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A10143-2B26-49D8-9D94-BDD0A2B17C56}"/>
              </a:ext>
            </a:extLst>
          </p:cNvPr>
          <p:cNvCxnSpPr>
            <a:cxnSpLocks/>
          </p:cNvCxnSpPr>
          <p:nvPr/>
        </p:nvCxnSpPr>
        <p:spPr>
          <a:xfrm>
            <a:off x="4395425" y="3030013"/>
            <a:ext cx="3122667" cy="0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556446" y="5299701"/>
            <a:ext cx="8751246" cy="487413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1556446" y="829099"/>
            <a:ext cx="8897155" cy="4470602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/>
          <p:nvPr/>
        </p:nvGrpSpPr>
        <p:grpSpPr>
          <a:xfrm>
            <a:off x="1556446" y="365514"/>
            <a:ext cx="2304675" cy="389880"/>
            <a:chOff x="1556446" y="365514"/>
            <a:chExt cx="2304675" cy="38988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86062"/>
              <a:ext cx="10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daemon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2367103" y="1292547"/>
            <a:ext cx="7788610" cy="3823033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290826" y="917454"/>
            <a:ext cx="184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‘bridge’ network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7402055" y="2289230"/>
            <a:ext cx="1541143" cy="1205538"/>
            <a:chOff x="3096404" y="2131854"/>
            <a:chExt cx="1541143" cy="12055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3248804" y="2284254"/>
            <a:ext cx="1541143" cy="1205538"/>
            <a:chOff x="3096404" y="2131854"/>
            <a:chExt cx="1541143" cy="120553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31854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4</cp:revision>
  <dcterms:created xsi:type="dcterms:W3CDTF">2020-02-01T15:35:32Z</dcterms:created>
  <dcterms:modified xsi:type="dcterms:W3CDTF">2020-02-01T18:03:54Z</dcterms:modified>
</cp:coreProperties>
</file>