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6" autoAdjust="0"/>
    <p:restoredTop sz="94723" autoAdjust="0"/>
  </p:normalViewPr>
  <p:slideViewPr>
    <p:cSldViewPr snapToGrid="0" snapToObjects="1">
      <p:cViewPr varScale="1">
        <p:scale>
          <a:sx n="102" d="100"/>
          <a:sy n="102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247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5129-942D-1843-889B-77AAD7D44EC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355E-A168-D84D-9CBC-81A0CAA42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1B26-4CB5-B54A-A0EC-CBC815842FF5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581A-72E3-2445-B38B-00D993FD7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9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62050"/>
            <a:ext cx="8077200" cy="120015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2895600"/>
            <a:ext cx="2847975" cy="2895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685450"/>
            <a:ext cx="9144000" cy="138499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FFFF"/>
                </a:solidFill>
                <a:latin typeface="Arial" pitchFamily="34" charset="0"/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1600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4099" name="Picture 3" descr="nrel_logo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invGray">
          <a:xfrm>
            <a:off x="277240" y="238560"/>
            <a:ext cx="2362200" cy="62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fld id="{052F19B7-D418-4022-ADCB-81F2774CAD6C}" type="slidenum">
              <a:rPr lang="en-US" sz="1100" smtClean="0">
                <a:solidFill>
                  <a:srgbClr val="FFFFFF"/>
                </a:solidFill>
              </a:rPr>
              <a:pPr defTabSz="914400">
                <a:defRPr/>
              </a:pPr>
              <a:t>‹#›</a:t>
            </a:fld>
            <a:endParaRPr lang="en-US" sz="1100" dirty="0" smtClean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9050" y="762000"/>
            <a:ext cx="7646749" cy="971550"/>
          </a:xfrm>
        </p:spPr>
        <p:txBody>
          <a:bodyPr>
            <a:noAutofit/>
          </a:bodyPr>
          <a:lstStyle/>
          <a:p>
            <a:r>
              <a:rPr lang="en-US" sz="3600" dirty="0" smtClean="0"/>
              <a:t>ESI Campus Modeling Platform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051" y="4233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 err="1" smtClean="0">
              <a:solidFill>
                <a:srgbClr val="0079C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opeople_rsf_ext-b.jpg"/>
          <p:cNvPicPr>
            <a:picLocks noChangeAspect="1"/>
          </p:cNvPicPr>
          <p:nvPr/>
        </p:nvPicPr>
        <p:blipFill>
          <a:blip r:embed="rId2" cstate="print"/>
          <a:srcRect b="37575"/>
          <a:stretch>
            <a:fillRect/>
          </a:stretch>
        </p:blipFill>
        <p:spPr>
          <a:xfrm>
            <a:off x="0" y="1797470"/>
            <a:ext cx="9144000" cy="378418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5200" y="5778500"/>
            <a:ext cx="5638800" cy="508000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July 16, 2012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Arial Narrow"/>
                <a:cs typeface="Arial Narrow"/>
              </a:rPr>
              <a:t>OPAL RT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7" y="553119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3" idx="0"/>
            <a:endCxn id="106" idx="2"/>
          </p:cNvCxnSpPr>
          <p:nvPr/>
        </p:nvCxnSpPr>
        <p:spPr>
          <a:xfrm flipH="1" flipV="1">
            <a:off x="4272199" y="4389120"/>
            <a:ext cx="11766" cy="496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93592" y="985381"/>
            <a:ext cx="1097280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30432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365129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959933" y="2096635"/>
            <a:ext cx="11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 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593592" y="4885812"/>
            <a:ext cx="1380745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/>
                <a:cs typeface="Arial Narrow"/>
              </a:rPr>
              <a:t>Simulink</a:t>
            </a:r>
            <a:r>
              <a:rPr lang="en-US" dirty="0" smtClean="0">
                <a:latin typeface="Arial Narrow"/>
                <a:cs typeface="Arial Narrow"/>
              </a:rPr>
              <a:t> Development Server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799191" y="4690466"/>
            <a:ext cx="2586705" cy="177467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rial Narrow"/>
                <a:cs typeface="Arial Narrow"/>
              </a:rPr>
              <a:t>          OPAL-RT, OP5600 HIL Box</a:t>
            </a:r>
            <a:endParaRPr lang="en-US" sz="14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8" y="5755135"/>
            <a:ext cx="7568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6" idx="2"/>
          </p:cNvCxnSpPr>
          <p:nvPr/>
        </p:nvCxnSpPr>
        <p:spPr>
          <a:xfrm flipH="1" flipV="1">
            <a:off x="4272199" y="4389120"/>
            <a:ext cx="11766" cy="301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42418" y="985381"/>
            <a:ext cx="1325743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</a:p>
          <a:p>
            <a:pPr algn="ctr"/>
            <a:r>
              <a:rPr lang="en-US" sz="1200" dirty="0" err="1" smtClean="0"/>
              <a:t>SimPowerSystems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205080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439777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r>
              <a:rPr lang="en-US" sz="1200" dirty="0" err="1" smtClean="0"/>
              <a:t>SimScape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170459" y="2096635"/>
            <a:ext cx="270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 / OPC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36756" y="5109756"/>
            <a:ext cx="1937582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Matlab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Simulink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SimScape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SimPowerSystems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Simulink</a:t>
            </a:r>
            <a:r>
              <a:rPr lang="en-US" sz="1200" dirty="0" smtClean="0">
                <a:latin typeface="Arial Narrow"/>
                <a:cs typeface="Arial Narrow"/>
              </a:rPr>
              <a:t> Coder</a:t>
            </a: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Matlab</a:t>
            </a:r>
            <a:r>
              <a:rPr lang="en-US" sz="1200" dirty="0" smtClean="0">
                <a:latin typeface="Arial Narrow"/>
                <a:cs typeface="Arial Narrow"/>
              </a:rPr>
              <a:t> Coder</a:t>
            </a:r>
          </a:p>
          <a:p>
            <a:pPr algn="r"/>
            <a:r>
              <a:rPr lang="en-US" sz="1200" dirty="0" smtClean="0">
                <a:latin typeface="Arial Narrow"/>
                <a:cs typeface="Arial Narrow"/>
              </a:rPr>
              <a:t>Visual Studio</a:t>
            </a:r>
            <a:endParaRPr lang="en-US" sz="1200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4995" y="2267609"/>
            <a:ext cx="173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136878" y="556759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10962" y="4634480"/>
            <a:ext cx="204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RT-LAB Host Workstation</a:t>
            </a:r>
          </a:p>
          <a:p>
            <a:r>
              <a:rPr lang="en-US" sz="1400" dirty="0" smtClean="0"/>
              <a:t>12 core, Dell T7500 48GB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rel_blue_template">
  <a:themeElements>
    <a:clrScheme name="NREL">
      <a:dk1>
        <a:srgbClr val="FFFFFF"/>
      </a:dk1>
      <a:lt1>
        <a:srgbClr val="0079C1"/>
      </a:lt1>
      <a:dk2>
        <a:srgbClr val="00A4E4"/>
      </a:dk2>
      <a:lt2>
        <a:srgbClr val="F6A01A"/>
      </a:lt2>
      <a:accent1>
        <a:srgbClr val="FFC425"/>
      </a:accent1>
      <a:accent2>
        <a:srgbClr val="5E9732"/>
      </a:accent2>
      <a:accent3>
        <a:srgbClr val="8DC63F"/>
      </a:accent3>
      <a:accent4>
        <a:srgbClr val="933C06"/>
      </a:accent4>
      <a:accent5>
        <a:srgbClr val="D9531E"/>
      </a:accent5>
      <a:accent6>
        <a:srgbClr val="6A737B"/>
      </a:accent6>
      <a:hlink>
        <a:srgbClr val="CFD4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205</Words>
  <Application>Microsoft Office PowerPoint</Application>
  <PresentationFormat>On-screen Show (4:3)</PresentationFormat>
  <Paragraphs>148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nrel_blue_template</vt:lpstr>
      <vt:lpstr>ESI Campus Modeling Platform</vt:lpstr>
      <vt:lpstr>Virtual-Campus modeling Framework</vt:lpstr>
      <vt:lpstr>Virtual-Campus modeling Framework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Brackney</dc:creator>
  <cp:lastModifiedBy>bball</cp:lastModifiedBy>
  <cp:revision>58</cp:revision>
  <cp:lastPrinted>2012-01-26T17:51:38Z</cp:lastPrinted>
  <dcterms:created xsi:type="dcterms:W3CDTF">2012-03-09T16:04:22Z</dcterms:created>
  <dcterms:modified xsi:type="dcterms:W3CDTF">2012-07-16T20:59:15Z</dcterms:modified>
</cp:coreProperties>
</file>