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5129-942D-1843-889B-77AAD7D44EC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355E-A168-D84D-9CBC-81A0CAA42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1B26-4CB5-B54A-A0EC-CBC815842FF5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581A-72E3-2445-B38B-00D993FD7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B595-E586-BC4C-A281-789062A69A3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65929" y="1229253"/>
            <a:ext cx="3657600" cy="4194808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00401" y="2954679"/>
            <a:ext cx="3337828" cy="2167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/>
          <p:cNvSpPr/>
          <p:nvPr/>
        </p:nvSpPr>
        <p:spPr>
          <a:xfrm>
            <a:off x="4536724" y="2518912"/>
            <a:ext cx="558892" cy="108348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 Narrow"/>
                <a:cs typeface="Arial Narrow"/>
              </a:rPr>
              <a:t>EnergyPlus</a:t>
            </a:r>
            <a:r>
              <a:rPr lang="en-US" sz="1000" dirty="0" smtClean="0">
                <a:latin typeface="Arial Narrow"/>
                <a:cs typeface="Arial Narrow"/>
              </a:rPr>
              <a:t> Model</a:t>
            </a:r>
            <a:endParaRPr lang="en-US" sz="1000" dirty="0">
              <a:latin typeface="Arial Narrow"/>
              <a:cs typeface="Arial Narrow"/>
            </a:endParaRPr>
          </a:p>
        </p:txBody>
      </p:sp>
      <p:sp>
        <p:nvSpPr>
          <p:cNvPr id="39" name="Magnetic Disk 38"/>
          <p:cNvSpPr/>
          <p:nvPr/>
        </p:nvSpPr>
        <p:spPr>
          <a:xfrm>
            <a:off x="4377968" y="4720811"/>
            <a:ext cx="934079" cy="14065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/>
                <a:cs typeface="Arial Narrow"/>
              </a:rPr>
              <a:t>Campus</a:t>
            </a:r>
          </a:p>
          <a:p>
            <a:pPr algn="ctr"/>
            <a:r>
              <a:rPr lang="en-US" sz="1000" dirty="0" smtClean="0">
                <a:latin typeface="Arial Narrow"/>
                <a:cs typeface="Arial Narrow"/>
              </a:rPr>
              <a:t>ESI Database</a:t>
            </a:r>
            <a:endParaRPr lang="en-US" sz="1000" dirty="0">
              <a:latin typeface="Arial Narrow"/>
              <a:cs typeface="Arial Narrow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7450" y="3834407"/>
            <a:ext cx="994481" cy="61776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/>
                <a:cs typeface="Arial Narrow"/>
              </a:rPr>
              <a:t>Error Function Generator</a:t>
            </a:r>
            <a:endParaRPr lang="en-US" sz="1000" dirty="0">
              <a:latin typeface="Arial Narrow"/>
              <a:cs typeface="Arial Narrow"/>
            </a:endParaRPr>
          </a:p>
        </p:txBody>
      </p:sp>
      <p:cxnSp>
        <p:nvCxnSpPr>
          <p:cNvPr id="53" name="Shape 52"/>
          <p:cNvCxnSpPr>
            <a:stCxn id="38" idx="4"/>
            <a:endCxn id="51" idx="0"/>
          </p:cNvCxnSpPr>
          <p:nvPr/>
        </p:nvCxnSpPr>
        <p:spPr>
          <a:xfrm>
            <a:off x="5095616" y="3060655"/>
            <a:ext cx="649075" cy="77375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39" idx="4"/>
            <a:endCxn id="51" idx="2"/>
          </p:cNvCxnSpPr>
          <p:nvPr/>
        </p:nvCxnSpPr>
        <p:spPr>
          <a:xfrm flipV="1">
            <a:off x="5312047" y="4452169"/>
            <a:ext cx="432644" cy="97189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42243" y="3834407"/>
            <a:ext cx="994481" cy="61776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/>
                <a:cs typeface="Arial Narrow"/>
              </a:rPr>
              <a:t>Inverse Modeler</a:t>
            </a:r>
            <a:endParaRPr lang="en-US" sz="1000" dirty="0">
              <a:latin typeface="Arial Narrow"/>
              <a:cs typeface="Arial Narrow"/>
            </a:endParaRPr>
          </a:p>
        </p:txBody>
      </p:sp>
      <p:cxnSp>
        <p:nvCxnSpPr>
          <p:cNvPr id="62" name="Straight Arrow Connector 61"/>
          <p:cNvCxnSpPr>
            <a:stCxn id="51" idx="1"/>
            <a:endCxn id="61" idx="3"/>
          </p:cNvCxnSpPr>
          <p:nvPr/>
        </p:nvCxnSpPr>
        <p:spPr>
          <a:xfrm rot="10800000">
            <a:off x="4536724" y="4143288"/>
            <a:ext cx="71072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51559" y="3312614"/>
            <a:ext cx="78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 Narrow"/>
                <a:cs typeface="Arial Narrow"/>
              </a:rPr>
              <a:t>Modeled</a:t>
            </a:r>
          </a:p>
          <a:p>
            <a:r>
              <a:rPr lang="en-US" sz="1000" dirty="0" smtClean="0">
                <a:latin typeface="Arial Narrow"/>
                <a:cs typeface="Arial Narrow"/>
              </a:rPr>
              <a:t>Performance</a:t>
            </a:r>
            <a:endParaRPr lang="en-US" sz="1000" dirty="0">
              <a:latin typeface="Arial Narrow"/>
              <a:cs typeface="Arial Narro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1559" y="4720896"/>
            <a:ext cx="78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 Narrow"/>
                <a:cs typeface="Arial Narrow"/>
              </a:rPr>
              <a:t>Measured</a:t>
            </a:r>
          </a:p>
          <a:p>
            <a:r>
              <a:rPr lang="en-US" sz="1000" dirty="0" smtClean="0">
                <a:latin typeface="Arial Narrow"/>
                <a:cs typeface="Arial Narrow"/>
              </a:rPr>
              <a:t>Performance</a:t>
            </a:r>
            <a:endParaRPr lang="en-US" sz="1000" dirty="0">
              <a:latin typeface="Arial Narrow"/>
              <a:cs typeface="Arial Narro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08844" y="2972633"/>
            <a:ext cx="9185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 Narrow"/>
                <a:cs typeface="Arial Narrow"/>
              </a:rPr>
              <a:t>Refine and identify  the important  baseline model parameters</a:t>
            </a:r>
            <a:endParaRPr lang="en-US" sz="1000" dirty="0">
              <a:latin typeface="Arial Narrow"/>
              <a:cs typeface="Arial Narrow"/>
            </a:endParaRPr>
          </a:p>
        </p:txBody>
      </p:sp>
      <p:cxnSp>
        <p:nvCxnSpPr>
          <p:cNvPr id="95" name="Elbow Connector 94"/>
          <p:cNvCxnSpPr>
            <a:endCxn id="38" idx="2"/>
          </p:cNvCxnSpPr>
          <p:nvPr/>
        </p:nvCxnSpPr>
        <p:spPr>
          <a:xfrm rot="5400000" flipH="1" flipV="1">
            <a:off x="3873726" y="3171412"/>
            <a:ext cx="773754" cy="55224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86644" y="398256"/>
            <a:ext cx="3452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Proposed Inverse Modeling Roadmap</a:t>
            </a:r>
            <a:endParaRPr lang="en-US" sz="2400" b="1" dirty="0">
              <a:latin typeface="Arial Narrow"/>
              <a:cs typeface="Arial Narrow"/>
            </a:endParaRPr>
          </a:p>
        </p:txBody>
      </p:sp>
      <p:sp>
        <p:nvSpPr>
          <p:cNvPr id="40" name="Magnetic Disk 37"/>
          <p:cNvSpPr/>
          <p:nvPr/>
        </p:nvSpPr>
        <p:spPr>
          <a:xfrm>
            <a:off x="4377968" y="398256"/>
            <a:ext cx="934079" cy="14065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Arial Narrow"/>
              <a:cs typeface="Arial Narrow"/>
            </a:endParaRPr>
          </a:p>
          <a:p>
            <a:pPr algn="ctr"/>
            <a:r>
              <a:rPr lang="en-US" sz="1000" dirty="0" smtClean="0">
                <a:latin typeface="Arial Narrow"/>
                <a:cs typeface="Arial Narrow"/>
              </a:rPr>
              <a:t>Massive Building Simulation</a:t>
            </a:r>
          </a:p>
          <a:p>
            <a:pPr algn="ctr"/>
            <a:r>
              <a:rPr lang="en-US" sz="1000" dirty="0" smtClean="0">
                <a:latin typeface="Arial Narrow"/>
                <a:cs typeface="Arial Narrow"/>
              </a:rPr>
              <a:t>Database (BEMscape)</a:t>
            </a:r>
            <a:endParaRPr lang="en-US" sz="1000" dirty="0">
              <a:latin typeface="Arial Narrow"/>
              <a:cs typeface="Arial Narrow"/>
            </a:endParaRPr>
          </a:p>
        </p:txBody>
      </p:sp>
      <p:cxnSp>
        <p:nvCxnSpPr>
          <p:cNvPr id="41" name="Elbow Connector 40"/>
          <p:cNvCxnSpPr>
            <a:endCxn id="40" idx="2"/>
          </p:cNvCxnSpPr>
          <p:nvPr/>
        </p:nvCxnSpPr>
        <p:spPr>
          <a:xfrm rot="5400000" flipH="1" flipV="1">
            <a:off x="3097656" y="1988333"/>
            <a:ext cx="2167138" cy="393485"/>
          </a:xfrm>
          <a:prstGeom prst="bentConnector2">
            <a:avLst/>
          </a:prstGeom>
          <a:ln>
            <a:solidFill>
              <a:srgbClr val="000000"/>
            </a:solidFill>
            <a:prstDash val="sysDot"/>
            <a:tailEnd type="arrow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52"/>
          <p:cNvCxnSpPr>
            <a:stCxn id="40" idx="4"/>
          </p:cNvCxnSpPr>
          <p:nvPr/>
        </p:nvCxnSpPr>
        <p:spPr>
          <a:xfrm>
            <a:off x="5312047" y="1101506"/>
            <a:ext cx="432644" cy="2230553"/>
          </a:xfrm>
          <a:prstGeom prst="bentConnector2">
            <a:avLst/>
          </a:prstGeom>
          <a:ln>
            <a:solidFill>
              <a:srgbClr val="0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65929" y="1378505"/>
            <a:ext cx="90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 Narrow"/>
                <a:cs typeface="Arial Narrow"/>
              </a:rPr>
              <a:t>Reduced parameter set identified</a:t>
            </a:r>
            <a:endParaRPr lang="en-US" sz="1000" dirty="0">
              <a:latin typeface="Arial Narrow"/>
              <a:cs typeface="Arial Narro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51559" y="2387858"/>
            <a:ext cx="20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/>
                <a:cs typeface="Arial Narrow"/>
              </a:rPr>
              <a:t>Generate the Asset Model</a:t>
            </a:r>
            <a:endParaRPr lang="en-US" sz="1600" b="1" dirty="0">
              <a:latin typeface="Arial Narrow"/>
              <a:cs typeface="Arial Narrow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88347" y="516731"/>
            <a:ext cx="209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 Narrow"/>
                <a:cs typeface="Arial Narrow"/>
              </a:rPr>
              <a:t>Populate the Database</a:t>
            </a:r>
            <a:endParaRPr lang="en-US" sz="1600" b="1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45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Brackney</dc:creator>
  <cp:lastModifiedBy>bball</cp:lastModifiedBy>
  <cp:revision>23</cp:revision>
  <cp:lastPrinted>2012-01-26T17:51:38Z</cp:lastPrinted>
  <dcterms:created xsi:type="dcterms:W3CDTF">2012-01-26T19:49:16Z</dcterms:created>
  <dcterms:modified xsi:type="dcterms:W3CDTF">2012-02-22T16:29:18Z</dcterms:modified>
</cp:coreProperties>
</file>