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9d3cc6947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9d3cc6947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9d3cc6947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9d3cc6947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9d3cc69474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9d3cc6947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39d3cc6947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39d3cc6947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32. gün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26/10/2025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An App for Greetings: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949725"/>
            <a:ext cx="5427951" cy="40413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498181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7704539" cy="4838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" name="Google Shape;7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6562152" cy="483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