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1" d="100"/>
          <a:sy n="91" d="100"/>
        </p:scale>
        <p:origin x="3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6456171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a301aa4b-f51b-46c6-9eaa-aa01d7a658b5}">
  <we:reference id="WA200003233" version="2.0.0.3" store="en-US" storeType="OMEX"/>
  <we:alternateReferences/>
  <we:properties>
    <we:property name="Microsoft.Office.CampaignId" value="&quot;none&quot;"/>
    <we:property name="reportUrl" value="&quot;/groups/me/reports/83e3f87c-33f4-4671-9293-62d340ceada4/ReportSectioncfd4359041c90b411da3?bookmarkGuid=25387a0d-ff32-4418-8a29-b60707952151&amp;bookmarkUsage=1&amp;ctid=df8679cd-a80e-45d8-99ac-c83ed7ff95a0&amp;fromEntryPoint=export&amp;pbi_source=storytelling_addin&quot;"/>
    <we:property name="reportState" value="&quot;CONNECTED&quot;"/>
    <we:property name="reportEmbeddedTime" value="&quot;2024-04-04T21:33:31.514Z&quot;"/>
    <we:property name="creatorSessionId" value="&quot;c017e921-1f14-42ec-b48e-1d2843a68613&quot;"/>
    <we:property name="creatorUserId" value="&quot;10032002AE86E59B&quot;"/>
    <we:property name="creatorTenantId" value="&quot;df8679cd-a80e-45d8-99ac-c83ed7ff95a0&quot;"/>
    <we:property name="pageDisplayName" value="&quot;HQ Overview&quot;"/>
    <we:property name="pageName" value="&quot;ReportSectioncfd4359041c90b411da3&quot;"/>
    <we:property name="reportName" value="&quot;1st Quarter 24 — Empower 360&quot;"/>
    <we:property name="isVisualContainerHeaderHidden" value="false"/>
    <we:property name="isFiltersActionButtonVisible" value="true"/>
    <we:property name="initialStateBookmark" value="&quot;H4sIAAAAAAAAA+0ay27bRvBXCB6aixpwSfGVm+zIaOrUNuw0ORRGMdydlRlTpEqu7KiGL20DFDm0/Yse+zvR33R2KTnWw5YcSbZbxIBF7e7s7LwfS13YIq16GQz2oIv2M3urKE67UJ5art2w89Hc/v7ud63D3R/3Wt+1abroqbTIK/vZha2g7KB6nVZ9yDQGmvzhuGFDlh1AR48kZBU27B6WVZFDlv6MNTAtqbKPlw0b3/WyogSN8kiBQo32jMBpTGezpx6dCFylZ3iEXNWzh9grSjUah55MhM+47zGImrEHjCHtkWmmCI1Glwza73olkXYxZmnHLIpAOMATLtxY+E4SusAC2qkGPQ2zTcR0ijLlkF2h09hej4lzG/ZOWXQN3pH4BEG2c5WqAQ2eg4IEKk3MK4PSuSTZvDnBEs2e7SIXac3Rhf3CfGo6sapq8RqQrN+dWtGjo6JfcjxE+WlgTr8kgR6UBYnbULDVr9Kcdlnf56mqaJXOfw1Z3+iJ0L9MiSdiT3Olp2nLk28QhLUvZcrxid5xfEkftZ6uEbAUYbOSWERfwz4pzrdLJNEL+xm7bExrzOchqTeSLApi3/El8/5fGmt3yRsGiJb2hf6SKmsZ99i4tmZpW6Qu1mRxBDLxmcvcmMdBhNEndbXEGeQcxdK6Utd19apQkFlHvCjRauXCOoT8dCm9EbB+vESpatl0e1Cm1VhS49FuquFY4xrgXTSrpqW3k+Zjes3SYdo5MXjnaNR5SSATQHuFmj35dtKdByE972eZId78rWqKc5W8gLpJk9QUVHWiMLlgceogoCVyhwMROs0QQQofWOjGTpPfFIk2LYFWVREacsztQqD1tTX8dfj7x3+sj38Pfxu+H/45/GX4x/AD/b+fkY9v5HNmUjI5iQIKxzXfUeg6oetLCINQighYJGI9TwG7k42SuEnV5lvtdXaPkv4enKUdUEWpK4XkLQla4zPWzCPJhdd0oZmADGIv4E54s7hno8SkHFudTokdGLv1tGts2sx2+vmoHGHTUnVqq7tNUhxKMSkgGpQCy62BYf55Wo6rHQqE7UfLOHGqXVwksRv7YSI8J2LAIzdyl/Qj8jnXYZ7veE7ABCQ+urhaRj+/niXeoI5VKKwW1ZRknVZLqTJN+gorSxal1QZ+Yo0T21LpY24kXkctcD7j1mNSl6sC9jWHWWa1pURTEJjK6ivrBaUFrq6qg9WD8t1kegtT017TuFenX4mNa5s76wgHWb8ijaLYgnL7BEr1CGLDBuWjzbnu6WjL22vZeeTvg+XdZ/1WeWxylcMpTzFsigjDhEWxQ89Hkatuqs6fI1V/qou5juhjaVdTsnf/u6lqVb7rTOVL7vlNjBPSaBy7VI/w4FGo9UsJsloJAhGXzEu45yZ+yCRnENzir5NdqvSjJEHmhl4QA0fHle5qJch6GtWNVRozDd5dGojFlcioBVxTtbHZBmipomP9BB8gbczVp7WbaFpfI7nwVsfY7sPSckssf8hKkURUnFOrEjjWIVY9Igmr+SZIdcaNJvhh+NfIAG/Nx/cp72+LxHqVqmye3hfmD0KZYfvd56aQjTtVnRc8FjIfPTdiAeNJ4LjckwsT/n1a+heXu5dy6PGRf7ektVoNn6U5HingpyhqRraLblI8lk5zDSXg+vvJpTx31CsGVHdS7ekwlAwFBwweQ4zZw3NLR/iXeIbZ50T4Kks5Tt7j2l0sO+aOXNCphp9efWKK9ToZs36iYXf+TdUWVCl/Ur8lONbX89nYymbQVdSXc3VkqDwycAuQmxfOI9SmL5hnFlcF7KZEXduFLwPmMb+ZeA6HKIpcVxp0two97UIHZ+/OQb9waDZj8JJYcElII7Zkf5MkYeSGMooCJhKHQROd5kO9NN1YTzPzJvXGxLbEVeoaL0vXmHcfuCr5Ei42lUOMMiHXuMxPYOqjyiIz38bHE+uZDi/16k99LAd0noEYn/P0GmICTysiN4NepRWof25DUwINcbs42BxD+uSDNM/Hx2obXkTvhBfcQPskUgIqizqcjLkaK0rfQIwUKvwwcFjse5wHHvLI8VnyuTE4jqMEJGV3DMCTTtP3PHchLjA8bfWVIsFOoTRY53lL0VdVDzgeQI5zzNyYi0CxrHGbV7wptWsLNmi5XjnD5eW/uYWcNR0mAAA=&quot;"/>
    <we:property name="bookmark" value="&quot;H4sIAAAAAAAAA+1ayXLbRhD9FRQuvjAuDHb4ptV2okgqyVEOKR0aMz0ULBBgDQayGZUuSVyVysHJX+SY3zH/Jo0BKYpLRJqxZMllHSjN1ujl9eseUJe2yKp+DoN96KH9zN4sy/MeqHPLtTt2MT3n85Qnbur5XpLEkccT7kW0q+zrrCwq+9mlrUF1UZ9kVQ15I5Amfzrt2JDnh9BtRhLyCjt2H1VVFpBnP2O7mZa0qvGqY+Pbfl4qaEQea9DYiL2g7TQmVdhTj54IXGcXeIxct7NH2C+VHo25FL4XJI7PeOKkPmMCmjMyyzWJacSlg523fUWqXY4t3DWLIhQOkI3CTUTgpJELLKSTetBv9myRMt1SZRzya3GNtJOxcm7H3lVlz8gdeVPQzp1CZ3pAg23QkEKFNPfKiHSuyDc/nqFCc2arLETWWnRpvzSfjZ5YVa17zZa87s2sNKPjslYcj1BOBubpV+TQQ1WSu40Gm3WVFXTK+qHIdEWr9PwTyGsTJxK/l5FNZF5jVTNNR568QBDWgZQZxyfNidMr+mjjdEOBlRSb98Qy/Tr2WflmSyG5XtjP2FVnNmIBjxjDWLI4TAInkMz7siK206NsGCBaTS7UK4Zsw6THnUdrXrdl4WI+S2KQacBc5iY8CWOMJ+HaEBdQcBQrx0rfjNWrUkNuHfNSobVRCOsIivOV4kabm197KHXrm14fVFaNPTUefZc1+1jnxsaPiaye9d5uVoz1NUtHWffMyF0QUWePtkxt2i/1/JNvV935LKoXdZ4b5c3P/4XiwiAv0W4ako0GVVsoTC1YXjqa+mNqFKFGA/FTW0TAczihWaIj3TgFGYLrNvPEYN18VNUmZ1sY2n2qgvtwkXVBl6opnelrenIjz4Q35VKihAh9CTHlBwMeLJWZ9UjovCwMKb3AQcF5KBMRk0lGv8V1cCFj3gVpPMdCUGbPBsZpuGKeB6Y12Oh2FXZhnLiz4P+knLZVinZxty5GbYY7r7RB023BEWVR660zUHo6QjRQ5IfNgfH+dqbGvQzR3M5dGb1K9hwiHSz0ZG1iP7sy1adtvujI6xtpNALOYPWatzpSTg2ePUwk+Jj4URhK5rjCw2jd3JC+H0NIXUPoyCSQqUOZtjQ37gOWBL/yDSovdKwjrPrkXKxm/bJR0WRVKgNR6xtr+Ovw9w//WB/+Hv42fDf8c/jL8I/hX8N3nwC8HJRYF7bfI1S1wk8JTV7WBMzW/EmGNvDo2AJiQcDwBItkmKLjcskfANttI5Vg3aOEupXx7lMRcvMYFfMt233T8Dr1fILp8DGoP4XXhen6nhL2/VzCBmskbE7dCTXj/BxFawj1gGn5mMrPrcG+z+ozlbltBWKByySP4ij0fCdyg9Bzb+GYqYsPFS7JPQcYC30ApN4ySL6oe+qLg23r5fZq19M7v5heK7PgPnpvjHvdSZqAPQamur31+/juIa8rCj6KTVCPiYIeTgc8C6GWhgIRJTJF32cY8ihCR6TLm9e7x/tGF63nqqz7FnWvjwLv/11rFsD94am/bmOxzk3gS24s7jmpZ/Nk1FuELJRRGPiY8sh3HMFSvu7t1pMQByF3ZZrETIQ+ZyJeKguM0Zu11mTUnEiQLGWYEu8k4PrCc1gSrNj6pCLxGQ+kE8XoRZHnC+QL3/k+UC5wPm8bsff04OmxtZVDVX0l1q/E+pVYPyJTWmpFl/gKPI+ubtxNA8ab7wiX9UsPBYtrptLd89I+vrG+LVNrDy8wX8BKS5GfPq5bwYOB+azjT9tv1m560e6h6ppXr2Wtqz5wPISifRPQbwVlaPYRMKAQKEZ/m5cOC27s5p827NEXePTzLxXMh4c0IgAA&quot;"/>
    <we:property name="datasetId" value="&quot;75ec68a7-c369-457d-9eed-750b88ee74cf&quot;"/>
    <we:property name="embedUrl" value="&quot;/reportEmbed?reportId=83e3f87c-33f4-4671-9293-62d340ceada4&amp;config=eyJjbHVzdGVyVXJsIjoiaHR0cHM6Ly9XQUJJLVVBRS1OT1JUSC1BLVBSSU1BUlktcmVkaXJlY3QuYW5hbHlzaXMud2luZG93cy5uZXQiLCJlbWJlZEZlYXR1cmVzIjp7InVzYWdlTWV0cmljc1ZOZXh0Ijp0cnVlLCJkaXNhYmxlQW5ndWxhckpTQm9vdHN0cmFwUmVwb3J0RW1iZWQiOnRydWV9fQ%3D%3D&amp;disableSensitivityBanner=true&quot;"/>
    <we:property name="backgroundColor" value="&quot;#F2F8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Ahmed Elbermawy</cp:lastModifiedBy>
  <cp:revision>3</cp:revision>
  <dcterms:created xsi:type="dcterms:W3CDTF">2018-06-07T21:39:02Z</dcterms:created>
  <dcterms:modified xsi:type="dcterms:W3CDTF">2024-04-04T21:35:35Z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