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055B9-30AC-4711-952E-4E35903351A8}"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125480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055B9-30AC-4711-952E-4E35903351A8}"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17514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055B9-30AC-4711-952E-4E35903351A8}"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47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055B9-30AC-4711-952E-4E35903351A8}"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255008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055B9-30AC-4711-952E-4E35903351A8}"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231320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055B9-30AC-4711-952E-4E35903351A8}"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37194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055B9-30AC-4711-952E-4E35903351A8}"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287798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055B9-30AC-4711-952E-4E35903351A8}"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371213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055B9-30AC-4711-952E-4E35903351A8}"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63193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055B9-30AC-4711-952E-4E35903351A8}"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130117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055B9-30AC-4711-952E-4E35903351A8}"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41980-4469-4E1F-BCCB-07D46F0D014C}" type="slidenum">
              <a:rPr lang="en-US" smtClean="0"/>
              <a:t>‹#›</a:t>
            </a:fld>
            <a:endParaRPr lang="en-US"/>
          </a:p>
        </p:txBody>
      </p:sp>
    </p:spTree>
    <p:extLst>
      <p:ext uri="{BB962C8B-B14F-4D97-AF65-F5344CB8AC3E}">
        <p14:creationId xmlns:p14="http://schemas.microsoft.com/office/powerpoint/2010/main" val="156678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055B9-30AC-4711-952E-4E35903351A8}" type="datetimeFigureOut">
              <a:rPr lang="en-US" smtClean="0"/>
              <a:t>10/18/2020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41980-4469-4E1F-BCCB-07D46F0D014C}" type="slidenum">
              <a:rPr lang="en-US" smtClean="0"/>
              <a:t>‹#›</a:t>
            </a:fld>
            <a:endParaRPr lang="en-US"/>
          </a:p>
        </p:txBody>
      </p:sp>
    </p:spTree>
    <p:extLst>
      <p:ext uri="{BB962C8B-B14F-4D97-AF65-F5344CB8AC3E}">
        <p14:creationId xmlns:p14="http://schemas.microsoft.com/office/powerpoint/2010/main" val="123815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476672"/>
            <a:ext cx="6768752" cy="2520280"/>
          </a:xfrm>
        </p:spPr>
        <p:txBody>
          <a:bodyPr/>
          <a:lstStyle/>
          <a:p>
            <a:r>
              <a:rPr lang="en-US" dirty="0" smtClean="0"/>
              <a:t>Data Science and Location problems</a:t>
            </a:r>
            <a:endParaRPr lang="en-US" dirty="0"/>
          </a:p>
        </p:txBody>
      </p:sp>
      <p:sp>
        <p:nvSpPr>
          <p:cNvPr id="3" name="Subtitle 2"/>
          <p:cNvSpPr>
            <a:spLocks noGrp="1"/>
          </p:cNvSpPr>
          <p:nvPr>
            <p:ph type="subTitle" idx="1"/>
          </p:nvPr>
        </p:nvSpPr>
        <p:spPr>
          <a:xfrm>
            <a:off x="179512" y="3284984"/>
            <a:ext cx="8784976" cy="3168352"/>
          </a:xfrm>
        </p:spPr>
        <p:txBody>
          <a:bodyPr>
            <a:normAutofit/>
          </a:bodyPr>
          <a:lstStyle/>
          <a:p>
            <a:pPr marL="514350" indent="-514350" algn="l">
              <a:buAutoNum type="arabicPeriod"/>
            </a:pPr>
            <a:r>
              <a:rPr lang="en-US" dirty="0" smtClean="0"/>
              <a:t>Introduction </a:t>
            </a:r>
          </a:p>
          <a:p>
            <a:pPr marL="514350" indent="-514350" algn="l">
              <a:buAutoNum type="arabicPeriod"/>
            </a:pPr>
            <a:r>
              <a:rPr lang="en-US" dirty="0" smtClean="0"/>
              <a:t>Problem</a:t>
            </a:r>
          </a:p>
          <a:p>
            <a:pPr marL="514350" indent="-514350" algn="l">
              <a:buAutoNum type="arabicPeriod"/>
            </a:pPr>
            <a:r>
              <a:rPr lang="en-US" dirty="0" smtClean="0"/>
              <a:t>The role of Data science ,AI</a:t>
            </a:r>
          </a:p>
          <a:p>
            <a:pPr marL="514350" indent="-514350" algn="l">
              <a:buFont typeface="Arial" pitchFamily="34" charset="0"/>
              <a:buAutoNum type="arabicPeriod"/>
            </a:pPr>
            <a:r>
              <a:rPr lang="en-US" dirty="0" smtClean="0"/>
              <a:t>Interest</a:t>
            </a:r>
            <a:endParaRPr lang="en-US" dirty="0" smtClean="0"/>
          </a:p>
          <a:p>
            <a:pPr algn="l"/>
            <a:r>
              <a:rPr lang="en-US" dirty="0" smtClean="0"/>
              <a:t> </a:t>
            </a:r>
            <a:endParaRPr lang="en-US" dirty="0"/>
          </a:p>
        </p:txBody>
      </p:sp>
    </p:spTree>
    <p:extLst>
      <p:ext uri="{BB962C8B-B14F-4D97-AF65-F5344CB8AC3E}">
        <p14:creationId xmlns:p14="http://schemas.microsoft.com/office/powerpoint/2010/main" val="15730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75220" cy="864096"/>
          </a:xfrm>
        </p:spPr>
        <p:txBody>
          <a:bodyPr>
            <a:normAutofit/>
          </a:bodyPr>
          <a:lstStyle/>
          <a:p>
            <a:pPr algn="l"/>
            <a:r>
              <a:rPr lang="en-US" sz="2400" dirty="0" smtClean="0"/>
              <a:t>1. Introduction</a:t>
            </a:r>
            <a:r>
              <a:rPr lang="en-US" dirty="0" smtClean="0"/>
              <a:t> </a:t>
            </a:r>
            <a:endParaRPr lang="en-US" dirty="0"/>
          </a:p>
        </p:txBody>
      </p:sp>
      <p:sp>
        <p:nvSpPr>
          <p:cNvPr id="3" name="Content Placeholder 2"/>
          <p:cNvSpPr>
            <a:spLocks noGrp="1"/>
          </p:cNvSpPr>
          <p:nvPr>
            <p:ph idx="1"/>
          </p:nvPr>
        </p:nvSpPr>
        <p:spPr>
          <a:xfrm>
            <a:off x="179512" y="1124744"/>
            <a:ext cx="8568952" cy="5400600"/>
          </a:xfrm>
        </p:spPr>
        <p:txBody>
          <a:bodyPr>
            <a:normAutofit fontScale="92500" lnSpcReduction="20000"/>
          </a:bodyPr>
          <a:lstStyle/>
          <a:p>
            <a:r>
              <a:rPr lang="en-US" dirty="0" smtClean="0"/>
              <a:t>Data science and artificial intelligence have made a breakthrough in the world of technology and digital luxury. Artificial intelligence has become part of most things that exist around us, for example smart phones and personal computers, and in all electronic devices, so the presence of artificial intelligence in the devices that exist around us has become an imperative because it provides services It makes life easier and can solve many problems, but with the doubling of the number of people who use the Internet, it becomes important, but an absolute necessity to organize the large amount of information that is entered on the Internet every day.</a:t>
            </a:r>
            <a:endParaRPr lang="en-US" dirty="0"/>
          </a:p>
        </p:txBody>
      </p:sp>
    </p:spTree>
    <p:extLst>
      <p:ext uri="{BB962C8B-B14F-4D97-AF65-F5344CB8AC3E}">
        <p14:creationId xmlns:p14="http://schemas.microsoft.com/office/powerpoint/2010/main" val="221121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US" sz="2400" dirty="0" smtClean="0"/>
              <a:t>2. Problem</a:t>
            </a:r>
            <a:endParaRPr lang="en-US" sz="2400" dirty="0"/>
          </a:p>
        </p:txBody>
      </p:sp>
      <p:sp>
        <p:nvSpPr>
          <p:cNvPr id="3" name="Content Placeholder 2"/>
          <p:cNvSpPr>
            <a:spLocks noGrp="1"/>
          </p:cNvSpPr>
          <p:nvPr>
            <p:ph idx="1"/>
          </p:nvPr>
        </p:nvSpPr>
        <p:spPr>
          <a:xfrm>
            <a:off x="457200" y="1268760"/>
            <a:ext cx="8229600" cy="5256584"/>
          </a:xfrm>
        </p:spPr>
        <p:txBody>
          <a:bodyPr>
            <a:normAutofit fontScale="92500" lnSpcReduction="10000"/>
          </a:bodyPr>
          <a:lstStyle/>
          <a:p>
            <a:r>
              <a:rPr lang="en-US" dirty="0" smtClean="0"/>
              <a:t>When we look at the daily life of people on the street, we will find many difficult things and problems that people face every day, such as traffic congestion problems, the location of public places, cafes and other things that one needs to know where they are and know the most appropriate place to spend His meals and the things that he should day out or spend his time in a beautiful place, but he cannot because he does not know the most suitable places around him in the region and here it was necessary to intervene in data science and artificial intelligence.</a:t>
            </a:r>
            <a:endParaRPr lang="en-US" dirty="0"/>
          </a:p>
        </p:txBody>
      </p:sp>
    </p:spTree>
    <p:extLst>
      <p:ext uri="{BB962C8B-B14F-4D97-AF65-F5344CB8AC3E}">
        <p14:creationId xmlns:p14="http://schemas.microsoft.com/office/powerpoint/2010/main" val="87439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sz="2400" dirty="0" smtClean="0"/>
              <a:t>3. </a:t>
            </a:r>
            <a:r>
              <a:rPr lang="en-US" sz="2700" dirty="0" smtClean="0"/>
              <a:t>The</a:t>
            </a:r>
            <a:r>
              <a:rPr lang="en-US" sz="2400" dirty="0" smtClean="0"/>
              <a:t> </a:t>
            </a:r>
            <a:r>
              <a:rPr lang="en-US" sz="2700" dirty="0" smtClean="0"/>
              <a:t>role</a:t>
            </a:r>
            <a:r>
              <a:rPr lang="en-US" sz="2400" dirty="0" smtClean="0"/>
              <a:t> </a:t>
            </a:r>
            <a:r>
              <a:rPr lang="en-US" sz="2700" dirty="0" smtClean="0"/>
              <a:t>of</a:t>
            </a:r>
            <a:r>
              <a:rPr lang="en-US" sz="2400" dirty="0" smtClean="0"/>
              <a:t> </a:t>
            </a:r>
            <a:r>
              <a:rPr lang="en-US" sz="2700" dirty="0" smtClean="0"/>
              <a:t>Data</a:t>
            </a:r>
            <a:r>
              <a:rPr lang="en-US" sz="2400" dirty="0" smtClean="0"/>
              <a:t> </a:t>
            </a:r>
            <a:r>
              <a:rPr lang="en-US" sz="2700" dirty="0" smtClean="0"/>
              <a:t>Science</a:t>
            </a:r>
            <a:r>
              <a:rPr lang="en-US" sz="2400" dirty="0" smtClean="0"/>
              <a:t> , </a:t>
            </a:r>
            <a:r>
              <a:rPr lang="en-US" sz="2700" dirty="0" smtClean="0"/>
              <a:t>AI</a:t>
            </a:r>
            <a:r>
              <a:rPr lang="en-US" dirty="0" smtClean="0"/>
              <a:t/>
            </a:r>
            <a:br>
              <a:rPr lang="en-US" dirty="0" smtClean="0"/>
            </a:br>
            <a:endParaRPr lang="en-US" dirty="0"/>
          </a:p>
        </p:txBody>
      </p:sp>
      <p:sp>
        <p:nvSpPr>
          <p:cNvPr id="3" name="Content Placeholder 2"/>
          <p:cNvSpPr>
            <a:spLocks noGrp="1"/>
          </p:cNvSpPr>
          <p:nvPr>
            <p:ph idx="1"/>
          </p:nvPr>
        </p:nvSpPr>
        <p:spPr>
          <a:xfrm>
            <a:off x="467544" y="1412776"/>
            <a:ext cx="8496944" cy="5184576"/>
          </a:xfrm>
        </p:spPr>
        <p:txBody>
          <a:bodyPr>
            <a:normAutofit fontScale="92500" lnSpcReduction="20000"/>
          </a:bodyPr>
          <a:lstStyle/>
          <a:p>
            <a:r>
              <a:rPr lang="en-US" dirty="0" smtClean="0"/>
              <a:t>When we wanted to solve these problems, we resorted to data science and artificial intelligence because they are more accurate and just as most people use smart phones, so it is easy to help them by building applications or websites that have very large databases, and by artificial intelligence, the site or application filters some places For people based on the opinion of a group of people who experimented with the place, then the user chooses from among the options presented, and by shaking this method, navigation becomes easier, for example from shaking sites </a:t>
            </a:r>
            <a:r>
              <a:rPr lang="en-US" dirty="0"/>
              <a:t/>
            </a:r>
            <a:br>
              <a:rPr lang="en-US" dirty="0"/>
            </a:br>
            <a:r>
              <a:rPr lang="en-US" dirty="0"/>
              <a:t>foursquare.com</a:t>
            </a:r>
            <a:r>
              <a:rPr lang="en-US" dirty="0" smtClean="0"/>
              <a:t> and </a:t>
            </a:r>
            <a:r>
              <a:rPr lang="en-US" dirty="0" err="1" smtClean="0"/>
              <a:t>google</a:t>
            </a:r>
            <a:r>
              <a:rPr lang="en-US" dirty="0" smtClean="0"/>
              <a:t> maps.</a:t>
            </a:r>
          </a:p>
          <a:p>
            <a:pPr marL="0" indent="0">
              <a:buNone/>
            </a:pPr>
            <a:endParaRPr lang="en-US" dirty="0"/>
          </a:p>
        </p:txBody>
      </p:sp>
    </p:spTree>
    <p:extLst>
      <p:ext uri="{BB962C8B-B14F-4D97-AF65-F5344CB8AC3E}">
        <p14:creationId xmlns:p14="http://schemas.microsoft.com/office/powerpoint/2010/main" val="65041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4. Interest </a:t>
            </a:r>
            <a:endParaRPr lang="en-US" sz="2400" dirty="0"/>
          </a:p>
        </p:txBody>
      </p:sp>
      <p:sp>
        <p:nvSpPr>
          <p:cNvPr id="3" name="Content Placeholder 2"/>
          <p:cNvSpPr>
            <a:spLocks noGrp="1"/>
          </p:cNvSpPr>
          <p:nvPr>
            <p:ph idx="1"/>
          </p:nvPr>
        </p:nvSpPr>
        <p:spPr/>
        <p:txBody>
          <a:bodyPr>
            <a:normAutofit fontScale="92500" lnSpcReduction="20000"/>
          </a:bodyPr>
          <a:lstStyle/>
          <a:p>
            <a:r>
              <a:rPr lang="en-US" dirty="0" smtClean="0"/>
              <a:t>I think that most of the problems facing us in our daily life can be solved through technology. Our life is about information. If we use it correctly, we can solve most of our problems. When we used the available information about people, places and traffic, we were able to solve a big problem facing people constantly on the street, so we create</a:t>
            </a:r>
            <a:r>
              <a:rPr lang="en-US" dirty="0"/>
              <a:t>d</a:t>
            </a:r>
            <a:r>
              <a:rPr lang="en-US" dirty="0" smtClean="0"/>
              <a:t> a database and organized it through artificial intelligence and appeared to the user in the form of options in order to provide him with greater comfort</a:t>
            </a:r>
            <a:endParaRPr lang="en-US" dirty="0"/>
          </a:p>
        </p:txBody>
      </p:sp>
    </p:spTree>
    <p:extLst>
      <p:ext uri="{BB962C8B-B14F-4D97-AF65-F5344CB8AC3E}">
        <p14:creationId xmlns:p14="http://schemas.microsoft.com/office/powerpoint/2010/main" val="2569857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446</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Data Science and Location problems</vt:lpstr>
      <vt:lpstr>1. Introduction </vt:lpstr>
      <vt:lpstr>2. Problem</vt:lpstr>
      <vt:lpstr> 3. The role of Data Science , AI </vt:lpstr>
      <vt:lpstr>4. Interest </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cp:revision>
  <dcterms:created xsi:type="dcterms:W3CDTF">2020-10-18T09:20:28Z</dcterms:created>
  <dcterms:modified xsi:type="dcterms:W3CDTF">2020-10-18T12:26:29Z</dcterms:modified>
</cp:coreProperties>
</file>