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98 Nail Sat" id="{48272F5E-3B04-473D-9F88-3A69993C7CCD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93D"/>
    <a:srgbClr val="0B575D"/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F89B-86B6-49F7-83FA-E066744B294B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5E0D2-07DD-40BF-88CA-7C047A2EC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5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9B33-419D-0302-4DCA-2E5FC11ED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0E9BA-8A54-12F7-EA5A-FFD37F51C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2EDC7-11AA-33DC-72F3-F73D66B2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38BDF-DA45-9B9F-9D25-D277EFCE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6573B-CF53-C092-7D3F-460EA69F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2550-E0D7-4DBA-7038-C9D2564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60049-F864-7522-B851-F1DAD56D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562A4-5414-BE5B-7DE1-936489BC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18D7-1F94-AB78-15AF-6FFBFD6C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70BF-9AC6-5EB1-3811-AF1C6CAC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11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49510-1A04-29D9-B61D-FDE7EE979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BAF19-9514-E560-2B87-158BA58A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91DEC-C0A7-94BC-4D03-C0AB7D20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1EBD-2BCE-A179-9A13-05DAE5E0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BF341-56A8-9915-7315-1CA024EC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1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2C44-7CEF-23AA-46D1-7A28E345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C7AF-0F4E-2634-3DC1-EE136EEA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7347-01BC-798E-1083-6087B593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8CFEB-6507-0C05-85ED-DB8FF953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6E9D-0F96-39EB-1B89-CAC34F92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6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5493-DFDF-5FED-8CFD-6DB231FB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74C2F-1DD7-DDAF-4FA4-02B5F1F7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A57D-0984-F59C-50A7-CC0C0C14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6772B-58D3-E5AF-E7E0-6B9112EC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47283-9312-A58E-0D55-2090FFB7D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EE60-3549-7F60-83D6-6367C495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96FB-A123-9D7B-504B-424D9FD00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1E61B-5D04-8A7C-79AC-68E876D92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62D1F-CDBD-2694-3630-24713BD9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9C0C7-2B97-F82B-726F-114689F9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BE80-15FF-BFB8-7854-B09CC587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6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ABB6-D1D4-59E9-C832-7C416460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BCE95-E3A1-EC6D-161A-11A5D0E2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EAF6E-1618-F95E-5302-C17C9A6A0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1A8DA-61AD-31F7-EC34-EBA2C11B5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5677B2-D900-F8D2-85DC-1FF65657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29BC0-A3C7-69A6-AF07-8AB69DF7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23A5C-4655-FBF4-0097-B7E9040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202A4-2191-B6E7-A33C-D72DD03C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6E92-FF6C-D9F6-5821-2E31C504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D54E6-E829-B1C2-C38D-2D34425E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5C0FD-D225-688A-A6BD-16DD5B4D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CF8E1-DC99-652E-188F-72231383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3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62322-C1DD-9D6F-8AF6-432085AB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FAAFD-7D30-CD48-BA94-8E139448A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57670-5316-AA8F-5A16-25A33325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1CA0-64BE-E9F6-5FA8-E207BA40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B572-0446-35FB-2F1C-9952494E6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E4A44-610E-7B48-FB37-B186815E5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2455-C71E-49B3-2DCE-AE13B49D4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5B81D-985D-D448-BAC2-E2720500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75CC7-86DC-0329-055D-DFBAD1C1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9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5205-8B87-E681-FA01-C701CB23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3875F-6700-2948-4CC5-FFD7799F7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8F6F-F320-594D-8BC7-25476F37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022B1-414B-3269-0774-B649B953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23/07/2025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7A949-5C3D-1340-C7AB-88608143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43DB8-B9BD-48BC-BB2D-793D843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3358D-A18F-88FC-00D9-0625E7D7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2FA6B-5C26-CD1A-8206-03F76C0A8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CA8CA-CF60-E2F1-1CEF-61ECB59EF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23/07/2025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8EB1E-A216-1428-EFF1-8CFEF5733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D1726-28C8-96A9-8A17-B251699B5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F93B1-1E59-4D2D-B7FA-436EA709A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7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9CBB4D-68DE-EB4A-8BB1-FDAC5EA4F9C9}"/>
              </a:ext>
            </a:extLst>
          </p:cNvPr>
          <p:cNvSpPr txBox="1"/>
          <p:nvPr/>
        </p:nvSpPr>
        <p:spPr>
          <a:xfrm>
            <a:off x="475488" y="-24323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ar-EG" dirty="0"/>
            </a:br>
            <a:r>
              <a:rPr lang="en-US" dirty="0"/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DD8-7AF0-9DC0-49BB-8BCB222B376A}"/>
              </a:ext>
            </a:extLst>
          </p:cNvPr>
          <p:cNvSpPr txBox="1"/>
          <p:nvPr/>
        </p:nvSpPr>
        <p:spPr>
          <a:xfrm>
            <a:off x="4497533" y="427139"/>
            <a:ext cx="286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Viaduct 98 Nile SAT </a:t>
            </a:r>
            <a:r>
              <a:rPr lang="ar-EG" dirty="0"/>
              <a:t> </a:t>
            </a:r>
            <a:r>
              <a:rPr lang="en-US" dirty="0"/>
              <a:t>(Part 2)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11BEC-A247-0257-EEAE-5BBC7E73D76E}"/>
              </a:ext>
            </a:extLst>
          </p:cNvPr>
          <p:cNvSpPr/>
          <p:nvPr/>
        </p:nvSpPr>
        <p:spPr>
          <a:xfrm>
            <a:off x="454559" y="5733632"/>
            <a:ext cx="107899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79-01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8B6BF-C792-DA61-5F87-0AD5281F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08" y="1"/>
            <a:ext cx="1297292" cy="120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E7387-1DE2-DDE1-8F02-E22CC7403363}"/>
              </a:ext>
            </a:extLst>
          </p:cNvPr>
          <p:cNvSpPr txBox="1"/>
          <p:nvPr/>
        </p:nvSpPr>
        <p:spPr>
          <a:xfrm>
            <a:off x="5027593" y="-25072"/>
            <a:ext cx="170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Logistics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9D1BCF-BF27-343C-36DB-E4ADD30E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82" y="0"/>
            <a:ext cx="3209925" cy="1203158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E45E9D2-AF2C-8B5C-B6C0-7265E2D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840" y="364609"/>
            <a:ext cx="2258568" cy="369332"/>
          </a:xfrm>
        </p:spPr>
        <p:txBody>
          <a:bodyPr/>
          <a:lstStyle/>
          <a:p>
            <a:r>
              <a:rPr lang="en-US" sz="1600" b="1" dirty="0">
                <a:solidFill>
                  <a:schemeClr val="tx1"/>
                </a:solidFill>
              </a:rPr>
              <a:t>23/07/2025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C8A594-54E3-32C9-DC56-4B49042BD58C}"/>
              </a:ext>
            </a:extLst>
          </p:cNvPr>
          <p:cNvCxnSpPr>
            <a:cxnSpLocks/>
          </p:cNvCxnSpPr>
          <p:nvPr/>
        </p:nvCxnSpPr>
        <p:spPr>
          <a:xfrm flipH="1" flipV="1">
            <a:off x="1760351" y="6246686"/>
            <a:ext cx="2310322" cy="15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B3DC63-1FE8-19D9-5B3D-D985112806C5}"/>
              </a:ext>
            </a:extLst>
          </p:cNvPr>
          <p:cNvCxnSpPr>
            <a:cxnSpLocks/>
          </p:cNvCxnSpPr>
          <p:nvPr/>
        </p:nvCxnSpPr>
        <p:spPr>
          <a:xfrm flipH="1">
            <a:off x="1804058" y="5949439"/>
            <a:ext cx="2328147" cy="8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C0B541-0276-59D3-F060-17ED1B83721E}"/>
              </a:ext>
            </a:extLst>
          </p:cNvPr>
          <p:cNvCxnSpPr>
            <a:cxnSpLocks/>
          </p:cNvCxnSpPr>
          <p:nvPr/>
        </p:nvCxnSpPr>
        <p:spPr>
          <a:xfrm flipH="1">
            <a:off x="1777944" y="5597151"/>
            <a:ext cx="2263172" cy="27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69B585-FD54-E282-5D7E-1A3567D57FAB}"/>
              </a:ext>
            </a:extLst>
          </p:cNvPr>
          <p:cNvSpPr txBox="1"/>
          <p:nvPr/>
        </p:nvSpPr>
        <p:spPr>
          <a:xfrm>
            <a:off x="5579941" y="6396918"/>
            <a:ext cx="157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عدد ثلاث تريلات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BC0E4-9FD3-BD96-88F3-737CA1324C65}"/>
              </a:ext>
            </a:extLst>
          </p:cNvPr>
          <p:cNvSpPr txBox="1"/>
          <p:nvPr/>
        </p:nvSpPr>
        <p:spPr>
          <a:xfrm>
            <a:off x="5744472" y="578823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الخميس 24-7-2025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8FC462-C082-3A3B-2F5F-BF8D32871F3D}"/>
              </a:ext>
            </a:extLst>
          </p:cNvPr>
          <p:cNvSpPr/>
          <p:nvPr/>
        </p:nvSpPr>
        <p:spPr>
          <a:xfrm>
            <a:off x="5496104" y="4956562"/>
            <a:ext cx="1571645" cy="777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/>
              <a:t>ماستر العبور</a:t>
            </a:r>
            <a:endParaRPr lang="en-US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84F79A-21FD-45E9-AE13-FC4EBB7473DD}"/>
              </a:ext>
            </a:extLst>
          </p:cNvPr>
          <p:cNvSpPr/>
          <p:nvPr/>
        </p:nvSpPr>
        <p:spPr>
          <a:xfrm>
            <a:off x="475488" y="1757615"/>
            <a:ext cx="107899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98-02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BAD164-12C9-93C4-E6A0-F71C4E88305E}"/>
              </a:ext>
            </a:extLst>
          </p:cNvPr>
          <p:cNvSpPr/>
          <p:nvPr/>
        </p:nvSpPr>
        <p:spPr>
          <a:xfrm>
            <a:off x="5452987" y="1221044"/>
            <a:ext cx="1571645" cy="777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/>
              <a:t>ماستر العبور</a:t>
            </a:r>
            <a:endParaRPr lang="en-US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95CA42-A469-1C7C-09EB-34FFDD1D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98" y="1532396"/>
            <a:ext cx="1391594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05990E-D2F2-DF62-10A1-9E06F8DA7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353" y="2015469"/>
            <a:ext cx="1473358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5F9440-B22C-274A-248E-7F8B6390A5E1}"/>
              </a:ext>
            </a:extLst>
          </p:cNvPr>
          <p:cNvSpPr txBox="1"/>
          <p:nvPr/>
        </p:nvSpPr>
        <p:spPr>
          <a:xfrm>
            <a:off x="5517973" y="1958578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الخميس 24-7-2025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BEBF4-E2E4-1C3A-9142-3CE18AC43E34}"/>
              </a:ext>
            </a:extLst>
          </p:cNvPr>
          <p:cNvSpPr txBox="1"/>
          <p:nvPr/>
        </p:nvSpPr>
        <p:spPr>
          <a:xfrm>
            <a:off x="5072138" y="2499375"/>
            <a:ext cx="241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عدد اثنان سياره جامبو 6 متر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A075C7-BBE7-B940-5B13-96805FC97C12}"/>
              </a:ext>
            </a:extLst>
          </p:cNvPr>
          <p:cNvCxnSpPr>
            <a:cxnSpLocks/>
          </p:cNvCxnSpPr>
          <p:nvPr/>
        </p:nvCxnSpPr>
        <p:spPr>
          <a:xfrm flipH="1">
            <a:off x="1700784" y="1891633"/>
            <a:ext cx="2113834" cy="16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250E97-9889-5C60-DD1E-A7005BC9F8A7}"/>
              </a:ext>
            </a:extLst>
          </p:cNvPr>
          <p:cNvCxnSpPr>
            <a:cxnSpLocks/>
          </p:cNvCxnSpPr>
          <p:nvPr/>
        </p:nvCxnSpPr>
        <p:spPr>
          <a:xfrm flipH="1" flipV="1">
            <a:off x="1700784" y="2148805"/>
            <a:ext cx="2113834" cy="16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00446-E5B2-4193-AD44-BC0EDDEC4CE3}"/>
              </a:ext>
            </a:extLst>
          </p:cNvPr>
          <p:cNvSpPr/>
          <p:nvPr/>
        </p:nvSpPr>
        <p:spPr>
          <a:xfrm>
            <a:off x="432143" y="3198344"/>
            <a:ext cx="1078992" cy="594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dirty="0"/>
              <a:t>98-02</a:t>
            </a:r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A0241D-9508-FAE7-2E5A-4E23D555CE2A}"/>
              </a:ext>
            </a:extLst>
          </p:cNvPr>
          <p:cNvSpPr/>
          <p:nvPr/>
        </p:nvSpPr>
        <p:spPr>
          <a:xfrm>
            <a:off x="5496104" y="3022399"/>
            <a:ext cx="1571645" cy="7770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/>
              <a:t>ماستر العبور</a:t>
            </a:r>
            <a:endParaRPr 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9FC8E8-A365-A265-B024-5501A0B9F99E}"/>
              </a:ext>
            </a:extLst>
          </p:cNvPr>
          <p:cNvSpPr txBox="1"/>
          <p:nvPr/>
        </p:nvSpPr>
        <p:spPr>
          <a:xfrm>
            <a:off x="5517973" y="4319420"/>
            <a:ext cx="241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سياره جامبو 4 متر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38D0F7F-C012-924C-D455-44C3AD7F22DD}"/>
              </a:ext>
            </a:extLst>
          </p:cNvPr>
          <p:cNvSpPr txBox="1"/>
          <p:nvPr/>
        </p:nvSpPr>
        <p:spPr>
          <a:xfrm>
            <a:off x="5517973" y="3801526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الأربعاء 23-7-2025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78A2C6-8D09-0024-7397-AAE76E45EA0D}"/>
              </a:ext>
            </a:extLst>
          </p:cNvPr>
          <p:cNvCxnSpPr>
            <a:cxnSpLocks/>
          </p:cNvCxnSpPr>
          <p:nvPr/>
        </p:nvCxnSpPr>
        <p:spPr>
          <a:xfrm>
            <a:off x="0" y="4688752"/>
            <a:ext cx="120700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769C2A-5708-D233-06DC-2B15ABFCA84C}"/>
              </a:ext>
            </a:extLst>
          </p:cNvPr>
          <p:cNvCxnSpPr>
            <a:cxnSpLocks/>
          </p:cNvCxnSpPr>
          <p:nvPr/>
        </p:nvCxnSpPr>
        <p:spPr>
          <a:xfrm>
            <a:off x="0" y="2845251"/>
            <a:ext cx="1207008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5610BE10-5E89-7B90-95AC-9EAC6CA0BB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263" y="3183444"/>
            <a:ext cx="831033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24FCE5-A649-7FBB-64E3-EF9EDA9E8A23}"/>
              </a:ext>
            </a:extLst>
          </p:cNvPr>
          <p:cNvCxnSpPr>
            <a:cxnSpLocks/>
          </p:cNvCxnSpPr>
          <p:nvPr/>
        </p:nvCxnSpPr>
        <p:spPr>
          <a:xfrm flipH="1">
            <a:off x="1700784" y="3499717"/>
            <a:ext cx="2507512" cy="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8C463E99-4F81-57B3-6EC1-847740291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181" y="5240524"/>
            <a:ext cx="1214806" cy="455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2E375F-508D-883E-2D6B-04718F50C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59" y="5721770"/>
            <a:ext cx="1214806" cy="4553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FC3F79-AAB9-890C-9DCB-0034C351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04" y="6169248"/>
            <a:ext cx="1214806" cy="4553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484FCC-B6E3-B938-617F-1FB7BBAA5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65" y="-232160"/>
            <a:ext cx="1831708" cy="165560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857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9CBB4D-68DE-EB4A-8BB1-FDAC5EA4F9C9}"/>
              </a:ext>
            </a:extLst>
          </p:cNvPr>
          <p:cNvSpPr txBox="1"/>
          <p:nvPr/>
        </p:nvSpPr>
        <p:spPr>
          <a:xfrm>
            <a:off x="475488" y="-24323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ar-EG" dirty="0"/>
            </a:br>
            <a:r>
              <a:rPr lang="en-US" dirty="0"/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DD8-7AF0-9DC0-49BB-8BCB222B376A}"/>
              </a:ext>
            </a:extLst>
          </p:cNvPr>
          <p:cNvSpPr txBox="1"/>
          <p:nvPr/>
        </p:nvSpPr>
        <p:spPr>
          <a:xfrm>
            <a:off x="4497533" y="427139"/>
            <a:ext cx="286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893D"/>
                </a:solidFill>
              </a:rPr>
              <a:t>Viaduct 98 Nile SAT </a:t>
            </a:r>
            <a:r>
              <a:rPr lang="ar-EG" dirty="0">
                <a:solidFill>
                  <a:srgbClr val="A5893D"/>
                </a:solidFill>
              </a:rPr>
              <a:t> </a:t>
            </a:r>
            <a:r>
              <a:rPr lang="en-US" dirty="0">
                <a:solidFill>
                  <a:srgbClr val="A5893D"/>
                </a:solidFill>
              </a:rPr>
              <a:t>(Part 2)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8B6BF-C792-DA61-5F87-0AD5281F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08" y="1"/>
            <a:ext cx="1297292" cy="120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E7387-1DE2-DDE1-8F02-E22CC7403363}"/>
              </a:ext>
            </a:extLst>
          </p:cNvPr>
          <p:cNvSpPr txBox="1"/>
          <p:nvPr/>
        </p:nvSpPr>
        <p:spPr>
          <a:xfrm>
            <a:off x="5027593" y="-25072"/>
            <a:ext cx="170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575D"/>
                </a:solidFill>
              </a:rPr>
              <a:t>Logistics</a:t>
            </a:r>
            <a:endParaRPr lang="en-US" sz="2000" dirty="0">
              <a:solidFill>
                <a:srgbClr val="0B575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9D1BCF-BF27-343C-36DB-E4ADD30E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82" y="0"/>
            <a:ext cx="3209925" cy="1203158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E45E9D2-AF2C-8B5C-B6C0-7265E2D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936" y="375037"/>
            <a:ext cx="1349422" cy="369332"/>
          </a:xfrm>
        </p:spPr>
        <p:txBody>
          <a:bodyPr/>
          <a:lstStyle/>
          <a:p>
            <a:r>
              <a:rPr lang="ar-EG" sz="1600" b="1" dirty="0">
                <a:solidFill>
                  <a:schemeClr val="tx1"/>
                </a:solidFill>
              </a:rPr>
              <a:t>31</a:t>
            </a:r>
            <a:r>
              <a:rPr lang="en-US" sz="1600" b="1" dirty="0">
                <a:solidFill>
                  <a:schemeClr val="tx1"/>
                </a:solidFill>
              </a:rPr>
              <a:t>/07/2025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C8A594-54E3-32C9-DC56-4B49042BD58C}"/>
              </a:ext>
            </a:extLst>
          </p:cNvPr>
          <p:cNvCxnSpPr>
            <a:cxnSpLocks/>
          </p:cNvCxnSpPr>
          <p:nvPr/>
        </p:nvCxnSpPr>
        <p:spPr>
          <a:xfrm flipH="1" flipV="1">
            <a:off x="2074742" y="4301116"/>
            <a:ext cx="1676600" cy="60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69B585-FD54-E282-5D7E-1A3567D57FAB}"/>
              </a:ext>
            </a:extLst>
          </p:cNvPr>
          <p:cNvSpPr txBox="1"/>
          <p:nvPr/>
        </p:nvSpPr>
        <p:spPr>
          <a:xfrm>
            <a:off x="5628702" y="6078677"/>
            <a:ext cx="206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dirty="0"/>
              <a:t>تريلا</a:t>
            </a:r>
          </a:p>
          <a:p>
            <a:r>
              <a:rPr lang="ar-EG" dirty="0"/>
              <a:t>لنقل باقي فورم الكمر 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BC0E4-9FD3-BD96-88F3-737CA1324C65}"/>
              </a:ext>
            </a:extLst>
          </p:cNvPr>
          <p:cNvSpPr txBox="1"/>
          <p:nvPr/>
        </p:nvSpPr>
        <p:spPr>
          <a:xfrm>
            <a:off x="6023418" y="5432346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الخميس 31-7-2025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8FC462-C082-3A3B-2F5F-BF8D32871F3D}"/>
              </a:ext>
            </a:extLst>
          </p:cNvPr>
          <p:cNvSpPr/>
          <p:nvPr/>
        </p:nvSpPr>
        <p:spPr>
          <a:xfrm>
            <a:off x="5877676" y="4611100"/>
            <a:ext cx="1571645" cy="777070"/>
          </a:xfrm>
          <a:prstGeom prst="round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>
                <a:solidFill>
                  <a:srgbClr val="A5893D"/>
                </a:solidFill>
              </a:rPr>
              <a:t>ماستر العبور</a:t>
            </a:r>
            <a:endParaRPr lang="en-US" b="1" dirty="0">
              <a:solidFill>
                <a:srgbClr val="A5893D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095CA42-A469-1C7C-09EB-34FFDD1D4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1893">
            <a:off x="3993120" y="1263868"/>
            <a:ext cx="1391594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15F9440-B22C-274A-248E-7F8B6390A5E1}"/>
              </a:ext>
            </a:extLst>
          </p:cNvPr>
          <p:cNvSpPr txBox="1"/>
          <p:nvPr/>
        </p:nvSpPr>
        <p:spPr>
          <a:xfrm>
            <a:off x="6004939" y="2046624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الخميس 31-7-2025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7BEBF4-E2E4-1C3A-9142-3CE18AC43E34}"/>
              </a:ext>
            </a:extLst>
          </p:cNvPr>
          <p:cNvSpPr txBox="1"/>
          <p:nvPr/>
        </p:nvSpPr>
        <p:spPr>
          <a:xfrm>
            <a:off x="5427806" y="2604784"/>
            <a:ext cx="241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dirty="0"/>
              <a:t>عدد ثلاث  سيارات جامبو</a:t>
            </a:r>
          </a:p>
          <a:p>
            <a:pPr algn="ctr"/>
            <a:r>
              <a:rPr lang="ar-EG" dirty="0"/>
              <a:t>لنقل اكسسوارات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A075C7-BBE7-B940-5B13-96805FC97C12}"/>
              </a:ext>
            </a:extLst>
          </p:cNvPr>
          <p:cNvCxnSpPr>
            <a:cxnSpLocks/>
          </p:cNvCxnSpPr>
          <p:nvPr/>
        </p:nvCxnSpPr>
        <p:spPr>
          <a:xfrm flipH="1">
            <a:off x="1773631" y="1864624"/>
            <a:ext cx="1904099" cy="135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250E97-9889-5C60-DD1E-A7005BC9F8A7}"/>
              </a:ext>
            </a:extLst>
          </p:cNvPr>
          <p:cNvCxnSpPr>
            <a:cxnSpLocks/>
          </p:cNvCxnSpPr>
          <p:nvPr/>
        </p:nvCxnSpPr>
        <p:spPr>
          <a:xfrm flipH="1">
            <a:off x="2074742" y="2240815"/>
            <a:ext cx="1917414" cy="118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00446-E5B2-4193-AD44-BC0EDDEC4CE3}"/>
              </a:ext>
            </a:extLst>
          </p:cNvPr>
          <p:cNvSpPr/>
          <p:nvPr/>
        </p:nvSpPr>
        <p:spPr>
          <a:xfrm>
            <a:off x="338328" y="3587159"/>
            <a:ext cx="1449324" cy="594360"/>
          </a:xfrm>
          <a:prstGeom prst="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>
                <a:solidFill>
                  <a:srgbClr val="A5893D"/>
                </a:solidFill>
              </a:rPr>
              <a:t>98-02</a:t>
            </a:r>
            <a:endParaRPr lang="en-US" b="1" dirty="0">
              <a:solidFill>
                <a:srgbClr val="A5893D"/>
              </a:solidFill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3A0241D-9508-FAE7-2E5A-4E23D555CE2A}"/>
              </a:ext>
            </a:extLst>
          </p:cNvPr>
          <p:cNvSpPr/>
          <p:nvPr/>
        </p:nvSpPr>
        <p:spPr>
          <a:xfrm>
            <a:off x="5877677" y="1277725"/>
            <a:ext cx="1571645" cy="777070"/>
          </a:xfrm>
          <a:prstGeom prst="round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b="1" dirty="0">
                <a:solidFill>
                  <a:srgbClr val="A5893D"/>
                </a:solidFill>
              </a:rPr>
              <a:t>ماستر العبور</a:t>
            </a:r>
            <a:endParaRPr lang="en-US" b="1" dirty="0">
              <a:solidFill>
                <a:srgbClr val="A5893D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24FCE5-A649-7FBB-64E3-EF9EDA9E8A23}"/>
              </a:ext>
            </a:extLst>
          </p:cNvPr>
          <p:cNvCxnSpPr>
            <a:cxnSpLocks/>
          </p:cNvCxnSpPr>
          <p:nvPr/>
        </p:nvCxnSpPr>
        <p:spPr>
          <a:xfrm flipH="1">
            <a:off x="2238965" y="2692955"/>
            <a:ext cx="1930729" cy="89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FFC3F79-AAB9-890C-9DCB-0034C351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4303">
            <a:off x="3876943" y="4478702"/>
            <a:ext cx="1881167" cy="8517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484FCC-B6E3-B938-617F-1FB7BBAA5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76" y="-256603"/>
            <a:ext cx="2696069" cy="165560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CDA51C-BDE8-D5CA-B7ED-BA7E7A1BD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1893">
            <a:off x="4149585" y="1774306"/>
            <a:ext cx="1391594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2DED7F9-75F7-4C51-2663-E99A5B2E7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1893">
            <a:off x="4327123" y="2258926"/>
            <a:ext cx="1391594" cy="64008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9861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9CBB4D-68DE-EB4A-8BB1-FDAC5EA4F9C9}"/>
              </a:ext>
            </a:extLst>
          </p:cNvPr>
          <p:cNvSpPr txBox="1"/>
          <p:nvPr/>
        </p:nvSpPr>
        <p:spPr>
          <a:xfrm>
            <a:off x="475488" y="-24323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ar-EG" dirty="0"/>
            </a:br>
            <a:r>
              <a:rPr lang="en-US" dirty="0"/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DD8-7AF0-9DC0-49BB-8BCB222B376A}"/>
              </a:ext>
            </a:extLst>
          </p:cNvPr>
          <p:cNvSpPr txBox="1"/>
          <p:nvPr/>
        </p:nvSpPr>
        <p:spPr>
          <a:xfrm>
            <a:off x="4497533" y="427139"/>
            <a:ext cx="286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893D"/>
                </a:solidFill>
              </a:rPr>
              <a:t>Viaduct 98 Nile SAT </a:t>
            </a:r>
            <a:r>
              <a:rPr lang="ar-EG" dirty="0">
                <a:solidFill>
                  <a:srgbClr val="A5893D"/>
                </a:solidFill>
              </a:rPr>
              <a:t> </a:t>
            </a:r>
            <a:r>
              <a:rPr lang="en-US" dirty="0">
                <a:solidFill>
                  <a:srgbClr val="A5893D"/>
                </a:solidFill>
              </a:rPr>
              <a:t>(Part 2)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8B6BF-C792-DA61-5F87-0AD5281F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08" y="1"/>
            <a:ext cx="1297292" cy="120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E7387-1DE2-DDE1-8F02-E22CC7403363}"/>
              </a:ext>
            </a:extLst>
          </p:cNvPr>
          <p:cNvSpPr txBox="1"/>
          <p:nvPr/>
        </p:nvSpPr>
        <p:spPr>
          <a:xfrm>
            <a:off x="5027593" y="-25072"/>
            <a:ext cx="170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575D"/>
                </a:solidFill>
              </a:rPr>
              <a:t>Logistics</a:t>
            </a:r>
            <a:endParaRPr lang="en-US" sz="2000" dirty="0">
              <a:solidFill>
                <a:srgbClr val="0B575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9D1BCF-BF27-343C-36DB-E4ADD30E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82" y="0"/>
            <a:ext cx="3209925" cy="1203158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E45E9D2-AF2C-8B5C-B6C0-7265E2D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936" y="375037"/>
            <a:ext cx="1349422" cy="369332"/>
          </a:xfrm>
        </p:spPr>
        <p:txBody>
          <a:bodyPr/>
          <a:lstStyle/>
          <a:p>
            <a:r>
              <a:rPr lang="ar-EG" sz="1600" b="1" dirty="0">
                <a:solidFill>
                  <a:schemeClr val="tx1"/>
                </a:solidFill>
              </a:rPr>
              <a:t>02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ar-EG" sz="1600" b="1" dirty="0">
                <a:solidFill>
                  <a:schemeClr val="tx1"/>
                </a:solidFill>
              </a:rPr>
              <a:t>08</a:t>
            </a:r>
            <a:r>
              <a:rPr lang="en-US" sz="1600" b="1" dirty="0">
                <a:solidFill>
                  <a:schemeClr val="tx1"/>
                </a:solidFill>
              </a:rPr>
              <a:t>/2025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C8A594-54E3-32C9-DC56-4B49042BD58C}"/>
              </a:ext>
            </a:extLst>
          </p:cNvPr>
          <p:cNvCxnSpPr>
            <a:cxnSpLocks/>
          </p:cNvCxnSpPr>
          <p:nvPr/>
        </p:nvCxnSpPr>
        <p:spPr>
          <a:xfrm flipH="1">
            <a:off x="2020824" y="2490604"/>
            <a:ext cx="2395728" cy="1031642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69B585-FD54-E282-5D7E-1A3567D57FAB}"/>
              </a:ext>
            </a:extLst>
          </p:cNvPr>
          <p:cNvSpPr txBox="1"/>
          <p:nvPr/>
        </p:nvSpPr>
        <p:spPr>
          <a:xfrm>
            <a:off x="6649984" y="4594445"/>
            <a:ext cx="2393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dirty="0"/>
              <a:t>اربع تريلات (نقله)</a:t>
            </a:r>
          </a:p>
          <a:p>
            <a:pPr algn="ctr"/>
            <a:r>
              <a:rPr lang="ar-EG" dirty="0"/>
              <a:t>لنقل شدة معدنية</a:t>
            </a:r>
            <a:br>
              <a:rPr lang="ar-EG" dirty="0"/>
            </a:br>
            <a:r>
              <a:rPr lang="ar-EG" dirty="0"/>
              <a:t>  </a:t>
            </a:r>
            <a:r>
              <a:rPr lang="en-US" dirty="0"/>
              <a:t>For box section works</a:t>
            </a:r>
            <a:endParaRPr lang="ar-E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BC0E4-9FD3-BD96-88F3-737CA1324C65}"/>
              </a:ext>
            </a:extLst>
          </p:cNvPr>
          <p:cNvSpPr txBox="1"/>
          <p:nvPr/>
        </p:nvSpPr>
        <p:spPr>
          <a:xfrm>
            <a:off x="7148130" y="3948114"/>
            <a:ext cx="14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الإثنين</a:t>
            </a:r>
          </a:p>
          <a:p>
            <a:r>
              <a:rPr lang="ar-EG" dirty="0"/>
              <a:t> 4-8-2025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8FC462-C082-3A3B-2F5F-BF8D32871F3D}"/>
              </a:ext>
            </a:extLst>
          </p:cNvPr>
          <p:cNvSpPr/>
          <p:nvPr/>
        </p:nvSpPr>
        <p:spPr>
          <a:xfrm>
            <a:off x="6898959" y="3107269"/>
            <a:ext cx="1571645" cy="777070"/>
          </a:xfrm>
          <a:prstGeom prst="round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>
                <a:solidFill>
                  <a:srgbClr val="A5893D"/>
                </a:solidFill>
              </a:rPr>
              <a:t>79-01</a:t>
            </a:r>
            <a:endParaRPr lang="en-US" b="1" dirty="0">
              <a:solidFill>
                <a:srgbClr val="A5893D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00446-E5B2-4193-AD44-BC0EDDEC4CE3}"/>
              </a:ext>
            </a:extLst>
          </p:cNvPr>
          <p:cNvSpPr/>
          <p:nvPr/>
        </p:nvSpPr>
        <p:spPr>
          <a:xfrm>
            <a:off x="338328" y="3587159"/>
            <a:ext cx="1449324" cy="594360"/>
          </a:xfrm>
          <a:prstGeom prst="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>
                <a:solidFill>
                  <a:srgbClr val="A5893D"/>
                </a:solidFill>
              </a:rPr>
              <a:t>98-02</a:t>
            </a:r>
            <a:endParaRPr lang="en-US" sz="2400" b="1" dirty="0">
              <a:solidFill>
                <a:srgbClr val="A5893D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FC3F79-AAB9-890C-9DCB-0034C351B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7" y="4360147"/>
            <a:ext cx="1903887" cy="8517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484FCC-B6E3-B938-617F-1FB7BBAA5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14" y="-83435"/>
            <a:ext cx="2696069" cy="165560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4BA29A-5172-7DC7-E751-75A2ABBC2F51}"/>
              </a:ext>
            </a:extLst>
          </p:cNvPr>
          <p:cNvCxnSpPr>
            <a:cxnSpLocks/>
          </p:cNvCxnSpPr>
          <p:nvPr/>
        </p:nvCxnSpPr>
        <p:spPr>
          <a:xfrm flipH="1">
            <a:off x="2020824" y="4023748"/>
            <a:ext cx="2554224" cy="0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2C0E59-CD4E-74AB-1988-A2B740F2C15D}"/>
              </a:ext>
            </a:extLst>
          </p:cNvPr>
          <p:cNvCxnSpPr>
            <a:cxnSpLocks/>
          </p:cNvCxnSpPr>
          <p:nvPr/>
        </p:nvCxnSpPr>
        <p:spPr>
          <a:xfrm flipH="1">
            <a:off x="2047857" y="3234316"/>
            <a:ext cx="2527191" cy="466901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280D94-8467-1613-A171-9985DEFB55E7}"/>
              </a:ext>
            </a:extLst>
          </p:cNvPr>
          <p:cNvCxnSpPr>
            <a:cxnSpLocks/>
          </p:cNvCxnSpPr>
          <p:nvPr/>
        </p:nvCxnSpPr>
        <p:spPr>
          <a:xfrm flipH="1" flipV="1">
            <a:off x="2020824" y="4181519"/>
            <a:ext cx="2554224" cy="756241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1D54293-A6CA-2EF4-EEA1-873D8B9A7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7" y="3522246"/>
            <a:ext cx="1903887" cy="8517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EC227F-80AD-FDDC-8F72-7D90CF92C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7" y="2663593"/>
            <a:ext cx="1903887" cy="851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707A68-0FFA-3D1A-CD77-8EE22A85F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57" y="1881301"/>
            <a:ext cx="1903887" cy="8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75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9CBB4D-68DE-EB4A-8BB1-FDAC5EA4F9C9}"/>
              </a:ext>
            </a:extLst>
          </p:cNvPr>
          <p:cNvSpPr txBox="1"/>
          <p:nvPr/>
        </p:nvSpPr>
        <p:spPr>
          <a:xfrm>
            <a:off x="475488" y="-24323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ar-EG" dirty="0"/>
            </a:br>
            <a:r>
              <a:rPr lang="en-US" dirty="0"/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DD8-7AF0-9DC0-49BB-8BCB222B376A}"/>
              </a:ext>
            </a:extLst>
          </p:cNvPr>
          <p:cNvSpPr txBox="1"/>
          <p:nvPr/>
        </p:nvSpPr>
        <p:spPr>
          <a:xfrm>
            <a:off x="4497533" y="427139"/>
            <a:ext cx="286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893D"/>
                </a:solidFill>
              </a:rPr>
              <a:t>Viaduct 98 Nile SAT </a:t>
            </a:r>
            <a:r>
              <a:rPr lang="ar-EG" dirty="0">
                <a:solidFill>
                  <a:srgbClr val="A5893D"/>
                </a:solidFill>
              </a:rPr>
              <a:t> </a:t>
            </a:r>
            <a:r>
              <a:rPr lang="en-US" dirty="0">
                <a:solidFill>
                  <a:srgbClr val="A5893D"/>
                </a:solidFill>
              </a:rPr>
              <a:t>(Part 2)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8B6BF-C792-DA61-5F87-0AD5281F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08" y="1"/>
            <a:ext cx="1297292" cy="120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E7387-1DE2-DDE1-8F02-E22CC7403363}"/>
              </a:ext>
            </a:extLst>
          </p:cNvPr>
          <p:cNvSpPr txBox="1"/>
          <p:nvPr/>
        </p:nvSpPr>
        <p:spPr>
          <a:xfrm>
            <a:off x="5027593" y="-25072"/>
            <a:ext cx="170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575D"/>
                </a:solidFill>
              </a:rPr>
              <a:t>Logistics</a:t>
            </a:r>
            <a:endParaRPr lang="en-US" sz="2000" dirty="0">
              <a:solidFill>
                <a:srgbClr val="0B575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9D1BCF-BF27-343C-36DB-E4ADD30E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82" y="0"/>
            <a:ext cx="3209925" cy="1203158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E45E9D2-AF2C-8B5C-B6C0-7265E2D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936" y="375037"/>
            <a:ext cx="1349422" cy="369332"/>
          </a:xfrm>
        </p:spPr>
        <p:txBody>
          <a:bodyPr/>
          <a:lstStyle/>
          <a:p>
            <a:r>
              <a:rPr lang="ar-EG" sz="1600" b="1" dirty="0">
                <a:solidFill>
                  <a:schemeClr val="tx1"/>
                </a:solidFill>
              </a:rPr>
              <a:t>03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ar-EG" sz="1600" b="1" dirty="0">
                <a:solidFill>
                  <a:schemeClr val="tx1"/>
                </a:solidFill>
              </a:rPr>
              <a:t>08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ar-EG" sz="1600" b="1" dirty="0">
                <a:solidFill>
                  <a:schemeClr val="tx1"/>
                </a:solidFill>
              </a:rPr>
              <a:t>2025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9B585-FD54-E282-5D7E-1A3567D57FAB}"/>
              </a:ext>
            </a:extLst>
          </p:cNvPr>
          <p:cNvSpPr txBox="1"/>
          <p:nvPr/>
        </p:nvSpPr>
        <p:spPr>
          <a:xfrm>
            <a:off x="6183640" y="4619167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dirty="0"/>
              <a:t>اثنان سياره جامبو</a:t>
            </a:r>
          </a:p>
          <a:p>
            <a:pPr algn="ctr"/>
            <a:r>
              <a:rPr lang="ar-EG" dirty="0"/>
              <a:t>لنقل باقي اكسسوارات الكمر</a:t>
            </a:r>
            <a:br>
              <a:rPr lang="ar-EG" dirty="0"/>
            </a:br>
            <a:r>
              <a:rPr lang="ar-EG" dirty="0"/>
              <a:t>واكسسوارات البلاطه</a:t>
            </a:r>
            <a:br>
              <a:rPr lang="ar-EG" dirty="0"/>
            </a:br>
            <a:r>
              <a:rPr lang="ar-EG" dirty="0"/>
              <a:t>مع مراعاة وضع بلاطات خشبية للتعتيق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BC0E4-9FD3-BD96-88F3-737CA1324C65}"/>
              </a:ext>
            </a:extLst>
          </p:cNvPr>
          <p:cNvSpPr txBox="1"/>
          <p:nvPr/>
        </p:nvSpPr>
        <p:spPr>
          <a:xfrm>
            <a:off x="7148130" y="3948114"/>
            <a:ext cx="14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الإثنين</a:t>
            </a:r>
          </a:p>
          <a:p>
            <a:r>
              <a:rPr lang="ar-EG" dirty="0"/>
              <a:t> 4-8-2025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8FC462-C082-3A3B-2F5F-BF8D32871F3D}"/>
              </a:ext>
            </a:extLst>
          </p:cNvPr>
          <p:cNvSpPr/>
          <p:nvPr/>
        </p:nvSpPr>
        <p:spPr>
          <a:xfrm>
            <a:off x="6898959" y="3107269"/>
            <a:ext cx="1571645" cy="777070"/>
          </a:xfrm>
          <a:prstGeom prst="round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>
                <a:solidFill>
                  <a:srgbClr val="A5893D"/>
                </a:solidFill>
              </a:rPr>
              <a:t>ماستر</a:t>
            </a:r>
            <a:endParaRPr lang="en-US" b="1" dirty="0">
              <a:solidFill>
                <a:srgbClr val="A5893D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00446-E5B2-4193-AD44-BC0EDDEC4CE3}"/>
              </a:ext>
            </a:extLst>
          </p:cNvPr>
          <p:cNvSpPr/>
          <p:nvPr/>
        </p:nvSpPr>
        <p:spPr>
          <a:xfrm>
            <a:off x="338328" y="3587159"/>
            <a:ext cx="1449324" cy="594360"/>
          </a:xfrm>
          <a:prstGeom prst="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>
                <a:solidFill>
                  <a:srgbClr val="A5893D"/>
                </a:solidFill>
              </a:rPr>
              <a:t>98-02</a:t>
            </a:r>
            <a:endParaRPr lang="en-US" sz="2400" b="1" dirty="0">
              <a:solidFill>
                <a:srgbClr val="A5893D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484FCC-B6E3-B938-617F-1FB7BBAA5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38" y="2980017"/>
            <a:ext cx="1492727" cy="103157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4BA29A-5172-7DC7-E751-75A2ABBC2F51}"/>
              </a:ext>
            </a:extLst>
          </p:cNvPr>
          <p:cNvCxnSpPr>
            <a:cxnSpLocks/>
          </p:cNvCxnSpPr>
          <p:nvPr/>
        </p:nvCxnSpPr>
        <p:spPr>
          <a:xfrm flipH="1">
            <a:off x="2122249" y="4181519"/>
            <a:ext cx="2527191" cy="0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2C0E59-CD4E-74AB-1988-A2B740F2C15D}"/>
              </a:ext>
            </a:extLst>
          </p:cNvPr>
          <p:cNvCxnSpPr>
            <a:cxnSpLocks/>
          </p:cNvCxnSpPr>
          <p:nvPr/>
        </p:nvCxnSpPr>
        <p:spPr>
          <a:xfrm flipH="1">
            <a:off x="2122249" y="3683008"/>
            <a:ext cx="2527191" cy="21201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3A1EFFD-773C-E112-5C29-005D1B621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037" y="3665732"/>
            <a:ext cx="1492727" cy="103157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E2C45B-97FB-2193-F09B-DDD7AA73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40" y="-93971"/>
            <a:ext cx="2426218" cy="167667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5222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9CBB4D-68DE-EB4A-8BB1-FDAC5EA4F9C9}"/>
              </a:ext>
            </a:extLst>
          </p:cNvPr>
          <p:cNvSpPr txBox="1"/>
          <p:nvPr/>
        </p:nvSpPr>
        <p:spPr>
          <a:xfrm>
            <a:off x="475488" y="-243231"/>
            <a:ext cx="154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ar-EG" dirty="0"/>
            </a:br>
            <a:r>
              <a:rPr lang="en-US" dirty="0"/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15DD8-7AF0-9DC0-49BB-8BCB222B376A}"/>
              </a:ext>
            </a:extLst>
          </p:cNvPr>
          <p:cNvSpPr txBox="1"/>
          <p:nvPr/>
        </p:nvSpPr>
        <p:spPr>
          <a:xfrm>
            <a:off x="4497533" y="427139"/>
            <a:ext cx="2860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5893D"/>
                </a:solidFill>
              </a:rPr>
              <a:t>Viaduct 98 Nile SAT </a:t>
            </a:r>
            <a:r>
              <a:rPr lang="ar-EG" dirty="0">
                <a:solidFill>
                  <a:srgbClr val="A5893D"/>
                </a:solidFill>
              </a:rPr>
              <a:t> </a:t>
            </a:r>
            <a:r>
              <a:rPr lang="en-US" dirty="0">
                <a:solidFill>
                  <a:srgbClr val="A5893D"/>
                </a:solidFill>
              </a:rPr>
              <a:t>(Part 2)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B8B6BF-C792-DA61-5F87-0AD5281F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708" y="1"/>
            <a:ext cx="1297292" cy="1203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EE7387-1DE2-DDE1-8F02-E22CC7403363}"/>
              </a:ext>
            </a:extLst>
          </p:cNvPr>
          <p:cNvSpPr txBox="1"/>
          <p:nvPr/>
        </p:nvSpPr>
        <p:spPr>
          <a:xfrm>
            <a:off x="5027593" y="-25072"/>
            <a:ext cx="1700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B575D"/>
                </a:solidFill>
              </a:rPr>
              <a:t>Logistics</a:t>
            </a:r>
            <a:endParaRPr lang="en-US" sz="2000" dirty="0">
              <a:solidFill>
                <a:srgbClr val="0B575D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9D1BCF-BF27-343C-36DB-E4ADD30ED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782" y="0"/>
            <a:ext cx="3209925" cy="1203158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2E45E9D2-AF2C-8B5C-B6C0-7265E2DE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936" y="375037"/>
            <a:ext cx="1349422" cy="369332"/>
          </a:xfrm>
        </p:spPr>
        <p:txBody>
          <a:bodyPr/>
          <a:lstStyle/>
          <a:p>
            <a:r>
              <a:rPr lang="ar-EG" sz="1600" b="1" dirty="0">
                <a:solidFill>
                  <a:schemeClr val="tx1"/>
                </a:solidFill>
              </a:rPr>
              <a:t>03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ar-EG" sz="1600" b="1" dirty="0">
                <a:solidFill>
                  <a:schemeClr val="tx1"/>
                </a:solidFill>
              </a:rPr>
              <a:t>08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ar-EG" sz="1600" b="1" dirty="0">
                <a:solidFill>
                  <a:schemeClr val="tx1"/>
                </a:solidFill>
              </a:rPr>
              <a:t>2025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9B585-FD54-E282-5D7E-1A3567D57FAB}"/>
              </a:ext>
            </a:extLst>
          </p:cNvPr>
          <p:cNvSpPr txBox="1"/>
          <p:nvPr/>
        </p:nvSpPr>
        <p:spPr>
          <a:xfrm>
            <a:off x="6183640" y="4619167"/>
            <a:ext cx="3209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dirty="0"/>
              <a:t>اثنان تريلا</a:t>
            </a:r>
          </a:p>
          <a:p>
            <a:pPr algn="ctr"/>
            <a:r>
              <a:rPr lang="ar-EG" dirty="0"/>
              <a:t>لنقل كمر اوميجا</a:t>
            </a:r>
            <a:r>
              <a:rPr lang="en-US" dirty="0"/>
              <a:t> (B)</a:t>
            </a:r>
            <a:br>
              <a:rPr lang="ar-EG" dirty="0"/>
            </a:br>
            <a:r>
              <a:rPr lang="ar-EG" dirty="0"/>
              <a:t>عدد فارما 1</a:t>
            </a:r>
            <a:br>
              <a:rPr lang="ar-EG" dirty="0"/>
            </a:br>
            <a:endParaRPr lang="ar-E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2BC0E4-9FD3-BD96-88F3-737CA1324C65}"/>
              </a:ext>
            </a:extLst>
          </p:cNvPr>
          <p:cNvSpPr txBox="1"/>
          <p:nvPr/>
        </p:nvSpPr>
        <p:spPr>
          <a:xfrm>
            <a:off x="7148130" y="3948114"/>
            <a:ext cx="14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dirty="0"/>
              <a:t>يوم الثلاثاء</a:t>
            </a:r>
          </a:p>
          <a:p>
            <a:r>
              <a:rPr lang="ar-EG" dirty="0"/>
              <a:t> 5-8-2025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8FC462-C082-3A3B-2F5F-BF8D32871F3D}"/>
              </a:ext>
            </a:extLst>
          </p:cNvPr>
          <p:cNvSpPr/>
          <p:nvPr/>
        </p:nvSpPr>
        <p:spPr>
          <a:xfrm>
            <a:off x="6898959" y="3107269"/>
            <a:ext cx="1571645" cy="777070"/>
          </a:xfrm>
          <a:prstGeom prst="round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A5893D"/>
                </a:solidFill>
              </a:rPr>
              <a:t>01-98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600446-E5B2-4193-AD44-BC0EDDEC4CE3}"/>
              </a:ext>
            </a:extLst>
          </p:cNvPr>
          <p:cNvSpPr/>
          <p:nvPr/>
        </p:nvSpPr>
        <p:spPr>
          <a:xfrm>
            <a:off x="331716" y="3525116"/>
            <a:ext cx="1449324" cy="594360"/>
          </a:xfrm>
          <a:prstGeom prst="rect">
            <a:avLst/>
          </a:prstGeom>
          <a:solidFill>
            <a:srgbClr val="0B575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EG" sz="2400" b="1" dirty="0">
                <a:solidFill>
                  <a:srgbClr val="A5893D"/>
                </a:solidFill>
              </a:rPr>
              <a:t>98-02</a:t>
            </a:r>
            <a:endParaRPr lang="en-US" sz="2400" b="1" dirty="0">
              <a:solidFill>
                <a:srgbClr val="A5893D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4BA29A-5172-7DC7-E751-75A2ABBC2F51}"/>
              </a:ext>
            </a:extLst>
          </p:cNvPr>
          <p:cNvCxnSpPr>
            <a:cxnSpLocks/>
          </p:cNvCxnSpPr>
          <p:nvPr/>
        </p:nvCxnSpPr>
        <p:spPr>
          <a:xfrm flipH="1">
            <a:off x="2122249" y="4181519"/>
            <a:ext cx="2527191" cy="0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2C0E59-CD4E-74AB-1988-A2B740F2C15D}"/>
              </a:ext>
            </a:extLst>
          </p:cNvPr>
          <p:cNvCxnSpPr>
            <a:cxnSpLocks/>
          </p:cNvCxnSpPr>
          <p:nvPr/>
        </p:nvCxnSpPr>
        <p:spPr>
          <a:xfrm flipH="1">
            <a:off x="2122248" y="3470818"/>
            <a:ext cx="2527191" cy="21201"/>
          </a:xfrm>
          <a:prstGeom prst="straightConnector1">
            <a:avLst/>
          </a:prstGeom>
          <a:ln>
            <a:solidFill>
              <a:srgbClr val="A589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EE2C45B-97FB-2193-F09B-DDD7AA730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040" y="-93971"/>
            <a:ext cx="2426218" cy="1676679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B5D46-FB84-381D-48E7-BD7353CBC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5" y="2829511"/>
            <a:ext cx="1903887" cy="8517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4FD171-78E6-AE09-77A2-06912100C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875" y="3693608"/>
            <a:ext cx="1903887" cy="8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3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187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</dc:title>
  <dc:creator>Ahmed Hassan Mohamed Abdelnaser</dc:creator>
  <cp:lastModifiedBy>Ahmed Hassan Mohamed Abdelnaser</cp:lastModifiedBy>
  <cp:revision>23</cp:revision>
  <cp:lastPrinted>2025-07-26T13:22:50Z</cp:lastPrinted>
  <dcterms:created xsi:type="dcterms:W3CDTF">2025-07-21T05:10:41Z</dcterms:created>
  <dcterms:modified xsi:type="dcterms:W3CDTF">2025-08-03T13:41:55Z</dcterms:modified>
</cp:coreProperties>
</file>