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8" r:id="rId6"/>
    <p:sldId id="269" r:id="rId7"/>
    <p:sldId id="270" r:id="rId8"/>
    <p:sldId id="265" r:id="rId9"/>
    <p:sldId id="271" r:id="rId10"/>
    <p:sldId id="266" r:id="rId11"/>
    <p:sldId id="272" r:id="rId12"/>
    <p:sldId id="273" r:id="rId13"/>
    <p:sldId id="275" r:id="rId14"/>
    <p:sldId id="267" r:id="rId15"/>
    <p:sldId id="277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84" d="100"/>
          <a:sy n="84" d="100"/>
        </p:scale>
        <p:origin x="6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9AF117-CC0F-4F92-AF88-39DB07728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870" y="2643697"/>
            <a:ext cx="4460215" cy="137585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593AE21-5629-4554-B418-91995020B302}"/>
              </a:ext>
            </a:extLst>
          </p:cNvPr>
          <p:cNvSpPr/>
          <p:nvPr userDrawn="1"/>
        </p:nvSpPr>
        <p:spPr>
          <a:xfrm>
            <a:off x="16" y="295275"/>
            <a:ext cx="4654296" cy="6103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98B2762-C063-44B1-A760-DD1B968BE09A}"/>
              </a:ext>
            </a:extLst>
          </p:cNvPr>
          <p:cNvSpPr txBox="1">
            <a:spLocks/>
          </p:cNvSpPr>
          <p:nvPr userDrawn="1"/>
        </p:nvSpPr>
        <p:spPr>
          <a:xfrm>
            <a:off x="-1707114" y="2422578"/>
            <a:ext cx="6145764" cy="1109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BFD381-1983-4673-8C0D-47C0848F05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106" y="1953976"/>
            <a:ext cx="10058400" cy="14507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{ subject }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9F900145-A597-4083-9E29-5EAC5279CBA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91350" y="5099945"/>
            <a:ext cx="4090199" cy="4531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 { presenter name }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2F27FBE0-EF57-4915-8938-7D7223F5241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991350" y="5773392"/>
            <a:ext cx="4090199" cy="4531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 { Month, Year }</a:t>
            </a:r>
          </a:p>
        </p:txBody>
      </p:sp>
    </p:spTree>
    <p:extLst>
      <p:ext uri="{BB962C8B-B14F-4D97-AF65-F5344CB8AC3E}">
        <p14:creationId xmlns:p14="http://schemas.microsoft.com/office/powerpoint/2010/main" val="328100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544D879-5B07-4E89-8273-20710E2DFAB7}"/>
              </a:ext>
            </a:extLst>
          </p:cNvPr>
          <p:cNvSpPr/>
          <p:nvPr userDrawn="1"/>
        </p:nvSpPr>
        <p:spPr>
          <a:xfrm>
            <a:off x="16" y="295275"/>
            <a:ext cx="4654296" cy="6103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991057"/>
            <a:ext cx="7537688" cy="488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0" y="2924175"/>
            <a:ext cx="1115145" cy="979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grpSp>
        <p:nvGrpSpPr>
          <p:cNvPr id="19" name="Group 18" descr="Info">
            <a:extLst>
              <a:ext uri="{FF2B5EF4-FFF2-40B4-BE49-F238E27FC236}">
                <a16:creationId xmlns:a16="http://schemas.microsoft.com/office/drawing/2014/main" id="{D5F51FA4-6D99-4C7A-82F8-8227EF3B8DC5}"/>
              </a:ext>
            </a:extLst>
          </p:cNvPr>
          <p:cNvGrpSpPr/>
          <p:nvPr userDrawn="1"/>
        </p:nvGrpSpPr>
        <p:grpSpPr>
          <a:xfrm>
            <a:off x="4642801" y="3133724"/>
            <a:ext cx="567374" cy="550865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706AD7-0E27-423B-949F-E8E8248CF416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DCB8E58-3BEB-4B72-BE08-69CB2B0AD61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1CD6FC-6EAC-4618-905B-95DCB3474753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56CF3514-7AF3-4FC3-9EEC-9B20FC924AB2}"/>
              </a:ext>
            </a:extLst>
          </p:cNvPr>
          <p:cNvSpPr txBox="1">
            <a:spLocks/>
          </p:cNvSpPr>
          <p:nvPr userDrawn="1"/>
        </p:nvSpPr>
        <p:spPr>
          <a:xfrm>
            <a:off x="831099" y="2757997"/>
            <a:ext cx="2750301" cy="671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4D6EFD-54A5-46F5-9E73-F283DD4BA7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6925" y="1642498"/>
            <a:ext cx="6019799" cy="34877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/>
            </a:lvl1pPr>
          </a:lstStyle>
          <a:p>
            <a:pPr lvl="0"/>
            <a:r>
              <a:rPr lang="en-US" dirty="0"/>
              <a:t>{ objective one}</a:t>
            </a:r>
          </a:p>
          <a:p>
            <a:pPr lvl="0"/>
            <a:r>
              <a:rPr lang="en-US" dirty="0"/>
              <a:t>{ objective two }</a:t>
            </a:r>
          </a:p>
        </p:txBody>
      </p:sp>
    </p:spTree>
    <p:extLst>
      <p:ext uri="{BB962C8B-B14F-4D97-AF65-F5344CB8AC3E}">
        <p14:creationId xmlns:p14="http://schemas.microsoft.com/office/powerpoint/2010/main" val="416155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A9D5-58D8-4CFB-8F10-02014F1C6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6355" y="228656"/>
            <a:ext cx="8321696" cy="1119924"/>
          </a:xfrm>
          <a:prstGeom prst="rect">
            <a:avLst/>
          </a:prstGeom>
        </p:spPr>
        <p:txBody>
          <a:bodyPr/>
          <a:lstStyle>
            <a:lvl1pPr>
              <a:defRPr lang="en-US" sz="3600" b="1" kern="1200" spc="-38" baseline="0" dirty="0">
                <a:solidFill>
                  <a:srgbClr val="00589A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{ Title }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6BF5273D-0B1E-4B03-957D-F180553838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6355" y="1524000"/>
            <a:ext cx="10275570" cy="47053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/>
            </a:lvl1pPr>
          </a:lstStyle>
          <a:p>
            <a:pPr lvl="0"/>
            <a:r>
              <a:rPr lang="en-US" dirty="0"/>
              <a:t>{ bullet point }</a:t>
            </a:r>
          </a:p>
        </p:txBody>
      </p:sp>
    </p:spTree>
    <p:extLst>
      <p:ext uri="{BB962C8B-B14F-4D97-AF65-F5344CB8AC3E}">
        <p14:creationId xmlns:p14="http://schemas.microsoft.com/office/powerpoint/2010/main" val="366847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A9D5-58D8-4CFB-8F10-02014F1C6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6355" y="228656"/>
            <a:ext cx="8321696" cy="1119924"/>
          </a:xfrm>
          <a:prstGeom prst="rect">
            <a:avLst/>
          </a:prstGeom>
        </p:spPr>
        <p:txBody>
          <a:bodyPr/>
          <a:lstStyle>
            <a:lvl1pPr>
              <a:defRPr lang="en-US" sz="3600" b="1" kern="1200" spc="-38" baseline="0" dirty="0">
                <a:solidFill>
                  <a:srgbClr val="00589A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{ Title }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6BF5273D-0B1E-4B03-957D-F180553838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6355" y="1524000"/>
            <a:ext cx="10275570" cy="47053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/>
            </a:lvl1pPr>
          </a:lstStyle>
          <a:p>
            <a:pPr lvl="0"/>
            <a:r>
              <a:rPr lang="en-US" dirty="0"/>
              <a:t>{ bullet point }</a:t>
            </a:r>
          </a:p>
        </p:txBody>
      </p:sp>
    </p:spTree>
    <p:extLst>
      <p:ext uri="{BB962C8B-B14F-4D97-AF65-F5344CB8AC3E}">
        <p14:creationId xmlns:p14="http://schemas.microsoft.com/office/powerpoint/2010/main" val="227162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0097A3E-9ECE-4FEA-BD77-C203F37BB98C}"/>
              </a:ext>
            </a:extLst>
          </p:cNvPr>
          <p:cNvSpPr txBox="1">
            <a:spLocks/>
          </p:cNvSpPr>
          <p:nvPr userDrawn="1"/>
        </p:nvSpPr>
        <p:spPr>
          <a:xfrm>
            <a:off x="1325880" y="638175"/>
            <a:ext cx="9942195" cy="666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589A"/>
                </a:solidFill>
                <a:latin typeface="+mn-lt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BAB507FC-08F4-4105-8DB5-B12E61ABD3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5880" y="1524000"/>
            <a:ext cx="9681949" cy="3958659"/>
          </a:xfrm>
          <a:prstGeom prst="rect">
            <a:avLst/>
          </a:prstGeom>
        </p:spPr>
        <p:txBody>
          <a:bodyPr>
            <a:normAutofit/>
          </a:bodyPr>
          <a:lstStyle>
            <a:lvl1pPr marL="91440">
              <a:spcBef>
                <a:spcPts val="0"/>
              </a:spcBef>
              <a:defRPr sz="2400"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{ link to reference1, example: http://app.icraftsoft.net }</a:t>
            </a:r>
          </a:p>
          <a:p>
            <a:pPr lvl="0"/>
            <a:r>
              <a:rPr lang="en-US" dirty="0"/>
              <a:t>{ link to reference1, example: http://app.icraftsoft.net }</a:t>
            </a:r>
          </a:p>
        </p:txBody>
      </p:sp>
    </p:spTree>
    <p:extLst>
      <p:ext uri="{BB962C8B-B14F-4D97-AF65-F5344CB8AC3E}">
        <p14:creationId xmlns:p14="http://schemas.microsoft.com/office/powerpoint/2010/main" val="325409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ght&#10;&#10;Description automatically generated">
            <a:extLst>
              <a:ext uri="{FF2B5EF4-FFF2-40B4-BE49-F238E27FC236}">
                <a16:creationId xmlns:a16="http://schemas.microsoft.com/office/drawing/2014/main" id="{C47E92DD-4638-4EFE-A0C5-A834DE8DBC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7506" y="2055322"/>
            <a:ext cx="1683026" cy="274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8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-8621" y="62548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5AE2B73A-D695-4CBE-A1EE-C2831069B75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459" y="238980"/>
            <a:ext cx="997466" cy="101832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FF172-1DA4-48FC-BF29-91580345D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81726"/>
            <a:ext cx="2743200" cy="539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36B06-9FB6-4AA1-A097-666DD28834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3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 spc="-38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00025" indent="-200025" algn="l" defTabSz="685800" rtl="0" eaLnBrk="1" latinLnBrk="0" hangingPunct="1">
        <a:lnSpc>
          <a:spcPct val="10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F26B43"/>
          </p15:clr>
        </p15:guide>
        <p15:guide id="2" pos="688">
          <p15:clr>
            <a:srgbClr val="F26B43"/>
          </p15:clr>
        </p15:guide>
        <p15:guide id="3" pos="7039">
          <p15:clr>
            <a:srgbClr val="F26B43"/>
          </p15:clr>
        </p15:guide>
        <p15:guide id="4" orient="horz" pos="3702">
          <p15:clr>
            <a:srgbClr val="F26B43"/>
          </p15:clr>
        </p15:guide>
        <p15:guide id="5" orient="horz" pos="40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introduction-to-dataweave" TargetMode="External"/><Relationship Id="rId2" Type="http://schemas.openxmlformats.org/officeDocument/2006/relationships/hyperlink" Target="https://docs.mulesoft.com/mule-runtime/4.2/dataweave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0E12-0E83-4DC2-98D5-34650CAD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Dataweave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 smtClean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6DB6E-9ADB-4042-94A2-F06BAEC8C1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Abdul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Hannan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C8DD3-1D3E-46E4-A9DB-5DBBC306AF0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2/2020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060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DataWeave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DataWeavefunctions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 on data of many types, including arrays, Booleans, objects, dates, and times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dw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::Core Type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can hold elements of any supported type. Here is an example of 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marL="1103550" lvl="8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%dw2.0</a:t>
            </a:r>
          </a:p>
          <a:p>
            <a:pPr marL="1103550" lvl="8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application/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03550" lvl="8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"words"</a:t>
            </a:r>
          </a:p>
          <a:p>
            <a:pPr marL="1103550" lvl="8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</a:p>
          <a:p>
            <a:pPr marL="1103550" lvl="8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"My", "three", x ]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335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298448" y="1078992"/>
            <a:ext cx="10293477" cy="3081528"/>
          </a:xfrm>
        </p:spPr>
        <p:txBody>
          <a:bodyPr/>
          <a:lstStyle/>
          <a:p>
            <a:endParaRPr lang="en-US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define elements that appear (or not) based on a condition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Conditional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take the form (value) if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condition.</a:t>
            </a:r>
          </a:p>
          <a:p>
            <a:pPr marL="1103550" lvl="8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%dw2.0</a:t>
            </a:r>
          </a:p>
          <a:p>
            <a:pPr marL="1103550" lvl="8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application/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03550" lvl="8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</a:p>
          <a:p>
            <a:pPr marL="1103550" lvl="8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[(1) if true, (2) if false]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496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316355" y="1524000"/>
            <a:ext cx="10275570" cy="3605784"/>
          </a:xfrm>
        </p:spPr>
        <p:txBody>
          <a:bodyPr>
            <a:normAutofit lnSpcReduction="1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dw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::Core Type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is defined by the keywords true and false.</a:t>
            </a: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CData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dw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::Core Type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custom type named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inherits from and extends String. It is used to identify a CDATA XML block. It can be used to tell the writer to wrap the content inside CDATA or to check if the input string arrives inside a CDATA block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dw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::Core Type):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type is based on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EnumJava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 It must always be used with the class property, specifying the full Java class name of the class.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384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316355" y="1524000"/>
            <a:ext cx="10275570" cy="2023872"/>
          </a:xfrm>
        </p:spPr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Date and Time within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TimeZone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the conjunction of 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timezone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current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Timezone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LocalTime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current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timezone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/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92027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DataWeave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data items that may take on more than one value during the runtime of the Mule flow. We can either define variables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DataWeave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header 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DataWeave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body. We can also reference variables defined before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DataWeave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in a Mule flow.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declared in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DataWeave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header have global scope, i.e., we can refer variables declared in the header in any part of code defined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DataWeave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body. To declare and initialize a variable with a limited scope, we can define it in any part of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DataWeave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body.</a:t>
            </a:r>
          </a:p>
        </p:txBody>
      </p:sp>
    </p:spTree>
    <p:extLst>
      <p:ext uri="{BB962C8B-B14F-4D97-AF65-F5344CB8AC3E}">
        <p14:creationId xmlns:p14="http://schemas.microsoft.com/office/powerpoint/2010/main" val="96015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variable is assigned a value, which is either a constant (such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“hello”)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 lambda expression such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() -&gt; hello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examples of DataWeave2.0 variable assignments: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Hello“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msg2 = (x = "ignore") -&gt; "hello"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toUpper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-&gt; upper(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= (function,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="universe") -&gt; function(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++ " WORLD")</a:t>
            </a:r>
          </a:p>
        </p:txBody>
      </p:sp>
    </p:spTree>
    <p:extLst>
      <p:ext uri="{BB962C8B-B14F-4D97-AF65-F5344CB8AC3E}">
        <p14:creationId xmlns:p14="http://schemas.microsoft.com/office/powerpoint/2010/main" val="2487867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98AA67-E3DF-40FD-86CF-D0B2517C40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https://docs.mulesoft.com/mule-runtime/4.2/dataweave</a:t>
            </a:r>
            <a:endParaRPr lang="en-US" dirty="0"/>
          </a:p>
          <a:p>
            <a:r>
              <a:rPr lang="en-US">
                <a:hlinkClick r:id="rId3"/>
              </a:rPr>
              <a:t>https://dzone.com/articles/introduction-to-dataweave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42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700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2C5AAF-6356-40F9-B0BB-B28CD5ED09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Dataweave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</a:t>
            </a:r>
          </a:p>
          <a:p>
            <a:pPr lvl="4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DataWeave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Dataweave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Scripts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Dataweave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Comments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Dataweave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Dataweave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69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33A1-D553-48B2-8F97-6AD33EE7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Dataweave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7A426-77C5-4B33-BC14-2CC50EE533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9574" y="1536971"/>
            <a:ext cx="10706903" cy="4610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DataWeave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MuleSoft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expression language for accessing and transforming data that travels through a Mule app.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DataWeave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tightly integrated with the Mule runtime engine, which runs the scripts and expressions in your Mule app.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powerful template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 and 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transform the data to and from any kind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CSV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54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316355" y="1776919"/>
            <a:ext cx="10275570" cy="320364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DataWeave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are divided into two main sections: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defines directives (optional)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describes the output structure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sections are delimited by a separator, which is not required if no header is present. The separator consists of three dashes: "---"</a:t>
            </a:r>
          </a:p>
        </p:txBody>
      </p:sp>
    </p:spTree>
    <p:extLst>
      <p:ext uri="{BB962C8B-B14F-4D97-AF65-F5344CB8AC3E}">
        <p14:creationId xmlns:p14="http://schemas.microsoft.com/office/powerpoint/2010/main" val="13812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DataWeave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Header</a:t>
            </a: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316355" y="1524000"/>
            <a:ext cx="10275570" cy="3998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header part include: 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ersion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version of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dataweave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 default version is 2.0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utput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out put of the application. If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input, the default is output application/java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importing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DataWeavefunction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module.</a:t>
            </a:r>
          </a:p>
          <a:p>
            <a:pPr lvl="2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Global variables for defining constants that you can reference throughout the body of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DataWeavescript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8036" lvl="2" indent="0">
              <a:buNone/>
            </a:pP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13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2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specifying a custom type that you can use in the expression.</a:t>
            </a:r>
          </a:p>
          <a:p>
            <a:pPr lvl="2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Namespaces, used to import a namespace.</a:t>
            </a:r>
          </a:p>
          <a:p>
            <a:pPr lvl="2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creating custom functions that can be called from within the body of the script.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186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DataWeave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endParaRPr lang="en-US" sz="3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DataWeavebody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an expression that generates the output structure.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DataWeavescript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throw errors due 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DataWeavecoding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errors and due to formatting errors. So when transforming one data format to another, it is important to keep in mind the constraints of both the language and the formats.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53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DataWeave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Scripts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write standalone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DataWeavescripts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Transform Message components, or you can write inline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DataWeaveexpressions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transform data in-place and dynamically set the value of various properties, such as configuration fields in an event processor or global configuration element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Inline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dataWeaveexpressions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enclosed in #[ ] code blocks. </a:t>
            </a:r>
          </a:p>
        </p:txBody>
      </p:sp>
    </p:spTree>
    <p:extLst>
      <p:ext uri="{BB962C8B-B14F-4D97-AF65-F5344CB8AC3E}">
        <p14:creationId xmlns:p14="http://schemas.microsoft.com/office/powerpoint/2010/main" val="250532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DataWeave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Comments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Comments will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making the source code easier for humans to understand, and are generally ignored by compilers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interpreters. Comments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use a Java-like syntax are also accepted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DataWeave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4975" lvl="8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single-line comment here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74975" lvl="8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4975" lvl="8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</a:p>
          <a:p>
            <a:pPr marL="1074975" lvl="8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My multi-line comment here.</a:t>
            </a:r>
          </a:p>
          <a:p>
            <a:pPr marL="1074975" lvl="8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5306359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797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Cambria</vt:lpstr>
      <vt:lpstr>Times New Roman</vt:lpstr>
      <vt:lpstr>Wingdings</vt:lpstr>
      <vt:lpstr>RetrospectVTI</vt:lpstr>
      <vt:lpstr>Dataweave  </vt:lpstr>
      <vt:lpstr>PowerPoint Presentation</vt:lpstr>
      <vt:lpstr>Dataweave </vt:lpstr>
      <vt:lpstr>PowerPoint Presentation</vt:lpstr>
      <vt:lpstr>DataWeave Header </vt:lpstr>
      <vt:lpstr>PowerPoint Presentation</vt:lpstr>
      <vt:lpstr>DataWeave Body</vt:lpstr>
      <vt:lpstr>DataWeave Scripts</vt:lpstr>
      <vt:lpstr>DataWeave Comments</vt:lpstr>
      <vt:lpstr>DataWeave Types</vt:lpstr>
      <vt:lpstr>PowerPoint Presentation</vt:lpstr>
      <vt:lpstr>PowerPoint Presentation</vt:lpstr>
      <vt:lpstr>PowerPoint Presentation</vt:lpstr>
      <vt:lpstr>DataWeave Variables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Dataweave</dc:title>
  <dc:creator>Windows User</dc:creator>
  <cp:lastModifiedBy>Windows User</cp:lastModifiedBy>
  <cp:revision>17</cp:revision>
  <dcterms:created xsi:type="dcterms:W3CDTF">2020-02-12T16:45:37Z</dcterms:created>
  <dcterms:modified xsi:type="dcterms:W3CDTF">2020-02-27T15:35:01Z</dcterms:modified>
</cp:coreProperties>
</file>