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62" r:id="rId11"/>
    <p:sldId id="263" r:id="rId12"/>
    <p:sldId id="264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9AF117-CC0F-4F92-AF88-39DB07728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0" y="2643697"/>
            <a:ext cx="4460215" cy="13758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16" y="295275"/>
            <a:ext cx="4654296" cy="610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106" y="1953976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91350" y="509994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 { presenter name }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F27FBE0-EF57-4915-8938-7D7223F5241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91350" y="5773392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 { Month, Year }</a:t>
            </a:r>
          </a:p>
        </p:txBody>
      </p:sp>
    </p:spTree>
    <p:extLst>
      <p:ext uri="{BB962C8B-B14F-4D97-AF65-F5344CB8AC3E}">
        <p14:creationId xmlns:p14="http://schemas.microsoft.com/office/powerpoint/2010/main" val="21571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16" y="295275"/>
            <a:ext cx="4654296" cy="610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991057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4D6EFD-54A5-46F5-9E73-F283DD4BA7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6925" y="1642498"/>
            <a:ext cx="6019799" cy="3487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dirty="0"/>
              <a:t>{ objective one}</a:t>
            </a:r>
          </a:p>
          <a:p>
            <a:pPr lvl="0"/>
            <a:r>
              <a:rPr lang="en-US" dirty="0"/>
              <a:t>{ objective two }</a:t>
            </a:r>
          </a:p>
        </p:txBody>
      </p:sp>
    </p:spTree>
    <p:extLst>
      <p:ext uri="{BB962C8B-B14F-4D97-AF65-F5344CB8AC3E}">
        <p14:creationId xmlns:p14="http://schemas.microsoft.com/office/powerpoint/2010/main" val="419073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6355" y="228656"/>
            <a:ext cx="8321696" cy="1119924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589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6355" y="1524000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{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423178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6355" y="228656"/>
            <a:ext cx="8321696" cy="1119924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589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6355" y="1524000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{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395166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589A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55809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E2B73A-D695-4CBE-A1EE-C2831069B75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59" y="238980"/>
            <a:ext cx="997466" cy="10183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3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9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introduction-to-dataweave" TargetMode="External"/><Relationship Id="rId2" Type="http://schemas.openxmlformats.org/officeDocument/2006/relationships/hyperlink" Target="https://docs.mulesoft.com/mule-runtime/4.2/dataweave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E12-0E83-4DC2-98D5-34650CA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Dataweave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DB6E-9ADB-4042-94A2-F06BAEC8C1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Abdul </a:t>
            </a:r>
            <a:r>
              <a:rPr lang="en-US" dirty="0" err="1" smtClean="0"/>
              <a:t>Hannan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8DD3-1D3E-46E4-A9DB-5DBBC306AF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0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3A1-D553-48B2-8F97-6AD33EE7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in DataWeave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A426-77C5-4B33-BC14-2CC50EE533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224" y="1348580"/>
            <a:ext cx="10787253" cy="531739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do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creates a scope in which new variables, functions, annotations, or namespaces can be declared and used. The syntax is similar to a mapping in that it is composed of a header and body separated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---. Its header is where all the declarations are defined, and its body is the result of the expression.</a:t>
            </a:r>
          </a:p>
          <a:p>
            <a:pPr marL="1074975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2.0 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output application/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fun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do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"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 “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name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--- 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result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74975" lvl="8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script will print: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"result": "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9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06424" y="1252728"/>
            <a:ext cx="10485501" cy="400507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else: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if statement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a conditional expression and returns the value under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if the conditional expression is true. Otherwise, it will return the expression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else every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must have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else expression.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output application/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---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payload.country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"USA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{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currency: "USD"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currency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"EUR"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264887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51560" y="1307592"/>
            <a:ext cx="10540365" cy="323697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else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together within an if-else construct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else if 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payload.country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=="USA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currency: "USD"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payload.country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=="UK")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currency: "GBP" }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currency: "EUR" }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1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98AA67-E3DF-40FD-86CF-D0B2517C40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docs.mulesoft.com/mule-runtime/4.2/dataweave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https://dzone.com/articles/introduction-to-dataweave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6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18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C5AAF-6356-40F9-B0BB-B28CD5ED09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 Control 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DataWeave</a:t>
            </a:r>
            <a:r>
              <a:rPr lang="en-US" dirty="0" smtClean="0"/>
              <a:t> Operators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supports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equality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logical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prepend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1103550" lvl="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61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39" y="2428426"/>
            <a:ext cx="3336901" cy="21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91" y="2202073"/>
            <a:ext cx="8080568" cy="26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66" y="2457366"/>
            <a:ext cx="7945626" cy="20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Append, and Remove Operators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6" y="2109842"/>
            <a:ext cx="774259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16355" y="1524000"/>
            <a:ext cx="10275570" cy="3230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the module or functions you want to use by adding the import directive to the head of your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::core::Strings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camelize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capitalize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::core::Strings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::core::Strings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6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define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header of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script. Functions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Core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::Core) module are imported automatically into your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 no need to import functions like other module. </a:t>
            </a:r>
          </a:p>
          <a:p>
            <a:pPr marL="1103550" lvl="8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%dw2.0</a:t>
            </a:r>
          </a:p>
          <a:p>
            <a:pPr marL="1103550" lvl="8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application/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3550" lvl="8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aString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upper(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aString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03550" lvl="8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1103550" lvl="8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script will print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40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Wingdings</vt:lpstr>
      <vt:lpstr>RetrospectVTI</vt:lpstr>
      <vt:lpstr>Dataweave </vt:lpstr>
      <vt:lpstr>PowerPoint Presentation</vt:lpstr>
      <vt:lpstr>DataWeave Operators  </vt:lpstr>
      <vt:lpstr>PowerPoint Presentation</vt:lpstr>
      <vt:lpstr>PowerPoint Presentation</vt:lpstr>
      <vt:lpstr>PowerPoint Presentation</vt:lpstr>
      <vt:lpstr>PowerPoint Presentation</vt:lpstr>
      <vt:lpstr>Dataweave Import </vt:lpstr>
      <vt:lpstr>Dataweave Functions </vt:lpstr>
      <vt:lpstr>Flow Control in DataWeave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Dataweave</dc:title>
  <dc:creator>Windows User</dc:creator>
  <cp:lastModifiedBy>Windows User</cp:lastModifiedBy>
  <cp:revision>14</cp:revision>
  <dcterms:created xsi:type="dcterms:W3CDTF">2020-02-27T14:49:06Z</dcterms:created>
  <dcterms:modified xsi:type="dcterms:W3CDTF">2020-02-27T15:43:35Z</dcterms:modified>
</cp:coreProperties>
</file>