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1" r:id="rId4"/>
    <p:sldId id="260" r:id="rId5"/>
    <p:sldId id="261" r:id="rId6"/>
    <p:sldId id="264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9AF117-CC0F-4F92-AF88-39DB07728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870" y="2643697"/>
            <a:ext cx="4460215" cy="137585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593AE21-5629-4554-B418-91995020B302}"/>
              </a:ext>
            </a:extLst>
          </p:cNvPr>
          <p:cNvSpPr/>
          <p:nvPr userDrawn="1"/>
        </p:nvSpPr>
        <p:spPr>
          <a:xfrm>
            <a:off x="16" y="295275"/>
            <a:ext cx="4654296" cy="6103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98B2762-C063-44B1-A760-DD1B968BE09A}"/>
              </a:ext>
            </a:extLst>
          </p:cNvPr>
          <p:cNvSpPr txBox="1">
            <a:spLocks/>
          </p:cNvSpPr>
          <p:nvPr userDrawn="1"/>
        </p:nvSpPr>
        <p:spPr>
          <a:xfrm>
            <a:off x="-1707114" y="2422578"/>
            <a:ext cx="6145764" cy="1109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BFD381-1983-4673-8C0D-47C0848F05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106" y="1953976"/>
            <a:ext cx="10058400" cy="14507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{ subject }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9F900145-A597-4083-9E29-5EAC5279CBA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91350" y="5099945"/>
            <a:ext cx="4090199" cy="4531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 { presenter name }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2F27FBE0-EF57-4915-8938-7D7223F5241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991350" y="5773392"/>
            <a:ext cx="4090199" cy="4531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 { Month, Year }</a:t>
            </a:r>
          </a:p>
        </p:txBody>
      </p:sp>
    </p:spTree>
    <p:extLst>
      <p:ext uri="{BB962C8B-B14F-4D97-AF65-F5344CB8AC3E}">
        <p14:creationId xmlns:p14="http://schemas.microsoft.com/office/powerpoint/2010/main" val="411864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544D879-5B07-4E89-8273-20710E2DFAB7}"/>
              </a:ext>
            </a:extLst>
          </p:cNvPr>
          <p:cNvSpPr/>
          <p:nvPr userDrawn="1"/>
        </p:nvSpPr>
        <p:spPr>
          <a:xfrm>
            <a:off x="16" y="295275"/>
            <a:ext cx="4654296" cy="6103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991057"/>
            <a:ext cx="7537688" cy="488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0" y="2924175"/>
            <a:ext cx="1115145" cy="979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grpSp>
        <p:nvGrpSpPr>
          <p:cNvPr id="19" name="Group 18" descr="Info">
            <a:extLst>
              <a:ext uri="{FF2B5EF4-FFF2-40B4-BE49-F238E27FC236}">
                <a16:creationId xmlns:a16="http://schemas.microsoft.com/office/drawing/2014/main" id="{D5F51FA4-6D99-4C7A-82F8-8227EF3B8DC5}"/>
              </a:ext>
            </a:extLst>
          </p:cNvPr>
          <p:cNvGrpSpPr/>
          <p:nvPr userDrawn="1"/>
        </p:nvGrpSpPr>
        <p:grpSpPr>
          <a:xfrm>
            <a:off x="4642801" y="3133724"/>
            <a:ext cx="567374" cy="550865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706AD7-0E27-423B-949F-E8E8248CF416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DCB8E58-3BEB-4B72-BE08-69CB2B0AD61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1CD6FC-6EAC-4618-905B-95DCB3474753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56CF3514-7AF3-4FC3-9EEC-9B20FC924AB2}"/>
              </a:ext>
            </a:extLst>
          </p:cNvPr>
          <p:cNvSpPr txBox="1">
            <a:spLocks/>
          </p:cNvSpPr>
          <p:nvPr userDrawn="1"/>
        </p:nvSpPr>
        <p:spPr>
          <a:xfrm>
            <a:off x="831099" y="2757997"/>
            <a:ext cx="2750301" cy="671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4D6EFD-54A5-46F5-9E73-F283DD4BA7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76925" y="1642498"/>
            <a:ext cx="6019799" cy="34877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/>
            </a:lvl1pPr>
          </a:lstStyle>
          <a:p>
            <a:pPr lvl="0"/>
            <a:r>
              <a:rPr lang="en-US" dirty="0"/>
              <a:t>{ objective one}</a:t>
            </a:r>
          </a:p>
          <a:p>
            <a:pPr lvl="0"/>
            <a:r>
              <a:rPr lang="en-US" dirty="0"/>
              <a:t>{ objective two }</a:t>
            </a:r>
          </a:p>
        </p:txBody>
      </p:sp>
    </p:spTree>
    <p:extLst>
      <p:ext uri="{BB962C8B-B14F-4D97-AF65-F5344CB8AC3E}">
        <p14:creationId xmlns:p14="http://schemas.microsoft.com/office/powerpoint/2010/main" val="192557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A9D5-58D8-4CFB-8F10-02014F1C6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6355" y="228656"/>
            <a:ext cx="8321696" cy="1119924"/>
          </a:xfrm>
          <a:prstGeom prst="rect">
            <a:avLst/>
          </a:prstGeom>
        </p:spPr>
        <p:txBody>
          <a:bodyPr/>
          <a:lstStyle>
            <a:lvl1pPr>
              <a:defRPr lang="en-US" sz="3600" b="1" kern="1200" spc="-38" baseline="0" dirty="0">
                <a:solidFill>
                  <a:srgbClr val="00589A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{ Title }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6BF5273D-0B1E-4B03-957D-F180553838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6355" y="1524000"/>
            <a:ext cx="10275570" cy="47053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/>
            </a:lvl1pPr>
          </a:lstStyle>
          <a:p>
            <a:pPr lvl="0"/>
            <a:r>
              <a:rPr lang="en-US" dirty="0"/>
              <a:t>{ bullet point }</a:t>
            </a:r>
          </a:p>
        </p:txBody>
      </p:sp>
    </p:spTree>
    <p:extLst>
      <p:ext uri="{BB962C8B-B14F-4D97-AF65-F5344CB8AC3E}">
        <p14:creationId xmlns:p14="http://schemas.microsoft.com/office/powerpoint/2010/main" val="92921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A9D5-58D8-4CFB-8F10-02014F1C6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6355" y="228656"/>
            <a:ext cx="8321696" cy="1119924"/>
          </a:xfrm>
          <a:prstGeom prst="rect">
            <a:avLst/>
          </a:prstGeom>
        </p:spPr>
        <p:txBody>
          <a:bodyPr/>
          <a:lstStyle>
            <a:lvl1pPr>
              <a:defRPr lang="en-US" sz="3600" b="1" kern="1200" spc="-38" baseline="0" dirty="0">
                <a:solidFill>
                  <a:srgbClr val="00589A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{ Title }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6BF5273D-0B1E-4B03-957D-F180553838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6355" y="1524000"/>
            <a:ext cx="10275570" cy="47053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/>
            </a:lvl1pPr>
          </a:lstStyle>
          <a:p>
            <a:pPr lvl="0"/>
            <a:r>
              <a:rPr lang="en-US" dirty="0"/>
              <a:t>{ bullet point }</a:t>
            </a:r>
          </a:p>
        </p:txBody>
      </p:sp>
    </p:spTree>
    <p:extLst>
      <p:ext uri="{BB962C8B-B14F-4D97-AF65-F5344CB8AC3E}">
        <p14:creationId xmlns:p14="http://schemas.microsoft.com/office/powerpoint/2010/main" val="182785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0097A3E-9ECE-4FEA-BD77-C203F37BB98C}"/>
              </a:ext>
            </a:extLst>
          </p:cNvPr>
          <p:cNvSpPr txBox="1">
            <a:spLocks/>
          </p:cNvSpPr>
          <p:nvPr userDrawn="1"/>
        </p:nvSpPr>
        <p:spPr>
          <a:xfrm>
            <a:off x="1325880" y="638175"/>
            <a:ext cx="9942195" cy="666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589A"/>
                </a:solidFill>
                <a:latin typeface="+mn-lt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BAB507FC-08F4-4105-8DB5-B12E61ABD3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5880" y="1524000"/>
            <a:ext cx="9681949" cy="3958659"/>
          </a:xfrm>
          <a:prstGeom prst="rect">
            <a:avLst/>
          </a:prstGeom>
        </p:spPr>
        <p:txBody>
          <a:bodyPr>
            <a:normAutofit/>
          </a:bodyPr>
          <a:lstStyle>
            <a:lvl1pPr marL="91440">
              <a:spcBef>
                <a:spcPts val="0"/>
              </a:spcBef>
              <a:defRPr sz="2400"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{ link to reference1, example: http://app.icraftsoft.net }</a:t>
            </a:r>
          </a:p>
          <a:p>
            <a:pPr lvl="0"/>
            <a:r>
              <a:rPr lang="en-US" dirty="0"/>
              <a:t>{ link to reference1, example: http://app.icraftsoft.net }</a:t>
            </a:r>
          </a:p>
        </p:txBody>
      </p:sp>
    </p:spTree>
    <p:extLst>
      <p:ext uri="{BB962C8B-B14F-4D97-AF65-F5344CB8AC3E}">
        <p14:creationId xmlns:p14="http://schemas.microsoft.com/office/powerpoint/2010/main" val="89677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ght&#10;&#10;Description automatically generated">
            <a:extLst>
              <a:ext uri="{FF2B5EF4-FFF2-40B4-BE49-F238E27FC236}">
                <a16:creationId xmlns:a16="http://schemas.microsoft.com/office/drawing/2014/main" id="{C47E92DD-4638-4EFE-A0C5-A834DE8DBC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7506" y="2055322"/>
            <a:ext cx="1683026" cy="274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6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-8621" y="62548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5AE2B73A-D695-4CBE-A1EE-C2831069B75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459" y="238980"/>
            <a:ext cx="997466" cy="101832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FF172-1DA4-48FC-BF29-91580345D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81726"/>
            <a:ext cx="2743200" cy="539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36B06-9FB6-4AA1-A097-666DD28834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3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 spc="-38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00025" indent="-200025" algn="l" defTabSz="685800" rtl="0" eaLnBrk="1" latinLnBrk="0" hangingPunct="1">
        <a:lnSpc>
          <a:spcPct val="10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F26B43"/>
          </p15:clr>
        </p15:guide>
        <p15:guide id="2" pos="688">
          <p15:clr>
            <a:srgbClr val="F26B43"/>
          </p15:clr>
        </p15:guide>
        <p15:guide id="3" pos="7039">
          <p15:clr>
            <a:srgbClr val="F26B43"/>
          </p15:clr>
        </p15:guide>
        <p15:guide id="4" orient="horz" pos="3702">
          <p15:clr>
            <a:srgbClr val="F26B43"/>
          </p15:clr>
        </p15:guide>
        <p15:guide id="5" orient="horz" pos="406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introduction-to-dataweave" TargetMode="External"/><Relationship Id="rId2" Type="http://schemas.openxmlformats.org/officeDocument/2006/relationships/hyperlink" Target="https://docs.mulesoft.com/mule-runtime/4.2/dataweave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ulesoft.com/mule-runtime/4.2/dataweave-functions-lambdas" TargetMode="External"/><Relationship Id="rId4" Type="http://schemas.openxmlformats.org/officeDocument/2006/relationships/hyperlink" Target="https://docs.mulesoft.com/mule-runtime/4.2/dataweave-flow-control-precedenc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60E12-0E83-4DC2-98D5-34650CAD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Dataweave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6DB6E-9ADB-4042-94A2-F06BAEC8C1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Abdul </a:t>
            </a:r>
            <a:r>
              <a:rPr lang="en-US" dirty="0" err="1" smtClean="0"/>
              <a:t>Hannan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C8DD3-1D3E-46E4-A9DB-5DBBC306AF0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22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joinBy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Merges an array into a single string value and uses the provided string as a separator between each item in the list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2733698"/>
            <a:ext cx="10058400" cy="166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04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Lambdas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DataWeave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functions and lambdas (anonymous functions) can be passed as values or be assigned to variables.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lambdas within the body of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DataWeavefile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conjunction with an function such as map, its attributes can either be explicitly named or left anonymous, in which case they can be referenced as $, $$, etc.</a:t>
            </a:r>
          </a:p>
        </p:txBody>
      </p:sp>
    </p:spTree>
    <p:extLst>
      <p:ext uri="{BB962C8B-B14F-4D97-AF65-F5344CB8AC3E}">
        <p14:creationId xmlns:p14="http://schemas.microsoft.com/office/powerpoint/2010/main" val="896368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Parameters in a Lambda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uses a lambda with an attribute that is explicitly named as 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327" y="2055026"/>
            <a:ext cx="8924956" cy="235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90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Anonymous Parameters in a Lambda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uses a lambda with an attribute that’s not explicitly named, and so is referred to by default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355" y="2487844"/>
            <a:ext cx="8809419" cy="219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63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98AA67-E3DF-40FD-86CF-D0B2517C40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docs.mulesoft.com/mule-runtime/4.2/dataweave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dzone.com/articles/introduction-to-dataweave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docs.mulesoft.com/mule-runtime/4.2/dataweave-flow-control-precedence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https://docs.mulesoft.com/mule-runtime/4.2/dataweave-functions-lambdas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38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81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2C5AAF-6356-40F9-B0BB-B28CD5ED09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</a:p>
          <a:p>
            <a:pPr lvl="3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Dataweave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Transformation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Dataweave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Precedence </a:t>
            </a:r>
          </a:p>
          <a:p>
            <a:pPr lvl="3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Functions and Lambdas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DataWeave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74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Transformation 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dataweave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script will change one data input to other data output. Such us </a:t>
            </a:r>
          </a:p>
          <a:p>
            <a:pPr lvl="4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 input to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  </a:t>
            </a:r>
          </a:p>
          <a:p>
            <a:pPr lvl="4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Csv input to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</a:t>
            </a:r>
          </a:p>
          <a:p>
            <a:pPr lvl="4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input to xml and so 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57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13816" y="1524000"/>
            <a:ext cx="10778109" cy="426415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transformations usually require the use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dataweave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like </a:t>
            </a:r>
          </a:p>
          <a:p>
            <a:pPr marL="785241" lvl="4" indent="-2857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 </a:t>
            </a:r>
          </a:p>
          <a:p>
            <a:pPr marL="785241" lvl="4" indent="-28575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apobject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5241" lvl="4" indent="-2857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ilter </a:t>
            </a:r>
          </a:p>
          <a:p>
            <a:pPr marL="785241" lvl="4" indent="-28575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ilterObject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85241" lvl="4" indent="-28575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latMap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5241" lvl="4" indent="-285750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joinBy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so on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957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Iterates over items in an array and outputs the results into a new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34" y="2110649"/>
            <a:ext cx="8900931" cy="20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63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mapObject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78408" y="1524000"/>
            <a:ext cx="10613517" cy="439216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Iterates over an object using a mapper that acts on keys, values, or indices of that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015" y="2412385"/>
            <a:ext cx="10058400" cy="232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5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ilter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51560" y="1133856"/>
            <a:ext cx="10540365" cy="509549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Iterates over an array and applies an expression that returns matching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values.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must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If the expression returns 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value or index in the array, the value gets captured in the output array. If it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value or index in the array, that item gets filtered out of the output. If there are no matches, the output array will be empty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38" y="3236976"/>
            <a:ext cx="10641187" cy="158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6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filterObject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42416" y="1152144"/>
            <a:ext cx="10549509" cy="507720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Iterates a list of key-value pairs in an object and applies an expression that returns only matching objects, filtering out the rest from the output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expression must return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 If the expression returns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key, value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index in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gets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captured in the output. If it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any of them, the object gets filtered out of the output. If there are no matches, the output array will be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70" y="3273171"/>
            <a:ext cx="10058400" cy="176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68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flatMap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Iterates over each item in an array and flattens the results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355" y="2459575"/>
            <a:ext cx="10058400" cy="180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150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316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</vt:lpstr>
      <vt:lpstr>Times New Roman</vt:lpstr>
      <vt:lpstr>Wingdings</vt:lpstr>
      <vt:lpstr>RetrospectVTI</vt:lpstr>
      <vt:lpstr>Dataweave </vt:lpstr>
      <vt:lpstr>PowerPoint Presentation</vt:lpstr>
      <vt:lpstr>Basic Transformation </vt:lpstr>
      <vt:lpstr>PowerPoint Presentation</vt:lpstr>
      <vt:lpstr>Map</vt:lpstr>
      <vt:lpstr>mapObject</vt:lpstr>
      <vt:lpstr>filter</vt:lpstr>
      <vt:lpstr>filterObject </vt:lpstr>
      <vt:lpstr>flatMap </vt:lpstr>
      <vt:lpstr>joinBy</vt:lpstr>
      <vt:lpstr>Functions and Lambdas </vt:lpstr>
      <vt:lpstr>Use Named Parameters in a Lambda</vt:lpstr>
      <vt:lpstr>Use Anonymous Parameters in a Lambda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Dataweave</dc:title>
  <dc:creator>Windows User</dc:creator>
  <cp:lastModifiedBy>Windows User</cp:lastModifiedBy>
  <cp:revision>14</cp:revision>
  <dcterms:created xsi:type="dcterms:W3CDTF">2020-03-02T10:00:10Z</dcterms:created>
  <dcterms:modified xsi:type="dcterms:W3CDTF">2020-03-02T11:36:22Z</dcterms:modified>
</cp:coreProperties>
</file>