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29"/>
  </p:notesMasterIdLst>
  <p:sldIdLst>
    <p:sldId id="256" r:id="rId5"/>
    <p:sldId id="258" r:id="rId6"/>
    <p:sldId id="306" r:id="rId7"/>
    <p:sldId id="311" r:id="rId8"/>
    <p:sldId id="312" r:id="rId9"/>
    <p:sldId id="323" r:id="rId10"/>
    <p:sldId id="313" r:id="rId11"/>
    <p:sldId id="308" r:id="rId12"/>
    <p:sldId id="326" r:id="rId13"/>
    <p:sldId id="327" r:id="rId14"/>
    <p:sldId id="310" r:id="rId15"/>
    <p:sldId id="263" r:id="rId16"/>
    <p:sldId id="315" r:id="rId17"/>
    <p:sldId id="314" r:id="rId18"/>
    <p:sldId id="316" r:id="rId19"/>
    <p:sldId id="317" r:id="rId20"/>
    <p:sldId id="318" r:id="rId21"/>
    <p:sldId id="319" r:id="rId22"/>
    <p:sldId id="320" r:id="rId23"/>
    <p:sldId id="321" r:id="rId24"/>
    <p:sldId id="322" r:id="rId25"/>
    <p:sldId id="328" r:id="rId26"/>
    <p:sldId id="325" r:id="rId27"/>
    <p:sldId id="324" r:id="rId28"/>
  </p:sldIdLst>
  <p:sldSz cx="9144000" cy="5143500" type="screen16x9"/>
  <p:notesSz cx="6858000" cy="9144000"/>
  <p:embeddedFontLst>
    <p:embeddedFont>
      <p:font typeface="Albert Sans" panose="020B0604020202020204" charset="0"/>
      <p:regular r:id="rId30"/>
      <p:bold r:id="rId31"/>
      <p:italic r:id="rId32"/>
      <p:boldItalic r:id="rId33"/>
    </p:embeddedFont>
    <p:embeddedFont>
      <p:font typeface="Barlow" panose="00000500000000000000" pitchFamily="2"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Fascinate Inline" panose="020B0604020202020204" charset="0"/>
      <p:regular r:id="rId42"/>
    </p:embeddedFont>
    <p:embeddedFont>
      <p:font typeface="Nunito"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1BE1C-08F1-48DD-22DC-AFDB4ECC7406}" v="96" dt="2023-05-16T22:30:28.873"/>
    <p1510:client id="{0BED4EE3-49E3-65B6-304A-A0AF47447A88}" v="412" dt="2023-05-16T19:37:53.985"/>
    <p1510:client id="{0CE4F0A4-BFEA-4C72-B331-064B950BF80E}" v="29" dt="2023-05-16T16:22:31.913"/>
    <p1510:client id="{34F0E684-7E3E-3C97-F310-810A4F7F704C}" v="19" dt="2023-05-16T18:33:31.545"/>
    <p1510:client id="{477ECBA6-D9F0-6B64-0595-0C7292A2CEF7}" v="9" dt="2023-05-16T18:35:55.484"/>
    <p1510:client id="{4C8093D1-2753-CF50-2B46-C70A42F3E806}" v="459" dt="2023-05-16T19:42:19.216"/>
    <p1510:client id="{53FDD60C-5A0B-49C2-EC51-38566773ECAA}" v="153" dt="2023-05-16T07:19:22.031"/>
    <p1510:client id="{75E63A61-B232-B12C-73A7-44C63713947C}" v="29" dt="2023-05-16T23:25:26.503"/>
    <p1510:client id="{877C72D7-38C8-501A-D0F6-B75F13638931}" v="21" dt="2023-05-16T22:58:55.658"/>
    <p1510:client id="{8D525D7E-ED96-303F-9546-ADC9BBD7EFE0}" v="22" dt="2023-05-17T00:05:20.513"/>
    <p1510:client id="{98E6FB51-1E81-F194-3504-1BD1E4236861}" v="491" dt="2023-05-17T00:10:41.161"/>
    <p1510:client id="{9BC9EB89-A317-6B52-C32D-752573EE2A45}" v="11" dt="2023-05-16T18:45:22.634"/>
    <p1510:client id="{A68229DF-D4B8-E35D-00DC-E441B728ACE2}" v="188" dt="2023-05-16T07:59:46.954"/>
    <p1510:client id="{B50318A5-457F-108C-37B5-BA937F00B8F5}" v="122" dt="2023-05-16T16:31:37.268"/>
    <p1510:client id="{B8C86AF6-E654-5507-8AF3-D20E57A99F89}" v="34" dt="2023-05-16T18:39:56.744"/>
    <p1510:client id="{BD7B8A91-880F-A0BF-0C83-E86067469622}" v="1130" dt="2023-05-16T19:18:55.152"/>
    <p1510:client id="{C7EC6885-9F61-4BDC-C51A-E633DB3D22E9}" v="81" dt="2023-05-16T23:12:25.806"/>
    <p1510:client id="{E1BF9613-F3FD-5F22-B90D-490B6FC439C8}" v="81" dt="2023-05-16T23:00:23.735"/>
  </p1510:revLst>
</p1510:revInfo>
</file>

<file path=ppt/tableStyles.xml><?xml version="1.0" encoding="utf-8"?>
<a:tblStyleLst xmlns:a="http://schemas.openxmlformats.org/drawingml/2006/main" def="{9CF0A870-795D-4797-B01D-720B058C2861}">
  <a:tblStyle styleId="{9CF0A870-795D-4797-B01D-720B058C28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2"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0632916c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0632916c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34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448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54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939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82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888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24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7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6d769a7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6d769a7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2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cff25f759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cff25f759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00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cff25f759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cff25f759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18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cff25f759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cff25f759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96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cff25f759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cff25f759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09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cff25f759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cff25f759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58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cff25f7595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cff25f7595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58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3a465dc492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3a465dc49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26024"/>
          <a:stretch/>
        </p:blipFill>
        <p:spPr>
          <a:xfrm>
            <a:off x="6569325" y="-36475"/>
            <a:ext cx="2351027" cy="1990302"/>
          </a:xfrm>
          <a:prstGeom prst="rect">
            <a:avLst/>
          </a:prstGeom>
          <a:noFill/>
          <a:ln>
            <a:noFill/>
          </a:ln>
        </p:spPr>
      </p:pic>
      <p:sp>
        <p:nvSpPr>
          <p:cNvPr id="10" name="Google Shape;10;p2"/>
          <p:cNvSpPr/>
          <p:nvPr/>
        </p:nvSpPr>
        <p:spPr>
          <a:xfrm>
            <a:off x="7816375" y="125400"/>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l="-2684" t="19075" r="51068" b="18114"/>
          <a:stretch/>
        </p:blipFill>
        <p:spPr>
          <a:xfrm rot="10800000">
            <a:off x="16775" y="3153198"/>
            <a:ext cx="1429250" cy="1990302"/>
          </a:xfrm>
          <a:prstGeom prst="rect">
            <a:avLst/>
          </a:prstGeom>
          <a:noFill/>
          <a:ln>
            <a:noFill/>
          </a:ln>
        </p:spPr>
      </p:pic>
      <p:pic>
        <p:nvPicPr>
          <p:cNvPr id="12" name="Google Shape;12;p2"/>
          <p:cNvPicPr preferRelativeResize="0"/>
          <p:nvPr/>
        </p:nvPicPr>
        <p:blipFill rotWithShape="1">
          <a:blip r:embed="rId2">
            <a:alphaModFix/>
          </a:blip>
          <a:srcRect l="54660" t="11636" r="117" b="8"/>
          <a:stretch/>
        </p:blipFill>
        <p:spPr>
          <a:xfrm>
            <a:off x="-337975" y="672500"/>
            <a:ext cx="1252189" cy="2799744"/>
          </a:xfrm>
          <a:prstGeom prst="rect">
            <a:avLst/>
          </a:prstGeom>
          <a:noFill/>
          <a:ln>
            <a:noFill/>
          </a:ln>
        </p:spPr>
      </p:pic>
      <p:sp>
        <p:nvSpPr>
          <p:cNvPr id="13" name="Google Shape;13;p2"/>
          <p:cNvSpPr/>
          <p:nvPr/>
        </p:nvSpPr>
        <p:spPr>
          <a:xfrm>
            <a:off x="6732025" y="384475"/>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08275" y="12011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9400" y="4151300"/>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96550" y="2768975"/>
            <a:ext cx="299100" cy="2991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0450" y="1592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405800" y="1394787"/>
            <a:ext cx="6332400" cy="18903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SzPts val="5200"/>
              <a:buFont typeface="Fascinate Inline"/>
              <a:buNone/>
              <a:defRPr sz="5500"/>
            </a:lvl1pPr>
            <a:lvl2pPr lvl="1" algn="ctr">
              <a:spcBef>
                <a:spcPts val="0"/>
              </a:spcBef>
              <a:spcAft>
                <a:spcPts val="0"/>
              </a:spcAft>
              <a:buSzPts val="5200"/>
              <a:buFont typeface="Fascinate Inline"/>
              <a:buNone/>
              <a:defRPr sz="5200">
                <a:latin typeface="Fascinate Inline"/>
                <a:ea typeface="Fascinate Inline"/>
                <a:cs typeface="Fascinate Inline"/>
                <a:sym typeface="Fascinate Inline"/>
              </a:defRPr>
            </a:lvl2pPr>
            <a:lvl3pPr lvl="2" algn="ctr">
              <a:spcBef>
                <a:spcPts val="0"/>
              </a:spcBef>
              <a:spcAft>
                <a:spcPts val="0"/>
              </a:spcAft>
              <a:buSzPts val="5200"/>
              <a:buFont typeface="Fascinate Inline"/>
              <a:buNone/>
              <a:defRPr sz="5200">
                <a:latin typeface="Fascinate Inline"/>
                <a:ea typeface="Fascinate Inline"/>
                <a:cs typeface="Fascinate Inline"/>
                <a:sym typeface="Fascinate Inline"/>
              </a:defRPr>
            </a:lvl3pPr>
            <a:lvl4pPr lvl="3" algn="ctr">
              <a:spcBef>
                <a:spcPts val="0"/>
              </a:spcBef>
              <a:spcAft>
                <a:spcPts val="0"/>
              </a:spcAft>
              <a:buSzPts val="5200"/>
              <a:buFont typeface="Fascinate Inline"/>
              <a:buNone/>
              <a:defRPr sz="5200">
                <a:latin typeface="Fascinate Inline"/>
                <a:ea typeface="Fascinate Inline"/>
                <a:cs typeface="Fascinate Inline"/>
                <a:sym typeface="Fascinate Inline"/>
              </a:defRPr>
            </a:lvl4pPr>
            <a:lvl5pPr lvl="4" algn="ctr">
              <a:spcBef>
                <a:spcPts val="0"/>
              </a:spcBef>
              <a:spcAft>
                <a:spcPts val="0"/>
              </a:spcAft>
              <a:buSzPts val="5200"/>
              <a:buFont typeface="Fascinate Inline"/>
              <a:buNone/>
              <a:defRPr sz="5200">
                <a:latin typeface="Fascinate Inline"/>
                <a:ea typeface="Fascinate Inline"/>
                <a:cs typeface="Fascinate Inline"/>
                <a:sym typeface="Fascinate Inline"/>
              </a:defRPr>
            </a:lvl5pPr>
            <a:lvl6pPr lvl="5" algn="ctr">
              <a:spcBef>
                <a:spcPts val="0"/>
              </a:spcBef>
              <a:spcAft>
                <a:spcPts val="0"/>
              </a:spcAft>
              <a:buSzPts val="5200"/>
              <a:buFont typeface="Fascinate Inline"/>
              <a:buNone/>
              <a:defRPr sz="5200">
                <a:latin typeface="Fascinate Inline"/>
                <a:ea typeface="Fascinate Inline"/>
                <a:cs typeface="Fascinate Inline"/>
                <a:sym typeface="Fascinate Inline"/>
              </a:defRPr>
            </a:lvl6pPr>
            <a:lvl7pPr lvl="6" algn="ctr">
              <a:spcBef>
                <a:spcPts val="0"/>
              </a:spcBef>
              <a:spcAft>
                <a:spcPts val="0"/>
              </a:spcAft>
              <a:buSzPts val="5200"/>
              <a:buFont typeface="Fascinate Inline"/>
              <a:buNone/>
              <a:defRPr sz="5200">
                <a:latin typeface="Fascinate Inline"/>
                <a:ea typeface="Fascinate Inline"/>
                <a:cs typeface="Fascinate Inline"/>
                <a:sym typeface="Fascinate Inline"/>
              </a:defRPr>
            </a:lvl7pPr>
            <a:lvl8pPr lvl="7" algn="ctr">
              <a:spcBef>
                <a:spcPts val="0"/>
              </a:spcBef>
              <a:spcAft>
                <a:spcPts val="0"/>
              </a:spcAft>
              <a:buSzPts val="5200"/>
              <a:buFont typeface="Fascinate Inline"/>
              <a:buNone/>
              <a:defRPr sz="5200">
                <a:latin typeface="Fascinate Inline"/>
                <a:ea typeface="Fascinate Inline"/>
                <a:cs typeface="Fascinate Inline"/>
                <a:sym typeface="Fascinate Inline"/>
              </a:defRPr>
            </a:lvl8pPr>
            <a:lvl9pPr lvl="8" algn="ctr">
              <a:spcBef>
                <a:spcPts val="0"/>
              </a:spcBef>
              <a:spcAft>
                <a:spcPts val="0"/>
              </a:spcAft>
              <a:buSzPts val="5200"/>
              <a:buFont typeface="Fascinate Inline"/>
              <a:buNone/>
              <a:defRPr sz="5200">
                <a:latin typeface="Fascinate Inline"/>
                <a:ea typeface="Fascinate Inline"/>
                <a:cs typeface="Fascinate Inline"/>
                <a:sym typeface="Fascinate Inline"/>
              </a:defRPr>
            </a:lvl9pPr>
          </a:lstStyle>
          <a:p>
            <a:endParaRPr/>
          </a:p>
        </p:txBody>
      </p:sp>
      <p:sp>
        <p:nvSpPr>
          <p:cNvPr id="19" name="Google Shape;19;p2"/>
          <p:cNvSpPr txBox="1">
            <a:spLocks noGrp="1"/>
          </p:cNvSpPr>
          <p:nvPr>
            <p:ph type="subTitle" idx="1"/>
          </p:nvPr>
        </p:nvSpPr>
        <p:spPr>
          <a:xfrm>
            <a:off x="1405800" y="3361113"/>
            <a:ext cx="4619700" cy="387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0" name="Google Shape;20;p2"/>
          <p:cNvGrpSpPr/>
          <p:nvPr/>
        </p:nvGrpSpPr>
        <p:grpSpPr>
          <a:xfrm>
            <a:off x="5850300" y="1442571"/>
            <a:ext cx="5617951" cy="5479398"/>
            <a:chOff x="5850300" y="1203177"/>
            <a:chExt cx="5617951" cy="5479398"/>
          </a:xfrm>
        </p:grpSpPr>
        <p:pic>
          <p:nvPicPr>
            <p:cNvPr id="21" name="Google Shape;21;p2"/>
            <p:cNvPicPr preferRelativeResize="0"/>
            <p:nvPr/>
          </p:nvPicPr>
          <p:blipFill rotWithShape="1">
            <a:blip r:embed="rId3">
              <a:alphaModFix/>
            </a:blip>
            <a:srcRect t="-1832" r="537"/>
            <a:stretch/>
          </p:blipFill>
          <p:spPr>
            <a:xfrm rot="10800000" flipH="1">
              <a:off x="5850300" y="1203177"/>
              <a:ext cx="5617951" cy="5479398"/>
            </a:xfrm>
            <a:prstGeom prst="rect">
              <a:avLst/>
            </a:prstGeom>
            <a:noFill/>
            <a:ln>
              <a:noFill/>
            </a:ln>
          </p:spPr>
        </p:pic>
        <p:sp>
          <p:nvSpPr>
            <p:cNvPr id="22" name="Google Shape;22;p2"/>
            <p:cNvSpPr/>
            <p:nvPr/>
          </p:nvSpPr>
          <p:spPr>
            <a:xfrm>
              <a:off x="6979525" y="31431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38850" y="350242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69725" y="43764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pic>
        <p:nvPicPr>
          <p:cNvPr id="131" name="Google Shape;131;p11"/>
          <p:cNvPicPr preferRelativeResize="0"/>
          <p:nvPr/>
        </p:nvPicPr>
        <p:blipFill rotWithShape="1">
          <a:blip r:embed="rId2">
            <a:alphaModFix/>
          </a:blip>
          <a:srcRect l="-401" t="-3388" b="-4883"/>
          <a:stretch/>
        </p:blipFill>
        <p:spPr>
          <a:xfrm rot="5400000">
            <a:off x="6575049" y="-2890325"/>
            <a:ext cx="3954151" cy="4880052"/>
          </a:xfrm>
          <a:prstGeom prst="rect">
            <a:avLst/>
          </a:prstGeom>
          <a:noFill/>
          <a:ln>
            <a:noFill/>
          </a:ln>
        </p:spPr>
      </p:pic>
      <p:sp>
        <p:nvSpPr>
          <p:cNvPr id="132" name="Google Shape;132;p11"/>
          <p:cNvSpPr/>
          <p:nvPr/>
        </p:nvSpPr>
        <p:spPr>
          <a:xfrm rot="5400000" flipH="1">
            <a:off x="7233037" y="330113"/>
            <a:ext cx="425400" cy="42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rot="5400000" flipH="1">
            <a:off x="8337013" y="218774"/>
            <a:ext cx="670200" cy="6702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1"/>
          <p:cNvPicPr preferRelativeResize="0"/>
          <p:nvPr/>
        </p:nvPicPr>
        <p:blipFill rotWithShape="1">
          <a:blip r:embed="rId2">
            <a:alphaModFix/>
          </a:blip>
          <a:srcRect l="-4258" t="-531" r="-114" b="-3743"/>
          <a:stretch/>
        </p:blipFill>
        <p:spPr>
          <a:xfrm rot="10800000">
            <a:off x="-171151" y="3187726"/>
            <a:ext cx="3120051" cy="3567000"/>
          </a:xfrm>
          <a:prstGeom prst="rect">
            <a:avLst/>
          </a:prstGeom>
          <a:noFill/>
          <a:ln>
            <a:noFill/>
          </a:ln>
        </p:spPr>
      </p:pic>
      <p:sp>
        <p:nvSpPr>
          <p:cNvPr id="135" name="Google Shape;135;p11"/>
          <p:cNvSpPr/>
          <p:nvPr/>
        </p:nvSpPr>
        <p:spPr>
          <a:xfrm>
            <a:off x="429498" y="4123727"/>
            <a:ext cx="782700" cy="7827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txBox="1">
            <a:spLocks noGrp="1"/>
          </p:cNvSpPr>
          <p:nvPr>
            <p:ph type="title" hasCustomPrompt="1"/>
          </p:nvPr>
        </p:nvSpPr>
        <p:spPr>
          <a:xfrm>
            <a:off x="1331400" y="1809900"/>
            <a:ext cx="6481200" cy="113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7" name="Google Shape;137;p11"/>
          <p:cNvSpPr txBox="1">
            <a:spLocks noGrp="1"/>
          </p:cNvSpPr>
          <p:nvPr>
            <p:ph type="body" idx="1"/>
          </p:nvPr>
        </p:nvSpPr>
        <p:spPr>
          <a:xfrm>
            <a:off x="1331455" y="2945999"/>
            <a:ext cx="6481200" cy="387600"/>
          </a:xfrm>
          <a:prstGeom prst="rect">
            <a:avLst/>
          </a:prstGeom>
          <a:noFill/>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138" name="Google Shape;138;p11"/>
          <p:cNvGrpSpPr/>
          <p:nvPr/>
        </p:nvGrpSpPr>
        <p:grpSpPr>
          <a:xfrm>
            <a:off x="6701875" y="1598727"/>
            <a:ext cx="5617951" cy="5479398"/>
            <a:chOff x="4530175" y="1831827"/>
            <a:chExt cx="5617951" cy="5479398"/>
          </a:xfrm>
        </p:grpSpPr>
        <p:pic>
          <p:nvPicPr>
            <p:cNvPr id="139" name="Google Shape;139;p11"/>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140" name="Google Shape;140;p11"/>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1"/>
          <p:cNvGrpSpPr/>
          <p:nvPr/>
        </p:nvGrpSpPr>
        <p:grpSpPr>
          <a:xfrm rot="10800000">
            <a:off x="-2727875" y="-2102723"/>
            <a:ext cx="5617951" cy="5479398"/>
            <a:chOff x="4530175" y="1831827"/>
            <a:chExt cx="5617951" cy="5479398"/>
          </a:xfrm>
        </p:grpSpPr>
        <p:pic>
          <p:nvPicPr>
            <p:cNvPr id="146" name="Google Shape;146;p11"/>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147" name="Google Shape;147;p11"/>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3"/>
        <p:cNvGrpSpPr/>
        <p:nvPr/>
      </p:nvGrpSpPr>
      <p:grpSpPr>
        <a:xfrm>
          <a:off x="0" y="0"/>
          <a:ext cx="0" cy="0"/>
          <a:chOff x="0" y="0"/>
          <a:chExt cx="0" cy="0"/>
        </a:xfrm>
      </p:grpSpPr>
      <p:pic>
        <p:nvPicPr>
          <p:cNvPr id="154" name="Google Shape;154;p13"/>
          <p:cNvPicPr preferRelativeResize="0"/>
          <p:nvPr/>
        </p:nvPicPr>
        <p:blipFill rotWithShape="1">
          <a:blip r:embed="rId2">
            <a:alphaModFix/>
          </a:blip>
          <a:srcRect l="43078" t="16051"/>
          <a:stretch/>
        </p:blipFill>
        <p:spPr>
          <a:xfrm rot="10800000">
            <a:off x="7822546" y="2884848"/>
            <a:ext cx="1338224" cy="2258652"/>
          </a:xfrm>
          <a:prstGeom prst="rect">
            <a:avLst/>
          </a:prstGeom>
          <a:noFill/>
          <a:ln>
            <a:noFill/>
          </a:ln>
        </p:spPr>
      </p:pic>
      <p:sp>
        <p:nvSpPr>
          <p:cNvPr id="155" name="Google Shape;155;p13"/>
          <p:cNvSpPr/>
          <p:nvPr/>
        </p:nvSpPr>
        <p:spPr>
          <a:xfrm rot="10800000">
            <a:off x="8325015" y="4111787"/>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10800000">
            <a:off x="8063315" y="4027862"/>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rot="10800000">
            <a:off x="8063315" y="3166212"/>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3"/>
          <p:cNvPicPr preferRelativeResize="0"/>
          <p:nvPr/>
        </p:nvPicPr>
        <p:blipFill rotWithShape="1">
          <a:blip r:embed="rId3">
            <a:alphaModFix/>
          </a:blip>
          <a:srcRect t="-199" r="189" b="488"/>
          <a:stretch/>
        </p:blipFill>
        <p:spPr>
          <a:xfrm rot="10800000">
            <a:off x="-3360500" y="998425"/>
            <a:ext cx="4963825" cy="4724176"/>
          </a:xfrm>
          <a:prstGeom prst="rect">
            <a:avLst/>
          </a:prstGeom>
          <a:noFill/>
          <a:ln>
            <a:noFill/>
          </a:ln>
        </p:spPr>
      </p:pic>
      <p:sp>
        <p:nvSpPr>
          <p:cNvPr id="159" name="Google Shape;159;p13"/>
          <p:cNvSpPr/>
          <p:nvPr/>
        </p:nvSpPr>
        <p:spPr>
          <a:xfrm flipH="1">
            <a:off x="194171" y="2741160"/>
            <a:ext cx="414900" cy="414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flipH="1">
            <a:off x="16786" y="3859707"/>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808690" y="3692272"/>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 name="Google Shape;162;p13"/>
          <p:cNvPicPr preferRelativeResize="0"/>
          <p:nvPr/>
        </p:nvPicPr>
        <p:blipFill rotWithShape="1">
          <a:blip r:embed="rId2">
            <a:alphaModFix/>
          </a:blip>
          <a:srcRect l="-2684" t="19075" r="51068" b="18114"/>
          <a:stretch/>
        </p:blipFill>
        <p:spPr>
          <a:xfrm>
            <a:off x="8121637" y="-2"/>
            <a:ext cx="1429250" cy="1990302"/>
          </a:xfrm>
          <a:prstGeom prst="rect">
            <a:avLst/>
          </a:prstGeom>
          <a:noFill/>
          <a:ln>
            <a:noFill/>
          </a:ln>
        </p:spPr>
      </p:pic>
      <p:sp>
        <p:nvSpPr>
          <p:cNvPr id="163" name="Google Shape;163;p13"/>
          <p:cNvSpPr/>
          <p:nvPr/>
        </p:nvSpPr>
        <p:spPr>
          <a:xfrm rot="10800000">
            <a:off x="8589400" y="395109"/>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txBox="1">
            <a:spLocks noGrp="1"/>
          </p:cNvSpPr>
          <p:nvPr>
            <p:ph type="title" hasCustomPrompt="1"/>
          </p:nvPr>
        </p:nvSpPr>
        <p:spPr>
          <a:xfrm>
            <a:off x="1461925" y="1364047"/>
            <a:ext cx="9765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5" name="Google Shape;165;p13"/>
          <p:cNvSpPr txBox="1">
            <a:spLocks noGrp="1"/>
          </p:cNvSpPr>
          <p:nvPr>
            <p:ph type="title" idx="2" hasCustomPrompt="1"/>
          </p:nvPr>
        </p:nvSpPr>
        <p:spPr>
          <a:xfrm>
            <a:off x="4083727" y="1364047"/>
            <a:ext cx="9765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3"/>
          <p:cNvSpPr txBox="1">
            <a:spLocks noGrp="1"/>
          </p:cNvSpPr>
          <p:nvPr>
            <p:ph type="title" idx="3" hasCustomPrompt="1"/>
          </p:nvPr>
        </p:nvSpPr>
        <p:spPr>
          <a:xfrm>
            <a:off x="2772818" y="3138817"/>
            <a:ext cx="9765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7" name="Google Shape;167;p13"/>
          <p:cNvSpPr txBox="1">
            <a:spLocks noGrp="1"/>
          </p:cNvSpPr>
          <p:nvPr>
            <p:ph type="title" idx="4" hasCustomPrompt="1"/>
          </p:nvPr>
        </p:nvSpPr>
        <p:spPr>
          <a:xfrm>
            <a:off x="5394670" y="3138817"/>
            <a:ext cx="9765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8" name="Google Shape;168;p13"/>
          <p:cNvSpPr txBox="1">
            <a:spLocks noGrp="1"/>
          </p:cNvSpPr>
          <p:nvPr>
            <p:ph type="subTitle" idx="1"/>
          </p:nvPr>
        </p:nvSpPr>
        <p:spPr>
          <a:xfrm>
            <a:off x="713400" y="2108388"/>
            <a:ext cx="247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3"/>
          <p:cNvSpPr txBox="1">
            <a:spLocks noGrp="1"/>
          </p:cNvSpPr>
          <p:nvPr>
            <p:ph type="subTitle" idx="5"/>
          </p:nvPr>
        </p:nvSpPr>
        <p:spPr>
          <a:xfrm>
            <a:off x="3335250" y="2108388"/>
            <a:ext cx="247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3"/>
          <p:cNvSpPr txBox="1">
            <a:spLocks noGrp="1"/>
          </p:cNvSpPr>
          <p:nvPr>
            <p:ph type="subTitle" idx="6"/>
          </p:nvPr>
        </p:nvSpPr>
        <p:spPr>
          <a:xfrm>
            <a:off x="2024317" y="3879497"/>
            <a:ext cx="247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3"/>
          <p:cNvSpPr txBox="1">
            <a:spLocks noGrp="1"/>
          </p:cNvSpPr>
          <p:nvPr>
            <p:ph type="subTitle" idx="7"/>
          </p:nvPr>
        </p:nvSpPr>
        <p:spPr>
          <a:xfrm>
            <a:off x="4646167" y="3879497"/>
            <a:ext cx="247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13"/>
          <p:cNvSpPr txBox="1">
            <a:spLocks noGrp="1"/>
          </p:cNvSpPr>
          <p:nvPr>
            <p:ph type="subTitle" idx="8"/>
          </p:nvPr>
        </p:nvSpPr>
        <p:spPr>
          <a:xfrm>
            <a:off x="2024325" y="3474927"/>
            <a:ext cx="2473500" cy="5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13"/>
          <p:cNvSpPr txBox="1">
            <a:spLocks noGrp="1"/>
          </p:cNvSpPr>
          <p:nvPr>
            <p:ph type="subTitle" idx="9"/>
          </p:nvPr>
        </p:nvSpPr>
        <p:spPr>
          <a:xfrm>
            <a:off x="4646176" y="3474927"/>
            <a:ext cx="2473500" cy="5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4" name="Google Shape;174;p13"/>
          <p:cNvSpPr txBox="1">
            <a:spLocks noGrp="1"/>
          </p:cNvSpPr>
          <p:nvPr>
            <p:ph type="subTitle" idx="13"/>
          </p:nvPr>
        </p:nvSpPr>
        <p:spPr>
          <a:xfrm>
            <a:off x="713400" y="1703501"/>
            <a:ext cx="2473500" cy="5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subTitle" idx="14"/>
          </p:nvPr>
        </p:nvSpPr>
        <p:spPr>
          <a:xfrm>
            <a:off x="3335250" y="1703501"/>
            <a:ext cx="2473500" cy="5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6" name="Google Shape;176;p13"/>
          <p:cNvSpPr txBox="1">
            <a:spLocks noGrp="1"/>
          </p:cNvSpPr>
          <p:nvPr>
            <p:ph type="title" idx="15"/>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3"/>
          <p:cNvSpPr txBox="1">
            <a:spLocks noGrp="1"/>
          </p:cNvSpPr>
          <p:nvPr>
            <p:ph type="title" idx="16" hasCustomPrompt="1"/>
          </p:nvPr>
        </p:nvSpPr>
        <p:spPr>
          <a:xfrm>
            <a:off x="6705578" y="1364047"/>
            <a:ext cx="9765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8" name="Google Shape;178;p13"/>
          <p:cNvSpPr txBox="1">
            <a:spLocks noGrp="1"/>
          </p:cNvSpPr>
          <p:nvPr>
            <p:ph type="subTitle" idx="17"/>
          </p:nvPr>
        </p:nvSpPr>
        <p:spPr>
          <a:xfrm>
            <a:off x="5957101" y="2108388"/>
            <a:ext cx="247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13"/>
          <p:cNvSpPr txBox="1">
            <a:spLocks noGrp="1"/>
          </p:cNvSpPr>
          <p:nvPr>
            <p:ph type="subTitle" idx="18"/>
          </p:nvPr>
        </p:nvSpPr>
        <p:spPr>
          <a:xfrm>
            <a:off x="5957101" y="1703501"/>
            <a:ext cx="2473500" cy="5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2">
            <a:alphaModFix/>
          </a:blip>
          <a:srcRect l="-7246" r="5610" b="-21550"/>
          <a:stretch/>
        </p:blipFill>
        <p:spPr>
          <a:xfrm flipH="1">
            <a:off x="-2" y="-1382226"/>
            <a:ext cx="2678127" cy="3665402"/>
          </a:xfrm>
          <a:prstGeom prst="rect">
            <a:avLst/>
          </a:prstGeom>
          <a:noFill/>
          <a:ln>
            <a:noFill/>
          </a:ln>
        </p:spPr>
      </p:pic>
      <p:sp>
        <p:nvSpPr>
          <p:cNvPr id="182" name="Google Shape;182;p14"/>
          <p:cNvSpPr/>
          <p:nvPr/>
        </p:nvSpPr>
        <p:spPr>
          <a:xfrm rot="10800000" flipH="1">
            <a:off x="378589" y="231261"/>
            <a:ext cx="689700" cy="6897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3" name="Google Shape;183;p14"/>
          <p:cNvPicPr preferRelativeResize="0"/>
          <p:nvPr/>
        </p:nvPicPr>
        <p:blipFill rotWithShape="1">
          <a:blip r:embed="rId2">
            <a:alphaModFix/>
          </a:blip>
          <a:srcRect l="-4045" t="4881" r="2408" b="-11924"/>
          <a:stretch/>
        </p:blipFill>
        <p:spPr>
          <a:xfrm>
            <a:off x="5981975" y="-1608224"/>
            <a:ext cx="3162026" cy="3810800"/>
          </a:xfrm>
          <a:prstGeom prst="rect">
            <a:avLst/>
          </a:prstGeom>
          <a:noFill/>
          <a:ln>
            <a:noFill/>
          </a:ln>
        </p:spPr>
      </p:pic>
      <p:sp>
        <p:nvSpPr>
          <p:cNvPr id="184" name="Google Shape;184;p14"/>
          <p:cNvSpPr/>
          <p:nvPr/>
        </p:nvSpPr>
        <p:spPr>
          <a:xfrm rot="10800000">
            <a:off x="7882803" y="273170"/>
            <a:ext cx="814200" cy="8142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6805900" y="12"/>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txBox="1">
            <a:spLocks noGrp="1"/>
          </p:cNvSpPr>
          <p:nvPr>
            <p:ph type="title"/>
          </p:nvPr>
        </p:nvSpPr>
        <p:spPr>
          <a:xfrm>
            <a:off x="2914425" y="3210900"/>
            <a:ext cx="5145600" cy="44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7" name="Google Shape;187;p14"/>
          <p:cNvSpPr txBox="1">
            <a:spLocks noGrp="1"/>
          </p:cNvSpPr>
          <p:nvPr>
            <p:ph type="subTitle" idx="1"/>
          </p:nvPr>
        </p:nvSpPr>
        <p:spPr>
          <a:xfrm>
            <a:off x="2915000" y="1488300"/>
            <a:ext cx="5145600" cy="16083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8" name="Google Shape;188;p14"/>
          <p:cNvGrpSpPr/>
          <p:nvPr/>
        </p:nvGrpSpPr>
        <p:grpSpPr>
          <a:xfrm>
            <a:off x="-2223050" y="1630227"/>
            <a:ext cx="5617951" cy="5479398"/>
            <a:chOff x="4530175" y="1831827"/>
            <a:chExt cx="5617951" cy="5479398"/>
          </a:xfrm>
        </p:grpSpPr>
        <p:pic>
          <p:nvPicPr>
            <p:cNvPr id="189" name="Google Shape;189;p14"/>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190" name="Google Shape;190;p14"/>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195"/>
        <p:cNvGrpSpPr/>
        <p:nvPr/>
      </p:nvGrpSpPr>
      <p:grpSpPr>
        <a:xfrm>
          <a:off x="0" y="0"/>
          <a:ext cx="0" cy="0"/>
          <a:chOff x="0" y="0"/>
          <a:chExt cx="0" cy="0"/>
        </a:xfrm>
      </p:grpSpPr>
      <p:sp>
        <p:nvSpPr>
          <p:cNvPr id="196" name="Google Shape;196;p15"/>
          <p:cNvSpPr txBox="1">
            <a:spLocks noGrp="1"/>
          </p:cNvSpPr>
          <p:nvPr>
            <p:ph type="title" hasCustomPrompt="1"/>
          </p:nvPr>
        </p:nvSpPr>
        <p:spPr>
          <a:xfrm>
            <a:off x="4714440" y="2909265"/>
            <a:ext cx="3688800" cy="81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7" name="Google Shape;197;p15"/>
          <p:cNvSpPr txBox="1">
            <a:spLocks noGrp="1"/>
          </p:cNvSpPr>
          <p:nvPr>
            <p:ph type="subTitle" idx="1"/>
          </p:nvPr>
        </p:nvSpPr>
        <p:spPr>
          <a:xfrm>
            <a:off x="4717060" y="3591513"/>
            <a:ext cx="3683400" cy="346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15"/>
          <p:cNvSpPr txBox="1">
            <a:spLocks noGrp="1"/>
          </p:cNvSpPr>
          <p:nvPr>
            <p:ph type="title" idx="2" hasCustomPrompt="1"/>
          </p:nvPr>
        </p:nvSpPr>
        <p:spPr>
          <a:xfrm>
            <a:off x="4714440" y="1205166"/>
            <a:ext cx="3688800" cy="81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9" name="Google Shape;199;p15"/>
          <p:cNvSpPr txBox="1">
            <a:spLocks noGrp="1"/>
          </p:cNvSpPr>
          <p:nvPr>
            <p:ph type="subTitle" idx="3"/>
          </p:nvPr>
        </p:nvSpPr>
        <p:spPr>
          <a:xfrm>
            <a:off x="4717060" y="1887543"/>
            <a:ext cx="3683400" cy="34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0" name="Google Shape;200;p15"/>
          <p:cNvSpPr txBox="1">
            <a:spLocks noGrp="1"/>
          </p:cNvSpPr>
          <p:nvPr>
            <p:ph type="title" idx="4" hasCustomPrompt="1"/>
          </p:nvPr>
        </p:nvSpPr>
        <p:spPr>
          <a:xfrm>
            <a:off x="740760" y="2055166"/>
            <a:ext cx="3683400" cy="81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01" name="Google Shape;201;p15"/>
          <p:cNvSpPr txBox="1">
            <a:spLocks noGrp="1"/>
          </p:cNvSpPr>
          <p:nvPr>
            <p:ph type="subTitle" idx="5"/>
          </p:nvPr>
        </p:nvSpPr>
        <p:spPr>
          <a:xfrm>
            <a:off x="743535" y="2739528"/>
            <a:ext cx="3678300" cy="34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2" name="Google Shape;202;p15"/>
          <p:cNvGrpSpPr/>
          <p:nvPr/>
        </p:nvGrpSpPr>
        <p:grpSpPr>
          <a:xfrm>
            <a:off x="6621950" y="-1244575"/>
            <a:ext cx="2522050" cy="2900851"/>
            <a:chOff x="6621950" y="-1244575"/>
            <a:chExt cx="2522050" cy="2900851"/>
          </a:xfrm>
        </p:grpSpPr>
        <p:pic>
          <p:nvPicPr>
            <p:cNvPr id="203" name="Google Shape;203;p15"/>
            <p:cNvPicPr preferRelativeResize="0"/>
            <p:nvPr/>
          </p:nvPicPr>
          <p:blipFill rotWithShape="1">
            <a:blip r:embed="rId2">
              <a:alphaModFix/>
            </a:blip>
            <a:srcRect t="5132" r="5606"/>
            <a:stretch/>
          </p:blipFill>
          <p:spPr>
            <a:xfrm>
              <a:off x="6621950" y="-1244575"/>
              <a:ext cx="2522050" cy="2900851"/>
            </a:xfrm>
            <a:prstGeom prst="rect">
              <a:avLst/>
            </a:prstGeom>
            <a:noFill/>
            <a:ln>
              <a:noFill/>
            </a:ln>
          </p:spPr>
        </p:pic>
        <p:sp>
          <p:nvSpPr>
            <p:cNvPr id="204" name="Google Shape;204;p15"/>
            <p:cNvSpPr/>
            <p:nvPr/>
          </p:nvSpPr>
          <p:spPr>
            <a:xfrm rot="10800000">
              <a:off x="8060504" y="234279"/>
              <a:ext cx="699600" cy="6996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15"/>
          <p:cNvGrpSpPr/>
          <p:nvPr/>
        </p:nvGrpSpPr>
        <p:grpSpPr>
          <a:xfrm>
            <a:off x="6686699" y="4095074"/>
            <a:ext cx="3390900" cy="2756601"/>
            <a:chOff x="6686699" y="4095074"/>
            <a:chExt cx="3390900" cy="2756601"/>
          </a:xfrm>
        </p:grpSpPr>
        <p:pic>
          <p:nvPicPr>
            <p:cNvPr id="206" name="Google Shape;206;p15"/>
            <p:cNvPicPr preferRelativeResize="0"/>
            <p:nvPr/>
          </p:nvPicPr>
          <p:blipFill rotWithShape="1">
            <a:blip r:embed="rId2">
              <a:alphaModFix/>
            </a:blip>
            <a:srcRect l="447" t="-1573" b="-5436"/>
            <a:stretch/>
          </p:blipFill>
          <p:spPr>
            <a:xfrm rot="5400000" flipH="1">
              <a:off x="7003849" y="3777925"/>
              <a:ext cx="2756601" cy="3390900"/>
            </a:xfrm>
            <a:prstGeom prst="rect">
              <a:avLst/>
            </a:prstGeom>
            <a:noFill/>
            <a:ln>
              <a:noFill/>
            </a:ln>
          </p:spPr>
        </p:pic>
        <p:sp>
          <p:nvSpPr>
            <p:cNvPr id="207" name="Google Shape;207;p15"/>
            <p:cNvSpPr/>
            <p:nvPr/>
          </p:nvSpPr>
          <p:spPr>
            <a:xfrm rot="5400000">
              <a:off x="7492342" y="4629602"/>
              <a:ext cx="299100" cy="2991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5400000">
              <a:off x="8268442" y="4543502"/>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5"/>
          <p:cNvGrpSpPr/>
          <p:nvPr/>
        </p:nvGrpSpPr>
        <p:grpSpPr>
          <a:xfrm>
            <a:off x="-2830974" y="-2939150"/>
            <a:ext cx="5109298" cy="5363323"/>
            <a:chOff x="-2830974" y="-2939150"/>
            <a:chExt cx="5109298" cy="5363323"/>
          </a:xfrm>
        </p:grpSpPr>
        <p:pic>
          <p:nvPicPr>
            <p:cNvPr id="210" name="Google Shape;210;p15"/>
            <p:cNvPicPr preferRelativeResize="0"/>
            <p:nvPr/>
          </p:nvPicPr>
          <p:blipFill>
            <a:blip r:embed="rId3">
              <a:alphaModFix/>
            </a:blip>
            <a:stretch>
              <a:fillRect/>
            </a:stretch>
          </p:blipFill>
          <p:spPr>
            <a:xfrm rot="5400000">
              <a:off x="-2957986" y="-2812138"/>
              <a:ext cx="5363323" cy="5109298"/>
            </a:xfrm>
            <a:prstGeom prst="rect">
              <a:avLst/>
            </a:prstGeom>
            <a:noFill/>
            <a:ln>
              <a:noFill/>
            </a:ln>
          </p:spPr>
        </p:pic>
        <p:sp>
          <p:nvSpPr>
            <p:cNvPr id="211" name="Google Shape;211;p15"/>
            <p:cNvSpPr/>
            <p:nvPr/>
          </p:nvSpPr>
          <p:spPr>
            <a:xfrm>
              <a:off x="304675" y="600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283100" y="128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5"/>
          <p:cNvGrpSpPr/>
          <p:nvPr/>
        </p:nvGrpSpPr>
        <p:grpSpPr>
          <a:xfrm>
            <a:off x="-2669050" y="2021177"/>
            <a:ext cx="5617951" cy="5479398"/>
            <a:chOff x="4530175" y="1831827"/>
            <a:chExt cx="5617951" cy="5479398"/>
          </a:xfrm>
        </p:grpSpPr>
        <p:pic>
          <p:nvPicPr>
            <p:cNvPr id="214" name="Google Shape;214;p15"/>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215" name="Google Shape;215;p15"/>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_1_1_1_1">
    <p:spTree>
      <p:nvGrpSpPr>
        <p:cNvPr id="1" name="Shape 220"/>
        <p:cNvGrpSpPr/>
        <p:nvPr/>
      </p:nvGrpSpPr>
      <p:grpSpPr>
        <a:xfrm>
          <a:off x="0" y="0"/>
          <a:ext cx="0" cy="0"/>
          <a:chOff x="0" y="0"/>
          <a:chExt cx="0" cy="0"/>
        </a:xfrm>
      </p:grpSpPr>
      <p:pic>
        <p:nvPicPr>
          <p:cNvPr id="221" name="Google Shape;221;p16"/>
          <p:cNvPicPr preferRelativeResize="0"/>
          <p:nvPr/>
        </p:nvPicPr>
        <p:blipFill rotWithShape="1">
          <a:blip r:embed="rId2">
            <a:alphaModFix/>
          </a:blip>
          <a:srcRect l="2798" t="-3093" r="1360" b="-3210"/>
          <a:stretch/>
        </p:blipFill>
        <p:spPr>
          <a:xfrm rot="-5400000" flipH="1">
            <a:off x="7205514" y="-3691764"/>
            <a:ext cx="5669299" cy="5990477"/>
          </a:xfrm>
          <a:prstGeom prst="rect">
            <a:avLst/>
          </a:prstGeom>
          <a:noFill/>
          <a:ln>
            <a:noFill/>
          </a:ln>
        </p:spPr>
      </p:pic>
      <p:pic>
        <p:nvPicPr>
          <p:cNvPr id="222" name="Google Shape;222;p16"/>
          <p:cNvPicPr preferRelativeResize="0"/>
          <p:nvPr/>
        </p:nvPicPr>
        <p:blipFill rotWithShape="1">
          <a:blip r:embed="rId3">
            <a:alphaModFix/>
          </a:blip>
          <a:srcRect l="-806" t="1264" b="-4880"/>
          <a:stretch/>
        </p:blipFill>
        <p:spPr>
          <a:xfrm rot="5400000" flipH="1">
            <a:off x="6462237" y="3291613"/>
            <a:ext cx="3970225" cy="4670502"/>
          </a:xfrm>
          <a:prstGeom prst="rect">
            <a:avLst/>
          </a:prstGeom>
          <a:noFill/>
          <a:ln>
            <a:noFill/>
          </a:ln>
        </p:spPr>
      </p:pic>
      <p:sp>
        <p:nvSpPr>
          <p:cNvPr id="223" name="Google Shape;223;p16"/>
          <p:cNvSpPr/>
          <p:nvPr/>
        </p:nvSpPr>
        <p:spPr>
          <a:xfrm rot="5400000">
            <a:off x="7233037" y="4402012"/>
            <a:ext cx="425400" cy="42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rot="5400000">
            <a:off x="8337013" y="4279551"/>
            <a:ext cx="670200" cy="6702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16"/>
          <p:cNvPicPr preferRelativeResize="0"/>
          <p:nvPr/>
        </p:nvPicPr>
        <p:blipFill rotWithShape="1">
          <a:blip r:embed="rId3">
            <a:alphaModFix/>
          </a:blip>
          <a:srcRect l="2419" t="62" b="-4884"/>
          <a:stretch/>
        </p:blipFill>
        <p:spPr>
          <a:xfrm rot="-5400000">
            <a:off x="-1763371" y="3432576"/>
            <a:ext cx="3390375" cy="4168325"/>
          </a:xfrm>
          <a:prstGeom prst="rect">
            <a:avLst/>
          </a:prstGeom>
          <a:noFill/>
          <a:ln>
            <a:noFill/>
          </a:ln>
        </p:spPr>
      </p:pic>
      <p:sp>
        <p:nvSpPr>
          <p:cNvPr id="226" name="Google Shape;226;p16"/>
          <p:cNvSpPr/>
          <p:nvPr/>
        </p:nvSpPr>
        <p:spPr>
          <a:xfrm rot="-5400000" flipH="1">
            <a:off x="651723" y="4492280"/>
            <a:ext cx="375300" cy="375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rot="-5400000" flipH="1">
            <a:off x="8483899" y="302583"/>
            <a:ext cx="591300" cy="59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242100" y="4259388"/>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7540400" y="-229012"/>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8403600" y="3684514"/>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txBox="1">
            <a:spLocks noGrp="1"/>
          </p:cNvSpPr>
          <p:nvPr>
            <p:ph type="subTitle" idx="1"/>
          </p:nvPr>
        </p:nvSpPr>
        <p:spPr>
          <a:xfrm>
            <a:off x="5248800" y="2199000"/>
            <a:ext cx="2615400" cy="105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2" name="Google Shape;232;p16"/>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_1_1_1_1_1_1">
    <p:spTree>
      <p:nvGrpSpPr>
        <p:cNvPr id="1" name="Shape 233"/>
        <p:cNvGrpSpPr/>
        <p:nvPr/>
      </p:nvGrpSpPr>
      <p:grpSpPr>
        <a:xfrm>
          <a:off x="0" y="0"/>
          <a:ext cx="0" cy="0"/>
          <a:chOff x="0" y="0"/>
          <a:chExt cx="0" cy="0"/>
        </a:xfrm>
      </p:grpSpPr>
      <p:sp>
        <p:nvSpPr>
          <p:cNvPr id="234" name="Google Shape;234;p17"/>
          <p:cNvSpPr txBox="1">
            <a:spLocks noGrp="1"/>
          </p:cNvSpPr>
          <p:nvPr>
            <p:ph type="body" idx="1"/>
          </p:nvPr>
        </p:nvSpPr>
        <p:spPr>
          <a:xfrm>
            <a:off x="980675" y="1058225"/>
            <a:ext cx="7108200" cy="1456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lnSpc>
                <a:spcPct val="115000"/>
              </a:lnSpc>
              <a:spcBef>
                <a:spcPts val="0"/>
              </a:spcBef>
              <a:spcAft>
                <a:spcPts val="0"/>
              </a:spcAft>
              <a:buClr>
                <a:schemeClr val="dk1"/>
              </a:buClr>
              <a:buSzPts val="1200"/>
              <a:buFont typeface="Be Vietnam Pro"/>
              <a:buChar char="○"/>
              <a:defRPr sz="1200"/>
            </a:lvl2pPr>
            <a:lvl3pPr marL="1371600" lvl="2" indent="-304800" rtl="0">
              <a:lnSpc>
                <a:spcPct val="115000"/>
              </a:lnSpc>
              <a:spcBef>
                <a:spcPts val="0"/>
              </a:spcBef>
              <a:spcAft>
                <a:spcPts val="0"/>
              </a:spcAft>
              <a:buClr>
                <a:schemeClr val="dk1"/>
              </a:buClr>
              <a:buSzPts val="1200"/>
              <a:buFont typeface="Be Vietnam Pro"/>
              <a:buChar char="■"/>
              <a:defRPr sz="1200"/>
            </a:lvl3pPr>
            <a:lvl4pPr marL="1828800" lvl="3" indent="-304800" rtl="0">
              <a:lnSpc>
                <a:spcPct val="115000"/>
              </a:lnSpc>
              <a:spcBef>
                <a:spcPts val="0"/>
              </a:spcBef>
              <a:spcAft>
                <a:spcPts val="0"/>
              </a:spcAft>
              <a:buClr>
                <a:schemeClr val="dk1"/>
              </a:buClr>
              <a:buSzPts val="1200"/>
              <a:buFont typeface="Be Vietnam Pro"/>
              <a:buChar char="●"/>
              <a:defRPr sz="1200"/>
            </a:lvl4pPr>
            <a:lvl5pPr marL="2286000" lvl="4" indent="-304800" rtl="0">
              <a:lnSpc>
                <a:spcPct val="115000"/>
              </a:lnSpc>
              <a:spcBef>
                <a:spcPts val="0"/>
              </a:spcBef>
              <a:spcAft>
                <a:spcPts val="0"/>
              </a:spcAft>
              <a:buClr>
                <a:schemeClr val="dk1"/>
              </a:buClr>
              <a:buSzPts val="1200"/>
              <a:buFont typeface="Be Vietnam Pro"/>
              <a:buChar char="○"/>
              <a:defRPr sz="1200"/>
            </a:lvl5pPr>
            <a:lvl6pPr marL="2743200" lvl="5" indent="-304800" rtl="0">
              <a:lnSpc>
                <a:spcPct val="115000"/>
              </a:lnSpc>
              <a:spcBef>
                <a:spcPts val="0"/>
              </a:spcBef>
              <a:spcAft>
                <a:spcPts val="0"/>
              </a:spcAft>
              <a:buClr>
                <a:schemeClr val="dk1"/>
              </a:buClr>
              <a:buSzPts val="1200"/>
              <a:buFont typeface="Be Vietnam Pro"/>
              <a:buChar char="■"/>
              <a:defRPr sz="1200"/>
            </a:lvl6pPr>
            <a:lvl7pPr marL="3200400" lvl="6" indent="-304800" rtl="0">
              <a:lnSpc>
                <a:spcPct val="115000"/>
              </a:lnSpc>
              <a:spcBef>
                <a:spcPts val="0"/>
              </a:spcBef>
              <a:spcAft>
                <a:spcPts val="0"/>
              </a:spcAft>
              <a:buClr>
                <a:schemeClr val="dk1"/>
              </a:buClr>
              <a:buSzPts val="1200"/>
              <a:buFont typeface="Be Vietnam Pro"/>
              <a:buChar char="●"/>
              <a:defRPr sz="1200"/>
            </a:lvl7pPr>
            <a:lvl8pPr marL="3657600" lvl="7" indent="-304800" rtl="0">
              <a:lnSpc>
                <a:spcPct val="115000"/>
              </a:lnSpc>
              <a:spcBef>
                <a:spcPts val="0"/>
              </a:spcBef>
              <a:spcAft>
                <a:spcPts val="0"/>
              </a:spcAft>
              <a:buClr>
                <a:schemeClr val="dk1"/>
              </a:buClr>
              <a:buSzPts val="1200"/>
              <a:buFont typeface="Be Vietnam Pro"/>
              <a:buChar char="○"/>
              <a:defRPr sz="1200"/>
            </a:lvl8pPr>
            <a:lvl9pPr marL="4114800" lvl="8" indent="-304800" rtl="0">
              <a:lnSpc>
                <a:spcPct val="115000"/>
              </a:lnSpc>
              <a:spcBef>
                <a:spcPts val="0"/>
              </a:spcBef>
              <a:spcAft>
                <a:spcPts val="0"/>
              </a:spcAft>
              <a:buClr>
                <a:schemeClr val="dk1"/>
              </a:buClr>
              <a:buSzPts val="1200"/>
              <a:buFont typeface="Be Vietnam Pro"/>
              <a:buChar char="■"/>
              <a:defRPr sz="1200"/>
            </a:lvl9pPr>
          </a:lstStyle>
          <a:p>
            <a:endParaRPr/>
          </a:p>
        </p:txBody>
      </p:sp>
      <p:sp>
        <p:nvSpPr>
          <p:cNvPr id="235" name="Google Shape;235;p17"/>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36" name="Google Shape;236;p17"/>
          <p:cNvPicPr preferRelativeResize="0"/>
          <p:nvPr/>
        </p:nvPicPr>
        <p:blipFill rotWithShape="1">
          <a:blip r:embed="rId2">
            <a:alphaModFix/>
          </a:blip>
          <a:srcRect l="-623" t="2717" b="-4883"/>
          <a:stretch/>
        </p:blipFill>
        <p:spPr>
          <a:xfrm rot="5400000" flipH="1">
            <a:off x="7391036" y="3991811"/>
            <a:ext cx="3014075" cy="3502350"/>
          </a:xfrm>
          <a:prstGeom prst="rect">
            <a:avLst/>
          </a:prstGeom>
          <a:noFill/>
          <a:ln>
            <a:noFill/>
          </a:ln>
        </p:spPr>
      </p:pic>
      <p:sp>
        <p:nvSpPr>
          <p:cNvPr id="237" name="Google Shape;237;p17"/>
          <p:cNvSpPr/>
          <p:nvPr/>
        </p:nvSpPr>
        <p:spPr>
          <a:xfrm rot="5400000">
            <a:off x="7999558" y="4814161"/>
            <a:ext cx="323400" cy="323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rot="5400000">
            <a:off x="8839061" y="4721024"/>
            <a:ext cx="509700" cy="5097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17"/>
          <p:cNvPicPr preferRelativeResize="0"/>
          <p:nvPr/>
        </p:nvPicPr>
        <p:blipFill rotWithShape="1">
          <a:blip r:embed="rId2">
            <a:alphaModFix/>
          </a:blip>
          <a:srcRect l="-7246" r="5610" b="-21550"/>
          <a:stretch/>
        </p:blipFill>
        <p:spPr>
          <a:xfrm flipH="1">
            <a:off x="-426001" y="-1162625"/>
            <a:ext cx="2252626" cy="3083051"/>
          </a:xfrm>
          <a:prstGeom prst="rect">
            <a:avLst/>
          </a:prstGeom>
          <a:noFill/>
          <a:ln>
            <a:noFill/>
          </a:ln>
        </p:spPr>
      </p:pic>
      <p:sp>
        <p:nvSpPr>
          <p:cNvPr id="240" name="Google Shape;240;p17"/>
          <p:cNvSpPr/>
          <p:nvPr/>
        </p:nvSpPr>
        <p:spPr>
          <a:xfrm rot="10800000" flipH="1">
            <a:off x="-107561" y="194439"/>
            <a:ext cx="580200" cy="5802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73225" y="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_1_1_1_1_1_1_1">
    <p:spTree>
      <p:nvGrpSpPr>
        <p:cNvPr id="1" name="Shape 242"/>
        <p:cNvGrpSpPr/>
        <p:nvPr/>
      </p:nvGrpSpPr>
      <p:grpSpPr>
        <a:xfrm>
          <a:off x="0" y="0"/>
          <a:ext cx="0" cy="0"/>
          <a:chOff x="0" y="0"/>
          <a:chExt cx="0" cy="0"/>
        </a:xfrm>
      </p:grpSpPr>
      <p:pic>
        <p:nvPicPr>
          <p:cNvPr id="243" name="Google Shape;243;p18"/>
          <p:cNvPicPr preferRelativeResize="0"/>
          <p:nvPr/>
        </p:nvPicPr>
        <p:blipFill rotWithShape="1">
          <a:blip r:embed="rId2">
            <a:alphaModFix/>
          </a:blip>
          <a:srcRect l="-401" t="904" b="-4876"/>
          <a:stretch/>
        </p:blipFill>
        <p:spPr>
          <a:xfrm rot="5400000" flipH="1">
            <a:off x="6710476" y="3463651"/>
            <a:ext cx="3587325" cy="4252123"/>
          </a:xfrm>
          <a:prstGeom prst="rect">
            <a:avLst/>
          </a:prstGeom>
          <a:noFill/>
          <a:ln>
            <a:noFill/>
          </a:ln>
        </p:spPr>
      </p:pic>
      <p:sp>
        <p:nvSpPr>
          <p:cNvPr id="244" name="Google Shape;244;p18"/>
          <p:cNvSpPr/>
          <p:nvPr/>
        </p:nvSpPr>
        <p:spPr>
          <a:xfrm rot="5400000">
            <a:off x="7395242" y="4485812"/>
            <a:ext cx="385800" cy="3858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rot="5400000">
            <a:off x="8396667" y="4374707"/>
            <a:ext cx="608100" cy="6081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18"/>
          <p:cNvPicPr preferRelativeResize="0"/>
          <p:nvPr/>
        </p:nvPicPr>
        <p:blipFill rotWithShape="1">
          <a:blip r:embed="rId2">
            <a:alphaModFix/>
          </a:blip>
          <a:srcRect l="-7246" t="-2785" r="5610" b="-21561"/>
          <a:stretch/>
        </p:blipFill>
        <p:spPr>
          <a:xfrm flipH="1">
            <a:off x="-243423" y="-1703474"/>
            <a:ext cx="3111373" cy="4355999"/>
          </a:xfrm>
          <a:prstGeom prst="rect">
            <a:avLst/>
          </a:prstGeom>
          <a:noFill/>
          <a:ln>
            <a:noFill/>
          </a:ln>
        </p:spPr>
      </p:pic>
      <p:sp>
        <p:nvSpPr>
          <p:cNvPr id="247" name="Google Shape;247;p18"/>
          <p:cNvSpPr/>
          <p:nvPr/>
        </p:nvSpPr>
        <p:spPr>
          <a:xfrm rot="10800000" flipH="1">
            <a:off x="196410" y="268645"/>
            <a:ext cx="801300" cy="80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1412970" y="0"/>
            <a:ext cx="651000" cy="651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txBox="1">
            <a:spLocks noGrp="1"/>
          </p:cNvSpPr>
          <p:nvPr>
            <p:ph type="title"/>
          </p:nvPr>
        </p:nvSpPr>
        <p:spPr>
          <a:xfrm>
            <a:off x="4558325" y="1393375"/>
            <a:ext cx="3354300" cy="1536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0" name="Google Shape;250;p18"/>
          <p:cNvSpPr txBox="1">
            <a:spLocks noGrp="1"/>
          </p:cNvSpPr>
          <p:nvPr>
            <p:ph type="subTitle" idx="1"/>
          </p:nvPr>
        </p:nvSpPr>
        <p:spPr>
          <a:xfrm>
            <a:off x="4558325" y="2910150"/>
            <a:ext cx="33543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 name="Google Shape;251;p18"/>
          <p:cNvSpPr>
            <a:spLocks noGrp="1"/>
          </p:cNvSpPr>
          <p:nvPr>
            <p:ph type="pic" idx="2"/>
          </p:nvPr>
        </p:nvSpPr>
        <p:spPr>
          <a:xfrm>
            <a:off x="1231375" y="1042650"/>
            <a:ext cx="2796600" cy="3058200"/>
          </a:xfrm>
          <a:prstGeom prst="rect">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52"/>
        <p:cNvGrpSpPr/>
        <p:nvPr/>
      </p:nvGrpSpPr>
      <p:grpSpPr>
        <a:xfrm>
          <a:off x="0" y="0"/>
          <a:ext cx="0" cy="0"/>
          <a:chOff x="0" y="0"/>
          <a:chExt cx="0" cy="0"/>
        </a:xfrm>
      </p:grpSpPr>
      <p:pic>
        <p:nvPicPr>
          <p:cNvPr id="253" name="Google Shape;253;p19"/>
          <p:cNvPicPr preferRelativeResize="0"/>
          <p:nvPr/>
        </p:nvPicPr>
        <p:blipFill rotWithShape="1">
          <a:blip r:embed="rId2">
            <a:alphaModFix/>
          </a:blip>
          <a:srcRect l="-3896" t="-60"/>
          <a:stretch/>
        </p:blipFill>
        <p:spPr>
          <a:xfrm rot="-5400000">
            <a:off x="-389113" y="3901585"/>
            <a:ext cx="2442451" cy="2692324"/>
          </a:xfrm>
          <a:prstGeom prst="rect">
            <a:avLst/>
          </a:prstGeom>
          <a:noFill/>
          <a:ln>
            <a:noFill/>
          </a:ln>
        </p:spPr>
      </p:pic>
      <p:sp>
        <p:nvSpPr>
          <p:cNvPr id="254" name="Google Shape;254;p19"/>
          <p:cNvSpPr/>
          <p:nvPr/>
        </p:nvSpPr>
        <p:spPr>
          <a:xfrm rot="-5400000">
            <a:off x="349844" y="4529006"/>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rot="-5400000">
            <a:off x="759269" y="4267306"/>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rot="-5400000">
            <a:off x="1425619" y="4267306"/>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p19"/>
          <p:cNvPicPr preferRelativeResize="0"/>
          <p:nvPr/>
        </p:nvPicPr>
        <p:blipFill rotWithShape="1">
          <a:blip r:embed="rId3">
            <a:alphaModFix/>
          </a:blip>
          <a:srcRect t="-1204" r="149" b="-10"/>
          <a:stretch/>
        </p:blipFill>
        <p:spPr>
          <a:xfrm rot="-5400000">
            <a:off x="7072403" y="-3584278"/>
            <a:ext cx="4965750" cy="4795173"/>
          </a:xfrm>
          <a:prstGeom prst="rect">
            <a:avLst/>
          </a:prstGeom>
          <a:noFill/>
          <a:ln>
            <a:noFill/>
          </a:ln>
        </p:spPr>
      </p:pic>
      <p:sp>
        <p:nvSpPr>
          <p:cNvPr id="258" name="Google Shape;258;p19"/>
          <p:cNvSpPr/>
          <p:nvPr/>
        </p:nvSpPr>
        <p:spPr>
          <a:xfrm rot="5400000" flipH="1">
            <a:off x="8082298" y="-93765"/>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rot="5400000" flipH="1">
            <a:off x="8594233" y="664439"/>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0" name="Google Shape;260;p19"/>
          <p:cNvPicPr preferRelativeResize="0"/>
          <p:nvPr/>
        </p:nvPicPr>
        <p:blipFill rotWithShape="1">
          <a:blip r:embed="rId2">
            <a:alphaModFix/>
          </a:blip>
          <a:srcRect t="19472" r="52830" b="14720"/>
          <a:stretch/>
        </p:blipFill>
        <p:spPr>
          <a:xfrm rot="5400000">
            <a:off x="7952200" y="3695726"/>
            <a:ext cx="1108951" cy="1770550"/>
          </a:xfrm>
          <a:prstGeom prst="rect">
            <a:avLst/>
          </a:prstGeom>
          <a:noFill/>
          <a:ln>
            <a:noFill/>
          </a:ln>
        </p:spPr>
      </p:pic>
      <p:sp>
        <p:nvSpPr>
          <p:cNvPr id="261" name="Google Shape;261;p19"/>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62"/>
        <p:cNvGrpSpPr/>
        <p:nvPr/>
      </p:nvGrpSpPr>
      <p:grpSpPr>
        <a:xfrm>
          <a:off x="0" y="0"/>
          <a:ext cx="0" cy="0"/>
          <a:chOff x="0" y="0"/>
          <a:chExt cx="0" cy="0"/>
        </a:xfrm>
      </p:grpSpPr>
      <p:pic>
        <p:nvPicPr>
          <p:cNvPr id="263" name="Google Shape;263;p20"/>
          <p:cNvPicPr preferRelativeResize="0"/>
          <p:nvPr/>
        </p:nvPicPr>
        <p:blipFill rotWithShape="1">
          <a:blip r:embed="rId2">
            <a:alphaModFix/>
          </a:blip>
          <a:srcRect l="-2394" t="1372" r="-2636" b="-3050"/>
          <a:stretch/>
        </p:blipFill>
        <p:spPr>
          <a:xfrm rot="10800000" flipH="1">
            <a:off x="7029750" y="3153676"/>
            <a:ext cx="3009902" cy="3334349"/>
          </a:xfrm>
          <a:prstGeom prst="rect">
            <a:avLst/>
          </a:prstGeom>
          <a:noFill/>
          <a:ln>
            <a:noFill/>
          </a:ln>
        </p:spPr>
      </p:pic>
      <p:pic>
        <p:nvPicPr>
          <p:cNvPr id="264" name="Google Shape;264;p20"/>
          <p:cNvPicPr preferRelativeResize="0"/>
          <p:nvPr/>
        </p:nvPicPr>
        <p:blipFill rotWithShape="1">
          <a:blip r:embed="rId2">
            <a:alphaModFix/>
          </a:blip>
          <a:srcRect l="1578" t="11649" r="-5420" b="26"/>
          <a:stretch/>
        </p:blipFill>
        <p:spPr>
          <a:xfrm rot="5400000" flipH="1">
            <a:off x="-723825" y="3993825"/>
            <a:ext cx="2875427" cy="2798773"/>
          </a:xfrm>
          <a:prstGeom prst="rect">
            <a:avLst/>
          </a:prstGeom>
          <a:noFill/>
          <a:ln>
            <a:noFill/>
          </a:ln>
        </p:spPr>
      </p:pic>
      <p:pic>
        <p:nvPicPr>
          <p:cNvPr id="265" name="Google Shape;265;p20"/>
          <p:cNvPicPr preferRelativeResize="0"/>
          <p:nvPr/>
        </p:nvPicPr>
        <p:blipFill rotWithShape="1">
          <a:blip r:embed="rId2">
            <a:alphaModFix/>
          </a:blip>
          <a:srcRect l="59179" t="16375" r="211" b="20128"/>
          <a:stretch/>
        </p:blipFill>
        <p:spPr>
          <a:xfrm rot="-5400000" flipH="1">
            <a:off x="7818438" y="-856393"/>
            <a:ext cx="1291499" cy="2311024"/>
          </a:xfrm>
          <a:prstGeom prst="rect">
            <a:avLst/>
          </a:prstGeom>
          <a:noFill/>
          <a:ln>
            <a:noFill/>
          </a:ln>
        </p:spPr>
      </p:pic>
      <p:sp>
        <p:nvSpPr>
          <p:cNvPr id="266" name="Google Shape;266;p20"/>
          <p:cNvSpPr txBox="1">
            <a:spLocks noGrp="1"/>
          </p:cNvSpPr>
          <p:nvPr>
            <p:ph type="title"/>
          </p:nvPr>
        </p:nvSpPr>
        <p:spPr>
          <a:xfrm>
            <a:off x="713232" y="409500"/>
            <a:ext cx="7717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7" name="Google Shape;267;p20"/>
          <p:cNvSpPr/>
          <p:nvPr/>
        </p:nvSpPr>
        <p:spPr>
          <a:xfrm rot="-5400000">
            <a:off x="597494" y="4318981"/>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rot="-5400000">
            <a:off x="8233944" y="89881"/>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rot="-5400000">
            <a:off x="7727694" y="4357081"/>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rot="-5400000">
            <a:off x="8506919" y="3499831"/>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3"/>
          <p:cNvPicPr preferRelativeResize="0"/>
          <p:nvPr/>
        </p:nvPicPr>
        <p:blipFill rotWithShape="1">
          <a:blip r:embed="rId2">
            <a:alphaModFix/>
          </a:blip>
          <a:srcRect l="-28610" t="42376" r="28610" b="-3051"/>
          <a:stretch/>
        </p:blipFill>
        <p:spPr>
          <a:xfrm rot="10800000">
            <a:off x="1" y="3153675"/>
            <a:ext cx="2865599" cy="1989825"/>
          </a:xfrm>
          <a:prstGeom prst="rect">
            <a:avLst/>
          </a:prstGeom>
          <a:noFill/>
          <a:ln>
            <a:noFill/>
          </a:ln>
        </p:spPr>
      </p:pic>
      <p:pic>
        <p:nvPicPr>
          <p:cNvPr id="27" name="Google Shape;27;p3"/>
          <p:cNvPicPr preferRelativeResize="0"/>
          <p:nvPr/>
        </p:nvPicPr>
        <p:blipFill rotWithShape="1">
          <a:blip r:embed="rId2">
            <a:alphaModFix/>
          </a:blip>
          <a:srcRect l="54660" t="11636" r="117" b="8"/>
          <a:stretch/>
        </p:blipFill>
        <p:spPr>
          <a:xfrm rot="-5400000" flipH="1">
            <a:off x="773775" y="-773775"/>
            <a:ext cx="1252189" cy="2799744"/>
          </a:xfrm>
          <a:prstGeom prst="rect">
            <a:avLst/>
          </a:prstGeom>
          <a:noFill/>
          <a:ln>
            <a:noFill/>
          </a:ln>
        </p:spPr>
      </p:pic>
      <p:sp>
        <p:nvSpPr>
          <p:cNvPr id="28" name="Google Shape;28;p3"/>
          <p:cNvSpPr/>
          <p:nvPr/>
        </p:nvSpPr>
        <p:spPr>
          <a:xfrm>
            <a:off x="1375075" y="59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982825" y="4987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96850" y="348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932275" y="446875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496825" y="47595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p:nvPr>
        </p:nvSpPr>
        <p:spPr>
          <a:xfrm>
            <a:off x="1176275" y="1380113"/>
            <a:ext cx="3954600" cy="1805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accent3"/>
              </a:buClr>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subTitle" idx="1"/>
          </p:nvPr>
        </p:nvSpPr>
        <p:spPr>
          <a:xfrm>
            <a:off x="1176275" y="3113300"/>
            <a:ext cx="2153400" cy="6501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title" idx="2" hasCustomPrompt="1"/>
          </p:nvPr>
        </p:nvSpPr>
        <p:spPr>
          <a:xfrm>
            <a:off x="6237100" y="561900"/>
            <a:ext cx="2204100" cy="163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2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10_1">
    <p:spTree>
      <p:nvGrpSpPr>
        <p:cNvPr id="1" name="Shape 271"/>
        <p:cNvGrpSpPr/>
        <p:nvPr/>
      </p:nvGrpSpPr>
      <p:grpSpPr>
        <a:xfrm>
          <a:off x="0" y="0"/>
          <a:ext cx="0" cy="0"/>
          <a:chOff x="0" y="0"/>
          <a:chExt cx="0" cy="0"/>
        </a:xfrm>
      </p:grpSpPr>
      <p:pic>
        <p:nvPicPr>
          <p:cNvPr id="272" name="Google Shape;272;p21"/>
          <p:cNvPicPr preferRelativeResize="0"/>
          <p:nvPr/>
        </p:nvPicPr>
        <p:blipFill rotWithShape="1">
          <a:blip r:embed="rId2">
            <a:alphaModFix/>
          </a:blip>
          <a:srcRect l="43078" t="16051"/>
          <a:stretch/>
        </p:blipFill>
        <p:spPr>
          <a:xfrm>
            <a:off x="-403658" y="289136"/>
            <a:ext cx="1338224" cy="2258652"/>
          </a:xfrm>
          <a:prstGeom prst="rect">
            <a:avLst/>
          </a:prstGeom>
          <a:noFill/>
          <a:ln>
            <a:noFill/>
          </a:ln>
        </p:spPr>
      </p:pic>
      <p:sp>
        <p:nvSpPr>
          <p:cNvPr id="273" name="Google Shape;273;p21"/>
          <p:cNvSpPr/>
          <p:nvPr/>
        </p:nvSpPr>
        <p:spPr>
          <a:xfrm>
            <a:off x="-169403" y="719348"/>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417797" y="1128773"/>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22497" y="1795123"/>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6" name="Google Shape;276;p21"/>
          <p:cNvPicPr preferRelativeResize="0"/>
          <p:nvPr/>
        </p:nvPicPr>
        <p:blipFill rotWithShape="1">
          <a:blip r:embed="rId3">
            <a:alphaModFix/>
          </a:blip>
          <a:srcRect l="39" t="279" b="9"/>
          <a:stretch/>
        </p:blipFill>
        <p:spPr>
          <a:xfrm rot="5400000">
            <a:off x="6421474" y="-3587274"/>
            <a:ext cx="4971402" cy="4724200"/>
          </a:xfrm>
          <a:prstGeom prst="rect">
            <a:avLst/>
          </a:prstGeom>
          <a:noFill/>
          <a:ln>
            <a:noFill/>
          </a:ln>
        </p:spPr>
      </p:pic>
      <p:sp>
        <p:nvSpPr>
          <p:cNvPr id="277" name="Google Shape;277;p21"/>
          <p:cNvSpPr/>
          <p:nvPr/>
        </p:nvSpPr>
        <p:spPr>
          <a:xfrm rot="5400000" flipH="1">
            <a:off x="8555481" y="-326004"/>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rot="5400000" flipH="1">
            <a:off x="8424717" y="313500"/>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9" name="Google Shape;279;p21"/>
          <p:cNvPicPr preferRelativeResize="0"/>
          <p:nvPr/>
        </p:nvPicPr>
        <p:blipFill rotWithShape="1">
          <a:blip r:embed="rId2">
            <a:alphaModFix/>
          </a:blip>
          <a:srcRect l="-2684" t="19075" r="51068" b="18114"/>
          <a:stretch/>
        </p:blipFill>
        <p:spPr>
          <a:xfrm rot="10800000">
            <a:off x="-135625" y="3551761"/>
            <a:ext cx="1429250" cy="1990302"/>
          </a:xfrm>
          <a:prstGeom prst="rect">
            <a:avLst/>
          </a:prstGeom>
          <a:noFill/>
          <a:ln>
            <a:noFill/>
          </a:ln>
        </p:spPr>
      </p:pic>
      <p:sp>
        <p:nvSpPr>
          <p:cNvPr id="280" name="Google Shape;280;p21"/>
          <p:cNvSpPr/>
          <p:nvPr/>
        </p:nvSpPr>
        <p:spPr>
          <a:xfrm>
            <a:off x="227000" y="4549863"/>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1" name="Google Shape;281;p21"/>
          <p:cNvPicPr preferRelativeResize="0"/>
          <p:nvPr/>
        </p:nvPicPr>
        <p:blipFill rotWithShape="1">
          <a:blip r:embed="rId2">
            <a:alphaModFix/>
          </a:blip>
          <a:srcRect l="83" t="48589" r="7229" b="-11400"/>
          <a:stretch/>
        </p:blipFill>
        <p:spPr>
          <a:xfrm rot="5400000">
            <a:off x="7223549" y="2983115"/>
            <a:ext cx="2566500" cy="1990302"/>
          </a:xfrm>
          <a:prstGeom prst="rect">
            <a:avLst/>
          </a:prstGeom>
          <a:noFill/>
          <a:ln>
            <a:noFill/>
          </a:ln>
        </p:spPr>
      </p:pic>
      <p:sp>
        <p:nvSpPr>
          <p:cNvPr id="282" name="Google Shape;282;p21"/>
          <p:cNvSpPr/>
          <p:nvPr/>
        </p:nvSpPr>
        <p:spPr>
          <a:xfrm rot="-5400000">
            <a:off x="8498526" y="4336737"/>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txBox="1">
            <a:spLocks noGrp="1"/>
          </p:cNvSpPr>
          <p:nvPr>
            <p:ph type="subTitle" idx="1"/>
          </p:nvPr>
        </p:nvSpPr>
        <p:spPr>
          <a:xfrm>
            <a:off x="1381225" y="2568726"/>
            <a:ext cx="2946600" cy="171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2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84" name="Google Shape;284;p21"/>
          <p:cNvSpPr txBox="1">
            <a:spLocks noGrp="1"/>
          </p:cNvSpPr>
          <p:nvPr>
            <p:ph type="subTitle" idx="2"/>
          </p:nvPr>
        </p:nvSpPr>
        <p:spPr>
          <a:xfrm>
            <a:off x="4816175" y="2568726"/>
            <a:ext cx="2946600" cy="171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2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85" name="Google Shape;285;p21"/>
          <p:cNvSpPr txBox="1">
            <a:spLocks noGrp="1"/>
          </p:cNvSpPr>
          <p:nvPr>
            <p:ph type="subTitle" idx="3"/>
          </p:nvPr>
        </p:nvSpPr>
        <p:spPr>
          <a:xfrm>
            <a:off x="4816025" y="2113853"/>
            <a:ext cx="2946900" cy="511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6" name="Google Shape;286;p21"/>
          <p:cNvSpPr txBox="1">
            <a:spLocks noGrp="1"/>
          </p:cNvSpPr>
          <p:nvPr>
            <p:ph type="subTitle" idx="4"/>
          </p:nvPr>
        </p:nvSpPr>
        <p:spPr>
          <a:xfrm>
            <a:off x="1381075" y="2113853"/>
            <a:ext cx="2946900" cy="511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7" name="Google Shape;287;p21"/>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lnSpc>
                <a:spcPct val="115000"/>
              </a:lnSpc>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88"/>
        <p:cNvGrpSpPr/>
        <p:nvPr/>
      </p:nvGrpSpPr>
      <p:grpSpPr>
        <a:xfrm>
          <a:off x="0" y="0"/>
          <a:ext cx="0" cy="0"/>
          <a:chOff x="0" y="0"/>
          <a:chExt cx="0" cy="0"/>
        </a:xfrm>
      </p:grpSpPr>
      <p:pic>
        <p:nvPicPr>
          <p:cNvPr id="289" name="Google Shape;289;p22"/>
          <p:cNvPicPr preferRelativeResize="0"/>
          <p:nvPr/>
        </p:nvPicPr>
        <p:blipFill rotWithShape="1">
          <a:blip r:embed="rId2">
            <a:alphaModFix/>
          </a:blip>
          <a:srcRect l="55841" t="21775" r="-5390" b="7"/>
          <a:stretch/>
        </p:blipFill>
        <p:spPr>
          <a:xfrm rot="-5400000">
            <a:off x="553274" y="3338025"/>
            <a:ext cx="1372002" cy="2478549"/>
          </a:xfrm>
          <a:prstGeom prst="rect">
            <a:avLst/>
          </a:prstGeom>
          <a:noFill/>
          <a:ln>
            <a:noFill/>
          </a:ln>
        </p:spPr>
      </p:pic>
      <p:sp>
        <p:nvSpPr>
          <p:cNvPr id="290" name="Google Shape;290;p22"/>
          <p:cNvSpPr/>
          <p:nvPr/>
        </p:nvSpPr>
        <p:spPr>
          <a:xfrm rot="-5400000">
            <a:off x="1712610" y="4448746"/>
            <a:ext cx="299100" cy="2991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rot="-5400000">
            <a:off x="598384" y="4376173"/>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2" name="Google Shape;292;p22"/>
          <p:cNvPicPr preferRelativeResize="0"/>
          <p:nvPr/>
        </p:nvPicPr>
        <p:blipFill rotWithShape="1">
          <a:blip r:embed="rId2">
            <a:alphaModFix/>
          </a:blip>
          <a:srcRect l="-7246" t="37351" r="5610" b="-13068"/>
          <a:stretch/>
        </p:blipFill>
        <p:spPr>
          <a:xfrm rot="10800000" flipH="1">
            <a:off x="6809427" y="3153198"/>
            <a:ext cx="2334573" cy="1990302"/>
          </a:xfrm>
          <a:prstGeom prst="rect">
            <a:avLst/>
          </a:prstGeom>
          <a:noFill/>
          <a:ln>
            <a:noFill/>
          </a:ln>
        </p:spPr>
      </p:pic>
      <p:sp>
        <p:nvSpPr>
          <p:cNvPr id="293" name="Google Shape;293;p22"/>
          <p:cNvSpPr/>
          <p:nvPr/>
        </p:nvSpPr>
        <p:spPr>
          <a:xfrm flipH="1">
            <a:off x="8185427" y="4103950"/>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22"/>
          <p:cNvPicPr preferRelativeResize="0"/>
          <p:nvPr/>
        </p:nvPicPr>
        <p:blipFill rotWithShape="1">
          <a:blip r:embed="rId2">
            <a:alphaModFix/>
          </a:blip>
          <a:srcRect l="-28610" t="42376" r="28610" b="-3051"/>
          <a:stretch/>
        </p:blipFill>
        <p:spPr>
          <a:xfrm>
            <a:off x="6278401" y="-175043"/>
            <a:ext cx="2865599" cy="1989825"/>
          </a:xfrm>
          <a:prstGeom prst="rect">
            <a:avLst/>
          </a:prstGeom>
          <a:noFill/>
          <a:ln>
            <a:noFill/>
          </a:ln>
        </p:spPr>
      </p:pic>
      <p:sp>
        <p:nvSpPr>
          <p:cNvPr id="295" name="Google Shape;295;p22"/>
          <p:cNvSpPr/>
          <p:nvPr/>
        </p:nvSpPr>
        <p:spPr>
          <a:xfrm rot="10800000">
            <a:off x="7689877" y="28407"/>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rot="10800000">
            <a:off x="7175877" y="-262418"/>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txBox="1">
            <a:spLocks noGrp="1"/>
          </p:cNvSpPr>
          <p:nvPr>
            <p:ph type="title" hasCustomPrompt="1"/>
          </p:nvPr>
        </p:nvSpPr>
        <p:spPr>
          <a:xfrm>
            <a:off x="4052832" y="1524491"/>
            <a:ext cx="1038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8" name="Google Shape;298;p22"/>
          <p:cNvSpPr txBox="1">
            <a:spLocks noGrp="1"/>
          </p:cNvSpPr>
          <p:nvPr>
            <p:ph type="title" idx="2" hasCustomPrompt="1"/>
          </p:nvPr>
        </p:nvSpPr>
        <p:spPr>
          <a:xfrm>
            <a:off x="1553800" y="2210291"/>
            <a:ext cx="1038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22"/>
          <p:cNvSpPr txBox="1">
            <a:spLocks noGrp="1"/>
          </p:cNvSpPr>
          <p:nvPr>
            <p:ph type="title" idx="3" hasCustomPrompt="1"/>
          </p:nvPr>
        </p:nvSpPr>
        <p:spPr>
          <a:xfrm>
            <a:off x="6551902" y="2210291"/>
            <a:ext cx="1038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0" name="Google Shape;300;p22"/>
          <p:cNvSpPr txBox="1">
            <a:spLocks noGrp="1"/>
          </p:cNvSpPr>
          <p:nvPr>
            <p:ph type="subTitle" idx="1"/>
          </p:nvPr>
        </p:nvSpPr>
        <p:spPr>
          <a:xfrm>
            <a:off x="926650" y="3079000"/>
            <a:ext cx="2292600" cy="91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1" name="Google Shape;301;p22"/>
          <p:cNvSpPr txBox="1">
            <a:spLocks noGrp="1"/>
          </p:cNvSpPr>
          <p:nvPr>
            <p:ph type="subTitle" idx="4"/>
          </p:nvPr>
        </p:nvSpPr>
        <p:spPr>
          <a:xfrm>
            <a:off x="5924675" y="3079000"/>
            <a:ext cx="2292600" cy="91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2" name="Google Shape;302;p22"/>
          <p:cNvSpPr txBox="1">
            <a:spLocks noGrp="1"/>
          </p:cNvSpPr>
          <p:nvPr>
            <p:ph type="subTitle" idx="5"/>
          </p:nvPr>
        </p:nvSpPr>
        <p:spPr>
          <a:xfrm>
            <a:off x="3425625" y="2393150"/>
            <a:ext cx="2292600" cy="91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3" name="Google Shape;303;p22"/>
          <p:cNvSpPr txBox="1">
            <a:spLocks noGrp="1"/>
          </p:cNvSpPr>
          <p:nvPr>
            <p:ph type="subTitle" idx="6"/>
          </p:nvPr>
        </p:nvSpPr>
        <p:spPr>
          <a:xfrm>
            <a:off x="5924675" y="2766650"/>
            <a:ext cx="22926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4" name="Google Shape;304;p22"/>
          <p:cNvSpPr txBox="1">
            <a:spLocks noGrp="1"/>
          </p:cNvSpPr>
          <p:nvPr>
            <p:ph type="subTitle" idx="7"/>
          </p:nvPr>
        </p:nvSpPr>
        <p:spPr>
          <a:xfrm>
            <a:off x="926650" y="2766650"/>
            <a:ext cx="22926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5" name="Google Shape;305;p22"/>
          <p:cNvSpPr txBox="1">
            <a:spLocks noGrp="1"/>
          </p:cNvSpPr>
          <p:nvPr>
            <p:ph type="subTitle" idx="8"/>
          </p:nvPr>
        </p:nvSpPr>
        <p:spPr>
          <a:xfrm>
            <a:off x="3425625" y="2080675"/>
            <a:ext cx="22926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6" name="Google Shape;306;p22"/>
          <p:cNvSpPr txBox="1">
            <a:spLocks noGrp="1"/>
          </p:cNvSpPr>
          <p:nvPr>
            <p:ph type="title" idx="9"/>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2_2_1">
    <p:spTree>
      <p:nvGrpSpPr>
        <p:cNvPr id="1" name="Shape 307"/>
        <p:cNvGrpSpPr/>
        <p:nvPr/>
      </p:nvGrpSpPr>
      <p:grpSpPr>
        <a:xfrm>
          <a:off x="0" y="0"/>
          <a:ext cx="0" cy="0"/>
          <a:chOff x="0" y="0"/>
          <a:chExt cx="0" cy="0"/>
        </a:xfrm>
      </p:grpSpPr>
      <p:pic>
        <p:nvPicPr>
          <p:cNvPr id="308" name="Google Shape;308;p23"/>
          <p:cNvPicPr preferRelativeResize="0"/>
          <p:nvPr/>
        </p:nvPicPr>
        <p:blipFill rotWithShape="1">
          <a:blip r:embed="rId2">
            <a:alphaModFix/>
          </a:blip>
          <a:srcRect l="54660" t="21775" r="117" b="7"/>
          <a:stretch/>
        </p:blipFill>
        <p:spPr>
          <a:xfrm rot="5400000">
            <a:off x="8036488" y="-788488"/>
            <a:ext cx="1078375" cy="2134499"/>
          </a:xfrm>
          <a:prstGeom prst="rect">
            <a:avLst/>
          </a:prstGeom>
          <a:noFill/>
          <a:ln>
            <a:noFill/>
          </a:ln>
        </p:spPr>
      </p:pic>
      <p:sp>
        <p:nvSpPr>
          <p:cNvPr id="309" name="Google Shape;309;p23"/>
          <p:cNvSpPr/>
          <p:nvPr/>
        </p:nvSpPr>
        <p:spPr>
          <a:xfrm rot="5400000">
            <a:off x="7856370" y="199900"/>
            <a:ext cx="257700" cy="2577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rot="5400000">
            <a:off x="8721704" y="125752"/>
            <a:ext cx="405900" cy="405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1" name="Google Shape;311;p23"/>
          <p:cNvPicPr preferRelativeResize="0"/>
          <p:nvPr/>
        </p:nvPicPr>
        <p:blipFill rotWithShape="1">
          <a:blip r:embed="rId2">
            <a:alphaModFix/>
          </a:blip>
          <a:srcRect l="-813" t="35367" r="-823" b="-11085"/>
          <a:stretch/>
        </p:blipFill>
        <p:spPr>
          <a:xfrm rot="-5400000" flipH="1">
            <a:off x="-172148" y="3004248"/>
            <a:ext cx="2334573" cy="1990302"/>
          </a:xfrm>
          <a:prstGeom prst="rect">
            <a:avLst/>
          </a:prstGeom>
          <a:noFill/>
          <a:ln>
            <a:noFill/>
          </a:ln>
        </p:spPr>
      </p:pic>
      <p:sp>
        <p:nvSpPr>
          <p:cNvPr id="312" name="Google Shape;312;p23"/>
          <p:cNvSpPr/>
          <p:nvPr/>
        </p:nvSpPr>
        <p:spPr>
          <a:xfrm>
            <a:off x="0" y="31905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522925" y="41103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8214966" y="-182403"/>
            <a:ext cx="405900" cy="405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txBox="1">
            <a:spLocks noGrp="1"/>
          </p:cNvSpPr>
          <p:nvPr>
            <p:ph type="subTitle" idx="1"/>
          </p:nvPr>
        </p:nvSpPr>
        <p:spPr>
          <a:xfrm>
            <a:off x="2360550" y="3398396"/>
            <a:ext cx="3813300" cy="622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6" name="Google Shape;316;p23"/>
          <p:cNvSpPr txBox="1">
            <a:spLocks noGrp="1"/>
          </p:cNvSpPr>
          <p:nvPr>
            <p:ph type="subTitle" idx="2"/>
          </p:nvPr>
        </p:nvSpPr>
        <p:spPr>
          <a:xfrm>
            <a:off x="2360550" y="2340885"/>
            <a:ext cx="3813300" cy="622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7" name="Google Shape;317;p23"/>
          <p:cNvSpPr txBox="1">
            <a:spLocks noGrp="1"/>
          </p:cNvSpPr>
          <p:nvPr>
            <p:ph type="subTitle" idx="3"/>
          </p:nvPr>
        </p:nvSpPr>
        <p:spPr>
          <a:xfrm>
            <a:off x="2360550" y="1283375"/>
            <a:ext cx="3813300" cy="622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8" name="Google Shape;318;p23"/>
          <p:cNvSpPr txBox="1">
            <a:spLocks noGrp="1"/>
          </p:cNvSpPr>
          <p:nvPr>
            <p:ph type="subTitle" idx="4"/>
          </p:nvPr>
        </p:nvSpPr>
        <p:spPr>
          <a:xfrm>
            <a:off x="2360550" y="3890845"/>
            <a:ext cx="3813300" cy="38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9" name="Google Shape;319;p23"/>
          <p:cNvSpPr txBox="1">
            <a:spLocks noGrp="1"/>
          </p:cNvSpPr>
          <p:nvPr>
            <p:ph type="subTitle" idx="5"/>
          </p:nvPr>
        </p:nvSpPr>
        <p:spPr>
          <a:xfrm>
            <a:off x="2360550" y="2832098"/>
            <a:ext cx="3813300" cy="38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0" name="Google Shape;320;p23"/>
          <p:cNvSpPr txBox="1">
            <a:spLocks noGrp="1"/>
          </p:cNvSpPr>
          <p:nvPr>
            <p:ph type="subTitle" idx="6"/>
          </p:nvPr>
        </p:nvSpPr>
        <p:spPr>
          <a:xfrm>
            <a:off x="2360550" y="1773350"/>
            <a:ext cx="3813300" cy="388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1" name="Google Shape;321;p23"/>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22" name="Google Shape;322;p23"/>
          <p:cNvGrpSpPr/>
          <p:nvPr/>
        </p:nvGrpSpPr>
        <p:grpSpPr>
          <a:xfrm>
            <a:off x="6458575" y="1773352"/>
            <a:ext cx="5617951" cy="5479398"/>
            <a:chOff x="4530175" y="1831827"/>
            <a:chExt cx="5617951" cy="5479398"/>
          </a:xfrm>
        </p:grpSpPr>
        <p:pic>
          <p:nvPicPr>
            <p:cNvPr id="323" name="Google Shape;323;p23"/>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324" name="Google Shape;324;p23"/>
            <p:cNvSpPr/>
            <p:nvPr/>
          </p:nvSpPr>
          <p:spPr>
            <a:xfrm flipH="1">
              <a:off x="6253876" y="475385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29"/>
        <p:cNvGrpSpPr/>
        <p:nvPr/>
      </p:nvGrpSpPr>
      <p:grpSpPr>
        <a:xfrm>
          <a:off x="0" y="0"/>
          <a:ext cx="0" cy="0"/>
          <a:chOff x="0" y="0"/>
          <a:chExt cx="0" cy="0"/>
        </a:xfrm>
      </p:grpSpPr>
      <p:pic>
        <p:nvPicPr>
          <p:cNvPr id="330" name="Google Shape;330;p24"/>
          <p:cNvPicPr preferRelativeResize="0"/>
          <p:nvPr/>
        </p:nvPicPr>
        <p:blipFill rotWithShape="1">
          <a:blip r:embed="rId2">
            <a:alphaModFix/>
          </a:blip>
          <a:srcRect l="-180" t="-796"/>
          <a:stretch/>
        </p:blipFill>
        <p:spPr>
          <a:xfrm rot="10800000">
            <a:off x="7822554" y="2884849"/>
            <a:ext cx="2355174" cy="2711827"/>
          </a:xfrm>
          <a:prstGeom prst="rect">
            <a:avLst/>
          </a:prstGeom>
          <a:noFill/>
          <a:ln>
            <a:noFill/>
          </a:ln>
        </p:spPr>
      </p:pic>
      <p:sp>
        <p:nvSpPr>
          <p:cNvPr id="331" name="Google Shape;331;p24"/>
          <p:cNvSpPr/>
          <p:nvPr/>
        </p:nvSpPr>
        <p:spPr>
          <a:xfrm rot="10800000">
            <a:off x="8325015" y="4111787"/>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rot="10800000">
            <a:off x="8063315" y="4027862"/>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rot="10800000">
            <a:off x="8063315" y="3166212"/>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24"/>
          <p:cNvPicPr preferRelativeResize="0"/>
          <p:nvPr/>
        </p:nvPicPr>
        <p:blipFill rotWithShape="1">
          <a:blip r:embed="rId3">
            <a:alphaModFix/>
          </a:blip>
          <a:srcRect t="-190" r="189" b="-40"/>
          <a:stretch/>
        </p:blipFill>
        <p:spPr>
          <a:xfrm rot="10800000">
            <a:off x="-3360500" y="974051"/>
            <a:ext cx="4963825" cy="4748549"/>
          </a:xfrm>
          <a:prstGeom prst="rect">
            <a:avLst/>
          </a:prstGeom>
          <a:noFill/>
          <a:ln>
            <a:noFill/>
          </a:ln>
        </p:spPr>
      </p:pic>
      <p:sp>
        <p:nvSpPr>
          <p:cNvPr id="335" name="Google Shape;335;p24"/>
          <p:cNvSpPr/>
          <p:nvPr/>
        </p:nvSpPr>
        <p:spPr>
          <a:xfrm flipH="1">
            <a:off x="194171" y="2741160"/>
            <a:ext cx="414900" cy="414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flipH="1">
            <a:off x="16786" y="3859707"/>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flipH="1">
            <a:off x="808690" y="3692272"/>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8" name="Google Shape;338;p24"/>
          <p:cNvPicPr preferRelativeResize="0"/>
          <p:nvPr/>
        </p:nvPicPr>
        <p:blipFill rotWithShape="1">
          <a:blip r:embed="rId2">
            <a:alphaModFix/>
          </a:blip>
          <a:srcRect l="-2684" t="19075" r="51068" b="18114"/>
          <a:stretch/>
        </p:blipFill>
        <p:spPr>
          <a:xfrm>
            <a:off x="8139537" y="-2"/>
            <a:ext cx="1429250" cy="1990302"/>
          </a:xfrm>
          <a:prstGeom prst="rect">
            <a:avLst/>
          </a:prstGeom>
          <a:noFill/>
          <a:ln>
            <a:noFill/>
          </a:ln>
        </p:spPr>
      </p:pic>
      <p:sp>
        <p:nvSpPr>
          <p:cNvPr id="339" name="Google Shape;339;p24"/>
          <p:cNvSpPr/>
          <p:nvPr/>
        </p:nvSpPr>
        <p:spPr>
          <a:xfrm rot="10800000">
            <a:off x="8604662" y="390698"/>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txBox="1">
            <a:spLocks noGrp="1"/>
          </p:cNvSpPr>
          <p:nvPr>
            <p:ph type="subTitle" idx="1"/>
          </p:nvPr>
        </p:nvSpPr>
        <p:spPr>
          <a:xfrm>
            <a:off x="1987890" y="3363425"/>
            <a:ext cx="23106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24"/>
          <p:cNvSpPr txBox="1">
            <a:spLocks noGrp="1"/>
          </p:cNvSpPr>
          <p:nvPr>
            <p:ph type="subTitle" idx="2"/>
          </p:nvPr>
        </p:nvSpPr>
        <p:spPr>
          <a:xfrm>
            <a:off x="1987890" y="1794572"/>
            <a:ext cx="23106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24"/>
          <p:cNvSpPr txBox="1">
            <a:spLocks noGrp="1"/>
          </p:cNvSpPr>
          <p:nvPr>
            <p:ph type="subTitle" idx="3"/>
          </p:nvPr>
        </p:nvSpPr>
        <p:spPr>
          <a:xfrm>
            <a:off x="5449017" y="3363424"/>
            <a:ext cx="23106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3" name="Google Shape;343;p24"/>
          <p:cNvSpPr txBox="1">
            <a:spLocks noGrp="1"/>
          </p:cNvSpPr>
          <p:nvPr>
            <p:ph type="subTitle" idx="4"/>
          </p:nvPr>
        </p:nvSpPr>
        <p:spPr>
          <a:xfrm>
            <a:off x="5449017" y="1794572"/>
            <a:ext cx="23106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4" name="Google Shape;344;p24"/>
          <p:cNvSpPr txBox="1">
            <a:spLocks noGrp="1"/>
          </p:cNvSpPr>
          <p:nvPr>
            <p:ph type="subTitle" idx="5"/>
          </p:nvPr>
        </p:nvSpPr>
        <p:spPr>
          <a:xfrm>
            <a:off x="1987887" y="3009490"/>
            <a:ext cx="2310600" cy="504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5" name="Google Shape;345;p24"/>
          <p:cNvSpPr txBox="1">
            <a:spLocks noGrp="1"/>
          </p:cNvSpPr>
          <p:nvPr>
            <p:ph type="subTitle" idx="6"/>
          </p:nvPr>
        </p:nvSpPr>
        <p:spPr>
          <a:xfrm>
            <a:off x="1987887" y="1440650"/>
            <a:ext cx="2310600" cy="504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6" name="Google Shape;346;p24"/>
          <p:cNvSpPr txBox="1">
            <a:spLocks noGrp="1"/>
          </p:cNvSpPr>
          <p:nvPr>
            <p:ph type="subTitle" idx="7"/>
          </p:nvPr>
        </p:nvSpPr>
        <p:spPr>
          <a:xfrm>
            <a:off x="5449014" y="3009489"/>
            <a:ext cx="2310600" cy="504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7" name="Google Shape;347;p24"/>
          <p:cNvSpPr txBox="1">
            <a:spLocks noGrp="1"/>
          </p:cNvSpPr>
          <p:nvPr>
            <p:ph type="subTitle" idx="8"/>
          </p:nvPr>
        </p:nvSpPr>
        <p:spPr>
          <a:xfrm>
            <a:off x="5449014" y="1440650"/>
            <a:ext cx="2310600" cy="504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8" name="Google Shape;348;p2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ive columns">
  <p:cSld name="CUSTOM_13">
    <p:spTree>
      <p:nvGrpSpPr>
        <p:cNvPr id="1" name="Shape 349"/>
        <p:cNvGrpSpPr/>
        <p:nvPr/>
      </p:nvGrpSpPr>
      <p:grpSpPr>
        <a:xfrm>
          <a:off x="0" y="0"/>
          <a:ext cx="0" cy="0"/>
          <a:chOff x="0" y="0"/>
          <a:chExt cx="0" cy="0"/>
        </a:xfrm>
      </p:grpSpPr>
      <p:pic>
        <p:nvPicPr>
          <p:cNvPr id="350" name="Google Shape;350;p25"/>
          <p:cNvPicPr preferRelativeResize="0"/>
          <p:nvPr/>
        </p:nvPicPr>
        <p:blipFill rotWithShape="1">
          <a:blip r:embed="rId2">
            <a:alphaModFix/>
          </a:blip>
          <a:srcRect l="40259" t="50182" b="-4788"/>
          <a:stretch/>
        </p:blipFill>
        <p:spPr>
          <a:xfrm rot="-5400000">
            <a:off x="44113" y="4035013"/>
            <a:ext cx="1913600" cy="2001825"/>
          </a:xfrm>
          <a:prstGeom prst="rect">
            <a:avLst/>
          </a:prstGeom>
          <a:noFill/>
          <a:ln>
            <a:noFill/>
          </a:ln>
        </p:spPr>
      </p:pic>
      <p:sp>
        <p:nvSpPr>
          <p:cNvPr id="351" name="Google Shape;351;p25"/>
          <p:cNvSpPr/>
          <p:nvPr/>
        </p:nvSpPr>
        <p:spPr>
          <a:xfrm rot="-5400000" flipH="1">
            <a:off x="747500" y="4697477"/>
            <a:ext cx="345900" cy="345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5400000" flipH="1">
            <a:off x="-8" y="4194623"/>
            <a:ext cx="545100" cy="5451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txBox="1">
            <a:spLocks noGrp="1"/>
          </p:cNvSpPr>
          <p:nvPr>
            <p:ph type="subTitle" idx="1"/>
          </p:nvPr>
        </p:nvSpPr>
        <p:spPr>
          <a:xfrm>
            <a:off x="909450" y="1815934"/>
            <a:ext cx="2250000" cy="8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25"/>
          <p:cNvSpPr txBox="1">
            <a:spLocks noGrp="1"/>
          </p:cNvSpPr>
          <p:nvPr>
            <p:ph type="subTitle" idx="2"/>
          </p:nvPr>
        </p:nvSpPr>
        <p:spPr>
          <a:xfrm>
            <a:off x="3446998" y="1815934"/>
            <a:ext cx="2250000" cy="8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5" name="Google Shape;355;p25"/>
          <p:cNvSpPr txBox="1">
            <a:spLocks noGrp="1"/>
          </p:cNvSpPr>
          <p:nvPr>
            <p:ph type="subTitle" idx="3"/>
          </p:nvPr>
        </p:nvSpPr>
        <p:spPr>
          <a:xfrm>
            <a:off x="909450" y="3378600"/>
            <a:ext cx="2250000" cy="8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6" name="Google Shape;356;p25"/>
          <p:cNvSpPr txBox="1">
            <a:spLocks noGrp="1"/>
          </p:cNvSpPr>
          <p:nvPr>
            <p:ph type="subTitle" idx="4"/>
          </p:nvPr>
        </p:nvSpPr>
        <p:spPr>
          <a:xfrm>
            <a:off x="3446998" y="3378600"/>
            <a:ext cx="2250000" cy="8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7" name="Google Shape;357;p25"/>
          <p:cNvSpPr txBox="1">
            <a:spLocks noGrp="1"/>
          </p:cNvSpPr>
          <p:nvPr>
            <p:ph type="subTitle" idx="5"/>
          </p:nvPr>
        </p:nvSpPr>
        <p:spPr>
          <a:xfrm>
            <a:off x="909446" y="2993080"/>
            <a:ext cx="2250000" cy="53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8" name="Google Shape;358;p25"/>
          <p:cNvSpPr txBox="1">
            <a:spLocks noGrp="1"/>
          </p:cNvSpPr>
          <p:nvPr>
            <p:ph type="subTitle" idx="6"/>
          </p:nvPr>
        </p:nvSpPr>
        <p:spPr>
          <a:xfrm>
            <a:off x="3446991" y="2993080"/>
            <a:ext cx="2250000" cy="53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9" name="Google Shape;359;p25"/>
          <p:cNvSpPr txBox="1">
            <a:spLocks noGrp="1"/>
          </p:cNvSpPr>
          <p:nvPr>
            <p:ph type="subTitle" idx="7"/>
          </p:nvPr>
        </p:nvSpPr>
        <p:spPr>
          <a:xfrm>
            <a:off x="909450" y="1430079"/>
            <a:ext cx="2250000" cy="53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0" name="Google Shape;360;p25"/>
          <p:cNvSpPr txBox="1">
            <a:spLocks noGrp="1"/>
          </p:cNvSpPr>
          <p:nvPr>
            <p:ph type="subTitle" idx="8"/>
          </p:nvPr>
        </p:nvSpPr>
        <p:spPr>
          <a:xfrm>
            <a:off x="3446995" y="1430079"/>
            <a:ext cx="2250000" cy="53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1" name="Google Shape;361;p25"/>
          <p:cNvSpPr txBox="1">
            <a:spLocks noGrp="1"/>
          </p:cNvSpPr>
          <p:nvPr>
            <p:ph type="subTitle" idx="9"/>
          </p:nvPr>
        </p:nvSpPr>
        <p:spPr>
          <a:xfrm>
            <a:off x="5984547" y="3378930"/>
            <a:ext cx="2250000" cy="8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2" name="Google Shape;362;p25"/>
          <p:cNvSpPr txBox="1">
            <a:spLocks noGrp="1"/>
          </p:cNvSpPr>
          <p:nvPr>
            <p:ph type="subTitle" idx="13"/>
          </p:nvPr>
        </p:nvSpPr>
        <p:spPr>
          <a:xfrm>
            <a:off x="5984541" y="2993075"/>
            <a:ext cx="2250000" cy="537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3" name="Google Shape;363;p25"/>
          <p:cNvSpPr txBox="1">
            <a:spLocks noGrp="1"/>
          </p:cNvSpPr>
          <p:nvPr>
            <p:ph type="title"/>
          </p:nvPr>
        </p:nvSpPr>
        <p:spPr>
          <a:xfrm>
            <a:off x="713400" y="409500"/>
            <a:ext cx="4983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364"/>
        <p:cNvGrpSpPr/>
        <p:nvPr/>
      </p:nvGrpSpPr>
      <p:grpSpPr>
        <a:xfrm>
          <a:off x="0" y="0"/>
          <a:ext cx="0" cy="0"/>
          <a:chOff x="0" y="0"/>
          <a:chExt cx="0" cy="0"/>
        </a:xfrm>
      </p:grpSpPr>
      <p:pic>
        <p:nvPicPr>
          <p:cNvPr id="365" name="Google Shape;365;p26"/>
          <p:cNvPicPr preferRelativeResize="0"/>
          <p:nvPr/>
        </p:nvPicPr>
        <p:blipFill rotWithShape="1">
          <a:blip r:embed="rId2">
            <a:alphaModFix/>
          </a:blip>
          <a:srcRect l="43078" t="16051"/>
          <a:stretch/>
        </p:blipFill>
        <p:spPr>
          <a:xfrm>
            <a:off x="-403658" y="289136"/>
            <a:ext cx="1338224" cy="2258652"/>
          </a:xfrm>
          <a:prstGeom prst="rect">
            <a:avLst/>
          </a:prstGeom>
          <a:noFill/>
          <a:ln>
            <a:noFill/>
          </a:ln>
        </p:spPr>
      </p:pic>
      <p:sp>
        <p:nvSpPr>
          <p:cNvPr id="366" name="Google Shape;366;p26"/>
          <p:cNvSpPr/>
          <p:nvPr/>
        </p:nvSpPr>
        <p:spPr>
          <a:xfrm>
            <a:off x="-169403" y="719348"/>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17797" y="1128773"/>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222497" y="1795123"/>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9" name="Google Shape;369;p26"/>
          <p:cNvPicPr preferRelativeResize="0"/>
          <p:nvPr/>
        </p:nvPicPr>
        <p:blipFill rotWithShape="1">
          <a:blip r:embed="rId2">
            <a:alphaModFix/>
          </a:blip>
          <a:srcRect l="-2684" t="19075" r="51068" b="18114"/>
          <a:stretch/>
        </p:blipFill>
        <p:spPr>
          <a:xfrm rot="10800000">
            <a:off x="-135625" y="3551761"/>
            <a:ext cx="1429250" cy="1990302"/>
          </a:xfrm>
          <a:prstGeom prst="rect">
            <a:avLst/>
          </a:prstGeom>
          <a:noFill/>
          <a:ln>
            <a:noFill/>
          </a:ln>
        </p:spPr>
      </p:pic>
      <p:sp>
        <p:nvSpPr>
          <p:cNvPr id="370" name="Google Shape;370;p26"/>
          <p:cNvSpPr/>
          <p:nvPr/>
        </p:nvSpPr>
        <p:spPr>
          <a:xfrm>
            <a:off x="227000" y="4549863"/>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1" name="Google Shape;371;p26"/>
          <p:cNvPicPr preferRelativeResize="0"/>
          <p:nvPr/>
        </p:nvPicPr>
        <p:blipFill rotWithShape="1">
          <a:blip r:embed="rId2">
            <a:alphaModFix/>
          </a:blip>
          <a:srcRect l="843" t="3370" r="-1285" b="-11408"/>
          <a:stretch/>
        </p:blipFill>
        <p:spPr>
          <a:xfrm rot="5400000">
            <a:off x="7832676" y="2395100"/>
            <a:ext cx="2781299" cy="3423349"/>
          </a:xfrm>
          <a:prstGeom prst="rect">
            <a:avLst/>
          </a:prstGeom>
          <a:noFill/>
          <a:ln>
            <a:noFill/>
          </a:ln>
        </p:spPr>
      </p:pic>
      <p:sp>
        <p:nvSpPr>
          <p:cNvPr id="372" name="Google Shape;372;p26"/>
          <p:cNvSpPr/>
          <p:nvPr/>
        </p:nvSpPr>
        <p:spPr>
          <a:xfrm rot="-5400000">
            <a:off x="8509751" y="4297412"/>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txBox="1">
            <a:spLocks noGrp="1"/>
          </p:cNvSpPr>
          <p:nvPr>
            <p:ph type="subTitle" idx="1"/>
          </p:nvPr>
        </p:nvSpPr>
        <p:spPr>
          <a:xfrm>
            <a:off x="858375" y="3261375"/>
            <a:ext cx="22902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4" name="Google Shape;374;p26"/>
          <p:cNvSpPr txBox="1">
            <a:spLocks noGrp="1"/>
          </p:cNvSpPr>
          <p:nvPr>
            <p:ph type="subTitle" idx="2"/>
          </p:nvPr>
        </p:nvSpPr>
        <p:spPr>
          <a:xfrm>
            <a:off x="858375" y="1709625"/>
            <a:ext cx="22902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5" name="Google Shape;375;p26"/>
          <p:cNvSpPr txBox="1">
            <a:spLocks noGrp="1"/>
          </p:cNvSpPr>
          <p:nvPr>
            <p:ph type="subTitle" idx="3"/>
          </p:nvPr>
        </p:nvSpPr>
        <p:spPr>
          <a:xfrm>
            <a:off x="3426948" y="3633175"/>
            <a:ext cx="22902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6" name="Google Shape;376;p26"/>
          <p:cNvSpPr txBox="1">
            <a:spLocks noGrp="1"/>
          </p:cNvSpPr>
          <p:nvPr>
            <p:ph type="subTitle" idx="4"/>
          </p:nvPr>
        </p:nvSpPr>
        <p:spPr>
          <a:xfrm>
            <a:off x="3426948" y="2081425"/>
            <a:ext cx="22902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7" name="Google Shape;377;p26"/>
          <p:cNvSpPr txBox="1">
            <a:spLocks noGrp="1"/>
          </p:cNvSpPr>
          <p:nvPr>
            <p:ph type="subTitle" idx="5"/>
          </p:nvPr>
        </p:nvSpPr>
        <p:spPr>
          <a:xfrm>
            <a:off x="5995522" y="3261375"/>
            <a:ext cx="22902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8" name="Google Shape;378;p26"/>
          <p:cNvSpPr txBox="1">
            <a:spLocks noGrp="1"/>
          </p:cNvSpPr>
          <p:nvPr>
            <p:ph type="subTitle" idx="6"/>
          </p:nvPr>
        </p:nvSpPr>
        <p:spPr>
          <a:xfrm>
            <a:off x="5995522" y="1709625"/>
            <a:ext cx="22902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9" name="Google Shape;379;p26"/>
          <p:cNvSpPr txBox="1">
            <a:spLocks noGrp="1"/>
          </p:cNvSpPr>
          <p:nvPr>
            <p:ph type="subTitle" idx="7"/>
          </p:nvPr>
        </p:nvSpPr>
        <p:spPr>
          <a:xfrm>
            <a:off x="858375" y="2924700"/>
            <a:ext cx="2290200" cy="48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0" name="Google Shape;380;p26"/>
          <p:cNvSpPr txBox="1">
            <a:spLocks noGrp="1"/>
          </p:cNvSpPr>
          <p:nvPr>
            <p:ph type="subTitle" idx="8"/>
          </p:nvPr>
        </p:nvSpPr>
        <p:spPr>
          <a:xfrm>
            <a:off x="858375" y="1373000"/>
            <a:ext cx="22902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1" name="Google Shape;381;p26"/>
          <p:cNvSpPr txBox="1">
            <a:spLocks noGrp="1"/>
          </p:cNvSpPr>
          <p:nvPr>
            <p:ph type="subTitle" idx="9"/>
          </p:nvPr>
        </p:nvSpPr>
        <p:spPr>
          <a:xfrm>
            <a:off x="3426945" y="3296500"/>
            <a:ext cx="22902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2" name="Google Shape;382;p26"/>
          <p:cNvSpPr txBox="1">
            <a:spLocks noGrp="1"/>
          </p:cNvSpPr>
          <p:nvPr>
            <p:ph type="subTitle" idx="13"/>
          </p:nvPr>
        </p:nvSpPr>
        <p:spPr>
          <a:xfrm>
            <a:off x="3426945" y="1744800"/>
            <a:ext cx="22902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26"/>
          <p:cNvSpPr txBox="1">
            <a:spLocks noGrp="1"/>
          </p:cNvSpPr>
          <p:nvPr>
            <p:ph type="subTitle" idx="14"/>
          </p:nvPr>
        </p:nvSpPr>
        <p:spPr>
          <a:xfrm>
            <a:off x="5995514" y="2924700"/>
            <a:ext cx="22902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4" name="Google Shape;384;p26"/>
          <p:cNvSpPr txBox="1">
            <a:spLocks noGrp="1"/>
          </p:cNvSpPr>
          <p:nvPr>
            <p:ph type="subTitle" idx="15"/>
          </p:nvPr>
        </p:nvSpPr>
        <p:spPr>
          <a:xfrm>
            <a:off x="5995514" y="1373000"/>
            <a:ext cx="22902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1800"/>
              <a:buFont typeface="Milonga"/>
              <a:buNone/>
              <a:defRPr sz="2000">
                <a:latin typeface="Albert Sans"/>
                <a:ea typeface="Albert Sans"/>
                <a:cs typeface="Albert Sans"/>
                <a:sym typeface="Albert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26"/>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386"/>
        <p:cNvGrpSpPr/>
        <p:nvPr/>
      </p:nvGrpSpPr>
      <p:grpSpPr>
        <a:xfrm>
          <a:off x="0" y="0"/>
          <a:ext cx="0" cy="0"/>
          <a:chOff x="0" y="0"/>
          <a:chExt cx="0" cy="0"/>
        </a:xfrm>
      </p:grpSpPr>
      <p:pic>
        <p:nvPicPr>
          <p:cNvPr id="387" name="Google Shape;387;p27"/>
          <p:cNvPicPr preferRelativeResize="0"/>
          <p:nvPr/>
        </p:nvPicPr>
        <p:blipFill rotWithShape="1">
          <a:blip r:embed="rId2">
            <a:alphaModFix/>
          </a:blip>
          <a:srcRect l="61232" t="43898" b="-4885"/>
          <a:stretch/>
        </p:blipFill>
        <p:spPr>
          <a:xfrm>
            <a:off x="0" y="0"/>
            <a:ext cx="1372475" cy="2471000"/>
          </a:xfrm>
          <a:prstGeom prst="rect">
            <a:avLst/>
          </a:prstGeom>
          <a:noFill/>
          <a:ln>
            <a:noFill/>
          </a:ln>
        </p:spPr>
      </p:pic>
      <p:sp>
        <p:nvSpPr>
          <p:cNvPr id="388" name="Google Shape;388;p27"/>
          <p:cNvSpPr/>
          <p:nvPr/>
        </p:nvSpPr>
        <p:spPr>
          <a:xfrm flipH="1">
            <a:off x="306549" y="1080940"/>
            <a:ext cx="382500" cy="382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flipH="1">
            <a:off x="196734" y="-131525"/>
            <a:ext cx="602400" cy="602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0" name="Google Shape;390;p27"/>
          <p:cNvPicPr preferRelativeResize="0"/>
          <p:nvPr/>
        </p:nvPicPr>
        <p:blipFill rotWithShape="1">
          <a:blip r:embed="rId2">
            <a:alphaModFix/>
          </a:blip>
          <a:srcRect l="-7246" t="45839" r="5610" b="-21556"/>
          <a:stretch/>
        </p:blipFill>
        <p:spPr>
          <a:xfrm>
            <a:off x="6007000" y="0"/>
            <a:ext cx="3147549" cy="2683374"/>
          </a:xfrm>
          <a:prstGeom prst="rect">
            <a:avLst/>
          </a:prstGeom>
          <a:noFill/>
          <a:ln>
            <a:noFill/>
          </a:ln>
        </p:spPr>
      </p:pic>
      <p:sp>
        <p:nvSpPr>
          <p:cNvPr id="391" name="Google Shape;391;p27"/>
          <p:cNvSpPr/>
          <p:nvPr/>
        </p:nvSpPr>
        <p:spPr>
          <a:xfrm rot="10800000">
            <a:off x="7899001" y="271789"/>
            <a:ext cx="810600" cy="8106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6985375" y="1109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6296400" y="-818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p:nvPr/>
        </p:nvSpPr>
        <p:spPr>
          <a:xfrm>
            <a:off x="1376025" y="3511828"/>
            <a:ext cx="4458900" cy="738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u="sng">
                <a:solidFill>
                  <a:schemeClr val="dk2"/>
                </a:solid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u="sng">
                <a:solidFill>
                  <a:schemeClr val="dk2"/>
                </a:solid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u="sng">
                <a:solidFill>
                  <a:schemeClr val="dk2"/>
                </a:solid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endParaRPr sz="1200" u="sng">
              <a:solidFill>
                <a:schemeClr val="dk2"/>
              </a:solidFill>
              <a:latin typeface="Barlow"/>
              <a:ea typeface="Barlow"/>
              <a:cs typeface="Barlow"/>
              <a:sym typeface="Barlow"/>
            </a:endParaRPr>
          </a:p>
        </p:txBody>
      </p:sp>
      <p:sp>
        <p:nvSpPr>
          <p:cNvPr id="395" name="Google Shape;395;p27"/>
          <p:cNvSpPr txBox="1">
            <a:spLocks noGrp="1"/>
          </p:cNvSpPr>
          <p:nvPr>
            <p:ph type="ctrTitle"/>
          </p:nvPr>
        </p:nvSpPr>
        <p:spPr>
          <a:xfrm>
            <a:off x="1376025" y="561900"/>
            <a:ext cx="4568100" cy="12630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6" name="Google Shape;396;p27"/>
          <p:cNvSpPr txBox="1">
            <a:spLocks noGrp="1"/>
          </p:cNvSpPr>
          <p:nvPr>
            <p:ph type="subTitle" idx="1"/>
          </p:nvPr>
        </p:nvSpPr>
        <p:spPr>
          <a:xfrm>
            <a:off x="1376025" y="1783675"/>
            <a:ext cx="4568100" cy="11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grpSp>
        <p:nvGrpSpPr>
          <p:cNvPr id="397" name="Google Shape;397;p27"/>
          <p:cNvGrpSpPr/>
          <p:nvPr/>
        </p:nvGrpSpPr>
        <p:grpSpPr>
          <a:xfrm flipH="1">
            <a:off x="5425525" y="1697952"/>
            <a:ext cx="5617951" cy="5479398"/>
            <a:chOff x="4530175" y="1831827"/>
            <a:chExt cx="5617951" cy="5479398"/>
          </a:xfrm>
        </p:grpSpPr>
        <p:pic>
          <p:nvPicPr>
            <p:cNvPr id="398" name="Google Shape;398;p27"/>
            <p:cNvPicPr preferRelativeResize="0"/>
            <p:nvPr/>
          </p:nvPicPr>
          <p:blipFill rotWithShape="1">
            <a:blip r:embed="rId6">
              <a:alphaModFix/>
            </a:blip>
            <a:srcRect t="-1832" r="537"/>
            <a:stretch/>
          </p:blipFill>
          <p:spPr>
            <a:xfrm rot="10800000">
              <a:off x="4530175" y="1831827"/>
              <a:ext cx="5617951" cy="5479398"/>
            </a:xfrm>
            <a:prstGeom prst="rect">
              <a:avLst/>
            </a:prstGeom>
            <a:noFill/>
            <a:ln>
              <a:noFill/>
            </a:ln>
          </p:spPr>
        </p:pic>
        <p:sp>
          <p:nvSpPr>
            <p:cNvPr id="399" name="Google Shape;399;p27"/>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5_1">
    <p:spTree>
      <p:nvGrpSpPr>
        <p:cNvPr id="1" name="Shape 404"/>
        <p:cNvGrpSpPr/>
        <p:nvPr/>
      </p:nvGrpSpPr>
      <p:grpSpPr>
        <a:xfrm>
          <a:off x="0" y="0"/>
          <a:ext cx="0" cy="0"/>
          <a:chOff x="0" y="0"/>
          <a:chExt cx="0" cy="0"/>
        </a:xfrm>
      </p:grpSpPr>
      <p:pic>
        <p:nvPicPr>
          <p:cNvPr id="405" name="Google Shape;405;p28"/>
          <p:cNvPicPr preferRelativeResize="0"/>
          <p:nvPr/>
        </p:nvPicPr>
        <p:blipFill rotWithShape="1">
          <a:blip r:embed="rId2">
            <a:alphaModFix/>
          </a:blip>
          <a:srcRect l="54660" t="21775" r="117" b="7"/>
          <a:stretch/>
        </p:blipFill>
        <p:spPr>
          <a:xfrm rot="5400000">
            <a:off x="7320350" y="-613174"/>
            <a:ext cx="1252201" cy="2478549"/>
          </a:xfrm>
          <a:prstGeom prst="rect">
            <a:avLst/>
          </a:prstGeom>
          <a:noFill/>
          <a:ln>
            <a:noFill/>
          </a:ln>
        </p:spPr>
      </p:pic>
      <p:sp>
        <p:nvSpPr>
          <p:cNvPr id="406" name="Google Shape;406;p28"/>
          <p:cNvSpPr/>
          <p:nvPr/>
        </p:nvSpPr>
        <p:spPr>
          <a:xfrm rot="5400000">
            <a:off x="8116042" y="448427"/>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7" name="Google Shape;407;p28"/>
          <p:cNvPicPr preferRelativeResize="0"/>
          <p:nvPr/>
        </p:nvPicPr>
        <p:blipFill rotWithShape="1">
          <a:blip r:embed="rId2">
            <a:alphaModFix/>
          </a:blip>
          <a:srcRect l="-813" t="35367" r="-823" b="-11085"/>
          <a:stretch/>
        </p:blipFill>
        <p:spPr>
          <a:xfrm rot="-5400000" flipH="1">
            <a:off x="-172148" y="3004248"/>
            <a:ext cx="2334573" cy="1990302"/>
          </a:xfrm>
          <a:prstGeom prst="rect">
            <a:avLst/>
          </a:prstGeom>
          <a:noFill/>
          <a:ln>
            <a:noFill/>
          </a:ln>
        </p:spPr>
      </p:pic>
      <p:sp>
        <p:nvSpPr>
          <p:cNvPr id="408" name="Google Shape;408;p28"/>
          <p:cNvSpPr/>
          <p:nvPr/>
        </p:nvSpPr>
        <p:spPr>
          <a:xfrm>
            <a:off x="0" y="31905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22925" y="41103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7555675" y="715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5_1_1">
    <p:spTree>
      <p:nvGrpSpPr>
        <p:cNvPr id="1" name="Shape 411"/>
        <p:cNvGrpSpPr/>
        <p:nvPr/>
      </p:nvGrpSpPr>
      <p:grpSpPr>
        <a:xfrm>
          <a:off x="0" y="0"/>
          <a:ext cx="0" cy="0"/>
          <a:chOff x="0" y="0"/>
          <a:chExt cx="0" cy="0"/>
        </a:xfrm>
      </p:grpSpPr>
      <p:pic>
        <p:nvPicPr>
          <p:cNvPr id="412" name="Google Shape;412;p29"/>
          <p:cNvPicPr preferRelativeResize="0"/>
          <p:nvPr/>
        </p:nvPicPr>
        <p:blipFill rotWithShape="1">
          <a:blip r:embed="rId2">
            <a:alphaModFix/>
          </a:blip>
          <a:srcRect l="43078" t="16051"/>
          <a:stretch/>
        </p:blipFill>
        <p:spPr>
          <a:xfrm rot="10800000" flipH="1">
            <a:off x="13364" y="2884848"/>
            <a:ext cx="1338224" cy="2258652"/>
          </a:xfrm>
          <a:prstGeom prst="rect">
            <a:avLst/>
          </a:prstGeom>
          <a:noFill/>
          <a:ln>
            <a:noFill/>
          </a:ln>
        </p:spPr>
      </p:pic>
      <p:sp>
        <p:nvSpPr>
          <p:cNvPr id="413" name="Google Shape;413;p29"/>
          <p:cNvSpPr/>
          <p:nvPr/>
        </p:nvSpPr>
        <p:spPr>
          <a:xfrm rot="10800000" flipH="1">
            <a:off x="247618" y="4111787"/>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10800000" flipH="1">
            <a:off x="834818" y="4027862"/>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10800000" flipH="1">
            <a:off x="639518" y="3166212"/>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6" name="Google Shape;416;p29"/>
          <p:cNvPicPr preferRelativeResize="0"/>
          <p:nvPr/>
        </p:nvPicPr>
        <p:blipFill rotWithShape="1">
          <a:blip r:embed="rId3">
            <a:alphaModFix/>
          </a:blip>
          <a:srcRect t="-190" r="-431" b="-40"/>
          <a:stretch/>
        </p:blipFill>
        <p:spPr>
          <a:xfrm rot="10800000" flipH="1">
            <a:off x="7570775" y="974051"/>
            <a:ext cx="4994601" cy="4748549"/>
          </a:xfrm>
          <a:prstGeom prst="rect">
            <a:avLst/>
          </a:prstGeom>
          <a:noFill/>
          <a:ln>
            <a:noFill/>
          </a:ln>
        </p:spPr>
      </p:pic>
      <p:sp>
        <p:nvSpPr>
          <p:cNvPr id="417" name="Google Shape;417;p29"/>
          <p:cNvSpPr/>
          <p:nvPr/>
        </p:nvSpPr>
        <p:spPr>
          <a:xfrm>
            <a:off x="8565062" y="2741160"/>
            <a:ext cx="414900" cy="414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8545048" y="3859707"/>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7835944" y="3692272"/>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0" name="Google Shape;420;p29"/>
          <p:cNvPicPr preferRelativeResize="0"/>
          <p:nvPr/>
        </p:nvPicPr>
        <p:blipFill rotWithShape="1">
          <a:blip r:embed="rId2">
            <a:alphaModFix/>
          </a:blip>
          <a:srcRect l="-2684" t="19075" r="51068" b="18114"/>
          <a:stretch/>
        </p:blipFill>
        <p:spPr>
          <a:xfrm flipH="1">
            <a:off x="-242254" y="-2"/>
            <a:ext cx="1429250" cy="1990302"/>
          </a:xfrm>
          <a:prstGeom prst="rect">
            <a:avLst/>
          </a:prstGeom>
          <a:noFill/>
          <a:ln>
            <a:noFill/>
          </a:ln>
        </p:spPr>
      </p:pic>
      <p:sp>
        <p:nvSpPr>
          <p:cNvPr id="421" name="Google Shape;421;p29"/>
          <p:cNvSpPr/>
          <p:nvPr/>
        </p:nvSpPr>
        <p:spPr>
          <a:xfrm rot="10800000" flipH="1">
            <a:off x="120371" y="390698"/>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body" idx="1"/>
          </p:nvPr>
        </p:nvSpPr>
        <p:spPr>
          <a:xfrm>
            <a:off x="980675" y="1058225"/>
            <a:ext cx="7108200" cy="3422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sz="1100"/>
            </a:lvl1pPr>
            <a:lvl2pPr marL="914400" lvl="1" indent="-355600" rtl="0">
              <a:lnSpc>
                <a:spcPct val="115000"/>
              </a:lnSpc>
              <a:spcBef>
                <a:spcPts val="0"/>
              </a:spcBef>
              <a:spcAft>
                <a:spcPts val="0"/>
              </a:spcAft>
              <a:buClr>
                <a:schemeClr val="dk1"/>
              </a:buClr>
              <a:buSzPts val="2000"/>
              <a:buFont typeface="Be Vietnam Pro"/>
              <a:buChar char="○"/>
              <a:defRPr/>
            </a:lvl2pPr>
            <a:lvl3pPr marL="1371600" lvl="2" indent="-355600" rtl="0">
              <a:lnSpc>
                <a:spcPct val="115000"/>
              </a:lnSpc>
              <a:spcBef>
                <a:spcPts val="0"/>
              </a:spcBef>
              <a:spcAft>
                <a:spcPts val="0"/>
              </a:spcAft>
              <a:buClr>
                <a:schemeClr val="dk1"/>
              </a:buClr>
              <a:buSzPts val="2000"/>
              <a:buFont typeface="Be Vietnam Pro"/>
              <a:buChar char="■"/>
              <a:defRPr/>
            </a:lvl3pPr>
            <a:lvl4pPr marL="1828800" lvl="3" indent="-355600" rtl="0">
              <a:lnSpc>
                <a:spcPct val="115000"/>
              </a:lnSpc>
              <a:spcBef>
                <a:spcPts val="0"/>
              </a:spcBef>
              <a:spcAft>
                <a:spcPts val="0"/>
              </a:spcAft>
              <a:buClr>
                <a:schemeClr val="dk1"/>
              </a:buClr>
              <a:buSzPts val="2000"/>
              <a:buFont typeface="Be Vietnam Pro"/>
              <a:buChar char="●"/>
              <a:defRPr/>
            </a:lvl4pPr>
            <a:lvl5pPr marL="2286000" lvl="4" indent="-355600" rtl="0">
              <a:lnSpc>
                <a:spcPct val="115000"/>
              </a:lnSpc>
              <a:spcBef>
                <a:spcPts val="0"/>
              </a:spcBef>
              <a:spcAft>
                <a:spcPts val="0"/>
              </a:spcAft>
              <a:buClr>
                <a:schemeClr val="dk1"/>
              </a:buClr>
              <a:buSzPts val="2000"/>
              <a:buFont typeface="Be Vietnam Pro"/>
              <a:buChar char="○"/>
              <a:defRPr/>
            </a:lvl5pPr>
            <a:lvl6pPr marL="2743200" lvl="5" indent="-355600" rtl="0">
              <a:lnSpc>
                <a:spcPct val="115000"/>
              </a:lnSpc>
              <a:spcBef>
                <a:spcPts val="0"/>
              </a:spcBef>
              <a:spcAft>
                <a:spcPts val="0"/>
              </a:spcAft>
              <a:buClr>
                <a:schemeClr val="dk1"/>
              </a:buClr>
              <a:buSzPts val="2000"/>
              <a:buFont typeface="Be Vietnam Pro"/>
              <a:buChar char="■"/>
              <a:defRPr/>
            </a:lvl6pPr>
            <a:lvl7pPr marL="3200400" lvl="6" indent="-355600" rtl="0">
              <a:lnSpc>
                <a:spcPct val="115000"/>
              </a:lnSpc>
              <a:spcBef>
                <a:spcPts val="0"/>
              </a:spcBef>
              <a:spcAft>
                <a:spcPts val="0"/>
              </a:spcAft>
              <a:buClr>
                <a:schemeClr val="dk1"/>
              </a:buClr>
              <a:buSzPts val="2000"/>
              <a:buFont typeface="Be Vietnam Pro"/>
              <a:buChar char="●"/>
              <a:defRPr/>
            </a:lvl7pPr>
            <a:lvl8pPr marL="3657600" lvl="7" indent="-355600" rtl="0">
              <a:lnSpc>
                <a:spcPct val="115000"/>
              </a:lnSpc>
              <a:spcBef>
                <a:spcPts val="0"/>
              </a:spcBef>
              <a:spcAft>
                <a:spcPts val="0"/>
              </a:spcAft>
              <a:buClr>
                <a:schemeClr val="dk1"/>
              </a:buClr>
              <a:buSzPts val="2000"/>
              <a:buFont typeface="Be Vietnam Pro"/>
              <a:buChar char="○"/>
              <a:defRPr/>
            </a:lvl8pPr>
            <a:lvl9pPr marL="4114800" lvl="8" indent="-355600" rtl="0">
              <a:lnSpc>
                <a:spcPct val="115000"/>
              </a:lnSpc>
              <a:spcBef>
                <a:spcPts val="0"/>
              </a:spcBef>
              <a:spcAft>
                <a:spcPts val="0"/>
              </a:spcAft>
              <a:buClr>
                <a:schemeClr val="dk1"/>
              </a:buClr>
              <a:buSzPts val="2000"/>
              <a:buFont typeface="Be Vietnam Pro"/>
              <a:buChar char="■"/>
              <a:defRPr/>
            </a:lvl9pPr>
          </a:lstStyle>
          <a:p>
            <a:endParaRPr/>
          </a:p>
        </p:txBody>
      </p:sp>
      <p:sp>
        <p:nvSpPr>
          <p:cNvPr id="38" name="Google Shape;38;p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9" name="Google Shape;39;p4"/>
          <p:cNvPicPr preferRelativeResize="0"/>
          <p:nvPr/>
        </p:nvPicPr>
        <p:blipFill rotWithShape="1">
          <a:blip r:embed="rId2">
            <a:alphaModFix/>
          </a:blip>
          <a:srcRect l="52778" t="19041"/>
          <a:stretch/>
        </p:blipFill>
        <p:spPr>
          <a:xfrm rot="-5400000">
            <a:off x="534062" y="3492465"/>
            <a:ext cx="1110150" cy="2178274"/>
          </a:xfrm>
          <a:prstGeom prst="rect">
            <a:avLst/>
          </a:prstGeom>
          <a:noFill/>
          <a:ln>
            <a:noFill/>
          </a:ln>
        </p:spPr>
      </p:pic>
      <p:sp>
        <p:nvSpPr>
          <p:cNvPr id="40" name="Google Shape;40;p4"/>
          <p:cNvSpPr/>
          <p:nvPr/>
        </p:nvSpPr>
        <p:spPr>
          <a:xfrm rot="-5400000">
            <a:off x="349844" y="4529006"/>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5400000">
            <a:off x="759269" y="4267306"/>
            <a:ext cx="276000" cy="2760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5400000">
            <a:off x="1425619" y="4267306"/>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4"/>
          <p:cNvPicPr preferRelativeResize="0"/>
          <p:nvPr/>
        </p:nvPicPr>
        <p:blipFill>
          <a:blip r:embed="rId3">
            <a:alphaModFix/>
          </a:blip>
          <a:stretch>
            <a:fillRect/>
          </a:stretch>
        </p:blipFill>
        <p:spPr>
          <a:xfrm rot="-5400000">
            <a:off x="6090287" y="2373468"/>
            <a:ext cx="6423450" cy="6119214"/>
          </a:xfrm>
          <a:prstGeom prst="rect">
            <a:avLst/>
          </a:prstGeom>
          <a:noFill/>
          <a:ln>
            <a:noFill/>
          </a:ln>
        </p:spPr>
      </p:pic>
      <p:sp>
        <p:nvSpPr>
          <p:cNvPr id="44" name="Google Shape;44;p4"/>
          <p:cNvSpPr/>
          <p:nvPr/>
        </p:nvSpPr>
        <p:spPr>
          <a:xfrm rot="5400000" flipH="1">
            <a:off x="8025156" y="3711002"/>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5400000" flipH="1">
            <a:off x="7362166" y="4438556"/>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 name="Google Shape;46;p4"/>
          <p:cNvPicPr preferRelativeResize="0"/>
          <p:nvPr/>
        </p:nvPicPr>
        <p:blipFill rotWithShape="1">
          <a:blip r:embed="rId2">
            <a:alphaModFix/>
          </a:blip>
          <a:srcRect l="3239" t="28257" r="49539" b="14727"/>
          <a:stretch/>
        </p:blipFill>
        <p:spPr>
          <a:xfrm rot="5400000">
            <a:off x="7833376" y="-211974"/>
            <a:ext cx="1110150" cy="1534098"/>
          </a:xfrm>
          <a:prstGeom prst="rect">
            <a:avLst/>
          </a:prstGeom>
          <a:noFill/>
          <a:ln>
            <a:noFill/>
          </a:ln>
        </p:spPr>
      </p:pic>
      <p:sp>
        <p:nvSpPr>
          <p:cNvPr id="47" name="Google Shape;47;p4"/>
          <p:cNvSpPr/>
          <p:nvPr/>
        </p:nvSpPr>
        <p:spPr>
          <a:xfrm rot="5400000" flipH="1">
            <a:off x="8449656" y="210827"/>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pic>
        <p:nvPicPr>
          <p:cNvPr id="49" name="Google Shape;49;p5"/>
          <p:cNvPicPr preferRelativeResize="0"/>
          <p:nvPr/>
        </p:nvPicPr>
        <p:blipFill>
          <a:blip r:embed="rId2">
            <a:alphaModFix/>
          </a:blip>
          <a:stretch>
            <a:fillRect/>
          </a:stretch>
        </p:blipFill>
        <p:spPr>
          <a:xfrm rot="-5400000" flipH="1">
            <a:off x="-1122415" y="3674555"/>
            <a:ext cx="4966077" cy="4730868"/>
          </a:xfrm>
          <a:prstGeom prst="rect">
            <a:avLst/>
          </a:prstGeom>
          <a:noFill/>
          <a:ln>
            <a:noFill/>
          </a:ln>
        </p:spPr>
      </p:pic>
      <p:sp>
        <p:nvSpPr>
          <p:cNvPr id="50" name="Google Shape;50;p5"/>
          <p:cNvSpPr/>
          <p:nvPr/>
        </p:nvSpPr>
        <p:spPr>
          <a:xfrm rot="5400000">
            <a:off x="1572291" y="4551204"/>
            <a:ext cx="414900" cy="414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256343" y="4531190"/>
            <a:ext cx="612300" cy="612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5400000">
            <a:off x="506579" y="3822086"/>
            <a:ext cx="529500" cy="529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
          <p:cNvPicPr preferRelativeResize="0"/>
          <p:nvPr/>
        </p:nvPicPr>
        <p:blipFill rotWithShape="1">
          <a:blip r:embed="rId3">
            <a:alphaModFix/>
          </a:blip>
          <a:srcRect l="53884" t="42839" r="-2021" b="-3416"/>
          <a:stretch/>
        </p:blipFill>
        <p:spPr>
          <a:xfrm rot="5400000">
            <a:off x="8063276" y="-876837"/>
            <a:ext cx="1849450" cy="2663373"/>
          </a:xfrm>
          <a:prstGeom prst="rect">
            <a:avLst/>
          </a:prstGeom>
          <a:noFill/>
          <a:ln>
            <a:noFill/>
          </a:ln>
        </p:spPr>
      </p:pic>
      <p:sp>
        <p:nvSpPr>
          <p:cNvPr id="54" name="Google Shape;54;p5"/>
          <p:cNvSpPr/>
          <p:nvPr/>
        </p:nvSpPr>
        <p:spPr>
          <a:xfrm rot="-5400000">
            <a:off x="8502649" y="-200990"/>
            <a:ext cx="834600" cy="8346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body" idx="1"/>
          </p:nvPr>
        </p:nvSpPr>
        <p:spPr>
          <a:xfrm>
            <a:off x="1209250" y="2538665"/>
            <a:ext cx="3045000" cy="14619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6" name="Google Shape;56;p5"/>
          <p:cNvSpPr txBox="1">
            <a:spLocks noGrp="1"/>
          </p:cNvSpPr>
          <p:nvPr>
            <p:ph type="body" idx="2"/>
          </p:nvPr>
        </p:nvSpPr>
        <p:spPr>
          <a:xfrm>
            <a:off x="4889754" y="2538665"/>
            <a:ext cx="3045000" cy="14619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7" name="Google Shape;57;p5"/>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5"/>
          <p:cNvSpPr txBox="1">
            <a:spLocks noGrp="1"/>
          </p:cNvSpPr>
          <p:nvPr>
            <p:ph type="subTitle" idx="3"/>
          </p:nvPr>
        </p:nvSpPr>
        <p:spPr>
          <a:xfrm>
            <a:off x="1209250" y="2127907"/>
            <a:ext cx="3045000" cy="5331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
              <a:buNone/>
              <a:defRPr sz="2000">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5"/>
          <p:cNvSpPr txBox="1">
            <a:spLocks noGrp="1"/>
          </p:cNvSpPr>
          <p:nvPr>
            <p:ph type="subTitle" idx="4"/>
          </p:nvPr>
        </p:nvSpPr>
        <p:spPr>
          <a:xfrm>
            <a:off x="4889750" y="2127907"/>
            <a:ext cx="3045000" cy="53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000">
                <a:latin typeface="Albert Sans"/>
                <a:ea typeface="Albert Sans"/>
                <a:cs typeface="Albert Sans"/>
                <a:sym typeface="Albert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lvl1pPr lvl="0" algn="l">
              <a:spcBef>
                <a:spcPts val="0"/>
              </a:spcBef>
              <a:spcAft>
                <a:spcPts val="0"/>
              </a:spcAft>
              <a:buClr>
                <a:schemeClr val="accent3"/>
              </a:buClr>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62" name="Google Shape;62;p6"/>
          <p:cNvPicPr preferRelativeResize="0"/>
          <p:nvPr/>
        </p:nvPicPr>
        <p:blipFill rotWithShape="1">
          <a:blip r:embed="rId2">
            <a:alphaModFix/>
          </a:blip>
          <a:srcRect l="54660" t="11636" r="117" b="8"/>
          <a:stretch/>
        </p:blipFill>
        <p:spPr>
          <a:xfrm rot="5400000">
            <a:off x="7703625" y="-1419025"/>
            <a:ext cx="1252189" cy="2799744"/>
          </a:xfrm>
          <a:prstGeom prst="rect">
            <a:avLst/>
          </a:prstGeom>
          <a:noFill/>
          <a:ln>
            <a:noFill/>
          </a:ln>
        </p:spPr>
      </p:pic>
      <p:sp>
        <p:nvSpPr>
          <p:cNvPr id="63" name="Google Shape;63;p6"/>
          <p:cNvSpPr/>
          <p:nvPr/>
        </p:nvSpPr>
        <p:spPr>
          <a:xfrm rot="5400000">
            <a:off x="7379967" y="-52812"/>
            <a:ext cx="299100" cy="2991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5400000">
            <a:off x="8220091" y="-90209"/>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6"/>
          <p:cNvPicPr preferRelativeResize="0"/>
          <p:nvPr/>
        </p:nvPicPr>
        <p:blipFill rotWithShape="1">
          <a:blip r:embed="rId2">
            <a:alphaModFix/>
          </a:blip>
          <a:srcRect l="-7246" t="5556" r="5610" b="-21552"/>
          <a:stretch/>
        </p:blipFill>
        <p:spPr>
          <a:xfrm rot="10800000">
            <a:off x="-1223" y="3153202"/>
            <a:ext cx="2334573" cy="3049074"/>
          </a:xfrm>
          <a:prstGeom prst="rect">
            <a:avLst/>
          </a:prstGeom>
          <a:noFill/>
          <a:ln>
            <a:noFill/>
          </a:ln>
        </p:spPr>
      </p:pic>
      <p:sp>
        <p:nvSpPr>
          <p:cNvPr id="66" name="Google Shape;66;p6"/>
          <p:cNvSpPr/>
          <p:nvPr/>
        </p:nvSpPr>
        <p:spPr>
          <a:xfrm>
            <a:off x="328800" y="4340675"/>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pic>
        <p:nvPicPr>
          <p:cNvPr id="68" name="Google Shape;68;p7"/>
          <p:cNvPicPr preferRelativeResize="0"/>
          <p:nvPr/>
        </p:nvPicPr>
        <p:blipFill rotWithShape="1">
          <a:blip r:embed="rId2">
            <a:alphaModFix/>
          </a:blip>
          <a:srcRect l="-2684" t="19075" r="51068" b="18114"/>
          <a:stretch/>
        </p:blipFill>
        <p:spPr>
          <a:xfrm rot="5400000">
            <a:off x="6515867" y="-457949"/>
            <a:ext cx="2333099" cy="3248974"/>
          </a:xfrm>
          <a:prstGeom prst="rect">
            <a:avLst/>
          </a:prstGeom>
          <a:noFill/>
          <a:ln>
            <a:noFill/>
          </a:ln>
        </p:spPr>
      </p:pic>
      <p:pic>
        <p:nvPicPr>
          <p:cNvPr id="69" name="Google Shape;69;p7"/>
          <p:cNvPicPr preferRelativeResize="0"/>
          <p:nvPr/>
        </p:nvPicPr>
        <p:blipFill rotWithShape="1">
          <a:blip r:embed="rId2">
            <a:alphaModFix/>
          </a:blip>
          <a:srcRect l="-969" t="891"/>
          <a:stretch/>
        </p:blipFill>
        <p:spPr>
          <a:xfrm rot="5400000" flipH="1">
            <a:off x="6479500" y="3270775"/>
            <a:ext cx="2994502" cy="3363798"/>
          </a:xfrm>
          <a:prstGeom prst="rect">
            <a:avLst/>
          </a:prstGeom>
          <a:noFill/>
          <a:ln>
            <a:noFill/>
          </a:ln>
        </p:spPr>
      </p:pic>
      <p:sp>
        <p:nvSpPr>
          <p:cNvPr id="70" name="Google Shape;70;p7"/>
          <p:cNvSpPr/>
          <p:nvPr/>
        </p:nvSpPr>
        <p:spPr>
          <a:xfrm rot="5400000" flipH="1">
            <a:off x="7842611" y="4089301"/>
            <a:ext cx="758700" cy="7587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flipH="1">
            <a:off x="7736547" y="3758990"/>
            <a:ext cx="348300" cy="348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5400000" flipH="1">
            <a:off x="6649687" y="3759047"/>
            <a:ext cx="594600" cy="5946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5400000">
            <a:off x="7322134" y="71991"/>
            <a:ext cx="981900" cy="9819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7"/>
          <p:cNvPicPr preferRelativeResize="0"/>
          <p:nvPr/>
        </p:nvPicPr>
        <p:blipFill>
          <a:blip r:embed="rId3">
            <a:alphaModFix/>
          </a:blip>
          <a:stretch>
            <a:fillRect/>
          </a:stretch>
        </p:blipFill>
        <p:spPr>
          <a:xfrm rot="10800000">
            <a:off x="-2824773" y="-2013471"/>
            <a:ext cx="4179773" cy="3981806"/>
          </a:xfrm>
          <a:prstGeom prst="rect">
            <a:avLst/>
          </a:prstGeom>
          <a:noFill/>
          <a:ln>
            <a:noFill/>
          </a:ln>
        </p:spPr>
      </p:pic>
      <p:sp>
        <p:nvSpPr>
          <p:cNvPr id="75" name="Google Shape;75;p7"/>
          <p:cNvSpPr/>
          <p:nvPr/>
        </p:nvSpPr>
        <p:spPr>
          <a:xfrm flipH="1">
            <a:off x="16648" y="388549"/>
            <a:ext cx="516600" cy="5166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flipH="1">
            <a:off x="684664" y="247320"/>
            <a:ext cx="446700" cy="4467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body" idx="1"/>
          </p:nvPr>
        </p:nvSpPr>
        <p:spPr>
          <a:xfrm>
            <a:off x="835950" y="1873925"/>
            <a:ext cx="4263600" cy="2168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lt2"/>
              </a:buClr>
              <a:buSzPts val="1500"/>
              <a:buChar char="●"/>
              <a:defRPr/>
            </a:lvl1pPr>
            <a:lvl2pPr marL="914400" lvl="1" indent="-304800" rtl="0">
              <a:spcBef>
                <a:spcPts val="100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8" name="Google Shape;78;p7"/>
          <p:cNvSpPr txBox="1">
            <a:spLocks noGrp="1"/>
          </p:cNvSpPr>
          <p:nvPr>
            <p:ph type="title"/>
          </p:nvPr>
        </p:nvSpPr>
        <p:spPr>
          <a:xfrm>
            <a:off x="835950" y="1134025"/>
            <a:ext cx="4263600" cy="6927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3"/>
              </a:buClr>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7"/>
          <p:cNvSpPr>
            <a:spLocks noGrp="1"/>
          </p:cNvSpPr>
          <p:nvPr>
            <p:ph type="pic" idx="2"/>
          </p:nvPr>
        </p:nvSpPr>
        <p:spPr>
          <a:xfrm>
            <a:off x="5655600" y="1222200"/>
            <a:ext cx="2698800" cy="2698800"/>
          </a:xfrm>
          <a:prstGeom prst="rect">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pic>
        <p:nvPicPr>
          <p:cNvPr id="81" name="Google Shape;81;p8"/>
          <p:cNvPicPr preferRelativeResize="0"/>
          <p:nvPr/>
        </p:nvPicPr>
        <p:blipFill rotWithShape="1">
          <a:blip r:embed="rId2">
            <a:alphaModFix/>
          </a:blip>
          <a:srcRect l="-806" t="7181" b="-4885"/>
          <a:stretch/>
        </p:blipFill>
        <p:spPr>
          <a:xfrm rot="5400000" flipH="1">
            <a:off x="6328887" y="3424962"/>
            <a:ext cx="3970225" cy="4403801"/>
          </a:xfrm>
          <a:prstGeom prst="rect">
            <a:avLst/>
          </a:prstGeom>
          <a:noFill/>
          <a:ln>
            <a:noFill/>
          </a:ln>
        </p:spPr>
      </p:pic>
      <p:sp>
        <p:nvSpPr>
          <p:cNvPr id="82" name="Google Shape;82;p8"/>
          <p:cNvSpPr/>
          <p:nvPr/>
        </p:nvSpPr>
        <p:spPr>
          <a:xfrm rot="5400000">
            <a:off x="6973479" y="4227895"/>
            <a:ext cx="425400" cy="42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8337013" y="4279551"/>
            <a:ext cx="670200" cy="6702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8"/>
          <p:cNvPicPr preferRelativeResize="0"/>
          <p:nvPr/>
        </p:nvPicPr>
        <p:blipFill rotWithShape="1">
          <a:blip r:embed="rId2">
            <a:alphaModFix/>
          </a:blip>
          <a:srcRect l="-7246" r="5610" b="-21550"/>
          <a:stretch/>
        </p:blipFill>
        <p:spPr>
          <a:xfrm flipH="1">
            <a:off x="-1" y="-1162500"/>
            <a:ext cx="2252626" cy="3082924"/>
          </a:xfrm>
          <a:prstGeom prst="rect">
            <a:avLst/>
          </a:prstGeom>
          <a:noFill/>
          <a:ln>
            <a:noFill/>
          </a:ln>
        </p:spPr>
      </p:pic>
      <p:sp>
        <p:nvSpPr>
          <p:cNvPr id="85" name="Google Shape;85;p8"/>
          <p:cNvSpPr/>
          <p:nvPr/>
        </p:nvSpPr>
        <p:spPr>
          <a:xfrm rot="10800000" flipH="1">
            <a:off x="318439" y="194439"/>
            <a:ext cx="580200" cy="5802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199225" y="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title"/>
          </p:nvPr>
        </p:nvSpPr>
        <p:spPr>
          <a:xfrm>
            <a:off x="1767600" y="1353000"/>
            <a:ext cx="5608800" cy="2437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8" name="Google Shape;88;p8"/>
          <p:cNvGrpSpPr/>
          <p:nvPr/>
        </p:nvGrpSpPr>
        <p:grpSpPr>
          <a:xfrm rot="10800000" flipH="1">
            <a:off x="6501850" y="-2102723"/>
            <a:ext cx="5617951" cy="5479398"/>
            <a:chOff x="4530175" y="1831827"/>
            <a:chExt cx="5617951" cy="5479398"/>
          </a:xfrm>
        </p:grpSpPr>
        <p:pic>
          <p:nvPicPr>
            <p:cNvPr id="89" name="Google Shape;89;p8"/>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90" name="Google Shape;90;p8"/>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8"/>
          <p:cNvGrpSpPr/>
          <p:nvPr/>
        </p:nvGrpSpPr>
        <p:grpSpPr>
          <a:xfrm flipH="1">
            <a:off x="-2804075" y="1582602"/>
            <a:ext cx="5617951" cy="5479398"/>
            <a:chOff x="4530175" y="1831827"/>
            <a:chExt cx="5617951" cy="5479398"/>
          </a:xfrm>
        </p:grpSpPr>
        <p:pic>
          <p:nvPicPr>
            <p:cNvPr id="96" name="Google Shape;96;p8"/>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97" name="Google Shape;97;p8"/>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pic>
        <p:nvPicPr>
          <p:cNvPr id="103" name="Google Shape;103;p9"/>
          <p:cNvPicPr preferRelativeResize="0"/>
          <p:nvPr/>
        </p:nvPicPr>
        <p:blipFill rotWithShape="1">
          <a:blip r:embed="rId2">
            <a:alphaModFix/>
          </a:blip>
          <a:srcRect l="-813" t="35367" r="-823" b="-11085"/>
          <a:stretch/>
        </p:blipFill>
        <p:spPr>
          <a:xfrm flipH="1">
            <a:off x="-1223" y="-2"/>
            <a:ext cx="2334573" cy="1990302"/>
          </a:xfrm>
          <a:prstGeom prst="rect">
            <a:avLst/>
          </a:prstGeom>
          <a:noFill/>
          <a:ln>
            <a:noFill/>
          </a:ln>
        </p:spPr>
      </p:pic>
      <p:pic>
        <p:nvPicPr>
          <p:cNvPr id="104" name="Google Shape;104;p9"/>
          <p:cNvPicPr preferRelativeResize="0"/>
          <p:nvPr/>
        </p:nvPicPr>
        <p:blipFill rotWithShape="1">
          <a:blip r:embed="rId2">
            <a:alphaModFix/>
          </a:blip>
          <a:srcRect l="-813" t="35367" r="-823" b="-11085"/>
          <a:stretch/>
        </p:blipFill>
        <p:spPr>
          <a:xfrm rot="10800000" flipH="1">
            <a:off x="6801127" y="3153198"/>
            <a:ext cx="2334573" cy="1990302"/>
          </a:xfrm>
          <a:prstGeom prst="rect">
            <a:avLst/>
          </a:prstGeom>
          <a:noFill/>
          <a:ln>
            <a:noFill/>
          </a:ln>
        </p:spPr>
      </p:pic>
      <p:sp>
        <p:nvSpPr>
          <p:cNvPr id="105" name="Google Shape;105;p9"/>
          <p:cNvSpPr/>
          <p:nvPr/>
        </p:nvSpPr>
        <p:spPr>
          <a:xfrm>
            <a:off x="544300" y="5149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281600" y="1632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444900" y="-599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7931088" y="360925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7266113" y="4484100"/>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8497038" y="43894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txBox="1">
            <a:spLocks noGrp="1"/>
          </p:cNvSpPr>
          <p:nvPr>
            <p:ph type="title"/>
          </p:nvPr>
        </p:nvSpPr>
        <p:spPr>
          <a:xfrm>
            <a:off x="2124600" y="1582600"/>
            <a:ext cx="4894800" cy="8736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3"/>
              </a:buClr>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2" name="Google Shape;112;p9"/>
          <p:cNvSpPr txBox="1">
            <a:spLocks noGrp="1"/>
          </p:cNvSpPr>
          <p:nvPr>
            <p:ph type="subTitle" idx="1"/>
          </p:nvPr>
        </p:nvSpPr>
        <p:spPr>
          <a:xfrm>
            <a:off x="2124475" y="2424500"/>
            <a:ext cx="4894800" cy="10602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3" name="Google Shape;113;p9"/>
          <p:cNvGrpSpPr/>
          <p:nvPr/>
        </p:nvGrpSpPr>
        <p:grpSpPr>
          <a:xfrm flipH="1">
            <a:off x="-2804075" y="1582602"/>
            <a:ext cx="5617951" cy="5479398"/>
            <a:chOff x="4530175" y="1831827"/>
            <a:chExt cx="5617951" cy="5479398"/>
          </a:xfrm>
        </p:grpSpPr>
        <p:pic>
          <p:nvPicPr>
            <p:cNvPr id="114" name="Google Shape;114;p9"/>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115" name="Google Shape;115;p9"/>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9"/>
          <p:cNvGrpSpPr/>
          <p:nvPr/>
        </p:nvGrpSpPr>
        <p:grpSpPr>
          <a:xfrm rot="10800000" flipH="1">
            <a:off x="6501850" y="-2102723"/>
            <a:ext cx="5617951" cy="5479398"/>
            <a:chOff x="4530175" y="1831827"/>
            <a:chExt cx="5617951" cy="5479398"/>
          </a:xfrm>
        </p:grpSpPr>
        <p:pic>
          <p:nvPicPr>
            <p:cNvPr id="121" name="Google Shape;121;p9"/>
            <p:cNvPicPr preferRelativeResize="0"/>
            <p:nvPr/>
          </p:nvPicPr>
          <p:blipFill rotWithShape="1">
            <a:blip r:embed="rId3">
              <a:alphaModFix/>
            </a:blip>
            <a:srcRect t="-1832" r="537"/>
            <a:stretch/>
          </p:blipFill>
          <p:spPr>
            <a:xfrm rot="10800000">
              <a:off x="4530175" y="1831827"/>
              <a:ext cx="5617951" cy="5479398"/>
            </a:xfrm>
            <a:prstGeom prst="rect">
              <a:avLst/>
            </a:prstGeom>
            <a:noFill/>
            <a:ln>
              <a:noFill/>
            </a:ln>
          </p:spPr>
        </p:pic>
        <p:sp>
          <p:nvSpPr>
            <p:cNvPr id="122" name="Google Shape;122;p9"/>
            <p:cNvSpPr/>
            <p:nvPr/>
          </p:nvSpPr>
          <p:spPr>
            <a:xfrm flipH="1">
              <a:off x="8547601" y="37718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7364176" y="4131075"/>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9257401" y="500512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flipH="1">
              <a:off x="6237101" y="3090650"/>
              <a:ext cx="695400" cy="6954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flipH="1">
              <a:off x="5130876" y="3978075"/>
              <a:ext cx="471300" cy="4713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a:spLocks noGrp="1"/>
          </p:cNvSpPr>
          <p:nvPr>
            <p:ph type="pic" idx="2"/>
          </p:nvPr>
        </p:nvSpPr>
        <p:spPr>
          <a:xfrm>
            <a:off x="100" y="0"/>
            <a:ext cx="9144000" cy="5143500"/>
          </a:xfrm>
          <a:prstGeom prst="rect">
            <a:avLst/>
          </a:prstGeom>
          <a:noFill/>
          <a:ln>
            <a:noFill/>
          </a:ln>
        </p:spPr>
      </p:sp>
      <p:sp>
        <p:nvSpPr>
          <p:cNvPr id="129" name="Google Shape;129;p10"/>
          <p:cNvSpPr txBox="1">
            <a:spLocks noGrp="1"/>
          </p:cNvSpPr>
          <p:nvPr>
            <p:ph type="title"/>
          </p:nvPr>
        </p:nvSpPr>
        <p:spPr>
          <a:xfrm>
            <a:off x="713400" y="3449175"/>
            <a:ext cx="3535800" cy="1132500"/>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Clr>
                <a:schemeClr val="accent3"/>
              </a:buClr>
              <a:buSzPts val="3000"/>
              <a:buNone/>
              <a:defRPr/>
            </a:lvl1pPr>
            <a:lvl2pPr lvl="1">
              <a:spcBef>
                <a:spcPts val="0"/>
              </a:spcBef>
              <a:spcAft>
                <a:spcPts val="0"/>
              </a:spcAft>
              <a:buSzPts val="3000"/>
              <a:buNone/>
              <a:defRPr>
                <a:latin typeface="Nunito"/>
                <a:ea typeface="Nunito"/>
                <a:cs typeface="Nunito"/>
                <a:sym typeface="Nunito"/>
              </a:defRPr>
            </a:lvl2pPr>
            <a:lvl3pPr lvl="2">
              <a:spcBef>
                <a:spcPts val="0"/>
              </a:spcBef>
              <a:spcAft>
                <a:spcPts val="0"/>
              </a:spcAft>
              <a:buSzPts val="3000"/>
              <a:buNone/>
              <a:defRPr>
                <a:latin typeface="Nunito"/>
                <a:ea typeface="Nunito"/>
                <a:cs typeface="Nunito"/>
                <a:sym typeface="Nunito"/>
              </a:defRPr>
            </a:lvl3pPr>
            <a:lvl4pPr lvl="3">
              <a:spcBef>
                <a:spcPts val="0"/>
              </a:spcBef>
              <a:spcAft>
                <a:spcPts val="0"/>
              </a:spcAft>
              <a:buSzPts val="3000"/>
              <a:buNone/>
              <a:defRPr>
                <a:latin typeface="Nunito"/>
                <a:ea typeface="Nunito"/>
                <a:cs typeface="Nunito"/>
                <a:sym typeface="Nunito"/>
              </a:defRPr>
            </a:lvl4pPr>
            <a:lvl5pPr lvl="4">
              <a:spcBef>
                <a:spcPts val="0"/>
              </a:spcBef>
              <a:spcAft>
                <a:spcPts val="0"/>
              </a:spcAft>
              <a:buSzPts val="3000"/>
              <a:buNone/>
              <a:defRPr>
                <a:latin typeface="Nunito"/>
                <a:ea typeface="Nunito"/>
                <a:cs typeface="Nunito"/>
                <a:sym typeface="Nunito"/>
              </a:defRPr>
            </a:lvl5pPr>
            <a:lvl6pPr lvl="5">
              <a:spcBef>
                <a:spcPts val="0"/>
              </a:spcBef>
              <a:spcAft>
                <a:spcPts val="0"/>
              </a:spcAft>
              <a:buSzPts val="3000"/>
              <a:buNone/>
              <a:defRPr>
                <a:latin typeface="Nunito"/>
                <a:ea typeface="Nunito"/>
                <a:cs typeface="Nunito"/>
                <a:sym typeface="Nunito"/>
              </a:defRPr>
            </a:lvl6pPr>
            <a:lvl7pPr lvl="6">
              <a:spcBef>
                <a:spcPts val="0"/>
              </a:spcBef>
              <a:spcAft>
                <a:spcPts val="0"/>
              </a:spcAft>
              <a:buSzPts val="3000"/>
              <a:buNone/>
              <a:defRPr>
                <a:latin typeface="Nunito"/>
                <a:ea typeface="Nunito"/>
                <a:cs typeface="Nunito"/>
                <a:sym typeface="Nunito"/>
              </a:defRPr>
            </a:lvl7pPr>
            <a:lvl8pPr lvl="7">
              <a:spcBef>
                <a:spcPts val="0"/>
              </a:spcBef>
              <a:spcAft>
                <a:spcPts val="0"/>
              </a:spcAft>
              <a:buSzPts val="3000"/>
              <a:buNone/>
              <a:defRPr>
                <a:latin typeface="Nunito"/>
                <a:ea typeface="Nunito"/>
                <a:cs typeface="Nunito"/>
                <a:sym typeface="Nunito"/>
              </a:defRPr>
            </a:lvl8pPr>
            <a:lvl9pPr lvl="8">
              <a:spcBef>
                <a:spcPts val="0"/>
              </a:spcBef>
              <a:spcAft>
                <a:spcPts val="0"/>
              </a:spcAft>
              <a:buSzPts val="3000"/>
              <a:buNone/>
              <a:defRPr>
                <a:latin typeface="Nunito"/>
                <a:ea typeface="Nunito"/>
                <a:cs typeface="Nunito"/>
                <a:sym typeface="Nuni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501469"/>
            <a:ext cx="76263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1pPr>
            <a:lvl2pPr lvl="1"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algn="ctr">
              <a:lnSpc>
                <a:spcPct val="100000"/>
              </a:lnSpc>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ctrTitle"/>
          </p:nvPr>
        </p:nvSpPr>
        <p:spPr>
          <a:xfrm>
            <a:off x="1405800" y="1394787"/>
            <a:ext cx="6332400" cy="1890300"/>
          </a:xfrm>
          <a:prstGeom prst="rect">
            <a:avLst/>
          </a:prstGeom>
        </p:spPr>
        <p:txBody>
          <a:bodyPr spcFirstLastPara="1" wrap="square" lIns="91425" tIns="91425" rIns="91425" bIns="91425" anchor="b" anchorCtr="0">
            <a:noAutofit/>
          </a:bodyPr>
          <a:lstStyle/>
          <a:p>
            <a:r>
              <a:rPr lang="en" b="1">
                <a:solidFill>
                  <a:schemeClr val="tx1">
                    <a:lumMod val="90000"/>
                  </a:schemeClr>
                </a:solidFill>
              </a:rPr>
              <a:t>Skin Cancer Detection</a:t>
            </a:r>
          </a:p>
        </p:txBody>
      </p:sp>
      <p:sp>
        <p:nvSpPr>
          <p:cNvPr id="440" name="Google Shape;440;p36"/>
          <p:cNvSpPr/>
          <p:nvPr/>
        </p:nvSpPr>
        <p:spPr>
          <a:xfrm>
            <a:off x="7514500" y="4782675"/>
            <a:ext cx="601500" cy="601500"/>
          </a:xfrm>
          <a:prstGeom prst="ellipse">
            <a:avLst/>
          </a:prstGeom>
          <a:gradFill>
            <a:gsLst>
              <a:gs pos="0">
                <a:srgbClr val="FFFFFF">
                  <a:alpha val="57254"/>
                </a:srgbClr>
              </a:gs>
              <a:gs pos="28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6;p38">
            <a:extLst>
              <a:ext uri="{FF2B5EF4-FFF2-40B4-BE49-F238E27FC236}">
                <a16:creationId xmlns:a16="http://schemas.microsoft.com/office/drawing/2014/main" id="{8BAC14AA-D836-E538-86DB-86A83448881E}"/>
              </a:ext>
            </a:extLst>
          </p:cNvPr>
          <p:cNvSpPr txBox="1">
            <a:spLocks/>
          </p:cNvSpPr>
          <p:nvPr/>
        </p:nvSpPr>
        <p:spPr>
          <a:xfrm>
            <a:off x="1027090" y="4308717"/>
            <a:ext cx="5058138"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chemeClr val="tx1">
                    <a:lumMod val="90000"/>
                  </a:schemeClr>
                </a:solidFill>
              </a:rPr>
              <a:t>Dr. Ibrahim Zaghloul     </a:t>
            </a:r>
            <a:endParaRPr lang="en-US">
              <a:solidFill>
                <a:schemeClr val="tx1">
                  <a:lumMod val="90000"/>
                </a:schemeClr>
              </a:solidFill>
            </a:endParaRPr>
          </a:p>
          <a:p>
            <a:r>
              <a:rPr lang="en-US" b="1">
                <a:solidFill>
                  <a:schemeClr val="tx1">
                    <a:lumMod val="90000"/>
                  </a:schemeClr>
                </a:solidFill>
              </a:rPr>
              <a:t>Eng. Ahmed Yousry</a:t>
            </a:r>
            <a:endParaRPr lang="en-US">
              <a:solidFill>
                <a:schemeClr val="tx1">
                  <a:lumMod val="90000"/>
                </a:schemeClr>
              </a:solidFill>
            </a:endParaRPr>
          </a:p>
          <a:p>
            <a:endParaRPr lang="en-US" b="1">
              <a:solidFill>
                <a:schemeClr val="tx1">
                  <a:lumMod val="9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82F6D-861D-DFEE-5912-738383C981C1}"/>
              </a:ext>
            </a:extLst>
          </p:cNvPr>
          <p:cNvSpPr>
            <a:spLocks noGrp="1"/>
          </p:cNvSpPr>
          <p:nvPr>
            <p:ph type="body" idx="1"/>
          </p:nvPr>
        </p:nvSpPr>
        <p:spPr>
          <a:xfrm>
            <a:off x="713400" y="1564608"/>
            <a:ext cx="7367972" cy="2695337"/>
          </a:xfrm>
        </p:spPr>
        <p:txBody>
          <a:bodyPr/>
          <a:lstStyle/>
          <a:p>
            <a:r>
              <a:rPr lang="en-US" sz="1600" dirty="0">
                <a:solidFill>
                  <a:srgbClr val="D1D5DB"/>
                </a:solidFill>
              </a:rPr>
              <a:t>Neural networks, a branch of artificial intelligence, have shown remarkable capabilities in image recognition tasks.</a:t>
            </a:r>
          </a:p>
          <a:p>
            <a:endParaRPr lang="en-US" sz="1600" dirty="0">
              <a:solidFill>
                <a:srgbClr val="D1D5DB"/>
              </a:solidFill>
            </a:endParaRPr>
          </a:p>
          <a:p>
            <a:r>
              <a:rPr lang="en-US" sz="1600" dirty="0">
                <a:solidFill>
                  <a:srgbClr val="D1D5DB"/>
                </a:solidFill>
              </a:rPr>
              <a:t>Convolutional Neural Networks </a:t>
            </a:r>
            <a:r>
              <a:rPr lang="en-US" sz="1600" dirty="0">
                <a:solidFill>
                  <a:schemeClr val="tx1">
                    <a:lumMod val="90000"/>
                  </a:schemeClr>
                </a:solidFill>
              </a:rPr>
              <a:t>(CNNs) </a:t>
            </a:r>
            <a:r>
              <a:rPr lang="en-US" sz="1600" dirty="0">
                <a:solidFill>
                  <a:srgbClr val="D1D5DB"/>
                </a:solidFill>
              </a:rPr>
              <a:t>are particularly well-suited for analyzing visual data, such as skin lesion images.</a:t>
            </a:r>
          </a:p>
          <a:p>
            <a:endParaRPr lang="en-US" sz="1600" dirty="0">
              <a:solidFill>
                <a:srgbClr val="D1D5DB"/>
              </a:solidFill>
            </a:endParaRPr>
          </a:p>
          <a:p>
            <a:r>
              <a:rPr lang="en-US" sz="1600" dirty="0">
                <a:solidFill>
                  <a:srgbClr val="D1D5DB"/>
                </a:solidFill>
              </a:rPr>
              <a:t>By leveraging their ability to learn intricate patterns and features from vast amounts of data, neural networks have the potential to revolutionize the field of skin cancer detection.</a:t>
            </a:r>
          </a:p>
          <a:p>
            <a:endParaRPr lang="en-US" sz="1600" dirty="0">
              <a:solidFill>
                <a:srgbClr val="D1D5DB"/>
              </a:solidFill>
            </a:endParaRPr>
          </a:p>
          <a:p>
            <a:r>
              <a:rPr lang="en-US" sz="1600" dirty="0">
                <a:solidFill>
                  <a:srgbClr val="D1D5DB"/>
                </a:solidFill>
              </a:rPr>
              <a:t>They can aid in accurate diagnosis, assist dermatologists, and improve access to reliable skin cancer screening.</a:t>
            </a:r>
            <a:endParaRPr lang="en-US" dirty="0"/>
          </a:p>
          <a:p>
            <a:endParaRPr lang="en-US" dirty="0"/>
          </a:p>
        </p:txBody>
      </p:sp>
      <p:sp>
        <p:nvSpPr>
          <p:cNvPr id="3" name="Title 2">
            <a:extLst>
              <a:ext uri="{FF2B5EF4-FFF2-40B4-BE49-F238E27FC236}">
                <a16:creationId xmlns:a16="http://schemas.microsoft.com/office/drawing/2014/main" id="{8CEDF937-5013-9D8C-DBC4-CBE54573573F}"/>
              </a:ext>
            </a:extLst>
          </p:cNvPr>
          <p:cNvSpPr>
            <a:spLocks noGrp="1"/>
          </p:cNvSpPr>
          <p:nvPr>
            <p:ph type="title"/>
          </p:nvPr>
        </p:nvSpPr>
        <p:spPr>
          <a:xfrm>
            <a:off x="713400" y="409500"/>
            <a:ext cx="7717200" cy="650631"/>
          </a:xfrm>
        </p:spPr>
        <p:txBody>
          <a:bodyPr/>
          <a:lstStyle/>
          <a:p>
            <a:r>
              <a:rPr lang="en-US" sz="3200" b="1">
                <a:solidFill>
                  <a:schemeClr val="tx1">
                    <a:lumMod val="90000"/>
                  </a:schemeClr>
                </a:solidFill>
              </a:rPr>
              <a:t>The Role of Neural Networks in Skin Cancer Detection:</a:t>
            </a:r>
          </a:p>
        </p:txBody>
      </p:sp>
    </p:spTree>
    <p:extLst>
      <p:ext uri="{BB962C8B-B14F-4D97-AF65-F5344CB8AC3E}">
        <p14:creationId xmlns:p14="http://schemas.microsoft.com/office/powerpoint/2010/main" val="43837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Problem </a:t>
            </a:r>
          </a:p>
        </p:txBody>
      </p:sp>
      <p:sp>
        <p:nvSpPr>
          <p:cNvPr id="3" name="Google Shape;488;p40">
            <a:extLst>
              <a:ext uri="{FF2B5EF4-FFF2-40B4-BE49-F238E27FC236}">
                <a16:creationId xmlns:a16="http://schemas.microsoft.com/office/drawing/2014/main" id="{C8951B62-6176-23EE-4103-CBF56665B5F6}"/>
              </a:ext>
            </a:extLst>
          </p:cNvPr>
          <p:cNvSpPr txBox="1">
            <a:spLocks/>
          </p:cNvSpPr>
          <p:nvPr/>
        </p:nvSpPr>
        <p:spPr>
          <a:xfrm>
            <a:off x="711601" y="1035438"/>
            <a:ext cx="7093487" cy="30683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600">
                <a:solidFill>
                  <a:schemeClr val="dk1"/>
                </a:solidFill>
              </a:rPr>
              <a:t>Skin cancer is a major public health concern and early detection is crucial for successful treatment.</a:t>
            </a:r>
            <a:endParaRPr lang="en-US" sz="1600">
              <a:solidFill>
                <a:schemeClr val="dk1"/>
              </a:solidFill>
            </a:endParaRPr>
          </a:p>
          <a:p>
            <a:endParaRPr lang="en" sz="1600">
              <a:solidFill>
                <a:schemeClr val="dk1"/>
              </a:solidFill>
            </a:endParaRPr>
          </a:p>
          <a:p>
            <a:r>
              <a:rPr lang="en" sz="1600">
                <a:solidFill>
                  <a:schemeClr val="dk1"/>
                </a:solidFill>
              </a:rPr>
              <a:t>However, accurate diagnosis of skin cancer can be challenging for clinicians, particularly for melanoma, which is the deadliest type of skin cancer. </a:t>
            </a:r>
            <a:endParaRPr lang="en-US" sz="1600">
              <a:solidFill>
                <a:schemeClr val="dk1"/>
              </a:solidFill>
            </a:endParaRPr>
          </a:p>
          <a:p>
            <a:endParaRPr lang="en" sz="1600">
              <a:solidFill>
                <a:schemeClr val="dk1"/>
              </a:solidFill>
            </a:endParaRPr>
          </a:p>
          <a:p>
            <a:r>
              <a:rPr lang="en" sz="1600">
                <a:solidFill>
                  <a:schemeClr val="dk1"/>
                </a:solidFill>
              </a:rPr>
              <a:t>In this project, we aim to develop a deep learning model that can accurately classify skin lesions as either malignant (cancerous) or benign</a:t>
            </a:r>
            <a:endParaRPr lang="en-US" sz="1600">
              <a:solidFill>
                <a:schemeClr val="dk1"/>
              </a:solidFill>
            </a:endParaRPr>
          </a:p>
          <a:p>
            <a:endParaRPr lang="en" sz="1600">
              <a:solidFill>
                <a:schemeClr val="dk1"/>
              </a:solidFill>
            </a:endParaRPr>
          </a:p>
          <a:p>
            <a:r>
              <a:rPr lang="en" sz="1600">
                <a:solidFill>
                  <a:schemeClr val="dk1"/>
                </a:solidFill>
              </a:rPr>
              <a:t>(noncancerous) based on images of the skin, using convolutional neural networks (CNNs) and transfer learning models.</a:t>
            </a:r>
            <a:endParaRPr lang="en-US" sz="1600">
              <a:solidFill>
                <a:schemeClr val="dk1"/>
              </a:solidFill>
            </a:endParaRPr>
          </a:p>
          <a:p>
            <a:pPr algn="ctr"/>
            <a:endParaRPr lang="en-US" sz="1600">
              <a:solidFill>
                <a:schemeClr val="dk1"/>
              </a:solidFill>
            </a:endParaRPr>
          </a:p>
        </p:txBody>
      </p:sp>
    </p:spTree>
    <p:extLst>
      <p:ext uri="{BB962C8B-B14F-4D97-AF65-F5344CB8AC3E}">
        <p14:creationId xmlns:p14="http://schemas.microsoft.com/office/powerpoint/2010/main" val="14980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32" name="Google Shape;532;p43"/>
          <p:cNvSpPr txBox="1">
            <a:spLocks noGrp="1"/>
          </p:cNvSpPr>
          <p:nvPr>
            <p:ph type="subTitle" idx="6"/>
          </p:nvPr>
        </p:nvSpPr>
        <p:spPr>
          <a:xfrm>
            <a:off x="1520726" y="1361074"/>
            <a:ext cx="2486447" cy="504300"/>
          </a:xfrm>
          <a:prstGeom prst="rect">
            <a:avLst/>
          </a:prstGeom>
        </p:spPr>
        <p:txBody>
          <a:bodyPr spcFirstLastPara="1" wrap="square" lIns="91425" tIns="91425" rIns="91425" bIns="91425" anchor="b" anchorCtr="0">
            <a:noAutofit/>
          </a:bodyPr>
          <a:lstStyle/>
          <a:p>
            <a:pPr marL="0" indent="0"/>
            <a:r>
              <a:rPr lang="en">
                <a:solidFill>
                  <a:schemeClr val="tx1">
                    <a:lumMod val="90000"/>
                  </a:schemeClr>
                </a:solidFill>
              </a:rPr>
              <a:t>CNN Model</a:t>
            </a:r>
            <a:endParaRPr lang="en-US">
              <a:solidFill>
                <a:schemeClr val="tx1">
                  <a:lumMod val="90000"/>
                </a:schemeClr>
              </a:solidFill>
            </a:endParaRPr>
          </a:p>
        </p:txBody>
      </p:sp>
      <p:sp>
        <p:nvSpPr>
          <p:cNvPr id="535" name="Google Shape;535;p43"/>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rPr>
              <a:t>CNN and TL Models :</a:t>
            </a:r>
            <a:endParaRPr lang="en-US" b="1">
              <a:solidFill>
                <a:schemeClr val="tx1">
                  <a:lumMod val="90000"/>
                </a:schemeClr>
              </a:solidFill>
            </a:endParaRPr>
          </a:p>
        </p:txBody>
      </p:sp>
      <p:sp>
        <p:nvSpPr>
          <p:cNvPr id="538" name="Google Shape;538;p43"/>
          <p:cNvSpPr/>
          <p:nvPr/>
        </p:nvSpPr>
        <p:spPr>
          <a:xfrm>
            <a:off x="1012746" y="1434251"/>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2;p43">
            <a:extLst>
              <a:ext uri="{FF2B5EF4-FFF2-40B4-BE49-F238E27FC236}">
                <a16:creationId xmlns:a16="http://schemas.microsoft.com/office/drawing/2014/main" id="{2614BCEA-CE47-5E2F-FA5D-09F02CC0F93D}"/>
              </a:ext>
            </a:extLst>
          </p:cNvPr>
          <p:cNvSpPr txBox="1">
            <a:spLocks/>
          </p:cNvSpPr>
          <p:nvPr/>
        </p:nvSpPr>
        <p:spPr>
          <a:xfrm>
            <a:off x="1519631" y="1983974"/>
            <a:ext cx="2486447" cy="504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err="1">
                <a:solidFill>
                  <a:schemeClr val="tx1">
                    <a:lumMod val="90000"/>
                  </a:schemeClr>
                </a:solidFill>
              </a:rPr>
              <a:t>Xception</a:t>
            </a:r>
            <a:r>
              <a:rPr lang="en">
                <a:solidFill>
                  <a:schemeClr val="tx1">
                    <a:lumMod val="90000"/>
                  </a:schemeClr>
                </a:solidFill>
              </a:rPr>
              <a:t> Model</a:t>
            </a:r>
            <a:endParaRPr lang="en-US">
              <a:solidFill>
                <a:schemeClr val="tx1">
                  <a:lumMod val="90000"/>
                </a:schemeClr>
              </a:solidFill>
            </a:endParaRPr>
          </a:p>
        </p:txBody>
      </p:sp>
      <p:sp>
        <p:nvSpPr>
          <p:cNvPr id="18" name="Google Shape;538;p43">
            <a:extLst>
              <a:ext uri="{FF2B5EF4-FFF2-40B4-BE49-F238E27FC236}">
                <a16:creationId xmlns:a16="http://schemas.microsoft.com/office/drawing/2014/main" id="{8E2C40D0-ACE4-29EF-E091-8A46851C383A}"/>
              </a:ext>
            </a:extLst>
          </p:cNvPr>
          <p:cNvSpPr/>
          <p:nvPr/>
        </p:nvSpPr>
        <p:spPr>
          <a:xfrm>
            <a:off x="1013024" y="2101928"/>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2;p43">
            <a:extLst>
              <a:ext uri="{FF2B5EF4-FFF2-40B4-BE49-F238E27FC236}">
                <a16:creationId xmlns:a16="http://schemas.microsoft.com/office/drawing/2014/main" id="{542CD950-86C4-4138-87DA-DADA284223A8}"/>
              </a:ext>
            </a:extLst>
          </p:cNvPr>
          <p:cNvSpPr txBox="1">
            <a:spLocks/>
          </p:cNvSpPr>
          <p:nvPr/>
        </p:nvSpPr>
        <p:spPr>
          <a:xfrm>
            <a:off x="1519631" y="2656070"/>
            <a:ext cx="2486447" cy="504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a:solidFill>
                  <a:schemeClr val="tx1">
                    <a:lumMod val="90000"/>
                  </a:schemeClr>
                </a:solidFill>
              </a:rPr>
              <a:t>InceptionV3 Model</a:t>
            </a:r>
            <a:endParaRPr lang="en-US">
              <a:solidFill>
                <a:schemeClr val="tx1">
                  <a:lumMod val="90000"/>
                </a:schemeClr>
              </a:solidFill>
            </a:endParaRPr>
          </a:p>
        </p:txBody>
      </p:sp>
      <p:sp>
        <p:nvSpPr>
          <p:cNvPr id="20" name="Google Shape;538;p43">
            <a:extLst>
              <a:ext uri="{FF2B5EF4-FFF2-40B4-BE49-F238E27FC236}">
                <a16:creationId xmlns:a16="http://schemas.microsoft.com/office/drawing/2014/main" id="{F5F36376-AA44-CFAA-D328-A73E89609C9E}"/>
              </a:ext>
            </a:extLst>
          </p:cNvPr>
          <p:cNvSpPr/>
          <p:nvPr/>
        </p:nvSpPr>
        <p:spPr>
          <a:xfrm>
            <a:off x="1013024" y="2708916"/>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2;p43">
            <a:extLst>
              <a:ext uri="{FF2B5EF4-FFF2-40B4-BE49-F238E27FC236}">
                <a16:creationId xmlns:a16="http://schemas.microsoft.com/office/drawing/2014/main" id="{879367D9-05F0-4535-AC55-19FC047D6A7B}"/>
              </a:ext>
            </a:extLst>
          </p:cNvPr>
          <p:cNvSpPr txBox="1">
            <a:spLocks/>
          </p:cNvSpPr>
          <p:nvPr/>
        </p:nvSpPr>
        <p:spPr>
          <a:xfrm>
            <a:off x="1519358" y="3313697"/>
            <a:ext cx="2486447" cy="504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a:solidFill>
                  <a:schemeClr val="tx1">
                    <a:lumMod val="90000"/>
                  </a:schemeClr>
                </a:solidFill>
              </a:rPr>
              <a:t>DenseNet121 Model</a:t>
            </a:r>
            <a:endParaRPr lang="en-US">
              <a:solidFill>
                <a:schemeClr val="tx1">
                  <a:lumMod val="90000"/>
                </a:schemeClr>
              </a:solidFill>
            </a:endParaRPr>
          </a:p>
        </p:txBody>
      </p:sp>
      <p:sp>
        <p:nvSpPr>
          <p:cNvPr id="22" name="Google Shape;538;p43">
            <a:extLst>
              <a:ext uri="{FF2B5EF4-FFF2-40B4-BE49-F238E27FC236}">
                <a16:creationId xmlns:a16="http://schemas.microsoft.com/office/drawing/2014/main" id="{A865373C-93EB-E26D-7879-DAAA046B460A}"/>
              </a:ext>
            </a:extLst>
          </p:cNvPr>
          <p:cNvSpPr/>
          <p:nvPr/>
        </p:nvSpPr>
        <p:spPr>
          <a:xfrm>
            <a:off x="1012750" y="3388246"/>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2;p43">
            <a:extLst>
              <a:ext uri="{FF2B5EF4-FFF2-40B4-BE49-F238E27FC236}">
                <a16:creationId xmlns:a16="http://schemas.microsoft.com/office/drawing/2014/main" id="{99ACEF41-B958-61B6-CFEE-CCFF77186DD9}"/>
              </a:ext>
            </a:extLst>
          </p:cNvPr>
          <p:cNvSpPr txBox="1">
            <a:spLocks/>
          </p:cNvSpPr>
          <p:nvPr/>
        </p:nvSpPr>
        <p:spPr>
          <a:xfrm>
            <a:off x="5349107" y="1380204"/>
            <a:ext cx="2486447" cy="504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a:solidFill>
                  <a:schemeClr val="tx1">
                    <a:lumMod val="90000"/>
                  </a:schemeClr>
                </a:solidFill>
              </a:rPr>
              <a:t>ResNet50 Model</a:t>
            </a:r>
            <a:endParaRPr lang="en-US">
              <a:solidFill>
                <a:schemeClr val="tx1">
                  <a:lumMod val="90000"/>
                </a:schemeClr>
              </a:solidFill>
            </a:endParaRPr>
          </a:p>
        </p:txBody>
      </p:sp>
      <p:sp>
        <p:nvSpPr>
          <p:cNvPr id="25" name="Google Shape;538;p43">
            <a:extLst>
              <a:ext uri="{FF2B5EF4-FFF2-40B4-BE49-F238E27FC236}">
                <a16:creationId xmlns:a16="http://schemas.microsoft.com/office/drawing/2014/main" id="{AE804464-191B-B743-D1DE-41A2AFE1AAD0}"/>
              </a:ext>
            </a:extLst>
          </p:cNvPr>
          <p:cNvSpPr/>
          <p:nvPr/>
        </p:nvSpPr>
        <p:spPr>
          <a:xfrm>
            <a:off x="4899000" y="1438912"/>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2;p43">
            <a:extLst>
              <a:ext uri="{FF2B5EF4-FFF2-40B4-BE49-F238E27FC236}">
                <a16:creationId xmlns:a16="http://schemas.microsoft.com/office/drawing/2014/main" id="{066EC56D-74DD-75A6-5449-F748D341E94C}"/>
              </a:ext>
            </a:extLst>
          </p:cNvPr>
          <p:cNvSpPr txBox="1">
            <a:spLocks/>
          </p:cNvSpPr>
          <p:nvPr/>
        </p:nvSpPr>
        <p:spPr>
          <a:xfrm>
            <a:off x="5376949" y="2060978"/>
            <a:ext cx="2486447" cy="504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a:solidFill>
                  <a:schemeClr val="tx1">
                    <a:lumMod val="90000"/>
                  </a:schemeClr>
                </a:solidFill>
              </a:rPr>
              <a:t>VGG16 Model</a:t>
            </a:r>
            <a:endParaRPr lang="en-US">
              <a:solidFill>
                <a:schemeClr val="tx1">
                  <a:lumMod val="90000"/>
                </a:schemeClr>
              </a:solidFill>
            </a:endParaRPr>
          </a:p>
        </p:txBody>
      </p:sp>
      <p:sp>
        <p:nvSpPr>
          <p:cNvPr id="27" name="Google Shape;538;p43">
            <a:extLst>
              <a:ext uri="{FF2B5EF4-FFF2-40B4-BE49-F238E27FC236}">
                <a16:creationId xmlns:a16="http://schemas.microsoft.com/office/drawing/2014/main" id="{51FEEEAD-67A6-5EB0-8057-86EC3D2791FD}"/>
              </a:ext>
            </a:extLst>
          </p:cNvPr>
          <p:cNvSpPr/>
          <p:nvPr/>
        </p:nvSpPr>
        <p:spPr>
          <a:xfrm>
            <a:off x="4899278" y="2121059"/>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8;p43">
            <a:extLst>
              <a:ext uri="{FF2B5EF4-FFF2-40B4-BE49-F238E27FC236}">
                <a16:creationId xmlns:a16="http://schemas.microsoft.com/office/drawing/2014/main" id="{12676CF6-A4E1-5BA1-87E9-8F00B3E89967}"/>
              </a:ext>
            </a:extLst>
          </p:cNvPr>
          <p:cNvSpPr/>
          <p:nvPr/>
        </p:nvSpPr>
        <p:spPr>
          <a:xfrm>
            <a:off x="4899278" y="2807622"/>
            <a:ext cx="362320" cy="359472"/>
          </a:xfrm>
          <a:custGeom>
            <a:avLst/>
            <a:gdLst/>
            <a:ahLst/>
            <a:cxnLst/>
            <a:rect l="l" t="t" r="r" b="b"/>
            <a:pathLst>
              <a:path w="19182" h="18775" extrusionOk="0">
                <a:moveTo>
                  <a:pt x="10646" y="1"/>
                </a:moveTo>
                <a:cubicBezTo>
                  <a:pt x="10577" y="1"/>
                  <a:pt x="10505" y="31"/>
                  <a:pt x="10442" y="102"/>
                </a:cubicBezTo>
                <a:lnTo>
                  <a:pt x="9811" y="733"/>
                </a:lnTo>
                <a:lnTo>
                  <a:pt x="9168" y="102"/>
                </a:lnTo>
                <a:cubicBezTo>
                  <a:pt x="9110" y="41"/>
                  <a:pt x="9044" y="16"/>
                  <a:pt x="8981" y="16"/>
                </a:cubicBezTo>
                <a:cubicBezTo>
                  <a:pt x="8771" y="16"/>
                  <a:pt x="8586" y="294"/>
                  <a:pt x="8787" y="495"/>
                </a:cubicBezTo>
                <a:lnTo>
                  <a:pt x="9418" y="1126"/>
                </a:lnTo>
                <a:lnTo>
                  <a:pt x="8787" y="1757"/>
                </a:lnTo>
                <a:cubicBezTo>
                  <a:pt x="8680" y="1864"/>
                  <a:pt x="8680" y="2031"/>
                  <a:pt x="8787" y="2138"/>
                </a:cubicBezTo>
                <a:cubicBezTo>
                  <a:pt x="8841" y="2192"/>
                  <a:pt x="8909" y="2218"/>
                  <a:pt x="8978" y="2218"/>
                </a:cubicBezTo>
                <a:cubicBezTo>
                  <a:pt x="9046" y="2218"/>
                  <a:pt x="9115" y="2192"/>
                  <a:pt x="9168" y="2138"/>
                </a:cubicBezTo>
                <a:lnTo>
                  <a:pt x="9811" y="1507"/>
                </a:lnTo>
                <a:lnTo>
                  <a:pt x="10442" y="2138"/>
                </a:lnTo>
                <a:cubicBezTo>
                  <a:pt x="10505" y="2210"/>
                  <a:pt x="10578" y="2239"/>
                  <a:pt x="10647" y="2239"/>
                </a:cubicBezTo>
                <a:cubicBezTo>
                  <a:pt x="10864" y="2239"/>
                  <a:pt x="11052" y="1947"/>
                  <a:pt x="10835" y="1757"/>
                </a:cubicBezTo>
                <a:lnTo>
                  <a:pt x="10192" y="1126"/>
                </a:lnTo>
                <a:lnTo>
                  <a:pt x="10835" y="495"/>
                </a:lnTo>
                <a:cubicBezTo>
                  <a:pt x="11052" y="296"/>
                  <a:pt x="10864" y="1"/>
                  <a:pt x="10646" y="1"/>
                </a:cubicBezTo>
                <a:close/>
                <a:moveTo>
                  <a:pt x="12022" y="1319"/>
                </a:moveTo>
                <a:cubicBezTo>
                  <a:pt x="11733" y="1319"/>
                  <a:pt x="11635" y="1753"/>
                  <a:pt x="11943" y="1852"/>
                </a:cubicBezTo>
                <a:cubicBezTo>
                  <a:pt x="14419" y="2567"/>
                  <a:pt x="16395" y="4448"/>
                  <a:pt x="17229" y="6889"/>
                </a:cubicBezTo>
                <a:lnTo>
                  <a:pt x="16836" y="6698"/>
                </a:lnTo>
                <a:cubicBezTo>
                  <a:pt x="16783" y="6667"/>
                  <a:pt x="16732" y="6654"/>
                  <a:pt x="16686" y="6654"/>
                </a:cubicBezTo>
                <a:cubicBezTo>
                  <a:pt x="16425" y="6654"/>
                  <a:pt x="16285" y="7067"/>
                  <a:pt x="16598" y="7198"/>
                </a:cubicBezTo>
                <a:lnTo>
                  <a:pt x="17550" y="7651"/>
                </a:lnTo>
                <a:cubicBezTo>
                  <a:pt x="17585" y="7666"/>
                  <a:pt x="17622" y="7674"/>
                  <a:pt x="17659" y="7674"/>
                </a:cubicBezTo>
                <a:cubicBezTo>
                  <a:pt x="17763" y="7674"/>
                  <a:pt x="17867" y="7616"/>
                  <a:pt x="17919" y="7520"/>
                </a:cubicBezTo>
                <a:lnTo>
                  <a:pt x="18372" y="6567"/>
                </a:lnTo>
                <a:cubicBezTo>
                  <a:pt x="18497" y="6341"/>
                  <a:pt x="18309" y="6155"/>
                  <a:pt x="18122" y="6155"/>
                </a:cubicBezTo>
                <a:cubicBezTo>
                  <a:pt x="18023" y="6155"/>
                  <a:pt x="17925" y="6206"/>
                  <a:pt x="17872" y="6329"/>
                </a:cubicBezTo>
                <a:lnTo>
                  <a:pt x="17729" y="6639"/>
                </a:lnTo>
                <a:cubicBezTo>
                  <a:pt x="16824" y="4055"/>
                  <a:pt x="14729" y="2079"/>
                  <a:pt x="12097" y="1328"/>
                </a:cubicBezTo>
                <a:cubicBezTo>
                  <a:pt x="12071" y="1322"/>
                  <a:pt x="12046" y="1319"/>
                  <a:pt x="12022" y="1319"/>
                </a:cubicBezTo>
                <a:close/>
                <a:moveTo>
                  <a:pt x="6622" y="874"/>
                </a:moveTo>
                <a:cubicBezTo>
                  <a:pt x="6359" y="874"/>
                  <a:pt x="6221" y="1275"/>
                  <a:pt x="6513" y="1400"/>
                </a:cubicBezTo>
                <a:lnTo>
                  <a:pt x="6835" y="1555"/>
                </a:lnTo>
                <a:cubicBezTo>
                  <a:pt x="4275" y="2531"/>
                  <a:pt x="2346" y="4686"/>
                  <a:pt x="1667" y="7341"/>
                </a:cubicBezTo>
                <a:cubicBezTo>
                  <a:pt x="1632" y="7484"/>
                  <a:pt x="1727" y="7639"/>
                  <a:pt x="1870" y="7674"/>
                </a:cubicBezTo>
                <a:lnTo>
                  <a:pt x="1870" y="7663"/>
                </a:lnTo>
                <a:cubicBezTo>
                  <a:pt x="1892" y="7668"/>
                  <a:pt x="1915" y="7671"/>
                  <a:pt x="1937" y="7671"/>
                </a:cubicBezTo>
                <a:cubicBezTo>
                  <a:pt x="2058" y="7671"/>
                  <a:pt x="2173" y="7593"/>
                  <a:pt x="2203" y="7472"/>
                </a:cubicBezTo>
                <a:cubicBezTo>
                  <a:pt x="2846" y="4972"/>
                  <a:pt x="4668" y="2948"/>
                  <a:pt x="7085" y="2043"/>
                </a:cubicBezTo>
                <a:lnTo>
                  <a:pt x="7085" y="2043"/>
                </a:lnTo>
                <a:lnTo>
                  <a:pt x="6906" y="2436"/>
                </a:lnTo>
                <a:cubicBezTo>
                  <a:pt x="6805" y="2654"/>
                  <a:pt x="6984" y="2826"/>
                  <a:pt x="7163" y="2826"/>
                </a:cubicBezTo>
                <a:cubicBezTo>
                  <a:pt x="7258" y="2826"/>
                  <a:pt x="7353" y="2777"/>
                  <a:pt x="7406" y="2662"/>
                </a:cubicBezTo>
                <a:lnTo>
                  <a:pt x="7835" y="1709"/>
                </a:lnTo>
                <a:cubicBezTo>
                  <a:pt x="7894" y="1567"/>
                  <a:pt x="7835" y="1412"/>
                  <a:pt x="7704" y="1340"/>
                </a:cubicBezTo>
                <a:lnTo>
                  <a:pt x="6739" y="900"/>
                </a:lnTo>
                <a:cubicBezTo>
                  <a:pt x="6699" y="882"/>
                  <a:pt x="6659" y="874"/>
                  <a:pt x="6622" y="874"/>
                </a:cubicBezTo>
                <a:close/>
                <a:moveTo>
                  <a:pt x="8297" y="7819"/>
                </a:moveTo>
                <a:cubicBezTo>
                  <a:pt x="8199" y="7819"/>
                  <a:pt x="8099" y="7873"/>
                  <a:pt x="8049" y="7996"/>
                </a:cubicBezTo>
                <a:cubicBezTo>
                  <a:pt x="7930" y="8317"/>
                  <a:pt x="7954" y="8687"/>
                  <a:pt x="8121" y="8996"/>
                </a:cubicBezTo>
                <a:cubicBezTo>
                  <a:pt x="8163" y="9089"/>
                  <a:pt x="8260" y="9140"/>
                  <a:pt x="8364" y="9140"/>
                </a:cubicBezTo>
                <a:cubicBezTo>
                  <a:pt x="8406" y="9140"/>
                  <a:pt x="8449" y="9132"/>
                  <a:pt x="8490" y="9115"/>
                </a:cubicBezTo>
                <a:cubicBezTo>
                  <a:pt x="8621" y="9044"/>
                  <a:pt x="8668" y="8877"/>
                  <a:pt x="8597" y="8734"/>
                </a:cubicBezTo>
                <a:cubicBezTo>
                  <a:pt x="8514" y="8556"/>
                  <a:pt x="8502" y="8353"/>
                  <a:pt x="8561" y="8163"/>
                </a:cubicBezTo>
                <a:cubicBezTo>
                  <a:pt x="8613" y="7957"/>
                  <a:pt x="8456" y="7819"/>
                  <a:pt x="8297" y="7819"/>
                </a:cubicBezTo>
                <a:close/>
                <a:moveTo>
                  <a:pt x="11299" y="7804"/>
                </a:moveTo>
                <a:cubicBezTo>
                  <a:pt x="11271" y="7804"/>
                  <a:pt x="11244" y="7808"/>
                  <a:pt x="11216" y="7817"/>
                </a:cubicBezTo>
                <a:cubicBezTo>
                  <a:pt x="11073" y="7865"/>
                  <a:pt x="10990" y="8020"/>
                  <a:pt x="11038" y="8163"/>
                </a:cubicBezTo>
                <a:cubicBezTo>
                  <a:pt x="11109" y="8353"/>
                  <a:pt x="11097" y="8556"/>
                  <a:pt x="11002" y="8734"/>
                </a:cubicBezTo>
                <a:cubicBezTo>
                  <a:pt x="10930" y="8877"/>
                  <a:pt x="10990" y="9044"/>
                  <a:pt x="11121" y="9115"/>
                </a:cubicBezTo>
                <a:cubicBezTo>
                  <a:pt x="11159" y="9132"/>
                  <a:pt x="11199" y="9140"/>
                  <a:pt x="11239" y="9140"/>
                </a:cubicBezTo>
                <a:cubicBezTo>
                  <a:pt x="11340" y="9140"/>
                  <a:pt x="11439" y="9089"/>
                  <a:pt x="11490" y="8996"/>
                </a:cubicBezTo>
                <a:cubicBezTo>
                  <a:pt x="11657" y="8687"/>
                  <a:pt x="11681" y="8317"/>
                  <a:pt x="11562" y="7996"/>
                </a:cubicBezTo>
                <a:cubicBezTo>
                  <a:pt x="11523" y="7880"/>
                  <a:pt x="11415" y="7804"/>
                  <a:pt x="11299" y="7804"/>
                </a:cubicBezTo>
                <a:close/>
                <a:moveTo>
                  <a:pt x="1692" y="8677"/>
                </a:moveTo>
                <a:cubicBezTo>
                  <a:pt x="1867" y="8677"/>
                  <a:pt x="2045" y="8743"/>
                  <a:pt x="2191" y="8889"/>
                </a:cubicBezTo>
                <a:cubicBezTo>
                  <a:pt x="2644" y="9341"/>
                  <a:pt x="2334" y="10103"/>
                  <a:pt x="1691" y="10103"/>
                </a:cubicBezTo>
                <a:cubicBezTo>
                  <a:pt x="1298" y="10103"/>
                  <a:pt x="977" y="9794"/>
                  <a:pt x="977" y="9401"/>
                </a:cubicBezTo>
                <a:cubicBezTo>
                  <a:pt x="977" y="8965"/>
                  <a:pt x="1326" y="8677"/>
                  <a:pt x="1692" y="8677"/>
                </a:cubicBezTo>
                <a:close/>
                <a:moveTo>
                  <a:pt x="17918" y="8683"/>
                </a:moveTo>
                <a:cubicBezTo>
                  <a:pt x="18284" y="8683"/>
                  <a:pt x="18634" y="8965"/>
                  <a:pt x="18634" y="9401"/>
                </a:cubicBezTo>
                <a:cubicBezTo>
                  <a:pt x="18634" y="9794"/>
                  <a:pt x="18312" y="10103"/>
                  <a:pt x="17919" y="10103"/>
                </a:cubicBezTo>
                <a:cubicBezTo>
                  <a:pt x="17288" y="10103"/>
                  <a:pt x="16967" y="9341"/>
                  <a:pt x="17419" y="8889"/>
                </a:cubicBezTo>
                <a:cubicBezTo>
                  <a:pt x="17565" y="8747"/>
                  <a:pt x="17743" y="8683"/>
                  <a:pt x="17918" y="8683"/>
                </a:cubicBezTo>
                <a:close/>
                <a:moveTo>
                  <a:pt x="17919" y="8139"/>
                </a:moveTo>
                <a:cubicBezTo>
                  <a:pt x="16800" y="8139"/>
                  <a:pt x="16241" y="9496"/>
                  <a:pt x="17026" y="10294"/>
                </a:cubicBezTo>
                <a:cubicBezTo>
                  <a:pt x="17284" y="10547"/>
                  <a:pt x="17599" y="10661"/>
                  <a:pt x="17908" y="10661"/>
                </a:cubicBezTo>
                <a:cubicBezTo>
                  <a:pt x="18558" y="10661"/>
                  <a:pt x="19182" y="10159"/>
                  <a:pt x="19182" y="9401"/>
                </a:cubicBezTo>
                <a:cubicBezTo>
                  <a:pt x="19182" y="8698"/>
                  <a:pt x="18622" y="8139"/>
                  <a:pt x="17919" y="8139"/>
                </a:cubicBezTo>
                <a:close/>
                <a:moveTo>
                  <a:pt x="1679" y="8124"/>
                </a:moveTo>
                <a:cubicBezTo>
                  <a:pt x="1370" y="8124"/>
                  <a:pt x="1055" y="8239"/>
                  <a:pt x="798" y="8496"/>
                </a:cubicBezTo>
                <a:cubicBezTo>
                  <a:pt x="1" y="9306"/>
                  <a:pt x="572" y="10663"/>
                  <a:pt x="1703" y="10663"/>
                </a:cubicBezTo>
                <a:cubicBezTo>
                  <a:pt x="2394" y="10651"/>
                  <a:pt x="2953" y="10091"/>
                  <a:pt x="2953" y="9401"/>
                </a:cubicBezTo>
                <a:cubicBezTo>
                  <a:pt x="2953" y="8634"/>
                  <a:pt x="2329" y="8124"/>
                  <a:pt x="1679" y="8124"/>
                </a:cubicBezTo>
                <a:close/>
                <a:moveTo>
                  <a:pt x="8375" y="10161"/>
                </a:moveTo>
                <a:cubicBezTo>
                  <a:pt x="8346" y="10161"/>
                  <a:pt x="8317" y="10166"/>
                  <a:pt x="8287" y="10175"/>
                </a:cubicBezTo>
                <a:cubicBezTo>
                  <a:pt x="8144" y="10222"/>
                  <a:pt x="8073" y="10377"/>
                  <a:pt x="8121" y="10520"/>
                </a:cubicBezTo>
                <a:cubicBezTo>
                  <a:pt x="8180" y="10711"/>
                  <a:pt x="8156" y="10925"/>
                  <a:pt x="8061" y="11092"/>
                </a:cubicBezTo>
                <a:cubicBezTo>
                  <a:pt x="7990" y="11223"/>
                  <a:pt x="8037" y="11389"/>
                  <a:pt x="8168" y="11473"/>
                </a:cubicBezTo>
                <a:cubicBezTo>
                  <a:pt x="8209" y="11495"/>
                  <a:pt x="8254" y="11506"/>
                  <a:pt x="8299" y="11506"/>
                </a:cubicBezTo>
                <a:cubicBezTo>
                  <a:pt x="8396" y="11506"/>
                  <a:pt x="8492" y="11455"/>
                  <a:pt x="8549" y="11365"/>
                </a:cubicBezTo>
                <a:cubicBezTo>
                  <a:pt x="8716" y="11056"/>
                  <a:pt x="8752" y="10687"/>
                  <a:pt x="8644" y="10365"/>
                </a:cubicBezTo>
                <a:cubicBezTo>
                  <a:pt x="8606" y="10240"/>
                  <a:pt x="8497" y="10161"/>
                  <a:pt x="8375" y="10161"/>
                </a:cubicBezTo>
                <a:close/>
                <a:moveTo>
                  <a:pt x="11224" y="10177"/>
                </a:moveTo>
                <a:cubicBezTo>
                  <a:pt x="11124" y="10177"/>
                  <a:pt x="11024" y="10230"/>
                  <a:pt x="10978" y="10353"/>
                </a:cubicBezTo>
                <a:cubicBezTo>
                  <a:pt x="10871" y="10687"/>
                  <a:pt x="10907" y="11056"/>
                  <a:pt x="11073" y="11365"/>
                </a:cubicBezTo>
                <a:cubicBezTo>
                  <a:pt x="11122" y="11455"/>
                  <a:pt x="11216" y="11506"/>
                  <a:pt x="11312" y="11506"/>
                </a:cubicBezTo>
                <a:cubicBezTo>
                  <a:pt x="11356" y="11506"/>
                  <a:pt x="11401" y="11495"/>
                  <a:pt x="11442" y="11473"/>
                </a:cubicBezTo>
                <a:lnTo>
                  <a:pt x="11442" y="11461"/>
                </a:lnTo>
                <a:cubicBezTo>
                  <a:pt x="11573" y="11389"/>
                  <a:pt x="11633" y="11223"/>
                  <a:pt x="11550" y="11092"/>
                </a:cubicBezTo>
                <a:cubicBezTo>
                  <a:pt x="11454" y="10925"/>
                  <a:pt x="11442" y="10711"/>
                  <a:pt x="11490" y="10520"/>
                </a:cubicBezTo>
                <a:cubicBezTo>
                  <a:pt x="11549" y="10315"/>
                  <a:pt x="11386" y="10177"/>
                  <a:pt x="11224" y="10177"/>
                </a:cubicBezTo>
                <a:close/>
                <a:moveTo>
                  <a:pt x="11198" y="6483"/>
                </a:moveTo>
                <a:cubicBezTo>
                  <a:pt x="11639" y="6483"/>
                  <a:pt x="12042" y="6743"/>
                  <a:pt x="12216" y="7163"/>
                </a:cubicBezTo>
                <a:cubicBezTo>
                  <a:pt x="12204" y="7317"/>
                  <a:pt x="12145" y="7472"/>
                  <a:pt x="12026" y="7591"/>
                </a:cubicBezTo>
                <a:cubicBezTo>
                  <a:pt x="11848" y="7796"/>
                  <a:pt x="12035" y="8047"/>
                  <a:pt x="12241" y="8047"/>
                </a:cubicBezTo>
                <a:cubicBezTo>
                  <a:pt x="12310" y="8047"/>
                  <a:pt x="12382" y="8018"/>
                  <a:pt x="12443" y="7948"/>
                </a:cubicBezTo>
                <a:cubicBezTo>
                  <a:pt x="12585" y="7794"/>
                  <a:pt x="12681" y="7615"/>
                  <a:pt x="12728" y="7413"/>
                </a:cubicBezTo>
                <a:cubicBezTo>
                  <a:pt x="13228" y="7496"/>
                  <a:pt x="13621" y="7877"/>
                  <a:pt x="13621" y="8329"/>
                </a:cubicBezTo>
                <a:cubicBezTo>
                  <a:pt x="13621" y="8401"/>
                  <a:pt x="13609" y="8472"/>
                  <a:pt x="13597" y="8544"/>
                </a:cubicBezTo>
                <a:cubicBezTo>
                  <a:pt x="13455" y="8436"/>
                  <a:pt x="13312" y="8353"/>
                  <a:pt x="13145" y="8294"/>
                </a:cubicBezTo>
                <a:cubicBezTo>
                  <a:pt x="13110" y="8282"/>
                  <a:pt x="13077" y="8276"/>
                  <a:pt x="13046" y="8276"/>
                </a:cubicBezTo>
                <a:cubicBezTo>
                  <a:pt x="12769" y="8276"/>
                  <a:pt x="12656" y="8710"/>
                  <a:pt x="12966" y="8817"/>
                </a:cubicBezTo>
                <a:cubicBezTo>
                  <a:pt x="13419" y="8960"/>
                  <a:pt x="13621" y="9413"/>
                  <a:pt x="13621" y="9853"/>
                </a:cubicBezTo>
                <a:cubicBezTo>
                  <a:pt x="13597" y="10437"/>
                  <a:pt x="13252" y="10961"/>
                  <a:pt x="12728" y="11199"/>
                </a:cubicBezTo>
                <a:cubicBezTo>
                  <a:pt x="12633" y="10925"/>
                  <a:pt x="12466" y="10687"/>
                  <a:pt x="12228" y="10520"/>
                </a:cubicBezTo>
                <a:cubicBezTo>
                  <a:pt x="12174" y="10481"/>
                  <a:pt x="12118" y="10464"/>
                  <a:pt x="12066" y="10464"/>
                </a:cubicBezTo>
                <a:cubicBezTo>
                  <a:pt x="11833" y="10464"/>
                  <a:pt x="11664" y="10798"/>
                  <a:pt x="11907" y="10973"/>
                </a:cubicBezTo>
                <a:cubicBezTo>
                  <a:pt x="12109" y="11103"/>
                  <a:pt x="12228" y="11330"/>
                  <a:pt x="12228" y="11568"/>
                </a:cubicBezTo>
                <a:cubicBezTo>
                  <a:pt x="12091" y="12004"/>
                  <a:pt x="11687" y="12307"/>
                  <a:pt x="11232" y="12307"/>
                </a:cubicBezTo>
                <a:cubicBezTo>
                  <a:pt x="11215" y="12307"/>
                  <a:pt x="11198" y="12307"/>
                  <a:pt x="11181" y="12306"/>
                </a:cubicBezTo>
                <a:cubicBezTo>
                  <a:pt x="10585" y="12306"/>
                  <a:pt x="10109" y="11365"/>
                  <a:pt x="10109" y="11365"/>
                </a:cubicBezTo>
                <a:lnTo>
                  <a:pt x="10109" y="9318"/>
                </a:lnTo>
                <a:cubicBezTo>
                  <a:pt x="10109" y="9210"/>
                  <a:pt x="10038" y="9103"/>
                  <a:pt x="9942" y="9056"/>
                </a:cubicBezTo>
                <a:cubicBezTo>
                  <a:pt x="9902" y="9039"/>
                  <a:pt x="9862" y="9032"/>
                  <a:pt x="9823" y="9032"/>
                </a:cubicBezTo>
                <a:cubicBezTo>
                  <a:pt x="9664" y="9032"/>
                  <a:pt x="9526" y="9157"/>
                  <a:pt x="9526" y="9329"/>
                </a:cubicBezTo>
                <a:lnTo>
                  <a:pt x="9526" y="11365"/>
                </a:lnTo>
                <a:cubicBezTo>
                  <a:pt x="9526" y="11365"/>
                  <a:pt x="9049" y="12306"/>
                  <a:pt x="8454" y="12306"/>
                </a:cubicBezTo>
                <a:cubicBezTo>
                  <a:pt x="8437" y="12307"/>
                  <a:pt x="8420" y="12307"/>
                  <a:pt x="8403" y="12307"/>
                </a:cubicBezTo>
                <a:cubicBezTo>
                  <a:pt x="7946" y="12307"/>
                  <a:pt x="7532" y="12004"/>
                  <a:pt x="7394" y="11556"/>
                </a:cubicBezTo>
                <a:cubicBezTo>
                  <a:pt x="7406" y="11318"/>
                  <a:pt x="7525" y="11103"/>
                  <a:pt x="7728" y="10961"/>
                </a:cubicBezTo>
                <a:cubicBezTo>
                  <a:pt x="7971" y="10795"/>
                  <a:pt x="7801" y="10464"/>
                  <a:pt x="7569" y="10464"/>
                </a:cubicBezTo>
                <a:cubicBezTo>
                  <a:pt x="7517" y="10464"/>
                  <a:pt x="7461" y="10481"/>
                  <a:pt x="7406" y="10520"/>
                </a:cubicBezTo>
                <a:cubicBezTo>
                  <a:pt x="7168" y="10687"/>
                  <a:pt x="7001" y="10925"/>
                  <a:pt x="6906" y="11199"/>
                </a:cubicBezTo>
                <a:cubicBezTo>
                  <a:pt x="6382" y="10961"/>
                  <a:pt x="6025" y="10437"/>
                  <a:pt x="6013" y="9853"/>
                </a:cubicBezTo>
                <a:cubicBezTo>
                  <a:pt x="6013" y="9413"/>
                  <a:pt x="6216" y="8972"/>
                  <a:pt x="6668" y="8817"/>
                </a:cubicBezTo>
                <a:cubicBezTo>
                  <a:pt x="6811" y="8770"/>
                  <a:pt x="6882" y="8603"/>
                  <a:pt x="6835" y="8460"/>
                </a:cubicBezTo>
                <a:lnTo>
                  <a:pt x="6835" y="8460"/>
                </a:lnTo>
                <a:lnTo>
                  <a:pt x="6823" y="8472"/>
                </a:lnTo>
                <a:cubicBezTo>
                  <a:pt x="6784" y="8357"/>
                  <a:pt x="6676" y="8280"/>
                  <a:pt x="6560" y="8280"/>
                </a:cubicBezTo>
                <a:cubicBezTo>
                  <a:pt x="6533" y="8280"/>
                  <a:pt x="6505" y="8284"/>
                  <a:pt x="6478" y="8294"/>
                </a:cubicBezTo>
                <a:cubicBezTo>
                  <a:pt x="6311" y="8353"/>
                  <a:pt x="6168" y="8436"/>
                  <a:pt x="6025" y="8544"/>
                </a:cubicBezTo>
                <a:cubicBezTo>
                  <a:pt x="6013" y="8472"/>
                  <a:pt x="6001" y="8401"/>
                  <a:pt x="6001" y="8329"/>
                </a:cubicBezTo>
                <a:cubicBezTo>
                  <a:pt x="6001" y="7877"/>
                  <a:pt x="6394" y="7496"/>
                  <a:pt x="6894" y="7413"/>
                </a:cubicBezTo>
                <a:cubicBezTo>
                  <a:pt x="6942" y="7615"/>
                  <a:pt x="7037" y="7794"/>
                  <a:pt x="7180" y="7948"/>
                </a:cubicBezTo>
                <a:cubicBezTo>
                  <a:pt x="7240" y="8018"/>
                  <a:pt x="7312" y="8047"/>
                  <a:pt x="7382" y="8047"/>
                </a:cubicBezTo>
                <a:cubicBezTo>
                  <a:pt x="7587" y="8047"/>
                  <a:pt x="7775" y="7796"/>
                  <a:pt x="7597" y="7591"/>
                </a:cubicBezTo>
                <a:cubicBezTo>
                  <a:pt x="7490" y="7472"/>
                  <a:pt x="7418" y="7317"/>
                  <a:pt x="7406" y="7163"/>
                </a:cubicBezTo>
                <a:cubicBezTo>
                  <a:pt x="7581" y="6743"/>
                  <a:pt x="7983" y="6483"/>
                  <a:pt x="8424" y="6483"/>
                </a:cubicBezTo>
                <a:cubicBezTo>
                  <a:pt x="8434" y="6483"/>
                  <a:pt x="8444" y="6484"/>
                  <a:pt x="8454" y="6484"/>
                </a:cubicBezTo>
                <a:cubicBezTo>
                  <a:pt x="9049" y="6484"/>
                  <a:pt x="9549" y="7424"/>
                  <a:pt x="9549" y="7424"/>
                </a:cubicBezTo>
                <a:lnTo>
                  <a:pt x="9549" y="8032"/>
                </a:lnTo>
                <a:cubicBezTo>
                  <a:pt x="9549" y="8175"/>
                  <a:pt x="9668" y="8294"/>
                  <a:pt x="9799" y="8294"/>
                </a:cubicBezTo>
                <a:cubicBezTo>
                  <a:pt x="9807" y="8294"/>
                  <a:pt x="9814" y="8294"/>
                  <a:pt x="9821" y="8294"/>
                </a:cubicBezTo>
                <a:cubicBezTo>
                  <a:pt x="9965" y="8294"/>
                  <a:pt x="10073" y="8180"/>
                  <a:pt x="10073" y="8044"/>
                </a:cubicBezTo>
                <a:lnTo>
                  <a:pt x="10073" y="7424"/>
                </a:lnTo>
                <a:cubicBezTo>
                  <a:pt x="10073" y="7424"/>
                  <a:pt x="10573" y="6484"/>
                  <a:pt x="11169" y="6484"/>
                </a:cubicBezTo>
                <a:cubicBezTo>
                  <a:pt x="11178" y="6484"/>
                  <a:pt x="11188" y="6483"/>
                  <a:pt x="11198" y="6483"/>
                </a:cubicBezTo>
                <a:close/>
                <a:moveTo>
                  <a:pt x="8479" y="5936"/>
                </a:moveTo>
                <a:cubicBezTo>
                  <a:pt x="8466" y="5936"/>
                  <a:pt x="8454" y="5936"/>
                  <a:pt x="8442" y="5936"/>
                </a:cubicBezTo>
                <a:cubicBezTo>
                  <a:pt x="8432" y="5936"/>
                  <a:pt x="8422" y="5936"/>
                  <a:pt x="8411" y="5936"/>
                </a:cubicBezTo>
                <a:cubicBezTo>
                  <a:pt x="7792" y="5936"/>
                  <a:pt x="7223" y="6291"/>
                  <a:pt x="6942" y="6853"/>
                </a:cubicBezTo>
                <a:cubicBezTo>
                  <a:pt x="6097" y="6924"/>
                  <a:pt x="5454" y="7555"/>
                  <a:pt x="5454" y="8329"/>
                </a:cubicBezTo>
                <a:cubicBezTo>
                  <a:pt x="5454" y="8579"/>
                  <a:pt x="5513" y="8817"/>
                  <a:pt x="5644" y="9032"/>
                </a:cubicBezTo>
                <a:cubicBezTo>
                  <a:pt x="5513" y="9282"/>
                  <a:pt x="5454" y="9568"/>
                  <a:pt x="5454" y="9853"/>
                </a:cubicBezTo>
                <a:cubicBezTo>
                  <a:pt x="5454" y="10699"/>
                  <a:pt x="6025" y="11461"/>
                  <a:pt x="6882" y="11782"/>
                </a:cubicBezTo>
                <a:cubicBezTo>
                  <a:pt x="7114" y="12431"/>
                  <a:pt x="7718" y="12855"/>
                  <a:pt x="8387" y="12855"/>
                </a:cubicBezTo>
                <a:cubicBezTo>
                  <a:pt x="8406" y="12855"/>
                  <a:pt x="8424" y="12854"/>
                  <a:pt x="8442" y="12854"/>
                </a:cubicBezTo>
                <a:cubicBezTo>
                  <a:pt x="8454" y="12854"/>
                  <a:pt x="8466" y="12854"/>
                  <a:pt x="8479" y="12854"/>
                </a:cubicBezTo>
                <a:cubicBezTo>
                  <a:pt x="9001" y="12854"/>
                  <a:pt x="9485" y="12606"/>
                  <a:pt x="9799" y="12187"/>
                </a:cubicBezTo>
                <a:cubicBezTo>
                  <a:pt x="10125" y="12606"/>
                  <a:pt x="10610" y="12854"/>
                  <a:pt x="11132" y="12854"/>
                </a:cubicBezTo>
                <a:cubicBezTo>
                  <a:pt x="11144" y="12854"/>
                  <a:pt x="11156" y="12854"/>
                  <a:pt x="11169" y="12854"/>
                </a:cubicBezTo>
                <a:cubicBezTo>
                  <a:pt x="11187" y="12854"/>
                  <a:pt x="11205" y="12855"/>
                  <a:pt x="11223" y="12855"/>
                </a:cubicBezTo>
                <a:cubicBezTo>
                  <a:pt x="11892" y="12855"/>
                  <a:pt x="12496" y="12431"/>
                  <a:pt x="12728" y="11782"/>
                </a:cubicBezTo>
                <a:cubicBezTo>
                  <a:pt x="13586" y="11461"/>
                  <a:pt x="14157" y="10699"/>
                  <a:pt x="14157" y="9853"/>
                </a:cubicBezTo>
                <a:cubicBezTo>
                  <a:pt x="14157" y="9568"/>
                  <a:pt x="14098" y="9282"/>
                  <a:pt x="13967" y="9032"/>
                </a:cubicBezTo>
                <a:cubicBezTo>
                  <a:pt x="14098" y="8817"/>
                  <a:pt x="14157" y="8579"/>
                  <a:pt x="14157" y="8329"/>
                </a:cubicBezTo>
                <a:cubicBezTo>
                  <a:pt x="14157" y="7555"/>
                  <a:pt x="13514" y="6924"/>
                  <a:pt x="12669" y="6853"/>
                </a:cubicBezTo>
                <a:cubicBezTo>
                  <a:pt x="12388" y="6291"/>
                  <a:pt x="11818" y="5936"/>
                  <a:pt x="11199" y="5936"/>
                </a:cubicBezTo>
                <a:cubicBezTo>
                  <a:pt x="11189" y="5936"/>
                  <a:pt x="11179" y="5936"/>
                  <a:pt x="11169" y="5936"/>
                </a:cubicBezTo>
                <a:cubicBezTo>
                  <a:pt x="11156" y="5936"/>
                  <a:pt x="11144" y="5936"/>
                  <a:pt x="11132" y="5936"/>
                </a:cubicBezTo>
                <a:cubicBezTo>
                  <a:pt x="10610" y="5936"/>
                  <a:pt x="10125" y="6184"/>
                  <a:pt x="9799" y="6603"/>
                </a:cubicBezTo>
                <a:cubicBezTo>
                  <a:pt x="9485" y="6184"/>
                  <a:pt x="9001" y="5936"/>
                  <a:pt x="8479" y="5936"/>
                </a:cubicBezTo>
                <a:close/>
                <a:moveTo>
                  <a:pt x="9800" y="3764"/>
                </a:moveTo>
                <a:cubicBezTo>
                  <a:pt x="8570" y="3764"/>
                  <a:pt x="7334" y="4164"/>
                  <a:pt x="6299" y="4984"/>
                </a:cubicBezTo>
                <a:cubicBezTo>
                  <a:pt x="3953" y="6841"/>
                  <a:pt x="3465" y="10211"/>
                  <a:pt x="5168" y="12651"/>
                </a:cubicBezTo>
                <a:cubicBezTo>
                  <a:pt x="6264" y="14220"/>
                  <a:pt x="8023" y="15072"/>
                  <a:pt x="9815" y="15072"/>
                </a:cubicBezTo>
                <a:cubicBezTo>
                  <a:pt x="10825" y="15072"/>
                  <a:pt x="11845" y="14801"/>
                  <a:pt x="12764" y="14235"/>
                </a:cubicBezTo>
                <a:cubicBezTo>
                  <a:pt x="13049" y="14088"/>
                  <a:pt x="12888" y="13714"/>
                  <a:pt x="12643" y="13714"/>
                </a:cubicBezTo>
                <a:cubicBezTo>
                  <a:pt x="12591" y="13714"/>
                  <a:pt x="12535" y="13731"/>
                  <a:pt x="12478" y="13770"/>
                </a:cubicBezTo>
                <a:cubicBezTo>
                  <a:pt x="11646" y="14281"/>
                  <a:pt x="10721" y="14526"/>
                  <a:pt x="9806" y="14526"/>
                </a:cubicBezTo>
                <a:cubicBezTo>
                  <a:pt x="8181" y="14526"/>
                  <a:pt x="6587" y="13754"/>
                  <a:pt x="5596" y="12330"/>
                </a:cubicBezTo>
                <a:cubicBezTo>
                  <a:pt x="4049" y="10103"/>
                  <a:pt x="4501" y="7055"/>
                  <a:pt x="6620" y="5377"/>
                </a:cubicBezTo>
                <a:cubicBezTo>
                  <a:pt x="7561" y="4635"/>
                  <a:pt x="8686" y="4273"/>
                  <a:pt x="9804" y="4273"/>
                </a:cubicBezTo>
                <a:cubicBezTo>
                  <a:pt x="11218" y="4273"/>
                  <a:pt x="12622" y="4853"/>
                  <a:pt x="13633" y="5984"/>
                </a:cubicBezTo>
                <a:cubicBezTo>
                  <a:pt x="15431" y="8008"/>
                  <a:pt x="15348" y="11092"/>
                  <a:pt x="13431" y="13008"/>
                </a:cubicBezTo>
                <a:cubicBezTo>
                  <a:pt x="13239" y="13210"/>
                  <a:pt x="13419" y="13488"/>
                  <a:pt x="13631" y="13488"/>
                </a:cubicBezTo>
                <a:cubicBezTo>
                  <a:pt x="13696" y="13488"/>
                  <a:pt x="13763" y="13462"/>
                  <a:pt x="13824" y="13401"/>
                </a:cubicBezTo>
                <a:cubicBezTo>
                  <a:pt x="15931" y="11270"/>
                  <a:pt x="16014" y="7877"/>
                  <a:pt x="14026" y="5650"/>
                </a:cubicBezTo>
                <a:cubicBezTo>
                  <a:pt x="12908" y="4406"/>
                  <a:pt x="11359" y="3764"/>
                  <a:pt x="9800" y="3764"/>
                </a:cubicBezTo>
                <a:close/>
                <a:moveTo>
                  <a:pt x="2061" y="11564"/>
                </a:moveTo>
                <a:cubicBezTo>
                  <a:pt x="1950" y="11564"/>
                  <a:pt x="1842" y="11633"/>
                  <a:pt x="1798" y="11746"/>
                </a:cubicBezTo>
                <a:lnTo>
                  <a:pt x="1358" y="12663"/>
                </a:lnTo>
                <a:cubicBezTo>
                  <a:pt x="1279" y="12877"/>
                  <a:pt x="1447" y="13043"/>
                  <a:pt x="1621" y="13043"/>
                </a:cubicBezTo>
                <a:cubicBezTo>
                  <a:pt x="1709" y="13043"/>
                  <a:pt x="1798" y="13001"/>
                  <a:pt x="1858" y="12901"/>
                </a:cubicBezTo>
                <a:lnTo>
                  <a:pt x="2025" y="12556"/>
                </a:lnTo>
                <a:cubicBezTo>
                  <a:pt x="3001" y="14949"/>
                  <a:pt x="5025" y="16759"/>
                  <a:pt x="7513" y="17461"/>
                </a:cubicBezTo>
                <a:cubicBezTo>
                  <a:pt x="7553" y="17477"/>
                  <a:pt x="7590" y="17483"/>
                  <a:pt x="7624" y="17483"/>
                </a:cubicBezTo>
                <a:cubicBezTo>
                  <a:pt x="7912" y="17483"/>
                  <a:pt x="8007" y="17001"/>
                  <a:pt x="7656" y="16938"/>
                </a:cubicBezTo>
                <a:lnTo>
                  <a:pt x="7668" y="16938"/>
                </a:lnTo>
                <a:cubicBezTo>
                  <a:pt x="5346" y="16283"/>
                  <a:pt x="3465" y="14592"/>
                  <a:pt x="2548" y="12366"/>
                </a:cubicBezTo>
                <a:lnTo>
                  <a:pt x="2548" y="12366"/>
                </a:lnTo>
                <a:lnTo>
                  <a:pt x="2894" y="12532"/>
                </a:lnTo>
                <a:cubicBezTo>
                  <a:pt x="2933" y="12548"/>
                  <a:pt x="2972" y="12556"/>
                  <a:pt x="3007" y="12556"/>
                </a:cubicBezTo>
                <a:cubicBezTo>
                  <a:pt x="3260" y="12556"/>
                  <a:pt x="3393" y="12190"/>
                  <a:pt x="3132" y="12044"/>
                </a:cubicBezTo>
                <a:lnTo>
                  <a:pt x="2179" y="11592"/>
                </a:lnTo>
                <a:cubicBezTo>
                  <a:pt x="2142" y="11573"/>
                  <a:pt x="2101" y="11564"/>
                  <a:pt x="2061" y="11564"/>
                </a:cubicBezTo>
                <a:close/>
                <a:moveTo>
                  <a:pt x="17539" y="11554"/>
                </a:moveTo>
                <a:cubicBezTo>
                  <a:pt x="17423" y="11554"/>
                  <a:pt x="17315" y="11631"/>
                  <a:pt x="17277" y="11746"/>
                </a:cubicBezTo>
                <a:cubicBezTo>
                  <a:pt x="16550" y="14056"/>
                  <a:pt x="14800" y="15890"/>
                  <a:pt x="12538" y="16735"/>
                </a:cubicBezTo>
                <a:lnTo>
                  <a:pt x="12716" y="16366"/>
                </a:lnTo>
                <a:cubicBezTo>
                  <a:pt x="12849" y="16139"/>
                  <a:pt x="12659" y="15949"/>
                  <a:pt x="12472" y="15949"/>
                </a:cubicBezTo>
                <a:cubicBezTo>
                  <a:pt x="12374" y="15949"/>
                  <a:pt x="12277" y="16001"/>
                  <a:pt x="12228" y="16128"/>
                </a:cubicBezTo>
                <a:lnTo>
                  <a:pt x="11764" y="17080"/>
                </a:lnTo>
                <a:cubicBezTo>
                  <a:pt x="11704" y="17223"/>
                  <a:pt x="11764" y="17390"/>
                  <a:pt x="11895" y="17450"/>
                </a:cubicBezTo>
                <a:lnTo>
                  <a:pt x="12859" y="17914"/>
                </a:lnTo>
                <a:cubicBezTo>
                  <a:pt x="12896" y="17927"/>
                  <a:pt x="12931" y="17934"/>
                  <a:pt x="12964" y="17934"/>
                </a:cubicBezTo>
                <a:cubicBezTo>
                  <a:pt x="13223" y="17934"/>
                  <a:pt x="13361" y="17561"/>
                  <a:pt x="13097" y="17414"/>
                </a:cubicBezTo>
                <a:lnTo>
                  <a:pt x="12764" y="17247"/>
                </a:lnTo>
                <a:cubicBezTo>
                  <a:pt x="15169" y="16342"/>
                  <a:pt x="17038" y="14378"/>
                  <a:pt x="17812" y="11913"/>
                </a:cubicBezTo>
                <a:cubicBezTo>
                  <a:pt x="17860" y="11770"/>
                  <a:pt x="17777" y="11615"/>
                  <a:pt x="17634" y="11568"/>
                </a:cubicBezTo>
                <a:lnTo>
                  <a:pt x="17622" y="11568"/>
                </a:lnTo>
                <a:cubicBezTo>
                  <a:pt x="17594" y="11559"/>
                  <a:pt x="17567" y="11554"/>
                  <a:pt x="17539" y="11554"/>
                </a:cubicBezTo>
                <a:close/>
                <a:moveTo>
                  <a:pt x="8980" y="16565"/>
                </a:moveTo>
                <a:cubicBezTo>
                  <a:pt x="8771" y="16565"/>
                  <a:pt x="8586" y="16841"/>
                  <a:pt x="8787" y="17033"/>
                </a:cubicBezTo>
                <a:lnTo>
                  <a:pt x="9418" y="17676"/>
                </a:lnTo>
                <a:lnTo>
                  <a:pt x="8787" y="18307"/>
                </a:lnTo>
                <a:cubicBezTo>
                  <a:pt x="8586" y="18499"/>
                  <a:pt x="8771" y="18774"/>
                  <a:pt x="8980" y="18774"/>
                </a:cubicBezTo>
                <a:cubicBezTo>
                  <a:pt x="9044" y="18774"/>
                  <a:pt x="9110" y="18749"/>
                  <a:pt x="9168" y="18688"/>
                </a:cubicBezTo>
                <a:lnTo>
                  <a:pt x="9811" y="18057"/>
                </a:lnTo>
                <a:lnTo>
                  <a:pt x="10442" y="18688"/>
                </a:lnTo>
                <a:cubicBezTo>
                  <a:pt x="10501" y="18738"/>
                  <a:pt x="10564" y="18760"/>
                  <a:pt x="10623" y="18760"/>
                </a:cubicBezTo>
                <a:cubicBezTo>
                  <a:pt x="10831" y="18760"/>
                  <a:pt x="11002" y="18501"/>
                  <a:pt x="10835" y="18307"/>
                </a:cubicBezTo>
                <a:lnTo>
                  <a:pt x="10192" y="17676"/>
                </a:lnTo>
                <a:lnTo>
                  <a:pt x="10835" y="17033"/>
                </a:lnTo>
                <a:cubicBezTo>
                  <a:pt x="10930" y="16926"/>
                  <a:pt x="10930" y="16759"/>
                  <a:pt x="10823" y="16652"/>
                </a:cubicBezTo>
                <a:lnTo>
                  <a:pt x="10835" y="16652"/>
                </a:lnTo>
                <a:cubicBezTo>
                  <a:pt x="10776" y="16598"/>
                  <a:pt x="10704" y="16571"/>
                  <a:pt x="10634" y="16571"/>
                </a:cubicBezTo>
                <a:cubicBezTo>
                  <a:pt x="10564" y="16571"/>
                  <a:pt x="10496" y="16598"/>
                  <a:pt x="10442" y="16652"/>
                </a:cubicBezTo>
                <a:lnTo>
                  <a:pt x="9811" y="17283"/>
                </a:lnTo>
                <a:lnTo>
                  <a:pt x="9168" y="16652"/>
                </a:lnTo>
                <a:cubicBezTo>
                  <a:pt x="9110" y="16591"/>
                  <a:pt x="9044" y="16565"/>
                  <a:pt x="8980" y="165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43">
            <a:extLst>
              <a:ext uri="{FF2B5EF4-FFF2-40B4-BE49-F238E27FC236}">
                <a16:creationId xmlns:a16="http://schemas.microsoft.com/office/drawing/2014/main" id="{4EF58CD7-6EC7-3F38-9774-10F0DC6B58AA}"/>
              </a:ext>
            </a:extLst>
          </p:cNvPr>
          <p:cNvSpPr txBox="1">
            <a:spLocks/>
          </p:cNvSpPr>
          <p:nvPr/>
        </p:nvSpPr>
        <p:spPr>
          <a:xfrm>
            <a:off x="5348012" y="2725998"/>
            <a:ext cx="3246036" cy="5115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a:solidFill>
                  <a:schemeClr val="tx1">
                    <a:lumMod val="90000"/>
                  </a:schemeClr>
                </a:solidFill>
              </a:rPr>
              <a:t>EfficientNetB2-B4 Model</a:t>
            </a:r>
            <a:endParaRPr lang="en-US">
              <a:solidFill>
                <a:schemeClr val="tx1">
                  <a:lumMod val="9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CNN Model </a:t>
            </a:r>
            <a:endParaRPr lang="en">
              <a:solidFill>
                <a:schemeClr val="tx1">
                  <a:lumMod val="90000"/>
                </a:schemeClr>
              </a:solidFill>
              <a:latin typeface="Arial"/>
            </a:endParaRPr>
          </a:p>
          <a:p>
            <a:endParaRPr lang="en">
              <a:solidFill>
                <a:schemeClr val="tx1">
                  <a:lumMod val="90000"/>
                </a:schemeClr>
              </a:solidFil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0.898</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01</a:t>
            </a:r>
            <a:endParaRPr lang="en-US" sz="1700">
              <a:solidFill>
                <a:schemeClr val="tx1">
                  <a:lumMod val="90000"/>
                </a:schemeClr>
              </a:solidFill>
              <a:latin typeface="Albert Sans"/>
              <a:ea typeface="Albert Sans"/>
              <a:cs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0.231</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rPr>
              <a:t>02</a:t>
            </a:r>
            <a:endParaRPr lang="en-US" sz="1700">
              <a:solidFill>
                <a:schemeClr val="tx1">
                  <a:lumMod val="90000"/>
                </a:schemeClr>
              </a:solidFill>
              <a:latin typeface="Albert Sans"/>
              <a:ea typeface="Albert Sans"/>
              <a:cs typeface="Albert Sans"/>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0.913</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03</a:t>
            </a:r>
            <a:endParaRPr lang="en-US" sz="1700">
              <a:solidFill>
                <a:schemeClr val="tx1">
                  <a:lumMod val="90000"/>
                </a:schemeClr>
              </a:solidFill>
              <a:latin typeface="Albert Sans"/>
              <a:ea typeface="Albert Sans"/>
              <a:cs typeface="Albert Sans"/>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0.230</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04</a:t>
            </a:r>
            <a:endParaRPr lang="en-US" sz="1700">
              <a:solidFill>
                <a:schemeClr val="tx1">
                  <a:lumMod val="90000"/>
                </a:schemeClr>
              </a:solidFill>
              <a:latin typeface="Albert Sans"/>
              <a:ea typeface="Albert Sans"/>
              <a:cs typeface="Albert Sans"/>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61096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err="1">
                <a:solidFill>
                  <a:schemeClr val="tx1">
                    <a:lumMod val="90000"/>
                  </a:schemeClr>
                </a:solidFill>
              </a:rPr>
              <a:t>Xception</a:t>
            </a:r>
            <a:r>
              <a:rPr lang="en" b="1">
                <a:solidFill>
                  <a:schemeClr val="tx1">
                    <a:lumMod val="90000"/>
                  </a:schemeClr>
                </a:solidFill>
              </a:rPr>
              <a:t> Model</a:t>
            </a:r>
          </a:p>
          <a:p>
            <a:endParaRPr lang="en" b="1">
              <a:solidFill>
                <a:schemeClr val="tx1">
                  <a:lumMod val="90000"/>
                </a:schemeClr>
              </a:solidFil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1.000</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01</a:t>
            </a:r>
            <a:endParaRPr lang="en-US" sz="1700">
              <a:solidFill>
                <a:schemeClr val="tx1">
                  <a:lumMod val="90000"/>
                </a:schemeClr>
              </a:solidFill>
              <a:latin typeface="Albert Sans"/>
              <a:ea typeface="Albert Sans"/>
              <a:cs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dk1"/>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1.452e-04</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02</a:t>
            </a:r>
            <a:endParaRPr lang="en-US" sz="1700">
              <a:solidFill>
                <a:schemeClr val="tx1">
                  <a:lumMod val="90000"/>
                </a:schemeClr>
              </a:solidFill>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0.912</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03</a:t>
            </a:r>
            <a:endParaRPr lang="en-US" sz="1700">
              <a:solidFill>
                <a:schemeClr val="tx1">
                  <a:lumMod val="90000"/>
                </a:schemeClr>
              </a:solidFill>
              <a:latin typeface="Albert Sans"/>
              <a:ea typeface="Albert Sans"/>
              <a:cs typeface="Albert Sans"/>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0.665</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04</a:t>
            </a:r>
            <a:endParaRPr lang="en-US" sz="1700">
              <a:solidFill>
                <a:schemeClr val="tx1">
                  <a:lumMod val="90000"/>
                </a:schemeClr>
              </a:solidFill>
              <a:latin typeface="Albert Sans"/>
              <a:ea typeface="Albert Sans"/>
              <a:cs typeface="Albert Sans"/>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3077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InceptionV3 Model</a:t>
            </a:r>
          </a:p>
          <a:p>
            <a:endParaRPr lang="en" b="1">
              <a:solidFill>
                <a:schemeClr val="tx1">
                  <a:lumMod val="90000"/>
                </a:schemeClr>
              </a:solidFill>
              <a:latin typeface="Aria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0.998</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01</a:t>
            </a:r>
            <a:endParaRPr lang="en-US" sz="1700">
              <a:solidFill>
                <a:schemeClr val="tx1">
                  <a:lumMod val="90000"/>
                </a:schemeClr>
              </a:solidFill>
              <a:latin typeface="Albert Sans"/>
              <a:ea typeface="Albert Sans"/>
              <a:cs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0.004</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02</a:t>
            </a:r>
            <a:endParaRPr lang="en" sz="1700">
              <a:solidFill>
                <a:schemeClr val="tx1">
                  <a:lumMod val="90000"/>
                </a:schemeClr>
              </a:solidFill>
              <a:latin typeface="Albert Sans"/>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0.920</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03</a:t>
            </a:r>
            <a:endParaRPr lang="en-US">
              <a:solidFill>
                <a:schemeClr val="tx1">
                  <a:lumMod val="90000"/>
                </a:schemeClr>
              </a:solidFill>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0.576</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04</a:t>
            </a:r>
            <a:endParaRPr lang="en-US" sz="1700">
              <a:solidFill>
                <a:schemeClr val="tx1">
                  <a:lumMod val="90000"/>
                </a:schemeClr>
              </a:solidFill>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9523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DenseNet121 Model</a:t>
            </a:r>
          </a:p>
          <a:p>
            <a:endParaRPr lang="en" b="1">
              <a:solidFill>
                <a:schemeClr val="tx1">
                  <a:lumMod val="90000"/>
                </a:schemeClr>
              </a:solidFill>
              <a:latin typeface="Aria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0.949</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01</a:t>
            </a:r>
            <a:endParaRPr lang="en-US" sz="1700">
              <a:solidFill>
                <a:schemeClr val="tx1">
                  <a:lumMod val="90000"/>
                </a:schemeClr>
              </a:solidFill>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0.130</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02</a:t>
            </a:r>
            <a:endParaRPr lang="en-US" sz="1700">
              <a:solidFill>
                <a:schemeClr val="tx1">
                  <a:lumMod val="90000"/>
                </a:schemeClr>
              </a:solidFill>
              <a:latin typeface="Albert Sans"/>
              <a:ea typeface="Albert Sans"/>
              <a:cs typeface="Albert Sans"/>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0.898</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03</a:t>
            </a:r>
            <a:endParaRPr lang="en-US" sz="1700">
              <a:solidFill>
                <a:schemeClr val="tx1">
                  <a:lumMod val="90000"/>
                </a:schemeClr>
              </a:solidFill>
              <a:latin typeface="Albert Sans"/>
              <a:ea typeface="Albert Sans"/>
              <a:cs typeface="Albert Sans"/>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0.225</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04</a:t>
            </a:r>
            <a:endParaRPr lang="en-US" sz="1700">
              <a:solidFill>
                <a:schemeClr val="tx1">
                  <a:lumMod val="90000"/>
                </a:schemeClr>
              </a:solidFill>
              <a:latin typeface="Albert Sans"/>
              <a:ea typeface="Albert Sans"/>
              <a:cs typeface="Albert Sans"/>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289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ResNet50 Model</a:t>
            </a:r>
          </a:p>
          <a:p>
            <a:endParaRPr lang="en" b="1">
              <a:solidFill>
                <a:schemeClr val="tx1">
                  <a:lumMod val="90000"/>
                </a:schemeClr>
              </a:solidFill>
              <a:latin typeface="Aria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0.941</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01</a:t>
            </a:r>
            <a:endParaRPr lang="en-US" sz="1700">
              <a:solidFill>
                <a:schemeClr val="tx1">
                  <a:lumMod val="90000"/>
                </a:schemeClr>
              </a:solidFill>
              <a:latin typeface="Albert Sans"/>
              <a:ea typeface="Albert Sans"/>
              <a:cs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sym typeface="Barlow"/>
              </a:rPr>
              <a:t>0.149</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02</a:t>
            </a:r>
            <a:endParaRPr lang="en-US">
              <a:solidFill>
                <a:schemeClr val="tx1">
                  <a:lumMod val="90000"/>
                </a:schemeClr>
              </a:solidFill>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0.750</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03</a:t>
            </a:r>
            <a:endParaRPr sz="1700">
              <a:solidFill>
                <a:schemeClr val="tx1">
                  <a:lumMod val="90000"/>
                </a:schemeClr>
              </a:solidFill>
              <a:latin typeface="Albert Sans"/>
              <a:ea typeface="Albert Sans"/>
              <a:cs typeface="Albert Sans"/>
              <a:sym typeface="Albert Sans"/>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0.644</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04</a:t>
            </a:r>
            <a:endParaRPr lang="en-US">
              <a:solidFill>
                <a:schemeClr val="tx1">
                  <a:lumMod val="90000"/>
                </a:schemeClr>
              </a:solidFill>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00169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VGG16 Model</a:t>
            </a:r>
          </a:p>
          <a:p>
            <a:endParaRPr lang="en"/>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r>
              <a:rPr lang="en" sz="1200">
                <a:solidFill>
                  <a:schemeClr val="tx1">
                    <a:lumMod val="90000"/>
                  </a:schemeClr>
                </a:solidFill>
                <a:sym typeface="Barlow"/>
              </a:rPr>
              <a:t>0.750</a:t>
            </a:r>
            <a:endParaRPr lang="en" sz="1200">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700">
                <a:solidFill>
                  <a:schemeClr val="tx1">
                    <a:lumMod val="90000"/>
                  </a:schemeClr>
                </a:solidFill>
                <a:latin typeface="Albert Sans"/>
                <a:ea typeface="Albert Sans"/>
                <a:cs typeface="Albert Sans"/>
                <a:sym typeface="Albert Sans"/>
              </a:rPr>
              <a:t>01</a:t>
            </a:r>
            <a:endParaRPr lang="en-US" sz="1700">
              <a:solidFill>
                <a:schemeClr val="tx1">
                  <a:lumMod val="90000"/>
                </a:schemeClr>
              </a:solidFill>
              <a:latin typeface="Albert Sans"/>
              <a:ea typeface="Albert Sans"/>
              <a:cs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sym typeface="Barlow"/>
              </a:rPr>
              <a:t>0.644</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02</a:t>
            </a:r>
            <a:endParaRPr lang="en-US">
              <a:solidFill>
                <a:schemeClr val="tx1">
                  <a:lumMod val="90000"/>
                </a:schemeClr>
              </a:solidFill>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sym typeface="Barlow"/>
              </a:rPr>
              <a:t>0.500</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rPr>
              <a:t>03</a:t>
            </a:r>
            <a:endParaRPr lang="en-US">
              <a:solidFill>
                <a:schemeClr val="tx1">
                  <a:lumMod val="90000"/>
                </a:schemeClr>
              </a:solidFill>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r>
              <a:rPr lang="en" sz="1200">
                <a:solidFill>
                  <a:schemeClr val="tx1">
                    <a:lumMod val="90000"/>
                  </a:schemeClr>
                </a:solidFill>
                <a:sym typeface="Barlow"/>
              </a:rPr>
              <a:t>0.694</a:t>
            </a:r>
            <a:endParaRPr lang="en" sz="1200">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a:spcBef>
                <a:spcPts val="0"/>
              </a:spcBef>
              <a:spcAft>
                <a:spcPts val="0"/>
              </a:spcAft>
              <a:buNone/>
            </a:pPr>
            <a:r>
              <a:rPr lang="en" sz="1700">
                <a:solidFill>
                  <a:schemeClr val="tx1">
                    <a:lumMod val="90000"/>
                  </a:schemeClr>
                </a:solidFill>
                <a:latin typeface="Albert Sans"/>
                <a:sym typeface="Albert Sans"/>
              </a:rPr>
              <a:t>04</a:t>
            </a:r>
            <a:endParaRPr lang="en-US">
              <a:solidFill>
                <a:schemeClr val="tx1">
                  <a:lumMod val="90000"/>
                </a:schemeClr>
              </a:solidFill>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0160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bg2">
                    <a:lumMod val="20000"/>
                    <a:lumOff val="80000"/>
                  </a:schemeClr>
                </a:solidFill>
              </a:rPr>
              <a:t>EfficientNetB2 Model</a:t>
            </a:r>
          </a:p>
          <a:p>
            <a:endParaRPr lang="en" b="1">
              <a:solidFill>
                <a:schemeClr val="bg2">
                  <a:lumMod val="20000"/>
                  <a:lumOff val="80000"/>
                </a:schemeClr>
              </a:solidFil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0.991</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lvl="0" algn="ctr">
              <a:spcBef>
                <a:spcPts val="0"/>
              </a:spcBef>
              <a:spcAft>
                <a:spcPts val="0"/>
              </a:spcAft>
              <a:buNone/>
            </a:pPr>
            <a:r>
              <a:rPr lang="en" sz="1700">
                <a:solidFill>
                  <a:schemeClr val="tx1">
                    <a:lumMod val="90000"/>
                  </a:schemeClr>
                </a:solidFill>
                <a:ea typeface="Albert Sans"/>
                <a:sym typeface="Albert Sans"/>
              </a:rPr>
              <a:t>01</a:t>
            </a:r>
            <a:endParaRPr lang="en" sz="1700">
              <a:solidFill>
                <a:schemeClr val="tx1">
                  <a:lumMod val="90000"/>
                </a:schemeClr>
              </a:solidFill>
              <a:ea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sym typeface="Barlow"/>
              </a:rPr>
              <a:t>0.021</a:t>
            </a:r>
            <a:endParaRPr lang="en-US">
              <a:solidFill>
                <a:schemeClr val="tx1">
                  <a:lumMod val="90000"/>
                </a:schemeClr>
              </a:solidFill>
            </a:endParaRP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02</a:t>
            </a:r>
            <a:endParaRPr lang="en" sz="1700">
              <a:solidFill>
                <a:schemeClr val="tx1">
                  <a:lumMod val="90000"/>
                </a:schemeClr>
              </a:solidFill>
              <a:ea typeface="Albert Sans"/>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0.917</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03</a:t>
            </a: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0.352</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04</a:t>
            </a: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9908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8"/>
          <p:cNvSpPr txBox="1">
            <a:spLocks noGrp="1"/>
          </p:cNvSpPr>
          <p:nvPr>
            <p:ph type="subTitle" idx="14"/>
          </p:nvPr>
        </p:nvSpPr>
        <p:spPr>
          <a:xfrm>
            <a:off x="3281910" y="1657781"/>
            <a:ext cx="2465563" cy="537300"/>
          </a:xfrm>
          <a:prstGeom prst="rect">
            <a:avLst/>
          </a:prstGeom>
        </p:spPr>
        <p:txBody>
          <a:bodyPr spcFirstLastPara="1" wrap="square" lIns="91425" tIns="91425" rIns="91425" bIns="91425" anchor="b" anchorCtr="0">
            <a:noAutofit/>
          </a:bodyPr>
          <a:lstStyle/>
          <a:p>
            <a:pPr marL="0" indent="0"/>
            <a:r>
              <a:rPr lang="en"/>
              <a:t>Proposed Work</a:t>
            </a:r>
            <a:endParaRPr lang="en-US"/>
          </a:p>
        </p:txBody>
      </p:sp>
      <p:sp>
        <p:nvSpPr>
          <p:cNvPr id="457" name="Google Shape;457;p38"/>
          <p:cNvSpPr txBox="1">
            <a:spLocks noGrp="1"/>
          </p:cNvSpPr>
          <p:nvPr>
            <p:ph type="subTitle" idx="9"/>
          </p:nvPr>
        </p:nvSpPr>
        <p:spPr>
          <a:xfrm>
            <a:off x="3331726" y="3183462"/>
            <a:ext cx="24735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p>
        </p:txBody>
      </p:sp>
      <p:sp>
        <p:nvSpPr>
          <p:cNvPr id="459" name="Google Shape;459;p38"/>
          <p:cNvSpPr txBox="1">
            <a:spLocks noGrp="1"/>
          </p:cNvSpPr>
          <p:nvPr>
            <p:ph type="subTitle" idx="8"/>
          </p:nvPr>
        </p:nvSpPr>
        <p:spPr>
          <a:xfrm>
            <a:off x="468892" y="3169345"/>
            <a:ext cx="2473500" cy="537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Introduction</a:t>
            </a:r>
            <a:endParaRPr lang="en-US"/>
          </a:p>
        </p:txBody>
      </p:sp>
      <p:sp>
        <p:nvSpPr>
          <p:cNvPr id="461" name="Google Shape;461;p38"/>
          <p:cNvSpPr txBox="1">
            <a:spLocks noGrp="1"/>
          </p:cNvSpPr>
          <p:nvPr>
            <p:ph type="subTitle" idx="13"/>
          </p:nvPr>
        </p:nvSpPr>
        <p:spPr>
          <a:xfrm>
            <a:off x="464798" y="1703501"/>
            <a:ext cx="2473500" cy="537300"/>
          </a:xfrm>
          <a:prstGeom prst="rect">
            <a:avLst/>
          </a:prstGeom>
        </p:spPr>
        <p:txBody>
          <a:bodyPr spcFirstLastPara="1" wrap="square" lIns="91425" tIns="91425" rIns="91425" bIns="91425" anchor="b" anchorCtr="0">
            <a:noAutofit/>
          </a:bodyPr>
          <a:lstStyle/>
          <a:p>
            <a:pPr marL="0" indent="0"/>
            <a:r>
              <a:rPr lang="en">
                <a:solidFill>
                  <a:schemeClr val="accent1"/>
                </a:solidFill>
              </a:rPr>
              <a:t>Abstract</a:t>
            </a:r>
            <a:r>
              <a:rPr lang="en" b="1">
                <a:solidFill>
                  <a:schemeClr val="accent1"/>
                </a:solidFill>
              </a:rPr>
              <a:t> </a:t>
            </a:r>
            <a:endParaRPr lang="en-US">
              <a:solidFill>
                <a:schemeClr val="accent1"/>
              </a:solidFill>
            </a:endParaRPr>
          </a:p>
        </p:txBody>
      </p:sp>
      <p:sp>
        <p:nvSpPr>
          <p:cNvPr id="462" name="Google Shape;462;p38"/>
          <p:cNvSpPr txBox="1">
            <a:spLocks noGrp="1"/>
          </p:cNvSpPr>
          <p:nvPr>
            <p:ph type="title"/>
          </p:nvPr>
        </p:nvSpPr>
        <p:spPr>
          <a:xfrm>
            <a:off x="1213323" y="1295467"/>
            <a:ext cx="9765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lumMod val="90000"/>
                  </a:schemeClr>
                </a:solidFill>
              </a:rPr>
              <a:t>01</a:t>
            </a:r>
            <a:endParaRPr>
              <a:solidFill>
                <a:schemeClr val="tx1">
                  <a:lumMod val="90000"/>
                </a:schemeClr>
              </a:solidFill>
            </a:endParaRPr>
          </a:p>
        </p:txBody>
      </p:sp>
      <p:sp>
        <p:nvSpPr>
          <p:cNvPr id="463" name="Google Shape;463;p38"/>
          <p:cNvSpPr txBox="1">
            <a:spLocks noGrp="1"/>
          </p:cNvSpPr>
          <p:nvPr>
            <p:ph type="title" idx="2"/>
          </p:nvPr>
        </p:nvSpPr>
        <p:spPr>
          <a:xfrm>
            <a:off x="4030387" y="1249747"/>
            <a:ext cx="968563"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lumMod val="90000"/>
                  </a:schemeClr>
                </a:solidFill>
              </a:rPr>
              <a:t>02</a:t>
            </a:r>
            <a:endParaRPr>
              <a:solidFill>
                <a:schemeClr val="tx1">
                  <a:lumMod val="90000"/>
                </a:schemeClr>
              </a:solidFill>
            </a:endParaRPr>
          </a:p>
        </p:txBody>
      </p:sp>
      <p:sp>
        <p:nvSpPr>
          <p:cNvPr id="464" name="Google Shape;464;p38"/>
          <p:cNvSpPr txBox="1">
            <a:spLocks noGrp="1"/>
          </p:cNvSpPr>
          <p:nvPr>
            <p:ph type="title" idx="3"/>
          </p:nvPr>
        </p:nvSpPr>
        <p:spPr>
          <a:xfrm>
            <a:off x="1156425" y="2768759"/>
            <a:ext cx="9765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lumMod val="90000"/>
                  </a:schemeClr>
                </a:solidFill>
              </a:rPr>
              <a:t>04</a:t>
            </a:r>
            <a:endParaRPr>
              <a:solidFill>
                <a:schemeClr val="tx1">
                  <a:lumMod val="90000"/>
                </a:schemeClr>
              </a:solidFill>
            </a:endParaRPr>
          </a:p>
        </p:txBody>
      </p:sp>
      <p:sp>
        <p:nvSpPr>
          <p:cNvPr id="465" name="Google Shape;465;p38"/>
          <p:cNvSpPr txBox="1">
            <a:spLocks noGrp="1"/>
          </p:cNvSpPr>
          <p:nvPr>
            <p:ph type="title" idx="4"/>
          </p:nvPr>
        </p:nvSpPr>
        <p:spPr>
          <a:xfrm>
            <a:off x="4080220" y="2771152"/>
            <a:ext cx="9765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lumMod val="90000"/>
                  </a:schemeClr>
                </a:solidFill>
              </a:rPr>
              <a:t>05</a:t>
            </a:r>
            <a:endParaRPr lang="en-US">
              <a:solidFill>
                <a:schemeClr val="tx1">
                  <a:lumMod val="90000"/>
                </a:schemeClr>
              </a:solidFill>
            </a:endParaRPr>
          </a:p>
        </p:txBody>
      </p:sp>
      <p:sp>
        <p:nvSpPr>
          <p:cNvPr id="466" name="Google Shape;466;p38"/>
          <p:cNvSpPr txBox="1">
            <a:spLocks noGrp="1"/>
          </p:cNvSpPr>
          <p:nvPr>
            <p:ph type="title" idx="15"/>
          </p:nvPr>
        </p:nvSpPr>
        <p:spPr>
          <a:xfrm>
            <a:off x="713400" y="409500"/>
            <a:ext cx="771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tx1">
                    <a:lumMod val="90000"/>
                  </a:schemeClr>
                </a:solidFill>
                <a:latin typeface="Arial"/>
              </a:rPr>
              <a:t>Contents</a:t>
            </a:r>
            <a:endParaRPr b="1">
              <a:solidFill>
                <a:schemeClr val="tx1">
                  <a:lumMod val="90000"/>
                </a:schemeClr>
              </a:solidFill>
              <a:latin typeface="Arial"/>
            </a:endParaRPr>
          </a:p>
        </p:txBody>
      </p:sp>
      <p:sp>
        <p:nvSpPr>
          <p:cNvPr id="467" name="Google Shape;467;p38"/>
          <p:cNvSpPr txBox="1">
            <a:spLocks noGrp="1"/>
          </p:cNvSpPr>
          <p:nvPr>
            <p:ph type="title" idx="16"/>
          </p:nvPr>
        </p:nvSpPr>
        <p:spPr>
          <a:xfrm>
            <a:off x="6996408" y="1249747"/>
            <a:ext cx="9765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lumMod val="90000"/>
                  </a:schemeClr>
                </a:solidFill>
              </a:rPr>
              <a:t>03</a:t>
            </a:r>
            <a:endParaRPr>
              <a:solidFill>
                <a:schemeClr val="tx1">
                  <a:lumMod val="90000"/>
                </a:schemeClr>
              </a:solidFill>
            </a:endParaRPr>
          </a:p>
        </p:txBody>
      </p:sp>
      <p:sp>
        <p:nvSpPr>
          <p:cNvPr id="469" name="Google Shape;469;p38"/>
          <p:cNvSpPr txBox="1">
            <a:spLocks noGrp="1"/>
          </p:cNvSpPr>
          <p:nvPr>
            <p:ph type="subTitle" idx="18"/>
          </p:nvPr>
        </p:nvSpPr>
        <p:spPr>
          <a:xfrm>
            <a:off x="6240311" y="1657781"/>
            <a:ext cx="2473500" cy="537300"/>
          </a:xfrm>
          <a:prstGeom prst="rect">
            <a:avLst/>
          </a:prstGeom>
        </p:spPr>
        <p:txBody>
          <a:bodyPr spcFirstLastPara="1" wrap="square" lIns="91425" tIns="91425" rIns="91425" bIns="91425" anchor="b" anchorCtr="0">
            <a:noAutofit/>
          </a:bodyPr>
          <a:lstStyle/>
          <a:p>
            <a:pPr marL="0" indent="0"/>
            <a:r>
              <a:rPr lang="en-US"/>
              <a:t>Our Dataset</a:t>
            </a:r>
          </a:p>
        </p:txBody>
      </p:sp>
      <p:sp>
        <p:nvSpPr>
          <p:cNvPr id="11" name="Google Shape;457;p38">
            <a:extLst>
              <a:ext uri="{FF2B5EF4-FFF2-40B4-BE49-F238E27FC236}">
                <a16:creationId xmlns:a16="http://schemas.microsoft.com/office/drawing/2014/main" id="{2915C089-E5E6-BE1A-29F4-FCC94BF33B00}"/>
              </a:ext>
            </a:extLst>
          </p:cNvPr>
          <p:cNvSpPr txBox="1">
            <a:spLocks/>
          </p:cNvSpPr>
          <p:nvPr/>
        </p:nvSpPr>
        <p:spPr>
          <a:xfrm>
            <a:off x="5975231" y="3169810"/>
            <a:ext cx="2640187" cy="5293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800"/>
              <a:buFont typeface="Milonga"/>
              <a:buNone/>
              <a:defRPr sz="20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
              <a:t>CNN and TL Models</a:t>
            </a:r>
            <a:endParaRPr lang="en-US"/>
          </a:p>
        </p:txBody>
      </p:sp>
      <p:sp>
        <p:nvSpPr>
          <p:cNvPr id="13" name="Google Shape;465;p38">
            <a:extLst>
              <a:ext uri="{FF2B5EF4-FFF2-40B4-BE49-F238E27FC236}">
                <a16:creationId xmlns:a16="http://schemas.microsoft.com/office/drawing/2014/main" id="{C08EFA3F-2DD1-DDA7-C26C-83F7C0B37086}"/>
              </a:ext>
            </a:extLst>
          </p:cNvPr>
          <p:cNvSpPr txBox="1">
            <a:spLocks/>
          </p:cNvSpPr>
          <p:nvPr/>
        </p:nvSpPr>
        <p:spPr>
          <a:xfrm>
            <a:off x="6755475" y="2772739"/>
            <a:ext cx="97650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0" i="0" u="none" strike="noStrike" cap="none">
                <a:solidFill>
                  <a:schemeClr val="dk2"/>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a:solidFill>
                  <a:schemeClr val="tx1">
                    <a:lumMod val="90000"/>
                  </a:schemeClr>
                </a:solidFill>
              </a:rPr>
              <a:t>06</a:t>
            </a:r>
            <a:endParaRPr lang="en-US">
              <a:solidFill>
                <a:schemeClr val="tx1">
                  <a:lumMod val="90000"/>
                </a:schemeClr>
              </a:solidFill>
            </a:endParaRPr>
          </a:p>
        </p:txBody>
      </p:sp>
      <p:sp>
        <p:nvSpPr>
          <p:cNvPr id="2" name="TextBox 1">
            <a:extLst>
              <a:ext uri="{FF2B5EF4-FFF2-40B4-BE49-F238E27FC236}">
                <a16:creationId xmlns:a16="http://schemas.microsoft.com/office/drawing/2014/main" id="{1C21DBF9-958B-6ED0-F099-8BB0911ED8E4}"/>
              </a:ext>
            </a:extLst>
          </p:cNvPr>
          <p:cNvSpPr txBox="1"/>
          <p:nvPr/>
        </p:nvSpPr>
        <p:spPr>
          <a:xfrm>
            <a:off x="4221480" y="3783330"/>
            <a:ext cx="20269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solidFill>
                  <a:srgbClr val="BFD6FF"/>
                </a:solidFill>
                <a:latin typeface="Albert Sans"/>
              </a:rPr>
              <a:t>07</a:t>
            </a:r>
            <a:endParaRPr lang="en-US"/>
          </a:p>
        </p:txBody>
      </p:sp>
      <p:sp>
        <p:nvSpPr>
          <p:cNvPr id="3" name="TextBox 2">
            <a:extLst>
              <a:ext uri="{FF2B5EF4-FFF2-40B4-BE49-F238E27FC236}">
                <a16:creationId xmlns:a16="http://schemas.microsoft.com/office/drawing/2014/main" id="{EA2DCF1A-0EA3-37E0-6F9C-C8E13824E5A2}"/>
              </a:ext>
            </a:extLst>
          </p:cNvPr>
          <p:cNvSpPr txBox="1"/>
          <p:nvPr/>
        </p:nvSpPr>
        <p:spPr>
          <a:xfrm>
            <a:off x="3749040" y="433197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a:solidFill>
                  <a:srgbClr val="F1F6FF"/>
                </a:solidFill>
                <a:latin typeface="Albert Sans"/>
              </a:rPr>
              <a:t>Conclusion</a:t>
            </a:r>
            <a:endParaRPr lang="en-US" sz="2000">
              <a:latin typeface="Albert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EfficientNetB3</a:t>
            </a:r>
            <a:endParaRPr lang="en-US" b="1">
              <a:solidFill>
                <a:schemeClr val="tx1">
                  <a:lumMod val="90000"/>
                </a:schemeClr>
              </a:solidFill>
              <a:latin typeface="Aria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0.984</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lvl="0" algn="ctr">
              <a:spcBef>
                <a:spcPts val="0"/>
              </a:spcBef>
              <a:spcAft>
                <a:spcPts val="0"/>
              </a:spcAft>
              <a:buNone/>
            </a:pPr>
            <a:r>
              <a:rPr lang="en" sz="1700">
                <a:solidFill>
                  <a:schemeClr val="tx1">
                    <a:lumMod val="90000"/>
                  </a:schemeClr>
                </a:solidFill>
                <a:ea typeface="Albert Sans"/>
                <a:sym typeface="Albert Sans"/>
              </a:rPr>
              <a:t>01</a:t>
            </a:r>
            <a:endParaRPr lang="en" sz="1700">
              <a:solidFill>
                <a:schemeClr val="tx1">
                  <a:lumMod val="90000"/>
                </a:schemeClr>
              </a:solidFill>
              <a:ea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rPr>
              <a:t>0.038</a:t>
            </a: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lvl="0" algn="ctr">
              <a:spcBef>
                <a:spcPts val="0"/>
              </a:spcBef>
              <a:spcAft>
                <a:spcPts val="0"/>
              </a:spcAft>
              <a:buNone/>
            </a:pPr>
            <a:r>
              <a:rPr lang="en" sz="1700">
                <a:solidFill>
                  <a:schemeClr val="tx1">
                    <a:lumMod val="90000"/>
                  </a:schemeClr>
                </a:solidFill>
                <a:ea typeface="Albert Sans"/>
                <a:sym typeface="Albert Sans"/>
              </a:rPr>
              <a:t>02</a:t>
            </a:r>
            <a:endParaRPr lang="en" sz="1700">
              <a:solidFill>
                <a:schemeClr val="tx1">
                  <a:lumMod val="90000"/>
                </a:schemeClr>
              </a:solidFill>
              <a:ea typeface="Albert Sans"/>
            </a:endParaRP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0.910</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lvl="0" algn="ctr">
              <a:spcBef>
                <a:spcPts val="0"/>
              </a:spcBef>
              <a:spcAft>
                <a:spcPts val="0"/>
              </a:spcAft>
              <a:buNone/>
            </a:pPr>
            <a:r>
              <a:rPr lang="en" sz="1700">
                <a:solidFill>
                  <a:schemeClr val="tx1">
                    <a:lumMod val="90000"/>
                  </a:schemeClr>
                </a:solidFill>
                <a:ea typeface="Albert Sans"/>
                <a:sym typeface="Albert Sans"/>
              </a:rPr>
              <a:t>03</a:t>
            </a:r>
            <a:endParaRPr lang="en" sz="1700">
              <a:solidFill>
                <a:schemeClr val="tx1">
                  <a:lumMod val="90000"/>
                </a:schemeClr>
              </a:solidFill>
              <a:ea typeface="Albert Sans"/>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0.297</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04</a:t>
            </a: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90155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EfficientNetB4 </a:t>
            </a:r>
            <a:endParaRPr lang="en-US" b="1">
              <a:solidFill>
                <a:schemeClr val="tx1">
                  <a:lumMod val="90000"/>
                </a:schemeClr>
              </a:solidFill>
              <a:latin typeface="Arial"/>
            </a:endParaRPr>
          </a:p>
        </p:txBody>
      </p:sp>
      <p:sp>
        <p:nvSpPr>
          <p:cNvPr id="545" name="Google Shape;545;p44"/>
          <p:cNvSpPr txBox="1"/>
          <p:nvPr/>
        </p:nvSpPr>
        <p:spPr>
          <a:xfrm>
            <a:off x="5022353" y="101707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Accuracy</a:t>
            </a:r>
          </a:p>
        </p:txBody>
      </p:sp>
      <p:sp>
        <p:nvSpPr>
          <p:cNvPr id="546" name="Google Shape;546;p44"/>
          <p:cNvSpPr txBox="1"/>
          <p:nvPr/>
        </p:nvSpPr>
        <p:spPr>
          <a:xfrm>
            <a:off x="6789255" y="100983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0.988</a:t>
            </a:r>
            <a:endParaRPr lang="en-US">
              <a:solidFill>
                <a:schemeClr val="tx1">
                  <a:lumMod val="90000"/>
                </a:schemeClr>
              </a:solidFill>
            </a:endParaRPr>
          </a:p>
        </p:txBody>
      </p:sp>
      <p:cxnSp>
        <p:nvCxnSpPr>
          <p:cNvPr id="547" name="Google Shape;547;p44"/>
          <p:cNvCxnSpPr>
            <a:cxnSpLocks/>
          </p:cNvCxnSpPr>
          <p:nvPr/>
        </p:nvCxnSpPr>
        <p:spPr>
          <a:xfrm flipH="1">
            <a:off x="4337221" y="1284186"/>
            <a:ext cx="692366" cy="0"/>
          </a:xfrm>
          <a:prstGeom prst="straightConnector1">
            <a:avLst/>
          </a:prstGeom>
          <a:noFill/>
          <a:ln w="9525" cap="flat" cmpd="sng">
            <a:solidFill>
              <a:schemeClr val="dk2"/>
            </a:solidFill>
            <a:prstDash val="solid"/>
            <a:round/>
            <a:headEnd type="none" w="sm" len="sm"/>
            <a:tailEnd type="none" w="sm" len="sm"/>
          </a:ln>
        </p:spPr>
      </p:cxnSp>
      <p:sp>
        <p:nvSpPr>
          <p:cNvPr id="554" name="Google Shape;554;p44"/>
          <p:cNvSpPr/>
          <p:nvPr/>
        </p:nvSpPr>
        <p:spPr>
          <a:xfrm flipH="1">
            <a:off x="3896844" y="107484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lvl="0" algn="ctr">
              <a:spcBef>
                <a:spcPts val="0"/>
              </a:spcBef>
              <a:spcAft>
                <a:spcPts val="0"/>
              </a:spcAft>
              <a:buNone/>
            </a:pPr>
            <a:r>
              <a:rPr lang="en" sz="1700">
                <a:solidFill>
                  <a:schemeClr val="tx1">
                    <a:lumMod val="90000"/>
                  </a:schemeClr>
                </a:solidFill>
                <a:ea typeface="Albert Sans"/>
                <a:sym typeface="Albert Sans"/>
              </a:rPr>
              <a:t>01</a:t>
            </a:r>
            <a:endParaRPr lang="en" sz="1700">
              <a:solidFill>
                <a:schemeClr val="tx1">
                  <a:lumMod val="90000"/>
                </a:schemeClr>
              </a:solidFill>
              <a:ea typeface="Albert Sans"/>
            </a:endParaRPr>
          </a:p>
        </p:txBody>
      </p:sp>
      <p:cxnSp>
        <p:nvCxnSpPr>
          <p:cNvPr id="558" name="Google Shape;558;p44"/>
          <p:cNvCxnSpPr>
            <a:cxnSpLocks/>
          </p:cNvCxnSpPr>
          <p:nvPr/>
        </p:nvCxnSpPr>
        <p:spPr>
          <a:xfrm rot="10800000" flipV="1">
            <a:off x="2352750" y="1309507"/>
            <a:ext cx="1544094" cy="538946"/>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59" name="Google Shape;559;p44"/>
          <p:cNvSpPr/>
          <p:nvPr/>
        </p:nvSpPr>
        <p:spPr>
          <a:xfrm>
            <a:off x="2153250" y="1727000"/>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sp>
        <p:nvSpPr>
          <p:cNvPr id="561" name="Google Shape;561;p44"/>
          <p:cNvSpPr/>
          <p:nvPr/>
        </p:nvSpPr>
        <p:spPr>
          <a:xfrm flipH="1">
            <a:off x="2096584" y="2092146"/>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cxnSp>
        <p:nvCxnSpPr>
          <p:cNvPr id="562" name="Google Shape;562;p44"/>
          <p:cNvCxnSpPr>
            <a:cxnSpLocks/>
            <a:endCxn id="563" idx="4"/>
          </p:cNvCxnSpPr>
          <p:nvPr/>
        </p:nvCxnSpPr>
        <p:spPr>
          <a:xfrm flipH="1" flipV="1">
            <a:off x="2193987" y="2686052"/>
            <a:ext cx="1724559" cy="1131781"/>
          </a:xfrm>
          <a:prstGeom prst="bentConnector2">
            <a:avLst/>
          </a:prstGeom>
          <a:noFill/>
          <a:ln w="9525" cap="flat" cmpd="sng">
            <a:solidFill>
              <a:schemeClr val="dk2"/>
            </a:solidFill>
            <a:prstDash val="solid"/>
            <a:round/>
            <a:headEnd type="none" w="med" len="med"/>
            <a:tailEnd type="none" w="med" len="med"/>
          </a:ln>
        </p:spPr>
      </p:cxnSp>
      <p:sp>
        <p:nvSpPr>
          <p:cNvPr id="563" name="Google Shape;563;p44"/>
          <p:cNvSpPr/>
          <p:nvPr/>
        </p:nvSpPr>
        <p:spPr>
          <a:xfrm>
            <a:off x="2087003" y="2508253"/>
            <a:ext cx="199500" cy="199500"/>
          </a:xfrm>
          <a:prstGeom prst="ellipse">
            <a:avLst/>
          </a:prstGeom>
          <a:solidFill>
            <a:srgbClr val="F1F6FF">
              <a:alpha val="53850"/>
            </a:srgbClr>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Albert Sans"/>
              <a:ea typeface="Albert Sans"/>
              <a:cs typeface="Albert Sans"/>
              <a:sym typeface="Albert Sans"/>
            </a:endParaRPr>
          </a:p>
        </p:txBody>
      </p:sp>
      <p:pic>
        <p:nvPicPr>
          <p:cNvPr id="3" name="Picture 3" descr="Background pattern&#10;&#10;Description automatically generated">
            <a:extLst>
              <a:ext uri="{FF2B5EF4-FFF2-40B4-BE49-F238E27FC236}">
                <a16:creationId xmlns:a16="http://schemas.microsoft.com/office/drawing/2014/main" id="{BA2941D6-F597-67F4-C7BC-0D0BA0F6D53C}"/>
              </a:ext>
            </a:extLst>
          </p:cNvPr>
          <p:cNvPicPr>
            <a:picLocks noChangeAspect="1"/>
          </p:cNvPicPr>
          <p:nvPr/>
        </p:nvPicPr>
        <p:blipFill>
          <a:blip r:embed="rId3"/>
          <a:stretch>
            <a:fillRect/>
          </a:stretch>
        </p:blipFill>
        <p:spPr>
          <a:xfrm>
            <a:off x="675672" y="1554625"/>
            <a:ext cx="1361473" cy="1368707"/>
          </a:xfrm>
          <a:prstGeom prst="rect">
            <a:avLst/>
          </a:prstGeom>
        </p:spPr>
      </p:pic>
      <p:sp>
        <p:nvSpPr>
          <p:cNvPr id="2" name="Google Shape;545;p44">
            <a:extLst>
              <a:ext uri="{FF2B5EF4-FFF2-40B4-BE49-F238E27FC236}">
                <a16:creationId xmlns:a16="http://schemas.microsoft.com/office/drawing/2014/main" id="{D52B83AE-0684-5281-7451-1C089919771D}"/>
              </a:ext>
            </a:extLst>
          </p:cNvPr>
          <p:cNvSpPr txBox="1"/>
          <p:nvPr/>
        </p:nvSpPr>
        <p:spPr>
          <a:xfrm>
            <a:off x="5022352" y="1892406"/>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Training Loss</a:t>
            </a:r>
          </a:p>
        </p:txBody>
      </p:sp>
      <p:sp>
        <p:nvSpPr>
          <p:cNvPr id="4" name="Google Shape;546;p44">
            <a:extLst>
              <a:ext uri="{FF2B5EF4-FFF2-40B4-BE49-F238E27FC236}">
                <a16:creationId xmlns:a16="http://schemas.microsoft.com/office/drawing/2014/main" id="{601C0C75-A28F-000F-A488-930C7D422562}"/>
              </a:ext>
            </a:extLst>
          </p:cNvPr>
          <p:cNvSpPr txBox="1"/>
          <p:nvPr/>
        </p:nvSpPr>
        <p:spPr>
          <a:xfrm>
            <a:off x="6789254" y="1885171"/>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rPr>
              <a:t>0.034</a:t>
            </a:r>
          </a:p>
        </p:txBody>
      </p:sp>
      <p:cxnSp>
        <p:nvCxnSpPr>
          <p:cNvPr id="5" name="Google Shape;547;p44">
            <a:extLst>
              <a:ext uri="{FF2B5EF4-FFF2-40B4-BE49-F238E27FC236}">
                <a16:creationId xmlns:a16="http://schemas.microsoft.com/office/drawing/2014/main" id="{F73E97B3-0CD9-C420-A21B-638CE84A5BF2}"/>
              </a:ext>
            </a:extLst>
          </p:cNvPr>
          <p:cNvCxnSpPr>
            <a:cxnSpLocks/>
          </p:cNvCxnSpPr>
          <p:nvPr/>
        </p:nvCxnSpPr>
        <p:spPr>
          <a:xfrm flipH="1">
            <a:off x="4337220" y="2159521"/>
            <a:ext cx="692366" cy="0"/>
          </a:xfrm>
          <a:prstGeom prst="straightConnector1">
            <a:avLst/>
          </a:prstGeom>
          <a:noFill/>
          <a:ln w="9525" cap="flat" cmpd="sng">
            <a:solidFill>
              <a:schemeClr val="dk2"/>
            </a:solidFill>
            <a:prstDash val="solid"/>
            <a:round/>
            <a:headEnd type="none" w="sm" len="sm"/>
            <a:tailEnd type="none" w="sm" len="sm"/>
          </a:ln>
        </p:spPr>
      </p:cxnSp>
      <p:sp>
        <p:nvSpPr>
          <p:cNvPr id="6" name="Google Shape;554;p44">
            <a:extLst>
              <a:ext uri="{FF2B5EF4-FFF2-40B4-BE49-F238E27FC236}">
                <a16:creationId xmlns:a16="http://schemas.microsoft.com/office/drawing/2014/main" id="{F4981C32-77A3-4BE2-1EF1-6E6B419642A0}"/>
              </a:ext>
            </a:extLst>
          </p:cNvPr>
          <p:cNvSpPr/>
          <p:nvPr/>
        </p:nvSpPr>
        <p:spPr>
          <a:xfrm flipH="1">
            <a:off x="3896843" y="1950184"/>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02</a:t>
            </a:r>
          </a:p>
        </p:txBody>
      </p:sp>
      <p:sp>
        <p:nvSpPr>
          <p:cNvPr id="7" name="Google Shape;545;p44">
            <a:extLst>
              <a:ext uri="{FF2B5EF4-FFF2-40B4-BE49-F238E27FC236}">
                <a16:creationId xmlns:a16="http://schemas.microsoft.com/office/drawing/2014/main" id="{251E24F5-43D4-EFB6-E6BB-A0036513E5F9}"/>
              </a:ext>
            </a:extLst>
          </p:cNvPr>
          <p:cNvSpPr txBox="1"/>
          <p:nvPr/>
        </p:nvSpPr>
        <p:spPr>
          <a:xfrm>
            <a:off x="5022351" y="2680931"/>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latin typeface="Albert Sans"/>
              </a:rPr>
              <a:t>Evaluate Accuracy</a:t>
            </a:r>
          </a:p>
        </p:txBody>
      </p:sp>
      <p:sp>
        <p:nvSpPr>
          <p:cNvPr id="8" name="Google Shape;546;p44">
            <a:extLst>
              <a:ext uri="{FF2B5EF4-FFF2-40B4-BE49-F238E27FC236}">
                <a16:creationId xmlns:a16="http://schemas.microsoft.com/office/drawing/2014/main" id="{DD0CE6B0-6BBB-72FA-28C3-EDE9760F0A4E}"/>
              </a:ext>
            </a:extLst>
          </p:cNvPr>
          <p:cNvSpPr txBox="1"/>
          <p:nvPr/>
        </p:nvSpPr>
        <p:spPr>
          <a:xfrm>
            <a:off x="6789253" y="2673696"/>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0.919</a:t>
            </a:r>
            <a:endParaRPr lang="en-US">
              <a:solidFill>
                <a:schemeClr val="tx1">
                  <a:lumMod val="90000"/>
                </a:schemeClr>
              </a:solidFill>
            </a:endParaRPr>
          </a:p>
        </p:txBody>
      </p:sp>
      <p:cxnSp>
        <p:nvCxnSpPr>
          <p:cNvPr id="9" name="Google Shape;547;p44">
            <a:extLst>
              <a:ext uri="{FF2B5EF4-FFF2-40B4-BE49-F238E27FC236}">
                <a16:creationId xmlns:a16="http://schemas.microsoft.com/office/drawing/2014/main" id="{380A8388-BF8E-E66D-6508-D45D81EC3CAC}"/>
              </a:ext>
            </a:extLst>
          </p:cNvPr>
          <p:cNvCxnSpPr>
            <a:cxnSpLocks/>
          </p:cNvCxnSpPr>
          <p:nvPr/>
        </p:nvCxnSpPr>
        <p:spPr>
          <a:xfrm flipH="1">
            <a:off x="4337219" y="2948046"/>
            <a:ext cx="692366" cy="0"/>
          </a:xfrm>
          <a:prstGeom prst="straightConnector1">
            <a:avLst/>
          </a:prstGeom>
          <a:noFill/>
          <a:ln w="9525" cap="flat" cmpd="sng">
            <a:solidFill>
              <a:schemeClr val="dk2"/>
            </a:solidFill>
            <a:prstDash val="solid"/>
            <a:round/>
            <a:headEnd type="none" w="sm" len="sm"/>
            <a:tailEnd type="none" w="sm" len="sm"/>
          </a:ln>
        </p:spPr>
      </p:cxnSp>
      <p:sp>
        <p:nvSpPr>
          <p:cNvPr id="10" name="Google Shape;554;p44">
            <a:extLst>
              <a:ext uri="{FF2B5EF4-FFF2-40B4-BE49-F238E27FC236}">
                <a16:creationId xmlns:a16="http://schemas.microsoft.com/office/drawing/2014/main" id="{FA987385-0C38-71D2-09FB-CF31E87C11CD}"/>
              </a:ext>
            </a:extLst>
          </p:cNvPr>
          <p:cNvSpPr/>
          <p:nvPr/>
        </p:nvSpPr>
        <p:spPr>
          <a:xfrm flipH="1">
            <a:off x="3896842" y="2738709"/>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03</a:t>
            </a:r>
            <a:endParaRPr lang="en" sz="1700">
              <a:solidFill>
                <a:schemeClr val="tx1">
                  <a:lumMod val="90000"/>
                </a:schemeClr>
              </a:solidFill>
              <a:ea typeface="Albert Sans"/>
            </a:endParaRPr>
          </a:p>
        </p:txBody>
      </p:sp>
      <p:sp>
        <p:nvSpPr>
          <p:cNvPr id="11" name="Google Shape;545;p44">
            <a:extLst>
              <a:ext uri="{FF2B5EF4-FFF2-40B4-BE49-F238E27FC236}">
                <a16:creationId xmlns:a16="http://schemas.microsoft.com/office/drawing/2014/main" id="{EFB13EC1-A1F0-B78E-34F5-06F674CA0E86}"/>
              </a:ext>
            </a:extLst>
          </p:cNvPr>
          <p:cNvSpPr txBox="1"/>
          <p:nvPr/>
        </p:nvSpPr>
        <p:spPr>
          <a:xfrm>
            <a:off x="5029584" y="3541797"/>
            <a:ext cx="1691901" cy="5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solidFill>
                  <a:schemeClr val="tx1">
                    <a:lumMod val="90000"/>
                  </a:schemeClr>
                </a:solidFill>
              </a:rPr>
              <a:t>Evaluate Loss</a:t>
            </a:r>
            <a:endParaRPr lang="en-US">
              <a:solidFill>
                <a:schemeClr val="tx1">
                  <a:lumMod val="90000"/>
                </a:schemeClr>
              </a:solidFill>
            </a:endParaRPr>
          </a:p>
        </p:txBody>
      </p:sp>
      <p:sp>
        <p:nvSpPr>
          <p:cNvPr id="12" name="Google Shape;546;p44">
            <a:extLst>
              <a:ext uri="{FF2B5EF4-FFF2-40B4-BE49-F238E27FC236}">
                <a16:creationId xmlns:a16="http://schemas.microsoft.com/office/drawing/2014/main" id="{49ECFD1E-133E-261F-11AF-06C05E2DDED0}"/>
              </a:ext>
            </a:extLst>
          </p:cNvPr>
          <p:cNvSpPr txBox="1"/>
          <p:nvPr/>
        </p:nvSpPr>
        <p:spPr>
          <a:xfrm>
            <a:off x="6796486" y="3534562"/>
            <a:ext cx="1897200" cy="5487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a:solidFill>
                  <a:schemeClr val="tx1">
                    <a:lumMod val="90000"/>
                  </a:schemeClr>
                </a:solidFill>
                <a:latin typeface="Barlow"/>
                <a:sym typeface="Barlow"/>
              </a:rPr>
              <a:t>0.366</a:t>
            </a:r>
            <a:endParaRPr lang="en-US">
              <a:solidFill>
                <a:schemeClr val="tx1">
                  <a:lumMod val="90000"/>
                </a:schemeClr>
              </a:solidFill>
            </a:endParaRPr>
          </a:p>
        </p:txBody>
      </p:sp>
      <p:cxnSp>
        <p:nvCxnSpPr>
          <p:cNvPr id="13" name="Google Shape;547;p44">
            <a:extLst>
              <a:ext uri="{FF2B5EF4-FFF2-40B4-BE49-F238E27FC236}">
                <a16:creationId xmlns:a16="http://schemas.microsoft.com/office/drawing/2014/main" id="{603379B3-CE1D-4E53-8A0F-715493142204}"/>
              </a:ext>
            </a:extLst>
          </p:cNvPr>
          <p:cNvCxnSpPr>
            <a:cxnSpLocks/>
          </p:cNvCxnSpPr>
          <p:nvPr/>
        </p:nvCxnSpPr>
        <p:spPr>
          <a:xfrm flipH="1">
            <a:off x="4344452" y="3808912"/>
            <a:ext cx="692366" cy="0"/>
          </a:xfrm>
          <a:prstGeom prst="straightConnector1">
            <a:avLst/>
          </a:prstGeom>
          <a:noFill/>
          <a:ln w="9525" cap="flat" cmpd="sng">
            <a:solidFill>
              <a:schemeClr val="dk2"/>
            </a:solidFill>
            <a:prstDash val="solid"/>
            <a:round/>
            <a:headEnd type="none" w="sm" len="sm"/>
            <a:tailEnd type="none" w="sm" len="sm"/>
          </a:ln>
        </p:spPr>
      </p:cxnSp>
      <p:sp>
        <p:nvSpPr>
          <p:cNvPr id="14" name="Google Shape;554;p44">
            <a:extLst>
              <a:ext uri="{FF2B5EF4-FFF2-40B4-BE49-F238E27FC236}">
                <a16:creationId xmlns:a16="http://schemas.microsoft.com/office/drawing/2014/main" id="{46A2E6E9-7B90-805A-6E8C-A5709889616F}"/>
              </a:ext>
            </a:extLst>
          </p:cNvPr>
          <p:cNvSpPr/>
          <p:nvPr/>
        </p:nvSpPr>
        <p:spPr>
          <a:xfrm flipH="1">
            <a:off x="3904075" y="3599575"/>
            <a:ext cx="440378" cy="425909"/>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algn="ctr"/>
            <a:r>
              <a:rPr lang="en" sz="1700">
                <a:solidFill>
                  <a:schemeClr val="tx1">
                    <a:lumMod val="90000"/>
                  </a:schemeClr>
                </a:solidFill>
                <a:ea typeface="Albert Sans"/>
                <a:sym typeface="Albert Sans"/>
              </a:rPr>
              <a:t>04</a:t>
            </a:r>
            <a:endParaRPr lang="en" sz="1700">
              <a:solidFill>
                <a:schemeClr val="tx1">
                  <a:lumMod val="90000"/>
                </a:schemeClr>
              </a:solidFill>
              <a:ea typeface="Albert Sans"/>
            </a:endParaRPr>
          </a:p>
        </p:txBody>
      </p:sp>
      <p:cxnSp>
        <p:nvCxnSpPr>
          <p:cNvPr id="15" name="Google Shape;560;p44">
            <a:extLst>
              <a:ext uri="{FF2B5EF4-FFF2-40B4-BE49-F238E27FC236}">
                <a16:creationId xmlns:a16="http://schemas.microsoft.com/office/drawing/2014/main" id="{BD6394B3-49FF-4806-0DD9-C93BCC51A8C0}"/>
              </a:ext>
            </a:extLst>
          </p:cNvPr>
          <p:cNvCxnSpPr>
            <a:cxnSpLocks/>
          </p:cNvCxnSpPr>
          <p:nvPr/>
        </p:nvCxnSpPr>
        <p:spPr>
          <a:xfrm flipH="1">
            <a:off x="3063932" y="2193320"/>
            <a:ext cx="825330" cy="246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 name="Google Shape;560;p44">
            <a:extLst>
              <a:ext uri="{FF2B5EF4-FFF2-40B4-BE49-F238E27FC236}">
                <a16:creationId xmlns:a16="http://schemas.microsoft.com/office/drawing/2014/main" id="{93105EA3-9AA2-DEAD-D399-8AAD5D53A4F4}"/>
              </a:ext>
            </a:extLst>
          </p:cNvPr>
          <p:cNvCxnSpPr>
            <a:cxnSpLocks/>
          </p:cNvCxnSpPr>
          <p:nvPr/>
        </p:nvCxnSpPr>
        <p:spPr>
          <a:xfrm flipH="1" flipV="1">
            <a:off x="2292738" y="2195786"/>
            <a:ext cx="1593525" cy="825717"/>
          </a:xfrm>
          <a:prstGeom prst="bentConnector3">
            <a:avLst>
              <a:gd name="adj1" fmla="val 50000"/>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74456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9D0E-946E-6B72-4892-7C99388C9A5F}"/>
              </a:ext>
            </a:extLst>
          </p:cNvPr>
          <p:cNvSpPr>
            <a:spLocks noGrp="1"/>
          </p:cNvSpPr>
          <p:nvPr>
            <p:ph type="title"/>
          </p:nvPr>
        </p:nvSpPr>
        <p:spPr/>
        <p:txBody>
          <a:bodyPr/>
          <a:lstStyle/>
          <a:p>
            <a:r>
              <a:rPr lang="en-US" b="1">
                <a:solidFill>
                  <a:schemeClr val="tx1">
                    <a:lumMod val="90000"/>
                  </a:schemeClr>
                </a:solidFill>
                <a:latin typeface="Arial"/>
                <a:cs typeface="Arial"/>
              </a:rPr>
              <a:t>Conclusion </a:t>
            </a:r>
            <a:endParaRPr lang="en-US">
              <a:solidFill>
                <a:schemeClr val="tx1">
                  <a:lumMod val="90000"/>
                </a:schemeClr>
              </a:solidFill>
            </a:endParaRPr>
          </a:p>
        </p:txBody>
      </p:sp>
      <p:sp>
        <p:nvSpPr>
          <p:cNvPr id="3" name="TextBox 2">
            <a:extLst>
              <a:ext uri="{FF2B5EF4-FFF2-40B4-BE49-F238E27FC236}">
                <a16:creationId xmlns:a16="http://schemas.microsoft.com/office/drawing/2014/main" id="{08CF92C0-DD93-2CB7-CED9-A9EE3851FA13}"/>
              </a:ext>
            </a:extLst>
          </p:cNvPr>
          <p:cNvSpPr txBox="1"/>
          <p:nvPr/>
        </p:nvSpPr>
        <p:spPr>
          <a:xfrm>
            <a:off x="716280" y="1184910"/>
            <a:ext cx="72771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D1D5DB"/>
                </a:solidFill>
              </a:rPr>
              <a:t>In conclusion, the use of the </a:t>
            </a:r>
            <a:r>
              <a:rPr lang="en-US" sz="1600">
                <a:solidFill>
                  <a:schemeClr val="tx1">
                    <a:lumMod val="90000"/>
                  </a:schemeClr>
                </a:solidFill>
              </a:rPr>
              <a:t>EfficientNetB4</a:t>
            </a:r>
            <a:r>
              <a:rPr lang="en-US" sz="1600">
                <a:solidFill>
                  <a:srgbClr val="D1D5DB"/>
                </a:solidFill>
              </a:rPr>
              <a:t> transfer learning model has demonstrated exceptional performance and accuracy in the detection of skin cancer.</a:t>
            </a:r>
          </a:p>
          <a:p>
            <a:endParaRPr lang="en-US" sz="1600">
              <a:solidFill>
                <a:srgbClr val="D1D5DB"/>
              </a:solidFill>
            </a:endParaRPr>
          </a:p>
          <a:p>
            <a:r>
              <a:rPr lang="en-US" sz="1600">
                <a:solidFill>
                  <a:srgbClr val="D1D5DB"/>
                </a:solidFill>
              </a:rPr>
              <a:t>By leveraging its pre-trained knowledge and adaptability, the model has surpassed traditional approaches, offering a robust solution for early and accurate detection.</a:t>
            </a:r>
          </a:p>
          <a:p>
            <a:endParaRPr lang="en-US" sz="1600">
              <a:solidFill>
                <a:srgbClr val="D1D5DB"/>
              </a:solidFill>
            </a:endParaRPr>
          </a:p>
          <a:p>
            <a:r>
              <a:rPr lang="en-US" sz="1600">
                <a:solidFill>
                  <a:srgbClr val="D1D5DB"/>
                </a:solidFill>
              </a:rPr>
              <a:t>The training accuracy for EfficientNetB4 was </a:t>
            </a:r>
            <a:r>
              <a:rPr lang="en-US" sz="1600">
                <a:solidFill>
                  <a:schemeClr val="tx1">
                    <a:lumMod val="90000"/>
                  </a:schemeClr>
                </a:solidFill>
              </a:rPr>
              <a:t>0.988</a:t>
            </a:r>
            <a:r>
              <a:rPr lang="en-US" sz="1600">
                <a:solidFill>
                  <a:srgbClr val="D1D5DB"/>
                </a:solidFill>
              </a:rPr>
              <a:t> and evaluate accuracy was </a:t>
            </a:r>
            <a:r>
              <a:rPr lang="en-US" sz="1600">
                <a:solidFill>
                  <a:schemeClr val="tx1">
                    <a:lumMod val="90000"/>
                  </a:schemeClr>
                </a:solidFill>
              </a:rPr>
              <a:t>0.919</a:t>
            </a:r>
            <a:r>
              <a:rPr lang="en-US" sz="1600">
                <a:solidFill>
                  <a:srgbClr val="D1D5DB"/>
                </a:solidFill>
              </a:rPr>
              <a:t> which is </a:t>
            </a:r>
            <a:r>
              <a:rPr lang="en-US" sz="1600">
                <a:solidFill>
                  <a:schemeClr val="tx1">
                    <a:lumMod val="90000"/>
                  </a:schemeClr>
                </a:solidFill>
              </a:rPr>
              <a:t>the highest</a:t>
            </a:r>
            <a:r>
              <a:rPr lang="en-US" sz="1600">
                <a:solidFill>
                  <a:srgbClr val="D1D5DB"/>
                </a:solidFill>
              </a:rPr>
              <a:t> accuracy among all transfer models we used, so we saved this model to be our main model used to classify the images. </a:t>
            </a:r>
            <a:endParaRPr lang="en-US" err="1"/>
          </a:p>
          <a:p>
            <a:endParaRPr lang="en-US" sz="1600">
              <a:solidFill>
                <a:srgbClr val="D1D5DB"/>
              </a:solidFill>
            </a:endParaRPr>
          </a:p>
          <a:p>
            <a:r>
              <a:rPr lang="en-US" sz="1600">
                <a:solidFill>
                  <a:srgbClr val="D1D5DB"/>
                </a:solidFill>
              </a:rPr>
              <a:t>We used this model after saving it to predict the image (Malignant or Benign), In addition to (Accuracy and Loss).</a:t>
            </a:r>
            <a:endParaRPr lang="en-US"/>
          </a:p>
        </p:txBody>
      </p:sp>
    </p:spTree>
    <p:extLst>
      <p:ext uri="{BB962C8B-B14F-4D97-AF65-F5344CB8AC3E}">
        <p14:creationId xmlns:p14="http://schemas.microsoft.com/office/powerpoint/2010/main" val="86370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EFA0E16-67D8-4FE6-7000-C772FBB2F66D}"/>
              </a:ext>
            </a:extLst>
          </p:cNvPr>
          <p:cNvSpPr>
            <a:spLocks noGrp="1"/>
          </p:cNvSpPr>
          <p:nvPr>
            <p:ph type="title"/>
          </p:nvPr>
        </p:nvSpPr>
        <p:spPr/>
        <p:txBody>
          <a:bodyPr/>
          <a:lstStyle/>
          <a:p>
            <a:r>
              <a:rPr lang="en-US" b="1">
                <a:solidFill>
                  <a:schemeClr val="tx1">
                    <a:lumMod val="90000"/>
                  </a:schemeClr>
                </a:solidFill>
                <a:latin typeface="Arial"/>
              </a:rPr>
              <a:t>Members of team</a:t>
            </a:r>
          </a:p>
        </p:txBody>
      </p:sp>
      <p:graphicFrame>
        <p:nvGraphicFramePr>
          <p:cNvPr id="13" name="Table 13">
            <a:extLst>
              <a:ext uri="{FF2B5EF4-FFF2-40B4-BE49-F238E27FC236}">
                <a16:creationId xmlns:a16="http://schemas.microsoft.com/office/drawing/2014/main" id="{C3C14E0D-97C8-D5EF-546C-67783E1EF88E}"/>
              </a:ext>
            </a:extLst>
          </p:cNvPr>
          <p:cNvGraphicFramePr>
            <a:graphicFrameLocks noGrp="1"/>
          </p:cNvGraphicFramePr>
          <p:nvPr>
            <p:extLst>
              <p:ext uri="{D42A27DB-BD31-4B8C-83A1-F6EECF244321}">
                <p14:modId xmlns:p14="http://schemas.microsoft.com/office/powerpoint/2010/main" val="4110791330"/>
              </p:ext>
            </p:extLst>
          </p:nvPr>
        </p:nvGraphicFramePr>
        <p:xfrm>
          <a:off x="1611923" y="1458057"/>
          <a:ext cx="5862494" cy="2842307"/>
        </p:xfrm>
        <a:graphic>
          <a:graphicData uri="http://schemas.openxmlformats.org/drawingml/2006/table">
            <a:tbl>
              <a:tblPr firstRow="1" bandRow="1">
                <a:tableStyleId>{9CF0A870-795D-4797-B01D-720B058C2861}</a:tableStyleId>
              </a:tblPr>
              <a:tblGrid>
                <a:gridCol w="2931247">
                  <a:extLst>
                    <a:ext uri="{9D8B030D-6E8A-4147-A177-3AD203B41FA5}">
                      <a16:colId xmlns:a16="http://schemas.microsoft.com/office/drawing/2014/main" val="3222249965"/>
                    </a:ext>
                  </a:extLst>
                </a:gridCol>
                <a:gridCol w="2931247">
                  <a:extLst>
                    <a:ext uri="{9D8B030D-6E8A-4147-A177-3AD203B41FA5}">
                      <a16:colId xmlns:a16="http://schemas.microsoft.com/office/drawing/2014/main" val="1745824124"/>
                    </a:ext>
                  </a:extLst>
                </a:gridCol>
              </a:tblGrid>
              <a:tr h="406043">
                <a:tc>
                  <a:txBody>
                    <a:bodyPr/>
                    <a:lstStyle/>
                    <a:p>
                      <a:pPr lvl="0" algn="ctr">
                        <a:buNone/>
                      </a:pPr>
                      <a:r>
                        <a:rPr lang="en-US" sz="2000" b="1">
                          <a:solidFill>
                            <a:schemeClr val="tx1">
                              <a:lumMod val="90000"/>
                            </a:schemeClr>
                          </a:solidFill>
                        </a:rPr>
                        <a:t>Name</a:t>
                      </a:r>
                    </a:p>
                  </a:txBody>
                  <a:tcPr/>
                </a:tc>
                <a:tc>
                  <a:txBody>
                    <a:bodyPr/>
                    <a:lstStyle/>
                    <a:p>
                      <a:pPr lvl="0" algn="ctr">
                        <a:buNone/>
                      </a:pPr>
                      <a:r>
                        <a:rPr lang="en-US" sz="2000" b="1">
                          <a:solidFill>
                            <a:schemeClr val="tx1">
                              <a:lumMod val="90000"/>
                            </a:schemeClr>
                          </a:solidFill>
                        </a:rPr>
                        <a:t>Section</a:t>
                      </a:r>
                    </a:p>
                  </a:txBody>
                  <a:tcPr/>
                </a:tc>
                <a:extLst>
                  <a:ext uri="{0D108BD9-81ED-4DB2-BD59-A6C34878D82A}">
                    <a16:rowId xmlns:a16="http://schemas.microsoft.com/office/drawing/2014/main" val="1134214179"/>
                  </a:ext>
                </a:extLst>
              </a:tr>
              <a:tr h="406044">
                <a:tc>
                  <a:txBody>
                    <a:bodyPr/>
                    <a:lstStyle/>
                    <a:p>
                      <a:pPr algn="ctr"/>
                      <a:r>
                        <a:rPr lang="en-US">
                          <a:solidFill>
                            <a:schemeClr val="tx1">
                              <a:lumMod val="90000"/>
                            </a:schemeClr>
                          </a:solidFill>
                        </a:rPr>
                        <a:t>Ahmed Mohammed Saeed </a:t>
                      </a:r>
                    </a:p>
                  </a:txBody>
                  <a:tcPr/>
                </a:tc>
                <a:tc>
                  <a:txBody>
                    <a:bodyPr/>
                    <a:lstStyle/>
                    <a:p>
                      <a:pPr algn="ctr"/>
                      <a:r>
                        <a:rPr lang="en-US">
                          <a:solidFill>
                            <a:schemeClr val="tx1">
                              <a:lumMod val="90000"/>
                            </a:schemeClr>
                          </a:solidFill>
                        </a:rPr>
                        <a:t>1</a:t>
                      </a:r>
                    </a:p>
                  </a:txBody>
                  <a:tcPr/>
                </a:tc>
                <a:extLst>
                  <a:ext uri="{0D108BD9-81ED-4DB2-BD59-A6C34878D82A}">
                    <a16:rowId xmlns:a16="http://schemas.microsoft.com/office/drawing/2014/main" val="3905594610"/>
                  </a:ext>
                </a:extLst>
              </a:tr>
              <a:tr h="406044">
                <a:tc>
                  <a:txBody>
                    <a:bodyPr/>
                    <a:lstStyle/>
                    <a:p>
                      <a:pPr algn="ctr"/>
                      <a:r>
                        <a:rPr lang="en-US">
                          <a:solidFill>
                            <a:schemeClr val="tx1">
                              <a:lumMod val="90000"/>
                            </a:schemeClr>
                          </a:solidFill>
                        </a:rPr>
                        <a:t>Ahmed Mohammed Kassem</a:t>
                      </a:r>
                    </a:p>
                  </a:txBody>
                  <a:tcPr/>
                </a:tc>
                <a:tc>
                  <a:txBody>
                    <a:bodyPr/>
                    <a:lstStyle/>
                    <a:p>
                      <a:pPr algn="ctr"/>
                      <a:r>
                        <a:rPr lang="en-US">
                          <a:solidFill>
                            <a:schemeClr val="tx1">
                              <a:lumMod val="90000"/>
                            </a:schemeClr>
                          </a:solidFill>
                        </a:rPr>
                        <a:t>1</a:t>
                      </a:r>
                    </a:p>
                  </a:txBody>
                  <a:tcPr/>
                </a:tc>
                <a:extLst>
                  <a:ext uri="{0D108BD9-81ED-4DB2-BD59-A6C34878D82A}">
                    <a16:rowId xmlns:a16="http://schemas.microsoft.com/office/drawing/2014/main" val="4293219013"/>
                  </a:ext>
                </a:extLst>
              </a:tr>
              <a:tr h="406044">
                <a:tc>
                  <a:txBody>
                    <a:bodyPr/>
                    <a:lstStyle/>
                    <a:p>
                      <a:pPr algn="ctr"/>
                      <a:r>
                        <a:rPr lang="en-US">
                          <a:solidFill>
                            <a:schemeClr val="tx1">
                              <a:lumMod val="90000"/>
                            </a:schemeClr>
                          </a:solidFill>
                        </a:rPr>
                        <a:t>Ibrahim Mohammed Meshref</a:t>
                      </a:r>
                    </a:p>
                  </a:txBody>
                  <a:tcPr/>
                </a:tc>
                <a:tc>
                  <a:txBody>
                    <a:bodyPr/>
                    <a:lstStyle/>
                    <a:p>
                      <a:pPr algn="ctr"/>
                      <a:r>
                        <a:rPr lang="en-US">
                          <a:solidFill>
                            <a:schemeClr val="tx1">
                              <a:lumMod val="90000"/>
                            </a:schemeClr>
                          </a:solidFill>
                        </a:rPr>
                        <a:t>1</a:t>
                      </a:r>
                    </a:p>
                  </a:txBody>
                  <a:tcPr/>
                </a:tc>
                <a:extLst>
                  <a:ext uri="{0D108BD9-81ED-4DB2-BD59-A6C34878D82A}">
                    <a16:rowId xmlns:a16="http://schemas.microsoft.com/office/drawing/2014/main" val="596259007"/>
                  </a:ext>
                </a:extLst>
              </a:tr>
              <a:tr h="406044">
                <a:tc>
                  <a:txBody>
                    <a:bodyPr/>
                    <a:lstStyle/>
                    <a:p>
                      <a:pPr algn="ctr"/>
                      <a:r>
                        <a:rPr lang="en-US">
                          <a:solidFill>
                            <a:schemeClr val="tx1">
                              <a:lumMod val="90000"/>
                            </a:schemeClr>
                          </a:solidFill>
                        </a:rPr>
                        <a:t>Mona Mohammed Hamdy</a:t>
                      </a:r>
                    </a:p>
                  </a:txBody>
                  <a:tcPr/>
                </a:tc>
                <a:tc>
                  <a:txBody>
                    <a:bodyPr/>
                    <a:lstStyle/>
                    <a:p>
                      <a:pPr algn="ctr"/>
                      <a:r>
                        <a:rPr lang="en-US">
                          <a:solidFill>
                            <a:schemeClr val="tx1">
                              <a:lumMod val="90000"/>
                            </a:schemeClr>
                          </a:solidFill>
                        </a:rPr>
                        <a:t>8</a:t>
                      </a:r>
                    </a:p>
                  </a:txBody>
                  <a:tcPr/>
                </a:tc>
                <a:extLst>
                  <a:ext uri="{0D108BD9-81ED-4DB2-BD59-A6C34878D82A}">
                    <a16:rowId xmlns:a16="http://schemas.microsoft.com/office/drawing/2014/main" val="3904472400"/>
                  </a:ext>
                </a:extLst>
              </a:tr>
              <a:tr h="406044">
                <a:tc>
                  <a:txBody>
                    <a:bodyPr/>
                    <a:lstStyle/>
                    <a:p>
                      <a:pPr algn="ctr"/>
                      <a:r>
                        <a:rPr lang="en-US">
                          <a:solidFill>
                            <a:schemeClr val="tx1">
                              <a:lumMod val="90000"/>
                            </a:schemeClr>
                          </a:solidFill>
                        </a:rPr>
                        <a:t>Manar Hamada Elsayed</a:t>
                      </a:r>
                    </a:p>
                  </a:txBody>
                  <a:tcPr/>
                </a:tc>
                <a:tc>
                  <a:txBody>
                    <a:bodyPr/>
                    <a:lstStyle/>
                    <a:p>
                      <a:pPr algn="ctr"/>
                      <a:r>
                        <a:rPr lang="en-US">
                          <a:solidFill>
                            <a:schemeClr val="tx1">
                              <a:lumMod val="90000"/>
                            </a:schemeClr>
                          </a:solidFill>
                        </a:rPr>
                        <a:t>8</a:t>
                      </a:r>
                    </a:p>
                  </a:txBody>
                  <a:tcPr/>
                </a:tc>
                <a:extLst>
                  <a:ext uri="{0D108BD9-81ED-4DB2-BD59-A6C34878D82A}">
                    <a16:rowId xmlns:a16="http://schemas.microsoft.com/office/drawing/2014/main" val="195410913"/>
                  </a:ext>
                </a:extLst>
              </a:tr>
              <a:tr h="406044">
                <a:tc>
                  <a:txBody>
                    <a:bodyPr/>
                    <a:lstStyle/>
                    <a:p>
                      <a:pPr algn="ctr"/>
                      <a:r>
                        <a:rPr lang="en-US">
                          <a:solidFill>
                            <a:schemeClr val="tx1">
                              <a:lumMod val="90000"/>
                            </a:schemeClr>
                          </a:solidFill>
                        </a:rPr>
                        <a:t>Nourhan Mohammed Esmail</a:t>
                      </a:r>
                    </a:p>
                  </a:txBody>
                  <a:tcPr/>
                </a:tc>
                <a:tc>
                  <a:txBody>
                    <a:bodyPr/>
                    <a:lstStyle/>
                    <a:p>
                      <a:pPr algn="ctr"/>
                      <a:r>
                        <a:rPr lang="en-US">
                          <a:solidFill>
                            <a:schemeClr val="tx1">
                              <a:lumMod val="90000"/>
                            </a:schemeClr>
                          </a:solidFill>
                        </a:rPr>
                        <a:t>8</a:t>
                      </a:r>
                    </a:p>
                  </a:txBody>
                  <a:tcPr/>
                </a:tc>
                <a:extLst>
                  <a:ext uri="{0D108BD9-81ED-4DB2-BD59-A6C34878D82A}">
                    <a16:rowId xmlns:a16="http://schemas.microsoft.com/office/drawing/2014/main" val="4028934283"/>
                  </a:ext>
                </a:extLst>
              </a:tr>
            </a:tbl>
          </a:graphicData>
        </a:graphic>
      </p:graphicFrame>
    </p:spTree>
    <p:extLst>
      <p:ext uri="{BB962C8B-B14F-4D97-AF65-F5344CB8AC3E}">
        <p14:creationId xmlns:p14="http://schemas.microsoft.com/office/powerpoint/2010/main" val="331625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6D7D-74FA-520D-D1FD-A618349F9C37}"/>
              </a:ext>
            </a:extLst>
          </p:cNvPr>
          <p:cNvSpPr>
            <a:spLocks noGrp="1"/>
          </p:cNvSpPr>
          <p:nvPr>
            <p:ph type="title"/>
          </p:nvPr>
        </p:nvSpPr>
        <p:spPr/>
        <p:txBody>
          <a:bodyPr/>
          <a:lstStyle/>
          <a:p>
            <a:br>
              <a:rPr lang="en-US">
                <a:solidFill>
                  <a:schemeClr val="tx1">
                    <a:lumMod val="90000"/>
                  </a:schemeClr>
                </a:solidFill>
              </a:rPr>
            </a:br>
            <a:br>
              <a:rPr lang="en-US">
                <a:solidFill>
                  <a:schemeClr val="tx1">
                    <a:lumMod val="90000"/>
                  </a:schemeClr>
                </a:solidFill>
              </a:rPr>
            </a:br>
            <a:br>
              <a:rPr lang="en-US">
                <a:solidFill>
                  <a:schemeClr val="tx1">
                    <a:lumMod val="90000"/>
                  </a:schemeClr>
                </a:solidFill>
              </a:rPr>
            </a:br>
            <a:r>
              <a:rPr lang="en" sz="8000">
                <a:solidFill>
                  <a:schemeClr val="tx1">
                    <a:lumMod val="90000"/>
                  </a:schemeClr>
                </a:solidFill>
              </a:rPr>
              <a:t>Thanks!</a:t>
            </a:r>
            <a:endParaRPr lang="en-US" sz="8000">
              <a:solidFill>
                <a:schemeClr val="tx1">
                  <a:lumMod val="90000"/>
                </a:schemeClr>
              </a:solidFill>
            </a:endParaRPr>
          </a:p>
          <a:p>
            <a:endParaRPr lang="en-US"/>
          </a:p>
        </p:txBody>
      </p:sp>
    </p:spTree>
    <p:extLst>
      <p:ext uri="{BB962C8B-B14F-4D97-AF65-F5344CB8AC3E}">
        <p14:creationId xmlns:p14="http://schemas.microsoft.com/office/powerpoint/2010/main" val="578048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rPr>
              <a:t>Abstract </a:t>
            </a:r>
            <a:endParaRPr lang="en-US" b="1">
              <a:solidFill>
                <a:schemeClr val="tx1">
                  <a:lumMod val="90000"/>
                </a:schemeClr>
              </a:solidFill>
            </a:endParaRPr>
          </a:p>
        </p:txBody>
      </p:sp>
      <p:sp>
        <p:nvSpPr>
          <p:cNvPr id="3" name="Google Shape;488;p40">
            <a:extLst>
              <a:ext uri="{FF2B5EF4-FFF2-40B4-BE49-F238E27FC236}">
                <a16:creationId xmlns:a16="http://schemas.microsoft.com/office/drawing/2014/main" id="{E9CBCFAA-0FB5-93FF-5AF6-8568698A4E58}"/>
              </a:ext>
            </a:extLst>
          </p:cNvPr>
          <p:cNvSpPr txBox="1">
            <a:spLocks/>
          </p:cNvSpPr>
          <p:nvPr/>
        </p:nvSpPr>
        <p:spPr>
          <a:xfrm>
            <a:off x="719650" y="3176551"/>
            <a:ext cx="8074718" cy="9031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600">
                <a:solidFill>
                  <a:schemeClr val="dk1"/>
                </a:solidFill>
              </a:rPr>
              <a:t>In this project, we investigate the use of transfer learning models, such as </a:t>
            </a:r>
            <a:r>
              <a:rPr lang="en" sz="1600" b="1">
                <a:solidFill>
                  <a:schemeClr val="bg2">
                    <a:lumMod val="20000"/>
                    <a:lumOff val="80000"/>
                  </a:schemeClr>
                </a:solidFill>
              </a:rPr>
              <a:t>VGG16</a:t>
            </a:r>
            <a:r>
              <a:rPr lang="en" sz="1600">
                <a:solidFill>
                  <a:schemeClr val="dk1"/>
                </a:solidFill>
              </a:rPr>
              <a:t>, </a:t>
            </a:r>
            <a:r>
              <a:rPr lang="en" sz="1600" b="1" err="1">
                <a:solidFill>
                  <a:schemeClr val="bg2">
                    <a:lumMod val="20000"/>
                    <a:lumOff val="80000"/>
                  </a:schemeClr>
                </a:solidFill>
              </a:rPr>
              <a:t>Xception</a:t>
            </a:r>
            <a:r>
              <a:rPr lang="en" sz="1600">
                <a:solidFill>
                  <a:schemeClr val="dk1"/>
                </a:solidFill>
              </a:rPr>
              <a:t>, </a:t>
            </a:r>
            <a:r>
              <a:rPr lang="en" sz="1600" b="1">
                <a:solidFill>
                  <a:schemeClr val="bg2">
                    <a:lumMod val="20000"/>
                    <a:lumOff val="80000"/>
                  </a:schemeClr>
                </a:solidFill>
              </a:rPr>
              <a:t>ResNet50</a:t>
            </a:r>
            <a:r>
              <a:rPr lang="en" sz="1600">
                <a:solidFill>
                  <a:schemeClr val="dk1"/>
                </a:solidFill>
              </a:rPr>
              <a:t>, and </a:t>
            </a:r>
            <a:r>
              <a:rPr lang="en" sz="1600" b="1">
                <a:solidFill>
                  <a:schemeClr val="bg2">
                    <a:lumMod val="20000"/>
                    <a:lumOff val="80000"/>
                  </a:schemeClr>
                </a:solidFill>
              </a:rPr>
              <a:t>InceptionV3</a:t>
            </a:r>
            <a:r>
              <a:rPr lang="en" sz="1600">
                <a:solidFill>
                  <a:schemeClr val="dk1"/>
                </a:solidFill>
              </a:rPr>
              <a:t>, for skin cancer classification based on images of the skin. </a:t>
            </a:r>
            <a:endParaRPr lang="en-US" sz="1600">
              <a:solidFill>
                <a:schemeClr val="dk1"/>
              </a:solidFill>
            </a:endParaRPr>
          </a:p>
        </p:txBody>
      </p:sp>
      <p:sp>
        <p:nvSpPr>
          <p:cNvPr id="2" name="TextBox 1">
            <a:extLst>
              <a:ext uri="{FF2B5EF4-FFF2-40B4-BE49-F238E27FC236}">
                <a16:creationId xmlns:a16="http://schemas.microsoft.com/office/drawing/2014/main" id="{7B462CC4-FAF8-8A91-214D-83EE2A725AFE}"/>
              </a:ext>
            </a:extLst>
          </p:cNvPr>
          <p:cNvSpPr txBox="1"/>
          <p:nvPr/>
        </p:nvSpPr>
        <p:spPr>
          <a:xfrm>
            <a:off x="716387" y="1140987"/>
            <a:ext cx="82811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Skin cancer is a major public health concern, and early detection is crucial for successful treatment. Deep learning models, such as convolutional neural networks (</a:t>
            </a:r>
            <a:r>
              <a:rPr lang="en" sz="1600" b="1">
                <a:solidFill>
                  <a:schemeClr val="bg2">
                    <a:lumMod val="20000"/>
                    <a:lumOff val="80000"/>
                  </a:schemeClr>
                </a:solidFill>
              </a:rPr>
              <a:t>CNNs</a:t>
            </a:r>
            <a:r>
              <a:rPr lang="en" sz="1600">
                <a:solidFill>
                  <a:schemeClr val="dk1"/>
                </a:solidFill>
              </a:rPr>
              <a:t>), have shown promising results for skin cancer classification based on images of the skin.</a:t>
            </a:r>
            <a:endParaRPr lang="en-US">
              <a:solidFill>
                <a:schemeClr val="dk1"/>
              </a:solidFill>
            </a:endParaRPr>
          </a:p>
        </p:txBody>
      </p:sp>
      <p:sp>
        <p:nvSpPr>
          <p:cNvPr id="4" name="TextBox 3">
            <a:extLst>
              <a:ext uri="{FF2B5EF4-FFF2-40B4-BE49-F238E27FC236}">
                <a16:creationId xmlns:a16="http://schemas.microsoft.com/office/drawing/2014/main" id="{1C58976A-8F22-D4E7-8977-63150B491C6E}"/>
              </a:ext>
            </a:extLst>
          </p:cNvPr>
          <p:cNvSpPr txBox="1"/>
          <p:nvPr/>
        </p:nvSpPr>
        <p:spPr>
          <a:xfrm>
            <a:off x="716386" y="2050558"/>
            <a:ext cx="82811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However, training deep learning models from scratch requires a large amount of labeled data and computational resources, which may not be readily available. Transfer learning is a technique that allows us to leverage pre-trained </a:t>
            </a:r>
            <a:r>
              <a:rPr lang="en" sz="1600" b="1">
                <a:solidFill>
                  <a:schemeClr val="bg2">
                    <a:lumMod val="20000"/>
                    <a:lumOff val="80000"/>
                  </a:schemeClr>
                </a:solidFill>
              </a:rPr>
              <a:t>CNN</a:t>
            </a:r>
            <a:r>
              <a:rPr lang="en" sz="1600">
                <a:solidFill>
                  <a:schemeClr val="dk1"/>
                </a:solidFill>
              </a:rPr>
              <a:t> models that have been trained on large image datasets, and adapt them to new tasks with smaller datasets.</a:t>
            </a:r>
            <a:endParaRPr lang="en-US">
              <a:solidFill>
                <a:schemeClr val="dk1"/>
              </a:solidFill>
            </a:endParaRPr>
          </a:p>
        </p:txBody>
      </p:sp>
    </p:spTree>
    <p:extLst>
      <p:ext uri="{BB962C8B-B14F-4D97-AF65-F5344CB8AC3E}">
        <p14:creationId xmlns:p14="http://schemas.microsoft.com/office/powerpoint/2010/main" val="345297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488;p40">
            <a:extLst>
              <a:ext uri="{FF2B5EF4-FFF2-40B4-BE49-F238E27FC236}">
                <a16:creationId xmlns:a16="http://schemas.microsoft.com/office/drawing/2014/main" id="{E9CBCFAA-0FB5-93FF-5AF6-8568698A4E58}"/>
              </a:ext>
            </a:extLst>
          </p:cNvPr>
          <p:cNvSpPr txBox="1">
            <a:spLocks/>
          </p:cNvSpPr>
          <p:nvPr/>
        </p:nvSpPr>
        <p:spPr>
          <a:xfrm>
            <a:off x="751846" y="3265093"/>
            <a:ext cx="8275950" cy="13699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600">
                <a:solidFill>
                  <a:schemeClr val="dk1"/>
                </a:solidFill>
              </a:rPr>
              <a:t>In our skin cancer detection project, we use various evaluation metrics and visualization techniques to assess the performance of our models. We use a confusion matrix and classification report to analyze the accuracy, precision, recall, and F1 score of our models. We also plot graphs for accuracy, loss, and area under the curve (AUC) to visualize the performance of our models over time.</a:t>
            </a:r>
            <a:endParaRPr lang="en">
              <a:solidFill>
                <a:schemeClr val="dk1"/>
              </a:solidFill>
            </a:endParaRPr>
          </a:p>
        </p:txBody>
      </p:sp>
      <p:sp>
        <p:nvSpPr>
          <p:cNvPr id="6" name="TextBox 5">
            <a:extLst>
              <a:ext uri="{FF2B5EF4-FFF2-40B4-BE49-F238E27FC236}">
                <a16:creationId xmlns:a16="http://schemas.microsoft.com/office/drawing/2014/main" id="{66A3900C-83D0-1038-68A4-A0F326DD0D0E}"/>
              </a:ext>
            </a:extLst>
          </p:cNvPr>
          <p:cNvSpPr txBox="1"/>
          <p:nvPr/>
        </p:nvSpPr>
        <p:spPr>
          <a:xfrm>
            <a:off x="748584" y="440699"/>
            <a:ext cx="82811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We preprocess the images by resizing them to a uniform size, normalizing the pixel values, and augmenting the dataset using techniques such as rotation, and flipping. </a:t>
            </a:r>
            <a:endParaRPr lang="en-US">
              <a:solidFill>
                <a:schemeClr val="dk1"/>
              </a:solidFill>
            </a:endParaRPr>
          </a:p>
        </p:txBody>
      </p:sp>
      <p:sp>
        <p:nvSpPr>
          <p:cNvPr id="7" name="TextBox 6">
            <a:extLst>
              <a:ext uri="{FF2B5EF4-FFF2-40B4-BE49-F238E27FC236}">
                <a16:creationId xmlns:a16="http://schemas.microsoft.com/office/drawing/2014/main" id="{3292F3F8-FF9C-F2A0-272E-0F86249806E1}"/>
              </a:ext>
            </a:extLst>
          </p:cNvPr>
          <p:cNvSpPr txBox="1"/>
          <p:nvPr/>
        </p:nvSpPr>
        <p:spPr>
          <a:xfrm>
            <a:off x="748584" y="1237579"/>
            <a:ext cx="82811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We preprocess the images by resizing them to a uniform size, normalizing the pixel values, and augmenting the dataset using techniques such as rotation, and flipping. </a:t>
            </a:r>
            <a:endParaRPr lang="en-US">
              <a:solidFill>
                <a:schemeClr val="dk1"/>
              </a:solidFill>
            </a:endParaRPr>
          </a:p>
        </p:txBody>
      </p:sp>
      <p:sp>
        <p:nvSpPr>
          <p:cNvPr id="8" name="TextBox 7">
            <a:extLst>
              <a:ext uri="{FF2B5EF4-FFF2-40B4-BE49-F238E27FC236}">
                <a16:creationId xmlns:a16="http://schemas.microsoft.com/office/drawing/2014/main" id="{9DBCBE8B-3B7E-4668-1F49-C804E8F8533E}"/>
              </a:ext>
            </a:extLst>
          </p:cNvPr>
          <p:cNvSpPr txBox="1"/>
          <p:nvPr/>
        </p:nvSpPr>
        <p:spPr>
          <a:xfrm>
            <a:off x="748584" y="2082755"/>
            <a:ext cx="828111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We fine-tune the pre-trained models on the preprocessed images using techniques such as transfer learning, dropout regularization, and early stopping.</a:t>
            </a:r>
            <a:endParaRPr lang="en-US" sz="1600">
              <a:solidFill>
                <a:schemeClr val="dk1"/>
              </a:solidFill>
            </a:endParaRPr>
          </a:p>
          <a:p>
            <a:r>
              <a:rPr lang="en" sz="1600">
                <a:solidFill>
                  <a:schemeClr val="dk1"/>
                </a:solidFill>
              </a:rPr>
              <a:t>We evaluate the performance of the models using appropriate metrics, such as accuracy, precision, recall, and F1 score, and compare them to each other. </a:t>
            </a:r>
            <a:endParaRPr lang="en-US">
              <a:solidFill>
                <a:schemeClr val="dk1"/>
              </a:solidFill>
            </a:endParaRPr>
          </a:p>
        </p:txBody>
      </p:sp>
    </p:spTree>
    <p:extLst>
      <p:ext uri="{BB962C8B-B14F-4D97-AF65-F5344CB8AC3E}">
        <p14:creationId xmlns:p14="http://schemas.microsoft.com/office/powerpoint/2010/main" val="33855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Google Shape;488;p40">
            <a:extLst>
              <a:ext uri="{FF2B5EF4-FFF2-40B4-BE49-F238E27FC236}">
                <a16:creationId xmlns:a16="http://schemas.microsoft.com/office/drawing/2014/main" id="{E9CBCFAA-0FB5-93FF-5AF6-8568698A4E58}"/>
              </a:ext>
            </a:extLst>
          </p:cNvPr>
          <p:cNvSpPr txBox="1">
            <a:spLocks/>
          </p:cNvSpPr>
          <p:nvPr/>
        </p:nvSpPr>
        <p:spPr>
          <a:xfrm>
            <a:off x="751848" y="3208747"/>
            <a:ext cx="7720549" cy="8709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600">
                <a:solidFill>
                  <a:schemeClr val="dk1"/>
                </a:solidFill>
              </a:rPr>
              <a:t>Overall, our study demonstrates the potential of deep learning models and transfer learning for skin cancer detection and provides insights into the interpretability of these models.</a:t>
            </a:r>
          </a:p>
        </p:txBody>
      </p:sp>
      <p:sp>
        <p:nvSpPr>
          <p:cNvPr id="6" name="TextBox 5">
            <a:extLst>
              <a:ext uri="{FF2B5EF4-FFF2-40B4-BE49-F238E27FC236}">
                <a16:creationId xmlns:a16="http://schemas.microsoft.com/office/drawing/2014/main" id="{D4B1F7B9-EDBA-5498-21EC-8916AD6609B3}"/>
              </a:ext>
            </a:extLst>
          </p:cNvPr>
          <p:cNvSpPr txBox="1"/>
          <p:nvPr/>
        </p:nvSpPr>
        <p:spPr>
          <a:xfrm>
            <a:off x="748584" y="875361"/>
            <a:ext cx="82811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These evaluation metrics and visualization techniques help us to identify the strengths and weaknesses of our models, and to make informed decisions about model selection and hyperparameter tuning.</a:t>
            </a:r>
            <a:endParaRPr lang="en-US">
              <a:solidFill>
                <a:schemeClr val="dk1"/>
              </a:solidFill>
            </a:endParaRPr>
          </a:p>
        </p:txBody>
      </p:sp>
      <p:sp>
        <p:nvSpPr>
          <p:cNvPr id="7" name="TextBox 6">
            <a:extLst>
              <a:ext uri="{FF2B5EF4-FFF2-40B4-BE49-F238E27FC236}">
                <a16:creationId xmlns:a16="http://schemas.microsoft.com/office/drawing/2014/main" id="{3703A12B-44FF-6C03-9A99-CE8BCB70B36C}"/>
              </a:ext>
            </a:extLst>
          </p:cNvPr>
          <p:cNvSpPr txBox="1"/>
          <p:nvPr/>
        </p:nvSpPr>
        <p:spPr>
          <a:xfrm>
            <a:off x="748584" y="1801030"/>
            <a:ext cx="82811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Our results show that transfer learning models can achieve high accuracy, precision, recall, and F1 score for skin cancer classification, and that the performance of different models varies depending on the dataset and the task. We also show that the interpretability analysis can provide insights into how the models make decisions and identify the features that are most important for classification.</a:t>
            </a:r>
            <a:endParaRPr lang="en-US">
              <a:solidFill>
                <a:schemeClr val="dk1"/>
              </a:solidFill>
            </a:endParaRPr>
          </a:p>
        </p:txBody>
      </p:sp>
    </p:spTree>
    <p:extLst>
      <p:ext uri="{BB962C8B-B14F-4D97-AF65-F5344CB8AC3E}">
        <p14:creationId xmlns:p14="http://schemas.microsoft.com/office/powerpoint/2010/main" val="11148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A223-A217-5D54-988C-1303E7236C72}"/>
              </a:ext>
            </a:extLst>
          </p:cNvPr>
          <p:cNvSpPr>
            <a:spLocks noGrp="1"/>
          </p:cNvSpPr>
          <p:nvPr>
            <p:ph type="title"/>
          </p:nvPr>
        </p:nvSpPr>
        <p:spPr/>
        <p:txBody>
          <a:bodyPr/>
          <a:lstStyle/>
          <a:p>
            <a:r>
              <a:rPr lang="en-US" b="1">
                <a:solidFill>
                  <a:schemeClr val="bg2">
                    <a:lumMod val="20000"/>
                    <a:lumOff val="80000"/>
                  </a:schemeClr>
                </a:solidFill>
              </a:rPr>
              <a:t>Proposed Work </a:t>
            </a:r>
          </a:p>
        </p:txBody>
      </p:sp>
      <p:sp>
        <p:nvSpPr>
          <p:cNvPr id="5" name="TextBox 4">
            <a:extLst>
              <a:ext uri="{FF2B5EF4-FFF2-40B4-BE49-F238E27FC236}">
                <a16:creationId xmlns:a16="http://schemas.microsoft.com/office/drawing/2014/main" id="{16099E22-FBEE-D2BD-22A1-CBB648674094}"/>
              </a:ext>
            </a:extLst>
          </p:cNvPr>
          <p:cNvSpPr txBox="1"/>
          <p:nvPr/>
        </p:nvSpPr>
        <p:spPr>
          <a:xfrm>
            <a:off x="875137" y="2863424"/>
            <a:ext cx="770961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We Use </a:t>
            </a:r>
            <a:r>
              <a:rPr lang="en" sz="1600" b="1">
                <a:solidFill>
                  <a:schemeClr val="bg2">
                    <a:lumMod val="20000"/>
                    <a:lumOff val="80000"/>
                  </a:schemeClr>
                </a:solidFill>
              </a:rPr>
              <a:t>CNN</a:t>
            </a:r>
            <a:r>
              <a:rPr lang="en" sz="1600">
                <a:solidFill>
                  <a:schemeClr val="dk1"/>
                </a:solidFill>
              </a:rPr>
              <a:t> and </a:t>
            </a:r>
            <a:r>
              <a:rPr lang="en" sz="1600" b="1">
                <a:solidFill>
                  <a:schemeClr val="bg2">
                    <a:lumMod val="20000"/>
                    <a:lumOff val="80000"/>
                  </a:schemeClr>
                </a:solidFill>
              </a:rPr>
              <a:t>Transfer Learning Models</a:t>
            </a:r>
            <a:r>
              <a:rPr lang="en" sz="1600">
                <a:solidFill>
                  <a:schemeClr val="dk1"/>
                </a:solidFill>
              </a:rPr>
              <a:t> to solve our problem. </a:t>
            </a:r>
          </a:p>
          <a:p>
            <a:endParaRPr lang="en" sz="1600">
              <a:solidFill>
                <a:schemeClr val="dk1"/>
              </a:solidFill>
            </a:endParaRPr>
          </a:p>
        </p:txBody>
      </p:sp>
      <p:sp>
        <p:nvSpPr>
          <p:cNvPr id="6" name="TextBox 5">
            <a:extLst>
              <a:ext uri="{FF2B5EF4-FFF2-40B4-BE49-F238E27FC236}">
                <a16:creationId xmlns:a16="http://schemas.microsoft.com/office/drawing/2014/main" id="{D354B5A7-355A-B15B-688C-9F9A45E9972B}"/>
              </a:ext>
            </a:extLst>
          </p:cNvPr>
          <p:cNvSpPr txBox="1"/>
          <p:nvPr/>
        </p:nvSpPr>
        <p:spPr>
          <a:xfrm>
            <a:off x="875137" y="1402924"/>
            <a:ext cx="77096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dk1"/>
                </a:solidFill>
              </a:rPr>
              <a:t>The proposed approach can be deployed to assist dermatologists in skin cancer detection. Moreover, it can be applied in smartphones for self-diagnosis of malignant skin lesions. Hence, it may expedite cancer detection that is critical for effective treatment.</a:t>
            </a:r>
          </a:p>
          <a:p>
            <a:endParaRPr lang="en" sz="1600">
              <a:solidFill>
                <a:schemeClr val="dk1"/>
              </a:solidFill>
            </a:endParaRPr>
          </a:p>
        </p:txBody>
      </p:sp>
    </p:spTree>
    <p:extLst>
      <p:ext uri="{BB962C8B-B14F-4D97-AF65-F5344CB8AC3E}">
        <p14:creationId xmlns:p14="http://schemas.microsoft.com/office/powerpoint/2010/main" val="162535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b="1">
                <a:solidFill>
                  <a:schemeClr val="tx1">
                    <a:lumMod val="90000"/>
                  </a:schemeClr>
                </a:solidFill>
                <a:latin typeface="Arial"/>
              </a:rPr>
              <a:t>Our Dataset </a:t>
            </a:r>
            <a:endParaRPr lang="en-US">
              <a:solidFill>
                <a:schemeClr val="tx1">
                  <a:lumMod val="90000"/>
                </a:schemeClr>
              </a:solidFill>
              <a:latin typeface="Arial"/>
            </a:endParaRPr>
          </a:p>
        </p:txBody>
      </p:sp>
      <p:sp>
        <p:nvSpPr>
          <p:cNvPr id="3" name="Google Shape;488;p40">
            <a:extLst>
              <a:ext uri="{FF2B5EF4-FFF2-40B4-BE49-F238E27FC236}">
                <a16:creationId xmlns:a16="http://schemas.microsoft.com/office/drawing/2014/main" id="{E9CBCFAA-0FB5-93FF-5AF6-8568698A4E58}"/>
              </a:ext>
            </a:extLst>
          </p:cNvPr>
          <p:cNvSpPr txBox="1">
            <a:spLocks/>
          </p:cNvSpPr>
          <p:nvPr/>
        </p:nvSpPr>
        <p:spPr>
          <a:xfrm>
            <a:off x="711601" y="1035438"/>
            <a:ext cx="7720549" cy="30683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 sz="1600">
              <a:solidFill>
                <a:schemeClr val="dk1"/>
              </a:solidFill>
            </a:endParaRPr>
          </a:p>
        </p:txBody>
      </p:sp>
      <p:sp>
        <p:nvSpPr>
          <p:cNvPr id="4" name="Google Shape;509;p42">
            <a:extLst>
              <a:ext uri="{FF2B5EF4-FFF2-40B4-BE49-F238E27FC236}">
                <a16:creationId xmlns:a16="http://schemas.microsoft.com/office/drawing/2014/main" id="{FE90DF32-D798-2CFE-A657-0C2394DADFDE}"/>
              </a:ext>
            </a:extLst>
          </p:cNvPr>
          <p:cNvSpPr txBox="1"/>
          <p:nvPr/>
        </p:nvSpPr>
        <p:spPr>
          <a:xfrm>
            <a:off x="1987532" y="1178225"/>
            <a:ext cx="2783700" cy="365700"/>
          </a:xfrm>
          <a:prstGeom prst="rect">
            <a:avLst/>
          </a:prstGeom>
          <a:noFill/>
          <a:ln>
            <a:noFill/>
          </a:ln>
        </p:spPr>
        <p:txBody>
          <a:bodyPr spcFirstLastPara="1" wrap="square" lIns="91425" tIns="91425" rIns="91425" bIns="91425" anchor="b" anchorCtr="0">
            <a:noAutofit/>
          </a:bodyPr>
          <a:lstStyle/>
          <a:p>
            <a:r>
              <a:rPr lang="en" sz="2000">
                <a:solidFill>
                  <a:schemeClr val="bg2">
                    <a:lumMod val="20000"/>
                    <a:lumOff val="80000"/>
                  </a:schemeClr>
                </a:solidFill>
                <a:latin typeface="Albert Sans"/>
                <a:ea typeface="Albert Sans"/>
                <a:cs typeface="Albert Sans"/>
                <a:sym typeface="Albert Sans"/>
              </a:rPr>
              <a:t>Train</a:t>
            </a:r>
            <a:r>
              <a:rPr lang="en" sz="2000">
                <a:solidFill>
                  <a:schemeClr val="tx1">
                    <a:lumMod val="50000"/>
                  </a:schemeClr>
                </a:solidFill>
                <a:latin typeface="Albert Sans"/>
                <a:ea typeface="Albert Sans"/>
                <a:cs typeface="Albert Sans"/>
                <a:sym typeface="Albert Sans"/>
              </a:rPr>
              <a:t> </a:t>
            </a:r>
            <a:r>
              <a:rPr lang="en" sz="2000">
                <a:solidFill>
                  <a:schemeClr val="dk1"/>
                </a:solidFill>
                <a:latin typeface="Albert Sans"/>
                <a:ea typeface="Albert Sans"/>
                <a:cs typeface="Albert Sans"/>
                <a:sym typeface="Albert Sans"/>
              </a:rPr>
              <a:t>Data</a:t>
            </a:r>
            <a:endParaRPr lang="en" sz="2000">
              <a:solidFill>
                <a:schemeClr val="dk1"/>
              </a:solidFill>
              <a:latin typeface="Albert Sans"/>
            </a:endParaRPr>
          </a:p>
        </p:txBody>
      </p:sp>
      <p:sp>
        <p:nvSpPr>
          <p:cNvPr id="6" name="Google Shape;510;p42">
            <a:extLst>
              <a:ext uri="{FF2B5EF4-FFF2-40B4-BE49-F238E27FC236}">
                <a16:creationId xmlns:a16="http://schemas.microsoft.com/office/drawing/2014/main" id="{D60DB49C-72E9-8CCD-9E16-61A4E472FA46}"/>
              </a:ext>
            </a:extLst>
          </p:cNvPr>
          <p:cNvSpPr txBox="1"/>
          <p:nvPr/>
        </p:nvSpPr>
        <p:spPr>
          <a:xfrm>
            <a:off x="1987532" y="3457818"/>
            <a:ext cx="2783700" cy="365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bg2">
                    <a:lumMod val="20000"/>
                    <a:lumOff val="80000"/>
                  </a:schemeClr>
                </a:solidFill>
                <a:latin typeface="Albert Sans"/>
                <a:ea typeface="Albert Sans"/>
                <a:cs typeface="Albert Sans"/>
                <a:sym typeface="Albert Sans"/>
              </a:rPr>
              <a:t>Validation</a:t>
            </a:r>
            <a:endParaRPr lang="en-US" sz="2000">
              <a:solidFill>
                <a:schemeClr val="bg2">
                  <a:lumMod val="20000"/>
                  <a:lumOff val="80000"/>
                </a:schemeClr>
              </a:solidFill>
              <a:latin typeface="Albert Sans"/>
              <a:ea typeface="Albert Sans"/>
              <a:cs typeface="Albert Sans"/>
            </a:endParaRPr>
          </a:p>
        </p:txBody>
      </p:sp>
      <p:sp>
        <p:nvSpPr>
          <p:cNvPr id="8" name="Google Shape;511;p42">
            <a:extLst>
              <a:ext uri="{FF2B5EF4-FFF2-40B4-BE49-F238E27FC236}">
                <a16:creationId xmlns:a16="http://schemas.microsoft.com/office/drawing/2014/main" id="{B8E567C0-A96D-023C-F559-751F98C75874}"/>
              </a:ext>
            </a:extLst>
          </p:cNvPr>
          <p:cNvSpPr txBox="1"/>
          <p:nvPr/>
        </p:nvSpPr>
        <p:spPr>
          <a:xfrm>
            <a:off x="1987532" y="2318021"/>
            <a:ext cx="2783700" cy="365700"/>
          </a:xfrm>
          <a:prstGeom prst="rect">
            <a:avLst/>
          </a:prstGeom>
          <a:noFill/>
          <a:ln>
            <a:noFill/>
          </a:ln>
        </p:spPr>
        <p:txBody>
          <a:bodyPr spcFirstLastPara="1" wrap="square" lIns="91425" tIns="91425" rIns="91425" bIns="91425" anchor="b" anchorCtr="0">
            <a:noAutofit/>
          </a:bodyPr>
          <a:lstStyle/>
          <a:p>
            <a:r>
              <a:rPr lang="en" sz="2000">
                <a:solidFill>
                  <a:schemeClr val="bg2">
                    <a:lumMod val="20000"/>
                    <a:lumOff val="80000"/>
                  </a:schemeClr>
                </a:solidFill>
                <a:latin typeface="Albert Sans"/>
                <a:ea typeface="Albert Sans"/>
                <a:cs typeface="Albert Sans"/>
                <a:sym typeface="Albert Sans"/>
              </a:rPr>
              <a:t>Test</a:t>
            </a:r>
            <a:r>
              <a:rPr lang="en" sz="2000">
                <a:solidFill>
                  <a:schemeClr val="tx1">
                    <a:lumMod val="50000"/>
                  </a:schemeClr>
                </a:solidFill>
                <a:latin typeface="Albert Sans"/>
                <a:ea typeface="Albert Sans"/>
                <a:cs typeface="Albert Sans"/>
                <a:sym typeface="Albert Sans"/>
              </a:rPr>
              <a:t> </a:t>
            </a:r>
            <a:r>
              <a:rPr lang="en" sz="2000">
                <a:solidFill>
                  <a:schemeClr val="dk1"/>
                </a:solidFill>
                <a:latin typeface="Albert Sans"/>
                <a:ea typeface="Albert Sans"/>
                <a:cs typeface="Albert Sans"/>
                <a:sym typeface="Albert Sans"/>
              </a:rPr>
              <a:t>Data</a:t>
            </a:r>
            <a:endParaRPr sz="2000">
              <a:solidFill>
                <a:schemeClr val="dk1"/>
              </a:solidFill>
              <a:latin typeface="Albert Sans"/>
              <a:ea typeface="Albert Sans"/>
              <a:cs typeface="Albert Sans"/>
              <a:sym typeface="Albert Sans"/>
            </a:endParaRPr>
          </a:p>
        </p:txBody>
      </p:sp>
      <p:sp>
        <p:nvSpPr>
          <p:cNvPr id="10" name="Google Shape;514;p42">
            <a:extLst>
              <a:ext uri="{FF2B5EF4-FFF2-40B4-BE49-F238E27FC236}">
                <a16:creationId xmlns:a16="http://schemas.microsoft.com/office/drawing/2014/main" id="{E1748867-4384-AE4D-22CC-4BE342053BA2}"/>
              </a:ext>
            </a:extLst>
          </p:cNvPr>
          <p:cNvSpPr txBox="1"/>
          <p:nvPr/>
        </p:nvSpPr>
        <p:spPr>
          <a:xfrm>
            <a:off x="1987532" y="1388907"/>
            <a:ext cx="2783700" cy="548700"/>
          </a:xfrm>
          <a:prstGeom prst="rect">
            <a:avLst/>
          </a:prstGeom>
          <a:noFill/>
          <a:ln>
            <a:noFill/>
          </a:ln>
        </p:spPr>
        <p:txBody>
          <a:bodyPr spcFirstLastPara="1" wrap="square" lIns="91425" tIns="91425" rIns="91425" bIns="91425" anchor="t" anchorCtr="0">
            <a:noAutofit/>
          </a:bodyPr>
          <a:lstStyle/>
          <a:p>
            <a:pPr marL="152400"/>
            <a:r>
              <a:rPr lang="en">
                <a:solidFill>
                  <a:schemeClr val="dk1"/>
                </a:solidFill>
              </a:rPr>
              <a:t>4625 For malignant</a:t>
            </a:r>
          </a:p>
          <a:p>
            <a:pPr marL="152400"/>
            <a:r>
              <a:rPr lang="en">
                <a:solidFill>
                  <a:schemeClr val="dk1"/>
                </a:solidFill>
              </a:rPr>
              <a:t>5020 For benign</a:t>
            </a:r>
          </a:p>
          <a:p>
            <a:pPr marL="152400"/>
            <a:endParaRPr lang="en">
              <a:solidFill>
                <a:schemeClr val="dk1"/>
              </a:solidFill>
            </a:endParaRPr>
          </a:p>
        </p:txBody>
      </p:sp>
      <p:sp>
        <p:nvSpPr>
          <p:cNvPr id="12" name="Google Shape;515;p42">
            <a:extLst>
              <a:ext uri="{FF2B5EF4-FFF2-40B4-BE49-F238E27FC236}">
                <a16:creationId xmlns:a16="http://schemas.microsoft.com/office/drawing/2014/main" id="{423FD81B-37B3-E7D6-EA8E-6F68F01C265D}"/>
              </a:ext>
            </a:extLst>
          </p:cNvPr>
          <p:cNvSpPr txBox="1"/>
          <p:nvPr/>
        </p:nvSpPr>
        <p:spPr>
          <a:xfrm>
            <a:off x="1987532" y="3668500"/>
            <a:ext cx="2783700" cy="548700"/>
          </a:xfrm>
          <a:prstGeom prst="rect">
            <a:avLst/>
          </a:prstGeom>
          <a:noFill/>
          <a:ln>
            <a:noFill/>
          </a:ln>
        </p:spPr>
        <p:txBody>
          <a:bodyPr spcFirstLastPara="1" wrap="square" lIns="91425" tIns="91425" rIns="91425" bIns="91425" anchor="t" anchorCtr="0">
            <a:noAutofit/>
          </a:bodyPr>
          <a:lstStyle/>
          <a:p>
            <a:r>
              <a:rPr lang="en">
                <a:solidFill>
                  <a:schemeClr val="dk1"/>
                </a:solidFill>
                <a:latin typeface="Barlow"/>
                <a:ea typeface="Barlow"/>
                <a:cs typeface="Barlow"/>
              </a:rPr>
              <a:t>    Subset of Training Data (20%)</a:t>
            </a:r>
          </a:p>
        </p:txBody>
      </p:sp>
      <p:sp>
        <p:nvSpPr>
          <p:cNvPr id="14" name="Google Shape;516;p42">
            <a:extLst>
              <a:ext uri="{FF2B5EF4-FFF2-40B4-BE49-F238E27FC236}">
                <a16:creationId xmlns:a16="http://schemas.microsoft.com/office/drawing/2014/main" id="{0DECAD4E-1A12-674F-2147-C1F54E30FA43}"/>
              </a:ext>
            </a:extLst>
          </p:cNvPr>
          <p:cNvSpPr txBox="1"/>
          <p:nvPr/>
        </p:nvSpPr>
        <p:spPr>
          <a:xfrm>
            <a:off x="1987532" y="2528704"/>
            <a:ext cx="2783700" cy="548700"/>
          </a:xfrm>
          <a:prstGeom prst="rect">
            <a:avLst/>
          </a:prstGeom>
          <a:noFill/>
          <a:ln>
            <a:noFill/>
          </a:ln>
        </p:spPr>
        <p:txBody>
          <a:bodyPr spcFirstLastPara="1" wrap="square" lIns="91425" tIns="91425" rIns="91425" bIns="91425" anchor="t" anchorCtr="0">
            <a:noAutofit/>
          </a:bodyPr>
          <a:lstStyle/>
          <a:p>
            <a:pPr marL="152400"/>
            <a:r>
              <a:rPr lang="en">
                <a:solidFill>
                  <a:schemeClr val="dk1"/>
                </a:solidFill>
                <a:sym typeface="Barlow"/>
              </a:rPr>
              <a:t>500  For malignant</a:t>
            </a:r>
            <a:endParaRPr lang="en-US">
              <a:solidFill>
                <a:schemeClr val="dk1"/>
              </a:solidFill>
            </a:endParaRPr>
          </a:p>
          <a:p>
            <a:pPr marL="152400"/>
            <a:r>
              <a:rPr lang="en">
                <a:solidFill>
                  <a:schemeClr val="dk1"/>
                </a:solidFill>
                <a:sym typeface="Barlow"/>
              </a:rPr>
              <a:t>500  For benign</a:t>
            </a:r>
            <a:endParaRPr lang="en">
              <a:solidFill>
                <a:schemeClr val="dk1"/>
              </a:solidFill>
            </a:endParaRPr>
          </a:p>
        </p:txBody>
      </p:sp>
      <p:cxnSp>
        <p:nvCxnSpPr>
          <p:cNvPr id="16" name="Google Shape;517;p42">
            <a:extLst>
              <a:ext uri="{FF2B5EF4-FFF2-40B4-BE49-F238E27FC236}">
                <a16:creationId xmlns:a16="http://schemas.microsoft.com/office/drawing/2014/main" id="{6E6062EB-61C2-A3B8-DDE0-CB821F971B08}"/>
              </a:ext>
            </a:extLst>
          </p:cNvPr>
          <p:cNvCxnSpPr/>
          <p:nvPr/>
        </p:nvCxnSpPr>
        <p:spPr>
          <a:xfrm>
            <a:off x="1608007" y="1813925"/>
            <a:ext cx="0" cy="5079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520;p42">
            <a:extLst>
              <a:ext uri="{FF2B5EF4-FFF2-40B4-BE49-F238E27FC236}">
                <a16:creationId xmlns:a16="http://schemas.microsoft.com/office/drawing/2014/main" id="{4A47468E-FD9C-A51A-169D-4556F706F9A7}"/>
              </a:ext>
            </a:extLst>
          </p:cNvPr>
          <p:cNvCxnSpPr/>
          <p:nvPr/>
        </p:nvCxnSpPr>
        <p:spPr>
          <a:xfrm>
            <a:off x="1608007" y="2957475"/>
            <a:ext cx="0" cy="501600"/>
          </a:xfrm>
          <a:prstGeom prst="straightConnector1">
            <a:avLst/>
          </a:prstGeom>
          <a:noFill/>
          <a:ln w="9525" cap="flat" cmpd="sng">
            <a:solidFill>
              <a:schemeClr val="dk2"/>
            </a:solidFill>
            <a:prstDash val="solid"/>
            <a:round/>
            <a:headEnd type="none" w="med" len="med"/>
            <a:tailEnd type="none" w="med" len="med"/>
          </a:ln>
        </p:spPr>
      </p:cxnSp>
      <p:sp>
        <p:nvSpPr>
          <p:cNvPr id="20" name="Google Shape;518;p42">
            <a:extLst>
              <a:ext uri="{FF2B5EF4-FFF2-40B4-BE49-F238E27FC236}">
                <a16:creationId xmlns:a16="http://schemas.microsoft.com/office/drawing/2014/main" id="{03C2F8AB-B7D6-85CF-3517-2FF5A48107EC}"/>
              </a:ext>
            </a:extLst>
          </p:cNvPr>
          <p:cNvSpPr/>
          <p:nvPr/>
        </p:nvSpPr>
        <p:spPr>
          <a:xfrm>
            <a:off x="1290156" y="1178225"/>
            <a:ext cx="635700" cy="635700"/>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lang="en" sz="2000">
              <a:solidFill>
                <a:schemeClr val="dk2"/>
              </a:solidFill>
              <a:latin typeface="Albert Sans"/>
              <a:ea typeface="Albert Sans"/>
              <a:cs typeface="Albert Sans"/>
            </a:endParaRPr>
          </a:p>
        </p:txBody>
      </p:sp>
      <p:sp>
        <p:nvSpPr>
          <p:cNvPr id="22" name="Google Shape;519;p42">
            <a:extLst>
              <a:ext uri="{FF2B5EF4-FFF2-40B4-BE49-F238E27FC236}">
                <a16:creationId xmlns:a16="http://schemas.microsoft.com/office/drawing/2014/main" id="{FEE27C6F-D6EF-A7C3-DA59-D9FCBAC6B33B}"/>
              </a:ext>
            </a:extLst>
          </p:cNvPr>
          <p:cNvSpPr/>
          <p:nvPr/>
        </p:nvSpPr>
        <p:spPr>
          <a:xfrm>
            <a:off x="1290156" y="2321775"/>
            <a:ext cx="635700" cy="635700"/>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lang="en" sz="2000">
              <a:solidFill>
                <a:schemeClr val="dk2"/>
              </a:solidFill>
              <a:latin typeface="Albert Sans"/>
              <a:ea typeface="Albert Sans"/>
              <a:cs typeface="Albert Sans"/>
            </a:endParaRPr>
          </a:p>
        </p:txBody>
      </p:sp>
      <p:sp>
        <p:nvSpPr>
          <p:cNvPr id="24" name="Google Shape;521;p42">
            <a:extLst>
              <a:ext uri="{FF2B5EF4-FFF2-40B4-BE49-F238E27FC236}">
                <a16:creationId xmlns:a16="http://schemas.microsoft.com/office/drawing/2014/main" id="{64E489EF-F5AA-D830-34D3-62459F249359}"/>
              </a:ext>
            </a:extLst>
          </p:cNvPr>
          <p:cNvSpPr/>
          <p:nvPr/>
        </p:nvSpPr>
        <p:spPr>
          <a:xfrm>
            <a:off x="1290156" y="3459172"/>
            <a:ext cx="635700" cy="635700"/>
          </a:xfrm>
          <a:prstGeom prst="ellipse">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lang="en" sz="2000">
              <a:solidFill>
                <a:schemeClr val="dk2"/>
              </a:solidFill>
              <a:latin typeface="Albert Sans"/>
              <a:ea typeface="Albert Sans"/>
              <a:cs typeface="Albert Sans"/>
            </a:endParaRPr>
          </a:p>
        </p:txBody>
      </p:sp>
    </p:spTree>
    <p:extLst>
      <p:ext uri="{BB962C8B-B14F-4D97-AF65-F5344CB8AC3E}">
        <p14:creationId xmlns:p14="http://schemas.microsoft.com/office/powerpoint/2010/main" val="147396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p:nvPr>
        </p:nvSpPr>
        <p:spPr>
          <a:xfrm>
            <a:off x="713400" y="409500"/>
            <a:ext cx="7717200" cy="572700"/>
          </a:xfrm>
          <a:prstGeom prst="rect">
            <a:avLst/>
          </a:prstGeom>
        </p:spPr>
        <p:txBody>
          <a:bodyPr spcFirstLastPara="1" wrap="square" lIns="91425" tIns="91425" rIns="91425" bIns="91425" anchor="t" anchorCtr="0">
            <a:noAutofit/>
          </a:bodyPr>
          <a:lstStyle/>
          <a:p>
            <a:r>
              <a:rPr lang="en">
                <a:latin typeface="Arial"/>
              </a:rPr>
              <a:t>  </a:t>
            </a:r>
            <a:r>
              <a:rPr lang="en" b="1">
                <a:solidFill>
                  <a:schemeClr val="tx1">
                    <a:lumMod val="90000"/>
                  </a:schemeClr>
                </a:solidFill>
                <a:latin typeface="Arial"/>
              </a:rPr>
              <a:t>I</a:t>
            </a:r>
            <a:r>
              <a:rPr lang="en" sz="3200" b="1">
                <a:solidFill>
                  <a:schemeClr val="tx1">
                    <a:lumMod val="90000"/>
                  </a:schemeClr>
                </a:solidFill>
                <a:latin typeface="Arial"/>
              </a:rPr>
              <a:t>ntroduction</a:t>
            </a:r>
            <a:endParaRPr lang="en-US" b="1">
              <a:solidFill>
                <a:schemeClr val="tx1">
                  <a:lumMod val="90000"/>
                </a:schemeClr>
              </a:solidFill>
              <a:latin typeface="Arial"/>
            </a:endParaRPr>
          </a:p>
        </p:txBody>
      </p:sp>
      <p:sp>
        <p:nvSpPr>
          <p:cNvPr id="449" name="Google Shape;449;p37"/>
          <p:cNvSpPr txBox="1"/>
          <p:nvPr/>
        </p:nvSpPr>
        <p:spPr>
          <a:xfrm>
            <a:off x="886595" y="1024000"/>
            <a:ext cx="7544018" cy="393900"/>
          </a:xfrm>
          <a:prstGeom prst="rect">
            <a:avLst/>
          </a:prstGeom>
          <a:noFill/>
          <a:ln>
            <a:noFill/>
          </a:ln>
        </p:spPr>
        <p:txBody>
          <a:bodyPr spcFirstLastPara="1" wrap="square" lIns="91425" tIns="91425" rIns="91425" bIns="91425" anchor="t" anchorCtr="0">
            <a:noAutofit/>
          </a:bodyPr>
          <a:lstStyle/>
          <a:p>
            <a:r>
              <a:rPr lang="en" sz="1600">
                <a:solidFill>
                  <a:srgbClr val="D1D5DB"/>
                </a:solidFill>
              </a:rPr>
              <a:t>Skin cancer presents unique challenges in terms of accurate diagnosis. </a:t>
            </a:r>
            <a:endParaRPr lang="en-US"/>
          </a:p>
          <a:p>
            <a:endParaRPr lang="en" sz="1600">
              <a:solidFill>
                <a:srgbClr val="D1D5DB"/>
              </a:solidFill>
            </a:endParaRPr>
          </a:p>
          <a:p>
            <a:endParaRPr lang="en" sz="1600">
              <a:solidFill>
                <a:srgbClr val="D1D5DB"/>
              </a:solidFill>
            </a:endParaRPr>
          </a:p>
          <a:p>
            <a:r>
              <a:rPr lang="en" sz="1600">
                <a:solidFill>
                  <a:srgbClr val="D1D5DB"/>
                </a:solidFill>
              </a:rPr>
              <a:t>Even for experienced dermatologists, distinguishing between benign and malignant lesions can be complex and prone to errors.</a:t>
            </a:r>
            <a:endParaRPr lang="en-US"/>
          </a:p>
          <a:p>
            <a:endParaRPr lang="en" sz="1600">
              <a:solidFill>
                <a:srgbClr val="D1D5DB"/>
              </a:solidFill>
            </a:endParaRPr>
          </a:p>
          <a:p>
            <a:endParaRPr lang="en" sz="1600">
              <a:solidFill>
                <a:srgbClr val="D1D5DB"/>
              </a:solidFill>
            </a:endParaRPr>
          </a:p>
          <a:p>
            <a:r>
              <a:rPr lang="en" sz="1600">
                <a:solidFill>
                  <a:srgbClr val="D1D5DB"/>
                </a:solidFill>
              </a:rPr>
              <a:t>This complexity arises due to variations in lesion appearances, overlapping characteristics with non-cancerous skin conditions, and the limited availability of expert dermatologists in certain regions.</a:t>
            </a:r>
            <a:endParaRPr lang="en-US"/>
          </a:p>
          <a:p>
            <a:endParaRPr lang="en" sz="1600">
              <a:solidFill>
                <a:srgbClr val="D1D5DB"/>
              </a:solidFill>
            </a:endParaRPr>
          </a:p>
          <a:p>
            <a:endParaRPr lang="en" sz="1600">
              <a:solidFill>
                <a:srgbClr val="D1D5DB"/>
              </a:solidFill>
            </a:endParaRPr>
          </a:p>
          <a:p>
            <a:r>
              <a:rPr lang="en" sz="1600">
                <a:solidFill>
                  <a:srgbClr val="D1D5DB"/>
                </a:solidFill>
              </a:rPr>
              <a:t>Therefore, there is a pressing need for automated systems that can assist healthcare professionals in the early detection of skin cancer</a:t>
            </a:r>
            <a:r>
              <a:rPr lang="en">
                <a:solidFill>
                  <a:srgbClr val="D1D5DB"/>
                </a:solidFill>
              </a:rPr>
              <a:t>.</a:t>
            </a:r>
            <a:endParaRPr lang="en-US"/>
          </a:p>
        </p:txBody>
      </p:sp>
    </p:spTree>
    <p:extLst>
      <p:ext uri="{BB962C8B-B14F-4D97-AF65-F5344CB8AC3E}">
        <p14:creationId xmlns:p14="http://schemas.microsoft.com/office/powerpoint/2010/main" val="161026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2CAF7B-4B63-808D-92E0-D8F799A5B7D8}"/>
              </a:ext>
            </a:extLst>
          </p:cNvPr>
          <p:cNvSpPr>
            <a:spLocks noGrp="1"/>
          </p:cNvSpPr>
          <p:nvPr>
            <p:ph type="body" idx="1"/>
          </p:nvPr>
        </p:nvSpPr>
        <p:spPr>
          <a:xfrm>
            <a:off x="713400" y="1336701"/>
            <a:ext cx="7108200" cy="2210429"/>
          </a:xfrm>
        </p:spPr>
        <p:txBody>
          <a:bodyPr/>
          <a:lstStyle/>
          <a:p>
            <a:pPr marL="152400" indent="0" algn="just">
              <a:buNone/>
            </a:pPr>
            <a:r>
              <a:rPr lang="en-US" sz="1800" dirty="0">
                <a:latin typeface="Calibri"/>
                <a:cs typeface="Calibri"/>
              </a:rPr>
              <a:t>Skin cancer is a serious health concern, and early detection is crucial for effective treatment.</a:t>
            </a:r>
          </a:p>
          <a:p>
            <a:pPr marL="152400" indent="0" algn="just">
              <a:buNone/>
            </a:pPr>
            <a:endParaRPr lang="en-US" sz="1800" dirty="0">
              <a:latin typeface="Calibri"/>
              <a:cs typeface="Calibri"/>
            </a:endParaRPr>
          </a:p>
          <a:p>
            <a:pPr marL="152400" indent="0" algn="just">
              <a:buNone/>
            </a:pPr>
            <a:endParaRPr lang="en-US" dirty="0">
              <a:cs typeface="Calibri"/>
            </a:endParaRPr>
          </a:p>
          <a:p>
            <a:pPr marL="152400" indent="0" algn="just">
              <a:buNone/>
            </a:pPr>
            <a:r>
              <a:rPr lang="en-US" sz="1800" dirty="0">
                <a:latin typeface="Calibri"/>
                <a:cs typeface="Calibri"/>
              </a:rPr>
              <a:t>With the use of combination CNN and transfer learning , an automated system can be developed that can accurately identify potential cancerous lesions from images, potentially saving lives and reducing healthcare costs.</a:t>
            </a:r>
            <a:endParaRPr lang="en-US" dirty="0"/>
          </a:p>
          <a:p>
            <a:endParaRPr lang="en-US" dirty="0"/>
          </a:p>
        </p:txBody>
      </p:sp>
      <p:sp>
        <p:nvSpPr>
          <p:cNvPr id="3" name="Title 2">
            <a:extLst>
              <a:ext uri="{FF2B5EF4-FFF2-40B4-BE49-F238E27FC236}">
                <a16:creationId xmlns:a16="http://schemas.microsoft.com/office/drawing/2014/main" id="{20A5EA84-450C-37A4-B0A6-AEC34D03A7E9}"/>
              </a:ext>
            </a:extLst>
          </p:cNvPr>
          <p:cNvSpPr>
            <a:spLocks noGrp="1"/>
          </p:cNvSpPr>
          <p:nvPr>
            <p:ph type="title"/>
          </p:nvPr>
        </p:nvSpPr>
        <p:spPr/>
        <p:txBody>
          <a:bodyPr/>
          <a:lstStyle/>
          <a:p>
            <a:r>
              <a:rPr lang="en-US" sz="3200" b="1">
                <a:solidFill>
                  <a:schemeClr val="tx1">
                    <a:lumMod val="90000"/>
                  </a:schemeClr>
                </a:solidFill>
              </a:rPr>
              <a:t>Introduction</a:t>
            </a:r>
            <a:r>
              <a:rPr lang="en-US"/>
              <a:t> </a:t>
            </a:r>
          </a:p>
        </p:txBody>
      </p:sp>
    </p:spTree>
    <p:extLst>
      <p:ext uri="{BB962C8B-B14F-4D97-AF65-F5344CB8AC3E}">
        <p14:creationId xmlns:p14="http://schemas.microsoft.com/office/powerpoint/2010/main" val="1158743861"/>
      </p:ext>
    </p:extLst>
  </p:cSld>
  <p:clrMapOvr>
    <a:masterClrMapping/>
  </p:clrMapOvr>
</p:sld>
</file>

<file path=ppt/theme/theme1.xml><?xml version="1.0" encoding="utf-8"?>
<a:theme xmlns:a="http://schemas.openxmlformats.org/drawingml/2006/main" name="Neuronal Synapse Case Report by Slidesgo">
  <a:themeElements>
    <a:clrScheme name="Simple Light">
      <a:dk1>
        <a:srgbClr val="F1F6FF"/>
      </a:dk1>
      <a:lt1>
        <a:srgbClr val="0D2635"/>
      </a:lt1>
      <a:dk2>
        <a:srgbClr val="5492FF"/>
      </a:dk2>
      <a:lt2>
        <a:srgbClr val="000000"/>
      </a:lt2>
      <a:accent1>
        <a:srgbClr val="FFFFFF"/>
      </a:accent1>
      <a:accent2>
        <a:srgbClr val="FFFFFF"/>
      </a:accent2>
      <a:accent3>
        <a:srgbClr val="FFFFFF"/>
      </a:accent3>
      <a:accent4>
        <a:srgbClr val="FFFFFF"/>
      </a:accent4>
      <a:accent5>
        <a:srgbClr val="FFFFFF"/>
      </a:accent5>
      <a:accent6>
        <a:srgbClr val="FFFFFF"/>
      </a:accent6>
      <a:hlink>
        <a:srgbClr val="F1F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7843C8F66E044BB4272EF5363A09C3" ma:contentTypeVersion="1" ma:contentTypeDescription="Create a new document." ma:contentTypeScope="" ma:versionID="a46bd9ca9b8a864c0516358f9001fda0">
  <xsd:schema xmlns:xsd="http://www.w3.org/2001/XMLSchema" xmlns:xs="http://www.w3.org/2001/XMLSchema" xmlns:p="http://schemas.microsoft.com/office/2006/metadata/properties" xmlns:ns3="5494cbb6-4de7-46ae-82d2-f6f121232b50" targetNamespace="http://schemas.microsoft.com/office/2006/metadata/properties" ma:root="true" ma:fieldsID="0769c3de5011e33b4dd6528fdc5a9bcd" ns3:_="">
    <xsd:import namespace="5494cbb6-4de7-46ae-82d2-f6f121232b50"/>
    <xsd:element name="properties">
      <xsd:complexType>
        <xsd:sequence>
          <xsd:element name="documentManagement">
            <xsd:complexType>
              <xsd:all>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4cbb6-4de7-46ae-82d2-f6f121232b5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494cbb6-4de7-46ae-82d2-f6f121232b50" xsi:nil="true"/>
  </documentManagement>
</p:properties>
</file>

<file path=customXml/itemProps1.xml><?xml version="1.0" encoding="utf-8"?>
<ds:datastoreItem xmlns:ds="http://schemas.openxmlformats.org/officeDocument/2006/customXml" ds:itemID="{137ABA1C-5AA0-4D9C-AB65-9E6BAE0D1BFB}">
  <ds:schemaRefs>
    <ds:schemaRef ds:uri="5494cbb6-4de7-46ae-82d2-f6f121232b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261D7D8-2358-4FC6-8EEF-295F4BDCAF19}">
  <ds:schemaRefs>
    <ds:schemaRef ds:uri="http://schemas.microsoft.com/sharepoint/v3/contenttype/forms"/>
  </ds:schemaRefs>
</ds:datastoreItem>
</file>

<file path=customXml/itemProps3.xml><?xml version="1.0" encoding="utf-8"?>
<ds:datastoreItem xmlns:ds="http://schemas.openxmlformats.org/officeDocument/2006/customXml" ds:itemID="{5C904B14-8502-4000-B1DA-CA6EE5BC425D}">
  <ds:schemaRefs>
    <ds:schemaRef ds:uri="5494cbb6-4de7-46ae-82d2-f6f121232b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1217</Words>
  <Application>Microsoft Office PowerPoint</Application>
  <PresentationFormat>On-screen Show (16:9)</PresentationFormat>
  <Paragraphs>223</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Be Vietnam Pro</vt:lpstr>
      <vt:lpstr>Fascinate Inline</vt:lpstr>
      <vt:lpstr>Albert Sans</vt:lpstr>
      <vt:lpstr>Milonga</vt:lpstr>
      <vt:lpstr>Nunito</vt:lpstr>
      <vt:lpstr>Arial</vt:lpstr>
      <vt:lpstr>Barlow</vt:lpstr>
      <vt:lpstr>Calibri</vt:lpstr>
      <vt:lpstr>Neuronal Synapse Case Report by Slidesgo</vt:lpstr>
      <vt:lpstr>Skin Cancer Detection</vt:lpstr>
      <vt:lpstr>01</vt:lpstr>
      <vt:lpstr>Abstract </vt:lpstr>
      <vt:lpstr>PowerPoint Presentation</vt:lpstr>
      <vt:lpstr>PowerPoint Presentation</vt:lpstr>
      <vt:lpstr>Proposed Work </vt:lpstr>
      <vt:lpstr>Our Dataset </vt:lpstr>
      <vt:lpstr>  Introduction</vt:lpstr>
      <vt:lpstr>Introduction </vt:lpstr>
      <vt:lpstr>The Role of Neural Networks in Skin Cancer Detection:</vt:lpstr>
      <vt:lpstr>Problem </vt:lpstr>
      <vt:lpstr>CNN and TL Models :</vt:lpstr>
      <vt:lpstr>CNN Model  </vt:lpstr>
      <vt:lpstr>Xception Model </vt:lpstr>
      <vt:lpstr>InceptionV3 Model </vt:lpstr>
      <vt:lpstr>DenseNet121 Model </vt:lpstr>
      <vt:lpstr>ResNet50 Model </vt:lpstr>
      <vt:lpstr>VGG16 Model </vt:lpstr>
      <vt:lpstr>EfficientNetB2 Model </vt:lpstr>
      <vt:lpstr>EfficientNetB3</vt:lpstr>
      <vt:lpstr>EfficientNetB4 </vt:lpstr>
      <vt:lpstr>Conclusion </vt:lpstr>
      <vt:lpstr>Members of team</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Neuronal Synapse Case Report</dc:title>
  <cp:lastModifiedBy>Ahmed Sanad</cp:lastModifiedBy>
  <cp:revision>3</cp:revision>
  <dcterms:modified xsi:type="dcterms:W3CDTF">2023-05-17T17:12:12Z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0x010100517843C8F66E044BB4272EF5363A09C3</vt:lpwstr>
  </property>
</Properties>
</file>