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59" r:id="rId3"/>
    <p:sldId id="360" r:id="rId5"/>
    <p:sldId id="367" r:id="rId6"/>
    <p:sldId id="362" r:id="rId7"/>
    <p:sldId id="363" r:id="rId8"/>
    <p:sldId id="357" r:id="rId9"/>
    <p:sldId id="263" r:id="rId10"/>
    <p:sldId id="309" r:id="rId11"/>
    <p:sldId id="364" r:id="rId12"/>
    <p:sldId id="365" r:id="rId13"/>
    <p:sldId id="355" r:id="rId14"/>
    <p:sldId id="354" r:id="rId15"/>
    <p:sldId id="266" r:id="rId16"/>
    <p:sldId id="260" r:id="rId17"/>
    <p:sldId id="285" r:id="rId18"/>
    <p:sldId id="261" r:id="rId19"/>
    <p:sldId id="391" r:id="rId20"/>
    <p:sldId id="392" r:id="rId21"/>
    <p:sldId id="393" r:id="rId22"/>
    <p:sldId id="383" r:id="rId23"/>
    <p:sldId id="389" r:id="rId24"/>
    <p:sldId id="396" r:id="rId25"/>
    <p:sldId id="397" r:id="rId26"/>
    <p:sldId id="394" r:id="rId27"/>
    <p:sldId id="366" r:id="rId28"/>
    <p:sldId id="372" r:id="rId29"/>
    <p:sldId id="377" r:id="rId30"/>
    <p:sldId id="378" r:id="rId31"/>
    <p:sldId id="381" r:id="rId32"/>
    <p:sldId id="385" r:id="rId33"/>
    <p:sldId id="388" r:id="rId34"/>
    <p:sldId id="395" r:id="rId35"/>
    <p:sldId id="382" r:id="rId36"/>
    <p:sldId id="374" r:id="rId37"/>
    <p:sldId id="384" r:id="rId38"/>
    <p:sldId id="386" r:id="rId39"/>
    <p:sldId id="375" r:id="rId40"/>
    <p:sldId id="390" r:id="rId41"/>
    <p:sldId id="376" r:id="rId42"/>
    <p:sldId id="380" r:id="rId43"/>
    <p:sldId id="398" r:id="rId44"/>
    <p:sldId id="387" r:id="rId45"/>
    <p:sldId id="373" r:id="rId46"/>
    <p:sldId id="289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2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343" autoAdjust="0"/>
  </p:normalViewPr>
  <p:slideViewPr>
    <p:cSldViewPr snapToGrid="0">
      <p:cViewPr varScale="1">
        <p:scale>
          <a:sx n="91" d="100"/>
          <a:sy n="91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65b8c88666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65b8c88666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5b8c8866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5b8c8866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65b8c8866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65b8c8866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65b8c8866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65b8c8866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65b8c8866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65b8c8866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65b8c8866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65b8c8866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65b8c88666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65b8c88666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65b8c88666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65b8c88666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6b47115854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6b47115854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 panose="02000000000000000000"/>
              <a:buChar char="❏"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/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8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avLst/>
            <a:gdLst/>
            <a:ahLst/>
            <a:cxnLst/>
            <a:rect l="l" t="t" r="r" b="b"/>
            <a:pathLst>
              <a:path w="72132" h="46134" extrusionOk="0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avLst/>
            <a:gdLst/>
            <a:ahLst/>
            <a:cxnLst/>
            <a:rect l="l" t="t" r="r" b="b"/>
            <a:pathLst>
              <a:path w="47603" h="73536" extrusionOk="0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1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19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24"/>
          <p:cNvSpPr txBox="1">
            <a:spLocks noGrp="1"/>
          </p:cNvSpPr>
          <p:nvPr>
            <p:ph type="subTitle" idx="2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9" name="Google Shape;189;p24"/>
          <p:cNvSpPr txBox="1">
            <a:spLocks noGrp="1"/>
          </p:cNvSpPr>
          <p:nvPr>
            <p:ph type="subTitle" idx="3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19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24"/>
          <p:cNvSpPr txBox="1">
            <a:spLocks noGrp="1"/>
          </p:cNvSpPr>
          <p:nvPr>
            <p:ph type="subTitle" idx="4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1" name="Google Shape;191;p24"/>
          <p:cNvSpPr txBox="1">
            <a:spLocks noGrp="1"/>
          </p:cNvSpPr>
          <p:nvPr>
            <p:ph type="subTitle" idx="5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19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4"/>
          <p:cNvSpPr txBox="1">
            <a:spLocks noGrp="1"/>
          </p:cNvSpPr>
          <p:nvPr>
            <p:ph type="subTitle" idx="6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4"/>
          <p:cNvSpPr txBox="1">
            <a:spLocks noGrp="1"/>
          </p:cNvSpPr>
          <p:nvPr>
            <p:ph type="subTitle" idx="7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19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24"/>
          <p:cNvSpPr txBox="1">
            <a:spLocks noGrp="1"/>
          </p:cNvSpPr>
          <p:nvPr>
            <p:ph type="subTitle" idx="8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avLst/>
            <a:gdLst/>
            <a:ahLst/>
            <a:cxnLst/>
            <a:rect l="l" t="t" r="r" b="b"/>
            <a:pathLst>
              <a:path w="156198" h="138702" extrusionOk="0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 panose="02000000000000000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 panose="02000000000000000000"/>
              <a:buNone/>
              <a:defRPr sz="2000"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 panose="02000000000000000000"/>
              <a:buNone/>
              <a:defRPr sz="3500">
                <a:solidFill>
                  <a:schemeClr val="dk1"/>
                </a:solidFill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 panose="02000000000000000000"/>
              <a:buNone/>
              <a:defRPr sz="3500">
                <a:solidFill>
                  <a:schemeClr val="dk1"/>
                </a:solidFill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 panose="02000000000000000000"/>
              <a:buNone/>
              <a:defRPr sz="3500">
                <a:solidFill>
                  <a:schemeClr val="dk1"/>
                </a:solidFill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 panose="02000000000000000000"/>
              <a:buNone/>
              <a:defRPr sz="3500">
                <a:solidFill>
                  <a:schemeClr val="dk1"/>
                </a:solidFill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 panose="02000000000000000000"/>
              <a:buNone/>
              <a:defRPr sz="3500">
                <a:solidFill>
                  <a:schemeClr val="dk1"/>
                </a:solidFill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 panose="02000000000000000000"/>
              <a:buNone/>
              <a:defRPr sz="3500">
                <a:solidFill>
                  <a:schemeClr val="dk1"/>
                </a:solidFill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 panose="02000000000000000000"/>
              <a:buNone/>
              <a:defRPr sz="3500">
                <a:solidFill>
                  <a:schemeClr val="dk1"/>
                </a:solidFill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 panose="02000000000000000000"/>
              <a:buNone/>
              <a:defRPr sz="3500">
                <a:solidFill>
                  <a:schemeClr val="dk1"/>
                </a:solidFill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 panose="02000000000000000000"/>
              <a:buNone/>
              <a:defRPr sz="3500">
                <a:solidFill>
                  <a:schemeClr val="dk1"/>
                </a:solidFill>
                <a:latin typeface="Pompiere" panose="02000000000000000000"/>
                <a:ea typeface="Pompiere" panose="02000000000000000000"/>
                <a:cs typeface="Pompiere" panose="02000000000000000000"/>
                <a:sym typeface="Pompiere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 panose="02000000000000000000"/>
              <a:buChar char="●"/>
              <a:defRPr sz="1800"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 panose="02000000000000000000"/>
              <a:buChar char="○"/>
              <a:defRPr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 panose="02000000000000000000"/>
              <a:buChar char="■"/>
              <a:defRPr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 panose="02000000000000000000"/>
              <a:buChar char="●"/>
              <a:defRPr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 panose="02000000000000000000"/>
              <a:buChar char="○"/>
              <a:defRPr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 panose="02000000000000000000"/>
              <a:buChar char="■"/>
              <a:defRPr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 panose="02000000000000000000"/>
              <a:buChar char="●"/>
              <a:defRPr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 panose="02000000000000000000"/>
              <a:buChar char="○"/>
              <a:defRPr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 panose="02000000000000000000"/>
              <a:buChar char="■"/>
              <a:defRPr>
                <a:solidFill>
                  <a:schemeClr val="dk1"/>
                </a:solidFill>
                <a:latin typeface="Hind" panose="02000000000000000000"/>
                <a:ea typeface="Hind" panose="02000000000000000000"/>
                <a:cs typeface="Hind" panose="02000000000000000000"/>
                <a:sym typeface="Hind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5048613" y="1637554"/>
            <a:ext cx="3669921" cy="1632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+mj-lt"/>
              </a:rPr>
              <a:t>Presentation</a:t>
            </a:r>
            <a:br>
              <a:rPr lang="en-GB" dirty="0">
                <a:latin typeface="+mj-lt"/>
              </a:rPr>
            </a:br>
            <a:r>
              <a:rPr lang="en-GB" sz="3200" dirty="0">
                <a:latin typeface="+mj-lt"/>
              </a:rPr>
              <a:t> </a:t>
            </a:r>
            <a:r>
              <a:rPr lang="en-GB" sz="2400" dirty="0">
                <a:latin typeface="+mj-lt"/>
              </a:rPr>
              <a:t>“Hospital Database”</a:t>
            </a:r>
            <a:endParaRPr sz="2400" dirty="0">
              <a:latin typeface="+mj-lt"/>
            </a:endParaRPr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4"/>
          <p:cNvSpPr txBox="1">
            <a:spLocks noGrp="1"/>
          </p:cNvSpPr>
          <p:nvPr>
            <p:ph type="title"/>
          </p:nvPr>
        </p:nvSpPr>
        <p:spPr>
          <a:xfrm>
            <a:off x="2030250" y="-46797"/>
            <a:ext cx="5076000" cy="63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+mj-lt"/>
              </a:rPr>
              <a:t>ER-Diagram </a:t>
            </a:r>
            <a:r>
              <a:rPr lang="en-US" sz="2800" dirty="0">
                <a:latin typeface="+mj-lt"/>
              </a:rPr>
              <a:t>on Work-Bench</a:t>
            </a:r>
            <a:endParaRPr sz="2800" dirty="0">
              <a:latin typeface="+mj-lt"/>
            </a:endParaRPr>
          </a:p>
        </p:txBody>
      </p:sp>
      <p:grpSp>
        <p:nvGrpSpPr>
          <p:cNvPr id="1449" name="Google Shape;1449;p54"/>
          <p:cNvGrpSpPr/>
          <p:nvPr/>
        </p:nvGrpSpPr>
        <p:grpSpPr>
          <a:xfrm>
            <a:off x="285202" y="58882"/>
            <a:ext cx="410722" cy="569061"/>
            <a:chOff x="6481204" y="4412964"/>
            <a:chExt cx="410722" cy="569061"/>
          </a:xfrm>
        </p:grpSpPr>
        <p:sp>
          <p:nvSpPr>
            <p:cNvPr id="1450" name="Google Shape;1450;p54"/>
            <p:cNvSpPr/>
            <p:nvPr/>
          </p:nvSpPr>
          <p:spPr>
            <a:xfrm rot="-6639112">
              <a:off x="6602729" y="4695751"/>
              <a:ext cx="258506" cy="244429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54"/>
            <p:cNvSpPr/>
            <p:nvPr/>
          </p:nvSpPr>
          <p:spPr>
            <a:xfrm rot="-6639112">
              <a:off x="6512206" y="4454358"/>
              <a:ext cx="257543" cy="244429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2" name="Google Shape;1452;p54"/>
          <p:cNvGrpSpPr/>
          <p:nvPr/>
        </p:nvGrpSpPr>
        <p:grpSpPr>
          <a:xfrm>
            <a:off x="614615" y="152349"/>
            <a:ext cx="570977" cy="440695"/>
            <a:chOff x="6694243" y="4219579"/>
            <a:chExt cx="570977" cy="440695"/>
          </a:xfrm>
        </p:grpSpPr>
        <p:sp>
          <p:nvSpPr>
            <p:cNvPr id="1453" name="Google Shape;1453;p54"/>
            <p:cNvSpPr/>
            <p:nvPr/>
          </p:nvSpPr>
          <p:spPr>
            <a:xfrm rot="-9289757">
              <a:off x="6966995" y="4372469"/>
              <a:ext cx="258518" cy="24443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54"/>
            <p:cNvSpPr/>
            <p:nvPr/>
          </p:nvSpPr>
          <p:spPr>
            <a:xfrm rot="-9289757">
              <a:off x="6733996" y="4262745"/>
              <a:ext cx="257555" cy="24443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7" name="Google Shape;1467;p54"/>
          <p:cNvGrpSpPr/>
          <p:nvPr/>
        </p:nvGrpSpPr>
        <p:grpSpPr>
          <a:xfrm rot="1013266">
            <a:off x="8223688" y="50691"/>
            <a:ext cx="433769" cy="571146"/>
            <a:chOff x="3497592" y="2204323"/>
            <a:chExt cx="1069299" cy="1637857"/>
          </a:xfrm>
        </p:grpSpPr>
        <p:sp>
          <p:nvSpPr>
            <p:cNvPr id="1468" name="Google Shape;1468;p54"/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3594958" y="2383462"/>
              <a:ext cx="411998" cy="373153"/>
            </a:xfrm>
            <a:custGeom>
              <a:avLst/>
              <a:gdLst/>
              <a:ahLst/>
              <a:cxnLst/>
              <a:rect l="l" t="t" r="r" b="b"/>
              <a:pathLst>
                <a:path w="26950" h="24409" extrusionOk="0">
                  <a:moveTo>
                    <a:pt x="21383" y="1"/>
                  </a:moveTo>
                  <a:cubicBezTo>
                    <a:pt x="20072" y="1"/>
                    <a:pt x="18761" y="505"/>
                    <a:pt x="17753" y="1514"/>
                  </a:cubicBezTo>
                  <a:lnTo>
                    <a:pt x="3716" y="15551"/>
                  </a:lnTo>
                  <a:cubicBezTo>
                    <a:pt x="0" y="19267"/>
                    <a:pt x="3415" y="24408"/>
                    <a:pt x="7355" y="24408"/>
                  </a:cubicBezTo>
                  <a:cubicBezTo>
                    <a:pt x="8548" y="24408"/>
                    <a:pt x="9789" y="23937"/>
                    <a:pt x="10896" y="22812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4"/>
                  </a:cubicBezTo>
                  <a:cubicBezTo>
                    <a:pt x="24005" y="505"/>
                    <a:pt x="22694" y="1"/>
                    <a:pt x="2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4031538" y="2383462"/>
              <a:ext cx="413252" cy="373153"/>
            </a:xfrm>
            <a:custGeom>
              <a:avLst/>
              <a:gdLst/>
              <a:ahLst/>
              <a:cxnLst/>
              <a:rect l="l" t="t" r="r" b="b"/>
              <a:pathLst>
                <a:path w="27032" h="24409" extrusionOk="0">
                  <a:moveTo>
                    <a:pt x="21384" y="1"/>
                  </a:moveTo>
                  <a:cubicBezTo>
                    <a:pt x="20073" y="1"/>
                    <a:pt x="18762" y="505"/>
                    <a:pt x="17754" y="1514"/>
                  </a:cubicBezTo>
                  <a:lnTo>
                    <a:pt x="3716" y="15551"/>
                  </a:lnTo>
                  <a:cubicBezTo>
                    <a:pt x="1" y="19267"/>
                    <a:pt x="3415" y="24408"/>
                    <a:pt x="7392" y="24408"/>
                  </a:cubicBezTo>
                  <a:cubicBezTo>
                    <a:pt x="8597" y="24408"/>
                    <a:pt x="9852" y="23937"/>
                    <a:pt x="10977" y="22812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4"/>
                  </a:cubicBezTo>
                  <a:cubicBezTo>
                    <a:pt x="24006" y="505"/>
                    <a:pt x="22695" y="1"/>
                    <a:pt x="2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3594958" y="2837332"/>
              <a:ext cx="411998" cy="373137"/>
            </a:xfrm>
            <a:custGeom>
              <a:avLst/>
              <a:gdLst/>
              <a:ahLst/>
              <a:cxnLst/>
              <a:rect l="l" t="t" r="r" b="b"/>
              <a:pathLst>
                <a:path w="26950" h="24408" extrusionOk="0">
                  <a:moveTo>
                    <a:pt x="21353" y="0"/>
                  </a:moveTo>
                  <a:cubicBezTo>
                    <a:pt x="20032" y="0"/>
                    <a:pt x="18721" y="504"/>
                    <a:pt x="17753" y="1513"/>
                  </a:cubicBezTo>
                  <a:lnTo>
                    <a:pt x="3716" y="15550"/>
                  </a:lnTo>
                  <a:cubicBezTo>
                    <a:pt x="0" y="19266"/>
                    <a:pt x="3415" y="24407"/>
                    <a:pt x="7355" y="24407"/>
                  </a:cubicBezTo>
                  <a:cubicBezTo>
                    <a:pt x="8548" y="24407"/>
                    <a:pt x="9789" y="23936"/>
                    <a:pt x="10896" y="22811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3"/>
                  </a:cubicBezTo>
                  <a:cubicBezTo>
                    <a:pt x="24005" y="504"/>
                    <a:pt x="22674" y="0"/>
                    <a:pt x="2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4031538" y="2837332"/>
              <a:ext cx="413252" cy="373137"/>
            </a:xfrm>
            <a:custGeom>
              <a:avLst/>
              <a:gdLst/>
              <a:ahLst/>
              <a:cxnLst/>
              <a:rect l="l" t="t" r="r" b="b"/>
              <a:pathLst>
                <a:path w="27032" h="24408" extrusionOk="0">
                  <a:moveTo>
                    <a:pt x="21384" y="0"/>
                  </a:moveTo>
                  <a:cubicBezTo>
                    <a:pt x="20073" y="0"/>
                    <a:pt x="18762" y="504"/>
                    <a:pt x="17754" y="1513"/>
                  </a:cubicBezTo>
                  <a:lnTo>
                    <a:pt x="3716" y="15550"/>
                  </a:lnTo>
                  <a:cubicBezTo>
                    <a:pt x="1" y="19266"/>
                    <a:pt x="3415" y="24407"/>
                    <a:pt x="7392" y="24407"/>
                  </a:cubicBezTo>
                  <a:cubicBezTo>
                    <a:pt x="8597" y="24407"/>
                    <a:pt x="9852" y="23936"/>
                    <a:pt x="10977" y="22811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3"/>
                  </a:cubicBezTo>
                  <a:cubicBezTo>
                    <a:pt x="24006" y="504"/>
                    <a:pt x="22695" y="0"/>
                    <a:pt x="2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3595738" y="3291188"/>
              <a:ext cx="411218" cy="372128"/>
            </a:xfrm>
            <a:custGeom>
              <a:avLst/>
              <a:gdLst/>
              <a:ahLst/>
              <a:cxnLst/>
              <a:rect l="l" t="t" r="r" b="b"/>
              <a:pathLst>
                <a:path w="26899" h="24342" extrusionOk="0">
                  <a:moveTo>
                    <a:pt x="21302" y="1"/>
                  </a:moveTo>
                  <a:cubicBezTo>
                    <a:pt x="19981" y="1"/>
                    <a:pt x="18670" y="505"/>
                    <a:pt x="17702" y="1513"/>
                  </a:cubicBezTo>
                  <a:lnTo>
                    <a:pt x="3665" y="15551"/>
                  </a:lnTo>
                  <a:cubicBezTo>
                    <a:pt x="1" y="19277"/>
                    <a:pt x="3412" y="24341"/>
                    <a:pt x="7348" y="24341"/>
                  </a:cubicBezTo>
                  <a:cubicBezTo>
                    <a:pt x="8525" y="24341"/>
                    <a:pt x="9749" y="23889"/>
                    <a:pt x="10845" y="22811"/>
                  </a:cubicBezTo>
                  <a:lnTo>
                    <a:pt x="24963" y="8774"/>
                  </a:lnTo>
                  <a:cubicBezTo>
                    <a:pt x="26899" y="6757"/>
                    <a:pt x="26899" y="3530"/>
                    <a:pt x="24963" y="1513"/>
                  </a:cubicBezTo>
                  <a:cubicBezTo>
                    <a:pt x="23954" y="505"/>
                    <a:pt x="22623" y="1"/>
                    <a:pt x="2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4033281" y="3291188"/>
              <a:ext cx="411509" cy="372128"/>
            </a:xfrm>
            <a:custGeom>
              <a:avLst/>
              <a:gdLst/>
              <a:ahLst/>
              <a:cxnLst/>
              <a:rect l="l" t="t" r="r" b="b"/>
              <a:pathLst>
                <a:path w="26918" h="24342" extrusionOk="0">
                  <a:moveTo>
                    <a:pt x="21270" y="1"/>
                  </a:moveTo>
                  <a:cubicBezTo>
                    <a:pt x="19959" y="1"/>
                    <a:pt x="18648" y="505"/>
                    <a:pt x="17640" y="1513"/>
                  </a:cubicBezTo>
                  <a:lnTo>
                    <a:pt x="3602" y="15551"/>
                  </a:lnTo>
                  <a:cubicBezTo>
                    <a:pt x="1" y="19277"/>
                    <a:pt x="3378" y="24341"/>
                    <a:pt x="7332" y="24341"/>
                  </a:cubicBezTo>
                  <a:cubicBezTo>
                    <a:pt x="8515" y="24341"/>
                    <a:pt x="9749" y="23889"/>
                    <a:pt x="10863" y="22811"/>
                  </a:cubicBezTo>
                  <a:lnTo>
                    <a:pt x="24901" y="8774"/>
                  </a:lnTo>
                  <a:cubicBezTo>
                    <a:pt x="26917" y="6757"/>
                    <a:pt x="26917" y="3530"/>
                    <a:pt x="24901" y="1513"/>
                  </a:cubicBezTo>
                  <a:cubicBezTo>
                    <a:pt x="23892" y="505"/>
                    <a:pt x="22581" y="1"/>
                    <a:pt x="2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" y="672526"/>
            <a:ext cx="9144000" cy="4470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0" y="131445"/>
            <a:ext cx="2332990" cy="32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dirty="0">
                <a:latin typeface="+mj-lt"/>
              </a:rPr>
              <a:t>Patient :</a:t>
            </a:r>
            <a:endParaRPr lang="en-US" altLang="en-GB" sz="3200" dirty="0">
              <a:latin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8600" y="679450"/>
            <a:ext cx="6214745" cy="38220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endParaRPr lang="en-US" sz="20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8" y="679450"/>
            <a:ext cx="6130502" cy="3821821"/>
          </a:xfrm>
          <a:prstGeom prst="rect">
            <a:avLst/>
          </a:prstGeom>
        </p:spPr>
      </p:pic>
      <p:grpSp>
        <p:nvGrpSpPr>
          <p:cNvPr id="4" name="Google Shape;444;p38"/>
          <p:cNvGrpSpPr/>
          <p:nvPr/>
        </p:nvGrpSpPr>
        <p:grpSpPr>
          <a:xfrm>
            <a:off x="6759387" y="831044"/>
            <a:ext cx="2264870" cy="4045756"/>
            <a:chOff x="5247496" y="678574"/>
            <a:chExt cx="3682737" cy="4188102"/>
          </a:xfrm>
        </p:grpSpPr>
        <p:sp>
          <p:nvSpPr>
            <p:cNvPr id="5" name="Google Shape;445;p38"/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446;p38"/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447;p38"/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448;p38"/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449;p38"/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450;p38"/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451;p38"/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452;p38"/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453;p38"/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454;p38"/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455;p38"/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456;p38"/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457;p38"/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458;p38"/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459;p38"/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460;p38"/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461;p38"/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62;p38"/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463;p38"/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464;p38"/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465;p38"/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466;p38"/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467;p38"/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68;p38"/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69;p38"/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70;p38"/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71;p38"/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472;p38"/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473;p38"/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474;p38"/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475;p38"/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476;p38"/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477;p38"/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478;p38"/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479;p38"/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480;p38"/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481;p38"/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482;p38"/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483;p38"/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484;p38"/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485;p38"/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86;p38"/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87;p38"/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88;p38"/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89;p38"/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90;p38"/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91;p38"/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92;p38"/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93;p38"/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94;p38"/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95;p38"/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96;p38"/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97;p38"/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98;p38"/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99;p38"/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500;p38"/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501;p38"/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502;p38"/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503;p38"/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504;p38"/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505;p38"/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506;p38"/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507;p38"/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508;p38"/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509;p38"/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510;p38"/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511;p38"/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512;p38"/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513;p38"/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514;p38"/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515;p38"/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516;p38"/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517;p38"/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518;p38"/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519;p38"/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520;p38"/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521;p38"/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522;p38"/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523;p38"/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524;p38"/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525;p38"/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526;p38"/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527;p38"/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528;p38"/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0" y="131445"/>
            <a:ext cx="2332990" cy="32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dirty="0" smtClean="0">
                <a:latin typeface="+mj-lt"/>
              </a:rPr>
              <a:t>Doctor :</a:t>
            </a:r>
            <a:endParaRPr lang="en-US" altLang="en-GB" sz="2800" dirty="0">
              <a:latin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8600" y="679450"/>
            <a:ext cx="6214745" cy="38220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20" name="Google Shape;614;p41"/>
          <p:cNvGrpSpPr/>
          <p:nvPr/>
        </p:nvGrpSpPr>
        <p:grpSpPr>
          <a:xfrm>
            <a:off x="7241695" y="452755"/>
            <a:ext cx="1658075" cy="4345278"/>
            <a:chOff x="2778525" y="238100"/>
            <a:chExt cx="2039725" cy="5229175"/>
          </a:xfrm>
        </p:grpSpPr>
        <p:sp>
          <p:nvSpPr>
            <p:cNvPr id="21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0" y="732848"/>
            <a:ext cx="6194403" cy="3715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/>
          <p:nvPr/>
        </p:nvSpPr>
        <p:spPr>
          <a:xfrm>
            <a:off x="426401" y="1162680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p45"/>
          <p:cNvSpPr/>
          <p:nvPr/>
        </p:nvSpPr>
        <p:spPr>
          <a:xfrm>
            <a:off x="227145" y="2081094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45"/>
          <p:cNvSpPr/>
          <p:nvPr/>
        </p:nvSpPr>
        <p:spPr>
          <a:xfrm>
            <a:off x="396348" y="2975765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45"/>
          <p:cNvSpPr/>
          <p:nvPr/>
        </p:nvSpPr>
        <p:spPr>
          <a:xfrm>
            <a:off x="1113299" y="3493678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0" name="Google Shape;800;p45"/>
          <p:cNvGrpSpPr/>
          <p:nvPr/>
        </p:nvGrpSpPr>
        <p:grpSpPr>
          <a:xfrm>
            <a:off x="1102254" y="1239887"/>
            <a:ext cx="2419225" cy="4892225"/>
            <a:chOff x="2489600" y="934706"/>
            <a:chExt cx="2419225" cy="4892225"/>
          </a:xfrm>
        </p:grpSpPr>
        <p:sp>
          <p:nvSpPr>
            <p:cNvPr id="801" name="Google Shape;801;p45"/>
            <p:cNvSpPr/>
            <p:nvPr/>
          </p:nvSpPr>
          <p:spPr>
            <a:xfrm>
              <a:off x="2489600" y="934706"/>
              <a:ext cx="2419225" cy="4892225"/>
            </a:xfrm>
            <a:custGeom>
              <a:avLst/>
              <a:gdLst/>
              <a:ahLst/>
              <a:cxnLst/>
              <a:rect l="l" t="t" r="r" b="b"/>
              <a:pathLst>
                <a:path w="96769" h="195689" extrusionOk="0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3604125" y="3280731"/>
              <a:ext cx="187425" cy="429750"/>
            </a:xfrm>
            <a:custGeom>
              <a:avLst/>
              <a:gdLst/>
              <a:ahLst/>
              <a:cxnLst/>
              <a:rect l="l" t="t" r="r" b="b"/>
              <a:pathLst>
                <a:path w="7497" h="17190" extrusionOk="0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5" name="Google Shape;805;p45"/>
          <p:cNvGrpSpPr/>
          <p:nvPr/>
        </p:nvGrpSpPr>
        <p:grpSpPr>
          <a:xfrm>
            <a:off x="1287833" y="3686000"/>
            <a:ext cx="462161" cy="462161"/>
            <a:chOff x="2494029" y="3641144"/>
            <a:chExt cx="462161" cy="462161"/>
          </a:xfrm>
        </p:grpSpPr>
        <p:sp>
          <p:nvSpPr>
            <p:cNvPr id="806" name="Google Shape;806;p45"/>
            <p:cNvSpPr/>
            <p:nvPr/>
          </p:nvSpPr>
          <p:spPr>
            <a:xfrm>
              <a:off x="2650369" y="3715564"/>
              <a:ext cx="149449" cy="218517"/>
            </a:xfrm>
            <a:custGeom>
              <a:avLst/>
              <a:gdLst/>
              <a:ahLst/>
              <a:cxnLst/>
              <a:rect l="l" t="t" r="r" b="b"/>
              <a:pathLst>
                <a:path w="4663" h="6818" extrusionOk="0">
                  <a:moveTo>
                    <a:pt x="1" y="1"/>
                  </a:moveTo>
                  <a:lnTo>
                    <a:pt x="486" y="1304"/>
                  </a:lnTo>
                  <a:cubicBezTo>
                    <a:pt x="636" y="1671"/>
                    <a:pt x="703" y="2056"/>
                    <a:pt x="703" y="2457"/>
                  </a:cubicBezTo>
                  <a:lnTo>
                    <a:pt x="703" y="2490"/>
                  </a:lnTo>
                  <a:cubicBezTo>
                    <a:pt x="703" y="3275"/>
                    <a:pt x="987" y="4044"/>
                    <a:pt x="1521" y="4646"/>
                  </a:cubicBezTo>
                  <a:cubicBezTo>
                    <a:pt x="2039" y="5247"/>
                    <a:pt x="2323" y="6016"/>
                    <a:pt x="2323" y="6818"/>
                  </a:cubicBezTo>
                  <a:cubicBezTo>
                    <a:pt x="2340" y="6016"/>
                    <a:pt x="2624" y="5247"/>
                    <a:pt x="3142" y="4646"/>
                  </a:cubicBezTo>
                  <a:cubicBezTo>
                    <a:pt x="3677" y="4044"/>
                    <a:pt x="3961" y="3275"/>
                    <a:pt x="3961" y="2490"/>
                  </a:cubicBezTo>
                  <a:lnTo>
                    <a:pt x="3961" y="2457"/>
                  </a:lnTo>
                  <a:cubicBezTo>
                    <a:pt x="3961" y="2056"/>
                    <a:pt x="4028" y="1671"/>
                    <a:pt x="4161" y="1304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494029" y="3641144"/>
              <a:ext cx="462161" cy="462161"/>
            </a:xfrm>
            <a:custGeom>
              <a:avLst/>
              <a:gdLst/>
              <a:ahLst/>
              <a:cxnLst/>
              <a:rect l="l" t="t" r="r" b="b"/>
              <a:pathLst>
                <a:path w="14420" h="14420" extrusionOk="0">
                  <a:moveTo>
                    <a:pt x="2161" y="2088"/>
                  </a:moveTo>
                  <a:cubicBezTo>
                    <a:pt x="2345" y="2088"/>
                    <a:pt x="2534" y="2155"/>
                    <a:pt x="2690" y="2306"/>
                  </a:cubicBezTo>
                  <a:lnTo>
                    <a:pt x="3308" y="2941"/>
                  </a:lnTo>
                  <a:lnTo>
                    <a:pt x="3609" y="3342"/>
                  </a:lnTo>
                  <a:cubicBezTo>
                    <a:pt x="4127" y="4094"/>
                    <a:pt x="4428" y="4979"/>
                    <a:pt x="4411" y="5898"/>
                  </a:cubicBezTo>
                  <a:cubicBezTo>
                    <a:pt x="4411" y="6166"/>
                    <a:pt x="4445" y="6433"/>
                    <a:pt x="4495" y="6700"/>
                  </a:cubicBezTo>
                  <a:cubicBezTo>
                    <a:pt x="4094" y="6617"/>
                    <a:pt x="3726" y="6433"/>
                    <a:pt x="3425" y="6149"/>
                  </a:cubicBezTo>
                  <a:cubicBezTo>
                    <a:pt x="4060" y="5798"/>
                    <a:pt x="4144" y="4912"/>
                    <a:pt x="3576" y="4461"/>
                  </a:cubicBezTo>
                  <a:lnTo>
                    <a:pt x="2991" y="3993"/>
                  </a:lnTo>
                  <a:cubicBezTo>
                    <a:pt x="2757" y="3810"/>
                    <a:pt x="2490" y="3709"/>
                    <a:pt x="2206" y="3709"/>
                  </a:cubicBezTo>
                  <a:cubicBezTo>
                    <a:pt x="1754" y="3709"/>
                    <a:pt x="1404" y="3358"/>
                    <a:pt x="1404" y="2924"/>
                  </a:cubicBezTo>
                  <a:lnTo>
                    <a:pt x="1404" y="2841"/>
                  </a:lnTo>
                  <a:cubicBezTo>
                    <a:pt x="1404" y="2387"/>
                    <a:pt x="1772" y="2088"/>
                    <a:pt x="2161" y="2088"/>
                  </a:cubicBezTo>
                  <a:close/>
                  <a:moveTo>
                    <a:pt x="12259" y="2088"/>
                  </a:moveTo>
                  <a:cubicBezTo>
                    <a:pt x="12647" y="2088"/>
                    <a:pt x="13016" y="2387"/>
                    <a:pt x="13016" y="2841"/>
                  </a:cubicBezTo>
                  <a:lnTo>
                    <a:pt x="13016" y="2924"/>
                  </a:lnTo>
                  <a:cubicBezTo>
                    <a:pt x="13016" y="3358"/>
                    <a:pt x="12665" y="3709"/>
                    <a:pt x="12214" y="3709"/>
                  </a:cubicBezTo>
                  <a:cubicBezTo>
                    <a:pt x="11930" y="3709"/>
                    <a:pt x="11663" y="3810"/>
                    <a:pt x="11429" y="3993"/>
                  </a:cubicBezTo>
                  <a:lnTo>
                    <a:pt x="10844" y="4461"/>
                  </a:lnTo>
                  <a:cubicBezTo>
                    <a:pt x="10276" y="4912"/>
                    <a:pt x="10359" y="5798"/>
                    <a:pt x="10994" y="6149"/>
                  </a:cubicBezTo>
                  <a:cubicBezTo>
                    <a:pt x="10694" y="6433"/>
                    <a:pt x="10326" y="6617"/>
                    <a:pt x="9925" y="6700"/>
                  </a:cubicBezTo>
                  <a:cubicBezTo>
                    <a:pt x="9975" y="6433"/>
                    <a:pt x="9992" y="6166"/>
                    <a:pt x="9992" y="5898"/>
                  </a:cubicBezTo>
                  <a:cubicBezTo>
                    <a:pt x="9992" y="4979"/>
                    <a:pt x="10276" y="4094"/>
                    <a:pt x="10811" y="3342"/>
                  </a:cubicBezTo>
                  <a:lnTo>
                    <a:pt x="11111" y="2941"/>
                  </a:lnTo>
                  <a:lnTo>
                    <a:pt x="11729" y="2306"/>
                  </a:lnTo>
                  <a:cubicBezTo>
                    <a:pt x="11885" y="2155"/>
                    <a:pt x="12074" y="2088"/>
                    <a:pt x="12259" y="2088"/>
                  </a:cubicBezTo>
                  <a:close/>
                  <a:moveTo>
                    <a:pt x="3008" y="0"/>
                  </a:moveTo>
                  <a:cubicBezTo>
                    <a:pt x="1353" y="0"/>
                    <a:pt x="0" y="1353"/>
                    <a:pt x="0" y="3008"/>
                  </a:cubicBezTo>
                  <a:cubicBezTo>
                    <a:pt x="0" y="3826"/>
                    <a:pt x="318" y="4612"/>
                    <a:pt x="902" y="5180"/>
                  </a:cubicBezTo>
                  <a:lnTo>
                    <a:pt x="1337" y="5614"/>
                  </a:lnTo>
                  <a:cubicBezTo>
                    <a:pt x="1754" y="6032"/>
                    <a:pt x="2323" y="6266"/>
                    <a:pt x="2924" y="6266"/>
                  </a:cubicBezTo>
                  <a:cubicBezTo>
                    <a:pt x="3342" y="6784"/>
                    <a:pt x="3943" y="7118"/>
                    <a:pt x="4595" y="7185"/>
                  </a:cubicBezTo>
                  <a:cubicBezTo>
                    <a:pt x="4762" y="7770"/>
                    <a:pt x="5029" y="8321"/>
                    <a:pt x="5397" y="8805"/>
                  </a:cubicBezTo>
                  <a:lnTo>
                    <a:pt x="5631" y="9140"/>
                  </a:lnTo>
                  <a:cubicBezTo>
                    <a:pt x="6199" y="9892"/>
                    <a:pt x="6516" y="10810"/>
                    <a:pt x="6516" y="11763"/>
                  </a:cubicBezTo>
                  <a:lnTo>
                    <a:pt x="6516" y="14403"/>
                  </a:lnTo>
                  <a:lnTo>
                    <a:pt x="6968" y="14403"/>
                  </a:lnTo>
                  <a:lnTo>
                    <a:pt x="6968" y="11763"/>
                  </a:lnTo>
                  <a:cubicBezTo>
                    <a:pt x="6968" y="10710"/>
                    <a:pt x="6633" y="9691"/>
                    <a:pt x="5998" y="8856"/>
                  </a:cubicBezTo>
                  <a:lnTo>
                    <a:pt x="5765" y="8521"/>
                  </a:lnTo>
                  <a:cubicBezTo>
                    <a:pt x="5196" y="7770"/>
                    <a:pt x="4879" y="6851"/>
                    <a:pt x="4879" y="5898"/>
                  </a:cubicBezTo>
                  <a:cubicBezTo>
                    <a:pt x="4879" y="4879"/>
                    <a:pt x="4562" y="3893"/>
                    <a:pt x="3977" y="3074"/>
                  </a:cubicBezTo>
                  <a:lnTo>
                    <a:pt x="3676" y="2657"/>
                  </a:lnTo>
                  <a:cubicBezTo>
                    <a:pt x="3676" y="2640"/>
                    <a:pt x="3659" y="2623"/>
                    <a:pt x="3659" y="2623"/>
                  </a:cubicBezTo>
                  <a:lnTo>
                    <a:pt x="3008" y="1988"/>
                  </a:lnTo>
                  <a:cubicBezTo>
                    <a:pt x="2758" y="1738"/>
                    <a:pt x="2451" y="1626"/>
                    <a:pt x="2151" y="1626"/>
                  </a:cubicBezTo>
                  <a:cubicBezTo>
                    <a:pt x="1529" y="1626"/>
                    <a:pt x="936" y="2108"/>
                    <a:pt x="936" y="2841"/>
                  </a:cubicBezTo>
                  <a:lnTo>
                    <a:pt x="936" y="2924"/>
                  </a:lnTo>
                  <a:cubicBezTo>
                    <a:pt x="936" y="3609"/>
                    <a:pt x="1504" y="4177"/>
                    <a:pt x="2189" y="4177"/>
                  </a:cubicBezTo>
                  <a:cubicBezTo>
                    <a:pt x="2373" y="4177"/>
                    <a:pt x="2556" y="4244"/>
                    <a:pt x="2690" y="4361"/>
                  </a:cubicBezTo>
                  <a:lnTo>
                    <a:pt x="3275" y="4829"/>
                  </a:lnTo>
                  <a:cubicBezTo>
                    <a:pt x="3693" y="5146"/>
                    <a:pt x="3459" y="5815"/>
                    <a:pt x="2941" y="5815"/>
                  </a:cubicBezTo>
                  <a:cubicBezTo>
                    <a:pt x="2456" y="5815"/>
                    <a:pt x="2005" y="5614"/>
                    <a:pt x="1654" y="5280"/>
                  </a:cubicBezTo>
                  <a:lnTo>
                    <a:pt x="1220" y="4846"/>
                  </a:lnTo>
                  <a:cubicBezTo>
                    <a:pt x="735" y="4361"/>
                    <a:pt x="468" y="3693"/>
                    <a:pt x="468" y="3008"/>
                  </a:cubicBezTo>
                  <a:cubicBezTo>
                    <a:pt x="468" y="1604"/>
                    <a:pt x="1604" y="468"/>
                    <a:pt x="3008" y="468"/>
                  </a:cubicBezTo>
                  <a:lnTo>
                    <a:pt x="3158" y="468"/>
                  </a:lnTo>
                  <a:cubicBezTo>
                    <a:pt x="3626" y="468"/>
                    <a:pt x="4094" y="602"/>
                    <a:pt x="4511" y="852"/>
                  </a:cubicBezTo>
                  <a:cubicBezTo>
                    <a:pt x="5338" y="1370"/>
                    <a:pt x="6274" y="1629"/>
                    <a:pt x="7210" y="1629"/>
                  </a:cubicBezTo>
                  <a:cubicBezTo>
                    <a:pt x="8146" y="1629"/>
                    <a:pt x="9081" y="1370"/>
                    <a:pt x="9908" y="852"/>
                  </a:cubicBezTo>
                  <a:cubicBezTo>
                    <a:pt x="10309" y="602"/>
                    <a:pt x="10777" y="468"/>
                    <a:pt x="11262" y="468"/>
                  </a:cubicBezTo>
                  <a:lnTo>
                    <a:pt x="11412" y="468"/>
                  </a:lnTo>
                  <a:cubicBezTo>
                    <a:pt x="12816" y="468"/>
                    <a:pt x="13952" y="1604"/>
                    <a:pt x="13952" y="3008"/>
                  </a:cubicBezTo>
                  <a:cubicBezTo>
                    <a:pt x="13952" y="3693"/>
                    <a:pt x="13684" y="4361"/>
                    <a:pt x="13183" y="4846"/>
                  </a:cubicBezTo>
                  <a:lnTo>
                    <a:pt x="12749" y="5280"/>
                  </a:lnTo>
                  <a:cubicBezTo>
                    <a:pt x="12415" y="5614"/>
                    <a:pt x="11963" y="5815"/>
                    <a:pt x="11479" y="5815"/>
                  </a:cubicBezTo>
                  <a:cubicBezTo>
                    <a:pt x="10961" y="5815"/>
                    <a:pt x="10727" y="5146"/>
                    <a:pt x="11128" y="4829"/>
                  </a:cubicBezTo>
                  <a:lnTo>
                    <a:pt x="11713" y="4361"/>
                  </a:lnTo>
                  <a:cubicBezTo>
                    <a:pt x="11863" y="4244"/>
                    <a:pt x="12030" y="4177"/>
                    <a:pt x="12214" y="4177"/>
                  </a:cubicBezTo>
                  <a:cubicBezTo>
                    <a:pt x="12916" y="4177"/>
                    <a:pt x="13484" y="3609"/>
                    <a:pt x="13484" y="2924"/>
                  </a:cubicBezTo>
                  <a:lnTo>
                    <a:pt x="13484" y="2841"/>
                  </a:lnTo>
                  <a:cubicBezTo>
                    <a:pt x="13484" y="2108"/>
                    <a:pt x="12883" y="1626"/>
                    <a:pt x="12256" y="1626"/>
                  </a:cubicBezTo>
                  <a:cubicBezTo>
                    <a:pt x="11954" y="1626"/>
                    <a:pt x="11645" y="1738"/>
                    <a:pt x="11395" y="1988"/>
                  </a:cubicBezTo>
                  <a:lnTo>
                    <a:pt x="10760" y="2623"/>
                  </a:lnTo>
                  <a:cubicBezTo>
                    <a:pt x="10760" y="2640"/>
                    <a:pt x="10744" y="2640"/>
                    <a:pt x="10744" y="2657"/>
                  </a:cubicBezTo>
                  <a:lnTo>
                    <a:pt x="10443" y="3074"/>
                  </a:lnTo>
                  <a:cubicBezTo>
                    <a:pt x="9841" y="3893"/>
                    <a:pt x="9524" y="4879"/>
                    <a:pt x="9524" y="5898"/>
                  </a:cubicBezTo>
                  <a:cubicBezTo>
                    <a:pt x="9524" y="6851"/>
                    <a:pt x="9223" y="7770"/>
                    <a:pt x="8655" y="8538"/>
                  </a:cubicBezTo>
                  <a:lnTo>
                    <a:pt x="8404" y="8856"/>
                  </a:lnTo>
                  <a:cubicBezTo>
                    <a:pt x="7786" y="9691"/>
                    <a:pt x="7435" y="10710"/>
                    <a:pt x="7435" y="11763"/>
                  </a:cubicBezTo>
                  <a:lnTo>
                    <a:pt x="7435" y="14420"/>
                  </a:lnTo>
                  <a:lnTo>
                    <a:pt x="7903" y="14420"/>
                  </a:lnTo>
                  <a:lnTo>
                    <a:pt x="7903" y="11763"/>
                  </a:lnTo>
                  <a:cubicBezTo>
                    <a:pt x="7903" y="10810"/>
                    <a:pt x="8221" y="9892"/>
                    <a:pt x="8789" y="9140"/>
                  </a:cubicBezTo>
                  <a:lnTo>
                    <a:pt x="9023" y="8805"/>
                  </a:lnTo>
                  <a:cubicBezTo>
                    <a:pt x="9390" y="8321"/>
                    <a:pt x="9658" y="7770"/>
                    <a:pt x="9825" y="7185"/>
                  </a:cubicBezTo>
                  <a:cubicBezTo>
                    <a:pt x="10476" y="7118"/>
                    <a:pt x="11078" y="6784"/>
                    <a:pt x="11496" y="6266"/>
                  </a:cubicBezTo>
                  <a:cubicBezTo>
                    <a:pt x="12097" y="6266"/>
                    <a:pt x="12665" y="6032"/>
                    <a:pt x="13083" y="5614"/>
                  </a:cubicBezTo>
                  <a:lnTo>
                    <a:pt x="13517" y="5180"/>
                  </a:lnTo>
                  <a:cubicBezTo>
                    <a:pt x="14085" y="4595"/>
                    <a:pt x="14420" y="3826"/>
                    <a:pt x="14420" y="3008"/>
                  </a:cubicBezTo>
                  <a:cubicBezTo>
                    <a:pt x="14420" y="1337"/>
                    <a:pt x="13066" y="0"/>
                    <a:pt x="11395" y="0"/>
                  </a:cubicBezTo>
                  <a:lnTo>
                    <a:pt x="11262" y="0"/>
                  </a:lnTo>
                  <a:cubicBezTo>
                    <a:pt x="10694" y="0"/>
                    <a:pt x="10142" y="150"/>
                    <a:pt x="9658" y="451"/>
                  </a:cubicBezTo>
                  <a:cubicBezTo>
                    <a:pt x="8906" y="927"/>
                    <a:pt x="8054" y="1165"/>
                    <a:pt x="7201" y="1165"/>
                  </a:cubicBezTo>
                  <a:cubicBezTo>
                    <a:pt x="6349" y="1165"/>
                    <a:pt x="5497" y="927"/>
                    <a:pt x="4745" y="451"/>
                  </a:cubicBezTo>
                  <a:cubicBezTo>
                    <a:pt x="4277" y="150"/>
                    <a:pt x="3726" y="0"/>
                    <a:pt x="315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643414" y="3712904"/>
              <a:ext cx="163359" cy="225985"/>
            </a:xfrm>
            <a:custGeom>
              <a:avLst/>
              <a:gdLst/>
              <a:ahLst/>
              <a:cxnLst/>
              <a:rect l="l" t="t" r="r" b="b"/>
              <a:pathLst>
                <a:path w="5097" h="7051" extrusionOk="0">
                  <a:moveTo>
                    <a:pt x="435" y="0"/>
                  </a:moveTo>
                  <a:lnTo>
                    <a:pt x="1" y="167"/>
                  </a:lnTo>
                  <a:lnTo>
                    <a:pt x="485" y="1470"/>
                  </a:lnTo>
                  <a:cubicBezTo>
                    <a:pt x="619" y="1805"/>
                    <a:pt x="686" y="2172"/>
                    <a:pt x="686" y="2540"/>
                  </a:cubicBezTo>
                  <a:lnTo>
                    <a:pt x="686" y="2573"/>
                  </a:lnTo>
                  <a:cubicBezTo>
                    <a:pt x="686" y="3425"/>
                    <a:pt x="1003" y="4244"/>
                    <a:pt x="1555" y="4879"/>
                  </a:cubicBezTo>
                  <a:cubicBezTo>
                    <a:pt x="2039" y="5447"/>
                    <a:pt x="2323" y="6165"/>
                    <a:pt x="2323" y="6901"/>
                  </a:cubicBezTo>
                  <a:lnTo>
                    <a:pt x="2323" y="7051"/>
                  </a:lnTo>
                  <a:lnTo>
                    <a:pt x="2774" y="7051"/>
                  </a:lnTo>
                  <a:lnTo>
                    <a:pt x="2774" y="6901"/>
                  </a:lnTo>
                  <a:cubicBezTo>
                    <a:pt x="2774" y="6165"/>
                    <a:pt x="3042" y="5447"/>
                    <a:pt x="3543" y="4879"/>
                  </a:cubicBezTo>
                  <a:cubicBezTo>
                    <a:pt x="4094" y="4244"/>
                    <a:pt x="4412" y="3425"/>
                    <a:pt x="4412" y="2573"/>
                  </a:cubicBezTo>
                  <a:lnTo>
                    <a:pt x="4412" y="2540"/>
                  </a:lnTo>
                  <a:cubicBezTo>
                    <a:pt x="4412" y="2172"/>
                    <a:pt x="4479" y="1805"/>
                    <a:pt x="4596" y="1470"/>
                  </a:cubicBezTo>
                  <a:lnTo>
                    <a:pt x="5097" y="167"/>
                  </a:lnTo>
                  <a:lnTo>
                    <a:pt x="4662" y="0"/>
                  </a:lnTo>
                  <a:lnTo>
                    <a:pt x="4161" y="1303"/>
                  </a:lnTo>
                  <a:cubicBezTo>
                    <a:pt x="4011" y="1704"/>
                    <a:pt x="3944" y="2122"/>
                    <a:pt x="3944" y="2540"/>
                  </a:cubicBezTo>
                  <a:lnTo>
                    <a:pt x="3944" y="2573"/>
                  </a:lnTo>
                  <a:cubicBezTo>
                    <a:pt x="3944" y="3308"/>
                    <a:pt x="3677" y="4027"/>
                    <a:pt x="3192" y="4578"/>
                  </a:cubicBezTo>
                  <a:cubicBezTo>
                    <a:pt x="2908" y="4896"/>
                    <a:pt x="2691" y="5246"/>
                    <a:pt x="2540" y="5647"/>
                  </a:cubicBezTo>
                  <a:cubicBezTo>
                    <a:pt x="2407" y="5246"/>
                    <a:pt x="2190" y="4896"/>
                    <a:pt x="1906" y="4578"/>
                  </a:cubicBezTo>
                  <a:cubicBezTo>
                    <a:pt x="1421" y="4027"/>
                    <a:pt x="1154" y="3308"/>
                    <a:pt x="1154" y="2573"/>
                  </a:cubicBezTo>
                  <a:lnTo>
                    <a:pt x="1154" y="2540"/>
                  </a:lnTo>
                  <a:cubicBezTo>
                    <a:pt x="1154" y="2122"/>
                    <a:pt x="1070" y="1704"/>
                    <a:pt x="936" y="130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9" name="Google Shape;809;p45"/>
          <p:cNvGrpSpPr/>
          <p:nvPr/>
        </p:nvGrpSpPr>
        <p:grpSpPr>
          <a:xfrm>
            <a:off x="1739459" y="1767600"/>
            <a:ext cx="1200657" cy="1165851"/>
            <a:chOff x="2984009" y="1618500"/>
            <a:chExt cx="1200657" cy="1165851"/>
          </a:xfrm>
        </p:grpSpPr>
        <p:sp>
          <p:nvSpPr>
            <p:cNvPr id="810" name="Google Shape;810;p45"/>
            <p:cNvSpPr/>
            <p:nvPr/>
          </p:nvSpPr>
          <p:spPr>
            <a:xfrm>
              <a:off x="3470240" y="1630840"/>
              <a:ext cx="228164" cy="532318"/>
            </a:xfrm>
            <a:custGeom>
              <a:avLst/>
              <a:gdLst/>
              <a:ahLst/>
              <a:cxnLst/>
              <a:rect l="l" t="t" r="r" b="b"/>
              <a:pathLst>
                <a:path w="7119" h="16609" extrusionOk="0">
                  <a:moveTo>
                    <a:pt x="2373" y="0"/>
                  </a:moveTo>
                  <a:lnTo>
                    <a:pt x="2373" y="10677"/>
                  </a:lnTo>
                  <a:lnTo>
                    <a:pt x="1" y="13651"/>
                  </a:lnTo>
                  <a:lnTo>
                    <a:pt x="586" y="16609"/>
                  </a:lnTo>
                  <a:lnTo>
                    <a:pt x="3560" y="13050"/>
                  </a:lnTo>
                  <a:lnTo>
                    <a:pt x="6517" y="16609"/>
                  </a:lnTo>
                  <a:lnTo>
                    <a:pt x="7119" y="13651"/>
                  </a:lnTo>
                  <a:lnTo>
                    <a:pt x="4746" y="10677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2984009" y="1618500"/>
              <a:ext cx="1200657" cy="1165851"/>
            </a:xfrm>
            <a:custGeom>
              <a:avLst/>
              <a:gdLst/>
              <a:ahLst/>
              <a:cxnLst/>
              <a:rect l="l" t="t" r="r" b="b"/>
              <a:pathLst>
                <a:path w="37462" h="36376" extrusionOk="0">
                  <a:moveTo>
                    <a:pt x="19533" y="4930"/>
                  </a:moveTo>
                  <a:lnTo>
                    <a:pt x="19533" y="6534"/>
                  </a:lnTo>
                  <a:lnTo>
                    <a:pt x="17929" y="6534"/>
                  </a:lnTo>
                  <a:lnTo>
                    <a:pt x="17929" y="4930"/>
                  </a:lnTo>
                  <a:close/>
                  <a:moveTo>
                    <a:pt x="19533" y="7303"/>
                  </a:moveTo>
                  <a:lnTo>
                    <a:pt x="19533" y="8907"/>
                  </a:lnTo>
                  <a:lnTo>
                    <a:pt x="17929" y="8907"/>
                  </a:lnTo>
                  <a:lnTo>
                    <a:pt x="17929" y="7303"/>
                  </a:lnTo>
                  <a:close/>
                  <a:moveTo>
                    <a:pt x="19533" y="9675"/>
                  </a:moveTo>
                  <a:lnTo>
                    <a:pt x="19533" y="11079"/>
                  </a:lnTo>
                  <a:cubicBezTo>
                    <a:pt x="19533" y="11162"/>
                    <a:pt x="19566" y="11246"/>
                    <a:pt x="19616" y="11313"/>
                  </a:cubicBezTo>
                  <a:lnTo>
                    <a:pt x="21705" y="13936"/>
                  </a:lnTo>
                  <a:lnTo>
                    <a:pt x="21321" y="15958"/>
                  </a:lnTo>
                  <a:lnTo>
                    <a:pt x="19031" y="13201"/>
                  </a:lnTo>
                  <a:cubicBezTo>
                    <a:pt x="18948" y="13117"/>
                    <a:pt x="18839" y="13075"/>
                    <a:pt x="18731" y="13075"/>
                  </a:cubicBezTo>
                  <a:cubicBezTo>
                    <a:pt x="18622" y="13075"/>
                    <a:pt x="18514" y="13117"/>
                    <a:pt x="18430" y="13201"/>
                  </a:cubicBezTo>
                  <a:lnTo>
                    <a:pt x="16141" y="15958"/>
                  </a:lnTo>
                  <a:lnTo>
                    <a:pt x="15740" y="13936"/>
                  </a:lnTo>
                  <a:lnTo>
                    <a:pt x="17845" y="11313"/>
                  </a:lnTo>
                  <a:cubicBezTo>
                    <a:pt x="17895" y="11246"/>
                    <a:pt x="17929" y="11162"/>
                    <a:pt x="17929" y="11062"/>
                  </a:cubicBezTo>
                  <a:lnTo>
                    <a:pt x="17929" y="9675"/>
                  </a:lnTo>
                  <a:close/>
                  <a:moveTo>
                    <a:pt x="11730" y="10260"/>
                  </a:moveTo>
                  <a:lnTo>
                    <a:pt x="11546" y="11045"/>
                  </a:lnTo>
                  <a:cubicBezTo>
                    <a:pt x="10995" y="13585"/>
                    <a:pt x="9742" y="15907"/>
                    <a:pt x="7920" y="17762"/>
                  </a:cubicBezTo>
                  <a:lnTo>
                    <a:pt x="8472" y="18314"/>
                  </a:lnTo>
                  <a:cubicBezTo>
                    <a:pt x="8990" y="17779"/>
                    <a:pt x="9457" y="17211"/>
                    <a:pt x="9892" y="16609"/>
                  </a:cubicBezTo>
                  <a:lnTo>
                    <a:pt x="10009" y="16425"/>
                  </a:lnTo>
                  <a:lnTo>
                    <a:pt x="11813" y="17779"/>
                  </a:lnTo>
                  <a:lnTo>
                    <a:pt x="12265" y="17161"/>
                  </a:lnTo>
                  <a:lnTo>
                    <a:pt x="10427" y="15791"/>
                  </a:lnTo>
                  <a:lnTo>
                    <a:pt x="10527" y="15623"/>
                  </a:lnTo>
                  <a:cubicBezTo>
                    <a:pt x="11362" y="14253"/>
                    <a:pt x="11947" y="12766"/>
                    <a:pt x="12298" y="11212"/>
                  </a:cubicBezTo>
                  <a:lnTo>
                    <a:pt x="12498" y="10327"/>
                  </a:lnTo>
                  <a:lnTo>
                    <a:pt x="12716" y="10377"/>
                  </a:lnTo>
                  <a:cubicBezTo>
                    <a:pt x="13735" y="10661"/>
                    <a:pt x="14503" y="11496"/>
                    <a:pt x="14687" y="12516"/>
                  </a:cubicBezTo>
                  <a:lnTo>
                    <a:pt x="15974" y="19182"/>
                  </a:lnTo>
                  <a:lnTo>
                    <a:pt x="14771" y="20034"/>
                  </a:lnTo>
                  <a:cubicBezTo>
                    <a:pt x="13050" y="21271"/>
                    <a:pt x="10978" y="21939"/>
                    <a:pt x="8856" y="21956"/>
                  </a:cubicBezTo>
                  <a:lnTo>
                    <a:pt x="8856" y="22725"/>
                  </a:lnTo>
                  <a:cubicBezTo>
                    <a:pt x="9625" y="22725"/>
                    <a:pt x="10393" y="22624"/>
                    <a:pt x="11145" y="22474"/>
                  </a:cubicBezTo>
                  <a:lnTo>
                    <a:pt x="11529" y="22390"/>
                  </a:lnTo>
                  <a:lnTo>
                    <a:pt x="10744" y="24379"/>
                  </a:lnTo>
                  <a:lnTo>
                    <a:pt x="11446" y="24663"/>
                  </a:lnTo>
                  <a:lnTo>
                    <a:pt x="12482" y="22090"/>
                  </a:lnTo>
                  <a:lnTo>
                    <a:pt x="12565" y="22056"/>
                  </a:lnTo>
                  <a:cubicBezTo>
                    <a:pt x="13501" y="21705"/>
                    <a:pt x="14403" y="21238"/>
                    <a:pt x="15205" y="20669"/>
                  </a:cubicBezTo>
                  <a:lnTo>
                    <a:pt x="16124" y="20001"/>
                  </a:lnTo>
                  <a:lnTo>
                    <a:pt x="16759" y="23309"/>
                  </a:lnTo>
                  <a:cubicBezTo>
                    <a:pt x="17026" y="24663"/>
                    <a:pt x="17160" y="26050"/>
                    <a:pt x="17160" y="27420"/>
                  </a:cubicBezTo>
                  <a:cubicBezTo>
                    <a:pt x="17160" y="29324"/>
                    <a:pt x="15623" y="30862"/>
                    <a:pt x="13718" y="30862"/>
                  </a:cubicBezTo>
                  <a:cubicBezTo>
                    <a:pt x="12281" y="30862"/>
                    <a:pt x="10928" y="31597"/>
                    <a:pt x="10159" y="32833"/>
                  </a:cubicBezTo>
                  <a:lnTo>
                    <a:pt x="9441" y="33986"/>
                  </a:lnTo>
                  <a:cubicBezTo>
                    <a:pt x="8806" y="35005"/>
                    <a:pt x="7720" y="35607"/>
                    <a:pt x="6533" y="35607"/>
                  </a:cubicBezTo>
                  <a:lnTo>
                    <a:pt x="5197" y="35607"/>
                  </a:lnTo>
                  <a:cubicBezTo>
                    <a:pt x="2707" y="35607"/>
                    <a:pt x="853" y="33284"/>
                    <a:pt x="1404" y="30862"/>
                  </a:cubicBezTo>
                  <a:lnTo>
                    <a:pt x="1738" y="29408"/>
                  </a:lnTo>
                  <a:lnTo>
                    <a:pt x="3793" y="30444"/>
                  </a:lnTo>
                  <a:cubicBezTo>
                    <a:pt x="5180" y="31129"/>
                    <a:pt x="6300" y="32232"/>
                    <a:pt x="7018" y="33602"/>
                  </a:cubicBezTo>
                  <a:lnTo>
                    <a:pt x="7703" y="33251"/>
                  </a:lnTo>
                  <a:cubicBezTo>
                    <a:pt x="7419" y="32700"/>
                    <a:pt x="7068" y="32182"/>
                    <a:pt x="6650" y="31714"/>
                  </a:cubicBezTo>
                  <a:lnTo>
                    <a:pt x="6517" y="31547"/>
                  </a:lnTo>
                  <a:lnTo>
                    <a:pt x="8706" y="29893"/>
                  </a:lnTo>
                  <a:lnTo>
                    <a:pt x="8238" y="29274"/>
                  </a:lnTo>
                  <a:lnTo>
                    <a:pt x="5965" y="30995"/>
                  </a:lnTo>
                  <a:lnTo>
                    <a:pt x="5832" y="30878"/>
                  </a:lnTo>
                  <a:cubicBezTo>
                    <a:pt x="5314" y="30444"/>
                    <a:pt x="4746" y="30060"/>
                    <a:pt x="4144" y="29742"/>
                  </a:cubicBezTo>
                  <a:lnTo>
                    <a:pt x="1922" y="28639"/>
                  </a:lnTo>
                  <a:lnTo>
                    <a:pt x="2273" y="27069"/>
                  </a:lnTo>
                  <a:cubicBezTo>
                    <a:pt x="3576" y="21338"/>
                    <a:pt x="6149" y="15958"/>
                    <a:pt x="9775" y="11329"/>
                  </a:cubicBezTo>
                  <a:cubicBezTo>
                    <a:pt x="10193" y="10811"/>
                    <a:pt x="10761" y="10461"/>
                    <a:pt x="11412" y="10327"/>
                  </a:cubicBezTo>
                  <a:lnTo>
                    <a:pt x="11730" y="10260"/>
                  </a:lnTo>
                  <a:close/>
                  <a:moveTo>
                    <a:pt x="25732" y="10260"/>
                  </a:moveTo>
                  <a:lnTo>
                    <a:pt x="26049" y="10327"/>
                  </a:lnTo>
                  <a:cubicBezTo>
                    <a:pt x="26701" y="10461"/>
                    <a:pt x="27286" y="10811"/>
                    <a:pt x="27687" y="11329"/>
                  </a:cubicBezTo>
                  <a:cubicBezTo>
                    <a:pt x="31312" y="15958"/>
                    <a:pt x="33885" y="21338"/>
                    <a:pt x="35189" y="27069"/>
                  </a:cubicBezTo>
                  <a:lnTo>
                    <a:pt x="35540" y="28639"/>
                  </a:lnTo>
                  <a:lnTo>
                    <a:pt x="33317" y="29742"/>
                  </a:lnTo>
                  <a:cubicBezTo>
                    <a:pt x="32716" y="30060"/>
                    <a:pt x="32148" y="30444"/>
                    <a:pt x="31630" y="30878"/>
                  </a:cubicBezTo>
                  <a:lnTo>
                    <a:pt x="31496" y="30995"/>
                  </a:lnTo>
                  <a:lnTo>
                    <a:pt x="29224" y="29274"/>
                  </a:lnTo>
                  <a:lnTo>
                    <a:pt x="28756" y="29893"/>
                  </a:lnTo>
                  <a:lnTo>
                    <a:pt x="30945" y="31547"/>
                  </a:lnTo>
                  <a:lnTo>
                    <a:pt x="30811" y="31714"/>
                  </a:lnTo>
                  <a:cubicBezTo>
                    <a:pt x="30393" y="32182"/>
                    <a:pt x="30042" y="32700"/>
                    <a:pt x="29758" y="33251"/>
                  </a:cubicBezTo>
                  <a:lnTo>
                    <a:pt x="30443" y="33602"/>
                  </a:lnTo>
                  <a:cubicBezTo>
                    <a:pt x="31162" y="32232"/>
                    <a:pt x="32281" y="31129"/>
                    <a:pt x="33668" y="30444"/>
                  </a:cubicBezTo>
                  <a:lnTo>
                    <a:pt x="35723" y="29408"/>
                  </a:lnTo>
                  <a:lnTo>
                    <a:pt x="36058" y="30862"/>
                  </a:lnTo>
                  <a:cubicBezTo>
                    <a:pt x="36609" y="33284"/>
                    <a:pt x="34754" y="35607"/>
                    <a:pt x="32265" y="35607"/>
                  </a:cubicBezTo>
                  <a:lnTo>
                    <a:pt x="30928" y="35607"/>
                  </a:lnTo>
                  <a:cubicBezTo>
                    <a:pt x="29742" y="35607"/>
                    <a:pt x="28639" y="35005"/>
                    <a:pt x="28021" y="33986"/>
                  </a:cubicBezTo>
                  <a:lnTo>
                    <a:pt x="27302" y="32833"/>
                  </a:lnTo>
                  <a:cubicBezTo>
                    <a:pt x="26534" y="31597"/>
                    <a:pt x="25180" y="30862"/>
                    <a:pt x="23727" y="30862"/>
                  </a:cubicBezTo>
                  <a:cubicBezTo>
                    <a:pt x="21839" y="30862"/>
                    <a:pt x="20301" y="29324"/>
                    <a:pt x="20301" y="27420"/>
                  </a:cubicBezTo>
                  <a:cubicBezTo>
                    <a:pt x="20301" y="26050"/>
                    <a:pt x="20435" y="24663"/>
                    <a:pt x="20686" y="23309"/>
                  </a:cubicBezTo>
                  <a:lnTo>
                    <a:pt x="21321" y="20001"/>
                  </a:lnTo>
                  <a:lnTo>
                    <a:pt x="22256" y="20669"/>
                  </a:lnTo>
                  <a:cubicBezTo>
                    <a:pt x="23058" y="21238"/>
                    <a:pt x="23944" y="21705"/>
                    <a:pt x="24896" y="22056"/>
                  </a:cubicBezTo>
                  <a:lnTo>
                    <a:pt x="24980" y="22090"/>
                  </a:lnTo>
                  <a:lnTo>
                    <a:pt x="26016" y="24663"/>
                  </a:lnTo>
                  <a:lnTo>
                    <a:pt x="26717" y="24379"/>
                  </a:lnTo>
                  <a:lnTo>
                    <a:pt x="25932" y="22390"/>
                  </a:lnTo>
                  <a:lnTo>
                    <a:pt x="26316" y="22474"/>
                  </a:lnTo>
                  <a:cubicBezTo>
                    <a:pt x="27068" y="22641"/>
                    <a:pt x="27837" y="22725"/>
                    <a:pt x="28605" y="22725"/>
                  </a:cubicBezTo>
                  <a:lnTo>
                    <a:pt x="28605" y="21956"/>
                  </a:lnTo>
                  <a:cubicBezTo>
                    <a:pt x="26484" y="21939"/>
                    <a:pt x="24412" y="21271"/>
                    <a:pt x="22691" y="20034"/>
                  </a:cubicBezTo>
                  <a:lnTo>
                    <a:pt x="21488" y="19182"/>
                  </a:lnTo>
                  <a:lnTo>
                    <a:pt x="22774" y="12516"/>
                  </a:lnTo>
                  <a:cubicBezTo>
                    <a:pt x="22975" y="11496"/>
                    <a:pt x="23727" y="10661"/>
                    <a:pt x="24746" y="10377"/>
                  </a:cubicBezTo>
                  <a:lnTo>
                    <a:pt x="24963" y="10327"/>
                  </a:lnTo>
                  <a:lnTo>
                    <a:pt x="25164" y="11212"/>
                  </a:lnTo>
                  <a:cubicBezTo>
                    <a:pt x="25514" y="12766"/>
                    <a:pt x="26099" y="14253"/>
                    <a:pt x="26935" y="15623"/>
                  </a:cubicBezTo>
                  <a:lnTo>
                    <a:pt x="27035" y="15791"/>
                  </a:lnTo>
                  <a:lnTo>
                    <a:pt x="25197" y="17161"/>
                  </a:lnTo>
                  <a:lnTo>
                    <a:pt x="25648" y="17779"/>
                  </a:lnTo>
                  <a:lnTo>
                    <a:pt x="27453" y="16425"/>
                  </a:lnTo>
                  <a:lnTo>
                    <a:pt x="27570" y="16609"/>
                  </a:lnTo>
                  <a:cubicBezTo>
                    <a:pt x="28004" y="17211"/>
                    <a:pt x="28472" y="17779"/>
                    <a:pt x="28990" y="18314"/>
                  </a:cubicBezTo>
                  <a:lnTo>
                    <a:pt x="29541" y="17762"/>
                  </a:lnTo>
                  <a:cubicBezTo>
                    <a:pt x="27720" y="15907"/>
                    <a:pt x="26467" y="13585"/>
                    <a:pt x="25915" y="11045"/>
                  </a:cubicBezTo>
                  <a:lnTo>
                    <a:pt x="25732" y="10260"/>
                  </a:lnTo>
                  <a:close/>
                  <a:moveTo>
                    <a:pt x="17160" y="1"/>
                  </a:moveTo>
                  <a:lnTo>
                    <a:pt x="17160" y="10928"/>
                  </a:lnTo>
                  <a:lnTo>
                    <a:pt x="15556" y="12933"/>
                  </a:lnTo>
                  <a:lnTo>
                    <a:pt x="15439" y="12382"/>
                  </a:lnTo>
                  <a:cubicBezTo>
                    <a:pt x="15092" y="10555"/>
                    <a:pt x="13529" y="9495"/>
                    <a:pt x="11939" y="9495"/>
                  </a:cubicBezTo>
                  <a:cubicBezTo>
                    <a:pt x="10926" y="9495"/>
                    <a:pt x="9902" y="9925"/>
                    <a:pt x="9173" y="10862"/>
                  </a:cubicBezTo>
                  <a:cubicBezTo>
                    <a:pt x="5464" y="15573"/>
                    <a:pt x="2858" y="21054"/>
                    <a:pt x="1521" y="26902"/>
                  </a:cubicBezTo>
                  <a:lnTo>
                    <a:pt x="652" y="30695"/>
                  </a:lnTo>
                  <a:cubicBezTo>
                    <a:pt x="0" y="33602"/>
                    <a:pt x="2206" y="36375"/>
                    <a:pt x="5197" y="36375"/>
                  </a:cubicBezTo>
                  <a:lnTo>
                    <a:pt x="6533" y="36375"/>
                  </a:lnTo>
                  <a:cubicBezTo>
                    <a:pt x="7970" y="36375"/>
                    <a:pt x="9324" y="35640"/>
                    <a:pt x="10092" y="34404"/>
                  </a:cubicBezTo>
                  <a:lnTo>
                    <a:pt x="10811" y="33234"/>
                  </a:lnTo>
                  <a:cubicBezTo>
                    <a:pt x="11446" y="32232"/>
                    <a:pt x="12549" y="31630"/>
                    <a:pt x="13718" y="31630"/>
                  </a:cubicBezTo>
                  <a:cubicBezTo>
                    <a:pt x="16041" y="31630"/>
                    <a:pt x="17929" y="29742"/>
                    <a:pt x="17929" y="27420"/>
                  </a:cubicBezTo>
                  <a:cubicBezTo>
                    <a:pt x="17929" y="25999"/>
                    <a:pt x="17795" y="24563"/>
                    <a:pt x="17528" y="23159"/>
                  </a:cubicBezTo>
                  <a:lnTo>
                    <a:pt x="16325" y="16927"/>
                  </a:lnTo>
                  <a:lnTo>
                    <a:pt x="18731" y="14036"/>
                  </a:lnTo>
                  <a:lnTo>
                    <a:pt x="21137" y="16927"/>
                  </a:lnTo>
                  <a:lnTo>
                    <a:pt x="19934" y="23159"/>
                  </a:lnTo>
                  <a:cubicBezTo>
                    <a:pt x="19666" y="24563"/>
                    <a:pt x="19533" y="25999"/>
                    <a:pt x="19533" y="27420"/>
                  </a:cubicBezTo>
                  <a:cubicBezTo>
                    <a:pt x="19533" y="29742"/>
                    <a:pt x="21421" y="31630"/>
                    <a:pt x="23727" y="31630"/>
                  </a:cubicBezTo>
                  <a:cubicBezTo>
                    <a:pt x="24913" y="31630"/>
                    <a:pt x="26016" y="32232"/>
                    <a:pt x="26651" y="33234"/>
                  </a:cubicBezTo>
                  <a:lnTo>
                    <a:pt x="27369" y="34404"/>
                  </a:lnTo>
                  <a:cubicBezTo>
                    <a:pt x="28138" y="35624"/>
                    <a:pt x="29474" y="36375"/>
                    <a:pt x="30928" y="36375"/>
                  </a:cubicBezTo>
                  <a:lnTo>
                    <a:pt x="32265" y="36375"/>
                  </a:lnTo>
                  <a:cubicBezTo>
                    <a:pt x="35256" y="36375"/>
                    <a:pt x="37461" y="33602"/>
                    <a:pt x="36793" y="30695"/>
                  </a:cubicBezTo>
                  <a:lnTo>
                    <a:pt x="35941" y="26902"/>
                  </a:lnTo>
                  <a:cubicBezTo>
                    <a:pt x="34604" y="21054"/>
                    <a:pt x="31981" y="15573"/>
                    <a:pt x="28288" y="10862"/>
                  </a:cubicBezTo>
                  <a:cubicBezTo>
                    <a:pt x="27553" y="9931"/>
                    <a:pt x="26526" y="9502"/>
                    <a:pt x="25512" y="9502"/>
                  </a:cubicBezTo>
                  <a:cubicBezTo>
                    <a:pt x="23922" y="9502"/>
                    <a:pt x="22363" y="10556"/>
                    <a:pt x="22006" y="12382"/>
                  </a:cubicBezTo>
                  <a:lnTo>
                    <a:pt x="21905" y="12933"/>
                  </a:lnTo>
                  <a:lnTo>
                    <a:pt x="20301" y="10928"/>
                  </a:lnTo>
                  <a:lnTo>
                    <a:pt x="20301" y="1"/>
                  </a:lnTo>
                  <a:lnTo>
                    <a:pt x="19533" y="1"/>
                  </a:lnTo>
                  <a:lnTo>
                    <a:pt x="19533" y="4161"/>
                  </a:lnTo>
                  <a:lnTo>
                    <a:pt x="17929" y="4161"/>
                  </a:lnTo>
                  <a:lnTo>
                    <a:pt x="17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2" name="Google Shape;812;p45"/>
          <p:cNvGrpSpPr/>
          <p:nvPr/>
        </p:nvGrpSpPr>
        <p:grpSpPr>
          <a:xfrm>
            <a:off x="396348" y="2228989"/>
            <a:ext cx="463219" cy="462930"/>
            <a:chOff x="1612045" y="2241104"/>
            <a:chExt cx="463219" cy="462930"/>
          </a:xfrm>
        </p:grpSpPr>
        <p:sp>
          <p:nvSpPr>
            <p:cNvPr id="813" name="Google Shape;813;p45"/>
            <p:cNvSpPr/>
            <p:nvPr/>
          </p:nvSpPr>
          <p:spPr>
            <a:xfrm>
              <a:off x="1977800" y="2495132"/>
              <a:ext cx="59998" cy="134450"/>
            </a:xfrm>
            <a:custGeom>
              <a:avLst/>
              <a:gdLst/>
              <a:ahLst/>
              <a:cxnLst/>
              <a:rect l="l" t="t" r="r" b="b"/>
              <a:pathLst>
                <a:path w="1872" h="4195" extrusionOk="0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1716464" y="2248283"/>
              <a:ext cx="59998" cy="149417"/>
            </a:xfrm>
            <a:custGeom>
              <a:avLst/>
              <a:gdLst/>
              <a:ahLst/>
              <a:cxnLst/>
              <a:rect l="l" t="t" r="r" b="b"/>
              <a:pathLst>
                <a:path w="1872" h="4662" extrusionOk="0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1612045" y="2241104"/>
              <a:ext cx="463219" cy="462930"/>
            </a:xfrm>
            <a:custGeom>
              <a:avLst/>
              <a:gdLst/>
              <a:ahLst/>
              <a:cxnLst/>
              <a:rect l="l" t="t" r="r" b="b"/>
              <a:pathLst>
                <a:path w="14453" h="14444" extrusionOk="0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838542" y="2407315"/>
              <a:ext cx="144642" cy="102304"/>
            </a:xfrm>
            <a:custGeom>
              <a:avLst/>
              <a:gdLst/>
              <a:ahLst/>
              <a:cxnLst/>
              <a:rect l="l" t="t" r="r" b="b"/>
              <a:pathLst>
                <a:path w="4513" h="3192" extrusionOk="0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7" name="Google Shape;817;p45"/>
          <p:cNvGrpSpPr/>
          <p:nvPr/>
        </p:nvGrpSpPr>
        <p:grpSpPr>
          <a:xfrm>
            <a:off x="599280" y="3145848"/>
            <a:ext cx="403253" cy="463026"/>
            <a:chOff x="1872291" y="3077769"/>
            <a:chExt cx="403253" cy="463026"/>
          </a:xfrm>
        </p:grpSpPr>
        <p:sp>
          <p:nvSpPr>
            <p:cNvPr id="818" name="Google Shape;818;p45"/>
            <p:cNvSpPr/>
            <p:nvPr/>
          </p:nvSpPr>
          <p:spPr>
            <a:xfrm>
              <a:off x="1988504" y="3369103"/>
              <a:ext cx="170859" cy="96951"/>
            </a:xfrm>
            <a:custGeom>
              <a:avLst/>
              <a:gdLst/>
              <a:ahLst/>
              <a:cxnLst/>
              <a:rect l="l" t="t" r="r" b="b"/>
              <a:pathLst>
                <a:path w="5331" h="3025" extrusionOk="0">
                  <a:moveTo>
                    <a:pt x="568" y="0"/>
                  </a:moveTo>
                  <a:lnTo>
                    <a:pt x="435" y="134"/>
                  </a:lnTo>
                  <a:cubicBezTo>
                    <a:pt x="0" y="568"/>
                    <a:pt x="0" y="1287"/>
                    <a:pt x="435" y="1721"/>
                  </a:cubicBezTo>
                  <a:lnTo>
                    <a:pt x="702" y="1988"/>
                  </a:lnTo>
                  <a:cubicBezTo>
                    <a:pt x="919" y="2206"/>
                    <a:pt x="1203" y="2323"/>
                    <a:pt x="1504" y="2323"/>
                  </a:cubicBezTo>
                  <a:cubicBezTo>
                    <a:pt x="1888" y="2323"/>
                    <a:pt x="2206" y="2640"/>
                    <a:pt x="2206" y="3024"/>
                  </a:cubicBezTo>
                  <a:lnTo>
                    <a:pt x="3125" y="3024"/>
                  </a:lnTo>
                  <a:cubicBezTo>
                    <a:pt x="3125" y="2640"/>
                    <a:pt x="3442" y="2323"/>
                    <a:pt x="3826" y="2323"/>
                  </a:cubicBezTo>
                  <a:cubicBezTo>
                    <a:pt x="4127" y="2323"/>
                    <a:pt x="4411" y="2206"/>
                    <a:pt x="4628" y="1988"/>
                  </a:cubicBezTo>
                  <a:lnTo>
                    <a:pt x="4896" y="1721"/>
                  </a:lnTo>
                  <a:cubicBezTo>
                    <a:pt x="5330" y="1287"/>
                    <a:pt x="5330" y="568"/>
                    <a:pt x="4896" y="134"/>
                  </a:cubicBezTo>
                  <a:lnTo>
                    <a:pt x="4762" y="0"/>
                  </a:lnTo>
                  <a:lnTo>
                    <a:pt x="4528" y="0"/>
                  </a:lnTo>
                  <a:cubicBezTo>
                    <a:pt x="4278" y="0"/>
                    <a:pt x="4060" y="201"/>
                    <a:pt x="4060" y="468"/>
                  </a:cubicBezTo>
                  <a:cubicBezTo>
                    <a:pt x="4060" y="602"/>
                    <a:pt x="3994" y="752"/>
                    <a:pt x="3877" y="836"/>
                  </a:cubicBezTo>
                  <a:lnTo>
                    <a:pt x="3325" y="1253"/>
                  </a:lnTo>
                  <a:cubicBezTo>
                    <a:pt x="3208" y="1337"/>
                    <a:pt x="3125" y="1487"/>
                    <a:pt x="3125" y="1621"/>
                  </a:cubicBezTo>
                  <a:lnTo>
                    <a:pt x="3125" y="1855"/>
                  </a:lnTo>
                  <a:lnTo>
                    <a:pt x="2206" y="1855"/>
                  </a:lnTo>
                  <a:lnTo>
                    <a:pt x="2206" y="1621"/>
                  </a:lnTo>
                  <a:cubicBezTo>
                    <a:pt x="2206" y="1487"/>
                    <a:pt x="2122" y="1337"/>
                    <a:pt x="2005" y="1253"/>
                  </a:cubicBezTo>
                  <a:lnTo>
                    <a:pt x="1454" y="836"/>
                  </a:lnTo>
                  <a:cubicBezTo>
                    <a:pt x="1337" y="752"/>
                    <a:pt x="1270" y="602"/>
                    <a:pt x="1270" y="468"/>
                  </a:cubicBezTo>
                  <a:cubicBezTo>
                    <a:pt x="1270" y="201"/>
                    <a:pt x="1053" y="0"/>
                    <a:pt x="80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872291" y="3077769"/>
              <a:ext cx="403253" cy="463026"/>
            </a:xfrm>
            <a:custGeom>
              <a:avLst/>
              <a:gdLst/>
              <a:ahLst/>
              <a:cxnLst/>
              <a:rect l="l" t="t" r="r" b="b"/>
              <a:pathLst>
                <a:path w="12582" h="14447" extrusionOk="0">
                  <a:moveTo>
                    <a:pt x="7319" y="936"/>
                  </a:moveTo>
                  <a:lnTo>
                    <a:pt x="7018" y="1521"/>
                  </a:lnTo>
                  <a:cubicBezTo>
                    <a:pt x="6934" y="1688"/>
                    <a:pt x="7051" y="1872"/>
                    <a:pt x="7219" y="1872"/>
                  </a:cubicBezTo>
                  <a:lnTo>
                    <a:pt x="8154" y="1872"/>
                  </a:lnTo>
                  <a:cubicBezTo>
                    <a:pt x="7937" y="2156"/>
                    <a:pt x="7586" y="2323"/>
                    <a:pt x="7219" y="2323"/>
                  </a:cubicBezTo>
                  <a:cubicBezTo>
                    <a:pt x="7102" y="2323"/>
                    <a:pt x="6985" y="2440"/>
                    <a:pt x="6985" y="2557"/>
                  </a:cubicBezTo>
                  <a:lnTo>
                    <a:pt x="6985" y="3259"/>
                  </a:lnTo>
                  <a:lnTo>
                    <a:pt x="5598" y="3259"/>
                  </a:lnTo>
                  <a:lnTo>
                    <a:pt x="5598" y="2557"/>
                  </a:lnTo>
                  <a:cubicBezTo>
                    <a:pt x="5598" y="2440"/>
                    <a:pt x="5481" y="2323"/>
                    <a:pt x="5364" y="2323"/>
                  </a:cubicBezTo>
                  <a:cubicBezTo>
                    <a:pt x="4996" y="2323"/>
                    <a:pt x="4645" y="2156"/>
                    <a:pt x="4428" y="1872"/>
                  </a:cubicBezTo>
                  <a:lnTo>
                    <a:pt x="5364" y="1872"/>
                  </a:lnTo>
                  <a:cubicBezTo>
                    <a:pt x="5531" y="1872"/>
                    <a:pt x="5648" y="1688"/>
                    <a:pt x="5564" y="1521"/>
                  </a:cubicBezTo>
                  <a:lnTo>
                    <a:pt x="5264" y="936"/>
                  </a:lnTo>
                  <a:close/>
                  <a:moveTo>
                    <a:pt x="7319" y="3727"/>
                  </a:moveTo>
                  <a:lnTo>
                    <a:pt x="7018" y="4328"/>
                  </a:lnTo>
                  <a:cubicBezTo>
                    <a:pt x="6934" y="4479"/>
                    <a:pt x="7051" y="4662"/>
                    <a:pt x="7219" y="4662"/>
                  </a:cubicBezTo>
                  <a:lnTo>
                    <a:pt x="8154" y="4662"/>
                  </a:lnTo>
                  <a:cubicBezTo>
                    <a:pt x="7937" y="4946"/>
                    <a:pt x="7586" y="5130"/>
                    <a:pt x="7219" y="5130"/>
                  </a:cubicBezTo>
                  <a:cubicBezTo>
                    <a:pt x="7102" y="5130"/>
                    <a:pt x="6985" y="5230"/>
                    <a:pt x="6985" y="5364"/>
                  </a:cubicBezTo>
                  <a:lnTo>
                    <a:pt x="6985" y="6200"/>
                  </a:lnTo>
                  <a:cubicBezTo>
                    <a:pt x="6985" y="6200"/>
                    <a:pt x="6968" y="6216"/>
                    <a:pt x="6968" y="6216"/>
                  </a:cubicBezTo>
                  <a:lnTo>
                    <a:pt x="6918" y="6266"/>
                  </a:lnTo>
                  <a:cubicBezTo>
                    <a:pt x="6742" y="6433"/>
                    <a:pt x="6517" y="6517"/>
                    <a:pt x="6291" y="6517"/>
                  </a:cubicBezTo>
                  <a:cubicBezTo>
                    <a:pt x="6066" y="6517"/>
                    <a:pt x="5840" y="6433"/>
                    <a:pt x="5665" y="6266"/>
                  </a:cubicBezTo>
                  <a:lnTo>
                    <a:pt x="5615" y="6216"/>
                  </a:lnTo>
                  <a:cubicBezTo>
                    <a:pt x="5615" y="6216"/>
                    <a:pt x="5598" y="6200"/>
                    <a:pt x="5598" y="6200"/>
                  </a:cubicBezTo>
                  <a:lnTo>
                    <a:pt x="5598" y="5364"/>
                  </a:lnTo>
                  <a:cubicBezTo>
                    <a:pt x="5598" y="5230"/>
                    <a:pt x="5481" y="5130"/>
                    <a:pt x="5364" y="5130"/>
                  </a:cubicBezTo>
                  <a:cubicBezTo>
                    <a:pt x="4996" y="5130"/>
                    <a:pt x="4645" y="4946"/>
                    <a:pt x="4428" y="4662"/>
                  </a:cubicBezTo>
                  <a:lnTo>
                    <a:pt x="5364" y="4662"/>
                  </a:lnTo>
                  <a:cubicBezTo>
                    <a:pt x="5531" y="4662"/>
                    <a:pt x="5648" y="4479"/>
                    <a:pt x="5564" y="4328"/>
                  </a:cubicBezTo>
                  <a:lnTo>
                    <a:pt x="5264" y="3727"/>
                  </a:lnTo>
                  <a:close/>
                  <a:moveTo>
                    <a:pt x="4428" y="12348"/>
                  </a:moveTo>
                  <a:cubicBezTo>
                    <a:pt x="4629" y="12348"/>
                    <a:pt x="4746" y="12599"/>
                    <a:pt x="4595" y="12749"/>
                  </a:cubicBezTo>
                  <a:cubicBezTo>
                    <a:pt x="4548" y="12797"/>
                    <a:pt x="4490" y="12818"/>
                    <a:pt x="4434" y="12818"/>
                  </a:cubicBezTo>
                  <a:cubicBezTo>
                    <a:pt x="4312" y="12818"/>
                    <a:pt x="4194" y="12719"/>
                    <a:pt x="4194" y="12582"/>
                  </a:cubicBezTo>
                  <a:cubicBezTo>
                    <a:pt x="4194" y="12449"/>
                    <a:pt x="4295" y="12348"/>
                    <a:pt x="4428" y="12348"/>
                  </a:cubicBezTo>
                  <a:close/>
                  <a:moveTo>
                    <a:pt x="8154" y="12348"/>
                  </a:moveTo>
                  <a:cubicBezTo>
                    <a:pt x="8288" y="12348"/>
                    <a:pt x="8388" y="12449"/>
                    <a:pt x="8388" y="12582"/>
                  </a:cubicBezTo>
                  <a:cubicBezTo>
                    <a:pt x="8388" y="12719"/>
                    <a:pt x="8271" y="12818"/>
                    <a:pt x="8148" y="12818"/>
                  </a:cubicBezTo>
                  <a:cubicBezTo>
                    <a:pt x="8092" y="12818"/>
                    <a:pt x="8035" y="12797"/>
                    <a:pt x="7987" y="12749"/>
                  </a:cubicBezTo>
                  <a:cubicBezTo>
                    <a:pt x="7837" y="12599"/>
                    <a:pt x="7954" y="12348"/>
                    <a:pt x="8154" y="12348"/>
                  </a:cubicBezTo>
                  <a:close/>
                  <a:moveTo>
                    <a:pt x="10730" y="4888"/>
                  </a:moveTo>
                  <a:cubicBezTo>
                    <a:pt x="11436" y="4888"/>
                    <a:pt x="12114" y="5427"/>
                    <a:pt x="12114" y="6266"/>
                  </a:cubicBezTo>
                  <a:lnTo>
                    <a:pt x="12114" y="6550"/>
                  </a:lnTo>
                  <a:cubicBezTo>
                    <a:pt x="12114" y="6918"/>
                    <a:pt x="11980" y="7269"/>
                    <a:pt x="11713" y="7536"/>
                  </a:cubicBezTo>
                  <a:lnTo>
                    <a:pt x="11045" y="8188"/>
                  </a:lnTo>
                  <a:cubicBezTo>
                    <a:pt x="10694" y="8555"/>
                    <a:pt x="10477" y="9040"/>
                    <a:pt x="10493" y="9558"/>
                  </a:cubicBezTo>
                  <a:cubicBezTo>
                    <a:pt x="10493" y="9942"/>
                    <a:pt x="10326" y="10310"/>
                    <a:pt x="10059" y="10577"/>
                  </a:cubicBezTo>
                  <a:lnTo>
                    <a:pt x="9875" y="10761"/>
                  </a:lnTo>
                  <a:cubicBezTo>
                    <a:pt x="9691" y="10945"/>
                    <a:pt x="9558" y="11162"/>
                    <a:pt x="9457" y="11396"/>
                  </a:cubicBezTo>
                  <a:cubicBezTo>
                    <a:pt x="9090" y="11713"/>
                    <a:pt x="8639" y="11880"/>
                    <a:pt x="8154" y="11880"/>
                  </a:cubicBezTo>
                  <a:cubicBezTo>
                    <a:pt x="7536" y="11880"/>
                    <a:pt x="7219" y="12632"/>
                    <a:pt x="7653" y="13083"/>
                  </a:cubicBezTo>
                  <a:cubicBezTo>
                    <a:pt x="7797" y="13222"/>
                    <a:pt x="7972" y="13284"/>
                    <a:pt x="8143" y="13284"/>
                  </a:cubicBezTo>
                  <a:cubicBezTo>
                    <a:pt x="8508" y="13284"/>
                    <a:pt x="8856" y="13003"/>
                    <a:pt x="8856" y="12582"/>
                  </a:cubicBezTo>
                  <a:cubicBezTo>
                    <a:pt x="8856" y="12465"/>
                    <a:pt x="8823" y="12365"/>
                    <a:pt x="8772" y="12265"/>
                  </a:cubicBezTo>
                  <a:cubicBezTo>
                    <a:pt x="8973" y="12215"/>
                    <a:pt x="9157" y="12148"/>
                    <a:pt x="9324" y="12048"/>
                  </a:cubicBezTo>
                  <a:cubicBezTo>
                    <a:pt x="9324" y="12081"/>
                    <a:pt x="9324" y="12098"/>
                    <a:pt x="9324" y="12114"/>
                  </a:cubicBezTo>
                  <a:lnTo>
                    <a:pt x="9324" y="13100"/>
                  </a:lnTo>
                  <a:cubicBezTo>
                    <a:pt x="9324" y="13636"/>
                    <a:pt x="8881" y="13978"/>
                    <a:pt x="8429" y="13978"/>
                  </a:cubicBezTo>
                  <a:cubicBezTo>
                    <a:pt x="8190" y="13978"/>
                    <a:pt x="7949" y="13882"/>
                    <a:pt x="7770" y="13668"/>
                  </a:cubicBezTo>
                  <a:lnTo>
                    <a:pt x="7235" y="13017"/>
                  </a:lnTo>
                  <a:cubicBezTo>
                    <a:pt x="6993" y="12724"/>
                    <a:pt x="6642" y="12578"/>
                    <a:pt x="6291" y="12578"/>
                  </a:cubicBezTo>
                  <a:cubicBezTo>
                    <a:pt x="5940" y="12578"/>
                    <a:pt x="5589" y="12724"/>
                    <a:pt x="5347" y="13017"/>
                  </a:cubicBezTo>
                  <a:lnTo>
                    <a:pt x="4812" y="13668"/>
                  </a:lnTo>
                  <a:cubicBezTo>
                    <a:pt x="4633" y="13882"/>
                    <a:pt x="4392" y="13978"/>
                    <a:pt x="4153" y="13978"/>
                  </a:cubicBezTo>
                  <a:cubicBezTo>
                    <a:pt x="3702" y="13978"/>
                    <a:pt x="3259" y="13636"/>
                    <a:pt x="3259" y="13100"/>
                  </a:cubicBezTo>
                  <a:lnTo>
                    <a:pt x="3259" y="12114"/>
                  </a:lnTo>
                  <a:cubicBezTo>
                    <a:pt x="3259" y="12098"/>
                    <a:pt x="3259" y="12081"/>
                    <a:pt x="3259" y="12048"/>
                  </a:cubicBezTo>
                  <a:cubicBezTo>
                    <a:pt x="3426" y="12148"/>
                    <a:pt x="3609" y="12215"/>
                    <a:pt x="3810" y="12265"/>
                  </a:cubicBezTo>
                  <a:cubicBezTo>
                    <a:pt x="3557" y="12770"/>
                    <a:pt x="3950" y="13275"/>
                    <a:pt x="4424" y="13275"/>
                  </a:cubicBezTo>
                  <a:cubicBezTo>
                    <a:pt x="4546" y="13275"/>
                    <a:pt x="4673" y="13242"/>
                    <a:pt x="4796" y="13167"/>
                  </a:cubicBezTo>
                  <a:cubicBezTo>
                    <a:pt x="5397" y="12799"/>
                    <a:pt x="5130" y="11880"/>
                    <a:pt x="4428" y="11880"/>
                  </a:cubicBezTo>
                  <a:cubicBezTo>
                    <a:pt x="3944" y="11880"/>
                    <a:pt x="3493" y="11713"/>
                    <a:pt x="3125" y="11396"/>
                  </a:cubicBezTo>
                  <a:cubicBezTo>
                    <a:pt x="3025" y="11162"/>
                    <a:pt x="2891" y="10945"/>
                    <a:pt x="2707" y="10761"/>
                  </a:cubicBezTo>
                  <a:lnTo>
                    <a:pt x="2523" y="10577"/>
                  </a:lnTo>
                  <a:cubicBezTo>
                    <a:pt x="2256" y="10310"/>
                    <a:pt x="2089" y="9942"/>
                    <a:pt x="2106" y="9558"/>
                  </a:cubicBezTo>
                  <a:cubicBezTo>
                    <a:pt x="2106" y="9040"/>
                    <a:pt x="1888" y="8555"/>
                    <a:pt x="1538" y="8188"/>
                  </a:cubicBezTo>
                  <a:lnTo>
                    <a:pt x="869" y="7520"/>
                  </a:lnTo>
                  <a:cubicBezTo>
                    <a:pt x="619" y="7269"/>
                    <a:pt x="468" y="6918"/>
                    <a:pt x="468" y="6550"/>
                  </a:cubicBezTo>
                  <a:lnTo>
                    <a:pt x="468" y="6266"/>
                  </a:lnTo>
                  <a:cubicBezTo>
                    <a:pt x="468" y="5427"/>
                    <a:pt x="1147" y="4888"/>
                    <a:pt x="1853" y="4888"/>
                  </a:cubicBezTo>
                  <a:cubicBezTo>
                    <a:pt x="2215" y="4888"/>
                    <a:pt x="2585" y="5030"/>
                    <a:pt x="2874" y="5347"/>
                  </a:cubicBezTo>
                  <a:lnTo>
                    <a:pt x="3994" y="6617"/>
                  </a:lnTo>
                  <a:cubicBezTo>
                    <a:pt x="3543" y="6784"/>
                    <a:pt x="3259" y="7219"/>
                    <a:pt x="3259" y="7687"/>
                  </a:cubicBezTo>
                  <a:cubicBezTo>
                    <a:pt x="3259" y="8188"/>
                    <a:pt x="3409" y="8672"/>
                    <a:pt x="3693" y="9090"/>
                  </a:cubicBezTo>
                  <a:lnTo>
                    <a:pt x="3760" y="9207"/>
                  </a:lnTo>
                  <a:cubicBezTo>
                    <a:pt x="3359" y="9742"/>
                    <a:pt x="3409" y="10510"/>
                    <a:pt x="3894" y="10978"/>
                  </a:cubicBezTo>
                  <a:lnTo>
                    <a:pt x="4161" y="11246"/>
                  </a:lnTo>
                  <a:cubicBezTo>
                    <a:pt x="4428" y="11513"/>
                    <a:pt x="4762" y="11647"/>
                    <a:pt x="5130" y="11647"/>
                  </a:cubicBezTo>
                  <a:cubicBezTo>
                    <a:pt x="5381" y="11647"/>
                    <a:pt x="5598" y="11864"/>
                    <a:pt x="5598" y="12114"/>
                  </a:cubicBezTo>
                  <a:lnTo>
                    <a:pt x="6066" y="12114"/>
                  </a:lnTo>
                  <a:cubicBezTo>
                    <a:pt x="6066" y="11596"/>
                    <a:pt x="5648" y="11179"/>
                    <a:pt x="5130" y="11179"/>
                  </a:cubicBezTo>
                  <a:cubicBezTo>
                    <a:pt x="4896" y="11179"/>
                    <a:pt x="4662" y="11095"/>
                    <a:pt x="4495" y="10928"/>
                  </a:cubicBezTo>
                  <a:lnTo>
                    <a:pt x="4228" y="10644"/>
                  </a:lnTo>
                  <a:cubicBezTo>
                    <a:pt x="3877" y="10293"/>
                    <a:pt x="3877" y="9742"/>
                    <a:pt x="4228" y="9391"/>
                  </a:cubicBezTo>
                  <a:lnTo>
                    <a:pt x="4295" y="9324"/>
                  </a:lnTo>
                  <a:lnTo>
                    <a:pt x="4428" y="9324"/>
                  </a:lnTo>
                  <a:cubicBezTo>
                    <a:pt x="4562" y="9324"/>
                    <a:pt x="4662" y="9424"/>
                    <a:pt x="4662" y="9558"/>
                  </a:cubicBezTo>
                  <a:cubicBezTo>
                    <a:pt x="4662" y="9775"/>
                    <a:pt x="4762" y="9976"/>
                    <a:pt x="4946" y="10109"/>
                  </a:cubicBezTo>
                  <a:lnTo>
                    <a:pt x="5498" y="10527"/>
                  </a:lnTo>
                  <a:cubicBezTo>
                    <a:pt x="5564" y="10577"/>
                    <a:pt x="5598" y="10644"/>
                    <a:pt x="5598" y="10711"/>
                  </a:cubicBezTo>
                  <a:lnTo>
                    <a:pt x="5598" y="10945"/>
                  </a:lnTo>
                  <a:lnTo>
                    <a:pt x="6066" y="10945"/>
                  </a:lnTo>
                  <a:lnTo>
                    <a:pt x="6066" y="10711"/>
                  </a:lnTo>
                  <a:cubicBezTo>
                    <a:pt x="6066" y="10494"/>
                    <a:pt x="5949" y="10293"/>
                    <a:pt x="5782" y="10159"/>
                  </a:cubicBezTo>
                  <a:lnTo>
                    <a:pt x="5213" y="9742"/>
                  </a:lnTo>
                  <a:cubicBezTo>
                    <a:pt x="5163" y="9692"/>
                    <a:pt x="5130" y="9625"/>
                    <a:pt x="5130" y="9558"/>
                  </a:cubicBezTo>
                  <a:cubicBezTo>
                    <a:pt x="5130" y="9157"/>
                    <a:pt x="4812" y="8856"/>
                    <a:pt x="4428" y="8856"/>
                  </a:cubicBezTo>
                  <a:lnTo>
                    <a:pt x="4194" y="8856"/>
                  </a:lnTo>
                  <a:cubicBezTo>
                    <a:pt x="4161" y="8856"/>
                    <a:pt x="4127" y="8856"/>
                    <a:pt x="4094" y="8873"/>
                  </a:cubicBezTo>
                  <a:lnTo>
                    <a:pt x="4077" y="8840"/>
                  </a:lnTo>
                  <a:cubicBezTo>
                    <a:pt x="3843" y="8505"/>
                    <a:pt x="3726" y="8104"/>
                    <a:pt x="3726" y="7687"/>
                  </a:cubicBezTo>
                  <a:cubicBezTo>
                    <a:pt x="3726" y="7319"/>
                    <a:pt x="4010" y="7018"/>
                    <a:pt x="4378" y="6985"/>
                  </a:cubicBezTo>
                  <a:lnTo>
                    <a:pt x="4796" y="7202"/>
                  </a:lnTo>
                  <a:cubicBezTo>
                    <a:pt x="4828" y="7216"/>
                    <a:pt x="4861" y="7223"/>
                    <a:pt x="4893" y="7223"/>
                  </a:cubicBezTo>
                  <a:cubicBezTo>
                    <a:pt x="5016" y="7223"/>
                    <a:pt x="5130" y="7130"/>
                    <a:pt x="5130" y="6985"/>
                  </a:cubicBezTo>
                  <a:lnTo>
                    <a:pt x="5130" y="6617"/>
                  </a:lnTo>
                  <a:cubicBezTo>
                    <a:pt x="5130" y="6561"/>
                    <a:pt x="5176" y="6527"/>
                    <a:pt x="5227" y="6527"/>
                  </a:cubicBezTo>
                  <a:cubicBezTo>
                    <a:pt x="5251" y="6527"/>
                    <a:pt x="5276" y="6534"/>
                    <a:pt x="5297" y="6550"/>
                  </a:cubicBezTo>
                  <a:lnTo>
                    <a:pt x="5330" y="6584"/>
                  </a:lnTo>
                  <a:cubicBezTo>
                    <a:pt x="5598" y="6851"/>
                    <a:pt x="5944" y="6985"/>
                    <a:pt x="6291" y="6985"/>
                  </a:cubicBezTo>
                  <a:cubicBezTo>
                    <a:pt x="6638" y="6985"/>
                    <a:pt x="6985" y="6851"/>
                    <a:pt x="7252" y="6584"/>
                  </a:cubicBezTo>
                  <a:lnTo>
                    <a:pt x="7285" y="6550"/>
                  </a:lnTo>
                  <a:cubicBezTo>
                    <a:pt x="7307" y="6534"/>
                    <a:pt x="7332" y="6527"/>
                    <a:pt x="7356" y="6527"/>
                  </a:cubicBezTo>
                  <a:cubicBezTo>
                    <a:pt x="7406" y="6527"/>
                    <a:pt x="7452" y="6561"/>
                    <a:pt x="7452" y="6617"/>
                  </a:cubicBezTo>
                  <a:lnTo>
                    <a:pt x="7452" y="6985"/>
                  </a:lnTo>
                  <a:cubicBezTo>
                    <a:pt x="7452" y="7130"/>
                    <a:pt x="7567" y="7223"/>
                    <a:pt x="7689" y="7223"/>
                  </a:cubicBezTo>
                  <a:cubicBezTo>
                    <a:pt x="7722" y="7223"/>
                    <a:pt x="7755" y="7216"/>
                    <a:pt x="7787" y="7202"/>
                  </a:cubicBezTo>
                  <a:lnTo>
                    <a:pt x="8204" y="6985"/>
                  </a:lnTo>
                  <a:cubicBezTo>
                    <a:pt x="8572" y="7018"/>
                    <a:pt x="8856" y="7319"/>
                    <a:pt x="8856" y="7687"/>
                  </a:cubicBezTo>
                  <a:cubicBezTo>
                    <a:pt x="8856" y="8104"/>
                    <a:pt x="8739" y="8505"/>
                    <a:pt x="8505" y="8840"/>
                  </a:cubicBezTo>
                  <a:lnTo>
                    <a:pt x="8488" y="8873"/>
                  </a:lnTo>
                  <a:cubicBezTo>
                    <a:pt x="8455" y="8856"/>
                    <a:pt x="8422" y="8856"/>
                    <a:pt x="8388" y="8856"/>
                  </a:cubicBezTo>
                  <a:lnTo>
                    <a:pt x="8154" y="8856"/>
                  </a:lnTo>
                  <a:cubicBezTo>
                    <a:pt x="7770" y="8856"/>
                    <a:pt x="7452" y="9174"/>
                    <a:pt x="7452" y="9558"/>
                  </a:cubicBezTo>
                  <a:cubicBezTo>
                    <a:pt x="7452" y="9625"/>
                    <a:pt x="7419" y="9692"/>
                    <a:pt x="7369" y="9742"/>
                  </a:cubicBezTo>
                  <a:lnTo>
                    <a:pt x="6801" y="10159"/>
                  </a:lnTo>
                  <a:cubicBezTo>
                    <a:pt x="6634" y="10293"/>
                    <a:pt x="6517" y="10494"/>
                    <a:pt x="6517" y="10711"/>
                  </a:cubicBezTo>
                  <a:lnTo>
                    <a:pt x="6517" y="10945"/>
                  </a:lnTo>
                  <a:lnTo>
                    <a:pt x="6985" y="10945"/>
                  </a:lnTo>
                  <a:lnTo>
                    <a:pt x="6985" y="10711"/>
                  </a:lnTo>
                  <a:cubicBezTo>
                    <a:pt x="6985" y="10644"/>
                    <a:pt x="7018" y="10577"/>
                    <a:pt x="7085" y="10527"/>
                  </a:cubicBezTo>
                  <a:lnTo>
                    <a:pt x="7636" y="10109"/>
                  </a:lnTo>
                  <a:cubicBezTo>
                    <a:pt x="7820" y="9976"/>
                    <a:pt x="7920" y="9775"/>
                    <a:pt x="7920" y="9558"/>
                  </a:cubicBezTo>
                  <a:cubicBezTo>
                    <a:pt x="7920" y="9424"/>
                    <a:pt x="8021" y="9324"/>
                    <a:pt x="8154" y="9324"/>
                  </a:cubicBezTo>
                  <a:lnTo>
                    <a:pt x="8288" y="9324"/>
                  </a:lnTo>
                  <a:lnTo>
                    <a:pt x="8355" y="9391"/>
                  </a:lnTo>
                  <a:cubicBezTo>
                    <a:pt x="8706" y="9742"/>
                    <a:pt x="8706" y="10293"/>
                    <a:pt x="8355" y="10644"/>
                  </a:cubicBezTo>
                  <a:lnTo>
                    <a:pt x="8087" y="10928"/>
                  </a:lnTo>
                  <a:cubicBezTo>
                    <a:pt x="7920" y="11095"/>
                    <a:pt x="7686" y="11179"/>
                    <a:pt x="7452" y="11179"/>
                  </a:cubicBezTo>
                  <a:cubicBezTo>
                    <a:pt x="6934" y="11179"/>
                    <a:pt x="6533" y="11596"/>
                    <a:pt x="6517" y="12114"/>
                  </a:cubicBezTo>
                  <a:lnTo>
                    <a:pt x="6985" y="12114"/>
                  </a:lnTo>
                  <a:cubicBezTo>
                    <a:pt x="6985" y="11864"/>
                    <a:pt x="7202" y="11647"/>
                    <a:pt x="7452" y="11647"/>
                  </a:cubicBezTo>
                  <a:cubicBezTo>
                    <a:pt x="7820" y="11647"/>
                    <a:pt x="8171" y="11513"/>
                    <a:pt x="8422" y="11246"/>
                  </a:cubicBezTo>
                  <a:lnTo>
                    <a:pt x="8689" y="10978"/>
                  </a:lnTo>
                  <a:cubicBezTo>
                    <a:pt x="9173" y="10510"/>
                    <a:pt x="9224" y="9742"/>
                    <a:pt x="8823" y="9207"/>
                  </a:cubicBezTo>
                  <a:lnTo>
                    <a:pt x="8889" y="9090"/>
                  </a:lnTo>
                  <a:cubicBezTo>
                    <a:pt x="9173" y="8672"/>
                    <a:pt x="9324" y="8188"/>
                    <a:pt x="9324" y="7687"/>
                  </a:cubicBezTo>
                  <a:cubicBezTo>
                    <a:pt x="9324" y="7219"/>
                    <a:pt x="9040" y="6784"/>
                    <a:pt x="8605" y="6617"/>
                  </a:cubicBezTo>
                  <a:lnTo>
                    <a:pt x="9708" y="5347"/>
                  </a:lnTo>
                  <a:cubicBezTo>
                    <a:pt x="9997" y="5030"/>
                    <a:pt x="10367" y="4888"/>
                    <a:pt x="10730" y="4888"/>
                  </a:cubicBezTo>
                  <a:close/>
                  <a:moveTo>
                    <a:pt x="5130" y="1"/>
                  </a:moveTo>
                  <a:lnTo>
                    <a:pt x="5130" y="469"/>
                  </a:lnTo>
                  <a:lnTo>
                    <a:pt x="4896" y="469"/>
                  </a:lnTo>
                  <a:cubicBezTo>
                    <a:pt x="4712" y="469"/>
                    <a:pt x="4612" y="652"/>
                    <a:pt x="4679" y="803"/>
                  </a:cubicBezTo>
                  <a:lnTo>
                    <a:pt x="4980" y="1404"/>
                  </a:lnTo>
                  <a:lnTo>
                    <a:pt x="3960" y="1404"/>
                  </a:lnTo>
                  <a:cubicBezTo>
                    <a:pt x="3760" y="1404"/>
                    <a:pt x="3660" y="1621"/>
                    <a:pt x="3777" y="1772"/>
                  </a:cubicBezTo>
                  <a:lnTo>
                    <a:pt x="4061" y="2139"/>
                  </a:lnTo>
                  <a:cubicBezTo>
                    <a:pt x="4311" y="2490"/>
                    <a:pt x="4696" y="2707"/>
                    <a:pt x="5130" y="2774"/>
                  </a:cubicBezTo>
                  <a:lnTo>
                    <a:pt x="5130" y="3259"/>
                  </a:lnTo>
                  <a:lnTo>
                    <a:pt x="4896" y="3259"/>
                  </a:lnTo>
                  <a:cubicBezTo>
                    <a:pt x="4712" y="3259"/>
                    <a:pt x="4612" y="3443"/>
                    <a:pt x="4679" y="3593"/>
                  </a:cubicBezTo>
                  <a:lnTo>
                    <a:pt x="4980" y="4195"/>
                  </a:lnTo>
                  <a:lnTo>
                    <a:pt x="3960" y="4195"/>
                  </a:lnTo>
                  <a:cubicBezTo>
                    <a:pt x="3760" y="4195"/>
                    <a:pt x="3660" y="4412"/>
                    <a:pt x="3777" y="4562"/>
                  </a:cubicBezTo>
                  <a:lnTo>
                    <a:pt x="4061" y="4930"/>
                  </a:lnTo>
                  <a:cubicBezTo>
                    <a:pt x="4311" y="5281"/>
                    <a:pt x="4696" y="5515"/>
                    <a:pt x="5130" y="5581"/>
                  </a:cubicBezTo>
                  <a:lnTo>
                    <a:pt x="5130" y="6066"/>
                  </a:lnTo>
                  <a:cubicBezTo>
                    <a:pt x="4863" y="6116"/>
                    <a:pt x="4662" y="6333"/>
                    <a:pt x="4662" y="6617"/>
                  </a:cubicBezTo>
                  <a:lnTo>
                    <a:pt x="4562" y="6567"/>
                  </a:lnTo>
                  <a:lnTo>
                    <a:pt x="3208" y="5047"/>
                  </a:lnTo>
                  <a:cubicBezTo>
                    <a:pt x="2828" y="4616"/>
                    <a:pt x="2337" y="4423"/>
                    <a:pt x="1853" y="4423"/>
                  </a:cubicBezTo>
                  <a:cubicBezTo>
                    <a:pt x="912" y="4423"/>
                    <a:pt x="0" y="5152"/>
                    <a:pt x="0" y="6266"/>
                  </a:cubicBezTo>
                  <a:lnTo>
                    <a:pt x="0" y="6550"/>
                  </a:lnTo>
                  <a:cubicBezTo>
                    <a:pt x="0" y="7052"/>
                    <a:pt x="184" y="7520"/>
                    <a:pt x="535" y="7854"/>
                  </a:cubicBezTo>
                  <a:lnTo>
                    <a:pt x="1203" y="8522"/>
                  </a:lnTo>
                  <a:cubicBezTo>
                    <a:pt x="1471" y="8789"/>
                    <a:pt x="1638" y="9157"/>
                    <a:pt x="1638" y="9558"/>
                  </a:cubicBezTo>
                  <a:cubicBezTo>
                    <a:pt x="1621" y="10059"/>
                    <a:pt x="1838" y="10544"/>
                    <a:pt x="2189" y="10911"/>
                  </a:cubicBezTo>
                  <a:lnTo>
                    <a:pt x="2373" y="11078"/>
                  </a:lnTo>
                  <a:cubicBezTo>
                    <a:pt x="2640" y="11362"/>
                    <a:pt x="2791" y="11730"/>
                    <a:pt x="2791" y="12114"/>
                  </a:cubicBezTo>
                  <a:lnTo>
                    <a:pt x="2791" y="13100"/>
                  </a:lnTo>
                  <a:cubicBezTo>
                    <a:pt x="2791" y="13916"/>
                    <a:pt x="3456" y="14441"/>
                    <a:pt x="4142" y="14441"/>
                  </a:cubicBezTo>
                  <a:cubicBezTo>
                    <a:pt x="4510" y="14441"/>
                    <a:pt x="4883" y="14291"/>
                    <a:pt x="5163" y="13952"/>
                  </a:cubicBezTo>
                  <a:lnTo>
                    <a:pt x="5698" y="13317"/>
                  </a:lnTo>
                  <a:cubicBezTo>
                    <a:pt x="5857" y="13134"/>
                    <a:pt x="6074" y="13042"/>
                    <a:pt x="6289" y="13042"/>
                  </a:cubicBezTo>
                  <a:cubicBezTo>
                    <a:pt x="6504" y="13042"/>
                    <a:pt x="6717" y="13134"/>
                    <a:pt x="6868" y="13317"/>
                  </a:cubicBezTo>
                  <a:lnTo>
                    <a:pt x="7402" y="13969"/>
                  </a:lnTo>
                  <a:cubicBezTo>
                    <a:pt x="7686" y="14299"/>
                    <a:pt x="8059" y="14446"/>
                    <a:pt x="8426" y="14446"/>
                  </a:cubicBezTo>
                  <a:cubicBezTo>
                    <a:pt x="9120" y="14446"/>
                    <a:pt x="9792" y="13920"/>
                    <a:pt x="9792" y="13100"/>
                  </a:cubicBezTo>
                  <a:lnTo>
                    <a:pt x="9792" y="12114"/>
                  </a:lnTo>
                  <a:cubicBezTo>
                    <a:pt x="9775" y="11730"/>
                    <a:pt x="9942" y="11362"/>
                    <a:pt x="10209" y="11078"/>
                  </a:cubicBezTo>
                  <a:lnTo>
                    <a:pt x="10393" y="10911"/>
                  </a:lnTo>
                  <a:cubicBezTo>
                    <a:pt x="10744" y="10544"/>
                    <a:pt x="10945" y="10059"/>
                    <a:pt x="10945" y="9558"/>
                  </a:cubicBezTo>
                  <a:cubicBezTo>
                    <a:pt x="10945" y="9174"/>
                    <a:pt x="11095" y="8789"/>
                    <a:pt x="11379" y="8522"/>
                  </a:cubicBezTo>
                  <a:lnTo>
                    <a:pt x="12047" y="7854"/>
                  </a:lnTo>
                  <a:cubicBezTo>
                    <a:pt x="12381" y="7520"/>
                    <a:pt x="12582" y="7052"/>
                    <a:pt x="12582" y="6550"/>
                  </a:cubicBezTo>
                  <a:lnTo>
                    <a:pt x="12582" y="6266"/>
                  </a:lnTo>
                  <a:cubicBezTo>
                    <a:pt x="12582" y="5247"/>
                    <a:pt x="11763" y="4428"/>
                    <a:pt x="10744" y="4428"/>
                  </a:cubicBezTo>
                  <a:cubicBezTo>
                    <a:pt x="10209" y="4428"/>
                    <a:pt x="9708" y="4646"/>
                    <a:pt x="9374" y="5047"/>
                  </a:cubicBezTo>
                  <a:lnTo>
                    <a:pt x="8004" y="6567"/>
                  </a:lnTo>
                  <a:lnTo>
                    <a:pt x="7920" y="6617"/>
                  </a:lnTo>
                  <a:cubicBezTo>
                    <a:pt x="7920" y="6350"/>
                    <a:pt x="7720" y="6116"/>
                    <a:pt x="7452" y="6066"/>
                  </a:cubicBezTo>
                  <a:lnTo>
                    <a:pt x="7452" y="5581"/>
                  </a:lnTo>
                  <a:cubicBezTo>
                    <a:pt x="7887" y="5515"/>
                    <a:pt x="8271" y="5281"/>
                    <a:pt x="8522" y="4946"/>
                  </a:cubicBezTo>
                  <a:lnTo>
                    <a:pt x="8806" y="4562"/>
                  </a:lnTo>
                  <a:cubicBezTo>
                    <a:pt x="8923" y="4412"/>
                    <a:pt x="8806" y="4195"/>
                    <a:pt x="8622" y="4195"/>
                  </a:cubicBezTo>
                  <a:lnTo>
                    <a:pt x="7603" y="4195"/>
                  </a:lnTo>
                  <a:lnTo>
                    <a:pt x="7904" y="3593"/>
                  </a:lnTo>
                  <a:cubicBezTo>
                    <a:pt x="7970" y="3443"/>
                    <a:pt x="7870" y="3259"/>
                    <a:pt x="7686" y="3259"/>
                  </a:cubicBezTo>
                  <a:lnTo>
                    <a:pt x="7452" y="3259"/>
                  </a:lnTo>
                  <a:lnTo>
                    <a:pt x="7452" y="2774"/>
                  </a:lnTo>
                  <a:cubicBezTo>
                    <a:pt x="7887" y="2707"/>
                    <a:pt x="8271" y="2490"/>
                    <a:pt x="8522" y="2139"/>
                  </a:cubicBezTo>
                  <a:lnTo>
                    <a:pt x="8806" y="1772"/>
                  </a:lnTo>
                  <a:cubicBezTo>
                    <a:pt x="8923" y="1621"/>
                    <a:pt x="8806" y="1404"/>
                    <a:pt x="8622" y="1404"/>
                  </a:cubicBezTo>
                  <a:lnTo>
                    <a:pt x="7603" y="1404"/>
                  </a:lnTo>
                  <a:lnTo>
                    <a:pt x="7904" y="803"/>
                  </a:lnTo>
                  <a:cubicBezTo>
                    <a:pt x="7970" y="652"/>
                    <a:pt x="7853" y="469"/>
                    <a:pt x="7686" y="469"/>
                  </a:cubicBezTo>
                  <a:lnTo>
                    <a:pt x="7452" y="469"/>
                  </a:lnTo>
                  <a:lnTo>
                    <a:pt x="7452" y="1"/>
                  </a:lnTo>
                  <a:lnTo>
                    <a:pt x="6985" y="1"/>
                  </a:lnTo>
                  <a:lnTo>
                    <a:pt x="6985" y="469"/>
                  </a:lnTo>
                  <a:lnTo>
                    <a:pt x="5598" y="469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0" name="Google Shape;820;p45"/>
          <p:cNvGrpSpPr/>
          <p:nvPr/>
        </p:nvGrpSpPr>
        <p:grpSpPr>
          <a:xfrm>
            <a:off x="574834" y="1308451"/>
            <a:ext cx="422547" cy="476103"/>
            <a:chOff x="1728771" y="1371106"/>
            <a:chExt cx="422547" cy="476103"/>
          </a:xfrm>
        </p:grpSpPr>
        <p:sp>
          <p:nvSpPr>
            <p:cNvPr id="821" name="Google Shape;821;p45"/>
            <p:cNvSpPr/>
            <p:nvPr/>
          </p:nvSpPr>
          <p:spPr>
            <a:xfrm>
              <a:off x="1728771" y="1493730"/>
              <a:ext cx="283867" cy="207299"/>
            </a:xfrm>
            <a:custGeom>
              <a:avLst/>
              <a:gdLst/>
              <a:ahLst/>
              <a:cxnLst/>
              <a:rect l="l" t="t" r="r" b="b"/>
              <a:pathLst>
                <a:path w="8857" h="6468" extrusionOk="0">
                  <a:moveTo>
                    <a:pt x="6951" y="1"/>
                  </a:moveTo>
                  <a:lnTo>
                    <a:pt x="6617" y="135"/>
                  </a:lnTo>
                  <a:cubicBezTo>
                    <a:pt x="5782" y="502"/>
                    <a:pt x="5147" y="1254"/>
                    <a:pt x="4946" y="2156"/>
                  </a:cubicBezTo>
                  <a:lnTo>
                    <a:pt x="4796" y="2875"/>
                  </a:lnTo>
                  <a:lnTo>
                    <a:pt x="4779" y="2958"/>
                  </a:lnTo>
                  <a:cubicBezTo>
                    <a:pt x="4612" y="3008"/>
                    <a:pt x="4462" y="3059"/>
                    <a:pt x="4311" y="3125"/>
                  </a:cubicBezTo>
                  <a:cubicBezTo>
                    <a:pt x="3526" y="3443"/>
                    <a:pt x="2674" y="3593"/>
                    <a:pt x="1822" y="3593"/>
                  </a:cubicBezTo>
                  <a:lnTo>
                    <a:pt x="1" y="3593"/>
                  </a:lnTo>
                  <a:lnTo>
                    <a:pt x="1" y="4562"/>
                  </a:lnTo>
                  <a:lnTo>
                    <a:pt x="2390" y="4562"/>
                  </a:lnTo>
                  <a:lnTo>
                    <a:pt x="3877" y="5398"/>
                  </a:lnTo>
                  <a:cubicBezTo>
                    <a:pt x="5097" y="6100"/>
                    <a:pt x="6500" y="6467"/>
                    <a:pt x="7920" y="6467"/>
                  </a:cubicBezTo>
                  <a:lnTo>
                    <a:pt x="8856" y="6467"/>
                  </a:lnTo>
                  <a:lnTo>
                    <a:pt x="8856" y="5515"/>
                  </a:lnTo>
                  <a:lnTo>
                    <a:pt x="8405" y="5515"/>
                  </a:lnTo>
                  <a:cubicBezTo>
                    <a:pt x="6834" y="5515"/>
                    <a:pt x="5297" y="5114"/>
                    <a:pt x="3910" y="4362"/>
                  </a:cubicBezTo>
                  <a:cubicBezTo>
                    <a:pt x="4194" y="4295"/>
                    <a:pt x="4478" y="4211"/>
                    <a:pt x="4746" y="4094"/>
                  </a:cubicBezTo>
                  <a:lnTo>
                    <a:pt x="4829" y="4061"/>
                  </a:lnTo>
                  <a:cubicBezTo>
                    <a:pt x="5598" y="3760"/>
                    <a:pt x="6417" y="3593"/>
                    <a:pt x="7235" y="3593"/>
                  </a:cubicBezTo>
                  <a:lnTo>
                    <a:pt x="7904" y="3593"/>
                  </a:lnTo>
                  <a:lnTo>
                    <a:pt x="7185" y="2641"/>
                  </a:lnTo>
                  <a:lnTo>
                    <a:pt x="6801" y="2641"/>
                  </a:lnTo>
                  <a:cubicBezTo>
                    <a:pt x="6450" y="2641"/>
                    <a:pt x="6082" y="2674"/>
                    <a:pt x="5732" y="2724"/>
                  </a:cubicBezTo>
                  <a:lnTo>
                    <a:pt x="5748" y="2641"/>
                  </a:lnTo>
                  <a:lnTo>
                    <a:pt x="5782" y="2474"/>
                  </a:lnTo>
                  <a:cubicBezTo>
                    <a:pt x="5915" y="1822"/>
                    <a:pt x="6333" y="1271"/>
                    <a:pt x="6935" y="970"/>
                  </a:cubicBezTo>
                  <a:lnTo>
                    <a:pt x="6951" y="970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2012606" y="1401650"/>
              <a:ext cx="107656" cy="107656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485"/>
                  </a:lnTo>
                  <a:cubicBezTo>
                    <a:pt x="1587" y="485"/>
                    <a:pt x="2874" y="1771"/>
                    <a:pt x="2891" y="3358"/>
                  </a:cubicBezTo>
                  <a:lnTo>
                    <a:pt x="3358" y="3358"/>
                  </a:lnTo>
                  <a:cubicBezTo>
                    <a:pt x="3358" y="1504"/>
                    <a:pt x="1855" y="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979915" y="1402708"/>
              <a:ext cx="18781" cy="18781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519" y="0"/>
                  </a:moveTo>
                  <a:cubicBezTo>
                    <a:pt x="335" y="34"/>
                    <a:pt x="168" y="84"/>
                    <a:pt x="1" y="134"/>
                  </a:cubicBezTo>
                  <a:lnTo>
                    <a:pt x="135" y="585"/>
                  </a:lnTo>
                  <a:cubicBezTo>
                    <a:pt x="285" y="535"/>
                    <a:pt x="435" y="502"/>
                    <a:pt x="586" y="48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728771" y="1371106"/>
              <a:ext cx="422547" cy="476103"/>
            </a:xfrm>
            <a:custGeom>
              <a:avLst/>
              <a:gdLst/>
              <a:ahLst/>
              <a:cxnLst/>
              <a:rect l="l" t="t" r="r" b="b"/>
              <a:pathLst>
                <a:path w="13184" h="14855" extrusionOk="0">
                  <a:moveTo>
                    <a:pt x="6717" y="5230"/>
                  </a:moveTo>
                  <a:cubicBezTo>
                    <a:pt x="6717" y="5565"/>
                    <a:pt x="6767" y="5899"/>
                    <a:pt x="6884" y="6233"/>
                  </a:cubicBezTo>
                  <a:lnTo>
                    <a:pt x="6801" y="6233"/>
                  </a:lnTo>
                  <a:cubicBezTo>
                    <a:pt x="6550" y="6233"/>
                    <a:pt x="6283" y="6250"/>
                    <a:pt x="6032" y="6266"/>
                  </a:cubicBezTo>
                  <a:cubicBezTo>
                    <a:pt x="6133" y="5849"/>
                    <a:pt x="6366" y="5481"/>
                    <a:pt x="6717" y="5230"/>
                  </a:cubicBezTo>
                  <a:close/>
                  <a:moveTo>
                    <a:pt x="6701" y="4194"/>
                  </a:moveTo>
                  <a:lnTo>
                    <a:pt x="6701" y="4646"/>
                  </a:lnTo>
                  <a:cubicBezTo>
                    <a:pt x="6099" y="4996"/>
                    <a:pt x="5681" y="5581"/>
                    <a:pt x="5548" y="6250"/>
                  </a:cubicBezTo>
                  <a:lnTo>
                    <a:pt x="5531" y="6350"/>
                  </a:lnTo>
                  <a:cubicBezTo>
                    <a:pt x="5381" y="6367"/>
                    <a:pt x="5230" y="6400"/>
                    <a:pt x="5097" y="6433"/>
                  </a:cubicBezTo>
                  <a:lnTo>
                    <a:pt x="5180" y="6032"/>
                  </a:lnTo>
                  <a:cubicBezTo>
                    <a:pt x="5364" y="5214"/>
                    <a:pt x="5932" y="4529"/>
                    <a:pt x="6701" y="4194"/>
                  </a:cubicBezTo>
                  <a:close/>
                  <a:moveTo>
                    <a:pt x="5648" y="7870"/>
                  </a:moveTo>
                  <a:cubicBezTo>
                    <a:pt x="5732" y="7971"/>
                    <a:pt x="5798" y="8054"/>
                    <a:pt x="5882" y="8138"/>
                  </a:cubicBezTo>
                  <a:lnTo>
                    <a:pt x="5999" y="8255"/>
                  </a:lnTo>
                  <a:cubicBezTo>
                    <a:pt x="6183" y="8455"/>
                    <a:pt x="6366" y="8672"/>
                    <a:pt x="6517" y="8906"/>
                  </a:cubicBezTo>
                  <a:cubicBezTo>
                    <a:pt x="5849" y="8756"/>
                    <a:pt x="5180" y="8539"/>
                    <a:pt x="4562" y="8255"/>
                  </a:cubicBezTo>
                  <a:cubicBezTo>
                    <a:pt x="4646" y="8221"/>
                    <a:pt x="4746" y="8188"/>
                    <a:pt x="4846" y="8138"/>
                  </a:cubicBezTo>
                  <a:lnTo>
                    <a:pt x="4913" y="8104"/>
                  </a:lnTo>
                  <a:cubicBezTo>
                    <a:pt x="5163" y="8021"/>
                    <a:pt x="5397" y="7937"/>
                    <a:pt x="5648" y="7870"/>
                  </a:cubicBezTo>
                  <a:close/>
                  <a:moveTo>
                    <a:pt x="7803" y="7670"/>
                  </a:moveTo>
                  <a:cubicBezTo>
                    <a:pt x="8188" y="8054"/>
                    <a:pt x="8455" y="8555"/>
                    <a:pt x="8572" y="9107"/>
                  </a:cubicBezTo>
                  <a:lnTo>
                    <a:pt x="8405" y="9107"/>
                  </a:lnTo>
                  <a:cubicBezTo>
                    <a:pt x="7987" y="9107"/>
                    <a:pt x="7553" y="9073"/>
                    <a:pt x="7135" y="9007"/>
                  </a:cubicBezTo>
                  <a:cubicBezTo>
                    <a:pt x="6935" y="8606"/>
                    <a:pt x="6651" y="8238"/>
                    <a:pt x="6333" y="7904"/>
                  </a:cubicBezTo>
                  <a:lnTo>
                    <a:pt x="6216" y="7804"/>
                  </a:lnTo>
                  <a:cubicBezTo>
                    <a:pt x="6216" y="7787"/>
                    <a:pt x="6199" y="7770"/>
                    <a:pt x="6183" y="7753"/>
                  </a:cubicBezTo>
                  <a:cubicBezTo>
                    <a:pt x="6534" y="7703"/>
                    <a:pt x="6884" y="7670"/>
                    <a:pt x="7235" y="7670"/>
                  </a:cubicBezTo>
                  <a:close/>
                  <a:moveTo>
                    <a:pt x="3894" y="8438"/>
                  </a:moveTo>
                  <a:cubicBezTo>
                    <a:pt x="5280" y="9190"/>
                    <a:pt x="6834" y="9575"/>
                    <a:pt x="8405" y="9575"/>
                  </a:cubicBezTo>
                  <a:lnTo>
                    <a:pt x="8622" y="9575"/>
                  </a:lnTo>
                  <a:cubicBezTo>
                    <a:pt x="8622" y="9608"/>
                    <a:pt x="8622" y="9641"/>
                    <a:pt x="8622" y="9675"/>
                  </a:cubicBezTo>
                  <a:lnTo>
                    <a:pt x="8622" y="10059"/>
                  </a:lnTo>
                  <a:lnTo>
                    <a:pt x="7920" y="10059"/>
                  </a:lnTo>
                  <a:cubicBezTo>
                    <a:pt x="6534" y="10059"/>
                    <a:pt x="5180" y="9708"/>
                    <a:pt x="3994" y="9023"/>
                  </a:cubicBezTo>
                  <a:lnTo>
                    <a:pt x="3192" y="8572"/>
                  </a:lnTo>
                  <a:cubicBezTo>
                    <a:pt x="3426" y="8539"/>
                    <a:pt x="3660" y="8489"/>
                    <a:pt x="3894" y="8438"/>
                  </a:cubicBezTo>
                  <a:close/>
                  <a:moveTo>
                    <a:pt x="8876" y="485"/>
                  </a:moveTo>
                  <a:cubicBezTo>
                    <a:pt x="8897" y="485"/>
                    <a:pt x="8918" y="485"/>
                    <a:pt x="8940" y="485"/>
                  </a:cubicBezTo>
                  <a:cubicBezTo>
                    <a:pt x="11028" y="519"/>
                    <a:pt x="12682" y="2223"/>
                    <a:pt x="12699" y="4311"/>
                  </a:cubicBezTo>
                  <a:lnTo>
                    <a:pt x="12699" y="9107"/>
                  </a:lnTo>
                  <a:cubicBezTo>
                    <a:pt x="12699" y="10878"/>
                    <a:pt x="11997" y="12582"/>
                    <a:pt x="10727" y="13852"/>
                  </a:cubicBezTo>
                  <a:lnTo>
                    <a:pt x="10694" y="13885"/>
                  </a:lnTo>
                  <a:cubicBezTo>
                    <a:pt x="10377" y="14203"/>
                    <a:pt x="9959" y="14370"/>
                    <a:pt x="9508" y="14370"/>
                  </a:cubicBezTo>
                  <a:lnTo>
                    <a:pt x="9341" y="14370"/>
                  </a:lnTo>
                  <a:cubicBezTo>
                    <a:pt x="8422" y="14370"/>
                    <a:pt x="7670" y="13618"/>
                    <a:pt x="7670" y="12699"/>
                  </a:cubicBezTo>
                  <a:lnTo>
                    <a:pt x="7670" y="11129"/>
                  </a:lnTo>
                  <a:cubicBezTo>
                    <a:pt x="7670" y="10928"/>
                    <a:pt x="7653" y="10728"/>
                    <a:pt x="7620" y="10527"/>
                  </a:cubicBezTo>
                  <a:cubicBezTo>
                    <a:pt x="7720" y="10527"/>
                    <a:pt x="7820" y="10544"/>
                    <a:pt x="7920" y="10544"/>
                  </a:cubicBezTo>
                  <a:lnTo>
                    <a:pt x="8622" y="10544"/>
                  </a:lnTo>
                  <a:lnTo>
                    <a:pt x="8622" y="11012"/>
                  </a:lnTo>
                  <a:lnTo>
                    <a:pt x="9107" y="11012"/>
                  </a:lnTo>
                  <a:lnTo>
                    <a:pt x="9107" y="9675"/>
                  </a:lnTo>
                  <a:cubicBezTo>
                    <a:pt x="9107" y="8789"/>
                    <a:pt x="8756" y="7937"/>
                    <a:pt x="8121" y="7302"/>
                  </a:cubicBezTo>
                  <a:lnTo>
                    <a:pt x="8021" y="7202"/>
                  </a:lnTo>
                  <a:cubicBezTo>
                    <a:pt x="7486" y="6667"/>
                    <a:pt x="7185" y="5932"/>
                    <a:pt x="7185" y="5180"/>
                  </a:cubicBezTo>
                  <a:lnTo>
                    <a:pt x="7185" y="3359"/>
                  </a:lnTo>
                  <a:lnTo>
                    <a:pt x="6701" y="3359"/>
                  </a:lnTo>
                  <a:lnTo>
                    <a:pt x="6701" y="3677"/>
                  </a:lnTo>
                  <a:lnTo>
                    <a:pt x="6534" y="3743"/>
                  </a:lnTo>
                  <a:cubicBezTo>
                    <a:pt x="5899" y="4027"/>
                    <a:pt x="5364" y="4495"/>
                    <a:pt x="5030" y="5113"/>
                  </a:cubicBezTo>
                  <a:cubicBezTo>
                    <a:pt x="5030" y="5047"/>
                    <a:pt x="5030" y="4980"/>
                    <a:pt x="5030" y="4913"/>
                  </a:cubicBezTo>
                  <a:lnTo>
                    <a:pt x="5030" y="4412"/>
                  </a:lnTo>
                  <a:cubicBezTo>
                    <a:pt x="5030" y="3342"/>
                    <a:pt x="5464" y="2323"/>
                    <a:pt x="6233" y="1571"/>
                  </a:cubicBezTo>
                  <a:cubicBezTo>
                    <a:pt x="6936" y="868"/>
                    <a:pt x="7880" y="485"/>
                    <a:pt x="8876" y="485"/>
                  </a:cubicBezTo>
                  <a:close/>
                  <a:moveTo>
                    <a:pt x="8873" y="1"/>
                  </a:moveTo>
                  <a:cubicBezTo>
                    <a:pt x="7753" y="1"/>
                    <a:pt x="6684" y="435"/>
                    <a:pt x="5899" y="1237"/>
                  </a:cubicBezTo>
                  <a:cubicBezTo>
                    <a:pt x="5047" y="2073"/>
                    <a:pt x="4562" y="3225"/>
                    <a:pt x="4545" y="4412"/>
                  </a:cubicBezTo>
                  <a:lnTo>
                    <a:pt x="4545" y="4913"/>
                  </a:lnTo>
                  <a:cubicBezTo>
                    <a:pt x="4545" y="5297"/>
                    <a:pt x="4595" y="5682"/>
                    <a:pt x="4696" y="6049"/>
                  </a:cubicBezTo>
                  <a:lnTo>
                    <a:pt x="4562" y="6601"/>
                  </a:lnTo>
                  <a:cubicBezTo>
                    <a:pt x="4445" y="6634"/>
                    <a:pt x="4328" y="6684"/>
                    <a:pt x="4228" y="6717"/>
                  </a:cubicBezTo>
                  <a:cubicBezTo>
                    <a:pt x="3459" y="7035"/>
                    <a:pt x="2640" y="7185"/>
                    <a:pt x="1822" y="7185"/>
                  </a:cubicBezTo>
                  <a:lnTo>
                    <a:pt x="1" y="7185"/>
                  </a:lnTo>
                  <a:lnTo>
                    <a:pt x="1" y="7670"/>
                  </a:lnTo>
                  <a:lnTo>
                    <a:pt x="1822" y="7670"/>
                  </a:lnTo>
                  <a:cubicBezTo>
                    <a:pt x="2707" y="7670"/>
                    <a:pt x="3576" y="7503"/>
                    <a:pt x="4395" y="7169"/>
                  </a:cubicBezTo>
                  <a:cubicBezTo>
                    <a:pt x="5163" y="6868"/>
                    <a:pt x="5982" y="6701"/>
                    <a:pt x="6801" y="6701"/>
                  </a:cubicBezTo>
                  <a:lnTo>
                    <a:pt x="7068" y="6701"/>
                  </a:lnTo>
                  <a:cubicBezTo>
                    <a:pt x="7169" y="6868"/>
                    <a:pt x="7269" y="7035"/>
                    <a:pt x="7386" y="7185"/>
                  </a:cubicBezTo>
                  <a:lnTo>
                    <a:pt x="7235" y="7185"/>
                  </a:lnTo>
                  <a:cubicBezTo>
                    <a:pt x="6383" y="7185"/>
                    <a:pt x="5531" y="7352"/>
                    <a:pt x="4746" y="7670"/>
                  </a:cubicBezTo>
                  <a:lnTo>
                    <a:pt x="4662" y="7703"/>
                  </a:lnTo>
                  <a:cubicBezTo>
                    <a:pt x="3927" y="7987"/>
                    <a:pt x="3142" y="8138"/>
                    <a:pt x="2340" y="8138"/>
                  </a:cubicBezTo>
                  <a:lnTo>
                    <a:pt x="1" y="8138"/>
                  </a:lnTo>
                  <a:lnTo>
                    <a:pt x="1" y="8622"/>
                  </a:lnTo>
                  <a:lnTo>
                    <a:pt x="2323" y="8622"/>
                  </a:lnTo>
                  <a:lnTo>
                    <a:pt x="3743" y="9441"/>
                  </a:lnTo>
                  <a:cubicBezTo>
                    <a:pt x="4796" y="10026"/>
                    <a:pt x="5949" y="10393"/>
                    <a:pt x="7135" y="10494"/>
                  </a:cubicBezTo>
                  <a:cubicBezTo>
                    <a:pt x="7169" y="10711"/>
                    <a:pt x="7185" y="10911"/>
                    <a:pt x="7185" y="11129"/>
                  </a:cubicBezTo>
                  <a:lnTo>
                    <a:pt x="7185" y="12699"/>
                  </a:lnTo>
                  <a:cubicBezTo>
                    <a:pt x="7185" y="13885"/>
                    <a:pt x="8154" y="14855"/>
                    <a:pt x="9341" y="14855"/>
                  </a:cubicBezTo>
                  <a:lnTo>
                    <a:pt x="9508" y="14855"/>
                  </a:lnTo>
                  <a:cubicBezTo>
                    <a:pt x="10076" y="14855"/>
                    <a:pt x="10627" y="14637"/>
                    <a:pt x="11028" y="14220"/>
                  </a:cubicBezTo>
                  <a:lnTo>
                    <a:pt x="11078" y="14186"/>
                  </a:lnTo>
                  <a:cubicBezTo>
                    <a:pt x="12432" y="12833"/>
                    <a:pt x="13184" y="11012"/>
                    <a:pt x="13184" y="9107"/>
                  </a:cubicBezTo>
                  <a:lnTo>
                    <a:pt x="13184" y="4311"/>
                  </a:lnTo>
                  <a:cubicBezTo>
                    <a:pt x="13167" y="1972"/>
                    <a:pt x="11296" y="51"/>
                    <a:pt x="89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35355"/>
            <a:ext cx="5318234" cy="813970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Department and medical test :</a:t>
            </a:r>
            <a:endParaRPr lang="en-US" sz="2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8238" y="553051"/>
            <a:ext cx="3699417" cy="2138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37" y="553050"/>
            <a:ext cx="3699417" cy="213886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738742" y="2775009"/>
            <a:ext cx="3489435" cy="2010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42" y="2775009"/>
            <a:ext cx="3489435" cy="2010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39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226014" y="3102403"/>
            <a:ext cx="2632800" cy="1628448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647" y="118951"/>
            <a:ext cx="5828092" cy="637959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Emergency , Nurse and treat  :</a:t>
            </a:r>
            <a:endParaRPr lang="en-GB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5211" y="963174"/>
            <a:ext cx="4401175" cy="19329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517279" y="1950224"/>
            <a:ext cx="1277330" cy="169692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11" y="978584"/>
            <a:ext cx="4387679" cy="1902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80" y="1951401"/>
            <a:ext cx="1277329" cy="16907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71715" y="3166726"/>
            <a:ext cx="2028654" cy="14820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3"/>
          <a:srcRect l="6216"/>
          <a:stretch>
            <a:fillRect/>
          </a:stretch>
        </p:blipFill>
        <p:spPr>
          <a:xfrm>
            <a:off x="4793083" y="3162185"/>
            <a:ext cx="1973877" cy="1481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092221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+mj-lt"/>
              </a:rPr>
              <a:t>Prescription and Describe :</a:t>
            </a:r>
            <a:endParaRPr lang="en-GB" sz="2800" dirty="0">
              <a:latin typeface="+mj-lt"/>
            </a:endParaRPr>
          </a:p>
        </p:txBody>
      </p:sp>
      <p:grpSp>
        <p:nvGrpSpPr>
          <p:cNvPr id="1798" name="Google Shape;1798;p64"/>
          <p:cNvGrpSpPr/>
          <p:nvPr/>
        </p:nvGrpSpPr>
        <p:grpSpPr>
          <a:xfrm>
            <a:off x="6462875" y="1042268"/>
            <a:ext cx="2588100" cy="5238775"/>
            <a:chOff x="2507125" y="238100"/>
            <a:chExt cx="2588100" cy="5238775"/>
          </a:xfrm>
        </p:grpSpPr>
        <p:sp>
          <p:nvSpPr>
            <p:cNvPr id="1799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" name="Rectangle 4"/>
          <p:cNvSpPr/>
          <p:nvPr/>
        </p:nvSpPr>
        <p:spPr>
          <a:xfrm>
            <a:off x="4154534" y="1496111"/>
            <a:ext cx="2281904" cy="26887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5444" y="1512011"/>
            <a:ext cx="3844883" cy="26887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02" y="1512011"/>
            <a:ext cx="2227573" cy="2652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" y="1540443"/>
            <a:ext cx="3778438" cy="2623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448527" y="321853"/>
            <a:ext cx="5603929" cy="4791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Medicine </a:t>
            </a:r>
            <a:r>
              <a:rPr lang="en-US" sz="2800" dirty="0">
                <a:latin typeface="+mj-lt"/>
              </a:rPr>
              <a:t>and has relationship : </a:t>
            </a:r>
            <a:endParaRPr lang="ar-EG" sz="2800" dirty="0">
              <a:latin typeface="+mj-lt"/>
            </a:endParaRPr>
          </a:p>
        </p:txBody>
      </p:sp>
      <p:grpSp>
        <p:nvGrpSpPr>
          <p:cNvPr id="8" name="Google Shape;1443;p54"/>
          <p:cNvGrpSpPr/>
          <p:nvPr/>
        </p:nvGrpSpPr>
        <p:grpSpPr>
          <a:xfrm>
            <a:off x="8487975" y="115847"/>
            <a:ext cx="235501" cy="448074"/>
            <a:chOff x="2932026" y="395221"/>
            <a:chExt cx="231893" cy="489545"/>
          </a:xfrm>
        </p:grpSpPr>
        <p:sp>
          <p:nvSpPr>
            <p:cNvPr id="9" name="Google Shape;1444;p54"/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5;p54"/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" name="Google Shape;1446;p54"/>
          <p:cNvGrpSpPr/>
          <p:nvPr/>
        </p:nvGrpSpPr>
        <p:grpSpPr>
          <a:xfrm>
            <a:off x="8135840" y="249261"/>
            <a:ext cx="352134" cy="467294"/>
            <a:chOff x="2542622" y="428134"/>
            <a:chExt cx="317134" cy="472180"/>
          </a:xfrm>
        </p:grpSpPr>
        <p:sp>
          <p:nvSpPr>
            <p:cNvPr id="12" name="Google Shape;1447;p54"/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448;p54"/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1456;p54"/>
          <p:cNvGrpSpPr/>
          <p:nvPr/>
        </p:nvGrpSpPr>
        <p:grpSpPr>
          <a:xfrm rot="1071027">
            <a:off x="194095" y="3736821"/>
            <a:ext cx="557114" cy="1353879"/>
            <a:chOff x="5107060" y="1410076"/>
            <a:chExt cx="1159343" cy="2437042"/>
          </a:xfrm>
        </p:grpSpPr>
        <p:sp>
          <p:nvSpPr>
            <p:cNvPr id="16" name="Google Shape;1457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458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459;p54"/>
            <p:cNvSpPr/>
            <p:nvPr/>
          </p:nvSpPr>
          <p:spPr>
            <a:xfrm>
              <a:off x="5750862" y="1675788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460;p54"/>
            <p:cNvSpPr/>
            <p:nvPr/>
          </p:nvSpPr>
          <p:spPr>
            <a:xfrm>
              <a:off x="5187228" y="1675788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461;p54"/>
            <p:cNvSpPr/>
            <p:nvPr/>
          </p:nvSpPr>
          <p:spPr>
            <a:xfrm>
              <a:off x="5750862" y="2212976"/>
              <a:ext cx="358905" cy="307095"/>
            </a:xfrm>
            <a:custGeom>
              <a:avLst/>
              <a:gdLst/>
              <a:ahLst/>
              <a:cxnLst/>
              <a:rect l="l" t="t" r="r" b="b"/>
              <a:pathLst>
                <a:path w="23477" h="20088" extrusionOk="0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462;p54"/>
            <p:cNvSpPr/>
            <p:nvPr/>
          </p:nvSpPr>
          <p:spPr>
            <a:xfrm>
              <a:off x="5187228" y="2212976"/>
              <a:ext cx="358920" cy="307095"/>
            </a:xfrm>
            <a:custGeom>
              <a:avLst/>
              <a:gdLst/>
              <a:ahLst/>
              <a:cxnLst/>
              <a:rect l="l" t="t" r="r" b="b"/>
              <a:pathLst>
                <a:path w="23478" h="20088" extrusionOk="0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463;p54"/>
            <p:cNvSpPr/>
            <p:nvPr/>
          </p:nvSpPr>
          <p:spPr>
            <a:xfrm>
              <a:off x="5750862" y="2750270"/>
              <a:ext cx="358905" cy="307523"/>
            </a:xfrm>
            <a:custGeom>
              <a:avLst/>
              <a:gdLst/>
              <a:ahLst/>
              <a:cxnLst/>
              <a:rect l="l" t="t" r="r" b="b"/>
              <a:pathLst>
                <a:path w="23477" h="20116" extrusionOk="0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464;p54"/>
            <p:cNvSpPr/>
            <p:nvPr/>
          </p:nvSpPr>
          <p:spPr>
            <a:xfrm>
              <a:off x="5187228" y="2750270"/>
              <a:ext cx="358920" cy="307523"/>
            </a:xfrm>
            <a:custGeom>
              <a:avLst/>
              <a:gdLst/>
              <a:ahLst/>
              <a:cxnLst/>
              <a:rect l="l" t="t" r="r" b="b"/>
              <a:pathLst>
                <a:path w="23478" h="20116" extrusionOk="0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465;p54"/>
            <p:cNvSpPr/>
            <p:nvPr/>
          </p:nvSpPr>
          <p:spPr>
            <a:xfrm>
              <a:off x="5750862" y="3287733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466;p54"/>
            <p:cNvSpPr/>
            <p:nvPr/>
          </p:nvSpPr>
          <p:spPr>
            <a:xfrm>
              <a:off x="5187228" y="3287733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08750" y="1318139"/>
            <a:ext cx="2891247" cy="23004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044699" y="1289690"/>
            <a:ext cx="2709291" cy="235734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7" y="1327322"/>
            <a:ext cx="2875451" cy="22146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99" y="1307447"/>
            <a:ext cx="2677760" cy="2321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448527" y="321853"/>
            <a:ext cx="7273932" cy="4791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Room </a:t>
            </a:r>
            <a:r>
              <a:rPr lang="en-US" sz="2800" dirty="0">
                <a:latin typeface="+mj-lt"/>
              </a:rPr>
              <a:t>and </a:t>
            </a:r>
            <a:r>
              <a:rPr lang="en-US" sz="2800" noProof="1">
                <a:latin typeface="+mj-lt"/>
              </a:rPr>
              <a:t>relationship Nurse_has_Room </a:t>
            </a:r>
            <a:r>
              <a:rPr lang="en-US" sz="2800" dirty="0">
                <a:latin typeface="+mj-lt"/>
              </a:rPr>
              <a:t>:</a:t>
            </a:r>
            <a:endParaRPr lang="ar-EG" sz="2800" dirty="0">
              <a:latin typeface="+mj-lt"/>
            </a:endParaRPr>
          </a:p>
        </p:txBody>
      </p:sp>
      <p:grpSp>
        <p:nvGrpSpPr>
          <p:cNvPr id="8" name="Google Shape;1443;p54"/>
          <p:cNvGrpSpPr/>
          <p:nvPr/>
        </p:nvGrpSpPr>
        <p:grpSpPr>
          <a:xfrm>
            <a:off x="8487975" y="115847"/>
            <a:ext cx="235501" cy="448074"/>
            <a:chOff x="2932026" y="395221"/>
            <a:chExt cx="231893" cy="489545"/>
          </a:xfrm>
        </p:grpSpPr>
        <p:sp>
          <p:nvSpPr>
            <p:cNvPr id="9" name="Google Shape;1444;p54"/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5;p54"/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" name="Google Shape;1446;p54"/>
          <p:cNvGrpSpPr/>
          <p:nvPr/>
        </p:nvGrpSpPr>
        <p:grpSpPr>
          <a:xfrm>
            <a:off x="8135840" y="249261"/>
            <a:ext cx="352134" cy="467294"/>
            <a:chOff x="2542622" y="428134"/>
            <a:chExt cx="317134" cy="472180"/>
          </a:xfrm>
        </p:grpSpPr>
        <p:sp>
          <p:nvSpPr>
            <p:cNvPr id="12" name="Google Shape;1447;p54"/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448;p54"/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1456;p54"/>
          <p:cNvGrpSpPr/>
          <p:nvPr/>
        </p:nvGrpSpPr>
        <p:grpSpPr>
          <a:xfrm rot="1071027">
            <a:off x="194095" y="3736821"/>
            <a:ext cx="557114" cy="1353879"/>
            <a:chOff x="5107060" y="1410076"/>
            <a:chExt cx="1159343" cy="2437042"/>
          </a:xfrm>
        </p:grpSpPr>
        <p:sp>
          <p:nvSpPr>
            <p:cNvPr id="16" name="Google Shape;1457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458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459;p54"/>
            <p:cNvSpPr/>
            <p:nvPr/>
          </p:nvSpPr>
          <p:spPr>
            <a:xfrm>
              <a:off x="5750862" y="1675788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460;p54"/>
            <p:cNvSpPr/>
            <p:nvPr/>
          </p:nvSpPr>
          <p:spPr>
            <a:xfrm>
              <a:off x="5187228" y="1675788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461;p54"/>
            <p:cNvSpPr/>
            <p:nvPr/>
          </p:nvSpPr>
          <p:spPr>
            <a:xfrm>
              <a:off x="5750862" y="2212976"/>
              <a:ext cx="358905" cy="307095"/>
            </a:xfrm>
            <a:custGeom>
              <a:avLst/>
              <a:gdLst/>
              <a:ahLst/>
              <a:cxnLst/>
              <a:rect l="l" t="t" r="r" b="b"/>
              <a:pathLst>
                <a:path w="23477" h="20088" extrusionOk="0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462;p54"/>
            <p:cNvSpPr/>
            <p:nvPr/>
          </p:nvSpPr>
          <p:spPr>
            <a:xfrm>
              <a:off x="5187228" y="2212976"/>
              <a:ext cx="358920" cy="307095"/>
            </a:xfrm>
            <a:custGeom>
              <a:avLst/>
              <a:gdLst/>
              <a:ahLst/>
              <a:cxnLst/>
              <a:rect l="l" t="t" r="r" b="b"/>
              <a:pathLst>
                <a:path w="23478" h="20088" extrusionOk="0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463;p54"/>
            <p:cNvSpPr/>
            <p:nvPr/>
          </p:nvSpPr>
          <p:spPr>
            <a:xfrm>
              <a:off x="5750862" y="2750270"/>
              <a:ext cx="358905" cy="307523"/>
            </a:xfrm>
            <a:custGeom>
              <a:avLst/>
              <a:gdLst/>
              <a:ahLst/>
              <a:cxnLst/>
              <a:rect l="l" t="t" r="r" b="b"/>
              <a:pathLst>
                <a:path w="23477" h="20116" extrusionOk="0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464;p54"/>
            <p:cNvSpPr/>
            <p:nvPr/>
          </p:nvSpPr>
          <p:spPr>
            <a:xfrm>
              <a:off x="5187228" y="2750270"/>
              <a:ext cx="358920" cy="307523"/>
            </a:xfrm>
            <a:custGeom>
              <a:avLst/>
              <a:gdLst/>
              <a:ahLst/>
              <a:cxnLst/>
              <a:rect l="l" t="t" r="r" b="b"/>
              <a:pathLst>
                <a:path w="23478" h="20116" extrusionOk="0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465;p54"/>
            <p:cNvSpPr/>
            <p:nvPr/>
          </p:nvSpPr>
          <p:spPr>
            <a:xfrm>
              <a:off x="5750862" y="3287733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466;p54"/>
            <p:cNvSpPr/>
            <p:nvPr/>
          </p:nvSpPr>
          <p:spPr>
            <a:xfrm>
              <a:off x="5187228" y="3287733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Rectangle 5"/>
          <p:cNvSpPr/>
          <p:nvPr/>
        </p:nvSpPr>
        <p:spPr>
          <a:xfrm>
            <a:off x="1602877" y="1318139"/>
            <a:ext cx="1733792" cy="236588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044699" y="1289690"/>
            <a:ext cx="2039257" cy="235734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1095" r="9640"/>
          <a:stretch>
            <a:fillRect/>
          </a:stretch>
        </p:blipFill>
        <p:spPr>
          <a:xfrm>
            <a:off x="5044698" y="1318139"/>
            <a:ext cx="2039258" cy="229584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2"/>
          <a:srcRect l="12057"/>
          <a:stretch>
            <a:fillRect/>
          </a:stretch>
        </p:blipFill>
        <p:spPr>
          <a:xfrm>
            <a:off x="1602877" y="1356228"/>
            <a:ext cx="1733791" cy="2290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>
          <a:xfrm>
            <a:off x="448527" y="321853"/>
            <a:ext cx="7273932" cy="479100"/>
          </a:xfrm>
        </p:spPr>
        <p:txBody>
          <a:bodyPr/>
          <a:lstStyle/>
          <a:p>
            <a:pPr algn="l"/>
            <a:r>
              <a:rPr lang="en-US" sz="2800" dirty="0">
                <a:latin typeface="+mj-lt"/>
              </a:rPr>
              <a:t>Payment :</a:t>
            </a:r>
            <a:endParaRPr lang="ar-EG" sz="2800" dirty="0">
              <a:latin typeface="+mj-lt"/>
            </a:endParaRPr>
          </a:p>
        </p:txBody>
      </p:sp>
      <p:grpSp>
        <p:nvGrpSpPr>
          <p:cNvPr id="8" name="Google Shape;1443;p54"/>
          <p:cNvGrpSpPr/>
          <p:nvPr/>
        </p:nvGrpSpPr>
        <p:grpSpPr>
          <a:xfrm>
            <a:off x="8487975" y="115847"/>
            <a:ext cx="235501" cy="448074"/>
            <a:chOff x="2932026" y="395221"/>
            <a:chExt cx="231893" cy="489545"/>
          </a:xfrm>
        </p:grpSpPr>
        <p:sp>
          <p:nvSpPr>
            <p:cNvPr id="9" name="Google Shape;1444;p54"/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5;p54"/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" name="Google Shape;1446;p54"/>
          <p:cNvGrpSpPr/>
          <p:nvPr/>
        </p:nvGrpSpPr>
        <p:grpSpPr>
          <a:xfrm>
            <a:off x="8135840" y="249261"/>
            <a:ext cx="352134" cy="467294"/>
            <a:chOff x="2542622" y="428134"/>
            <a:chExt cx="317134" cy="472180"/>
          </a:xfrm>
        </p:grpSpPr>
        <p:sp>
          <p:nvSpPr>
            <p:cNvPr id="12" name="Google Shape;1447;p54"/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448;p54"/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1456;p54"/>
          <p:cNvGrpSpPr/>
          <p:nvPr/>
        </p:nvGrpSpPr>
        <p:grpSpPr>
          <a:xfrm rot="1071027">
            <a:off x="194095" y="3736821"/>
            <a:ext cx="557114" cy="1353879"/>
            <a:chOff x="5107060" y="1410076"/>
            <a:chExt cx="1159343" cy="2437042"/>
          </a:xfrm>
        </p:grpSpPr>
        <p:sp>
          <p:nvSpPr>
            <p:cNvPr id="16" name="Google Shape;1457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458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459;p54"/>
            <p:cNvSpPr/>
            <p:nvPr/>
          </p:nvSpPr>
          <p:spPr>
            <a:xfrm>
              <a:off x="5750862" y="1675788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460;p54"/>
            <p:cNvSpPr/>
            <p:nvPr/>
          </p:nvSpPr>
          <p:spPr>
            <a:xfrm>
              <a:off x="5187228" y="1675788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461;p54"/>
            <p:cNvSpPr/>
            <p:nvPr/>
          </p:nvSpPr>
          <p:spPr>
            <a:xfrm>
              <a:off x="5750862" y="2212976"/>
              <a:ext cx="358905" cy="307095"/>
            </a:xfrm>
            <a:custGeom>
              <a:avLst/>
              <a:gdLst/>
              <a:ahLst/>
              <a:cxnLst/>
              <a:rect l="l" t="t" r="r" b="b"/>
              <a:pathLst>
                <a:path w="23477" h="20088" extrusionOk="0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462;p54"/>
            <p:cNvSpPr/>
            <p:nvPr/>
          </p:nvSpPr>
          <p:spPr>
            <a:xfrm>
              <a:off x="5187228" y="2212976"/>
              <a:ext cx="358920" cy="307095"/>
            </a:xfrm>
            <a:custGeom>
              <a:avLst/>
              <a:gdLst/>
              <a:ahLst/>
              <a:cxnLst/>
              <a:rect l="l" t="t" r="r" b="b"/>
              <a:pathLst>
                <a:path w="23478" h="20088" extrusionOk="0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463;p54"/>
            <p:cNvSpPr/>
            <p:nvPr/>
          </p:nvSpPr>
          <p:spPr>
            <a:xfrm>
              <a:off x="5750862" y="2750270"/>
              <a:ext cx="358905" cy="307523"/>
            </a:xfrm>
            <a:custGeom>
              <a:avLst/>
              <a:gdLst/>
              <a:ahLst/>
              <a:cxnLst/>
              <a:rect l="l" t="t" r="r" b="b"/>
              <a:pathLst>
                <a:path w="23477" h="20116" extrusionOk="0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464;p54"/>
            <p:cNvSpPr/>
            <p:nvPr/>
          </p:nvSpPr>
          <p:spPr>
            <a:xfrm>
              <a:off x="5187228" y="2750270"/>
              <a:ext cx="358920" cy="307523"/>
            </a:xfrm>
            <a:custGeom>
              <a:avLst/>
              <a:gdLst/>
              <a:ahLst/>
              <a:cxnLst/>
              <a:rect l="l" t="t" r="r" b="b"/>
              <a:pathLst>
                <a:path w="23478" h="20116" extrusionOk="0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465;p54"/>
            <p:cNvSpPr/>
            <p:nvPr/>
          </p:nvSpPr>
          <p:spPr>
            <a:xfrm>
              <a:off x="5750862" y="3287733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466;p54"/>
            <p:cNvSpPr/>
            <p:nvPr/>
          </p:nvSpPr>
          <p:spPr>
            <a:xfrm>
              <a:off x="5187228" y="3287733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95599" y="1317171"/>
            <a:ext cx="2620485" cy="319509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table&#10;&#10;Description automatically generated"/>
          <p:cNvPicPr>
            <a:picLocks noChangeAspect="1"/>
          </p:cNvPicPr>
          <p:nvPr/>
        </p:nvPicPr>
        <p:blipFill rotWithShape="1">
          <a:blip r:embed="rId1"/>
          <a:srcRect l="6749" r="756"/>
          <a:stretch>
            <a:fillRect/>
          </a:stretch>
        </p:blipFill>
        <p:spPr>
          <a:xfrm>
            <a:off x="2895599" y="1317171"/>
            <a:ext cx="2601311" cy="3170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99;p66"/>
          <p:cNvGrpSpPr/>
          <p:nvPr/>
        </p:nvGrpSpPr>
        <p:grpSpPr>
          <a:xfrm>
            <a:off x="-178139" y="507516"/>
            <a:ext cx="3727650" cy="5216725"/>
            <a:chOff x="1927175" y="238100"/>
            <a:chExt cx="3727650" cy="5216725"/>
          </a:xfrm>
        </p:grpSpPr>
        <p:sp>
          <p:nvSpPr>
            <p:cNvPr id="5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4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5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6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7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8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9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0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1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2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3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4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5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6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7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8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9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0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1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2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3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4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5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6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7" name="Google Shape;1950;p66"/>
            <p:cNvSpPr/>
            <p:nvPr/>
          </p:nvSpPr>
          <p:spPr>
            <a:xfrm>
              <a:off x="5351800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8" name="Google Shape;1951;p66"/>
            <p:cNvSpPr/>
            <p:nvPr/>
          </p:nvSpPr>
          <p:spPr>
            <a:xfrm>
              <a:off x="5525750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9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0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1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2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3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4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5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6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7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8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9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0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1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2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3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4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5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6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7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8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9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0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1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263" name="TextBox 2262"/>
          <p:cNvSpPr txBox="1"/>
          <p:nvPr/>
        </p:nvSpPr>
        <p:spPr>
          <a:xfrm>
            <a:off x="3393286" y="1579729"/>
            <a:ext cx="4582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4AA276"/>
                </a:solidFill>
                <a:latin typeface="+mj-lt"/>
              </a:rPr>
              <a:t>Some queries on one table</a:t>
            </a:r>
            <a:endParaRPr lang="en-US" sz="5400" dirty="0">
              <a:solidFill>
                <a:srgbClr val="4AA276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/>
          <p:nvPr/>
        </p:nvSpPr>
        <p:spPr>
          <a:xfrm rot="1349557">
            <a:off x="3597213" y="1520204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cxnSp>
        <p:nvCxnSpPr>
          <p:cNvPr id="705" name="Google Shape;705;p43"/>
          <p:cNvCxnSpPr/>
          <p:nvPr/>
        </p:nvCxnSpPr>
        <p:spPr>
          <a:xfrm>
            <a:off x="4349800" y="139029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6" name="Google Shape;706;p43"/>
          <p:cNvSpPr/>
          <p:nvPr/>
        </p:nvSpPr>
        <p:spPr>
          <a:xfrm rot="1349557">
            <a:off x="6024081" y="3296201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cxnSp>
        <p:nvCxnSpPr>
          <p:cNvPr id="707" name="Google Shape;707;p43"/>
          <p:cNvCxnSpPr/>
          <p:nvPr/>
        </p:nvCxnSpPr>
        <p:spPr>
          <a:xfrm>
            <a:off x="6756326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43"/>
          <p:cNvSpPr/>
          <p:nvPr/>
        </p:nvSpPr>
        <p:spPr>
          <a:xfrm rot="1349557">
            <a:off x="3597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cxnSp>
        <p:nvCxnSpPr>
          <p:cNvPr id="710" name="Google Shape;710;p43"/>
          <p:cNvCxnSpPr/>
          <p:nvPr/>
        </p:nvCxnSpPr>
        <p:spPr>
          <a:xfrm>
            <a:off x="4350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43"/>
          <p:cNvSpPr/>
          <p:nvPr/>
        </p:nvSpPr>
        <p:spPr>
          <a:xfrm rot="1349557">
            <a:off x="1191213" y="3332053"/>
            <a:ext cx="1039041" cy="1039041"/>
          </a:xfrm>
          <a:prstGeom prst="chord">
            <a:avLst>
              <a:gd name="adj1" fmla="val 2471860"/>
              <a:gd name="adj2" fmla="val 16421578"/>
            </a:avLst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cxnSp>
        <p:nvCxnSpPr>
          <p:cNvPr id="712" name="Google Shape;712;p43"/>
          <p:cNvCxnSpPr/>
          <p:nvPr/>
        </p:nvCxnSpPr>
        <p:spPr>
          <a:xfrm>
            <a:off x="1944268" y="3208673"/>
            <a:ext cx="0" cy="12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566850" y="539138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>
                <a:latin typeface="+mj-lt"/>
              </a:rPr>
              <a:t>Creators </a:t>
            </a:r>
            <a:r>
              <a:rPr lang="en-GB" sz="4000" dirty="0">
                <a:latin typeface="+mj-lt"/>
              </a:rPr>
              <a:t>:</a:t>
            </a:r>
            <a:endParaRPr sz="4000" dirty="0">
              <a:latin typeface="+mj-lt"/>
            </a:endParaRPr>
          </a:p>
        </p:txBody>
      </p:sp>
      <p:sp>
        <p:nvSpPr>
          <p:cNvPr id="715" name="Google Shape;715;p43"/>
          <p:cNvSpPr txBox="1">
            <a:spLocks noGrp="1"/>
          </p:cNvSpPr>
          <p:nvPr>
            <p:ph type="subTitle" idx="1"/>
          </p:nvPr>
        </p:nvSpPr>
        <p:spPr>
          <a:xfrm>
            <a:off x="4344699" y="2006529"/>
            <a:ext cx="1852045" cy="298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+mj-lt"/>
              </a:rPr>
              <a:t>Ahmed Khaled </a:t>
            </a:r>
            <a:endParaRPr lang="en-GB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719" name="Google Shape;719;p43"/>
          <p:cNvSpPr txBox="1">
            <a:spLocks noGrp="1"/>
          </p:cNvSpPr>
          <p:nvPr>
            <p:ph type="subTitle" idx="2"/>
          </p:nvPr>
        </p:nvSpPr>
        <p:spPr>
          <a:xfrm>
            <a:off x="6756325" y="3675923"/>
            <a:ext cx="1524249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noProof="1">
                <a:latin typeface="+mj-lt"/>
              </a:rPr>
              <a:t>Toka</a:t>
            </a:r>
            <a:r>
              <a:rPr lang="en-GB" sz="1800" dirty="0">
                <a:latin typeface="+mj-lt"/>
              </a:rPr>
              <a:t> Hussein</a:t>
            </a:r>
            <a:endParaRPr lang="en-GB" sz="1800" dirty="0">
              <a:latin typeface="+mj-lt"/>
            </a:endParaRPr>
          </a:p>
        </p:txBody>
      </p:sp>
      <p:sp>
        <p:nvSpPr>
          <p:cNvPr id="725" name="Google Shape;725;p43"/>
          <p:cNvSpPr txBox="1">
            <a:spLocks noGrp="1"/>
          </p:cNvSpPr>
          <p:nvPr>
            <p:ph type="subTitle" idx="3"/>
          </p:nvPr>
        </p:nvSpPr>
        <p:spPr>
          <a:xfrm>
            <a:off x="4355245" y="3854573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+mj-lt"/>
              </a:rPr>
              <a:t>Radwa Reda </a:t>
            </a:r>
            <a:endParaRPr lang="en-GB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j-lt"/>
            </a:endParaRPr>
          </a:p>
        </p:txBody>
      </p:sp>
      <p:sp>
        <p:nvSpPr>
          <p:cNvPr id="728" name="Google Shape;728;p43"/>
          <p:cNvSpPr txBox="1">
            <a:spLocks noGrp="1"/>
          </p:cNvSpPr>
          <p:nvPr>
            <p:ph type="subTitle" idx="4"/>
          </p:nvPr>
        </p:nvSpPr>
        <p:spPr>
          <a:xfrm>
            <a:off x="1921648" y="3805854"/>
            <a:ext cx="1635675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noProof="1">
                <a:latin typeface="+mj-lt"/>
              </a:rPr>
              <a:t>Basmala</a:t>
            </a:r>
            <a:r>
              <a:rPr lang="en-GB" sz="1800" dirty="0">
                <a:latin typeface="+mj-lt"/>
              </a:rPr>
              <a:t> Tarek</a:t>
            </a:r>
            <a:endParaRPr lang="en-GB" sz="1800" dirty="0">
              <a:latin typeface="+mj-lt"/>
            </a:endParaRPr>
          </a:p>
        </p:txBody>
      </p:sp>
      <p:sp>
        <p:nvSpPr>
          <p:cNvPr id="717" name="Google Shape;717;p43"/>
          <p:cNvSpPr txBox="1">
            <a:spLocks noGrp="1"/>
          </p:cNvSpPr>
          <p:nvPr>
            <p:ph type="title" idx="14"/>
          </p:nvPr>
        </p:nvSpPr>
        <p:spPr>
          <a:xfrm>
            <a:off x="3264762" y="1907713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01</a:t>
            </a:r>
            <a:endParaRPr lang="en-GB" dirty="0">
              <a:latin typeface="+mj-lt"/>
            </a:endParaRPr>
          </a:p>
        </p:txBody>
      </p:sp>
      <p:sp>
        <p:nvSpPr>
          <p:cNvPr id="721" name="Google Shape;721;p43"/>
          <p:cNvSpPr txBox="1">
            <a:spLocks noGrp="1"/>
          </p:cNvSpPr>
          <p:nvPr>
            <p:ph type="title" idx="15"/>
          </p:nvPr>
        </p:nvSpPr>
        <p:spPr>
          <a:xfrm>
            <a:off x="5724443" y="3711773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04</a:t>
            </a:r>
            <a:endParaRPr dirty="0">
              <a:latin typeface="+mj-lt"/>
            </a:endParaRPr>
          </a:p>
        </p:txBody>
      </p:sp>
      <p:sp>
        <p:nvSpPr>
          <p:cNvPr id="724" name="Google Shape;724;p43"/>
          <p:cNvSpPr txBox="1">
            <a:spLocks noGrp="1"/>
          </p:cNvSpPr>
          <p:nvPr>
            <p:ph type="title" idx="16"/>
          </p:nvPr>
        </p:nvSpPr>
        <p:spPr>
          <a:xfrm>
            <a:off x="3319524" y="3796730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03</a:t>
            </a:r>
            <a:endParaRPr dirty="0">
              <a:latin typeface="+mj-lt"/>
            </a:endParaRPr>
          </a:p>
        </p:txBody>
      </p:sp>
      <p:sp>
        <p:nvSpPr>
          <p:cNvPr id="727" name="Google Shape;727;p43"/>
          <p:cNvSpPr txBox="1">
            <a:spLocks noGrp="1"/>
          </p:cNvSpPr>
          <p:nvPr>
            <p:ph type="title" idx="17"/>
          </p:nvPr>
        </p:nvSpPr>
        <p:spPr>
          <a:xfrm>
            <a:off x="900453" y="3796730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02</a:t>
            </a:r>
            <a:endParaRPr dirty="0">
              <a:latin typeface="+mj-lt"/>
            </a:endParaRPr>
          </a:p>
        </p:txBody>
      </p:sp>
      <p:grpSp>
        <p:nvGrpSpPr>
          <p:cNvPr id="14" name="Google Shape;427;p37"/>
          <p:cNvGrpSpPr/>
          <p:nvPr/>
        </p:nvGrpSpPr>
        <p:grpSpPr>
          <a:xfrm>
            <a:off x="302642" y="180248"/>
            <a:ext cx="1802204" cy="1648552"/>
            <a:chOff x="4736279" y="1049867"/>
            <a:chExt cx="3775251" cy="3830131"/>
          </a:xfrm>
        </p:grpSpPr>
        <p:sp>
          <p:nvSpPr>
            <p:cNvPr id="15" name="Google Shape;428;p37"/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29;p37"/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30;p37"/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31;p37"/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32;p37"/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33;p37"/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34;p37"/>
            <p:cNvSpPr/>
            <p:nvPr/>
          </p:nvSpPr>
          <p:spPr>
            <a:xfrm>
              <a:off x="4875893" y="3095874"/>
              <a:ext cx="2652371" cy="1784124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35;p37"/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36;p37"/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437;p37"/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1304;p51"/>
          <p:cNvGrpSpPr/>
          <p:nvPr/>
        </p:nvGrpSpPr>
        <p:grpSpPr>
          <a:xfrm rot="10312717">
            <a:off x="8408567" y="2476862"/>
            <a:ext cx="330292" cy="1973128"/>
            <a:chOff x="1932519" y="1192092"/>
            <a:chExt cx="404538" cy="2862233"/>
          </a:xfrm>
        </p:grpSpPr>
        <p:sp>
          <p:nvSpPr>
            <p:cNvPr id="26" name="Google Shape;1305;p51"/>
            <p:cNvSpPr/>
            <p:nvPr/>
          </p:nvSpPr>
          <p:spPr>
            <a:xfrm>
              <a:off x="1932519" y="1192092"/>
              <a:ext cx="404538" cy="2862233"/>
            </a:xfrm>
            <a:custGeom>
              <a:avLst/>
              <a:gdLst/>
              <a:ahLst/>
              <a:cxnLst/>
              <a:rect l="l" t="t" r="r" b="b"/>
              <a:pathLst>
                <a:path w="26462" h="187227" extrusionOk="0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7" name="Google Shape;1306;p51"/>
            <p:cNvSpPr/>
            <p:nvPr/>
          </p:nvSpPr>
          <p:spPr>
            <a:xfrm>
              <a:off x="2081740" y="1192092"/>
              <a:ext cx="106080" cy="167429"/>
            </a:xfrm>
            <a:custGeom>
              <a:avLst/>
              <a:gdLst/>
              <a:ahLst/>
              <a:cxnLst/>
              <a:rect l="l" t="t" r="r" b="b"/>
              <a:pathLst>
                <a:path w="6939" h="10952" extrusionOk="0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8" name="Google Shape;1307;p51"/>
            <p:cNvSpPr/>
            <p:nvPr/>
          </p:nvSpPr>
          <p:spPr>
            <a:xfrm>
              <a:off x="1932519" y="3828604"/>
              <a:ext cx="404538" cy="225720"/>
            </a:xfrm>
            <a:custGeom>
              <a:avLst/>
              <a:gdLst/>
              <a:ahLst/>
              <a:cxnLst/>
              <a:rect l="l" t="t" r="r" b="b"/>
              <a:pathLst>
                <a:path w="26462" h="14765" extrusionOk="0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9" name="Google Shape;1308;p51"/>
            <p:cNvSpPr/>
            <p:nvPr/>
          </p:nvSpPr>
          <p:spPr>
            <a:xfrm>
              <a:off x="2015148" y="2825928"/>
              <a:ext cx="263939" cy="878129"/>
            </a:xfrm>
            <a:custGeom>
              <a:avLst/>
              <a:gdLst/>
              <a:ahLst/>
              <a:cxnLst/>
              <a:rect l="l" t="t" r="r" b="b"/>
              <a:pathLst>
                <a:path w="17265" h="57441" extrusionOk="0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0" name="Google Shape;1309;p51"/>
            <p:cNvSpPr/>
            <p:nvPr/>
          </p:nvSpPr>
          <p:spPr>
            <a:xfrm>
              <a:off x="2060781" y="2891282"/>
              <a:ext cx="166511" cy="407014"/>
            </a:xfrm>
            <a:custGeom>
              <a:avLst/>
              <a:gdLst/>
              <a:ahLst/>
              <a:cxnLst/>
              <a:rect l="l" t="t" r="r" b="b"/>
              <a:pathLst>
                <a:path w="10892" h="26624" extrusionOk="0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1" name="Google Shape;1310;p51"/>
            <p:cNvSpPr/>
            <p:nvPr/>
          </p:nvSpPr>
          <p:spPr>
            <a:xfrm>
              <a:off x="2078040" y="3507949"/>
              <a:ext cx="127054" cy="128277"/>
            </a:xfrm>
            <a:custGeom>
              <a:avLst/>
              <a:gdLst/>
              <a:ahLst/>
              <a:cxnLst/>
              <a:rect l="l" t="t" r="r" b="b"/>
              <a:pathLst>
                <a:path w="8311" h="8391" extrusionOk="0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84328" y="4641043"/>
            <a:ext cx="45719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4AA27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Supervisor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4AA27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: Dr Wael Zakaria &amp; Dr Mohamed Hashem</a:t>
            </a:r>
            <a:endParaRPr lang="en-US" dirty="0">
              <a:solidFill>
                <a:srgbClr val="4AA276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-70884" y="312117"/>
            <a:ext cx="9214884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the nurse whose second letter of his/her name is ‘A’ and shift time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063" y="1006549"/>
            <a:ext cx="4410691" cy="3280504"/>
          </a:xfrm>
          <a:prstGeom prst="rect">
            <a:avLst/>
          </a:prstGeom>
        </p:spPr>
      </p:pic>
      <p:grpSp>
        <p:nvGrpSpPr>
          <p:cNvPr id="1766" name="Google Shape;2036;p67"/>
          <p:cNvGrpSpPr/>
          <p:nvPr/>
        </p:nvGrpSpPr>
        <p:grpSpPr>
          <a:xfrm>
            <a:off x="294585" y="1553810"/>
            <a:ext cx="1169475" cy="2997372"/>
            <a:chOff x="2471728" y="1630010"/>
            <a:chExt cx="1169475" cy="2997372"/>
          </a:xfrm>
        </p:grpSpPr>
        <p:sp>
          <p:nvSpPr>
            <p:cNvPr id="1767" name="Google Shape;2037;p67"/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2038;p67"/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2039;p67"/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2040;p67"/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2041;p67"/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2042;p67"/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2043;p67"/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2044;p67"/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2045;p67"/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2046;p67"/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2047;p67"/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2048;p67"/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2049;p67"/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2050;p67"/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2051;p67"/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2052;p67"/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2053;p67"/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2054;p67"/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2055;p67"/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2056;p67"/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2057;p67"/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2058;p67"/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2059;p67"/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2060;p67"/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2061;p67"/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2062;p67"/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2063;p67"/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2064;p67"/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2065;p67"/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2066;p67"/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2067;p67"/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2068;p67"/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2069;p67"/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2070;p67"/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2071;p67"/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2072;p67"/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2073;p67"/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2074;p67"/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431576" y="298303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Increase the salary for each doctor  whose salary is more than 25000 by adding 10% of the last salary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843" y="1630326"/>
            <a:ext cx="3132454" cy="1311219"/>
          </a:xfrm>
          <a:prstGeom prst="rect">
            <a:avLst/>
          </a:prstGeom>
        </p:spPr>
      </p:pic>
      <p:grpSp>
        <p:nvGrpSpPr>
          <p:cNvPr id="1770" name="Google Shape;831;p46"/>
          <p:cNvGrpSpPr/>
          <p:nvPr/>
        </p:nvGrpSpPr>
        <p:grpSpPr>
          <a:xfrm>
            <a:off x="7552036" y="1425367"/>
            <a:ext cx="1287733" cy="3961962"/>
            <a:chOff x="2908125" y="238100"/>
            <a:chExt cx="1790850" cy="5225300"/>
          </a:xfrm>
        </p:grpSpPr>
        <p:sp>
          <p:nvSpPr>
            <p:cNvPr id="1771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431576" y="298303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Retrieve the department of “dermatology</a:t>
            </a:r>
            <a:r>
              <a:rPr lang="en-GB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”</a:t>
            </a:r>
            <a:br>
              <a:rPr lang="en-GB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GB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“</a:t>
            </a:r>
            <a:r>
              <a:rPr lang="en-GB" sz="2400" b="1" kern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cardiology</a:t>
            </a:r>
            <a:r>
              <a:rPr lang="en-GB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” and the SSN of their manager  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70" name="Google Shape;831;p46"/>
          <p:cNvGrpSpPr/>
          <p:nvPr/>
        </p:nvGrpSpPr>
        <p:grpSpPr>
          <a:xfrm>
            <a:off x="7552036" y="1425367"/>
            <a:ext cx="1287733" cy="3961962"/>
            <a:chOff x="2908125" y="238100"/>
            <a:chExt cx="1790850" cy="5225300"/>
          </a:xfrm>
        </p:grpSpPr>
        <p:sp>
          <p:nvSpPr>
            <p:cNvPr id="1771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34" y="1438117"/>
            <a:ext cx="4172532" cy="2267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431576" y="298303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the name and gender of each doctor doesn’t have an email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70" name="Google Shape;831;p46"/>
          <p:cNvGrpSpPr/>
          <p:nvPr/>
        </p:nvGrpSpPr>
        <p:grpSpPr>
          <a:xfrm>
            <a:off x="7552036" y="1425367"/>
            <a:ext cx="1287733" cy="3961962"/>
            <a:chOff x="2908125" y="238100"/>
            <a:chExt cx="1790850" cy="5225300"/>
          </a:xfrm>
        </p:grpSpPr>
        <p:sp>
          <p:nvSpPr>
            <p:cNvPr id="1771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24" y="1447643"/>
            <a:ext cx="3057952" cy="2248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99;p66"/>
          <p:cNvGrpSpPr/>
          <p:nvPr/>
        </p:nvGrpSpPr>
        <p:grpSpPr>
          <a:xfrm>
            <a:off x="-178139" y="507516"/>
            <a:ext cx="3727650" cy="5216725"/>
            <a:chOff x="1927175" y="238100"/>
            <a:chExt cx="3727650" cy="5216725"/>
          </a:xfrm>
        </p:grpSpPr>
        <p:sp>
          <p:nvSpPr>
            <p:cNvPr id="5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4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5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6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7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8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9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0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1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2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3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4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5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6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7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8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9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0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1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2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3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4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5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6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7" name="Google Shape;1950;p66"/>
            <p:cNvSpPr/>
            <p:nvPr/>
          </p:nvSpPr>
          <p:spPr>
            <a:xfrm>
              <a:off x="5351800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8" name="Google Shape;1951;p66"/>
            <p:cNvSpPr/>
            <p:nvPr/>
          </p:nvSpPr>
          <p:spPr>
            <a:xfrm>
              <a:off x="5525750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9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0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1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2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3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4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5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6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7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8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9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0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1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2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3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4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5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6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7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8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9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0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1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263" name="TextBox 2262"/>
          <p:cNvSpPr txBox="1"/>
          <p:nvPr/>
        </p:nvSpPr>
        <p:spPr>
          <a:xfrm>
            <a:off x="3403811" y="1533406"/>
            <a:ext cx="45828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4AA276"/>
                </a:solidFill>
                <a:latin typeface="+mj-lt"/>
              </a:rPr>
              <a:t>Some queries on many tables</a:t>
            </a:r>
            <a:endParaRPr lang="en-US" sz="5400" dirty="0">
              <a:solidFill>
                <a:srgbClr val="4AA276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211836" y="388634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Retrieve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name of the patient and his medicine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797" y="1256420"/>
            <a:ext cx="6368404" cy="3295649"/>
          </a:xfrm>
          <a:prstGeom prst="rect">
            <a:avLst/>
          </a:prstGeom>
        </p:spPr>
      </p:pic>
      <p:grpSp>
        <p:nvGrpSpPr>
          <p:cNvPr id="1776" name="Google Shape;831;p46"/>
          <p:cNvGrpSpPr/>
          <p:nvPr/>
        </p:nvGrpSpPr>
        <p:grpSpPr>
          <a:xfrm>
            <a:off x="8195003" y="1440517"/>
            <a:ext cx="850051" cy="3447169"/>
            <a:chOff x="2908125" y="238100"/>
            <a:chExt cx="1790850" cy="5225300"/>
          </a:xfrm>
        </p:grpSpPr>
        <p:sp>
          <p:nvSpPr>
            <p:cNvPr id="1777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-332014" y="390843"/>
            <a:ext cx="9808028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name of the doctor his, patient, his specialization and total payments 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210" y="1139198"/>
            <a:ext cx="5881579" cy="3613459"/>
          </a:xfrm>
          <a:prstGeom prst="rect">
            <a:avLst/>
          </a:prstGeom>
        </p:spPr>
      </p:pic>
      <p:grpSp>
        <p:nvGrpSpPr>
          <p:cNvPr id="2" name="Google Shape;2036;p67"/>
          <p:cNvGrpSpPr/>
          <p:nvPr/>
        </p:nvGrpSpPr>
        <p:grpSpPr>
          <a:xfrm>
            <a:off x="-464" y="1368753"/>
            <a:ext cx="1169475" cy="2997372"/>
            <a:chOff x="2471728" y="1630010"/>
            <a:chExt cx="1169475" cy="2997372"/>
          </a:xfrm>
        </p:grpSpPr>
        <p:sp>
          <p:nvSpPr>
            <p:cNvPr id="3" name="Google Shape;2037;p67"/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2038;p67"/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2039;p67"/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2040;p67"/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2041;p67"/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042;p67"/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043;p67"/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044;p67"/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045;p67"/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046;p67"/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047;p67"/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048;p67"/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049;p67"/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050;p67"/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051;p67"/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052;p67"/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53;p67"/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054;p67"/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055;p67"/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056;p67"/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057;p67"/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058;p67"/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059;p67"/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060;p67"/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061;p67"/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062;p67"/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063;p67"/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064;p67"/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2065;p67"/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2066;p67"/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2067;p67"/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2068;p67"/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2069;p67"/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2070;p67"/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2071;p67"/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2072;p67"/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2073;p67"/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2074;p67"/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424487" y="252358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the manger of each department and his salary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105" y="1146628"/>
            <a:ext cx="5620534" cy="3185887"/>
          </a:xfrm>
          <a:prstGeom prst="rect">
            <a:avLst/>
          </a:prstGeom>
        </p:spPr>
      </p:pic>
      <p:grpSp>
        <p:nvGrpSpPr>
          <p:cNvPr id="2" name="Google Shape;1980;p67"/>
          <p:cNvGrpSpPr/>
          <p:nvPr/>
        </p:nvGrpSpPr>
        <p:grpSpPr>
          <a:xfrm>
            <a:off x="155243" y="1260079"/>
            <a:ext cx="1031371" cy="3072436"/>
            <a:chOff x="1232929" y="1554945"/>
            <a:chExt cx="1031371" cy="3072436"/>
          </a:xfrm>
        </p:grpSpPr>
        <p:sp>
          <p:nvSpPr>
            <p:cNvPr id="4" name="Google Shape;1981;p67"/>
            <p:cNvSpPr/>
            <p:nvPr/>
          </p:nvSpPr>
          <p:spPr>
            <a:xfrm>
              <a:off x="1582245" y="1554945"/>
              <a:ext cx="440958" cy="466642"/>
            </a:xfrm>
            <a:custGeom>
              <a:avLst/>
              <a:gdLst/>
              <a:ahLst/>
              <a:cxnLst/>
              <a:rect l="l" t="t" r="r" b="b"/>
              <a:pathLst>
                <a:path w="13752" h="14553" extrusionOk="0">
                  <a:moveTo>
                    <a:pt x="8438" y="1"/>
                  </a:moveTo>
                  <a:cubicBezTo>
                    <a:pt x="7661" y="1"/>
                    <a:pt x="6783" y="142"/>
                    <a:pt x="6116" y="229"/>
                  </a:cubicBezTo>
                  <a:cubicBezTo>
                    <a:pt x="4010" y="529"/>
                    <a:pt x="2690" y="1866"/>
                    <a:pt x="1905" y="3804"/>
                  </a:cubicBezTo>
                  <a:cubicBezTo>
                    <a:pt x="969" y="6160"/>
                    <a:pt x="2005" y="8717"/>
                    <a:pt x="1003" y="11006"/>
                  </a:cubicBezTo>
                  <a:cubicBezTo>
                    <a:pt x="819" y="11407"/>
                    <a:pt x="618" y="11791"/>
                    <a:pt x="368" y="12175"/>
                  </a:cubicBezTo>
                  <a:cubicBezTo>
                    <a:pt x="201" y="12443"/>
                    <a:pt x="0" y="12676"/>
                    <a:pt x="0" y="13011"/>
                  </a:cubicBezTo>
                  <a:cubicBezTo>
                    <a:pt x="0" y="13763"/>
                    <a:pt x="518" y="14297"/>
                    <a:pt x="1237" y="14481"/>
                  </a:cubicBezTo>
                  <a:cubicBezTo>
                    <a:pt x="1483" y="14535"/>
                    <a:pt x="1734" y="14552"/>
                    <a:pt x="1986" y="14552"/>
                  </a:cubicBezTo>
                  <a:cubicBezTo>
                    <a:pt x="2435" y="14552"/>
                    <a:pt x="2887" y="14498"/>
                    <a:pt x="3325" y="14498"/>
                  </a:cubicBezTo>
                  <a:lnTo>
                    <a:pt x="7486" y="14498"/>
                  </a:lnTo>
                  <a:cubicBezTo>
                    <a:pt x="8522" y="14498"/>
                    <a:pt x="9541" y="14481"/>
                    <a:pt x="10560" y="14481"/>
                  </a:cubicBezTo>
                  <a:cubicBezTo>
                    <a:pt x="12081" y="14464"/>
                    <a:pt x="13033" y="13111"/>
                    <a:pt x="13417" y="11724"/>
                  </a:cubicBezTo>
                  <a:cubicBezTo>
                    <a:pt x="13751" y="10521"/>
                    <a:pt x="13401" y="9351"/>
                    <a:pt x="13350" y="8148"/>
                  </a:cubicBezTo>
                  <a:cubicBezTo>
                    <a:pt x="13300" y="6895"/>
                    <a:pt x="13150" y="5642"/>
                    <a:pt x="13050" y="4389"/>
                  </a:cubicBezTo>
                  <a:cubicBezTo>
                    <a:pt x="12966" y="3186"/>
                    <a:pt x="12866" y="1615"/>
                    <a:pt x="11663" y="813"/>
                  </a:cubicBezTo>
                  <a:cubicBezTo>
                    <a:pt x="11011" y="379"/>
                    <a:pt x="9992" y="195"/>
                    <a:pt x="9207" y="62"/>
                  </a:cubicBezTo>
                  <a:cubicBezTo>
                    <a:pt x="8972" y="18"/>
                    <a:pt x="8711" y="1"/>
                    <a:pt x="8438" y="1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982;p67"/>
            <p:cNvSpPr/>
            <p:nvPr/>
          </p:nvSpPr>
          <p:spPr>
            <a:xfrm>
              <a:off x="1663209" y="1689234"/>
              <a:ext cx="289258" cy="328602"/>
            </a:xfrm>
            <a:custGeom>
              <a:avLst/>
              <a:gdLst/>
              <a:ahLst/>
              <a:cxnLst/>
              <a:rect l="l" t="t" r="r" b="b"/>
              <a:pathLst>
                <a:path w="9021" h="10248" extrusionOk="0">
                  <a:moveTo>
                    <a:pt x="2361" y="0"/>
                  </a:moveTo>
                  <a:cubicBezTo>
                    <a:pt x="1841" y="0"/>
                    <a:pt x="2250" y="2567"/>
                    <a:pt x="1602" y="4194"/>
                  </a:cubicBezTo>
                  <a:cubicBezTo>
                    <a:pt x="867" y="5982"/>
                    <a:pt x="132" y="6584"/>
                    <a:pt x="65" y="7937"/>
                  </a:cubicBezTo>
                  <a:cubicBezTo>
                    <a:pt x="1" y="9285"/>
                    <a:pt x="1555" y="10248"/>
                    <a:pt x="3958" y="10248"/>
                  </a:cubicBezTo>
                  <a:cubicBezTo>
                    <a:pt x="4057" y="10248"/>
                    <a:pt x="4157" y="10246"/>
                    <a:pt x="4259" y="10243"/>
                  </a:cubicBezTo>
                  <a:cubicBezTo>
                    <a:pt x="6832" y="10176"/>
                    <a:pt x="8620" y="8472"/>
                    <a:pt x="8804" y="5782"/>
                  </a:cubicBezTo>
                  <a:cubicBezTo>
                    <a:pt x="9021" y="2223"/>
                    <a:pt x="8620" y="502"/>
                    <a:pt x="8620" y="502"/>
                  </a:cubicBezTo>
                  <a:cubicBezTo>
                    <a:pt x="8620" y="502"/>
                    <a:pt x="6431" y="1722"/>
                    <a:pt x="4827" y="1722"/>
                  </a:cubicBezTo>
                  <a:cubicBezTo>
                    <a:pt x="3223" y="1722"/>
                    <a:pt x="2889" y="34"/>
                    <a:pt x="2371" y="1"/>
                  </a:cubicBezTo>
                  <a:cubicBezTo>
                    <a:pt x="2367" y="0"/>
                    <a:pt x="2364" y="0"/>
                    <a:pt x="2361" y="0"/>
                  </a:cubicBezTo>
                  <a:close/>
                </a:path>
              </a:pathLst>
            </a:custGeom>
            <a:solidFill>
              <a:srgbClr val="F4D5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983;p67"/>
            <p:cNvSpPr/>
            <p:nvPr/>
          </p:nvSpPr>
          <p:spPr>
            <a:xfrm>
              <a:off x="1632074" y="4229808"/>
              <a:ext cx="362719" cy="397574"/>
            </a:xfrm>
            <a:custGeom>
              <a:avLst/>
              <a:gdLst/>
              <a:ahLst/>
              <a:cxnLst/>
              <a:rect l="l" t="t" r="r" b="b"/>
              <a:pathLst>
                <a:path w="11312" h="12399" extrusionOk="0">
                  <a:moveTo>
                    <a:pt x="2490" y="0"/>
                  </a:moveTo>
                  <a:cubicBezTo>
                    <a:pt x="2490" y="0"/>
                    <a:pt x="2122" y="568"/>
                    <a:pt x="1688" y="1304"/>
                  </a:cubicBezTo>
                  <a:cubicBezTo>
                    <a:pt x="986" y="2457"/>
                    <a:pt x="67" y="4044"/>
                    <a:pt x="0" y="4462"/>
                  </a:cubicBezTo>
                  <a:cubicBezTo>
                    <a:pt x="1387" y="7252"/>
                    <a:pt x="4578" y="12398"/>
                    <a:pt x="4578" y="12398"/>
                  </a:cubicBezTo>
                  <a:lnTo>
                    <a:pt x="11312" y="12398"/>
                  </a:lnTo>
                  <a:cubicBezTo>
                    <a:pt x="11312" y="12398"/>
                    <a:pt x="10827" y="11412"/>
                    <a:pt x="9440" y="10426"/>
                  </a:cubicBezTo>
                  <a:lnTo>
                    <a:pt x="9424" y="10426"/>
                  </a:lnTo>
                  <a:cubicBezTo>
                    <a:pt x="8037" y="9424"/>
                    <a:pt x="7452" y="8438"/>
                    <a:pt x="6550" y="6249"/>
                  </a:cubicBezTo>
                  <a:cubicBezTo>
                    <a:pt x="5664" y="4077"/>
                    <a:pt x="6249" y="1487"/>
                    <a:pt x="6249" y="1487"/>
                  </a:cubicBezTo>
                  <a:lnTo>
                    <a:pt x="2490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984;p67"/>
            <p:cNvSpPr/>
            <p:nvPr/>
          </p:nvSpPr>
          <p:spPr>
            <a:xfrm>
              <a:off x="1632074" y="4271588"/>
              <a:ext cx="362719" cy="355793"/>
            </a:xfrm>
            <a:custGeom>
              <a:avLst/>
              <a:gdLst/>
              <a:ahLst/>
              <a:cxnLst/>
              <a:rect l="l" t="t" r="r" b="b"/>
              <a:pathLst>
                <a:path w="11312" h="11096" extrusionOk="0">
                  <a:moveTo>
                    <a:pt x="1688" y="1"/>
                  </a:moveTo>
                  <a:cubicBezTo>
                    <a:pt x="986" y="1154"/>
                    <a:pt x="67" y="2741"/>
                    <a:pt x="0" y="3159"/>
                  </a:cubicBezTo>
                  <a:cubicBezTo>
                    <a:pt x="1387" y="5949"/>
                    <a:pt x="4578" y="11095"/>
                    <a:pt x="4578" y="11095"/>
                  </a:cubicBezTo>
                  <a:lnTo>
                    <a:pt x="11312" y="11095"/>
                  </a:lnTo>
                  <a:cubicBezTo>
                    <a:pt x="11312" y="11095"/>
                    <a:pt x="10827" y="10109"/>
                    <a:pt x="9440" y="9123"/>
                  </a:cubicBezTo>
                  <a:lnTo>
                    <a:pt x="9424" y="9123"/>
                  </a:lnTo>
                  <a:cubicBezTo>
                    <a:pt x="9374" y="9073"/>
                    <a:pt x="8638" y="8823"/>
                    <a:pt x="7469" y="8823"/>
                  </a:cubicBezTo>
                  <a:cubicBezTo>
                    <a:pt x="6249" y="8823"/>
                    <a:pt x="4428" y="8906"/>
                    <a:pt x="4428" y="8906"/>
                  </a:cubicBezTo>
                  <a:cubicBezTo>
                    <a:pt x="4428" y="8906"/>
                    <a:pt x="2523" y="5247"/>
                    <a:pt x="2306" y="3810"/>
                  </a:cubicBezTo>
                  <a:cubicBezTo>
                    <a:pt x="2122" y="2574"/>
                    <a:pt x="2423" y="903"/>
                    <a:pt x="168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985;p67"/>
            <p:cNvSpPr/>
            <p:nvPr/>
          </p:nvSpPr>
          <p:spPr>
            <a:xfrm>
              <a:off x="1644387" y="2900040"/>
              <a:ext cx="472029" cy="1451422"/>
            </a:xfrm>
            <a:custGeom>
              <a:avLst/>
              <a:gdLst/>
              <a:ahLst/>
              <a:cxnLst/>
              <a:rect l="l" t="t" r="r" b="b"/>
              <a:pathLst>
                <a:path w="14721" h="45265" extrusionOk="0">
                  <a:moveTo>
                    <a:pt x="14119" y="1"/>
                  </a:moveTo>
                  <a:lnTo>
                    <a:pt x="4813" y="101"/>
                  </a:lnTo>
                  <a:cubicBezTo>
                    <a:pt x="4629" y="719"/>
                    <a:pt x="4579" y="2373"/>
                    <a:pt x="4612" y="4512"/>
                  </a:cubicBezTo>
                  <a:cubicBezTo>
                    <a:pt x="4712" y="10878"/>
                    <a:pt x="5514" y="21505"/>
                    <a:pt x="5514" y="21505"/>
                  </a:cubicBezTo>
                  <a:lnTo>
                    <a:pt x="0" y="42808"/>
                  </a:lnTo>
                  <a:lnTo>
                    <a:pt x="6350" y="45264"/>
                  </a:lnTo>
                  <a:cubicBezTo>
                    <a:pt x="6350" y="45264"/>
                    <a:pt x="13300" y="31029"/>
                    <a:pt x="14119" y="27453"/>
                  </a:cubicBezTo>
                  <a:cubicBezTo>
                    <a:pt x="14721" y="24846"/>
                    <a:pt x="14453" y="11613"/>
                    <a:pt x="14253" y="4512"/>
                  </a:cubicBezTo>
                  <a:cubicBezTo>
                    <a:pt x="14186" y="1822"/>
                    <a:pt x="14119" y="1"/>
                    <a:pt x="1411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986;p67"/>
            <p:cNvSpPr/>
            <p:nvPr/>
          </p:nvSpPr>
          <p:spPr>
            <a:xfrm>
              <a:off x="1543671" y="4440347"/>
              <a:ext cx="449006" cy="187035"/>
            </a:xfrm>
            <a:custGeom>
              <a:avLst/>
              <a:gdLst/>
              <a:ahLst/>
              <a:cxnLst/>
              <a:rect l="l" t="t" r="r" b="b"/>
              <a:pathLst>
                <a:path w="14003" h="5833" extrusionOk="0">
                  <a:moveTo>
                    <a:pt x="5948" y="1"/>
                  </a:moveTo>
                  <a:lnTo>
                    <a:pt x="284" y="435"/>
                  </a:lnTo>
                  <a:lnTo>
                    <a:pt x="134" y="3209"/>
                  </a:lnTo>
                  <a:lnTo>
                    <a:pt x="0" y="5832"/>
                  </a:lnTo>
                  <a:lnTo>
                    <a:pt x="14002" y="5832"/>
                  </a:lnTo>
                  <a:cubicBezTo>
                    <a:pt x="14002" y="5832"/>
                    <a:pt x="13350" y="4111"/>
                    <a:pt x="11128" y="3610"/>
                  </a:cubicBezTo>
                  <a:cubicBezTo>
                    <a:pt x="10176" y="3409"/>
                    <a:pt x="9240" y="3109"/>
                    <a:pt x="8355" y="2708"/>
                  </a:cubicBezTo>
                  <a:cubicBezTo>
                    <a:pt x="5748" y="1471"/>
                    <a:pt x="5948" y="1"/>
                    <a:pt x="594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987;p67"/>
            <p:cNvSpPr/>
            <p:nvPr/>
          </p:nvSpPr>
          <p:spPr>
            <a:xfrm>
              <a:off x="1501345" y="2833088"/>
              <a:ext cx="364355" cy="1673184"/>
            </a:xfrm>
            <a:custGeom>
              <a:avLst/>
              <a:gdLst/>
              <a:ahLst/>
              <a:cxnLst/>
              <a:rect l="l" t="t" r="r" b="b"/>
              <a:pathLst>
                <a:path w="11363" h="52181" extrusionOk="0">
                  <a:moveTo>
                    <a:pt x="702" y="0"/>
                  </a:moveTo>
                  <a:cubicBezTo>
                    <a:pt x="702" y="0"/>
                    <a:pt x="769" y="2323"/>
                    <a:pt x="869" y="5631"/>
                  </a:cubicBezTo>
                  <a:cubicBezTo>
                    <a:pt x="1070" y="12448"/>
                    <a:pt x="1387" y="23459"/>
                    <a:pt x="1471" y="26767"/>
                  </a:cubicBezTo>
                  <a:cubicBezTo>
                    <a:pt x="1036" y="31513"/>
                    <a:pt x="0" y="52181"/>
                    <a:pt x="0" y="52181"/>
                  </a:cubicBezTo>
                  <a:lnTo>
                    <a:pt x="8472" y="50243"/>
                  </a:lnTo>
                  <a:cubicBezTo>
                    <a:pt x="8472" y="50243"/>
                    <a:pt x="10744" y="31078"/>
                    <a:pt x="11128" y="25431"/>
                  </a:cubicBezTo>
                  <a:cubicBezTo>
                    <a:pt x="11362" y="21671"/>
                    <a:pt x="10827" y="11813"/>
                    <a:pt x="10426" y="5631"/>
                  </a:cubicBezTo>
                  <a:cubicBezTo>
                    <a:pt x="10226" y="2507"/>
                    <a:pt x="10076" y="301"/>
                    <a:pt x="10076" y="301"/>
                  </a:cubicBezTo>
                  <a:lnTo>
                    <a:pt x="752" y="17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988;p67"/>
            <p:cNvSpPr/>
            <p:nvPr/>
          </p:nvSpPr>
          <p:spPr>
            <a:xfrm>
              <a:off x="1525458" y="2833601"/>
              <a:ext cx="310229" cy="180045"/>
            </a:xfrm>
            <a:custGeom>
              <a:avLst/>
              <a:gdLst/>
              <a:ahLst/>
              <a:cxnLst/>
              <a:rect l="l" t="t" r="r" b="b"/>
              <a:pathLst>
                <a:path w="9675" h="5615" extrusionOk="0">
                  <a:moveTo>
                    <a:pt x="0" y="1"/>
                  </a:moveTo>
                  <a:cubicBezTo>
                    <a:pt x="0" y="68"/>
                    <a:pt x="67" y="2357"/>
                    <a:pt x="184" y="5615"/>
                  </a:cubicBezTo>
                  <a:lnTo>
                    <a:pt x="9674" y="5615"/>
                  </a:lnTo>
                  <a:cubicBezTo>
                    <a:pt x="9474" y="2491"/>
                    <a:pt x="9324" y="285"/>
                    <a:pt x="9324" y="2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8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989;p67"/>
            <p:cNvSpPr/>
            <p:nvPr/>
          </p:nvSpPr>
          <p:spPr>
            <a:xfrm>
              <a:off x="1543671" y="4527146"/>
              <a:ext cx="449006" cy="100235"/>
            </a:xfrm>
            <a:custGeom>
              <a:avLst/>
              <a:gdLst/>
              <a:ahLst/>
              <a:cxnLst/>
              <a:rect l="l" t="t" r="r" b="b"/>
              <a:pathLst>
                <a:path w="14003" h="3126" extrusionOk="0">
                  <a:moveTo>
                    <a:pt x="8355" y="1"/>
                  </a:moveTo>
                  <a:cubicBezTo>
                    <a:pt x="7686" y="585"/>
                    <a:pt x="6984" y="1321"/>
                    <a:pt x="6583" y="2072"/>
                  </a:cubicBezTo>
                  <a:cubicBezTo>
                    <a:pt x="3275" y="1772"/>
                    <a:pt x="1387" y="886"/>
                    <a:pt x="134" y="502"/>
                  </a:cubicBezTo>
                  <a:lnTo>
                    <a:pt x="0" y="3125"/>
                  </a:lnTo>
                  <a:lnTo>
                    <a:pt x="14002" y="3125"/>
                  </a:lnTo>
                  <a:cubicBezTo>
                    <a:pt x="14002" y="3125"/>
                    <a:pt x="13350" y="1404"/>
                    <a:pt x="11128" y="903"/>
                  </a:cubicBezTo>
                  <a:cubicBezTo>
                    <a:pt x="10176" y="702"/>
                    <a:pt x="9240" y="402"/>
                    <a:pt x="83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990;p67"/>
            <p:cNvSpPr/>
            <p:nvPr/>
          </p:nvSpPr>
          <p:spPr>
            <a:xfrm>
              <a:off x="1448310" y="1964095"/>
              <a:ext cx="727587" cy="965445"/>
            </a:xfrm>
            <a:custGeom>
              <a:avLst/>
              <a:gdLst/>
              <a:ahLst/>
              <a:cxnLst/>
              <a:rect l="l" t="t" r="r" b="b"/>
              <a:pathLst>
                <a:path w="22691" h="30109" extrusionOk="0">
                  <a:moveTo>
                    <a:pt x="7669" y="0"/>
                  </a:moveTo>
                  <a:cubicBezTo>
                    <a:pt x="7385" y="67"/>
                    <a:pt x="7085" y="117"/>
                    <a:pt x="6784" y="167"/>
                  </a:cubicBezTo>
                  <a:cubicBezTo>
                    <a:pt x="4695" y="518"/>
                    <a:pt x="2339" y="585"/>
                    <a:pt x="1069" y="2740"/>
                  </a:cubicBezTo>
                  <a:cubicBezTo>
                    <a:pt x="0" y="4561"/>
                    <a:pt x="936" y="9875"/>
                    <a:pt x="1871" y="14369"/>
                  </a:cubicBezTo>
                  <a:cubicBezTo>
                    <a:pt x="2406" y="16892"/>
                    <a:pt x="2406" y="19482"/>
                    <a:pt x="1905" y="22005"/>
                  </a:cubicBezTo>
                  <a:cubicBezTo>
                    <a:pt x="1203" y="25531"/>
                    <a:pt x="501" y="30109"/>
                    <a:pt x="501" y="30109"/>
                  </a:cubicBezTo>
                  <a:lnTo>
                    <a:pt x="22690" y="30109"/>
                  </a:lnTo>
                  <a:cubicBezTo>
                    <a:pt x="21688" y="25547"/>
                    <a:pt x="18613" y="16541"/>
                    <a:pt x="18580" y="16458"/>
                  </a:cubicBezTo>
                  <a:cubicBezTo>
                    <a:pt x="18580" y="16458"/>
                    <a:pt x="19198" y="2339"/>
                    <a:pt x="18363" y="1370"/>
                  </a:cubicBezTo>
                  <a:cubicBezTo>
                    <a:pt x="17862" y="769"/>
                    <a:pt x="16675" y="434"/>
                    <a:pt x="15823" y="267"/>
                  </a:cubicBezTo>
                  <a:cubicBezTo>
                    <a:pt x="15272" y="150"/>
                    <a:pt x="14871" y="117"/>
                    <a:pt x="14871" y="117"/>
                  </a:cubicBezTo>
                  <a:cubicBezTo>
                    <a:pt x="14720" y="117"/>
                    <a:pt x="9975" y="0"/>
                    <a:pt x="76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991;p67"/>
            <p:cNvSpPr/>
            <p:nvPr/>
          </p:nvSpPr>
          <p:spPr>
            <a:xfrm>
              <a:off x="1675458" y="2281795"/>
              <a:ext cx="138809" cy="158946"/>
            </a:xfrm>
            <a:custGeom>
              <a:avLst/>
              <a:gdLst/>
              <a:ahLst/>
              <a:cxnLst/>
              <a:rect l="l" t="t" r="r" b="b"/>
              <a:pathLst>
                <a:path w="4329" h="4957" extrusionOk="0">
                  <a:moveTo>
                    <a:pt x="4328" y="0"/>
                  </a:moveTo>
                  <a:lnTo>
                    <a:pt x="101" y="84"/>
                  </a:lnTo>
                  <a:cubicBezTo>
                    <a:pt x="84" y="167"/>
                    <a:pt x="1" y="3158"/>
                    <a:pt x="151" y="3893"/>
                  </a:cubicBezTo>
                  <a:cubicBezTo>
                    <a:pt x="258" y="4414"/>
                    <a:pt x="1080" y="4957"/>
                    <a:pt x="2098" y="4957"/>
                  </a:cubicBezTo>
                  <a:cubicBezTo>
                    <a:pt x="2353" y="4957"/>
                    <a:pt x="2620" y="4923"/>
                    <a:pt x="2891" y="4846"/>
                  </a:cubicBezTo>
                  <a:cubicBezTo>
                    <a:pt x="4228" y="4461"/>
                    <a:pt x="4328" y="3459"/>
                    <a:pt x="4328" y="3459"/>
                  </a:cubicBezTo>
                  <a:lnTo>
                    <a:pt x="4328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992;p67"/>
            <p:cNvSpPr/>
            <p:nvPr/>
          </p:nvSpPr>
          <p:spPr>
            <a:xfrm>
              <a:off x="1665806" y="1964095"/>
              <a:ext cx="289900" cy="205761"/>
            </a:xfrm>
            <a:custGeom>
              <a:avLst/>
              <a:gdLst/>
              <a:ahLst/>
              <a:cxnLst/>
              <a:rect l="l" t="t" r="r" b="b"/>
              <a:pathLst>
                <a:path w="9041" h="6417" extrusionOk="0">
                  <a:moveTo>
                    <a:pt x="886" y="0"/>
                  </a:moveTo>
                  <a:cubicBezTo>
                    <a:pt x="602" y="67"/>
                    <a:pt x="302" y="117"/>
                    <a:pt x="1" y="167"/>
                  </a:cubicBezTo>
                  <a:cubicBezTo>
                    <a:pt x="1221" y="2657"/>
                    <a:pt x="4462" y="6216"/>
                    <a:pt x="6283" y="6416"/>
                  </a:cubicBezTo>
                  <a:cubicBezTo>
                    <a:pt x="7419" y="5932"/>
                    <a:pt x="8539" y="2172"/>
                    <a:pt x="9040" y="267"/>
                  </a:cubicBezTo>
                  <a:cubicBezTo>
                    <a:pt x="8489" y="150"/>
                    <a:pt x="8088" y="117"/>
                    <a:pt x="8088" y="117"/>
                  </a:cubicBezTo>
                  <a:cubicBezTo>
                    <a:pt x="7937" y="117"/>
                    <a:pt x="3192" y="0"/>
                    <a:pt x="88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993;p67"/>
            <p:cNvSpPr/>
            <p:nvPr/>
          </p:nvSpPr>
          <p:spPr>
            <a:xfrm>
              <a:off x="1232929" y="2849153"/>
              <a:ext cx="590958" cy="388467"/>
            </a:xfrm>
            <a:custGeom>
              <a:avLst/>
              <a:gdLst/>
              <a:ahLst/>
              <a:cxnLst/>
              <a:rect l="l" t="t" r="r" b="b"/>
              <a:pathLst>
                <a:path w="18430" h="12115" extrusionOk="0">
                  <a:moveTo>
                    <a:pt x="1320" y="0"/>
                  </a:moveTo>
                  <a:cubicBezTo>
                    <a:pt x="585" y="0"/>
                    <a:pt x="0" y="585"/>
                    <a:pt x="0" y="1304"/>
                  </a:cubicBezTo>
                  <a:lnTo>
                    <a:pt x="0" y="10811"/>
                  </a:lnTo>
                  <a:cubicBezTo>
                    <a:pt x="0" y="10878"/>
                    <a:pt x="17" y="10961"/>
                    <a:pt x="17" y="11028"/>
                  </a:cubicBezTo>
                  <a:cubicBezTo>
                    <a:pt x="134" y="11663"/>
                    <a:pt x="669" y="12114"/>
                    <a:pt x="1320" y="12114"/>
                  </a:cubicBezTo>
                  <a:lnTo>
                    <a:pt x="16926" y="12114"/>
                  </a:lnTo>
                  <a:cubicBezTo>
                    <a:pt x="17645" y="12114"/>
                    <a:pt x="18229" y="11546"/>
                    <a:pt x="18246" y="10828"/>
                  </a:cubicBezTo>
                  <a:lnTo>
                    <a:pt x="18413" y="1337"/>
                  </a:lnTo>
                  <a:cubicBezTo>
                    <a:pt x="18430" y="635"/>
                    <a:pt x="17895" y="51"/>
                    <a:pt x="17210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994;p67"/>
            <p:cNvSpPr/>
            <p:nvPr/>
          </p:nvSpPr>
          <p:spPr>
            <a:xfrm>
              <a:off x="1232929" y="2849153"/>
              <a:ext cx="552384" cy="353645"/>
            </a:xfrm>
            <a:custGeom>
              <a:avLst/>
              <a:gdLst/>
              <a:ahLst/>
              <a:cxnLst/>
              <a:rect l="l" t="t" r="r" b="b"/>
              <a:pathLst>
                <a:path w="17227" h="11029" extrusionOk="0">
                  <a:moveTo>
                    <a:pt x="1320" y="0"/>
                  </a:moveTo>
                  <a:cubicBezTo>
                    <a:pt x="585" y="0"/>
                    <a:pt x="0" y="585"/>
                    <a:pt x="0" y="1304"/>
                  </a:cubicBezTo>
                  <a:lnTo>
                    <a:pt x="0" y="10811"/>
                  </a:lnTo>
                  <a:cubicBezTo>
                    <a:pt x="0" y="10878"/>
                    <a:pt x="17" y="10961"/>
                    <a:pt x="17" y="11028"/>
                  </a:cubicBezTo>
                  <a:lnTo>
                    <a:pt x="16375" y="11028"/>
                  </a:lnTo>
                  <a:cubicBezTo>
                    <a:pt x="16759" y="11028"/>
                    <a:pt x="17076" y="10727"/>
                    <a:pt x="17076" y="10343"/>
                  </a:cubicBezTo>
                  <a:lnTo>
                    <a:pt x="17227" y="251"/>
                  </a:lnTo>
                  <a:cubicBezTo>
                    <a:pt x="17227" y="168"/>
                    <a:pt x="17210" y="84"/>
                    <a:pt x="172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995;p67"/>
            <p:cNvSpPr/>
            <p:nvPr/>
          </p:nvSpPr>
          <p:spPr>
            <a:xfrm>
              <a:off x="1480984" y="3001847"/>
              <a:ext cx="188414" cy="286853"/>
            </a:xfrm>
            <a:custGeom>
              <a:avLst/>
              <a:gdLst/>
              <a:ahLst/>
              <a:cxnLst/>
              <a:rect l="l" t="t" r="r" b="b"/>
              <a:pathLst>
                <a:path w="5876" h="8946" extrusionOk="0">
                  <a:moveTo>
                    <a:pt x="3342" y="0"/>
                  </a:moveTo>
                  <a:lnTo>
                    <a:pt x="0" y="1053"/>
                  </a:lnTo>
                  <a:lnTo>
                    <a:pt x="1020" y="5030"/>
                  </a:lnTo>
                  <a:cubicBezTo>
                    <a:pt x="953" y="6183"/>
                    <a:pt x="2206" y="8655"/>
                    <a:pt x="2440" y="8756"/>
                  </a:cubicBezTo>
                  <a:cubicBezTo>
                    <a:pt x="2454" y="8761"/>
                    <a:pt x="2466" y="8764"/>
                    <a:pt x="2477" y="8764"/>
                  </a:cubicBezTo>
                  <a:cubicBezTo>
                    <a:pt x="2820" y="8764"/>
                    <a:pt x="1711" y="6032"/>
                    <a:pt x="1922" y="6032"/>
                  </a:cubicBezTo>
                  <a:cubicBezTo>
                    <a:pt x="2133" y="6048"/>
                    <a:pt x="2784" y="8914"/>
                    <a:pt x="3159" y="8914"/>
                  </a:cubicBezTo>
                  <a:cubicBezTo>
                    <a:pt x="3170" y="8914"/>
                    <a:pt x="3181" y="8911"/>
                    <a:pt x="3192" y="8906"/>
                  </a:cubicBezTo>
                  <a:cubicBezTo>
                    <a:pt x="3575" y="8723"/>
                    <a:pt x="2563" y="5915"/>
                    <a:pt x="2756" y="5915"/>
                  </a:cubicBezTo>
                  <a:cubicBezTo>
                    <a:pt x="2756" y="5915"/>
                    <a:pt x="2757" y="5915"/>
                    <a:pt x="2757" y="5915"/>
                  </a:cubicBezTo>
                  <a:cubicBezTo>
                    <a:pt x="2941" y="5932"/>
                    <a:pt x="3476" y="8271"/>
                    <a:pt x="3660" y="8605"/>
                  </a:cubicBezTo>
                  <a:cubicBezTo>
                    <a:pt x="3770" y="8797"/>
                    <a:pt x="3893" y="8946"/>
                    <a:pt x="4003" y="8946"/>
                  </a:cubicBezTo>
                  <a:cubicBezTo>
                    <a:pt x="4075" y="8946"/>
                    <a:pt x="4141" y="8881"/>
                    <a:pt x="4194" y="8722"/>
                  </a:cubicBezTo>
                  <a:cubicBezTo>
                    <a:pt x="4328" y="8321"/>
                    <a:pt x="3426" y="5865"/>
                    <a:pt x="3593" y="5765"/>
                  </a:cubicBezTo>
                  <a:cubicBezTo>
                    <a:pt x="3595" y="5763"/>
                    <a:pt x="3598" y="5762"/>
                    <a:pt x="3601" y="5762"/>
                  </a:cubicBezTo>
                  <a:cubicBezTo>
                    <a:pt x="3766" y="5762"/>
                    <a:pt x="4237" y="8341"/>
                    <a:pt x="4633" y="8341"/>
                  </a:cubicBezTo>
                  <a:cubicBezTo>
                    <a:pt x="4660" y="8341"/>
                    <a:pt x="4686" y="8329"/>
                    <a:pt x="4712" y="8305"/>
                  </a:cubicBezTo>
                  <a:cubicBezTo>
                    <a:pt x="5046" y="7987"/>
                    <a:pt x="4194" y="4462"/>
                    <a:pt x="4194" y="4462"/>
                  </a:cubicBezTo>
                  <a:lnTo>
                    <a:pt x="4194" y="4462"/>
                  </a:lnTo>
                  <a:lnTo>
                    <a:pt x="4662" y="5013"/>
                  </a:lnTo>
                  <a:cubicBezTo>
                    <a:pt x="4662" y="5013"/>
                    <a:pt x="5113" y="6416"/>
                    <a:pt x="5497" y="6450"/>
                  </a:cubicBezTo>
                  <a:cubicBezTo>
                    <a:pt x="5502" y="6450"/>
                    <a:pt x="5506" y="6450"/>
                    <a:pt x="5510" y="6450"/>
                  </a:cubicBezTo>
                  <a:cubicBezTo>
                    <a:pt x="5876" y="6450"/>
                    <a:pt x="5612" y="4976"/>
                    <a:pt x="5414" y="4645"/>
                  </a:cubicBezTo>
                  <a:cubicBezTo>
                    <a:pt x="5230" y="4295"/>
                    <a:pt x="4695" y="3292"/>
                    <a:pt x="3676" y="3008"/>
                  </a:cubicBezTo>
                  <a:lnTo>
                    <a:pt x="3342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96;p67"/>
            <p:cNvSpPr/>
            <p:nvPr/>
          </p:nvSpPr>
          <p:spPr>
            <a:xfrm>
              <a:off x="1317581" y="2006196"/>
              <a:ext cx="333252" cy="1093192"/>
            </a:xfrm>
            <a:custGeom>
              <a:avLst/>
              <a:gdLst/>
              <a:ahLst/>
              <a:cxnLst/>
              <a:rect l="l" t="t" r="r" b="b"/>
              <a:pathLst>
                <a:path w="10393" h="34093" extrusionOk="0">
                  <a:moveTo>
                    <a:pt x="7069" y="0"/>
                  </a:moveTo>
                  <a:cubicBezTo>
                    <a:pt x="6934" y="0"/>
                    <a:pt x="6795" y="8"/>
                    <a:pt x="6650" y="24"/>
                  </a:cubicBezTo>
                  <a:cubicBezTo>
                    <a:pt x="3776" y="324"/>
                    <a:pt x="0" y="14978"/>
                    <a:pt x="251" y="18687"/>
                  </a:cubicBezTo>
                  <a:cubicBezTo>
                    <a:pt x="501" y="22413"/>
                    <a:pt x="4227" y="34092"/>
                    <a:pt x="4227" y="34092"/>
                  </a:cubicBezTo>
                  <a:lnTo>
                    <a:pt x="9407" y="32455"/>
                  </a:lnTo>
                  <a:lnTo>
                    <a:pt x="7385" y="18336"/>
                  </a:lnTo>
                  <a:cubicBezTo>
                    <a:pt x="7385" y="18336"/>
                    <a:pt x="10393" y="8278"/>
                    <a:pt x="10276" y="5036"/>
                  </a:cubicBezTo>
                  <a:cubicBezTo>
                    <a:pt x="10182" y="1985"/>
                    <a:pt x="9229" y="0"/>
                    <a:pt x="706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997;p67"/>
            <p:cNvSpPr/>
            <p:nvPr/>
          </p:nvSpPr>
          <p:spPr>
            <a:xfrm>
              <a:off x="1827606" y="2798266"/>
              <a:ext cx="147371" cy="131883"/>
            </a:xfrm>
            <a:custGeom>
              <a:avLst/>
              <a:gdLst/>
              <a:ahLst/>
              <a:cxnLst/>
              <a:rect l="l" t="t" r="r" b="b"/>
              <a:pathLst>
                <a:path w="4596" h="4113" extrusionOk="0">
                  <a:moveTo>
                    <a:pt x="2925" y="0"/>
                  </a:moveTo>
                  <a:cubicBezTo>
                    <a:pt x="1956" y="418"/>
                    <a:pt x="1" y="2406"/>
                    <a:pt x="1" y="2406"/>
                  </a:cubicBezTo>
                  <a:lnTo>
                    <a:pt x="385" y="3375"/>
                  </a:lnTo>
                  <a:cubicBezTo>
                    <a:pt x="385" y="3375"/>
                    <a:pt x="1044" y="4113"/>
                    <a:pt x="1800" y="4113"/>
                  </a:cubicBezTo>
                  <a:cubicBezTo>
                    <a:pt x="1824" y="4113"/>
                    <a:pt x="1848" y="4112"/>
                    <a:pt x="1872" y="4110"/>
                  </a:cubicBezTo>
                  <a:cubicBezTo>
                    <a:pt x="2657" y="4077"/>
                    <a:pt x="4596" y="2874"/>
                    <a:pt x="4596" y="2874"/>
                  </a:cubicBezTo>
                  <a:lnTo>
                    <a:pt x="2925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998;p67"/>
            <p:cNvSpPr/>
            <p:nvPr/>
          </p:nvSpPr>
          <p:spPr>
            <a:xfrm>
              <a:off x="1728494" y="2811060"/>
              <a:ext cx="176293" cy="142080"/>
            </a:xfrm>
            <a:custGeom>
              <a:avLst/>
              <a:gdLst/>
              <a:ahLst/>
              <a:cxnLst/>
              <a:rect l="l" t="t" r="r" b="b"/>
              <a:pathLst>
                <a:path w="5498" h="4431" extrusionOk="0">
                  <a:moveTo>
                    <a:pt x="2875" y="1"/>
                  </a:moveTo>
                  <a:cubicBezTo>
                    <a:pt x="2289" y="1"/>
                    <a:pt x="561" y="1250"/>
                    <a:pt x="184" y="1840"/>
                  </a:cubicBezTo>
                  <a:cubicBezTo>
                    <a:pt x="1" y="2107"/>
                    <a:pt x="84" y="2475"/>
                    <a:pt x="368" y="2625"/>
                  </a:cubicBezTo>
                  <a:cubicBezTo>
                    <a:pt x="435" y="2676"/>
                    <a:pt x="519" y="2709"/>
                    <a:pt x="602" y="2742"/>
                  </a:cubicBezTo>
                  <a:cubicBezTo>
                    <a:pt x="602" y="2742"/>
                    <a:pt x="519" y="3294"/>
                    <a:pt x="1037" y="3361"/>
                  </a:cubicBezTo>
                  <a:cubicBezTo>
                    <a:pt x="1071" y="3365"/>
                    <a:pt x="1105" y="3368"/>
                    <a:pt x="1139" y="3368"/>
                  </a:cubicBezTo>
                  <a:cubicBezTo>
                    <a:pt x="1222" y="3368"/>
                    <a:pt x="1305" y="3356"/>
                    <a:pt x="1388" y="3344"/>
                  </a:cubicBezTo>
                  <a:cubicBezTo>
                    <a:pt x="1546" y="3777"/>
                    <a:pt x="1755" y="3886"/>
                    <a:pt x="2035" y="3886"/>
                  </a:cubicBezTo>
                  <a:cubicBezTo>
                    <a:pt x="2079" y="3886"/>
                    <a:pt x="2125" y="3883"/>
                    <a:pt x="2173" y="3879"/>
                  </a:cubicBezTo>
                  <a:cubicBezTo>
                    <a:pt x="2240" y="4012"/>
                    <a:pt x="2340" y="4129"/>
                    <a:pt x="2440" y="4229"/>
                  </a:cubicBezTo>
                  <a:cubicBezTo>
                    <a:pt x="2574" y="4346"/>
                    <a:pt x="2741" y="4413"/>
                    <a:pt x="2925" y="4430"/>
                  </a:cubicBezTo>
                  <a:cubicBezTo>
                    <a:pt x="2930" y="4431"/>
                    <a:pt x="2936" y="4431"/>
                    <a:pt x="2943" y="4431"/>
                  </a:cubicBezTo>
                  <a:cubicBezTo>
                    <a:pt x="3267" y="4431"/>
                    <a:pt x="5051" y="3655"/>
                    <a:pt x="5264" y="3361"/>
                  </a:cubicBezTo>
                  <a:cubicBezTo>
                    <a:pt x="5498" y="3060"/>
                    <a:pt x="3610" y="36"/>
                    <a:pt x="2908" y="2"/>
                  </a:cubicBezTo>
                  <a:cubicBezTo>
                    <a:pt x="2897" y="1"/>
                    <a:pt x="2887" y="1"/>
                    <a:pt x="287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999;p67"/>
            <p:cNvSpPr/>
            <p:nvPr/>
          </p:nvSpPr>
          <p:spPr>
            <a:xfrm>
              <a:off x="1740293" y="2844856"/>
              <a:ext cx="91097" cy="54158"/>
            </a:xfrm>
            <a:custGeom>
              <a:avLst/>
              <a:gdLst/>
              <a:ahLst/>
              <a:cxnLst/>
              <a:rect l="l" t="t" r="r" b="b"/>
              <a:pathLst>
                <a:path w="2841" h="1689" extrusionOk="0">
                  <a:moveTo>
                    <a:pt x="2841" y="1"/>
                  </a:moveTo>
                  <a:cubicBezTo>
                    <a:pt x="2807" y="1"/>
                    <a:pt x="1721" y="235"/>
                    <a:pt x="1304" y="402"/>
                  </a:cubicBezTo>
                  <a:cubicBezTo>
                    <a:pt x="752" y="619"/>
                    <a:pt x="284" y="1037"/>
                    <a:pt x="0" y="1571"/>
                  </a:cubicBezTo>
                  <a:cubicBezTo>
                    <a:pt x="67" y="1622"/>
                    <a:pt x="151" y="1655"/>
                    <a:pt x="234" y="1688"/>
                  </a:cubicBezTo>
                  <a:cubicBezTo>
                    <a:pt x="301" y="1505"/>
                    <a:pt x="635" y="1237"/>
                    <a:pt x="936" y="1003"/>
                  </a:cubicBezTo>
                  <a:cubicBezTo>
                    <a:pt x="1237" y="786"/>
                    <a:pt x="2791" y="18"/>
                    <a:pt x="2841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000;p67"/>
            <p:cNvSpPr/>
            <p:nvPr/>
          </p:nvSpPr>
          <p:spPr>
            <a:xfrm>
              <a:off x="1761713" y="2879679"/>
              <a:ext cx="79874" cy="39376"/>
            </a:xfrm>
            <a:custGeom>
              <a:avLst/>
              <a:gdLst/>
              <a:ahLst/>
              <a:cxnLst/>
              <a:rect l="l" t="t" r="r" b="b"/>
              <a:pathLst>
                <a:path w="2491" h="1228" extrusionOk="0">
                  <a:moveTo>
                    <a:pt x="2490" y="1"/>
                  </a:moveTo>
                  <a:lnTo>
                    <a:pt x="2490" y="1"/>
                  </a:lnTo>
                  <a:cubicBezTo>
                    <a:pt x="2440" y="18"/>
                    <a:pt x="1154" y="218"/>
                    <a:pt x="636" y="602"/>
                  </a:cubicBezTo>
                  <a:cubicBezTo>
                    <a:pt x="402" y="786"/>
                    <a:pt x="184" y="987"/>
                    <a:pt x="1" y="1221"/>
                  </a:cubicBezTo>
                  <a:cubicBezTo>
                    <a:pt x="35" y="1225"/>
                    <a:pt x="69" y="1228"/>
                    <a:pt x="103" y="1228"/>
                  </a:cubicBezTo>
                  <a:cubicBezTo>
                    <a:pt x="186" y="1228"/>
                    <a:pt x="269" y="1216"/>
                    <a:pt x="352" y="1204"/>
                  </a:cubicBezTo>
                  <a:lnTo>
                    <a:pt x="2490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001;p67"/>
            <p:cNvSpPr/>
            <p:nvPr/>
          </p:nvSpPr>
          <p:spPr>
            <a:xfrm>
              <a:off x="1798139" y="2916137"/>
              <a:ext cx="53068" cy="30558"/>
            </a:xfrm>
            <a:custGeom>
              <a:avLst/>
              <a:gdLst/>
              <a:ahLst/>
              <a:cxnLst/>
              <a:rect l="l" t="t" r="r" b="b"/>
              <a:pathLst>
                <a:path w="1655" h="953" extrusionOk="0">
                  <a:moveTo>
                    <a:pt x="1655" y="0"/>
                  </a:moveTo>
                  <a:lnTo>
                    <a:pt x="1" y="602"/>
                  </a:lnTo>
                  <a:cubicBezTo>
                    <a:pt x="68" y="735"/>
                    <a:pt x="168" y="852"/>
                    <a:pt x="268" y="952"/>
                  </a:cubicBezTo>
                  <a:cubicBezTo>
                    <a:pt x="769" y="685"/>
                    <a:pt x="1237" y="368"/>
                    <a:pt x="1655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002;p67"/>
            <p:cNvSpPr/>
            <p:nvPr/>
          </p:nvSpPr>
          <p:spPr>
            <a:xfrm>
              <a:off x="1865123" y="2008024"/>
              <a:ext cx="399177" cy="943481"/>
            </a:xfrm>
            <a:custGeom>
              <a:avLst/>
              <a:gdLst/>
              <a:ahLst/>
              <a:cxnLst/>
              <a:rect l="l" t="t" r="r" b="b"/>
              <a:pathLst>
                <a:path w="12449" h="29424" extrusionOk="0">
                  <a:moveTo>
                    <a:pt x="5364" y="0"/>
                  </a:moveTo>
                  <a:lnTo>
                    <a:pt x="5497" y="16675"/>
                  </a:lnTo>
                  <a:lnTo>
                    <a:pt x="0" y="24161"/>
                  </a:lnTo>
                  <a:lnTo>
                    <a:pt x="3559" y="29424"/>
                  </a:lnTo>
                  <a:cubicBezTo>
                    <a:pt x="3559" y="29424"/>
                    <a:pt x="12365" y="21588"/>
                    <a:pt x="12448" y="18396"/>
                  </a:cubicBezTo>
                  <a:cubicBezTo>
                    <a:pt x="11095" y="6784"/>
                    <a:pt x="5364" y="0"/>
                    <a:pt x="53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003;p67"/>
            <p:cNvSpPr/>
            <p:nvPr/>
          </p:nvSpPr>
          <p:spPr>
            <a:xfrm>
              <a:off x="1687258" y="1626001"/>
              <a:ext cx="305932" cy="510090"/>
            </a:xfrm>
            <a:custGeom>
              <a:avLst/>
              <a:gdLst/>
              <a:ahLst/>
              <a:cxnLst/>
              <a:rect l="l" t="t" r="r" b="b"/>
              <a:pathLst>
                <a:path w="9541" h="15908" extrusionOk="0">
                  <a:moveTo>
                    <a:pt x="8354" y="1"/>
                  </a:moveTo>
                  <a:cubicBezTo>
                    <a:pt x="8304" y="135"/>
                    <a:pt x="8354" y="552"/>
                    <a:pt x="8104" y="987"/>
                  </a:cubicBezTo>
                  <a:cubicBezTo>
                    <a:pt x="7770" y="1572"/>
                    <a:pt x="5581" y="1371"/>
                    <a:pt x="4829" y="1638"/>
                  </a:cubicBezTo>
                  <a:cubicBezTo>
                    <a:pt x="3910" y="1956"/>
                    <a:pt x="3693" y="2173"/>
                    <a:pt x="3008" y="2775"/>
                  </a:cubicBezTo>
                  <a:cubicBezTo>
                    <a:pt x="2788" y="1926"/>
                    <a:pt x="2415" y="1424"/>
                    <a:pt x="1855" y="1424"/>
                  </a:cubicBezTo>
                  <a:cubicBezTo>
                    <a:pt x="1775" y="1424"/>
                    <a:pt x="1692" y="1434"/>
                    <a:pt x="1604" y="1455"/>
                  </a:cubicBezTo>
                  <a:cubicBezTo>
                    <a:pt x="852" y="1622"/>
                    <a:pt x="1253" y="3777"/>
                    <a:pt x="1704" y="4011"/>
                  </a:cubicBezTo>
                  <a:cubicBezTo>
                    <a:pt x="1909" y="4125"/>
                    <a:pt x="2077" y="4156"/>
                    <a:pt x="2198" y="4156"/>
                  </a:cubicBezTo>
                  <a:cubicBezTo>
                    <a:pt x="2343" y="4156"/>
                    <a:pt x="2423" y="4111"/>
                    <a:pt x="2423" y="4111"/>
                  </a:cubicBezTo>
                  <a:lnTo>
                    <a:pt x="2423" y="4111"/>
                  </a:lnTo>
                  <a:cubicBezTo>
                    <a:pt x="2423" y="4111"/>
                    <a:pt x="2707" y="7754"/>
                    <a:pt x="2373" y="8739"/>
                  </a:cubicBezTo>
                  <a:cubicBezTo>
                    <a:pt x="2039" y="9725"/>
                    <a:pt x="1036" y="10277"/>
                    <a:pt x="0" y="10611"/>
                  </a:cubicBezTo>
                  <a:cubicBezTo>
                    <a:pt x="902" y="12282"/>
                    <a:pt x="3960" y="15356"/>
                    <a:pt x="5330" y="15907"/>
                  </a:cubicBezTo>
                  <a:cubicBezTo>
                    <a:pt x="6333" y="15674"/>
                    <a:pt x="7419" y="10661"/>
                    <a:pt x="7419" y="10661"/>
                  </a:cubicBezTo>
                  <a:cubicBezTo>
                    <a:pt x="7419" y="10661"/>
                    <a:pt x="6466" y="10511"/>
                    <a:pt x="6115" y="10126"/>
                  </a:cubicBezTo>
                  <a:cubicBezTo>
                    <a:pt x="5631" y="9592"/>
                    <a:pt x="5765" y="8890"/>
                    <a:pt x="5781" y="8623"/>
                  </a:cubicBezTo>
                  <a:cubicBezTo>
                    <a:pt x="5798" y="8392"/>
                    <a:pt x="5701" y="6950"/>
                    <a:pt x="6318" y="6950"/>
                  </a:cubicBezTo>
                  <a:cubicBezTo>
                    <a:pt x="6328" y="6950"/>
                    <a:pt x="6339" y="6951"/>
                    <a:pt x="6349" y="6952"/>
                  </a:cubicBezTo>
                  <a:cubicBezTo>
                    <a:pt x="6450" y="6968"/>
                    <a:pt x="6533" y="6985"/>
                    <a:pt x="6633" y="7002"/>
                  </a:cubicBezTo>
                  <a:cubicBezTo>
                    <a:pt x="6945" y="7059"/>
                    <a:pt x="7235" y="7087"/>
                    <a:pt x="7494" y="7087"/>
                  </a:cubicBezTo>
                  <a:cubicBezTo>
                    <a:pt x="7986" y="7087"/>
                    <a:pt x="8370" y="6987"/>
                    <a:pt x="8588" y="6801"/>
                  </a:cubicBezTo>
                  <a:cubicBezTo>
                    <a:pt x="8822" y="6618"/>
                    <a:pt x="8806" y="5765"/>
                    <a:pt x="8939" y="4997"/>
                  </a:cubicBezTo>
                  <a:cubicBezTo>
                    <a:pt x="9039" y="4395"/>
                    <a:pt x="9524" y="4328"/>
                    <a:pt x="9524" y="4111"/>
                  </a:cubicBezTo>
                  <a:cubicBezTo>
                    <a:pt x="9541" y="3627"/>
                    <a:pt x="8806" y="4095"/>
                    <a:pt x="8889" y="2039"/>
                  </a:cubicBezTo>
                  <a:cubicBezTo>
                    <a:pt x="8872" y="920"/>
                    <a:pt x="8655" y="335"/>
                    <a:pt x="8354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004;p67"/>
            <p:cNvSpPr/>
            <p:nvPr/>
          </p:nvSpPr>
          <p:spPr>
            <a:xfrm>
              <a:off x="1687258" y="1737459"/>
              <a:ext cx="237890" cy="398632"/>
            </a:xfrm>
            <a:custGeom>
              <a:avLst/>
              <a:gdLst/>
              <a:ahLst/>
              <a:cxnLst/>
              <a:rect l="l" t="t" r="r" b="b"/>
              <a:pathLst>
                <a:path w="7419" h="12432" extrusionOk="0">
                  <a:moveTo>
                    <a:pt x="2874" y="0"/>
                  </a:moveTo>
                  <a:cubicBezTo>
                    <a:pt x="2790" y="535"/>
                    <a:pt x="2423" y="635"/>
                    <a:pt x="2423" y="635"/>
                  </a:cubicBezTo>
                  <a:cubicBezTo>
                    <a:pt x="2423" y="635"/>
                    <a:pt x="2707" y="4278"/>
                    <a:pt x="2373" y="5263"/>
                  </a:cubicBezTo>
                  <a:cubicBezTo>
                    <a:pt x="2039" y="6249"/>
                    <a:pt x="1036" y="6801"/>
                    <a:pt x="0" y="7135"/>
                  </a:cubicBezTo>
                  <a:cubicBezTo>
                    <a:pt x="902" y="8806"/>
                    <a:pt x="3960" y="11880"/>
                    <a:pt x="5330" y="12431"/>
                  </a:cubicBezTo>
                  <a:cubicBezTo>
                    <a:pt x="6333" y="12198"/>
                    <a:pt x="7419" y="7185"/>
                    <a:pt x="7419" y="7185"/>
                  </a:cubicBezTo>
                  <a:cubicBezTo>
                    <a:pt x="7419" y="7185"/>
                    <a:pt x="6416" y="7068"/>
                    <a:pt x="6115" y="6650"/>
                  </a:cubicBezTo>
                  <a:cubicBezTo>
                    <a:pt x="5748" y="6132"/>
                    <a:pt x="5765" y="5414"/>
                    <a:pt x="5781" y="5147"/>
                  </a:cubicBezTo>
                  <a:cubicBezTo>
                    <a:pt x="5798" y="4916"/>
                    <a:pt x="5701" y="3474"/>
                    <a:pt x="6318" y="3474"/>
                  </a:cubicBezTo>
                  <a:cubicBezTo>
                    <a:pt x="6328" y="3474"/>
                    <a:pt x="6339" y="3475"/>
                    <a:pt x="6349" y="3476"/>
                  </a:cubicBezTo>
                  <a:cubicBezTo>
                    <a:pt x="5648" y="3359"/>
                    <a:pt x="3726" y="2824"/>
                    <a:pt x="3041" y="669"/>
                  </a:cubicBezTo>
                  <a:cubicBezTo>
                    <a:pt x="3008" y="518"/>
                    <a:pt x="2941" y="318"/>
                    <a:pt x="2874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005;p67"/>
            <p:cNvSpPr/>
            <p:nvPr/>
          </p:nvSpPr>
          <p:spPr>
            <a:xfrm>
              <a:off x="1739203" y="1686444"/>
              <a:ext cx="32738" cy="54254"/>
            </a:xfrm>
            <a:custGeom>
              <a:avLst/>
              <a:gdLst/>
              <a:ahLst/>
              <a:cxnLst/>
              <a:rect l="l" t="t" r="r" b="b"/>
              <a:pathLst>
                <a:path w="1021" h="1692" extrusionOk="0">
                  <a:moveTo>
                    <a:pt x="214" y="0"/>
                  </a:moveTo>
                  <a:cubicBezTo>
                    <a:pt x="75" y="0"/>
                    <a:pt x="1" y="88"/>
                    <a:pt x="1" y="88"/>
                  </a:cubicBezTo>
                  <a:cubicBezTo>
                    <a:pt x="536" y="88"/>
                    <a:pt x="602" y="806"/>
                    <a:pt x="602" y="806"/>
                  </a:cubicBezTo>
                  <a:cubicBezTo>
                    <a:pt x="536" y="806"/>
                    <a:pt x="469" y="823"/>
                    <a:pt x="402" y="839"/>
                  </a:cubicBezTo>
                  <a:cubicBezTo>
                    <a:pt x="68" y="923"/>
                    <a:pt x="101" y="1692"/>
                    <a:pt x="569" y="1692"/>
                  </a:cubicBezTo>
                  <a:cubicBezTo>
                    <a:pt x="1020" y="1692"/>
                    <a:pt x="970" y="455"/>
                    <a:pt x="519" y="121"/>
                  </a:cubicBezTo>
                  <a:cubicBezTo>
                    <a:pt x="397" y="29"/>
                    <a:pt x="294" y="0"/>
                    <a:pt x="214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006;p67"/>
            <p:cNvSpPr/>
            <p:nvPr/>
          </p:nvSpPr>
          <p:spPr>
            <a:xfrm>
              <a:off x="1928323" y="1705298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1"/>
                  </a:moveTo>
                  <a:cubicBezTo>
                    <a:pt x="318" y="1"/>
                    <a:pt x="252" y="18"/>
                    <a:pt x="201" y="51"/>
                  </a:cubicBezTo>
                  <a:lnTo>
                    <a:pt x="118" y="118"/>
                  </a:lnTo>
                  <a:cubicBezTo>
                    <a:pt x="68" y="151"/>
                    <a:pt x="34" y="218"/>
                    <a:pt x="18" y="285"/>
                  </a:cubicBezTo>
                  <a:lnTo>
                    <a:pt x="1" y="368"/>
                  </a:lnTo>
                  <a:cubicBezTo>
                    <a:pt x="1" y="469"/>
                    <a:pt x="34" y="569"/>
                    <a:pt x="101" y="636"/>
                  </a:cubicBezTo>
                  <a:cubicBezTo>
                    <a:pt x="135" y="686"/>
                    <a:pt x="185" y="703"/>
                    <a:pt x="235" y="719"/>
                  </a:cubicBezTo>
                  <a:cubicBezTo>
                    <a:pt x="268" y="753"/>
                    <a:pt x="318" y="753"/>
                    <a:pt x="369" y="753"/>
                  </a:cubicBezTo>
                  <a:cubicBezTo>
                    <a:pt x="435" y="753"/>
                    <a:pt x="502" y="736"/>
                    <a:pt x="552" y="703"/>
                  </a:cubicBezTo>
                  <a:lnTo>
                    <a:pt x="636" y="652"/>
                  </a:lnTo>
                  <a:cubicBezTo>
                    <a:pt x="686" y="602"/>
                    <a:pt x="719" y="552"/>
                    <a:pt x="736" y="485"/>
                  </a:cubicBezTo>
                  <a:lnTo>
                    <a:pt x="753" y="385"/>
                  </a:lnTo>
                  <a:cubicBezTo>
                    <a:pt x="753" y="335"/>
                    <a:pt x="753" y="285"/>
                    <a:pt x="719" y="251"/>
                  </a:cubicBezTo>
                  <a:cubicBezTo>
                    <a:pt x="703" y="201"/>
                    <a:pt x="686" y="151"/>
                    <a:pt x="653" y="118"/>
                  </a:cubicBezTo>
                  <a:cubicBezTo>
                    <a:pt x="569" y="51"/>
                    <a:pt x="486" y="18"/>
                    <a:pt x="3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007;p67"/>
            <p:cNvSpPr/>
            <p:nvPr/>
          </p:nvSpPr>
          <p:spPr>
            <a:xfrm>
              <a:off x="1912258" y="1780843"/>
              <a:ext cx="49316" cy="23792"/>
            </a:xfrm>
            <a:custGeom>
              <a:avLst/>
              <a:gdLst/>
              <a:ahLst/>
              <a:cxnLst/>
              <a:rect l="l" t="t" r="r" b="b"/>
              <a:pathLst>
                <a:path w="1538" h="742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368"/>
                    <a:pt x="335" y="669"/>
                    <a:pt x="702" y="736"/>
                  </a:cubicBezTo>
                  <a:cubicBezTo>
                    <a:pt x="731" y="740"/>
                    <a:pt x="759" y="742"/>
                    <a:pt x="787" y="742"/>
                  </a:cubicBezTo>
                  <a:cubicBezTo>
                    <a:pt x="1227" y="742"/>
                    <a:pt x="1538" y="268"/>
                    <a:pt x="1538" y="268"/>
                  </a:cubicBezTo>
                  <a:cubicBezTo>
                    <a:pt x="1538" y="268"/>
                    <a:pt x="1204" y="251"/>
                    <a:pt x="753" y="201"/>
                  </a:cubicBezTo>
                  <a:cubicBezTo>
                    <a:pt x="485" y="168"/>
                    <a:pt x="235" y="1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008;p67"/>
            <p:cNvSpPr/>
            <p:nvPr/>
          </p:nvSpPr>
          <p:spPr>
            <a:xfrm>
              <a:off x="1916555" y="1681730"/>
              <a:ext cx="38606" cy="18245"/>
            </a:xfrm>
            <a:custGeom>
              <a:avLst/>
              <a:gdLst/>
              <a:ahLst/>
              <a:cxnLst/>
              <a:rect l="l" t="t" r="r" b="b"/>
              <a:pathLst>
                <a:path w="1204" h="569" extrusionOk="0">
                  <a:moveTo>
                    <a:pt x="621" y="0"/>
                  </a:moveTo>
                  <a:cubicBezTo>
                    <a:pt x="615" y="0"/>
                    <a:pt x="608" y="0"/>
                    <a:pt x="602" y="1"/>
                  </a:cubicBezTo>
                  <a:cubicBezTo>
                    <a:pt x="184" y="1"/>
                    <a:pt x="0" y="569"/>
                    <a:pt x="0" y="569"/>
                  </a:cubicBezTo>
                  <a:cubicBezTo>
                    <a:pt x="184" y="468"/>
                    <a:pt x="385" y="385"/>
                    <a:pt x="602" y="335"/>
                  </a:cubicBezTo>
                  <a:cubicBezTo>
                    <a:pt x="669" y="324"/>
                    <a:pt x="736" y="318"/>
                    <a:pt x="802" y="318"/>
                  </a:cubicBezTo>
                  <a:cubicBezTo>
                    <a:pt x="936" y="318"/>
                    <a:pt x="1070" y="340"/>
                    <a:pt x="1203" y="385"/>
                  </a:cubicBezTo>
                  <a:cubicBezTo>
                    <a:pt x="1203" y="385"/>
                    <a:pt x="931" y="0"/>
                    <a:pt x="62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438665" y="240578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all doctor and if he has a patient or not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oogle Shape;2075;p67"/>
          <p:cNvGrpSpPr/>
          <p:nvPr/>
        </p:nvGrpSpPr>
        <p:grpSpPr>
          <a:xfrm>
            <a:off x="7665005" y="1175340"/>
            <a:ext cx="1362474" cy="3060155"/>
            <a:chOff x="6619977" y="1567226"/>
            <a:chExt cx="1362474" cy="3060155"/>
          </a:xfrm>
        </p:grpSpPr>
        <p:sp>
          <p:nvSpPr>
            <p:cNvPr id="4" name="Google Shape;2076;p67"/>
            <p:cNvSpPr/>
            <p:nvPr/>
          </p:nvSpPr>
          <p:spPr>
            <a:xfrm>
              <a:off x="7531842" y="4375543"/>
              <a:ext cx="433487" cy="251839"/>
            </a:xfrm>
            <a:custGeom>
              <a:avLst/>
              <a:gdLst/>
              <a:ahLst/>
              <a:cxnLst/>
              <a:rect l="l" t="t" r="r" b="b"/>
              <a:pathLst>
                <a:path w="13519" h="7854" extrusionOk="0">
                  <a:moveTo>
                    <a:pt x="12198" y="0"/>
                  </a:moveTo>
                  <a:lnTo>
                    <a:pt x="6634" y="668"/>
                  </a:lnTo>
                  <a:cubicBezTo>
                    <a:pt x="6634" y="668"/>
                    <a:pt x="7119" y="2055"/>
                    <a:pt x="4846" y="3743"/>
                  </a:cubicBezTo>
                  <a:cubicBezTo>
                    <a:pt x="4061" y="4294"/>
                    <a:pt x="3226" y="4762"/>
                    <a:pt x="2357" y="5146"/>
                  </a:cubicBezTo>
                  <a:cubicBezTo>
                    <a:pt x="285" y="6065"/>
                    <a:pt x="1" y="7853"/>
                    <a:pt x="1" y="7853"/>
                  </a:cubicBezTo>
                  <a:lnTo>
                    <a:pt x="13518" y="5146"/>
                  </a:lnTo>
                  <a:lnTo>
                    <a:pt x="12867" y="2640"/>
                  </a:lnTo>
                  <a:lnTo>
                    <a:pt x="12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2077;p67"/>
            <p:cNvSpPr/>
            <p:nvPr/>
          </p:nvSpPr>
          <p:spPr>
            <a:xfrm>
              <a:off x="7349167" y="2805769"/>
              <a:ext cx="633284" cy="1609984"/>
            </a:xfrm>
            <a:custGeom>
              <a:avLst/>
              <a:gdLst/>
              <a:ahLst/>
              <a:cxnLst/>
              <a:rect l="l" t="t" r="r" b="b"/>
              <a:pathLst>
                <a:path w="19750" h="50210" extrusionOk="0">
                  <a:moveTo>
                    <a:pt x="8939" y="0"/>
                  </a:moveTo>
                  <a:lnTo>
                    <a:pt x="0" y="2089"/>
                  </a:lnTo>
                  <a:cubicBezTo>
                    <a:pt x="0" y="2089"/>
                    <a:pt x="234" y="3927"/>
                    <a:pt x="602" y="6617"/>
                  </a:cubicBezTo>
                  <a:cubicBezTo>
                    <a:pt x="602" y="6684"/>
                    <a:pt x="619" y="6750"/>
                    <a:pt x="619" y="6817"/>
                  </a:cubicBezTo>
                  <a:cubicBezTo>
                    <a:pt x="635" y="6984"/>
                    <a:pt x="669" y="7135"/>
                    <a:pt x="685" y="7302"/>
                  </a:cubicBezTo>
                  <a:cubicBezTo>
                    <a:pt x="1504" y="13350"/>
                    <a:pt x="2874" y="22958"/>
                    <a:pt x="3843" y="26533"/>
                  </a:cubicBezTo>
                  <a:cubicBezTo>
                    <a:pt x="5297" y="31913"/>
                    <a:pt x="11212" y="49975"/>
                    <a:pt x="11212" y="49975"/>
                  </a:cubicBezTo>
                  <a:lnTo>
                    <a:pt x="19750" y="50209"/>
                  </a:lnTo>
                  <a:cubicBezTo>
                    <a:pt x="19750" y="50209"/>
                    <a:pt x="14754" y="30460"/>
                    <a:pt x="13417" y="25965"/>
                  </a:cubicBezTo>
                  <a:cubicBezTo>
                    <a:pt x="12899" y="22974"/>
                    <a:pt x="11279" y="13501"/>
                    <a:pt x="10159" y="6867"/>
                  </a:cubicBezTo>
                  <a:cubicBezTo>
                    <a:pt x="10159" y="6851"/>
                    <a:pt x="10142" y="6834"/>
                    <a:pt x="10142" y="6817"/>
                  </a:cubicBezTo>
                  <a:cubicBezTo>
                    <a:pt x="10059" y="6349"/>
                    <a:pt x="9992" y="5882"/>
                    <a:pt x="9909" y="5447"/>
                  </a:cubicBezTo>
                  <a:cubicBezTo>
                    <a:pt x="9374" y="2239"/>
                    <a:pt x="8990" y="0"/>
                    <a:pt x="8990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2078;p67"/>
            <p:cNvSpPr/>
            <p:nvPr/>
          </p:nvSpPr>
          <p:spPr>
            <a:xfrm>
              <a:off x="7531842" y="4460195"/>
              <a:ext cx="433487" cy="167187"/>
            </a:xfrm>
            <a:custGeom>
              <a:avLst/>
              <a:gdLst/>
              <a:ahLst/>
              <a:cxnLst/>
              <a:rect l="l" t="t" r="r" b="b"/>
              <a:pathLst>
                <a:path w="13519" h="5214" extrusionOk="0">
                  <a:moveTo>
                    <a:pt x="12867" y="0"/>
                  </a:moveTo>
                  <a:lnTo>
                    <a:pt x="12869" y="8"/>
                  </a:lnTo>
                  <a:lnTo>
                    <a:pt x="12869" y="8"/>
                  </a:lnTo>
                  <a:cubicBezTo>
                    <a:pt x="12874" y="5"/>
                    <a:pt x="12878" y="3"/>
                    <a:pt x="12883" y="0"/>
                  </a:cubicBezTo>
                  <a:close/>
                  <a:moveTo>
                    <a:pt x="12869" y="8"/>
                  </a:moveTo>
                  <a:lnTo>
                    <a:pt x="12869" y="8"/>
                  </a:lnTo>
                  <a:cubicBezTo>
                    <a:pt x="11733" y="629"/>
                    <a:pt x="10079" y="1825"/>
                    <a:pt x="6952" y="2757"/>
                  </a:cubicBezTo>
                  <a:cubicBezTo>
                    <a:pt x="6350" y="2089"/>
                    <a:pt x="5632" y="1537"/>
                    <a:pt x="4846" y="1103"/>
                  </a:cubicBezTo>
                  <a:cubicBezTo>
                    <a:pt x="4061" y="1654"/>
                    <a:pt x="3226" y="2139"/>
                    <a:pt x="2357" y="2506"/>
                  </a:cubicBezTo>
                  <a:cubicBezTo>
                    <a:pt x="285" y="3425"/>
                    <a:pt x="1" y="5213"/>
                    <a:pt x="1" y="5213"/>
                  </a:cubicBezTo>
                  <a:lnTo>
                    <a:pt x="13518" y="2506"/>
                  </a:lnTo>
                  <a:lnTo>
                    <a:pt x="12869" y="8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2079;p67"/>
            <p:cNvSpPr/>
            <p:nvPr/>
          </p:nvSpPr>
          <p:spPr>
            <a:xfrm>
              <a:off x="7349167" y="2805769"/>
              <a:ext cx="325780" cy="220222"/>
            </a:xfrm>
            <a:custGeom>
              <a:avLst/>
              <a:gdLst/>
              <a:ahLst/>
              <a:cxnLst/>
              <a:rect l="l" t="t" r="r" b="b"/>
              <a:pathLst>
                <a:path w="10160" h="6868" extrusionOk="0">
                  <a:moveTo>
                    <a:pt x="8939" y="0"/>
                  </a:moveTo>
                  <a:lnTo>
                    <a:pt x="0" y="2089"/>
                  </a:lnTo>
                  <a:cubicBezTo>
                    <a:pt x="0" y="2089"/>
                    <a:pt x="234" y="3927"/>
                    <a:pt x="602" y="6617"/>
                  </a:cubicBezTo>
                  <a:cubicBezTo>
                    <a:pt x="669" y="6717"/>
                    <a:pt x="752" y="6800"/>
                    <a:pt x="819" y="6867"/>
                  </a:cubicBezTo>
                  <a:lnTo>
                    <a:pt x="10159" y="6867"/>
                  </a:lnTo>
                  <a:cubicBezTo>
                    <a:pt x="10159" y="6851"/>
                    <a:pt x="10142" y="6834"/>
                    <a:pt x="10142" y="6817"/>
                  </a:cubicBezTo>
                  <a:cubicBezTo>
                    <a:pt x="10059" y="6349"/>
                    <a:pt x="9992" y="5882"/>
                    <a:pt x="9909" y="5447"/>
                  </a:cubicBezTo>
                  <a:cubicBezTo>
                    <a:pt x="9374" y="2239"/>
                    <a:pt x="8990" y="0"/>
                    <a:pt x="8990" y="0"/>
                  </a:cubicBezTo>
                  <a:close/>
                </a:path>
              </a:pathLst>
            </a:custGeom>
            <a:solidFill>
              <a:srgbClr val="08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2080;p67"/>
            <p:cNvSpPr/>
            <p:nvPr/>
          </p:nvSpPr>
          <p:spPr>
            <a:xfrm>
              <a:off x="6640884" y="4372850"/>
              <a:ext cx="458658" cy="218074"/>
            </a:xfrm>
            <a:custGeom>
              <a:avLst/>
              <a:gdLst/>
              <a:ahLst/>
              <a:cxnLst/>
              <a:rect l="l" t="t" r="r" b="b"/>
              <a:pathLst>
                <a:path w="14304" h="6801" extrusionOk="0">
                  <a:moveTo>
                    <a:pt x="8923" y="1"/>
                  </a:moveTo>
                  <a:cubicBezTo>
                    <a:pt x="8923" y="1"/>
                    <a:pt x="8823" y="1454"/>
                    <a:pt x="6066" y="2139"/>
                  </a:cubicBezTo>
                  <a:cubicBezTo>
                    <a:pt x="5130" y="2340"/>
                    <a:pt x="4178" y="2457"/>
                    <a:pt x="3225" y="2457"/>
                  </a:cubicBezTo>
                  <a:cubicBezTo>
                    <a:pt x="970" y="2507"/>
                    <a:pt x="1" y="4061"/>
                    <a:pt x="1" y="4061"/>
                  </a:cubicBezTo>
                  <a:lnTo>
                    <a:pt x="13518" y="6801"/>
                  </a:lnTo>
                  <a:lnTo>
                    <a:pt x="13902" y="4228"/>
                  </a:lnTo>
                  <a:lnTo>
                    <a:pt x="14303" y="1521"/>
                  </a:lnTo>
                  <a:lnTo>
                    <a:pt x="8923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081;p67"/>
            <p:cNvSpPr/>
            <p:nvPr/>
          </p:nvSpPr>
          <p:spPr>
            <a:xfrm>
              <a:off x="6888938" y="2814330"/>
              <a:ext cx="555622" cy="1667316"/>
            </a:xfrm>
            <a:custGeom>
              <a:avLst/>
              <a:gdLst/>
              <a:ahLst/>
              <a:cxnLst/>
              <a:rect l="l" t="t" r="r" b="b"/>
              <a:pathLst>
                <a:path w="17328" h="51998" extrusionOk="0">
                  <a:moveTo>
                    <a:pt x="8238" y="0"/>
                  </a:moveTo>
                  <a:cubicBezTo>
                    <a:pt x="8238" y="0"/>
                    <a:pt x="7653" y="2089"/>
                    <a:pt x="6851" y="5063"/>
                  </a:cubicBezTo>
                  <a:cubicBezTo>
                    <a:pt x="6718" y="5548"/>
                    <a:pt x="6584" y="6032"/>
                    <a:pt x="6450" y="6550"/>
                  </a:cubicBezTo>
                  <a:cubicBezTo>
                    <a:pt x="4863" y="12448"/>
                    <a:pt x="2758" y="20652"/>
                    <a:pt x="2306" y="24027"/>
                  </a:cubicBezTo>
                  <a:cubicBezTo>
                    <a:pt x="1555" y="29541"/>
                    <a:pt x="1" y="48489"/>
                    <a:pt x="1" y="48489"/>
                  </a:cubicBezTo>
                  <a:lnTo>
                    <a:pt x="7787" y="51997"/>
                  </a:lnTo>
                  <a:cubicBezTo>
                    <a:pt x="7787" y="51997"/>
                    <a:pt x="10828" y="31880"/>
                    <a:pt x="11346" y="27202"/>
                  </a:cubicBezTo>
                  <a:cubicBezTo>
                    <a:pt x="12081" y="24027"/>
                    <a:pt x="14537" y="13484"/>
                    <a:pt x="16074" y="6934"/>
                  </a:cubicBezTo>
                  <a:cubicBezTo>
                    <a:pt x="16091" y="6801"/>
                    <a:pt x="16124" y="6684"/>
                    <a:pt x="16158" y="6550"/>
                  </a:cubicBezTo>
                  <a:cubicBezTo>
                    <a:pt x="16843" y="3593"/>
                    <a:pt x="17327" y="1554"/>
                    <a:pt x="17327" y="1554"/>
                  </a:cubicBezTo>
                  <a:lnTo>
                    <a:pt x="17277" y="1538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082;p67"/>
            <p:cNvSpPr/>
            <p:nvPr/>
          </p:nvSpPr>
          <p:spPr>
            <a:xfrm>
              <a:off x="7095758" y="2814330"/>
              <a:ext cx="348803" cy="210058"/>
            </a:xfrm>
            <a:custGeom>
              <a:avLst/>
              <a:gdLst/>
              <a:ahLst/>
              <a:cxnLst/>
              <a:rect l="l" t="t" r="r" b="b"/>
              <a:pathLst>
                <a:path w="10878" h="6551" extrusionOk="0">
                  <a:moveTo>
                    <a:pt x="1788" y="0"/>
                  </a:moveTo>
                  <a:cubicBezTo>
                    <a:pt x="1788" y="0"/>
                    <a:pt x="1203" y="2089"/>
                    <a:pt x="384" y="5063"/>
                  </a:cubicBezTo>
                  <a:cubicBezTo>
                    <a:pt x="268" y="5548"/>
                    <a:pt x="134" y="6032"/>
                    <a:pt x="0" y="6550"/>
                  </a:cubicBezTo>
                  <a:lnTo>
                    <a:pt x="9708" y="6550"/>
                  </a:lnTo>
                  <a:cubicBezTo>
                    <a:pt x="10393" y="3593"/>
                    <a:pt x="10877" y="1554"/>
                    <a:pt x="10877" y="1554"/>
                  </a:cubicBezTo>
                  <a:lnTo>
                    <a:pt x="10827" y="1538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083;p67"/>
            <p:cNvSpPr/>
            <p:nvPr/>
          </p:nvSpPr>
          <p:spPr>
            <a:xfrm>
              <a:off x="6640884" y="4440892"/>
              <a:ext cx="445800" cy="150032"/>
            </a:xfrm>
            <a:custGeom>
              <a:avLst/>
              <a:gdLst/>
              <a:ahLst/>
              <a:cxnLst/>
              <a:rect l="l" t="t" r="r" b="b"/>
              <a:pathLst>
                <a:path w="13903" h="4679" extrusionOk="0">
                  <a:moveTo>
                    <a:pt x="6066" y="1"/>
                  </a:moveTo>
                  <a:cubicBezTo>
                    <a:pt x="5130" y="218"/>
                    <a:pt x="4178" y="335"/>
                    <a:pt x="3225" y="335"/>
                  </a:cubicBezTo>
                  <a:cubicBezTo>
                    <a:pt x="970" y="385"/>
                    <a:pt x="1" y="1939"/>
                    <a:pt x="1" y="1939"/>
                  </a:cubicBezTo>
                  <a:lnTo>
                    <a:pt x="13518" y="4679"/>
                  </a:lnTo>
                  <a:lnTo>
                    <a:pt x="13902" y="2106"/>
                  </a:lnTo>
                  <a:lnTo>
                    <a:pt x="13902" y="2106"/>
                  </a:lnTo>
                  <a:cubicBezTo>
                    <a:pt x="12954" y="2204"/>
                    <a:pt x="11624" y="2484"/>
                    <a:pt x="9686" y="2484"/>
                  </a:cubicBezTo>
                  <a:cubicBezTo>
                    <a:pt x="8995" y="2484"/>
                    <a:pt x="8226" y="2449"/>
                    <a:pt x="7369" y="2356"/>
                  </a:cubicBezTo>
                  <a:cubicBezTo>
                    <a:pt x="7068" y="1504"/>
                    <a:pt x="6617" y="719"/>
                    <a:pt x="606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084;p67"/>
            <p:cNvSpPr/>
            <p:nvPr/>
          </p:nvSpPr>
          <p:spPr>
            <a:xfrm>
              <a:off x="7558648" y="2001034"/>
              <a:ext cx="334887" cy="994400"/>
            </a:xfrm>
            <a:custGeom>
              <a:avLst/>
              <a:gdLst/>
              <a:ahLst/>
              <a:cxnLst/>
              <a:rect l="l" t="t" r="r" b="b"/>
              <a:pathLst>
                <a:path w="10444" h="31012" extrusionOk="0">
                  <a:moveTo>
                    <a:pt x="0" y="1"/>
                  </a:moveTo>
                  <a:lnTo>
                    <a:pt x="8639" y="31012"/>
                  </a:lnTo>
                  <a:lnTo>
                    <a:pt x="10443" y="31012"/>
                  </a:lnTo>
                  <a:lnTo>
                    <a:pt x="1604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085;p67"/>
            <p:cNvSpPr/>
            <p:nvPr/>
          </p:nvSpPr>
          <p:spPr>
            <a:xfrm>
              <a:off x="6619977" y="2766650"/>
              <a:ext cx="250235" cy="250235"/>
            </a:xfrm>
            <a:custGeom>
              <a:avLst/>
              <a:gdLst/>
              <a:ahLst/>
              <a:cxnLst/>
              <a:rect l="l" t="t" r="r" b="b"/>
              <a:pathLst>
                <a:path w="7804" h="7804" extrusionOk="0">
                  <a:moveTo>
                    <a:pt x="5548" y="0"/>
                  </a:moveTo>
                  <a:lnTo>
                    <a:pt x="3710" y="2356"/>
                  </a:lnTo>
                  <a:cubicBezTo>
                    <a:pt x="3519" y="2301"/>
                    <a:pt x="3328" y="2278"/>
                    <a:pt x="3143" y="2278"/>
                  </a:cubicBezTo>
                  <a:cubicBezTo>
                    <a:pt x="2372" y="2278"/>
                    <a:pt x="1687" y="2676"/>
                    <a:pt x="1404" y="2824"/>
                  </a:cubicBezTo>
                  <a:cubicBezTo>
                    <a:pt x="1087" y="3008"/>
                    <a:pt x="85" y="4144"/>
                    <a:pt x="419" y="4311"/>
                  </a:cubicBezTo>
                  <a:cubicBezTo>
                    <a:pt x="446" y="4325"/>
                    <a:pt x="478" y="4331"/>
                    <a:pt x="514" y="4331"/>
                  </a:cubicBezTo>
                  <a:cubicBezTo>
                    <a:pt x="924" y="4331"/>
                    <a:pt x="1856" y="3526"/>
                    <a:pt x="1856" y="3526"/>
                  </a:cubicBezTo>
                  <a:lnTo>
                    <a:pt x="2524" y="3292"/>
                  </a:lnTo>
                  <a:lnTo>
                    <a:pt x="2524" y="3292"/>
                  </a:lnTo>
                  <a:cubicBezTo>
                    <a:pt x="2524" y="3292"/>
                    <a:pt x="1" y="5832"/>
                    <a:pt x="118" y="6266"/>
                  </a:cubicBezTo>
                  <a:cubicBezTo>
                    <a:pt x="132" y="6326"/>
                    <a:pt x="169" y="6352"/>
                    <a:pt x="222" y="6352"/>
                  </a:cubicBezTo>
                  <a:cubicBezTo>
                    <a:pt x="646" y="6352"/>
                    <a:pt x="2146" y="4702"/>
                    <a:pt x="2353" y="4702"/>
                  </a:cubicBezTo>
                  <a:cubicBezTo>
                    <a:pt x="2363" y="4702"/>
                    <a:pt x="2370" y="4705"/>
                    <a:pt x="2374" y="4712"/>
                  </a:cubicBezTo>
                  <a:cubicBezTo>
                    <a:pt x="2457" y="4879"/>
                    <a:pt x="435" y="6483"/>
                    <a:pt x="352" y="6884"/>
                  </a:cubicBezTo>
                  <a:cubicBezTo>
                    <a:pt x="297" y="7105"/>
                    <a:pt x="358" y="7189"/>
                    <a:pt x="478" y="7189"/>
                  </a:cubicBezTo>
                  <a:cubicBezTo>
                    <a:pt x="575" y="7189"/>
                    <a:pt x="711" y="7134"/>
                    <a:pt x="853" y="7051"/>
                  </a:cubicBezTo>
                  <a:cubicBezTo>
                    <a:pt x="1179" y="6872"/>
                    <a:pt x="2746" y="5261"/>
                    <a:pt x="2977" y="5261"/>
                  </a:cubicBezTo>
                  <a:cubicBezTo>
                    <a:pt x="2983" y="5261"/>
                    <a:pt x="2988" y="5262"/>
                    <a:pt x="2992" y="5264"/>
                  </a:cubicBezTo>
                  <a:cubicBezTo>
                    <a:pt x="3159" y="5364"/>
                    <a:pt x="853" y="7202"/>
                    <a:pt x="1087" y="7553"/>
                  </a:cubicBezTo>
                  <a:cubicBezTo>
                    <a:pt x="1103" y="7579"/>
                    <a:pt x="1130" y="7591"/>
                    <a:pt x="1165" y="7591"/>
                  </a:cubicBezTo>
                  <a:cubicBezTo>
                    <a:pt x="1599" y="7591"/>
                    <a:pt x="3369" y="5795"/>
                    <a:pt x="3612" y="5795"/>
                  </a:cubicBezTo>
                  <a:cubicBezTo>
                    <a:pt x="3618" y="5795"/>
                    <a:pt x="3623" y="5796"/>
                    <a:pt x="3627" y="5798"/>
                  </a:cubicBezTo>
                  <a:cubicBezTo>
                    <a:pt x="3811" y="5898"/>
                    <a:pt x="1321" y="7736"/>
                    <a:pt x="1789" y="7803"/>
                  </a:cubicBezTo>
                  <a:cubicBezTo>
                    <a:pt x="1792" y="7804"/>
                    <a:pt x="1795" y="7804"/>
                    <a:pt x="1799" y="7804"/>
                  </a:cubicBezTo>
                  <a:cubicBezTo>
                    <a:pt x="2110" y="7804"/>
                    <a:pt x="4385" y="6405"/>
                    <a:pt x="4913" y="5431"/>
                  </a:cubicBezTo>
                  <a:lnTo>
                    <a:pt x="7804" y="2607"/>
                  </a:lnTo>
                  <a:lnTo>
                    <a:pt x="554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086;p67"/>
            <p:cNvSpPr/>
            <p:nvPr/>
          </p:nvSpPr>
          <p:spPr>
            <a:xfrm>
              <a:off x="6733038" y="2022902"/>
              <a:ext cx="614622" cy="894870"/>
            </a:xfrm>
            <a:custGeom>
              <a:avLst/>
              <a:gdLst/>
              <a:ahLst/>
              <a:cxnLst/>
              <a:rect l="l" t="t" r="r" b="b"/>
              <a:pathLst>
                <a:path w="19168" h="27908" extrusionOk="0">
                  <a:moveTo>
                    <a:pt x="15795" y="1"/>
                  </a:moveTo>
                  <a:cubicBezTo>
                    <a:pt x="15048" y="1"/>
                    <a:pt x="14315" y="341"/>
                    <a:pt x="13768" y="1174"/>
                  </a:cubicBezTo>
                  <a:cubicBezTo>
                    <a:pt x="11997" y="3847"/>
                    <a:pt x="9290" y="12168"/>
                    <a:pt x="9290" y="12168"/>
                  </a:cubicBezTo>
                  <a:lnTo>
                    <a:pt x="0" y="23296"/>
                  </a:lnTo>
                  <a:lnTo>
                    <a:pt x="3994" y="27907"/>
                  </a:lnTo>
                  <a:cubicBezTo>
                    <a:pt x="3994" y="27907"/>
                    <a:pt x="13117" y="20021"/>
                    <a:pt x="15239" y="17030"/>
                  </a:cubicBezTo>
                  <a:cubicBezTo>
                    <a:pt x="17361" y="14056"/>
                    <a:pt x="19032" y="4833"/>
                    <a:pt x="19098" y="3329"/>
                  </a:cubicBezTo>
                  <a:cubicBezTo>
                    <a:pt x="19167" y="1661"/>
                    <a:pt x="17447" y="1"/>
                    <a:pt x="157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087;p67"/>
            <p:cNvSpPr/>
            <p:nvPr/>
          </p:nvSpPr>
          <p:spPr>
            <a:xfrm>
              <a:off x="7040574" y="1993017"/>
              <a:ext cx="716332" cy="950984"/>
            </a:xfrm>
            <a:custGeom>
              <a:avLst/>
              <a:gdLst/>
              <a:ahLst/>
              <a:cxnLst/>
              <a:rect l="l" t="t" r="r" b="b"/>
              <a:pathLst>
                <a:path w="22340" h="29658" extrusionOk="0">
                  <a:moveTo>
                    <a:pt x="14787" y="0"/>
                  </a:moveTo>
                  <a:cubicBezTo>
                    <a:pt x="12515" y="0"/>
                    <a:pt x="7837" y="117"/>
                    <a:pt x="7703" y="117"/>
                  </a:cubicBezTo>
                  <a:cubicBezTo>
                    <a:pt x="7703" y="117"/>
                    <a:pt x="7302" y="167"/>
                    <a:pt x="6767" y="268"/>
                  </a:cubicBezTo>
                  <a:cubicBezTo>
                    <a:pt x="5932" y="435"/>
                    <a:pt x="4595" y="969"/>
                    <a:pt x="4177" y="2106"/>
                  </a:cubicBezTo>
                  <a:cubicBezTo>
                    <a:pt x="3743" y="3292"/>
                    <a:pt x="4044" y="16208"/>
                    <a:pt x="4044" y="16208"/>
                  </a:cubicBezTo>
                  <a:cubicBezTo>
                    <a:pt x="4027" y="16274"/>
                    <a:pt x="986" y="25147"/>
                    <a:pt x="0" y="29641"/>
                  </a:cubicBezTo>
                  <a:lnTo>
                    <a:pt x="0" y="29658"/>
                  </a:lnTo>
                  <a:lnTo>
                    <a:pt x="21855" y="29658"/>
                  </a:lnTo>
                  <a:cubicBezTo>
                    <a:pt x="21855" y="29658"/>
                    <a:pt x="21153" y="25130"/>
                    <a:pt x="20468" y="21671"/>
                  </a:cubicBezTo>
                  <a:cubicBezTo>
                    <a:pt x="19967" y="19182"/>
                    <a:pt x="19967" y="16625"/>
                    <a:pt x="20485" y="14152"/>
                  </a:cubicBezTo>
                  <a:cubicBezTo>
                    <a:pt x="21421" y="9725"/>
                    <a:pt x="22340" y="4495"/>
                    <a:pt x="21287" y="2707"/>
                  </a:cubicBezTo>
                  <a:cubicBezTo>
                    <a:pt x="20451" y="1304"/>
                    <a:pt x="19148" y="802"/>
                    <a:pt x="17761" y="518"/>
                  </a:cubicBezTo>
                  <a:cubicBezTo>
                    <a:pt x="17227" y="401"/>
                    <a:pt x="16692" y="334"/>
                    <a:pt x="16157" y="251"/>
                  </a:cubicBezTo>
                  <a:cubicBezTo>
                    <a:pt x="15990" y="234"/>
                    <a:pt x="15823" y="201"/>
                    <a:pt x="15656" y="184"/>
                  </a:cubicBezTo>
                  <a:cubicBezTo>
                    <a:pt x="15355" y="134"/>
                    <a:pt x="15071" y="67"/>
                    <a:pt x="1478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088;p67"/>
            <p:cNvSpPr/>
            <p:nvPr/>
          </p:nvSpPr>
          <p:spPr>
            <a:xfrm>
              <a:off x="7396848" y="2305908"/>
              <a:ext cx="136116" cy="156605"/>
            </a:xfrm>
            <a:custGeom>
              <a:avLst/>
              <a:gdLst/>
              <a:ahLst/>
              <a:cxnLst/>
              <a:rect l="l" t="t" r="r" b="b"/>
              <a:pathLst>
                <a:path w="4245" h="4884" extrusionOk="0">
                  <a:moveTo>
                    <a:pt x="0" y="0"/>
                  </a:moveTo>
                  <a:lnTo>
                    <a:pt x="0" y="3409"/>
                  </a:lnTo>
                  <a:cubicBezTo>
                    <a:pt x="0" y="3409"/>
                    <a:pt x="84" y="4394"/>
                    <a:pt x="1421" y="4779"/>
                  </a:cubicBezTo>
                  <a:cubicBezTo>
                    <a:pt x="1681" y="4851"/>
                    <a:pt x="1938" y="4883"/>
                    <a:pt x="2184" y="4883"/>
                  </a:cubicBezTo>
                  <a:cubicBezTo>
                    <a:pt x="3185" y="4883"/>
                    <a:pt x="4003" y="4349"/>
                    <a:pt x="4111" y="3826"/>
                  </a:cubicBezTo>
                  <a:cubicBezTo>
                    <a:pt x="4244" y="3125"/>
                    <a:pt x="4161" y="167"/>
                    <a:pt x="4161" y="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089;p67"/>
            <p:cNvSpPr/>
            <p:nvPr/>
          </p:nvSpPr>
          <p:spPr>
            <a:xfrm>
              <a:off x="7333103" y="2941853"/>
              <a:ext cx="581306" cy="382535"/>
            </a:xfrm>
            <a:custGeom>
              <a:avLst/>
              <a:gdLst/>
              <a:ahLst/>
              <a:cxnLst/>
              <a:rect l="l" t="t" r="r" b="b"/>
              <a:pathLst>
                <a:path w="18129" h="11930" extrusionOk="0">
                  <a:moveTo>
                    <a:pt x="1203" y="0"/>
                  </a:moveTo>
                  <a:cubicBezTo>
                    <a:pt x="518" y="50"/>
                    <a:pt x="0" y="635"/>
                    <a:pt x="17" y="1303"/>
                  </a:cubicBezTo>
                  <a:lnTo>
                    <a:pt x="184" y="10660"/>
                  </a:lnTo>
                  <a:cubicBezTo>
                    <a:pt x="201" y="11362"/>
                    <a:pt x="769" y="11930"/>
                    <a:pt x="1470" y="11930"/>
                  </a:cubicBezTo>
                  <a:lnTo>
                    <a:pt x="16842" y="11930"/>
                  </a:lnTo>
                  <a:cubicBezTo>
                    <a:pt x="17461" y="11930"/>
                    <a:pt x="18012" y="11462"/>
                    <a:pt x="18112" y="10844"/>
                  </a:cubicBezTo>
                  <a:cubicBezTo>
                    <a:pt x="18129" y="10777"/>
                    <a:pt x="18129" y="10710"/>
                    <a:pt x="18129" y="10627"/>
                  </a:cubicBezTo>
                  <a:lnTo>
                    <a:pt x="18129" y="1287"/>
                  </a:lnTo>
                  <a:cubicBezTo>
                    <a:pt x="18129" y="568"/>
                    <a:pt x="17544" y="0"/>
                    <a:pt x="16842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090;p67"/>
            <p:cNvSpPr/>
            <p:nvPr/>
          </p:nvSpPr>
          <p:spPr>
            <a:xfrm>
              <a:off x="7371132" y="2941853"/>
              <a:ext cx="543277" cy="347713"/>
            </a:xfrm>
            <a:custGeom>
              <a:avLst/>
              <a:gdLst/>
              <a:ahLst/>
              <a:cxnLst/>
              <a:rect l="l" t="t" r="r" b="b"/>
              <a:pathLst>
                <a:path w="16943" h="10844" extrusionOk="0">
                  <a:moveTo>
                    <a:pt x="17" y="0"/>
                  </a:moveTo>
                  <a:cubicBezTo>
                    <a:pt x="0" y="84"/>
                    <a:pt x="0" y="167"/>
                    <a:pt x="0" y="234"/>
                  </a:cubicBezTo>
                  <a:lnTo>
                    <a:pt x="151" y="10176"/>
                  </a:lnTo>
                  <a:cubicBezTo>
                    <a:pt x="151" y="10543"/>
                    <a:pt x="452" y="10844"/>
                    <a:pt x="836" y="10844"/>
                  </a:cubicBezTo>
                  <a:lnTo>
                    <a:pt x="16926" y="10844"/>
                  </a:lnTo>
                  <a:cubicBezTo>
                    <a:pt x="16943" y="10777"/>
                    <a:pt x="16943" y="10710"/>
                    <a:pt x="16943" y="10627"/>
                  </a:cubicBezTo>
                  <a:lnTo>
                    <a:pt x="16943" y="1287"/>
                  </a:lnTo>
                  <a:cubicBezTo>
                    <a:pt x="16943" y="568"/>
                    <a:pt x="16358" y="0"/>
                    <a:pt x="15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091;p67"/>
            <p:cNvSpPr/>
            <p:nvPr/>
          </p:nvSpPr>
          <p:spPr>
            <a:xfrm>
              <a:off x="7336854" y="2001034"/>
              <a:ext cx="273258" cy="971377"/>
            </a:xfrm>
            <a:custGeom>
              <a:avLst/>
              <a:gdLst/>
              <a:ahLst/>
              <a:cxnLst/>
              <a:rect l="l" t="t" r="r" b="b"/>
              <a:pathLst>
                <a:path w="8522" h="30294" extrusionOk="0">
                  <a:moveTo>
                    <a:pt x="6917" y="1"/>
                  </a:moveTo>
                  <a:lnTo>
                    <a:pt x="100" y="29408"/>
                  </a:lnTo>
                  <a:cubicBezTo>
                    <a:pt x="0" y="29859"/>
                    <a:pt x="334" y="30293"/>
                    <a:pt x="802" y="30293"/>
                  </a:cubicBezTo>
                  <a:lnTo>
                    <a:pt x="1404" y="30293"/>
                  </a:lnTo>
                  <a:cubicBezTo>
                    <a:pt x="1738" y="30293"/>
                    <a:pt x="2038" y="30060"/>
                    <a:pt x="2105" y="29725"/>
                  </a:cubicBezTo>
                  <a:lnTo>
                    <a:pt x="2172" y="29391"/>
                  </a:lnTo>
                  <a:lnTo>
                    <a:pt x="8521" y="268"/>
                  </a:lnTo>
                  <a:cubicBezTo>
                    <a:pt x="7987" y="168"/>
                    <a:pt x="7452" y="84"/>
                    <a:pt x="6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92;p67"/>
            <p:cNvSpPr/>
            <p:nvPr/>
          </p:nvSpPr>
          <p:spPr>
            <a:xfrm>
              <a:off x="7219497" y="1567226"/>
              <a:ext cx="338638" cy="337965"/>
            </a:xfrm>
            <a:custGeom>
              <a:avLst/>
              <a:gdLst/>
              <a:ahLst/>
              <a:cxnLst/>
              <a:rect l="l" t="t" r="r" b="b"/>
              <a:pathLst>
                <a:path w="10561" h="10540" extrusionOk="0">
                  <a:moveTo>
                    <a:pt x="4185" y="0"/>
                  </a:moveTo>
                  <a:cubicBezTo>
                    <a:pt x="3539" y="0"/>
                    <a:pt x="2902" y="109"/>
                    <a:pt x="2307" y="364"/>
                  </a:cubicBezTo>
                  <a:cubicBezTo>
                    <a:pt x="1003" y="898"/>
                    <a:pt x="1" y="2235"/>
                    <a:pt x="135" y="3638"/>
                  </a:cubicBezTo>
                  <a:cubicBezTo>
                    <a:pt x="151" y="3722"/>
                    <a:pt x="168" y="3789"/>
                    <a:pt x="168" y="3872"/>
                  </a:cubicBezTo>
                  <a:cubicBezTo>
                    <a:pt x="569" y="6629"/>
                    <a:pt x="2891" y="9169"/>
                    <a:pt x="5531" y="9988"/>
                  </a:cubicBezTo>
                  <a:lnTo>
                    <a:pt x="7035" y="10539"/>
                  </a:lnTo>
                  <a:cubicBezTo>
                    <a:pt x="7018" y="9704"/>
                    <a:pt x="7503" y="8952"/>
                    <a:pt x="8071" y="8317"/>
                  </a:cubicBezTo>
                  <a:cubicBezTo>
                    <a:pt x="8155" y="8217"/>
                    <a:pt x="8238" y="8133"/>
                    <a:pt x="8322" y="8050"/>
                  </a:cubicBezTo>
                  <a:cubicBezTo>
                    <a:pt x="8990" y="7364"/>
                    <a:pt x="9742" y="6713"/>
                    <a:pt x="10110" y="5827"/>
                  </a:cubicBezTo>
                  <a:cubicBezTo>
                    <a:pt x="10561" y="4691"/>
                    <a:pt x="10243" y="3321"/>
                    <a:pt x="9475" y="2352"/>
                  </a:cubicBezTo>
                  <a:cubicBezTo>
                    <a:pt x="8723" y="1383"/>
                    <a:pt x="7587" y="748"/>
                    <a:pt x="6417" y="380"/>
                  </a:cubicBezTo>
                  <a:cubicBezTo>
                    <a:pt x="5698" y="147"/>
                    <a:pt x="4936" y="0"/>
                    <a:pt x="4185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093;p67"/>
            <p:cNvSpPr/>
            <p:nvPr/>
          </p:nvSpPr>
          <p:spPr>
            <a:xfrm>
              <a:off x="7225397" y="1632992"/>
              <a:ext cx="279158" cy="272200"/>
            </a:xfrm>
            <a:custGeom>
              <a:avLst/>
              <a:gdLst/>
              <a:ahLst/>
              <a:cxnLst/>
              <a:rect l="l" t="t" r="r" b="b"/>
              <a:pathLst>
                <a:path w="8706" h="8489" extrusionOk="0">
                  <a:moveTo>
                    <a:pt x="1070" y="0"/>
                  </a:moveTo>
                  <a:lnTo>
                    <a:pt x="1070" y="17"/>
                  </a:lnTo>
                  <a:cubicBezTo>
                    <a:pt x="184" y="1069"/>
                    <a:pt x="1" y="2540"/>
                    <a:pt x="602" y="3776"/>
                  </a:cubicBezTo>
                  <a:cubicBezTo>
                    <a:pt x="1538" y="5714"/>
                    <a:pt x="3342" y="7318"/>
                    <a:pt x="5347" y="7937"/>
                  </a:cubicBezTo>
                  <a:lnTo>
                    <a:pt x="6851" y="8488"/>
                  </a:lnTo>
                  <a:cubicBezTo>
                    <a:pt x="6834" y="7369"/>
                    <a:pt x="7252" y="6333"/>
                    <a:pt x="7770" y="5380"/>
                  </a:cubicBezTo>
                  <a:cubicBezTo>
                    <a:pt x="8255" y="4495"/>
                    <a:pt x="8706" y="3659"/>
                    <a:pt x="8338" y="2607"/>
                  </a:cubicBezTo>
                  <a:cubicBezTo>
                    <a:pt x="8138" y="2072"/>
                    <a:pt x="7670" y="1437"/>
                    <a:pt x="7102" y="1237"/>
                  </a:cubicBezTo>
                  <a:cubicBezTo>
                    <a:pt x="6871" y="1158"/>
                    <a:pt x="6617" y="1128"/>
                    <a:pt x="6356" y="1128"/>
                  </a:cubicBezTo>
                  <a:cubicBezTo>
                    <a:pt x="5843" y="1128"/>
                    <a:pt x="5300" y="1243"/>
                    <a:pt x="4846" y="1320"/>
                  </a:cubicBezTo>
                  <a:cubicBezTo>
                    <a:pt x="4360" y="1397"/>
                    <a:pt x="3866" y="1475"/>
                    <a:pt x="3380" y="1475"/>
                  </a:cubicBezTo>
                  <a:cubicBezTo>
                    <a:pt x="3131" y="1475"/>
                    <a:pt x="2884" y="1455"/>
                    <a:pt x="2641" y="1404"/>
                  </a:cubicBezTo>
                  <a:cubicBezTo>
                    <a:pt x="1922" y="1237"/>
                    <a:pt x="1220" y="735"/>
                    <a:pt x="1070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094;p67"/>
            <p:cNvSpPr/>
            <p:nvPr/>
          </p:nvSpPr>
          <p:spPr>
            <a:xfrm>
              <a:off x="7257558" y="1993017"/>
              <a:ext cx="285058" cy="202555"/>
            </a:xfrm>
            <a:custGeom>
              <a:avLst/>
              <a:gdLst/>
              <a:ahLst/>
              <a:cxnLst/>
              <a:rect l="l" t="t" r="r" b="b"/>
              <a:pathLst>
                <a:path w="8890" h="6317" extrusionOk="0">
                  <a:moveTo>
                    <a:pt x="8020" y="0"/>
                  </a:moveTo>
                  <a:cubicBezTo>
                    <a:pt x="5748" y="0"/>
                    <a:pt x="1086" y="117"/>
                    <a:pt x="936" y="117"/>
                  </a:cubicBezTo>
                  <a:cubicBezTo>
                    <a:pt x="936" y="117"/>
                    <a:pt x="535" y="167"/>
                    <a:pt x="0" y="268"/>
                  </a:cubicBezTo>
                  <a:cubicBezTo>
                    <a:pt x="501" y="2139"/>
                    <a:pt x="1604" y="5848"/>
                    <a:pt x="2707" y="6316"/>
                  </a:cubicBezTo>
                  <a:cubicBezTo>
                    <a:pt x="4495" y="6132"/>
                    <a:pt x="7686" y="2624"/>
                    <a:pt x="8889" y="184"/>
                  </a:cubicBezTo>
                  <a:cubicBezTo>
                    <a:pt x="8588" y="134"/>
                    <a:pt x="8304" y="67"/>
                    <a:pt x="802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095;p67"/>
            <p:cNvSpPr/>
            <p:nvPr/>
          </p:nvSpPr>
          <p:spPr>
            <a:xfrm>
              <a:off x="7220587" y="1660824"/>
              <a:ext cx="301122" cy="502042"/>
            </a:xfrm>
            <a:custGeom>
              <a:avLst/>
              <a:gdLst/>
              <a:ahLst/>
              <a:cxnLst/>
              <a:rect l="l" t="t" r="r" b="b"/>
              <a:pathLst>
                <a:path w="9391" h="15657" extrusionOk="0">
                  <a:moveTo>
                    <a:pt x="1170" y="1"/>
                  </a:moveTo>
                  <a:cubicBezTo>
                    <a:pt x="869" y="318"/>
                    <a:pt x="669" y="887"/>
                    <a:pt x="635" y="2006"/>
                  </a:cubicBezTo>
                  <a:cubicBezTo>
                    <a:pt x="735" y="4028"/>
                    <a:pt x="0" y="3560"/>
                    <a:pt x="17" y="4044"/>
                  </a:cubicBezTo>
                  <a:cubicBezTo>
                    <a:pt x="34" y="4262"/>
                    <a:pt x="502" y="4312"/>
                    <a:pt x="602" y="4913"/>
                  </a:cubicBezTo>
                  <a:cubicBezTo>
                    <a:pt x="719" y="5665"/>
                    <a:pt x="719" y="6501"/>
                    <a:pt x="936" y="6684"/>
                  </a:cubicBezTo>
                  <a:cubicBezTo>
                    <a:pt x="1144" y="6870"/>
                    <a:pt x="1523" y="6963"/>
                    <a:pt x="2012" y="6963"/>
                  </a:cubicBezTo>
                  <a:cubicBezTo>
                    <a:pt x="2272" y="6963"/>
                    <a:pt x="2562" y="6937"/>
                    <a:pt x="2874" y="6885"/>
                  </a:cubicBezTo>
                  <a:cubicBezTo>
                    <a:pt x="2958" y="6868"/>
                    <a:pt x="3041" y="6851"/>
                    <a:pt x="3141" y="6835"/>
                  </a:cubicBezTo>
                  <a:cubicBezTo>
                    <a:pt x="3152" y="6834"/>
                    <a:pt x="3163" y="6834"/>
                    <a:pt x="3173" y="6834"/>
                  </a:cubicBezTo>
                  <a:cubicBezTo>
                    <a:pt x="3773" y="6834"/>
                    <a:pt x="3676" y="8259"/>
                    <a:pt x="3693" y="8489"/>
                  </a:cubicBezTo>
                  <a:cubicBezTo>
                    <a:pt x="3726" y="8740"/>
                    <a:pt x="3843" y="9425"/>
                    <a:pt x="3359" y="9959"/>
                  </a:cubicBezTo>
                  <a:cubicBezTo>
                    <a:pt x="3025" y="10327"/>
                    <a:pt x="2089" y="10477"/>
                    <a:pt x="2089" y="10477"/>
                  </a:cubicBezTo>
                  <a:cubicBezTo>
                    <a:pt x="2089" y="10477"/>
                    <a:pt x="3158" y="15423"/>
                    <a:pt x="4144" y="15657"/>
                  </a:cubicBezTo>
                  <a:cubicBezTo>
                    <a:pt x="5497" y="15105"/>
                    <a:pt x="8488" y="12081"/>
                    <a:pt x="9390" y="10427"/>
                  </a:cubicBezTo>
                  <a:cubicBezTo>
                    <a:pt x="8371" y="10093"/>
                    <a:pt x="7753" y="9308"/>
                    <a:pt x="7436" y="8339"/>
                  </a:cubicBezTo>
                  <a:cubicBezTo>
                    <a:pt x="7101" y="7369"/>
                    <a:pt x="7001" y="4045"/>
                    <a:pt x="7001" y="4044"/>
                  </a:cubicBezTo>
                  <a:lnTo>
                    <a:pt x="7001" y="4044"/>
                  </a:lnTo>
                  <a:cubicBezTo>
                    <a:pt x="7001" y="4044"/>
                    <a:pt x="7077" y="4082"/>
                    <a:pt x="7217" y="4082"/>
                  </a:cubicBezTo>
                  <a:cubicBezTo>
                    <a:pt x="7339" y="4082"/>
                    <a:pt x="7509" y="4053"/>
                    <a:pt x="7720" y="3944"/>
                  </a:cubicBezTo>
                  <a:cubicBezTo>
                    <a:pt x="8171" y="3710"/>
                    <a:pt x="8538" y="1588"/>
                    <a:pt x="7803" y="1421"/>
                  </a:cubicBezTo>
                  <a:cubicBezTo>
                    <a:pt x="7718" y="1400"/>
                    <a:pt x="7636" y="1390"/>
                    <a:pt x="7557" y="1390"/>
                  </a:cubicBezTo>
                  <a:cubicBezTo>
                    <a:pt x="7009" y="1390"/>
                    <a:pt x="6638" y="1889"/>
                    <a:pt x="6433" y="2708"/>
                  </a:cubicBezTo>
                  <a:cubicBezTo>
                    <a:pt x="5748" y="2123"/>
                    <a:pt x="5548" y="1922"/>
                    <a:pt x="4645" y="1605"/>
                  </a:cubicBezTo>
                  <a:cubicBezTo>
                    <a:pt x="3893" y="1338"/>
                    <a:pt x="1738" y="1538"/>
                    <a:pt x="1420" y="953"/>
                  </a:cubicBezTo>
                  <a:cubicBezTo>
                    <a:pt x="1170" y="536"/>
                    <a:pt x="1220" y="118"/>
                    <a:pt x="117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096;p67"/>
            <p:cNvSpPr/>
            <p:nvPr/>
          </p:nvSpPr>
          <p:spPr>
            <a:xfrm>
              <a:off x="7287538" y="1770134"/>
              <a:ext cx="234171" cy="392732"/>
            </a:xfrm>
            <a:custGeom>
              <a:avLst/>
              <a:gdLst/>
              <a:ahLst/>
              <a:cxnLst/>
              <a:rect l="l" t="t" r="r" b="b"/>
              <a:pathLst>
                <a:path w="7303" h="12248" extrusionOk="0">
                  <a:moveTo>
                    <a:pt x="4462" y="1"/>
                  </a:moveTo>
                  <a:cubicBezTo>
                    <a:pt x="4412" y="318"/>
                    <a:pt x="4345" y="518"/>
                    <a:pt x="4312" y="669"/>
                  </a:cubicBezTo>
                  <a:cubicBezTo>
                    <a:pt x="3643" y="2774"/>
                    <a:pt x="1755" y="3309"/>
                    <a:pt x="1053" y="3426"/>
                  </a:cubicBezTo>
                  <a:cubicBezTo>
                    <a:pt x="1064" y="3425"/>
                    <a:pt x="1075" y="3425"/>
                    <a:pt x="1085" y="3425"/>
                  </a:cubicBezTo>
                  <a:cubicBezTo>
                    <a:pt x="1685" y="3425"/>
                    <a:pt x="1588" y="4850"/>
                    <a:pt x="1605" y="5080"/>
                  </a:cubicBezTo>
                  <a:cubicBezTo>
                    <a:pt x="1638" y="5331"/>
                    <a:pt x="1638" y="6032"/>
                    <a:pt x="1271" y="6550"/>
                  </a:cubicBezTo>
                  <a:cubicBezTo>
                    <a:pt x="987" y="6951"/>
                    <a:pt x="1" y="7068"/>
                    <a:pt x="1" y="7068"/>
                  </a:cubicBezTo>
                  <a:cubicBezTo>
                    <a:pt x="1" y="7068"/>
                    <a:pt x="1070" y="12014"/>
                    <a:pt x="2056" y="12248"/>
                  </a:cubicBezTo>
                  <a:cubicBezTo>
                    <a:pt x="3409" y="11696"/>
                    <a:pt x="6400" y="8672"/>
                    <a:pt x="7302" y="7018"/>
                  </a:cubicBezTo>
                  <a:cubicBezTo>
                    <a:pt x="6283" y="6684"/>
                    <a:pt x="5665" y="5899"/>
                    <a:pt x="5348" y="4930"/>
                  </a:cubicBezTo>
                  <a:cubicBezTo>
                    <a:pt x="5013" y="3960"/>
                    <a:pt x="4913" y="635"/>
                    <a:pt x="4913" y="635"/>
                  </a:cubicBezTo>
                  <a:cubicBezTo>
                    <a:pt x="4913" y="635"/>
                    <a:pt x="4562" y="535"/>
                    <a:pt x="446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097;p67"/>
            <p:cNvSpPr/>
            <p:nvPr/>
          </p:nvSpPr>
          <p:spPr>
            <a:xfrm>
              <a:off x="7438084" y="1720176"/>
              <a:ext cx="32738" cy="53741"/>
            </a:xfrm>
            <a:custGeom>
              <a:avLst/>
              <a:gdLst/>
              <a:ahLst/>
              <a:cxnLst/>
              <a:rect l="l" t="t" r="r" b="b"/>
              <a:pathLst>
                <a:path w="1021" h="1676" extrusionOk="0">
                  <a:moveTo>
                    <a:pt x="807" y="1"/>
                  </a:moveTo>
                  <a:cubicBezTo>
                    <a:pt x="727" y="1"/>
                    <a:pt x="624" y="30"/>
                    <a:pt x="502" y="122"/>
                  </a:cubicBezTo>
                  <a:cubicBezTo>
                    <a:pt x="68" y="439"/>
                    <a:pt x="1" y="1675"/>
                    <a:pt x="452" y="1675"/>
                  </a:cubicBezTo>
                  <a:cubicBezTo>
                    <a:pt x="920" y="1675"/>
                    <a:pt x="937" y="907"/>
                    <a:pt x="619" y="823"/>
                  </a:cubicBezTo>
                  <a:cubicBezTo>
                    <a:pt x="552" y="807"/>
                    <a:pt x="485" y="790"/>
                    <a:pt x="419" y="790"/>
                  </a:cubicBezTo>
                  <a:cubicBezTo>
                    <a:pt x="419" y="790"/>
                    <a:pt x="484" y="88"/>
                    <a:pt x="1002" y="88"/>
                  </a:cubicBezTo>
                  <a:cubicBezTo>
                    <a:pt x="1008" y="88"/>
                    <a:pt x="1014" y="88"/>
                    <a:pt x="1020" y="88"/>
                  </a:cubicBezTo>
                  <a:cubicBezTo>
                    <a:pt x="1020" y="88"/>
                    <a:pt x="946" y="1"/>
                    <a:pt x="80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098;p67"/>
            <p:cNvSpPr/>
            <p:nvPr/>
          </p:nvSpPr>
          <p:spPr>
            <a:xfrm>
              <a:off x="7260764" y="1738838"/>
              <a:ext cx="23600" cy="23824"/>
            </a:xfrm>
            <a:custGeom>
              <a:avLst/>
              <a:gdLst/>
              <a:ahLst/>
              <a:cxnLst/>
              <a:rect l="l" t="t" r="r" b="b"/>
              <a:pathLst>
                <a:path w="736" h="743" extrusionOk="0">
                  <a:moveTo>
                    <a:pt x="405" y="1"/>
                  </a:moveTo>
                  <a:cubicBezTo>
                    <a:pt x="387" y="1"/>
                    <a:pt x="369" y="3"/>
                    <a:pt x="351" y="7"/>
                  </a:cubicBezTo>
                  <a:cubicBezTo>
                    <a:pt x="318" y="7"/>
                    <a:pt x="268" y="7"/>
                    <a:pt x="218" y="41"/>
                  </a:cubicBezTo>
                  <a:cubicBezTo>
                    <a:pt x="84" y="91"/>
                    <a:pt x="0" y="225"/>
                    <a:pt x="0" y="375"/>
                  </a:cubicBezTo>
                  <a:cubicBezTo>
                    <a:pt x="0" y="408"/>
                    <a:pt x="0" y="442"/>
                    <a:pt x="17" y="475"/>
                  </a:cubicBezTo>
                  <a:cubicBezTo>
                    <a:pt x="34" y="525"/>
                    <a:pt x="67" y="592"/>
                    <a:pt x="117" y="642"/>
                  </a:cubicBezTo>
                  <a:lnTo>
                    <a:pt x="184" y="692"/>
                  </a:lnTo>
                  <a:cubicBezTo>
                    <a:pt x="251" y="726"/>
                    <a:pt x="301" y="743"/>
                    <a:pt x="368" y="743"/>
                  </a:cubicBezTo>
                  <a:cubicBezTo>
                    <a:pt x="418" y="743"/>
                    <a:pt x="468" y="726"/>
                    <a:pt x="518" y="709"/>
                  </a:cubicBezTo>
                  <a:cubicBezTo>
                    <a:pt x="652" y="642"/>
                    <a:pt x="736" y="509"/>
                    <a:pt x="736" y="358"/>
                  </a:cubicBezTo>
                  <a:lnTo>
                    <a:pt x="719" y="275"/>
                  </a:lnTo>
                  <a:cubicBezTo>
                    <a:pt x="702" y="208"/>
                    <a:pt x="669" y="141"/>
                    <a:pt x="619" y="108"/>
                  </a:cubicBezTo>
                  <a:cubicBezTo>
                    <a:pt x="602" y="91"/>
                    <a:pt x="569" y="58"/>
                    <a:pt x="535" y="41"/>
                  </a:cubicBezTo>
                  <a:cubicBezTo>
                    <a:pt x="498" y="16"/>
                    <a:pt x="453" y="1"/>
                    <a:pt x="40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099;p67"/>
            <p:cNvSpPr/>
            <p:nvPr/>
          </p:nvSpPr>
          <p:spPr>
            <a:xfrm>
              <a:off x="7251658" y="1813005"/>
              <a:ext cx="48258" cy="23247"/>
            </a:xfrm>
            <a:custGeom>
              <a:avLst/>
              <a:gdLst/>
              <a:ahLst/>
              <a:cxnLst/>
              <a:rect l="l" t="t" r="r" b="b"/>
              <a:pathLst>
                <a:path w="1505" h="725" extrusionOk="0">
                  <a:moveTo>
                    <a:pt x="1504" y="0"/>
                  </a:moveTo>
                  <a:lnTo>
                    <a:pt x="1504" y="0"/>
                  </a:lnTo>
                  <a:cubicBezTo>
                    <a:pt x="1270" y="100"/>
                    <a:pt x="1036" y="167"/>
                    <a:pt x="786" y="201"/>
                  </a:cubicBezTo>
                  <a:cubicBezTo>
                    <a:pt x="335" y="251"/>
                    <a:pt x="0" y="268"/>
                    <a:pt x="0" y="268"/>
                  </a:cubicBezTo>
                  <a:cubicBezTo>
                    <a:pt x="0" y="268"/>
                    <a:pt x="310" y="725"/>
                    <a:pt x="749" y="725"/>
                  </a:cubicBezTo>
                  <a:cubicBezTo>
                    <a:pt x="778" y="725"/>
                    <a:pt x="806" y="723"/>
                    <a:pt x="836" y="719"/>
                  </a:cubicBezTo>
                  <a:cubicBezTo>
                    <a:pt x="1187" y="669"/>
                    <a:pt x="1471" y="368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100;p67"/>
            <p:cNvSpPr/>
            <p:nvPr/>
          </p:nvSpPr>
          <p:spPr>
            <a:xfrm>
              <a:off x="7258071" y="1715463"/>
              <a:ext cx="38093" cy="18277"/>
            </a:xfrm>
            <a:custGeom>
              <a:avLst/>
              <a:gdLst/>
              <a:ahLst/>
              <a:cxnLst/>
              <a:rect l="l" t="t" r="r" b="b"/>
              <a:pathLst>
                <a:path w="1188" h="570" extrusionOk="0">
                  <a:moveTo>
                    <a:pt x="565" y="1"/>
                  </a:moveTo>
                  <a:cubicBezTo>
                    <a:pt x="257" y="1"/>
                    <a:pt x="1" y="369"/>
                    <a:pt x="1" y="369"/>
                  </a:cubicBezTo>
                  <a:cubicBezTo>
                    <a:pt x="130" y="336"/>
                    <a:pt x="260" y="318"/>
                    <a:pt x="385" y="318"/>
                  </a:cubicBezTo>
                  <a:cubicBezTo>
                    <a:pt x="453" y="318"/>
                    <a:pt x="521" y="324"/>
                    <a:pt x="586" y="335"/>
                  </a:cubicBezTo>
                  <a:cubicBezTo>
                    <a:pt x="803" y="369"/>
                    <a:pt x="1003" y="452"/>
                    <a:pt x="1187" y="569"/>
                  </a:cubicBezTo>
                  <a:cubicBezTo>
                    <a:pt x="1187" y="569"/>
                    <a:pt x="1003" y="1"/>
                    <a:pt x="586" y="1"/>
                  </a:cubicBezTo>
                  <a:cubicBezTo>
                    <a:pt x="579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101;p67"/>
            <p:cNvSpPr/>
            <p:nvPr/>
          </p:nvSpPr>
          <p:spPr>
            <a:xfrm>
              <a:off x="7336854" y="2001034"/>
              <a:ext cx="577555" cy="1288532"/>
            </a:xfrm>
            <a:custGeom>
              <a:avLst/>
              <a:gdLst/>
              <a:ahLst/>
              <a:cxnLst/>
              <a:rect l="l" t="t" r="r" b="b"/>
              <a:pathLst>
                <a:path w="18012" h="40185" extrusionOk="0">
                  <a:moveTo>
                    <a:pt x="6917" y="1"/>
                  </a:moveTo>
                  <a:lnTo>
                    <a:pt x="100" y="29408"/>
                  </a:lnTo>
                  <a:cubicBezTo>
                    <a:pt x="0" y="29859"/>
                    <a:pt x="334" y="30293"/>
                    <a:pt x="802" y="30293"/>
                  </a:cubicBezTo>
                  <a:lnTo>
                    <a:pt x="1086" y="30293"/>
                  </a:lnTo>
                  <a:lnTo>
                    <a:pt x="1220" y="39517"/>
                  </a:lnTo>
                  <a:cubicBezTo>
                    <a:pt x="1220" y="39884"/>
                    <a:pt x="1521" y="40185"/>
                    <a:pt x="1905" y="40185"/>
                  </a:cubicBezTo>
                  <a:lnTo>
                    <a:pt x="17995" y="40185"/>
                  </a:lnTo>
                  <a:cubicBezTo>
                    <a:pt x="18012" y="40118"/>
                    <a:pt x="18012" y="40051"/>
                    <a:pt x="18012" y="39968"/>
                  </a:cubicBezTo>
                  <a:lnTo>
                    <a:pt x="18012" y="30628"/>
                  </a:lnTo>
                  <a:cubicBezTo>
                    <a:pt x="18012" y="29909"/>
                    <a:pt x="17427" y="29341"/>
                    <a:pt x="16725" y="29341"/>
                  </a:cubicBezTo>
                  <a:lnTo>
                    <a:pt x="2189" y="29341"/>
                  </a:lnTo>
                  <a:lnTo>
                    <a:pt x="8521" y="268"/>
                  </a:lnTo>
                  <a:cubicBezTo>
                    <a:pt x="7987" y="168"/>
                    <a:pt x="7452" y="84"/>
                    <a:pt x="6917" y="1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102;p67"/>
            <p:cNvSpPr/>
            <p:nvPr/>
          </p:nvSpPr>
          <p:spPr>
            <a:xfrm>
              <a:off x="7539537" y="3014705"/>
              <a:ext cx="184694" cy="282300"/>
            </a:xfrm>
            <a:custGeom>
              <a:avLst/>
              <a:gdLst/>
              <a:ahLst/>
              <a:cxnLst/>
              <a:rect l="l" t="t" r="r" b="b"/>
              <a:pathLst>
                <a:path w="5760" h="8804" extrusionOk="0">
                  <a:moveTo>
                    <a:pt x="2484" y="0"/>
                  </a:moveTo>
                  <a:lnTo>
                    <a:pt x="2150" y="2958"/>
                  </a:lnTo>
                  <a:cubicBezTo>
                    <a:pt x="1164" y="3242"/>
                    <a:pt x="630" y="4228"/>
                    <a:pt x="446" y="4562"/>
                  </a:cubicBezTo>
                  <a:cubicBezTo>
                    <a:pt x="264" y="4892"/>
                    <a:pt x="1" y="6350"/>
                    <a:pt x="350" y="6350"/>
                  </a:cubicBezTo>
                  <a:cubicBezTo>
                    <a:pt x="354" y="6350"/>
                    <a:pt x="358" y="6350"/>
                    <a:pt x="362" y="6350"/>
                  </a:cubicBezTo>
                  <a:cubicBezTo>
                    <a:pt x="747" y="6316"/>
                    <a:pt x="1181" y="4929"/>
                    <a:pt x="1181" y="4929"/>
                  </a:cubicBezTo>
                  <a:lnTo>
                    <a:pt x="1632" y="4378"/>
                  </a:lnTo>
                  <a:lnTo>
                    <a:pt x="1632" y="4378"/>
                  </a:lnTo>
                  <a:cubicBezTo>
                    <a:pt x="1632" y="4379"/>
                    <a:pt x="814" y="7853"/>
                    <a:pt x="1131" y="8171"/>
                  </a:cubicBezTo>
                  <a:cubicBezTo>
                    <a:pt x="1157" y="8196"/>
                    <a:pt x="1184" y="8208"/>
                    <a:pt x="1211" y="8208"/>
                  </a:cubicBezTo>
                  <a:cubicBezTo>
                    <a:pt x="1605" y="8208"/>
                    <a:pt x="2061" y="5662"/>
                    <a:pt x="2225" y="5662"/>
                  </a:cubicBezTo>
                  <a:cubicBezTo>
                    <a:pt x="2228" y="5662"/>
                    <a:pt x="2231" y="5663"/>
                    <a:pt x="2234" y="5665"/>
                  </a:cubicBezTo>
                  <a:cubicBezTo>
                    <a:pt x="2401" y="5765"/>
                    <a:pt x="1515" y="8188"/>
                    <a:pt x="1649" y="8589"/>
                  </a:cubicBezTo>
                  <a:cubicBezTo>
                    <a:pt x="1702" y="8741"/>
                    <a:pt x="1765" y="8804"/>
                    <a:pt x="1834" y="8804"/>
                  </a:cubicBezTo>
                  <a:cubicBezTo>
                    <a:pt x="1939" y="8804"/>
                    <a:pt x="2056" y="8657"/>
                    <a:pt x="2167" y="8455"/>
                  </a:cubicBezTo>
                  <a:cubicBezTo>
                    <a:pt x="2351" y="8137"/>
                    <a:pt x="2869" y="5832"/>
                    <a:pt x="3069" y="5815"/>
                  </a:cubicBezTo>
                  <a:cubicBezTo>
                    <a:pt x="3070" y="5815"/>
                    <a:pt x="3070" y="5815"/>
                    <a:pt x="3071" y="5815"/>
                  </a:cubicBezTo>
                  <a:cubicBezTo>
                    <a:pt x="3247" y="5815"/>
                    <a:pt x="2252" y="8589"/>
                    <a:pt x="2618" y="8772"/>
                  </a:cubicBezTo>
                  <a:cubicBezTo>
                    <a:pt x="2628" y="8777"/>
                    <a:pt x="2638" y="8779"/>
                    <a:pt x="2649" y="8779"/>
                  </a:cubicBezTo>
                  <a:cubicBezTo>
                    <a:pt x="3023" y="8779"/>
                    <a:pt x="3676" y="5948"/>
                    <a:pt x="3871" y="5932"/>
                  </a:cubicBezTo>
                  <a:cubicBezTo>
                    <a:pt x="4082" y="5932"/>
                    <a:pt x="2990" y="8614"/>
                    <a:pt x="3332" y="8614"/>
                  </a:cubicBezTo>
                  <a:cubicBezTo>
                    <a:pt x="3343" y="8614"/>
                    <a:pt x="3356" y="8611"/>
                    <a:pt x="3370" y="8605"/>
                  </a:cubicBezTo>
                  <a:cubicBezTo>
                    <a:pt x="3604" y="8505"/>
                    <a:pt x="4840" y="6082"/>
                    <a:pt x="4774" y="4946"/>
                  </a:cubicBezTo>
                  <a:lnTo>
                    <a:pt x="5759" y="103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103;p67"/>
            <p:cNvSpPr/>
            <p:nvPr/>
          </p:nvSpPr>
          <p:spPr>
            <a:xfrm>
              <a:off x="7588084" y="2034189"/>
              <a:ext cx="297403" cy="1075909"/>
            </a:xfrm>
            <a:custGeom>
              <a:avLst/>
              <a:gdLst/>
              <a:ahLst/>
              <a:cxnLst/>
              <a:rect l="l" t="t" r="r" b="b"/>
              <a:pathLst>
                <a:path w="9275" h="33554" extrusionOk="0">
                  <a:moveTo>
                    <a:pt x="2129" y="1"/>
                  </a:moveTo>
                  <a:cubicBezTo>
                    <a:pt x="250" y="1"/>
                    <a:pt x="1" y="1271"/>
                    <a:pt x="168" y="4180"/>
                  </a:cubicBezTo>
                  <a:cubicBezTo>
                    <a:pt x="336" y="7472"/>
                    <a:pt x="2006" y="18065"/>
                    <a:pt x="2006" y="18065"/>
                  </a:cubicBezTo>
                  <a:lnTo>
                    <a:pt x="18" y="31950"/>
                  </a:lnTo>
                  <a:lnTo>
                    <a:pt x="5114" y="33554"/>
                  </a:lnTo>
                  <a:cubicBezTo>
                    <a:pt x="5114" y="33554"/>
                    <a:pt x="8773" y="22075"/>
                    <a:pt x="9024" y="18416"/>
                  </a:cubicBezTo>
                  <a:cubicBezTo>
                    <a:pt x="9275" y="14756"/>
                    <a:pt x="5565" y="337"/>
                    <a:pt x="2725" y="36"/>
                  </a:cubicBezTo>
                  <a:cubicBezTo>
                    <a:pt x="2510" y="13"/>
                    <a:pt x="2312" y="1"/>
                    <a:pt x="21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761" name="Picture 1760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844" y="814284"/>
            <a:ext cx="4321959" cy="3807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-714703" y="182377"/>
            <a:ext cx="10331669" cy="558627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all the patients in emergency and their doctors and doctors specialization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560" y="864782"/>
            <a:ext cx="5998880" cy="3684922"/>
          </a:xfrm>
          <a:prstGeom prst="rect">
            <a:avLst/>
          </a:prstGeom>
        </p:spPr>
      </p:pic>
      <p:grpSp>
        <p:nvGrpSpPr>
          <p:cNvPr id="2" name="Google Shape;831;p46"/>
          <p:cNvGrpSpPr/>
          <p:nvPr/>
        </p:nvGrpSpPr>
        <p:grpSpPr>
          <a:xfrm>
            <a:off x="7911974" y="1190146"/>
            <a:ext cx="850051" cy="3447169"/>
            <a:chOff x="2908125" y="238100"/>
            <a:chExt cx="1790850" cy="5225300"/>
          </a:xfrm>
        </p:grpSpPr>
        <p:sp>
          <p:nvSpPr>
            <p:cNvPr id="4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37"/>
          <p:cNvGrpSpPr/>
          <p:nvPr/>
        </p:nvGrpSpPr>
        <p:grpSpPr>
          <a:xfrm>
            <a:off x="6368150" y="2334045"/>
            <a:ext cx="1817916" cy="2172639"/>
            <a:chOff x="4736279" y="1049867"/>
            <a:chExt cx="3775251" cy="3830131"/>
          </a:xfrm>
        </p:grpSpPr>
        <p:sp>
          <p:nvSpPr>
            <p:cNvPr id="428" name="Google Shape;428;p37"/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403" name="Title 402"/>
          <p:cNvSpPr>
            <a:spLocks noGrp="1"/>
          </p:cNvSpPr>
          <p:nvPr>
            <p:ph type="title"/>
          </p:nvPr>
        </p:nvSpPr>
        <p:spPr>
          <a:xfrm>
            <a:off x="-261257" y="113361"/>
            <a:ext cx="7238423" cy="376925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Importance of </a:t>
            </a:r>
            <a:r>
              <a:rPr lang="en-GB" sz="2800" dirty="0">
                <a:latin typeface="+mj-lt"/>
              </a:rPr>
              <a:t>Hospital </a:t>
            </a:r>
            <a:r>
              <a:rPr lang="en-US" sz="2800" dirty="0">
                <a:latin typeface="+mj-lt"/>
              </a:rPr>
              <a:t> Database </a:t>
            </a:r>
            <a:endParaRPr lang="en-US" sz="2800" dirty="0">
              <a:latin typeface="+mj-lt"/>
            </a:endParaRPr>
          </a:p>
        </p:txBody>
      </p:sp>
      <p:sp>
        <p:nvSpPr>
          <p:cNvPr id="404" name="Text Box 6"/>
          <p:cNvSpPr txBox="1"/>
          <p:nvPr/>
        </p:nvSpPr>
        <p:spPr>
          <a:xfrm>
            <a:off x="55728" y="640080"/>
            <a:ext cx="6155643" cy="4339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+mn-lt"/>
                <a:ea typeface="MS UI Gothic" panose="020B0600070205080204" pitchFamily="34" charset="-128"/>
              </a:rPr>
              <a:t>   Why did we create the database?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+mn-lt"/>
              <a:ea typeface="MS UI 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10000"/>
                  </a:schemeClr>
                </a:solidFill>
                <a:latin typeface="+mn-lt"/>
                <a:ea typeface="MS UI Gothic" panose="020B0600070205080204" pitchFamily="34" charset="-128"/>
              </a:rPr>
              <a:t>For easy return of data if we need it.</a:t>
            </a:r>
            <a:endParaRPr lang="en-US" sz="1800" dirty="0">
              <a:solidFill>
                <a:schemeClr val="accent5">
                  <a:lumMod val="10000"/>
                </a:schemeClr>
              </a:solidFill>
              <a:latin typeface="+mn-lt"/>
              <a:ea typeface="MS UI 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accent5">
                    <a:lumMod val="10000"/>
                  </a:schemeClr>
                </a:solidFill>
                <a:effectLst/>
                <a:latin typeface="+mn-lt"/>
                <a:ea typeface="MS UI Gothic" panose="020B0600070205080204" pitchFamily="34" charset="-128"/>
              </a:rPr>
              <a:t>Recording all statistics, such as the number of patients diagnosed.</a:t>
            </a:r>
            <a:r>
              <a:rPr lang="en-US" sz="1800" dirty="0">
                <a:solidFill>
                  <a:schemeClr val="accent5">
                    <a:lumMod val="10000"/>
                  </a:schemeClr>
                </a:solidFill>
                <a:latin typeface="+mn-lt"/>
                <a:ea typeface="MS UI Gothic" panose="020B0600070205080204" pitchFamily="34" charset="-128"/>
              </a:rPr>
              <a:t> </a:t>
            </a:r>
            <a:endParaRPr lang="en-US" sz="1800" dirty="0">
              <a:solidFill>
                <a:schemeClr val="accent5">
                  <a:lumMod val="10000"/>
                </a:schemeClr>
              </a:solidFill>
              <a:latin typeface="+mn-lt"/>
              <a:ea typeface="MS UI 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10000"/>
                  </a:schemeClr>
                </a:solidFill>
                <a:latin typeface="+mn-lt"/>
                <a:ea typeface="MS UI Gothic" panose="020B0600070205080204" pitchFamily="34" charset="-128"/>
              </a:rPr>
              <a:t> a database can help streamline and organize patient information.</a:t>
            </a:r>
            <a:endParaRPr lang="en-US" sz="1800" dirty="0">
              <a:solidFill>
                <a:schemeClr val="accent5">
                  <a:lumMod val="10000"/>
                </a:schemeClr>
              </a:solidFill>
              <a:latin typeface="+mn-lt"/>
              <a:ea typeface="MS UI 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10000"/>
                  </a:schemeClr>
                </a:solidFill>
                <a:latin typeface="+mn-lt"/>
                <a:ea typeface="MS UI Gothic" panose="020B0600070205080204" pitchFamily="34" charset="-128"/>
              </a:rPr>
              <a:t>making it easier for healthcare professionals to access and update records.</a:t>
            </a:r>
            <a:endParaRPr lang="en-US" sz="1800" dirty="0">
              <a:solidFill>
                <a:schemeClr val="accent5">
                  <a:lumMod val="10000"/>
                </a:schemeClr>
              </a:solidFill>
              <a:latin typeface="+mn-lt"/>
              <a:ea typeface="MS UI 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10000"/>
                  </a:schemeClr>
                </a:solidFill>
                <a:latin typeface="+mn-lt"/>
                <a:ea typeface="MS UI Gothic" panose="020B0600070205080204" pitchFamily="34" charset="-128"/>
              </a:rPr>
              <a:t>It also allows for better coordination and communication between different departments within the hospital. </a:t>
            </a:r>
            <a:endParaRPr lang="en-US" sz="1800" dirty="0">
              <a:solidFill>
                <a:schemeClr val="accent5">
                  <a:lumMod val="10000"/>
                </a:schemeClr>
              </a:solidFill>
              <a:latin typeface="+mn-lt"/>
              <a:ea typeface="MS UI 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10000"/>
                  </a:schemeClr>
                </a:solidFill>
                <a:latin typeface="+mn-lt"/>
                <a:ea typeface="MS UI Gothic" panose="020B0600070205080204" pitchFamily="34" charset="-128"/>
              </a:rPr>
              <a:t>a database can enhance data security and privacy.</a:t>
            </a:r>
            <a:endParaRPr lang="en-US" sz="1800" dirty="0">
              <a:solidFill>
                <a:schemeClr val="accent5">
                  <a:lumMod val="10000"/>
                </a:schemeClr>
              </a:solidFill>
              <a:latin typeface="+mn-lt"/>
              <a:ea typeface="MS UI 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5">
                  <a:lumMod val="10000"/>
                </a:schemeClr>
              </a:solidFill>
              <a:latin typeface="+mn-lt"/>
              <a:ea typeface="MS UI Gothic" panose="020B0600070205080204" pitchFamily="34" charset="-128"/>
            </a:endParaRPr>
          </a:p>
        </p:txBody>
      </p:sp>
      <p:grpSp>
        <p:nvGrpSpPr>
          <p:cNvPr id="2" name="Google Shape;10444;p77"/>
          <p:cNvGrpSpPr/>
          <p:nvPr/>
        </p:nvGrpSpPr>
        <p:grpSpPr>
          <a:xfrm>
            <a:off x="1506667" y="3827892"/>
            <a:ext cx="742082" cy="1241063"/>
            <a:chOff x="1002229" y="1542724"/>
            <a:chExt cx="1801525" cy="2849778"/>
          </a:xfrm>
        </p:grpSpPr>
        <p:sp>
          <p:nvSpPr>
            <p:cNvPr id="3" name="Google Shape;10445;p77"/>
            <p:cNvSpPr/>
            <p:nvPr/>
          </p:nvSpPr>
          <p:spPr>
            <a:xfrm>
              <a:off x="1002229" y="1542724"/>
              <a:ext cx="1801525" cy="2849778"/>
            </a:xfrm>
            <a:custGeom>
              <a:avLst/>
              <a:gdLst/>
              <a:ahLst/>
              <a:cxnLst/>
              <a:rect l="l" t="t" r="r" b="b"/>
              <a:pathLst>
                <a:path w="71284" h="112762" extrusionOk="0">
                  <a:moveTo>
                    <a:pt x="33233" y="0"/>
                  </a:moveTo>
                  <a:cubicBezTo>
                    <a:pt x="24128" y="0"/>
                    <a:pt x="22128" y="6626"/>
                    <a:pt x="21469" y="8958"/>
                  </a:cubicBezTo>
                  <a:cubicBezTo>
                    <a:pt x="20788" y="11339"/>
                    <a:pt x="22134" y="12004"/>
                    <a:pt x="22096" y="14347"/>
                  </a:cubicBezTo>
                  <a:cubicBezTo>
                    <a:pt x="22057" y="16668"/>
                    <a:pt x="19404" y="18238"/>
                    <a:pt x="19567" y="19104"/>
                  </a:cubicBezTo>
                  <a:cubicBezTo>
                    <a:pt x="19709" y="19791"/>
                    <a:pt x="21158" y="19867"/>
                    <a:pt x="21807" y="19867"/>
                  </a:cubicBezTo>
                  <a:cubicBezTo>
                    <a:pt x="21992" y="19867"/>
                    <a:pt x="22112" y="19862"/>
                    <a:pt x="22112" y="19862"/>
                  </a:cubicBezTo>
                  <a:lnTo>
                    <a:pt x="22112" y="19862"/>
                  </a:lnTo>
                  <a:cubicBezTo>
                    <a:pt x="22499" y="20706"/>
                    <a:pt x="21447" y="21333"/>
                    <a:pt x="21431" y="21850"/>
                  </a:cubicBezTo>
                  <a:cubicBezTo>
                    <a:pt x="21414" y="22368"/>
                    <a:pt x="22079" y="22717"/>
                    <a:pt x="22079" y="22717"/>
                  </a:cubicBezTo>
                  <a:cubicBezTo>
                    <a:pt x="22079" y="22717"/>
                    <a:pt x="21431" y="23011"/>
                    <a:pt x="22079" y="23768"/>
                  </a:cubicBezTo>
                  <a:cubicBezTo>
                    <a:pt x="22722" y="24542"/>
                    <a:pt x="22112" y="24711"/>
                    <a:pt x="22079" y="26073"/>
                  </a:cubicBezTo>
                  <a:cubicBezTo>
                    <a:pt x="22047" y="27196"/>
                    <a:pt x="23447" y="27430"/>
                    <a:pt x="24973" y="27430"/>
                  </a:cubicBezTo>
                  <a:cubicBezTo>
                    <a:pt x="25327" y="27430"/>
                    <a:pt x="25692" y="27419"/>
                    <a:pt x="26041" y="27403"/>
                  </a:cubicBezTo>
                  <a:cubicBezTo>
                    <a:pt x="26144" y="27397"/>
                    <a:pt x="26242" y="27397"/>
                    <a:pt x="26340" y="27397"/>
                  </a:cubicBezTo>
                  <a:cubicBezTo>
                    <a:pt x="28030" y="27397"/>
                    <a:pt x="28929" y="28171"/>
                    <a:pt x="29343" y="30024"/>
                  </a:cubicBezTo>
                  <a:cubicBezTo>
                    <a:pt x="29806" y="31975"/>
                    <a:pt x="28329" y="32787"/>
                    <a:pt x="28329" y="32787"/>
                  </a:cubicBezTo>
                  <a:cubicBezTo>
                    <a:pt x="28329" y="32787"/>
                    <a:pt x="24809" y="33620"/>
                    <a:pt x="22243" y="34890"/>
                  </a:cubicBezTo>
                  <a:cubicBezTo>
                    <a:pt x="19682" y="36187"/>
                    <a:pt x="18646" y="36824"/>
                    <a:pt x="13813" y="37789"/>
                  </a:cubicBezTo>
                  <a:cubicBezTo>
                    <a:pt x="8964" y="38742"/>
                    <a:pt x="5994" y="46049"/>
                    <a:pt x="5923" y="53612"/>
                  </a:cubicBezTo>
                  <a:cubicBezTo>
                    <a:pt x="5863" y="61170"/>
                    <a:pt x="5351" y="63034"/>
                    <a:pt x="5182" y="67295"/>
                  </a:cubicBezTo>
                  <a:cubicBezTo>
                    <a:pt x="5019" y="71572"/>
                    <a:pt x="6179" y="74357"/>
                    <a:pt x="4277" y="79027"/>
                  </a:cubicBezTo>
                  <a:cubicBezTo>
                    <a:pt x="2398" y="83707"/>
                    <a:pt x="1014" y="95183"/>
                    <a:pt x="1351" y="100179"/>
                  </a:cubicBezTo>
                  <a:cubicBezTo>
                    <a:pt x="1662" y="105198"/>
                    <a:pt x="185" y="112298"/>
                    <a:pt x="0" y="112756"/>
                  </a:cubicBezTo>
                  <a:lnTo>
                    <a:pt x="6729" y="112756"/>
                  </a:lnTo>
                  <a:cubicBezTo>
                    <a:pt x="6729" y="112756"/>
                    <a:pt x="9923" y="103460"/>
                    <a:pt x="11138" y="101155"/>
                  </a:cubicBezTo>
                  <a:cubicBezTo>
                    <a:pt x="12358" y="98834"/>
                    <a:pt x="14091" y="88045"/>
                    <a:pt x="14037" y="86018"/>
                  </a:cubicBezTo>
                  <a:cubicBezTo>
                    <a:pt x="13960" y="84007"/>
                    <a:pt x="14587" y="75207"/>
                    <a:pt x="14941" y="74264"/>
                  </a:cubicBezTo>
                  <a:cubicBezTo>
                    <a:pt x="15181" y="73637"/>
                    <a:pt x="15955" y="59476"/>
                    <a:pt x="15955" y="59476"/>
                  </a:cubicBezTo>
                  <a:cubicBezTo>
                    <a:pt x="15955" y="59476"/>
                    <a:pt x="18554" y="72112"/>
                    <a:pt x="18592" y="77239"/>
                  </a:cubicBezTo>
                  <a:cubicBezTo>
                    <a:pt x="18608" y="82367"/>
                    <a:pt x="18298" y="86628"/>
                    <a:pt x="18074" y="89434"/>
                  </a:cubicBezTo>
                  <a:cubicBezTo>
                    <a:pt x="17851" y="92219"/>
                    <a:pt x="17006" y="96698"/>
                    <a:pt x="16914" y="98970"/>
                  </a:cubicBezTo>
                  <a:cubicBezTo>
                    <a:pt x="16821" y="101253"/>
                    <a:pt x="14609" y="105198"/>
                    <a:pt x="15693" y="112761"/>
                  </a:cubicBezTo>
                  <a:lnTo>
                    <a:pt x="55569" y="112761"/>
                  </a:lnTo>
                  <a:cubicBezTo>
                    <a:pt x="56659" y="105203"/>
                    <a:pt x="54446" y="101253"/>
                    <a:pt x="54354" y="98970"/>
                  </a:cubicBezTo>
                  <a:cubicBezTo>
                    <a:pt x="54261" y="96698"/>
                    <a:pt x="53433" y="92219"/>
                    <a:pt x="53193" y="89434"/>
                  </a:cubicBezTo>
                  <a:cubicBezTo>
                    <a:pt x="52970" y="86628"/>
                    <a:pt x="52654" y="82367"/>
                    <a:pt x="52692" y="77239"/>
                  </a:cubicBezTo>
                  <a:cubicBezTo>
                    <a:pt x="52713" y="72112"/>
                    <a:pt x="55313" y="59481"/>
                    <a:pt x="55313" y="59481"/>
                  </a:cubicBezTo>
                  <a:cubicBezTo>
                    <a:pt x="55313" y="59481"/>
                    <a:pt x="56086" y="73648"/>
                    <a:pt x="56326" y="74270"/>
                  </a:cubicBezTo>
                  <a:cubicBezTo>
                    <a:pt x="56675" y="75212"/>
                    <a:pt x="57301" y="84012"/>
                    <a:pt x="57231" y="86018"/>
                  </a:cubicBezTo>
                  <a:cubicBezTo>
                    <a:pt x="57176" y="88045"/>
                    <a:pt x="58909" y="98839"/>
                    <a:pt x="60124" y="101160"/>
                  </a:cubicBezTo>
                  <a:cubicBezTo>
                    <a:pt x="61345" y="103465"/>
                    <a:pt x="64554" y="112761"/>
                    <a:pt x="64554" y="112761"/>
                  </a:cubicBezTo>
                  <a:lnTo>
                    <a:pt x="71284" y="112761"/>
                  </a:lnTo>
                  <a:cubicBezTo>
                    <a:pt x="71082" y="112298"/>
                    <a:pt x="69605" y="105203"/>
                    <a:pt x="69938" y="100185"/>
                  </a:cubicBezTo>
                  <a:cubicBezTo>
                    <a:pt x="70248" y="95183"/>
                    <a:pt x="68870" y="83713"/>
                    <a:pt x="66984" y="79027"/>
                  </a:cubicBezTo>
                  <a:cubicBezTo>
                    <a:pt x="65088" y="74362"/>
                    <a:pt x="66249" y="71578"/>
                    <a:pt x="66085" y="67300"/>
                  </a:cubicBezTo>
                  <a:cubicBezTo>
                    <a:pt x="65916" y="63039"/>
                    <a:pt x="65638" y="59683"/>
                    <a:pt x="65568" y="52119"/>
                  </a:cubicBezTo>
                  <a:cubicBezTo>
                    <a:pt x="65513" y="44534"/>
                    <a:pt x="62336" y="37696"/>
                    <a:pt x="57487" y="36715"/>
                  </a:cubicBezTo>
                  <a:cubicBezTo>
                    <a:pt x="52654" y="35762"/>
                    <a:pt x="52049" y="34541"/>
                    <a:pt x="49482" y="33266"/>
                  </a:cubicBezTo>
                  <a:cubicBezTo>
                    <a:pt x="47842" y="32432"/>
                    <a:pt x="46262" y="31490"/>
                    <a:pt x="44742" y="30449"/>
                  </a:cubicBezTo>
                  <a:cubicBezTo>
                    <a:pt x="42251" y="29670"/>
                    <a:pt x="43156" y="27032"/>
                    <a:pt x="43156" y="24139"/>
                  </a:cubicBezTo>
                  <a:cubicBezTo>
                    <a:pt x="43156" y="21262"/>
                    <a:pt x="47363" y="19622"/>
                    <a:pt x="47858" y="12762"/>
                  </a:cubicBezTo>
                  <a:cubicBezTo>
                    <a:pt x="48360" y="5879"/>
                    <a:pt x="43712" y="365"/>
                    <a:pt x="33974" y="16"/>
                  </a:cubicBezTo>
                  <a:cubicBezTo>
                    <a:pt x="33718" y="5"/>
                    <a:pt x="33473" y="0"/>
                    <a:pt x="3323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" name="Google Shape;10446;p77"/>
            <p:cNvSpPr/>
            <p:nvPr/>
          </p:nvSpPr>
          <p:spPr>
            <a:xfrm>
              <a:off x="1586934" y="1597666"/>
              <a:ext cx="592312" cy="519173"/>
            </a:xfrm>
            <a:custGeom>
              <a:avLst/>
              <a:gdLst/>
              <a:ahLst/>
              <a:cxnLst/>
              <a:rect l="l" t="t" r="r" b="b"/>
              <a:pathLst>
                <a:path w="23437" h="20543" extrusionOk="0">
                  <a:moveTo>
                    <a:pt x="11144" y="0"/>
                  </a:moveTo>
                  <a:cubicBezTo>
                    <a:pt x="4392" y="0"/>
                    <a:pt x="605" y="2681"/>
                    <a:pt x="306" y="6621"/>
                  </a:cubicBezTo>
                  <a:cubicBezTo>
                    <a:pt x="0" y="10620"/>
                    <a:pt x="1815" y="11912"/>
                    <a:pt x="4376" y="11912"/>
                  </a:cubicBezTo>
                  <a:cubicBezTo>
                    <a:pt x="4621" y="11912"/>
                    <a:pt x="4877" y="11901"/>
                    <a:pt x="5139" y="11873"/>
                  </a:cubicBezTo>
                  <a:cubicBezTo>
                    <a:pt x="5139" y="11873"/>
                    <a:pt x="5362" y="11857"/>
                    <a:pt x="5656" y="11857"/>
                  </a:cubicBezTo>
                  <a:cubicBezTo>
                    <a:pt x="6234" y="11857"/>
                    <a:pt x="7073" y="11928"/>
                    <a:pt x="7073" y="12298"/>
                  </a:cubicBezTo>
                  <a:cubicBezTo>
                    <a:pt x="7073" y="12854"/>
                    <a:pt x="6888" y="14364"/>
                    <a:pt x="8125" y="14402"/>
                  </a:cubicBezTo>
                  <a:cubicBezTo>
                    <a:pt x="8539" y="14418"/>
                    <a:pt x="8926" y="14429"/>
                    <a:pt x="9258" y="14429"/>
                  </a:cubicBezTo>
                  <a:cubicBezTo>
                    <a:pt x="9923" y="14429"/>
                    <a:pt x="10375" y="14402"/>
                    <a:pt x="10375" y="14402"/>
                  </a:cubicBezTo>
                  <a:cubicBezTo>
                    <a:pt x="10375" y="14402"/>
                    <a:pt x="10724" y="16096"/>
                    <a:pt x="11465" y="16451"/>
                  </a:cubicBezTo>
                  <a:cubicBezTo>
                    <a:pt x="12201" y="16821"/>
                    <a:pt x="11906" y="17480"/>
                    <a:pt x="12130" y="17867"/>
                  </a:cubicBezTo>
                  <a:cubicBezTo>
                    <a:pt x="12348" y="18238"/>
                    <a:pt x="13236" y="18663"/>
                    <a:pt x="13585" y="19230"/>
                  </a:cubicBezTo>
                  <a:cubicBezTo>
                    <a:pt x="13939" y="19785"/>
                    <a:pt x="14086" y="20521"/>
                    <a:pt x="14674" y="20543"/>
                  </a:cubicBezTo>
                  <a:lnTo>
                    <a:pt x="14707" y="20543"/>
                  </a:lnTo>
                  <a:cubicBezTo>
                    <a:pt x="15301" y="20543"/>
                    <a:pt x="15759" y="20047"/>
                    <a:pt x="15377" y="19268"/>
                  </a:cubicBezTo>
                  <a:cubicBezTo>
                    <a:pt x="14969" y="18456"/>
                    <a:pt x="14582" y="17737"/>
                    <a:pt x="14843" y="17666"/>
                  </a:cubicBezTo>
                  <a:cubicBezTo>
                    <a:pt x="14854" y="17660"/>
                    <a:pt x="14860" y="17660"/>
                    <a:pt x="14871" y="17666"/>
                  </a:cubicBezTo>
                  <a:cubicBezTo>
                    <a:pt x="15099" y="17666"/>
                    <a:pt x="16009" y="17971"/>
                    <a:pt x="16985" y="17971"/>
                  </a:cubicBezTo>
                  <a:cubicBezTo>
                    <a:pt x="17562" y="17971"/>
                    <a:pt x="18162" y="17862"/>
                    <a:pt x="18663" y="17519"/>
                  </a:cubicBezTo>
                  <a:cubicBezTo>
                    <a:pt x="20064" y="16560"/>
                    <a:pt x="21998" y="15361"/>
                    <a:pt x="21077" y="12576"/>
                  </a:cubicBezTo>
                  <a:lnTo>
                    <a:pt x="21132" y="12576"/>
                  </a:lnTo>
                  <a:cubicBezTo>
                    <a:pt x="21437" y="12576"/>
                    <a:pt x="22984" y="12457"/>
                    <a:pt x="23197" y="10048"/>
                  </a:cubicBezTo>
                  <a:cubicBezTo>
                    <a:pt x="23436" y="7373"/>
                    <a:pt x="21851" y="807"/>
                    <a:pt x="13568" y="104"/>
                  </a:cubicBezTo>
                  <a:cubicBezTo>
                    <a:pt x="12724" y="33"/>
                    <a:pt x="11912" y="0"/>
                    <a:pt x="1114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5" name="Google Shape;10447;p77"/>
            <p:cNvSpPr/>
            <p:nvPr/>
          </p:nvSpPr>
          <p:spPr>
            <a:xfrm>
              <a:off x="1915375" y="2556935"/>
              <a:ext cx="398547" cy="598251"/>
            </a:xfrm>
            <a:custGeom>
              <a:avLst/>
              <a:gdLst/>
              <a:ahLst/>
              <a:cxnLst/>
              <a:rect l="l" t="t" r="r" b="b"/>
              <a:pathLst>
                <a:path w="15770" h="23672" extrusionOk="0">
                  <a:moveTo>
                    <a:pt x="4833" y="6"/>
                  </a:moveTo>
                  <a:cubicBezTo>
                    <a:pt x="4131" y="6"/>
                    <a:pt x="2730" y="235"/>
                    <a:pt x="2267" y="1968"/>
                  </a:cubicBezTo>
                  <a:cubicBezTo>
                    <a:pt x="1657" y="4311"/>
                    <a:pt x="126" y="7226"/>
                    <a:pt x="905" y="10583"/>
                  </a:cubicBezTo>
                  <a:cubicBezTo>
                    <a:pt x="1662" y="13939"/>
                    <a:pt x="0" y="16871"/>
                    <a:pt x="1733" y="18718"/>
                  </a:cubicBezTo>
                  <a:cubicBezTo>
                    <a:pt x="3411" y="20516"/>
                    <a:pt x="7405" y="23671"/>
                    <a:pt x="11312" y="23671"/>
                  </a:cubicBezTo>
                  <a:cubicBezTo>
                    <a:pt x="11454" y="23671"/>
                    <a:pt x="11590" y="23666"/>
                    <a:pt x="11732" y="23660"/>
                  </a:cubicBezTo>
                  <a:cubicBezTo>
                    <a:pt x="15770" y="23420"/>
                    <a:pt x="15677" y="19879"/>
                    <a:pt x="14990" y="18533"/>
                  </a:cubicBezTo>
                  <a:cubicBezTo>
                    <a:pt x="14331" y="17187"/>
                    <a:pt x="12800" y="14310"/>
                    <a:pt x="12669" y="12631"/>
                  </a:cubicBezTo>
                  <a:cubicBezTo>
                    <a:pt x="12538" y="10970"/>
                    <a:pt x="10588" y="1733"/>
                    <a:pt x="5253" y="33"/>
                  </a:cubicBezTo>
                  <a:cubicBezTo>
                    <a:pt x="5117" y="12"/>
                    <a:pt x="4975" y="1"/>
                    <a:pt x="4833" y="6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" name="Google Shape;10448;p77"/>
            <p:cNvSpPr/>
            <p:nvPr/>
          </p:nvSpPr>
          <p:spPr>
            <a:xfrm>
              <a:off x="1457614" y="2541114"/>
              <a:ext cx="398977" cy="598225"/>
            </a:xfrm>
            <a:custGeom>
              <a:avLst/>
              <a:gdLst/>
              <a:ahLst/>
              <a:cxnLst/>
              <a:rect l="l" t="t" r="r" b="b"/>
              <a:pathLst>
                <a:path w="15787" h="23671" extrusionOk="0">
                  <a:moveTo>
                    <a:pt x="10970" y="0"/>
                  </a:moveTo>
                  <a:cubicBezTo>
                    <a:pt x="10822" y="0"/>
                    <a:pt x="10675" y="11"/>
                    <a:pt x="10534" y="33"/>
                  </a:cubicBezTo>
                  <a:cubicBezTo>
                    <a:pt x="5183" y="1733"/>
                    <a:pt x="3243" y="10953"/>
                    <a:pt x="3118" y="12631"/>
                  </a:cubicBezTo>
                  <a:cubicBezTo>
                    <a:pt x="2987" y="14293"/>
                    <a:pt x="1456" y="17186"/>
                    <a:pt x="775" y="18532"/>
                  </a:cubicBezTo>
                  <a:cubicBezTo>
                    <a:pt x="110" y="19862"/>
                    <a:pt x="1" y="23420"/>
                    <a:pt x="4038" y="23660"/>
                  </a:cubicBezTo>
                  <a:cubicBezTo>
                    <a:pt x="4175" y="23665"/>
                    <a:pt x="4316" y="23670"/>
                    <a:pt x="4458" y="23670"/>
                  </a:cubicBezTo>
                  <a:cubicBezTo>
                    <a:pt x="8370" y="23670"/>
                    <a:pt x="12381" y="20515"/>
                    <a:pt x="14054" y="18717"/>
                  </a:cubicBezTo>
                  <a:cubicBezTo>
                    <a:pt x="15786" y="16854"/>
                    <a:pt x="14108" y="13922"/>
                    <a:pt x="14882" y="10582"/>
                  </a:cubicBezTo>
                  <a:cubicBezTo>
                    <a:pt x="15661" y="7225"/>
                    <a:pt x="14130" y="4310"/>
                    <a:pt x="13498" y="1951"/>
                  </a:cubicBezTo>
                  <a:cubicBezTo>
                    <a:pt x="13046" y="234"/>
                    <a:pt x="11683" y="0"/>
                    <a:pt x="109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" name="Google Shape;10449;p77"/>
            <p:cNvSpPr/>
            <p:nvPr/>
          </p:nvSpPr>
          <p:spPr>
            <a:xfrm>
              <a:off x="1836045" y="2217070"/>
              <a:ext cx="115698" cy="519198"/>
            </a:xfrm>
            <a:custGeom>
              <a:avLst/>
              <a:gdLst/>
              <a:ahLst/>
              <a:cxnLst/>
              <a:rect l="l" t="t" r="r" b="b"/>
              <a:pathLst>
                <a:path w="4578" h="20544" extrusionOk="0">
                  <a:moveTo>
                    <a:pt x="3210" y="1"/>
                  </a:moveTo>
                  <a:cubicBezTo>
                    <a:pt x="3210" y="1"/>
                    <a:pt x="2104" y="611"/>
                    <a:pt x="774" y="682"/>
                  </a:cubicBezTo>
                  <a:cubicBezTo>
                    <a:pt x="774" y="682"/>
                    <a:pt x="1663" y="9700"/>
                    <a:pt x="1237" y="13225"/>
                  </a:cubicBezTo>
                  <a:cubicBezTo>
                    <a:pt x="796" y="16767"/>
                    <a:pt x="1" y="18053"/>
                    <a:pt x="1" y="18053"/>
                  </a:cubicBezTo>
                  <a:cubicBezTo>
                    <a:pt x="17" y="18385"/>
                    <a:pt x="142" y="18484"/>
                    <a:pt x="289" y="18484"/>
                  </a:cubicBezTo>
                  <a:cubicBezTo>
                    <a:pt x="507" y="18484"/>
                    <a:pt x="774" y="18255"/>
                    <a:pt x="774" y="18255"/>
                  </a:cubicBezTo>
                  <a:lnTo>
                    <a:pt x="1368" y="17132"/>
                  </a:lnTo>
                  <a:cubicBezTo>
                    <a:pt x="1417" y="17132"/>
                    <a:pt x="1461" y="17127"/>
                    <a:pt x="1504" y="17127"/>
                  </a:cubicBezTo>
                  <a:cubicBezTo>
                    <a:pt x="2349" y="17127"/>
                    <a:pt x="2382" y="17612"/>
                    <a:pt x="2382" y="17612"/>
                  </a:cubicBezTo>
                  <a:lnTo>
                    <a:pt x="2197" y="18091"/>
                  </a:lnTo>
                  <a:lnTo>
                    <a:pt x="3946" y="20543"/>
                  </a:lnTo>
                  <a:lnTo>
                    <a:pt x="4578" y="18048"/>
                  </a:lnTo>
                  <a:cubicBezTo>
                    <a:pt x="4578" y="18048"/>
                    <a:pt x="2970" y="16375"/>
                    <a:pt x="3248" y="11874"/>
                  </a:cubicBezTo>
                  <a:cubicBezTo>
                    <a:pt x="3542" y="7395"/>
                    <a:pt x="3210" y="1"/>
                    <a:pt x="321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" name="Google Shape;10450;p77"/>
            <p:cNvSpPr/>
            <p:nvPr/>
          </p:nvSpPr>
          <p:spPr>
            <a:xfrm>
              <a:off x="1625348" y="3061652"/>
              <a:ext cx="645055" cy="415076"/>
            </a:xfrm>
            <a:custGeom>
              <a:avLst/>
              <a:gdLst/>
              <a:ahLst/>
              <a:cxnLst/>
              <a:rect l="l" t="t" r="r" b="b"/>
              <a:pathLst>
                <a:path w="25524" h="16424" extrusionOk="0">
                  <a:moveTo>
                    <a:pt x="18331" y="0"/>
                  </a:moveTo>
                  <a:cubicBezTo>
                    <a:pt x="15552" y="0"/>
                    <a:pt x="12511" y="1003"/>
                    <a:pt x="10975" y="1493"/>
                  </a:cubicBezTo>
                  <a:cubicBezTo>
                    <a:pt x="9411" y="1989"/>
                    <a:pt x="6736" y="1826"/>
                    <a:pt x="3989" y="2065"/>
                  </a:cubicBezTo>
                  <a:cubicBezTo>
                    <a:pt x="1238" y="2305"/>
                    <a:pt x="1" y="4060"/>
                    <a:pt x="633" y="4812"/>
                  </a:cubicBezTo>
                  <a:cubicBezTo>
                    <a:pt x="1259" y="5553"/>
                    <a:pt x="4098" y="4648"/>
                    <a:pt x="5482" y="6310"/>
                  </a:cubicBezTo>
                  <a:cubicBezTo>
                    <a:pt x="6883" y="7967"/>
                    <a:pt x="8746" y="8871"/>
                    <a:pt x="9814" y="9389"/>
                  </a:cubicBezTo>
                  <a:cubicBezTo>
                    <a:pt x="10147" y="9536"/>
                    <a:pt x="10702" y="9776"/>
                    <a:pt x="11329" y="10086"/>
                  </a:cubicBezTo>
                  <a:cubicBezTo>
                    <a:pt x="11694" y="10255"/>
                    <a:pt x="12081" y="10440"/>
                    <a:pt x="12490" y="10642"/>
                  </a:cubicBezTo>
                  <a:cubicBezTo>
                    <a:pt x="13579" y="11231"/>
                    <a:pt x="14702" y="11917"/>
                    <a:pt x="15290" y="12598"/>
                  </a:cubicBezTo>
                  <a:cubicBezTo>
                    <a:pt x="16435" y="13982"/>
                    <a:pt x="20402" y="15677"/>
                    <a:pt x="21933" y="16249"/>
                  </a:cubicBezTo>
                  <a:cubicBezTo>
                    <a:pt x="22200" y="16358"/>
                    <a:pt x="22489" y="16418"/>
                    <a:pt x="22783" y="16423"/>
                  </a:cubicBezTo>
                  <a:cubicBezTo>
                    <a:pt x="23824" y="16423"/>
                    <a:pt x="24527" y="15519"/>
                    <a:pt x="24810" y="13944"/>
                  </a:cubicBezTo>
                  <a:cubicBezTo>
                    <a:pt x="25175" y="11966"/>
                    <a:pt x="25050" y="8392"/>
                    <a:pt x="25284" y="5106"/>
                  </a:cubicBezTo>
                  <a:cubicBezTo>
                    <a:pt x="25524" y="1809"/>
                    <a:pt x="22739" y="387"/>
                    <a:pt x="22739" y="387"/>
                  </a:cubicBezTo>
                  <a:cubicBezTo>
                    <a:pt x="22739" y="387"/>
                    <a:pt x="21230" y="38"/>
                    <a:pt x="1840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" name="Google Shape;10451;p77"/>
            <p:cNvSpPr/>
            <p:nvPr/>
          </p:nvSpPr>
          <p:spPr>
            <a:xfrm>
              <a:off x="1523727" y="3044441"/>
              <a:ext cx="358465" cy="579776"/>
            </a:xfrm>
            <a:custGeom>
              <a:avLst/>
              <a:gdLst/>
              <a:ahLst/>
              <a:cxnLst/>
              <a:rect l="l" t="t" r="r" b="b"/>
              <a:pathLst>
                <a:path w="14184" h="22941" extrusionOk="0">
                  <a:moveTo>
                    <a:pt x="10163" y="0"/>
                  </a:moveTo>
                  <a:lnTo>
                    <a:pt x="8190" y="1493"/>
                  </a:lnTo>
                  <a:cubicBezTo>
                    <a:pt x="7302" y="1199"/>
                    <a:pt x="6528" y="1074"/>
                    <a:pt x="5842" y="1074"/>
                  </a:cubicBezTo>
                  <a:cubicBezTo>
                    <a:pt x="4016" y="1074"/>
                    <a:pt x="2790" y="1984"/>
                    <a:pt x="1624" y="3133"/>
                  </a:cubicBezTo>
                  <a:cubicBezTo>
                    <a:pt x="0" y="4719"/>
                    <a:pt x="60" y="9569"/>
                    <a:pt x="2049" y="12260"/>
                  </a:cubicBezTo>
                  <a:cubicBezTo>
                    <a:pt x="4038" y="14952"/>
                    <a:pt x="8354" y="15748"/>
                    <a:pt x="10310" y="16118"/>
                  </a:cubicBezTo>
                  <a:cubicBezTo>
                    <a:pt x="12288" y="16483"/>
                    <a:pt x="11803" y="17442"/>
                    <a:pt x="11770" y="18238"/>
                  </a:cubicBezTo>
                  <a:cubicBezTo>
                    <a:pt x="11710" y="19028"/>
                    <a:pt x="8724" y="21131"/>
                    <a:pt x="8833" y="22074"/>
                  </a:cubicBezTo>
                  <a:cubicBezTo>
                    <a:pt x="8915" y="22886"/>
                    <a:pt x="9999" y="22940"/>
                    <a:pt x="10293" y="22940"/>
                  </a:cubicBezTo>
                  <a:lnTo>
                    <a:pt x="10364" y="22940"/>
                  </a:lnTo>
                  <a:cubicBezTo>
                    <a:pt x="10364" y="22940"/>
                    <a:pt x="10773" y="21889"/>
                    <a:pt x="11863" y="20695"/>
                  </a:cubicBezTo>
                  <a:cubicBezTo>
                    <a:pt x="12953" y="19475"/>
                    <a:pt x="14108" y="18630"/>
                    <a:pt x="14021" y="16837"/>
                  </a:cubicBezTo>
                  <a:cubicBezTo>
                    <a:pt x="13928" y="15067"/>
                    <a:pt x="12468" y="14533"/>
                    <a:pt x="12468" y="14533"/>
                  </a:cubicBezTo>
                  <a:cubicBezTo>
                    <a:pt x="12468" y="14533"/>
                    <a:pt x="14184" y="13922"/>
                    <a:pt x="13388" y="11786"/>
                  </a:cubicBezTo>
                  <a:cubicBezTo>
                    <a:pt x="12598" y="9645"/>
                    <a:pt x="8691" y="10958"/>
                    <a:pt x="8724" y="8893"/>
                  </a:cubicBezTo>
                  <a:cubicBezTo>
                    <a:pt x="8779" y="6844"/>
                    <a:pt x="7934" y="5329"/>
                    <a:pt x="9165" y="3744"/>
                  </a:cubicBezTo>
                  <a:cubicBezTo>
                    <a:pt x="10386" y="2180"/>
                    <a:pt x="11291" y="202"/>
                    <a:pt x="11291" y="202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grpSp>
          <p:nvGrpSpPr>
            <p:cNvPr id="10" name="Google Shape;10452;p77"/>
            <p:cNvGrpSpPr/>
            <p:nvPr/>
          </p:nvGrpSpPr>
          <p:grpSpPr>
            <a:xfrm>
              <a:off x="1675337" y="3316550"/>
              <a:ext cx="437113" cy="383257"/>
              <a:chOff x="1675337" y="3316550"/>
              <a:chExt cx="437113" cy="383257"/>
            </a:xfrm>
          </p:grpSpPr>
          <p:sp>
            <p:nvSpPr>
              <p:cNvPr id="13" name="Google Shape;10453;p77"/>
              <p:cNvSpPr/>
              <p:nvPr/>
            </p:nvSpPr>
            <p:spPr>
              <a:xfrm>
                <a:off x="1948836" y="3389941"/>
                <a:ext cx="163614" cy="233998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9259" extrusionOk="0">
                    <a:moveTo>
                      <a:pt x="3286" y="1"/>
                    </a:moveTo>
                    <a:cubicBezTo>
                      <a:pt x="2316" y="1"/>
                      <a:pt x="1052" y="273"/>
                      <a:pt x="594" y="1505"/>
                    </a:cubicBezTo>
                    <a:cubicBezTo>
                      <a:pt x="0" y="3096"/>
                      <a:pt x="1717" y="3940"/>
                      <a:pt x="1717" y="3940"/>
                    </a:cubicBezTo>
                    <a:cubicBezTo>
                      <a:pt x="1493" y="4496"/>
                      <a:pt x="1771" y="4845"/>
                      <a:pt x="1771" y="4845"/>
                    </a:cubicBezTo>
                    <a:cubicBezTo>
                      <a:pt x="1477" y="5401"/>
                      <a:pt x="1717" y="5673"/>
                      <a:pt x="1717" y="5673"/>
                    </a:cubicBezTo>
                    <a:cubicBezTo>
                      <a:pt x="1205" y="6109"/>
                      <a:pt x="916" y="6752"/>
                      <a:pt x="921" y="7428"/>
                    </a:cubicBezTo>
                    <a:cubicBezTo>
                      <a:pt x="921" y="8338"/>
                      <a:pt x="2049" y="9258"/>
                      <a:pt x="3428" y="9258"/>
                    </a:cubicBezTo>
                    <a:cubicBezTo>
                      <a:pt x="3836" y="9258"/>
                      <a:pt x="4234" y="9182"/>
                      <a:pt x="4610" y="9030"/>
                    </a:cubicBezTo>
                    <a:cubicBezTo>
                      <a:pt x="6474" y="8294"/>
                      <a:pt x="6179" y="6360"/>
                      <a:pt x="6141" y="3444"/>
                    </a:cubicBezTo>
                    <a:cubicBezTo>
                      <a:pt x="6109" y="513"/>
                      <a:pt x="4022" y="55"/>
                      <a:pt x="4022" y="55"/>
                    </a:cubicBezTo>
                    <a:cubicBezTo>
                      <a:pt x="3776" y="17"/>
                      <a:pt x="3531" y="1"/>
                      <a:pt x="32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4" name="Google Shape;10454;p77"/>
              <p:cNvSpPr/>
              <p:nvPr/>
            </p:nvSpPr>
            <p:spPr>
              <a:xfrm>
                <a:off x="1675337" y="3384988"/>
                <a:ext cx="163639" cy="234124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9264" extrusionOk="0">
                    <a:moveTo>
                      <a:pt x="3139" y="0"/>
                    </a:moveTo>
                    <a:cubicBezTo>
                      <a:pt x="2910" y="0"/>
                      <a:pt x="2676" y="17"/>
                      <a:pt x="2453" y="44"/>
                    </a:cubicBezTo>
                    <a:cubicBezTo>
                      <a:pt x="2453" y="44"/>
                      <a:pt x="366" y="502"/>
                      <a:pt x="328" y="3433"/>
                    </a:cubicBezTo>
                    <a:cubicBezTo>
                      <a:pt x="295" y="6370"/>
                      <a:pt x="1" y="8305"/>
                      <a:pt x="1859" y="9046"/>
                    </a:cubicBezTo>
                    <a:cubicBezTo>
                      <a:pt x="2229" y="9187"/>
                      <a:pt x="2627" y="9264"/>
                      <a:pt x="3025" y="9264"/>
                    </a:cubicBezTo>
                    <a:cubicBezTo>
                      <a:pt x="4414" y="9264"/>
                      <a:pt x="5548" y="8337"/>
                      <a:pt x="5548" y="7422"/>
                    </a:cubicBezTo>
                    <a:cubicBezTo>
                      <a:pt x="5559" y="6752"/>
                      <a:pt x="5270" y="6109"/>
                      <a:pt x="4758" y="5673"/>
                    </a:cubicBezTo>
                    <a:cubicBezTo>
                      <a:pt x="4758" y="5673"/>
                      <a:pt x="4997" y="5411"/>
                      <a:pt x="4703" y="4861"/>
                    </a:cubicBezTo>
                    <a:cubicBezTo>
                      <a:pt x="4703" y="4861"/>
                      <a:pt x="4976" y="4507"/>
                      <a:pt x="4758" y="3940"/>
                    </a:cubicBezTo>
                    <a:cubicBezTo>
                      <a:pt x="4758" y="3940"/>
                      <a:pt x="6474" y="3106"/>
                      <a:pt x="5880" y="1521"/>
                    </a:cubicBezTo>
                    <a:cubicBezTo>
                      <a:pt x="5417" y="262"/>
                      <a:pt x="4115" y="0"/>
                      <a:pt x="3139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5" name="Google Shape;10455;p77"/>
              <p:cNvSpPr/>
              <p:nvPr/>
            </p:nvSpPr>
            <p:spPr>
              <a:xfrm>
                <a:off x="1794193" y="3316550"/>
                <a:ext cx="199552" cy="383257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15165" extrusionOk="0">
                    <a:moveTo>
                      <a:pt x="4648" y="0"/>
                    </a:moveTo>
                    <a:lnTo>
                      <a:pt x="4648" y="4191"/>
                    </a:lnTo>
                    <a:cubicBezTo>
                      <a:pt x="4648" y="4191"/>
                      <a:pt x="1733" y="6812"/>
                      <a:pt x="125" y="6959"/>
                    </a:cubicBezTo>
                    <a:lnTo>
                      <a:pt x="0" y="7563"/>
                    </a:lnTo>
                    <a:cubicBezTo>
                      <a:pt x="0" y="7563"/>
                      <a:pt x="2839" y="6719"/>
                      <a:pt x="4239" y="5558"/>
                    </a:cubicBezTo>
                    <a:lnTo>
                      <a:pt x="4239" y="5558"/>
                    </a:lnTo>
                    <a:cubicBezTo>
                      <a:pt x="4054" y="5722"/>
                      <a:pt x="1139" y="8283"/>
                      <a:pt x="55" y="8375"/>
                    </a:cubicBezTo>
                    <a:lnTo>
                      <a:pt x="550" y="8969"/>
                    </a:lnTo>
                    <a:cubicBezTo>
                      <a:pt x="550" y="8969"/>
                      <a:pt x="4169" y="7068"/>
                      <a:pt x="4299" y="6294"/>
                    </a:cubicBezTo>
                    <a:lnTo>
                      <a:pt x="4299" y="15165"/>
                    </a:lnTo>
                    <a:lnTo>
                      <a:pt x="5754" y="15165"/>
                    </a:lnTo>
                    <a:lnTo>
                      <a:pt x="5754" y="8081"/>
                    </a:lnTo>
                    <a:cubicBezTo>
                      <a:pt x="6283" y="8931"/>
                      <a:pt x="7187" y="8986"/>
                      <a:pt x="7416" y="8986"/>
                    </a:cubicBezTo>
                    <a:lnTo>
                      <a:pt x="7471" y="8986"/>
                    </a:lnTo>
                    <a:lnTo>
                      <a:pt x="7841" y="8577"/>
                    </a:lnTo>
                    <a:cubicBezTo>
                      <a:pt x="6713" y="8468"/>
                      <a:pt x="6217" y="7340"/>
                      <a:pt x="6217" y="7340"/>
                    </a:cubicBezTo>
                    <a:lnTo>
                      <a:pt x="6217" y="7340"/>
                    </a:lnTo>
                    <a:cubicBezTo>
                      <a:pt x="6768" y="7705"/>
                      <a:pt x="7405" y="7754"/>
                      <a:pt x="7716" y="7754"/>
                    </a:cubicBezTo>
                    <a:cubicBezTo>
                      <a:pt x="7825" y="7754"/>
                      <a:pt x="7896" y="7749"/>
                      <a:pt x="7896" y="7749"/>
                    </a:cubicBezTo>
                    <a:lnTo>
                      <a:pt x="7765" y="7155"/>
                    </a:lnTo>
                    <a:cubicBezTo>
                      <a:pt x="7667" y="7166"/>
                      <a:pt x="7569" y="7171"/>
                      <a:pt x="7471" y="7171"/>
                    </a:cubicBezTo>
                    <a:cubicBezTo>
                      <a:pt x="6081" y="7171"/>
                      <a:pt x="5792" y="5978"/>
                      <a:pt x="5792" y="5978"/>
                    </a:cubicBezTo>
                    <a:lnTo>
                      <a:pt x="5792" y="556"/>
                    </a:lnTo>
                    <a:cubicBezTo>
                      <a:pt x="5400" y="354"/>
                      <a:pt x="5013" y="175"/>
                      <a:pt x="4648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sp>
          <p:nvSpPr>
            <p:cNvPr id="11" name="Google Shape;10456;p77"/>
            <p:cNvSpPr/>
            <p:nvPr/>
          </p:nvSpPr>
          <p:spPr>
            <a:xfrm>
              <a:off x="1512152" y="3450115"/>
              <a:ext cx="732650" cy="863056"/>
            </a:xfrm>
            <a:custGeom>
              <a:avLst/>
              <a:gdLst/>
              <a:ahLst/>
              <a:cxnLst/>
              <a:rect l="l" t="t" r="r" b="b"/>
              <a:pathLst>
                <a:path w="28990" h="34150" extrusionOk="0">
                  <a:moveTo>
                    <a:pt x="2235" y="1"/>
                  </a:moveTo>
                  <a:cubicBezTo>
                    <a:pt x="1968" y="6"/>
                    <a:pt x="1695" y="44"/>
                    <a:pt x="1439" y="121"/>
                  </a:cubicBezTo>
                  <a:cubicBezTo>
                    <a:pt x="1" y="508"/>
                    <a:pt x="1014" y="2061"/>
                    <a:pt x="1090" y="2796"/>
                  </a:cubicBezTo>
                  <a:cubicBezTo>
                    <a:pt x="1145" y="3515"/>
                    <a:pt x="1586" y="4698"/>
                    <a:pt x="1586" y="4698"/>
                  </a:cubicBezTo>
                  <a:cubicBezTo>
                    <a:pt x="1363" y="5657"/>
                    <a:pt x="2305" y="6981"/>
                    <a:pt x="2305" y="6981"/>
                  </a:cubicBezTo>
                  <a:cubicBezTo>
                    <a:pt x="1842" y="8180"/>
                    <a:pt x="2398" y="8736"/>
                    <a:pt x="2398" y="8736"/>
                  </a:cubicBezTo>
                  <a:cubicBezTo>
                    <a:pt x="1919" y="9509"/>
                    <a:pt x="2414" y="10915"/>
                    <a:pt x="2414" y="10915"/>
                  </a:cubicBezTo>
                  <a:cubicBezTo>
                    <a:pt x="1510" y="12686"/>
                    <a:pt x="2289" y="13830"/>
                    <a:pt x="2289" y="13830"/>
                  </a:cubicBezTo>
                  <a:cubicBezTo>
                    <a:pt x="1641" y="14713"/>
                    <a:pt x="1973" y="16282"/>
                    <a:pt x="1973" y="16282"/>
                  </a:cubicBezTo>
                  <a:cubicBezTo>
                    <a:pt x="938" y="17917"/>
                    <a:pt x="1826" y="19781"/>
                    <a:pt x="1826" y="19781"/>
                  </a:cubicBezTo>
                  <a:cubicBezTo>
                    <a:pt x="1494" y="21077"/>
                    <a:pt x="1733" y="22380"/>
                    <a:pt x="1733" y="22380"/>
                  </a:cubicBezTo>
                  <a:cubicBezTo>
                    <a:pt x="1401" y="24298"/>
                    <a:pt x="2213" y="24963"/>
                    <a:pt x="2213" y="24963"/>
                  </a:cubicBezTo>
                  <a:cubicBezTo>
                    <a:pt x="2360" y="27584"/>
                    <a:pt x="4937" y="27954"/>
                    <a:pt x="4937" y="27954"/>
                  </a:cubicBezTo>
                  <a:cubicBezTo>
                    <a:pt x="5395" y="28880"/>
                    <a:pt x="6125" y="29158"/>
                    <a:pt x="6839" y="29158"/>
                  </a:cubicBezTo>
                  <a:cubicBezTo>
                    <a:pt x="7907" y="29158"/>
                    <a:pt x="8942" y="28526"/>
                    <a:pt x="8942" y="28526"/>
                  </a:cubicBezTo>
                  <a:cubicBezTo>
                    <a:pt x="9286" y="28641"/>
                    <a:pt x="9645" y="28706"/>
                    <a:pt x="10010" y="28717"/>
                  </a:cubicBezTo>
                  <a:cubicBezTo>
                    <a:pt x="10893" y="28717"/>
                    <a:pt x="11138" y="28177"/>
                    <a:pt x="11710" y="27954"/>
                  </a:cubicBezTo>
                  <a:cubicBezTo>
                    <a:pt x="11923" y="27861"/>
                    <a:pt x="12152" y="27812"/>
                    <a:pt x="12386" y="27801"/>
                  </a:cubicBezTo>
                  <a:cubicBezTo>
                    <a:pt x="12811" y="27801"/>
                    <a:pt x="13127" y="28030"/>
                    <a:pt x="13274" y="28581"/>
                  </a:cubicBezTo>
                  <a:cubicBezTo>
                    <a:pt x="13498" y="29393"/>
                    <a:pt x="13111" y="30646"/>
                    <a:pt x="12942" y="31899"/>
                  </a:cubicBezTo>
                  <a:cubicBezTo>
                    <a:pt x="12778" y="33136"/>
                    <a:pt x="13574" y="34150"/>
                    <a:pt x="13574" y="34150"/>
                  </a:cubicBezTo>
                  <a:lnTo>
                    <a:pt x="15454" y="34150"/>
                  </a:lnTo>
                  <a:cubicBezTo>
                    <a:pt x="15416" y="34150"/>
                    <a:pt x="15269" y="34111"/>
                    <a:pt x="15912" y="33005"/>
                  </a:cubicBezTo>
                  <a:cubicBezTo>
                    <a:pt x="16615" y="31823"/>
                    <a:pt x="15655" y="30679"/>
                    <a:pt x="16560" y="29240"/>
                  </a:cubicBezTo>
                  <a:cubicBezTo>
                    <a:pt x="17465" y="27801"/>
                    <a:pt x="17410" y="25976"/>
                    <a:pt x="17410" y="25976"/>
                  </a:cubicBezTo>
                  <a:cubicBezTo>
                    <a:pt x="17851" y="23540"/>
                    <a:pt x="16707" y="23470"/>
                    <a:pt x="15786" y="22434"/>
                  </a:cubicBezTo>
                  <a:cubicBezTo>
                    <a:pt x="15388" y="22009"/>
                    <a:pt x="14773" y="21884"/>
                    <a:pt x="14184" y="21884"/>
                  </a:cubicBezTo>
                  <a:cubicBezTo>
                    <a:pt x="13661" y="21895"/>
                    <a:pt x="13138" y="21971"/>
                    <a:pt x="12631" y="22124"/>
                  </a:cubicBezTo>
                  <a:cubicBezTo>
                    <a:pt x="12419" y="22042"/>
                    <a:pt x="12201" y="21998"/>
                    <a:pt x="11977" y="21993"/>
                  </a:cubicBezTo>
                  <a:cubicBezTo>
                    <a:pt x="11525" y="21977"/>
                    <a:pt x="11122" y="22254"/>
                    <a:pt x="10969" y="22674"/>
                  </a:cubicBezTo>
                  <a:cubicBezTo>
                    <a:pt x="10828" y="22625"/>
                    <a:pt x="10681" y="22598"/>
                    <a:pt x="10533" y="22598"/>
                  </a:cubicBezTo>
                  <a:cubicBezTo>
                    <a:pt x="9781" y="22598"/>
                    <a:pt x="9144" y="23213"/>
                    <a:pt x="9144" y="23213"/>
                  </a:cubicBezTo>
                  <a:cubicBezTo>
                    <a:pt x="9089" y="22837"/>
                    <a:pt x="8779" y="22734"/>
                    <a:pt x="8452" y="22734"/>
                  </a:cubicBezTo>
                  <a:cubicBezTo>
                    <a:pt x="8158" y="22745"/>
                    <a:pt x="7869" y="22805"/>
                    <a:pt x="7596" y="22903"/>
                  </a:cubicBezTo>
                  <a:cubicBezTo>
                    <a:pt x="7667" y="22036"/>
                    <a:pt x="6877" y="21720"/>
                    <a:pt x="6877" y="21720"/>
                  </a:cubicBezTo>
                  <a:cubicBezTo>
                    <a:pt x="7542" y="20467"/>
                    <a:pt x="6599" y="19639"/>
                    <a:pt x="6599" y="19639"/>
                  </a:cubicBezTo>
                  <a:cubicBezTo>
                    <a:pt x="7689" y="18070"/>
                    <a:pt x="7024" y="16266"/>
                    <a:pt x="7024" y="16266"/>
                  </a:cubicBezTo>
                  <a:cubicBezTo>
                    <a:pt x="7487" y="14402"/>
                    <a:pt x="6452" y="13367"/>
                    <a:pt x="6452" y="13367"/>
                  </a:cubicBezTo>
                  <a:cubicBezTo>
                    <a:pt x="7558" y="11890"/>
                    <a:pt x="6251" y="10528"/>
                    <a:pt x="6251" y="10528"/>
                  </a:cubicBezTo>
                  <a:cubicBezTo>
                    <a:pt x="6670" y="10120"/>
                    <a:pt x="6523" y="9231"/>
                    <a:pt x="6490" y="9013"/>
                  </a:cubicBezTo>
                  <a:lnTo>
                    <a:pt x="6490" y="9013"/>
                  </a:lnTo>
                  <a:cubicBezTo>
                    <a:pt x="6665" y="9983"/>
                    <a:pt x="7733" y="10049"/>
                    <a:pt x="8032" y="10049"/>
                  </a:cubicBezTo>
                  <a:lnTo>
                    <a:pt x="8109" y="10049"/>
                  </a:lnTo>
                  <a:cubicBezTo>
                    <a:pt x="8196" y="10899"/>
                    <a:pt x="9280" y="11002"/>
                    <a:pt x="9814" y="11002"/>
                  </a:cubicBezTo>
                  <a:cubicBezTo>
                    <a:pt x="9989" y="11002"/>
                    <a:pt x="10103" y="10991"/>
                    <a:pt x="10103" y="10991"/>
                  </a:cubicBezTo>
                  <a:cubicBezTo>
                    <a:pt x="10272" y="11743"/>
                    <a:pt x="10735" y="11934"/>
                    <a:pt x="11166" y="11934"/>
                  </a:cubicBezTo>
                  <a:cubicBezTo>
                    <a:pt x="11476" y="11923"/>
                    <a:pt x="11781" y="11847"/>
                    <a:pt x="12059" y="11711"/>
                  </a:cubicBezTo>
                  <a:cubicBezTo>
                    <a:pt x="12479" y="12119"/>
                    <a:pt x="13013" y="12245"/>
                    <a:pt x="13525" y="12245"/>
                  </a:cubicBezTo>
                  <a:cubicBezTo>
                    <a:pt x="14413" y="12245"/>
                    <a:pt x="15230" y="11858"/>
                    <a:pt x="15230" y="11858"/>
                  </a:cubicBezTo>
                  <a:cubicBezTo>
                    <a:pt x="15454" y="12076"/>
                    <a:pt x="15759" y="12196"/>
                    <a:pt x="16070" y="12179"/>
                  </a:cubicBezTo>
                  <a:cubicBezTo>
                    <a:pt x="16963" y="12179"/>
                    <a:pt x="17977" y="11471"/>
                    <a:pt x="17977" y="11471"/>
                  </a:cubicBezTo>
                  <a:cubicBezTo>
                    <a:pt x="18173" y="11536"/>
                    <a:pt x="18369" y="11569"/>
                    <a:pt x="18571" y="11569"/>
                  </a:cubicBezTo>
                  <a:cubicBezTo>
                    <a:pt x="19699" y="11569"/>
                    <a:pt x="19987" y="10387"/>
                    <a:pt x="19987" y="10387"/>
                  </a:cubicBezTo>
                  <a:lnTo>
                    <a:pt x="20031" y="10387"/>
                  </a:lnTo>
                  <a:cubicBezTo>
                    <a:pt x="21617" y="10387"/>
                    <a:pt x="21927" y="9297"/>
                    <a:pt x="21927" y="9297"/>
                  </a:cubicBezTo>
                  <a:cubicBezTo>
                    <a:pt x="22123" y="9362"/>
                    <a:pt x="22331" y="9400"/>
                    <a:pt x="22538" y="9406"/>
                  </a:cubicBezTo>
                  <a:cubicBezTo>
                    <a:pt x="22946" y="9406"/>
                    <a:pt x="23066" y="9188"/>
                    <a:pt x="23110" y="9052"/>
                  </a:cubicBezTo>
                  <a:lnTo>
                    <a:pt x="23110" y="9052"/>
                  </a:lnTo>
                  <a:cubicBezTo>
                    <a:pt x="22924" y="10365"/>
                    <a:pt x="23753" y="10583"/>
                    <a:pt x="23753" y="10583"/>
                  </a:cubicBezTo>
                  <a:cubicBezTo>
                    <a:pt x="23382" y="11945"/>
                    <a:pt x="23458" y="13018"/>
                    <a:pt x="23458" y="13018"/>
                  </a:cubicBezTo>
                  <a:cubicBezTo>
                    <a:pt x="22554" y="15307"/>
                    <a:pt x="24031" y="16212"/>
                    <a:pt x="24031" y="16212"/>
                  </a:cubicBezTo>
                  <a:cubicBezTo>
                    <a:pt x="22941" y="17574"/>
                    <a:pt x="23753" y="18903"/>
                    <a:pt x="23753" y="18903"/>
                  </a:cubicBezTo>
                  <a:cubicBezTo>
                    <a:pt x="23344" y="19514"/>
                    <a:pt x="23529" y="21377"/>
                    <a:pt x="23529" y="21377"/>
                  </a:cubicBezTo>
                  <a:cubicBezTo>
                    <a:pt x="22995" y="21982"/>
                    <a:pt x="22723" y="23257"/>
                    <a:pt x="22723" y="23257"/>
                  </a:cubicBezTo>
                  <a:cubicBezTo>
                    <a:pt x="20892" y="24031"/>
                    <a:pt x="20985" y="25655"/>
                    <a:pt x="20985" y="25655"/>
                  </a:cubicBezTo>
                  <a:cubicBezTo>
                    <a:pt x="21099" y="25704"/>
                    <a:pt x="21197" y="25785"/>
                    <a:pt x="21263" y="25894"/>
                  </a:cubicBezTo>
                  <a:cubicBezTo>
                    <a:pt x="21524" y="26281"/>
                    <a:pt x="22167" y="26706"/>
                    <a:pt x="22167" y="26706"/>
                  </a:cubicBezTo>
                  <a:cubicBezTo>
                    <a:pt x="21448" y="27039"/>
                    <a:pt x="20805" y="29398"/>
                    <a:pt x="20598" y="29970"/>
                  </a:cubicBezTo>
                  <a:cubicBezTo>
                    <a:pt x="20543" y="30134"/>
                    <a:pt x="20609" y="30210"/>
                    <a:pt x="20734" y="30210"/>
                  </a:cubicBezTo>
                  <a:cubicBezTo>
                    <a:pt x="21061" y="30210"/>
                    <a:pt x="21824" y="29692"/>
                    <a:pt x="22020" y="28864"/>
                  </a:cubicBezTo>
                  <a:cubicBezTo>
                    <a:pt x="22314" y="27736"/>
                    <a:pt x="23126" y="27333"/>
                    <a:pt x="23126" y="27333"/>
                  </a:cubicBezTo>
                  <a:cubicBezTo>
                    <a:pt x="23513" y="28194"/>
                    <a:pt x="24140" y="28466"/>
                    <a:pt x="24793" y="28466"/>
                  </a:cubicBezTo>
                  <a:cubicBezTo>
                    <a:pt x="25507" y="28466"/>
                    <a:pt x="26248" y="28145"/>
                    <a:pt x="26744" y="27921"/>
                  </a:cubicBezTo>
                  <a:cubicBezTo>
                    <a:pt x="27681" y="27496"/>
                    <a:pt x="27589" y="25355"/>
                    <a:pt x="27589" y="25355"/>
                  </a:cubicBezTo>
                  <a:cubicBezTo>
                    <a:pt x="27589" y="25355"/>
                    <a:pt x="27905" y="25230"/>
                    <a:pt x="28439" y="23731"/>
                  </a:cubicBezTo>
                  <a:cubicBezTo>
                    <a:pt x="28989" y="22260"/>
                    <a:pt x="28215" y="21154"/>
                    <a:pt x="28215" y="21154"/>
                  </a:cubicBezTo>
                  <a:cubicBezTo>
                    <a:pt x="28864" y="19159"/>
                    <a:pt x="27790" y="17999"/>
                    <a:pt x="27790" y="17999"/>
                  </a:cubicBezTo>
                  <a:cubicBezTo>
                    <a:pt x="28733" y="16429"/>
                    <a:pt x="27774" y="15045"/>
                    <a:pt x="27774" y="15045"/>
                  </a:cubicBezTo>
                  <a:cubicBezTo>
                    <a:pt x="28570" y="13700"/>
                    <a:pt x="27698" y="12408"/>
                    <a:pt x="27698" y="12408"/>
                  </a:cubicBezTo>
                  <a:cubicBezTo>
                    <a:pt x="28493" y="11264"/>
                    <a:pt x="27921" y="9771"/>
                    <a:pt x="27921" y="9771"/>
                  </a:cubicBezTo>
                  <a:cubicBezTo>
                    <a:pt x="28935" y="8294"/>
                    <a:pt x="27976" y="7335"/>
                    <a:pt x="27976" y="7335"/>
                  </a:cubicBezTo>
                  <a:cubicBezTo>
                    <a:pt x="27976" y="7335"/>
                    <a:pt x="28602" y="7155"/>
                    <a:pt x="28531" y="5145"/>
                  </a:cubicBezTo>
                  <a:cubicBezTo>
                    <a:pt x="28482" y="3417"/>
                    <a:pt x="26913" y="3297"/>
                    <a:pt x="26472" y="3297"/>
                  </a:cubicBezTo>
                  <a:cubicBezTo>
                    <a:pt x="26395" y="3297"/>
                    <a:pt x="26352" y="3297"/>
                    <a:pt x="26352" y="3297"/>
                  </a:cubicBezTo>
                  <a:cubicBezTo>
                    <a:pt x="25976" y="2894"/>
                    <a:pt x="25611" y="2753"/>
                    <a:pt x="25289" y="2753"/>
                  </a:cubicBezTo>
                  <a:cubicBezTo>
                    <a:pt x="24532" y="2753"/>
                    <a:pt x="23998" y="3537"/>
                    <a:pt x="23998" y="3537"/>
                  </a:cubicBezTo>
                  <a:cubicBezTo>
                    <a:pt x="23894" y="3510"/>
                    <a:pt x="23796" y="3494"/>
                    <a:pt x="23693" y="3494"/>
                  </a:cubicBezTo>
                  <a:cubicBezTo>
                    <a:pt x="22614" y="3494"/>
                    <a:pt x="21764" y="5014"/>
                    <a:pt x="21764" y="5014"/>
                  </a:cubicBezTo>
                  <a:lnTo>
                    <a:pt x="21688" y="5014"/>
                  </a:lnTo>
                  <a:cubicBezTo>
                    <a:pt x="20527" y="5014"/>
                    <a:pt x="20603" y="5826"/>
                    <a:pt x="20603" y="5826"/>
                  </a:cubicBezTo>
                  <a:cubicBezTo>
                    <a:pt x="20402" y="5771"/>
                    <a:pt x="20189" y="5744"/>
                    <a:pt x="19982" y="5744"/>
                  </a:cubicBezTo>
                  <a:cubicBezTo>
                    <a:pt x="19306" y="5733"/>
                    <a:pt x="18680" y="6098"/>
                    <a:pt x="18353" y="6692"/>
                  </a:cubicBezTo>
                  <a:cubicBezTo>
                    <a:pt x="18113" y="6567"/>
                    <a:pt x="17846" y="6501"/>
                    <a:pt x="17579" y="6501"/>
                  </a:cubicBezTo>
                  <a:cubicBezTo>
                    <a:pt x="16669" y="6501"/>
                    <a:pt x="16102" y="7302"/>
                    <a:pt x="16102" y="7302"/>
                  </a:cubicBezTo>
                  <a:cubicBezTo>
                    <a:pt x="15868" y="7237"/>
                    <a:pt x="15628" y="7204"/>
                    <a:pt x="15383" y="7204"/>
                  </a:cubicBezTo>
                  <a:cubicBezTo>
                    <a:pt x="14364" y="7204"/>
                    <a:pt x="13819" y="7815"/>
                    <a:pt x="13819" y="7815"/>
                  </a:cubicBezTo>
                  <a:cubicBezTo>
                    <a:pt x="13312" y="7155"/>
                    <a:pt x="12718" y="6965"/>
                    <a:pt x="12206" y="6965"/>
                  </a:cubicBezTo>
                  <a:cubicBezTo>
                    <a:pt x="11770" y="6970"/>
                    <a:pt x="11334" y="7095"/>
                    <a:pt x="10958" y="7319"/>
                  </a:cubicBezTo>
                  <a:cubicBezTo>
                    <a:pt x="10920" y="6382"/>
                    <a:pt x="10179" y="6234"/>
                    <a:pt x="9722" y="6234"/>
                  </a:cubicBezTo>
                  <a:cubicBezTo>
                    <a:pt x="9596" y="6234"/>
                    <a:pt x="9476" y="6245"/>
                    <a:pt x="9351" y="6267"/>
                  </a:cubicBezTo>
                  <a:cubicBezTo>
                    <a:pt x="9188" y="5215"/>
                    <a:pt x="7580" y="5030"/>
                    <a:pt x="7580" y="5030"/>
                  </a:cubicBezTo>
                  <a:cubicBezTo>
                    <a:pt x="8098" y="3761"/>
                    <a:pt x="6681" y="3319"/>
                    <a:pt x="6681" y="3319"/>
                  </a:cubicBezTo>
                  <a:cubicBezTo>
                    <a:pt x="6736" y="2175"/>
                    <a:pt x="5591" y="1804"/>
                    <a:pt x="5591" y="1804"/>
                  </a:cubicBezTo>
                  <a:cubicBezTo>
                    <a:pt x="5417" y="578"/>
                    <a:pt x="4768" y="300"/>
                    <a:pt x="4229" y="300"/>
                  </a:cubicBezTo>
                  <a:cubicBezTo>
                    <a:pt x="3951" y="306"/>
                    <a:pt x="3679" y="366"/>
                    <a:pt x="3428" y="475"/>
                  </a:cubicBezTo>
                  <a:cubicBezTo>
                    <a:pt x="3428" y="475"/>
                    <a:pt x="3085" y="1"/>
                    <a:pt x="223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2" name="Google Shape;10457;p77"/>
            <p:cNvSpPr/>
            <p:nvPr/>
          </p:nvSpPr>
          <p:spPr>
            <a:xfrm>
              <a:off x="1727524" y="2620015"/>
              <a:ext cx="283861" cy="436153"/>
            </a:xfrm>
            <a:custGeom>
              <a:avLst/>
              <a:gdLst/>
              <a:ahLst/>
              <a:cxnLst/>
              <a:rect l="l" t="t" r="r" b="b"/>
              <a:pathLst>
                <a:path w="11232" h="17258" extrusionOk="0">
                  <a:moveTo>
                    <a:pt x="6136" y="0"/>
                  </a:moveTo>
                  <a:cubicBezTo>
                    <a:pt x="6125" y="0"/>
                    <a:pt x="6115" y="0"/>
                    <a:pt x="6109" y="6"/>
                  </a:cubicBezTo>
                  <a:cubicBezTo>
                    <a:pt x="6033" y="60"/>
                    <a:pt x="5564" y="872"/>
                    <a:pt x="5504" y="1172"/>
                  </a:cubicBezTo>
                  <a:cubicBezTo>
                    <a:pt x="5472" y="1357"/>
                    <a:pt x="5292" y="1412"/>
                    <a:pt x="5117" y="1412"/>
                  </a:cubicBezTo>
                  <a:cubicBezTo>
                    <a:pt x="5008" y="1412"/>
                    <a:pt x="4905" y="1395"/>
                    <a:pt x="4807" y="1363"/>
                  </a:cubicBezTo>
                  <a:cubicBezTo>
                    <a:pt x="4676" y="1324"/>
                    <a:pt x="4676" y="98"/>
                    <a:pt x="4676" y="98"/>
                  </a:cubicBezTo>
                  <a:cubicBezTo>
                    <a:pt x="4109" y="98"/>
                    <a:pt x="3543" y="551"/>
                    <a:pt x="3543" y="551"/>
                  </a:cubicBezTo>
                  <a:lnTo>
                    <a:pt x="3733" y="1608"/>
                  </a:lnTo>
                  <a:cubicBezTo>
                    <a:pt x="3205" y="2060"/>
                    <a:pt x="3412" y="2491"/>
                    <a:pt x="3412" y="2491"/>
                  </a:cubicBezTo>
                  <a:cubicBezTo>
                    <a:pt x="2676" y="3035"/>
                    <a:pt x="2791" y="4223"/>
                    <a:pt x="2355" y="4223"/>
                  </a:cubicBezTo>
                  <a:cubicBezTo>
                    <a:pt x="1968" y="4207"/>
                    <a:pt x="1973" y="4027"/>
                    <a:pt x="1843" y="4027"/>
                  </a:cubicBezTo>
                  <a:cubicBezTo>
                    <a:pt x="1826" y="4027"/>
                    <a:pt x="1810" y="4033"/>
                    <a:pt x="1788" y="4038"/>
                  </a:cubicBezTo>
                  <a:cubicBezTo>
                    <a:pt x="1619" y="4114"/>
                    <a:pt x="1374" y="4360"/>
                    <a:pt x="1586" y="4507"/>
                  </a:cubicBezTo>
                  <a:cubicBezTo>
                    <a:pt x="1772" y="4676"/>
                    <a:pt x="1603" y="4676"/>
                    <a:pt x="1379" y="4959"/>
                  </a:cubicBezTo>
                  <a:cubicBezTo>
                    <a:pt x="1134" y="5242"/>
                    <a:pt x="1646" y="5809"/>
                    <a:pt x="1832" y="5885"/>
                  </a:cubicBezTo>
                  <a:cubicBezTo>
                    <a:pt x="1848" y="5885"/>
                    <a:pt x="1859" y="5891"/>
                    <a:pt x="1870" y="5885"/>
                  </a:cubicBezTo>
                  <a:cubicBezTo>
                    <a:pt x="2120" y="5885"/>
                    <a:pt x="2965" y="5449"/>
                    <a:pt x="2965" y="5449"/>
                  </a:cubicBezTo>
                  <a:lnTo>
                    <a:pt x="2965" y="5449"/>
                  </a:lnTo>
                  <a:cubicBezTo>
                    <a:pt x="2731" y="5940"/>
                    <a:pt x="2769" y="6621"/>
                    <a:pt x="2769" y="6621"/>
                  </a:cubicBezTo>
                  <a:cubicBezTo>
                    <a:pt x="2769" y="6621"/>
                    <a:pt x="2622" y="6212"/>
                    <a:pt x="2268" y="6212"/>
                  </a:cubicBezTo>
                  <a:cubicBezTo>
                    <a:pt x="2186" y="6212"/>
                    <a:pt x="2104" y="6229"/>
                    <a:pt x="2033" y="6261"/>
                  </a:cubicBezTo>
                  <a:cubicBezTo>
                    <a:pt x="1505" y="6468"/>
                    <a:pt x="1488" y="6866"/>
                    <a:pt x="1488" y="6866"/>
                  </a:cubicBezTo>
                  <a:cubicBezTo>
                    <a:pt x="1864" y="6882"/>
                    <a:pt x="2017" y="7258"/>
                    <a:pt x="2017" y="7258"/>
                  </a:cubicBezTo>
                  <a:cubicBezTo>
                    <a:pt x="1" y="10631"/>
                    <a:pt x="1" y="15890"/>
                    <a:pt x="682" y="16647"/>
                  </a:cubicBezTo>
                  <a:cubicBezTo>
                    <a:pt x="1069" y="17056"/>
                    <a:pt x="1565" y="17257"/>
                    <a:pt x="2295" y="17257"/>
                  </a:cubicBezTo>
                  <a:cubicBezTo>
                    <a:pt x="2867" y="17257"/>
                    <a:pt x="3586" y="17126"/>
                    <a:pt x="4507" y="16870"/>
                  </a:cubicBezTo>
                  <a:cubicBezTo>
                    <a:pt x="6599" y="16266"/>
                    <a:pt x="10043" y="13835"/>
                    <a:pt x="10632" y="11329"/>
                  </a:cubicBezTo>
                  <a:cubicBezTo>
                    <a:pt x="11231" y="8822"/>
                    <a:pt x="9161" y="7389"/>
                    <a:pt x="9161" y="7389"/>
                  </a:cubicBezTo>
                  <a:cubicBezTo>
                    <a:pt x="9161" y="7389"/>
                    <a:pt x="9237" y="6654"/>
                    <a:pt x="9161" y="5166"/>
                  </a:cubicBezTo>
                  <a:cubicBezTo>
                    <a:pt x="9111" y="3847"/>
                    <a:pt x="8169" y="3771"/>
                    <a:pt x="7956" y="3771"/>
                  </a:cubicBezTo>
                  <a:lnTo>
                    <a:pt x="7918" y="3771"/>
                  </a:lnTo>
                  <a:cubicBezTo>
                    <a:pt x="8027" y="2338"/>
                    <a:pt x="6654" y="1924"/>
                    <a:pt x="6654" y="1733"/>
                  </a:cubicBezTo>
                  <a:cubicBezTo>
                    <a:pt x="6670" y="1532"/>
                    <a:pt x="7068" y="829"/>
                    <a:pt x="7144" y="507"/>
                  </a:cubicBezTo>
                  <a:cubicBezTo>
                    <a:pt x="7232" y="218"/>
                    <a:pt x="6332" y="0"/>
                    <a:pt x="613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30" name="Google Shape;10476;p77"/>
          <p:cNvSpPr/>
          <p:nvPr/>
        </p:nvSpPr>
        <p:spPr>
          <a:xfrm>
            <a:off x="2654183" y="4013240"/>
            <a:ext cx="319672" cy="957645"/>
          </a:xfrm>
          <a:custGeom>
            <a:avLst/>
            <a:gdLst/>
            <a:ahLst/>
            <a:cxnLst/>
            <a:rect l="l" t="t" r="r" b="b"/>
            <a:pathLst>
              <a:path w="15918" h="44955" extrusionOk="0">
                <a:moveTo>
                  <a:pt x="7902" y="0"/>
                </a:moveTo>
                <a:lnTo>
                  <a:pt x="7902" y="17"/>
                </a:lnTo>
                <a:cubicBezTo>
                  <a:pt x="7586" y="60"/>
                  <a:pt x="6670" y="235"/>
                  <a:pt x="6262" y="763"/>
                </a:cubicBezTo>
                <a:cubicBezTo>
                  <a:pt x="5760" y="1412"/>
                  <a:pt x="5967" y="2817"/>
                  <a:pt x="5967" y="2817"/>
                </a:cubicBezTo>
                <a:cubicBezTo>
                  <a:pt x="5499" y="2970"/>
                  <a:pt x="5641" y="3597"/>
                  <a:pt x="5853" y="3847"/>
                </a:cubicBezTo>
                <a:cubicBezTo>
                  <a:pt x="6066" y="4098"/>
                  <a:pt x="6060" y="4419"/>
                  <a:pt x="6164" y="4523"/>
                </a:cubicBezTo>
                <a:cubicBezTo>
                  <a:pt x="6199" y="4570"/>
                  <a:pt x="6254" y="4594"/>
                  <a:pt x="6310" y="4594"/>
                </a:cubicBezTo>
                <a:cubicBezTo>
                  <a:pt x="6332" y="4594"/>
                  <a:pt x="6355" y="4591"/>
                  <a:pt x="6376" y="4583"/>
                </a:cubicBezTo>
                <a:cubicBezTo>
                  <a:pt x="6469" y="4812"/>
                  <a:pt x="6529" y="5057"/>
                  <a:pt x="6551" y="5308"/>
                </a:cubicBezTo>
                <a:cubicBezTo>
                  <a:pt x="6551" y="6539"/>
                  <a:pt x="5602" y="7177"/>
                  <a:pt x="3695" y="7623"/>
                </a:cubicBezTo>
                <a:cubicBezTo>
                  <a:pt x="1783" y="8065"/>
                  <a:pt x="1843" y="10609"/>
                  <a:pt x="1957" y="11612"/>
                </a:cubicBezTo>
                <a:cubicBezTo>
                  <a:pt x="2071" y="12620"/>
                  <a:pt x="1685" y="14418"/>
                  <a:pt x="1238" y="15742"/>
                </a:cubicBezTo>
                <a:cubicBezTo>
                  <a:pt x="791" y="17066"/>
                  <a:pt x="595" y="18826"/>
                  <a:pt x="502" y="20053"/>
                </a:cubicBezTo>
                <a:cubicBezTo>
                  <a:pt x="415" y="21273"/>
                  <a:pt x="388" y="22695"/>
                  <a:pt x="339" y="23109"/>
                </a:cubicBezTo>
                <a:cubicBezTo>
                  <a:pt x="290" y="23524"/>
                  <a:pt x="153" y="24150"/>
                  <a:pt x="77" y="24624"/>
                </a:cubicBezTo>
                <a:cubicBezTo>
                  <a:pt x="1" y="25098"/>
                  <a:pt x="213" y="25213"/>
                  <a:pt x="606" y="25654"/>
                </a:cubicBezTo>
                <a:cubicBezTo>
                  <a:pt x="879" y="25962"/>
                  <a:pt x="1148" y="26163"/>
                  <a:pt x="1411" y="26163"/>
                </a:cubicBezTo>
                <a:cubicBezTo>
                  <a:pt x="1531" y="26163"/>
                  <a:pt x="1649" y="26122"/>
                  <a:pt x="1766" y="26030"/>
                </a:cubicBezTo>
                <a:cubicBezTo>
                  <a:pt x="2142" y="25741"/>
                  <a:pt x="2257" y="25289"/>
                  <a:pt x="2131" y="25104"/>
                </a:cubicBezTo>
                <a:cubicBezTo>
                  <a:pt x="2073" y="25020"/>
                  <a:pt x="2015" y="24998"/>
                  <a:pt x="1969" y="24998"/>
                </a:cubicBezTo>
                <a:cubicBezTo>
                  <a:pt x="1917" y="24998"/>
                  <a:pt x="1881" y="25027"/>
                  <a:pt x="1881" y="25027"/>
                </a:cubicBezTo>
                <a:cubicBezTo>
                  <a:pt x="1870" y="24842"/>
                  <a:pt x="1892" y="24651"/>
                  <a:pt x="1952" y="24472"/>
                </a:cubicBezTo>
                <a:cubicBezTo>
                  <a:pt x="2044" y="24128"/>
                  <a:pt x="1935" y="23654"/>
                  <a:pt x="1777" y="23289"/>
                </a:cubicBezTo>
                <a:cubicBezTo>
                  <a:pt x="1625" y="22930"/>
                  <a:pt x="1418" y="22058"/>
                  <a:pt x="1935" y="20973"/>
                </a:cubicBezTo>
                <a:cubicBezTo>
                  <a:pt x="2447" y="19894"/>
                  <a:pt x="3243" y="16603"/>
                  <a:pt x="3221" y="15884"/>
                </a:cubicBezTo>
                <a:cubicBezTo>
                  <a:pt x="3194" y="15165"/>
                  <a:pt x="3733" y="13672"/>
                  <a:pt x="3733" y="13672"/>
                </a:cubicBezTo>
                <a:cubicBezTo>
                  <a:pt x="3733" y="13672"/>
                  <a:pt x="4142" y="14958"/>
                  <a:pt x="4556" y="16189"/>
                </a:cubicBezTo>
                <a:cubicBezTo>
                  <a:pt x="4970" y="17426"/>
                  <a:pt x="4044" y="19818"/>
                  <a:pt x="3630" y="22515"/>
                </a:cubicBezTo>
                <a:cubicBezTo>
                  <a:pt x="3221" y="25218"/>
                  <a:pt x="3554" y="27714"/>
                  <a:pt x="3603" y="29022"/>
                </a:cubicBezTo>
                <a:cubicBezTo>
                  <a:pt x="3657" y="30335"/>
                  <a:pt x="3886" y="30694"/>
                  <a:pt x="3526" y="31572"/>
                </a:cubicBezTo>
                <a:cubicBezTo>
                  <a:pt x="3167" y="32443"/>
                  <a:pt x="3270" y="33604"/>
                  <a:pt x="3270" y="33604"/>
                </a:cubicBezTo>
                <a:cubicBezTo>
                  <a:pt x="2475" y="34579"/>
                  <a:pt x="2164" y="36585"/>
                  <a:pt x="2398" y="39233"/>
                </a:cubicBezTo>
                <a:cubicBezTo>
                  <a:pt x="2627" y="41881"/>
                  <a:pt x="2655" y="42268"/>
                  <a:pt x="2600" y="43194"/>
                </a:cubicBezTo>
                <a:cubicBezTo>
                  <a:pt x="2546" y="44121"/>
                  <a:pt x="1728" y="44072"/>
                  <a:pt x="1570" y="44453"/>
                </a:cubicBezTo>
                <a:cubicBezTo>
                  <a:pt x="1418" y="44840"/>
                  <a:pt x="2420" y="44791"/>
                  <a:pt x="3243" y="44916"/>
                </a:cubicBezTo>
                <a:cubicBezTo>
                  <a:pt x="3404" y="44942"/>
                  <a:pt x="3536" y="44954"/>
                  <a:pt x="3645" y="44954"/>
                </a:cubicBezTo>
                <a:cubicBezTo>
                  <a:pt x="4094" y="44954"/>
                  <a:pt x="4147" y="44740"/>
                  <a:pt x="4169" y="44328"/>
                </a:cubicBezTo>
                <a:cubicBezTo>
                  <a:pt x="4197" y="43810"/>
                  <a:pt x="4039" y="42731"/>
                  <a:pt x="4066" y="41293"/>
                </a:cubicBezTo>
                <a:cubicBezTo>
                  <a:pt x="4093" y="39849"/>
                  <a:pt x="5041" y="37206"/>
                  <a:pt x="5096" y="36149"/>
                </a:cubicBezTo>
                <a:cubicBezTo>
                  <a:pt x="5150" y="35092"/>
                  <a:pt x="5041" y="34400"/>
                  <a:pt x="5635" y="33626"/>
                </a:cubicBezTo>
                <a:cubicBezTo>
                  <a:pt x="6229" y="32858"/>
                  <a:pt x="6561" y="29768"/>
                  <a:pt x="7177" y="28280"/>
                </a:cubicBezTo>
                <a:cubicBezTo>
                  <a:pt x="7624" y="27202"/>
                  <a:pt x="7858" y="25692"/>
                  <a:pt x="7956" y="24924"/>
                </a:cubicBezTo>
                <a:cubicBezTo>
                  <a:pt x="8054" y="25692"/>
                  <a:pt x="8294" y="27202"/>
                  <a:pt x="8736" y="28280"/>
                </a:cubicBezTo>
                <a:cubicBezTo>
                  <a:pt x="9357" y="29768"/>
                  <a:pt x="9689" y="32858"/>
                  <a:pt x="10278" y="33626"/>
                </a:cubicBezTo>
                <a:cubicBezTo>
                  <a:pt x="10872" y="34400"/>
                  <a:pt x="10768" y="35092"/>
                  <a:pt x="10823" y="36149"/>
                </a:cubicBezTo>
                <a:cubicBezTo>
                  <a:pt x="10872" y="37200"/>
                  <a:pt x="11825" y="39849"/>
                  <a:pt x="11847" y="41293"/>
                </a:cubicBezTo>
                <a:cubicBezTo>
                  <a:pt x="11874" y="42731"/>
                  <a:pt x="11722" y="43810"/>
                  <a:pt x="11743" y="44328"/>
                </a:cubicBezTo>
                <a:cubicBezTo>
                  <a:pt x="11765" y="44740"/>
                  <a:pt x="11819" y="44954"/>
                  <a:pt x="12268" y="44954"/>
                </a:cubicBezTo>
                <a:cubicBezTo>
                  <a:pt x="12377" y="44954"/>
                  <a:pt x="12509" y="44942"/>
                  <a:pt x="12670" y="44916"/>
                </a:cubicBezTo>
                <a:cubicBezTo>
                  <a:pt x="13493" y="44791"/>
                  <a:pt x="14501" y="44840"/>
                  <a:pt x="14343" y="44453"/>
                </a:cubicBezTo>
                <a:cubicBezTo>
                  <a:pt x="14190" y="44066"/>
                  <a:pt x="13367" y="44121"/>
                  <a:pt x="13313" y="43194"/>
                </a:cubicBezTo>
                <a:cubicBezTo>
                  <a:pt x="13264" y="42268"/>
                  <a:pt x="13291" y="41881"/>
                  <a:pt x="13520" y="39233"/>
                </a:cubicBezTo>
                <a:cubicBezTo>
                  <a:pt x="13749" y="36585"/>
                  <a:pt x="13443" y="34579"/>
                  <a:pt x="12648" y="33599"/>
                </a:cubicBezTo>
                <a:cubicBezTo>
                  <a:pt x="12648" y="33599"/>
                  <a:pt x="12746" y="32443"/>
                  <a:pt x="12386" y="31572"/>
                </a:cubicBezTo>
                <a:cubicBezTo>
                  <a:pt x="12027" y="30694"/>
                  <a:pt x="12261" y="30335"/>
                  <a:pt x="12310" y="29022"/>
                </a:cubicBezTo>
                <a:cubicBezTo>
                  <a:pt x="12365" y="27714"/>
                  <a:pt x="12697" y="25218"/>
                  <a:pt x="12283" y="22515"/>
                </a:cubicBezTo>
                <a:cubicBezTo>
                  <a:pt x="11874" y="19818"/>
                  <a:pt x="10953" y="17426"/>
                  <a:pt x="11362" y="16189"/>
                </a:cubicBezTo>
                <a:cubicBezTo>
                  <a:pt x="11771" y="14958"/>
                  <a:pt x="12185" y="13672"/>
                  <a:pt x="12185" y="13672"/>
                </a:cubicBezTo>
                <a:cubicBezTo>
                  <a:pt x="12185" y="13672"/>
                  <a:pt x="12724" y="15159"/>
                  <a:pt x="12697" y="15879"/>
                </a:cubicBezTo>
                <a:cubicBezTo>
                  <a:pt x="12670" y="16603"/>
                  <a:pt x="13471" y="19894"/>
                  <a:pt x="13983" y="20973"/>
                </a:cubicBezTo>
                <a:cubicBezTo>
                  <a:pt x="14495" y="22052"/>
                  <a:pt x="14294" y="22930"/>
                  <a:pt x="14136" y="23289"/>
                </a:cubicBezTo>
                <a:cubicBezTo>
                  <a:pt x="13983" y="23649"/>
                  <a:pt x="13869" y="24134"/>
                  <a:pt x="13967" y="24466"/>
                </a:cubicBezTo>
                <a:cubicBezTo>
                  <a:pt x="14021" y="24651"/>
                  <a:pt x="14048" y="24837"/>
                  <a:pt x="14037" y="25027"/>
                </a:cubicBezTo>
                <a:cubicBezTo>
                  <a:pt x="14037" y="25027"/>
                  <a:pt x="14002" y="24998"/>
                  <a:pt x="13948" y="24998"/>
                </a:cubicBezTo>
                <a:cubicBezTo>
                  <a:pt x="13902" y="24998"/>
                  <a:pt x="13842" y="25020"/>
                  <a:pt x="13781" y="25104"/>
                </a:cubicBezTo>
                <a:cubicBezTo>
                  <a:pt x="13656" y="25289"/>
                  <a:pt x="13776" y="25741"/>
                  <a:pt x="14152" y="26030"/>
                </a:cubicBezTo>
                <a:cubicBezTo>
                  <a:pt x="14269" y="26120"/>
                  <a:pt x="14387" y="26161"/>
                  <a:pt x="14506" y="26161"/>
                </a:cubicBezTo>
                <a:cubicBezTo>
                  <a:pt x="14769" y="26161"/>
                  <a:pt x="15037" y="25962"/>
                  <a:pt x="15307" y="25654"/>
                </a:cubicBezTo>
                <a:cubicBezTo>
                  <a:pt x="15705" y="25213"/>
                  <a:pt x="15917" y="25093"/>
                  <a:pt x="15841" y="24624"/>
                </a:cubicBezTo>
                <a:cubicBezTo>
                  <a:pt x="15759" y="24150"/>
                  <a:pt x="15629" y="23524"/>
                  <a:pt x="15579" y="23109"/>
                </a:cubicBezTo>
                <a:cubicBezTo>
                  <a:pt x="15530" y="22695"/>
                  <a:pt x="15503" y="21268"/>
                  <a:pt x="15411" y="20047"/>
                </a:cubicBezTo>
                <a:cubicBezTo>
                  <a:pt x="15323" y="18826"/>
                  <a:pt x="15127" y="17066"/>
                  <a:pt x="14680" y="15742"/>
                </a:cubicBezTo>
                <a:cubicBezTo>
                  <a:pt x="14228" y="14413"/>
                  <a:pt x="13841" y="12615"/>
                  <a:pt x="13956" y="11612"/>
                </a:cubicBezTo>
                <a:cubicBezTo>
                  <a:pt x="14076" y="10609"/>
                  <a:pt x="14130" y="8065"/>
                  <a:pt x="12223" y="7618"/>
                </a:cubicBezTo>
                <a:cubicBezTo>
                  <a:pt x="10316" y="7177"/>
                  <a:pt x="9368" y="6539"/>
                  <a:pt x="9368" y="5302"/>
                </a:cubicBezTo>
                <a:cubicBezTo>
                  <a:pt x="9389" y="5057"/>
                  <a:pt x="9444" y="4812"/>
                  <a:pt x="9542" y="4577"/>
                </a:cubicBezTo>
                <a:cubicBezTo>
                  <a:pt x="9564" y="4585"/>
                  <a:pt x="9586" y="4589"/>
                  <a:pt x="9608" y="4589"/>
                </a:cubicBezTo>
                <a:cubicBezTo>
                  <a:pt x="9663" y="4589"/>
                  <a:pt x="9716" y="4566"/>
                  <a:pt x="9755" y="4523"/>
                </a:cubicBezTo>
                <a:cubicBezTo>
                  <a:pt x="9858" y="4414"/>
                  <a:pt x="9853" y="4098"/>
                  <a:pt x="10060" y="3847"/>
                </a:cubicBezTo>
                <a:cubicBezTo>
                  <a:pt x="10272" y="3597"/>
                  <a:pt x="10419" y="2970"/>
                  <a:pt x="9945" y="2817"/>
                </a:cubicBezTo>
                <a:cubicBezTo>
                  <a:pt x="9945" y="2817"/>
                  <a:pt x="10158" y="1406"/>
                  <a:pt x="9656" y="763"/>
                </a:cubicBezTo>
                <a:cubicBezTo>
                  <a:pt x="9248" y="229"/>
                  <a:pt x="8332" y="60"/>
                  <a:pt x="8016" y="11"/>
                </a:cubicBezTo>
                <a:lnTo>
                  <a:pt x="8016" y="0"/>
                </a:lnTo>
                <a:cubicBezTo>
                  <a:pt x="8016" y="0"/>
                  <a:pt x="7995" y="0"/>
                  <a:pt x="7956" y="6"/>
                </a:cubicBezTo>
                <a:cubicBezTo>
                  <a:pt x="7950" y="7"/>
                  <a:pt x="7944" y="7"/>
                  <a:pt x="7938" y="7"/>
                </a:cubicBezTo>
                <a:cubicBezTo>
                  <a:pt x="7916" y="7"/>
                  <a:pt x="7902" y="0"/>
                  <a:pt x="7902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grpSp>
        <p:nvGrpSpPr>
          <p:cNvPr id="31" name="Google Shape;10681;p77"/>
          <p:cNvGrpSpPr/>
          <p:nvPr/>
        </p:nvGrpSpPr>
        <p:grpSpPr>
          <a:xfrm>
            <a:off x="2855251" y="3986590"/>
            <a:ext cx="1259549" cy="949508"/>
            <a:chOff x="6608782" y="1551392"/>
            <a:chExt cx="1585066" cy="1126471"/>
          </a:xfrm>
        </p:grpSpPr>
        <p:grpSp>
          <p:nvGrpSpPr>
            <p:cNvPr id="384" name="Google Shape;10682;p77"/>
            <p:cNvGrpSpPr/>
            <p:nvPr/>
          </p:nvGrpSpPr>
          <p:grpSpPr>
            <a:xfrm>
              <a:off x="6608782" y="1882715"/>
              <a:ext cx="77561" cy="73012"/>
              <a:chOff x="6608782" y="1882715"/>
              <a:chExt cx="77561" cy="73012"/>
            </a:xfrm>
          </p:grpSpPr>
          <p:sp>
            <p:nvSpPr>
              <p:cNvPr id="392" name="Google Shape;10683;p77"/>
              <p:cNvSpPr/>
              <p:nvPr/>
            </p:nvSpPr>
            <p:spPr>
              <a:xfrm>
                <a:off x="6616212" y="1955702"/>
                <a:ext cx="65153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" fill="none" extrusionOk="0">
                    <a:moveTo>
                      <a:pt x="1" y="0"/>
                    </a:moveTo>
                    <a:lnTo>
                      <a:pt x="2578" y="0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93" name="Google Shape;10684;p77"/>
              <p:cNvSpPr/>
              <p:nvPr/>
            </p:nvSpPr>
            <p:spPr>
              <a:xfrm>
                <a:off x="6686318" y="1887820"/>
                <a:ext cx="25" cy="60199"/>
              </a:xfrm>
              <a:custGeom>
                <a:avLst/>
                <a:gdLst/>
                <a:ahLst/>
                <a:cxnLst/>
                <a:rect l="l" t="t" r="r" b="b"/>
                <a:pathLst>
                  <a:path w="1" h="2382" fill="none" extrusionOk="0">
                    <a:moveTo>
                      <a:pt x="0" y="23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94" name="Google Shape;10685;p77"/>
              <p:cNvSpPr/>
              <p:nvPr/>
            </p:nvSpPr>
            <p:spPr>
              <a:xfrm>
                <a:off x="6613735" y="1882715"/>
                <a:ext cx="65153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" fill="none" extrusionOk="0">
                    <a:moveTo>
                      <a:pt x="25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95" name="Google Shape;10686;p77"/>
              <p:cNvSpPr/>
              <p:nvPr/>
            </p:nvSpPr>
            <p:spPr>
              <a:xfrm>
                <a:off x="6608782" y="1890423"/>
                <a:ext cx="25" cy="60199"/>
              </a:xfrm>
              <a:custGeom>
                <a:avLst/>
                <a:gdLst/>
                <a:ahLst/>
                <a:cxnLst/>
                <a:rect l="l" t="t" r="r" b="b"/>
                <a:pathLst>
                  <a:path w="1" h="2382" fill="none" extrusionOk="0">
                    <a:moveTo>
                      <a:pt x="0" y="1"/>
                    </a:moveTo>
                    <a:lnTo>
                      <a:pt x="0" y="2382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dash"/>
                <a:miter lim="544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  <p:grpSp>
          <p:nvGrpSpPr>
            <p:cNvPr id="385" name="Google Shape;10687;p77"/>
            <p:cNvGrpSpPr/>
            <p:nvPr/>
          </p:nvGrpSpPr>
          <p:grpSpPr>
            <a:xfrm>
              <a:off x="6608782" y="1551392"/>
              <a:ext cx="1585066" cy="1126471"/>
              <a:chOff x="6608782" y="1551392"/>
              <a:chExt cx="1585066" cy="1126471"/>
            </a:xfrm>
          </p:grpSpPr>
          <p:sp>
            <p:nvSpPr>
              <p:cNvPr id="386" name="Google Shape;10688;p77"/>
              <p:cNvSpPr/>
              <p:nvPr/>
            </p:nvSpPr>
            <p:spPr>
              <a:xfrm>
                <a:off x="6999469" y="1551392"/>
                <a:ext cx="1194378" cy="1126471"/>
              </a:xfrm>
              <a:custGeom>
                <a:avLst/>
                <a:gdLst/>
                <a:ahLst/>
                <a:cxnLst/>
                <a:rect l="l" t="t" r="r" b="b"/>
                <a:pathLst>
                  <a:path w="47260" h="44573" extrusionOk="0">
                    <a:moveTo>
                      <a:pt x="0" y="0"/>
                    </a:moveTo>
                    <a:lnTo>
                      <a:pt x="0" y="44573"/>
                    </a:lnTo>
                    <a:lnTo>
                      <a:pt x="47259" y="44573"/>
                    </a:lnTo>
                    <a:lnTo>
                      <a:pt x="4725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grpSp>
            <p:nvGrpSpPr>
              <p:cNvPr id="387" name="Google Shape;10689;p77"/>
              <p:cNvGrpSpPr/>
              <p:nvPr/>
            </p:nvGrpSpPr>
            <p:grpSpPr>
              <a:xfrm>
                <a:off x="6608782" y="1551392"/>
                <a:ext cx="1585066" cy="1126471"/>
                <a:chOff x="6608782" y="1551392"/>
                <a:chExt cx="1585066" cy="1126471"/>
              </a:xfrm>
            </p:grpSpPr>
            <p:sp>
              <p:nvSpPr>
                <p:cNvPr id="388" name="Google Shape;10690;p77"/>
                <p:cNvSpPr/>
                <p:nvPr/>
              </p:nvSpPr>
              <p:spPr>
                <a:xfrm>
                  <a:off x="6686318" y="1955702"/>
                  <a:ext cx="1507530" cy="722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1" h="28575" fill="none" extrusionOk="0">
                      <a:moveTo>
                        <a:pt x="0" y="0"/>
                      </a:moveTo>
                      <a:lnTo>
                        <a:pt x="59650" y="28575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89" name="Google Shape;10691;p77"/>
                <p:cNvSpPr/>
                <p:nvPr/>
              </p:nvSpPr>
              <p:spPr>
                <a:xfrm>
                  <a:off x="6686318" y="1551392"/>
                  <a:ext cx="1507530" cy="33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51" h="13111" fill="none" extrusionOk="0">
                      <a:moveTo>
                        <a:pt x="0" y="13111"/>
                      </a:moveTo>
                      <a:lnTo>
                        <a:pt x="12391" y="10386"/>
                      </a:lnTo>
                      <a:lnTo>
                        <a:pt x="59650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90" name="Google Shape;10692;p77"/>
                <p:cNvSpPr/>
                <p:nvPr/>
              </p:nvSpPr>
              <p:spPr>
                <a:xfrm>
                  <a:off x="6608782" y="1551392"/>
                  <a:ext cx="390713" cy="331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0" h="13111" fill="none" extrusionOk="0">
                      <a:moveTo>
                        <a:pt x="0" y="13111"/>
                      </a:moveTo>
                      <a:lnTo>
                        <a:pt x="15459" y="0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n-lt"/>
                  </a:endParaRPr>
                </a:p>
              </p:txBody>
            </p:sp>
            <p:sp>
              <p:nvSpPr>
                <p:cNvPr id="391" name="Google Shape;10693;p77"/>
                <p:cNvSpPr/>
                <p:nvPr/>
              </p:nvSpPr>
              <p:spPr>
                <a:xfrm>
                  <a:off x="6608782" y="1955702"/>
                  <a:ext cx="390713" cy="722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0" h="28575" fill="none" extrusionOk="0">
                      <a:moveTo>
                        <a:pt x="0" y="0"/>
                      </a:moveTo>
                      <a:lnTo>
                        <a:pt x="15459" y="28575"/>
                      </a:lnTo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dashDot"/>
                  <a:miter lim="5449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n-lt"/>
                  </a:endParaRPr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78412" y="322627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(names of patients which contain the letter a, their doctors , number of room , name of medicine ,  name of medical test , date of prescription)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856" y="1206345"/>
            <a:ext cx="5642345" cy="3427528"/>
          </a:xfrm>
          <a:prstGeom prst="rect">
            <a:avLst/>
          </a:prstGeom>
        </p:spPr>
      </p:pic>
      <p:grpSp>
        <p:nvGrpSpPr>
          <p:cNvPr id="28" name="Google Shape;614;p41"/>
          <p:cNvGrpSpPr/>
          <p:nvPr/>
        </p:nvGrpSpPr>
        <p:grpSpPr>
          <a:xfrm>
            <a:off x="7410337" y="1155405"/>
            <a:ext cx="1733663" cy="4559431"/>
            <a:chOff x="2778525" y="238100"/>
            <a:chExt cx="2039725" cy="5229175"/>
          </a:xfrm>
        </p:grpSpPr>
        <p:sp>
          <p:nvSpPr>
            <p:cNvPr id="29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all the patient who have a medical test=“</a:t>
            </a:r>
            <a:r>
              <a:rPr lang="en-US" sz="2400" b="1" kern="1200" noProof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npv</a:t>
            </a: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”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750" y="1191599"/>
            <a:ext cx="5976186" cy="2292468"/>
          </a:xfrm>
          <a:prstGeom prst="rect">
            <a:avLst/>
          </a:prstGeom>
        </p:spPr>
      </p:pic>
      <p:grpSp>
        <p:nvGrpSpPr>
          <p:cNvPr id="2" name="Google Shape;1798;p64"/>
          <p:cNvGrpSpPr/>
          <p:nvPr/>
        </p:nvGrpSpPr>
        <p:grpSpPr>
          <a:xfrm>
            <a:off x="7445829" y="1009279"/>
            <a:ext cx="1546796" cy="4716275"/>
            <a:chOff x="2507125" y="238100"/>
            <a:chExt cx="2588100" cy="5238775"/>
          </a:xfrm>
        </p:grpSpPr>
        <p:sp>
          <p:nvSpPr>
            <p:cNvPr id="4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99;p66"/>
          <p:cNvGrpSpPr/>
          <p:nvPr/>
        </p:nvGrpSpPr>
        <p:grpSpPr>
          <a:xfrm>
            <a:off x="-178139" y="507516"/>
            <a:ext cx="3727650" cy="5216725"/>
            <a:chOff x="1927175" y="238100"/>
            <a:chExt cx="3727650" cy="5216725"/>
          </a:xfrm>
        </p:grpSpPr>
        <p:sp>
          <p:nvSpPr>
            <p:cNvPr id="5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4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5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6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7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8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9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0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1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2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3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4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5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6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7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8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9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0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1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2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3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4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5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6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7" name="Google Shape;1950;p66"/>
            <p:cNvSpPr/>
            <p:nvPr/>
          </p:nvSpPr>
          <p:spPr>
            <a:xfrm>
              <a:off x="5351800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8" name="Google Shape;1951;p66"/>
            <p:cNvSpPr/>
            <p:nvPr/>
          </p:nvSpPr>
          <p:spPr>
            <a:xfrm>
              <a:off x="5525750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9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0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1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2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3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4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5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6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7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8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9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0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1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2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3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4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5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6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7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8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9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0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1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263" name="TextBox 2262"/>
          <p:cNvSpPr txBox="1"/>
          <p:nvPr/>
        </p:nvSpPr>
        <p:spPr>
          <a:xfrm>
            <a:off x="3444561" y="933341"/>
            <a:ext cx="4846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4AA276"/>
                </a:solidFill>
                <a:latin typeface="+mj-lt"/>
              </a:rPr>
              <a:t>Some queries use aggregate ,group by ,and having</a:t>
            </a:r>
            <a:endParaRPr lang="en-US" sz="5400" dirty="0">
              <a:solidFill>
                <a:srgbClr val="4AA276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67903" y="184527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how many doctors in each department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188" y="854218"/>
            <a:ext cx="5638007" cy="3645055"/>
          </a:xfrm>
          <a:prstGeom prst="rect">
            <a:avLst/>
          </a:prstGeom>
        </p:spPr>
      </p:pic>
      <p:grpSp>
        <p:nvGrpSpPr>
          <p:cNvPr id="2" name="Google Shape;1798;p64"/>
          <p:cNvGrpSpPr/>
          <p:nvPr/>
        </p:nvGrpSpPr>
        <p:grpSpPr>
          <a:xfrm>
            <a:off x="7112168" y="1046154"/>
            <a:ext cx="1878318" cy="4410369"/>
            <a:chOff x="2507125" y="238100"/>
            <a:chExt cx="2588100" cy="5238775"/>
          </a:xfrm>
        </p:grpSpPr>
        <p:sp>
          <p:nvSpPr>
            <p:cNvPr id="4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67903" y="322564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the patient , his room and capacity of the room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000" y="1117541"/>
            <a:ext cx="4569600" cy="3367374"/>
          </a:xfrm>
          <a:prstGeom prst="rect">
            <a:avLst/>
          </a:prstGeom>
        </p:spPr>
      </p:pic>
      <p:grpSp>
        <p:nvGrpSpPr>
          <p:cNvPr id="2" name="Google Shape;2075;p67"/>
          <p:cNvGrpSpPr/>
          <p:nvPr/>
        </p:nvGrpSpPr>
        <p:grpSpPr>
          <a:xfrm>
            <a:off x="7610577" y="1041672"/>
            <a:ext cx="1362474" cy="3060155"/>
            <a:chOff x="6619977" y="1567226"/>
            <a:chExt cx="1362474" cy="3060155"/>
          </a:xfrm>
        </p:grpSpPr>
        <p:sp>
          <p:nvSpPr>
            <p:cNvPr id="4" name="Google Shape;2076;p67"/>
            <p:cNvSpPr/>
            <p:nvPr/>
          </p:nvSpPr>
          <p:spPr>
            <a:xfrm>
              <a:off x="7531842" y="4375543"/>
              <a:ext cx="433487" cy="251839"/>
            </a:xfrm>
            <a:custGeom>
              <a:avLst/>
              <a:gdLst/>
              <a:ahLst/>
              <a:cxnLst/>
              <a:rect l="l" t="t" r="r" b="b"/>
              <a:pathLst>
                <a:path w="13519" h="7854" extrusionOk="0">
                  <a:moveTo>
                    <a:pt x="12198" y="0"/>
                  </a:moveTo>
                  <a:lnTo>
                    <a:pt x="6634" y="668"/>
                  </a:lnTo>
                  <a:cubicBezTo>
                    <a:pt x="6634" y="668"/>
                    <a:pt x="7119" y="2055"/>
                    <a:pt x="4846" y="3743"/>
                  </a:cubicBezTo>
                  <a:cubicBezTo>
                    <a:pt x="4061" y="4294"/>
                    <a:pt x="3226" y="4762"/>
                    <a:pt x="2357" y="5146"/>
                  </a:cubicBezTo>
                  <a:cubicBezTo>
                    <a:pt x="285" y="6065"/>
                    <a:pt x="1" y="7853"/>
                    <a:pt x="1" y="7853"/>
                  </a:cubicBezTo>
                  <a:lnTo>
                    <a:pt x="13518" y="5146"/>
                  </a:lnTo>
                  <a:lnTo>
                    <a:pt x="12867" y="2640"/>
                  </a:lnTo>
                  <a:lnTo>
                    <a:pt x="12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2077;p67"/>
            <p:cNvSpPr/>
            <p:nvPr/>
          </p:nvSpPr>
          <p:spPr>
            <a:xfrm>
              <a:off x="7349167" y="2805769"/>
              <a:ext cx="633284" cy="1609984"/>
            </a:xfrm>
            <a:custGeom>
              <a:avLst/>
              <a:gdLst/>
              <a:ahLst/>
              <a:cxnLst/>
              <a:rect l="l" t="t" r="r" b="b"/>
              <a:pathLst>
                <a:path w="19750" h="50210" extrusionOk="0">
                  <a:moveTo>
                    <a:pt x="8939" y="0"/>
                  </a:moveTo>
                  <a:lnTo>
                    <a:pt x="0" y="2089"/>
                  </a:lnTo>
                  <a:cubicBezTo>
                    <a:pt x="0" y="2089"/>
                    <a:pt x="234" y="3927"/>
                    <a:pt x="602" y="6617"/>
                  </a:cubicBezTo>
                  <a:cubicBezTo>
                    <a:pt x="602" y="6684"/>
                    <a:pt x="619" y="6750"/>
                    <a:pt x="619" y="6817"/>
                  </a:cubicBezTo>
                  <a:cubicBezTo>
                    <a:pt x="635" y="6984"/>
                    <a:pt x="669" y="7135"/>
                    <a:pt x="685" y="7302"/>
                  </a:cubicBezTo>
                  <a:cubicBezTo>
                    <a:pt x="1504" y="13350"/>
                    <a:pt x="2874" y="22958"/>
                    <a:pt x="3843" y="26533"/>
                  </a:cubicBezTo>
                  <a:cubicBezTo>
                    <a:pt x="5297" y="31913"/>
                    <a:pt x="11212" y="49975"/>
                    <a:pt x="11212" y="49975"/>
                  </a:cubicBezTo>
                  <a:lnTo>
                    <a:pt x="19750" y="50209"/>
                  </a:lnTo>
                  <a:cubicBezTo>
                    <a:pt x="19750" y="50209"/>
                    <a:pt x="14754" y="30460"/>
                    <a:pt x="13417" y="25965"/>
                  </a:cubicBezTo>
                  <a:cubicBezTo>
                    <a:pt x="12899" y="22974"/>
                    <a:pt x="11279" y="13501"/>
                    <a:pt x="10159" y="6867"/>
                  </a:cubicBezTo>
                  <a:cubicBezTo>
                    <a:pt x="10159" y="6851"/>
                    <a:pt x="10142" y="6834"/>
                    <a:pt x="10142" y="6817"/>
                  </a:cubicBezTo>
                  <a:cubicBezTo>
                    <a:pt x="10059" y="6349"/>
                    <a:pt x="9992" y="5882"/>
                    <a:pt x="9909" y="5447"/>
                  </a:cubicBezTo>
                  <a:cubicBezTo>
                    <a:pt x="9374" y="2239"/>
                    <a:pt x="8990" y="0"/>
                    <a:pt x="8990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2078;p67"/>
            <p:cNvSpPr/>
            <p:nvPr/>
          </p:nvSpPr>
          <p:spPr>
            <a:xfrm>
              <a:off x="7531842" y="4460195"/>
              <a:ext cx="433487" cy="167187"/>
            </a:xfrm>
            <a:custGeom>
              <a:avLst/>
              <a:gdLst/>
              <a:ahLst/>
              <a:cxnLst/>
              <a:rect l="l" t="t" r="r" b="b"/>
              <a:pathLst>
                <a:path w="13519" h="5214" extrusionOk="0">
                  <a:moveTo>
                    <a:pt x="12867" y="0"/>
                  </a:moveTo>
                  <a:lnTo>
                    <a:pt x="12869" y="8"/>
                  </a:lnTo>
                  <a:lnTo>
                    <a:pt x="12869" y="8"/>
                  </a:lnTo>
                  <a:cubicBezTo>
                    <a:pt x="12874" y="5"/>
                    <a:pt x="12878" y="3"/>
                    <a:pt x="12883" y="0"/>
                  </a:cubicBezTo>
                  <a:close/>
                  <a:moveTo>
                    <a:pt x="12869" y="8"/>
                  </a:moveTo>
                  <a:lnTo>
                    <a:pt x="12869" y="8"/>
                  </a:lnTo>
                  <a:cubicBezTo>
                    <a:pt x="11733" y="629"/>
                    <a:pt x="10079" y="1825"/>
                    <a:pt x="6952" y="2757"/>
                  </a:cubicBezTo>
                  <a:cubicBezTo>
                    <a:pt x="6350" y="2089"/>
                    <a:pt x="5632" y="1537"/>
                    <a:pt x="4846" y="1103"/>
                  </a:cubicBezTo>
                  <a:cubicBezTo>
                    <a:pt x="4061" y="1654"/>
                    <a:pt x="3226" y="2139"/>
                    <a:pt x="2357" y="2506"/>
                  </a:cubicBezTo>
                  <a:cubicBezTo>
                    <a:pt x="285" y="3425"/>
                    <a:pt x="1" y="5213"/>
                    <a:pt x="1" y="5213"/>
                  </a:cubicBezTo>
                  <a:lnTo>
                    <a:pt x="13518" y="2506"/>
                  </a:lnTo>
                  <a:lnTo>
                    <a:pt x="12869" y="8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2079;p67"/>
            <p:cNvSpPr/>
            <p:nvPr/>
          </p:nvSpPr>
          <p:spPr>
            <a:xfrm>
              <a:off x="7349167" y="2805769"/>
              <a:ext cx="325780" cy="220222"/>
            </a:xfrm>
            <a:custGeom>
              <a:avLst/>
              <a:gdLst/>
              <a:ahLst/>
              <a:cxnLst/>
              <a:rect l="l" t="t" r="r" b="b"/>
              <a:pathLst>
                <a:path w="10160" h="6868" extrusionOk="0">
                  <a:moveTo>
                    <a:pt x="8939" y="0"/>
                  </a:moveTo>
                  <a:lnTo>
                    <a:pt x="0" y="2089"/>
                  </a:lnTo>
                  <a:cubicBezTo>
                    <a:pt x="0" y="2089"/>
                    <a:pt x="234" y="3927"/>
                    <a:pt x="602" y="6617"/>
                  </a:cubicBezTo>
                  <a:cubicBezTo>
                    <a:pt x="669" y="6717"/>
                    <a:pt x="752" y="6800"/>
                    <a:pt x="819" y="6867"/>
                  </a:cubicBezTo>
                  <a:lnTo>
                    <a:pt x="10159" y="6867"/>
                  </a:lnTo>
                  <a:cubicBezTo>
                    <a:pt x="10159" y="6851"/>
                    <a:pt x="10142" y="6834"/>
                    <a:pt x="10142" y="6817"/>
                  </a:cubicBezTo>
                  <a:cubicBezTo>
                    <a:pt x="10059" y="6349"/>
                    <a:pt x="9992" y="5882"/>
                    <a:pt x="9909" y="5447"/>
                  </a:cubicBezTo>
                  <a:cubicBezTo>
                    <a:pt x="9374" y="2239"/>
                    <a:pt x="8990" y="0"/>
                    <a:pt x="8990" y="0"/>
                  </a:cubicBezTo>
                  <a:close/>
                </a:path>
              </a:pathLst>
            </a:custGeom>
            <a:solidFill>
              <a:srgbClr val="08BC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2080;p67"/>
            <p:cNvSpPr/>
            <p:nvPr/>
          </p:nvSpPr>
          <p:spPr>
            <a:xfrm>
              <a:off x="6640884" y="4372850"/>
              <a:ext cx="458658" cy="218074"/>
            </a:xfrm>
            <a:custGeom>
              <a:avLst/>
              <a:gdLst/>
              <a:ahLst/>
              <a:cxnLst/>
              <a:rect l="l" t="t" r="r" b="b"/>
              <a:pathLst>
                <a:path w="14304" h="6801" extrusionOk="0">
                  <a:moveTo>
                    <a:pt x="8923" y="1"/>
                  </a:moveTo>
                  <a:cubicBezTo>
                    <a:pt x="8923" y="1"/>
                    <a:pt x="8823" y="1454"/>
                    <a:pt x="6066" y="2139"/>
                  </a:cubicBezTo>
                  <a:cubicBezTo>
                    <a:pt x="5130" y="2340"/>
                    <a:pt x="4178" y="2457"/>
                    <a:pt x="3225" y="2457"/>
                  </a:cubicBezTo>
                  <a:cubicBezTo>
                    <a:pt x="970" y="2507"/>
                    <a:pt x="1" y="4061"/>
                    <a:pt x="1" y="4061"/>
                  </a:cubicBezTo>
                  <a:lnTo>
                    <a:pt x="13518" y="6801"/>
                  </a:lnTo>
                  <a:lnTo>
                    <a:pt x="13902" y="4228"/>
                  </a:lnTo>
                  <a:lnTo>
                    <a:pt x="14303" y="1521"/>
                  </a:lnTo>
                  <a:lnTo>
                    <a:pt x="8923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081;p67"/>
            <p:cNvSpPr/>
            <p:nvPr/>
          </p:nvSpPr>
          <p:spPr>
            <a:xfrm>
              <a:off x="6888938" y="2814330"/>
              <a:ext cx="555622" cy="1667316"/>
            </a:xfrm>
            <a:custGeom>
              <a:avLst/>
              <a:gdLst/>
              <a:ahLst/>
              <a:cxnLst/>
              <a:rect l="l" t="t" r="r" b="b"/>
              <a:pathLst>
                <a:path w="17328" h="51998" extrusionOk="0">
                  <a:moveTo>
                    <a:pt x="8238" y="0"/>
                  </a:moveTo>
                  <a:cubicBezTo>
                    <a:pt x="8238" y="0"/>
                    <a:pt x="7653" y="2089"/>
                    <a:pt x="6851" y="5063"/>
                  </a:cubicBezTo>
                  <a:cubicBezTo>
                    <a:pt x="6718" y="5548"/>
                    <a:pt x="6584" y="6032"/>
                    <a:pt x="6450" y="6550"/>
                  </a:cubicBezTo>
                  <a:cubicBezTo>
                    <a:pt x="4863" y="12448"/>
                    <a:pt x="2758" y="20652"/>
                    <a:pt x="2306" y="24027"/>
                  </a:cubicBezTo>
                  <a:cubicBezTo>
                    <a:pt x="1555" y="29541"/>
                    <a:pt x="1" y="48489"/>
                    <a:pt x="1" y="48489"/>
                  </a:cubicBezTo>
                  <a:lnTo>
                    <a:pt x="7787" y="51997"/>
                  </a:lnTo>
                  <a:cubicBezTo>
                    <a:pt x="7787" y="51997"/>
                    <a:pt x="10828" y="31880"/>
                    <a:pt x="11346" y="27202"/>
                  </a:cubicBezTo>
                  <a:cubicBezTo>
                    <a:pt x="12081" y="24027"/>
                    <a:pt x="14537" y="13484"/>
                    <a:pt x="16074" y="6934"/>
                  </a:cubicBezTo>
                  <a:cubicBezTo>
                    <a:pt x="16091" y="6801"/>
                    <a:pt x="16124" y="6684"/>
                    <a:pt x="16158" y="6550"/>
                  </a:cubicBezTo>
                  <a:cubicBezTo>
                    <a:pt x="16843" y="3593"/>
                    <a:pt x="17327" y="1554"/>
                    <a:pt x="17327" y="1554"/>
                  </a:cubicBezTo>
                  <a:lnTo>
                    <a:pt x="17277" y="1538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082;p67"/>
            <p:cNvSpPr/>
            <p:nvPr/>
          </p:nvSpPr>
          <p:spPr>
            <a:xfrm>
              <a:off x="7095758" y="2814330"/>
              <a:ext cx="348803" cy="210058"/>
            </a:xfrm>
            <a:custGeom>
              <a:avLst/>
              <a:gdLst/>
              <a:ahLst/>
              <a:cxnLst/>
              <a:rect l="l" t="t" r="r" b="b"/>
              <a:pathLst>
                <a:path w="10878" h="6551" extrusionOk="0">
                  <a:moveTo>
                    <a:pt x="1788" y="0"/>
                  </a:moveTo>
                  <a:cubicBezTo>
                    <a:pt x="1788" y="0"/>
                    <a:pt x="1203" y="2089"/>
                    <a:pt x="384" y="5063"/>
                  </a:cubicBezTo>
                  <a:cubicBezTo>
                    <a:pt x="268" y="5548"/>
                    <a:pt x="134" y="6032"/>
                    <a:pt x="0" y="6550"/>
                  </a:cubicBezTo>
                  <a:lnTo>
                    <a:pt x="9708" y="6550"/>
                  </a:lnTo>
                  <a:cubicBezTo>
                    <a:pt x="10393" y="3593"/>
                    <a:pt x="10877" y="1554"/>
                    <a:pt x="10877" y="1554"/>
                  </a:cubicBezTo>
                  <a:lnTo>
                    <a:pt x="10827" y="1538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083;p67"/>
            <p:cNvSpPr/>
            <p:nvPr/>
          </p:nvSpPr>
          <p:spPr>
            <a:xfrm>
              <a:off x="6640884" y="4440892"/>
              <a:ext cx="445800" cy="150032"/>
            </a:xfrm>
            <a:custGeom>
              <a:avLst/>
              <a:gdLst/>
              <a:ahLst/>
              <a:cxnLst/>
              <a:rect l="l" t="t" r="r" b="b"/>
              <a:pathLst>
                <a:path w="13903" h="4679" extrusionOk="0">
                  <a:moveTo>
                    <a:pt x="6066" y="1"/>
                  </a:moveTo>
                  <a:cubicBezTo>
                    <a:pt x="5130" y="218"/>
                    <a:pt x="4178" y="335"/>
                    <a:pt x="3225" y="335"/>
                  </a:cubicBezTo>
                  <a:cubicBezTo>
                    <a:pt x="970" y="385"/>
                    <a:pt x="1" y="1939"/>
                    <a:pt x="1" y="1939"/>
                  </a:cubicBezTo>
                  <a:lnTo>
                    <a:pt x="13518" y="4679"/>
                  </a:lnTo>
                  <a:lnTo>
                    <a:pt x="13902" y="2106"/>
                  </a:lnTo>
                  <a:lnTo>
                    <a:pt x="13902" y="2106"/>
                  </a:lnTo>
                  <a:cubicBezTo>
                    <a:pt x="12954" y="2204"/>
                    <a:pt x="11624" y="2484"/>
                    <a:pt x="9686" y="2484"/>
                  </a:cubicBezTo>
                  <a:cubicBezTo>
                    <a:pt x="8995" y="2484"/>
                    <a:pt x="8226" y="2449"/>
                    <a:pt x="7369" y="2356"/>
                  </a:cubicBezTo>
                  <a:cubicBezTo>
                    <a:pt x="7068" y="1504"/>
                    <a:pt x="6617" y="719"/>
                    <a:pt x="606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084;p67"/>
            <p:cNvSpPr/>
            <p:nvPr/>
          </p:nvSpPr>
          <p:spPr>
            <a:xfrm>
              <a:off x="7558648" y="2001034"/>
              <a:ext cx="334887" cy="994400"/>
            </a:xfrm>
            <a:custGeom>
              <a:avLst/>
              <a:gdLst/>
              <a:ahLst/>
              <a:cxnLst/>
              <a:rect l="l" t="t" r="r" b="b"/>
              <a:pathLst>
                <a:path w="10444" h="31012" extrusionOk="0">
                  <a:moveTo>
                    <a:pt x="0" y="1"/>
                  </a:moveTo>
                  <a:lnTo>
                    <a:pt x="8639" y="31012"/>
                  </a:lnTo>
                  <a:lnTo>
                    <a:pt x="10443" y="31012"/>
                  </a:lnTo>
                  <a:lnTo>
                    <a:pt x="1604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085;p67"/>
            <p:cNvSpPr/>
            <p:nvPr/>
          </p:nvSpPr>
          <p:spPr>
            <a:xfrm>
              <a:off x="6619977" y="2766650"/>
              <a:ext cx="250235" cy="250235"/>
            </a:xfrm>
            <a:custGeom>
              <a:avLst/>
              <a:gdLst/>
              <a:ahLst/>
              <a:cxnLst/>
              <a:rect l="l" t="t" r="r" b="b"/>
              <a:pathLst>
                <a:path w="7804" h="7804" extrusionOk="0">
                  <a:moveTo>
                    <a:pt x="5548" y="0"/>
                  </a:moveTo>
                  <a:lnTo>
                    <a:pt x="3710" y="2356"/>
                  </a:lnTo>
                  <a:cubicBezTo>
                    <a:pt x="3519" y="2301"/>
                    <a:pt x="3328" y="2278"/>
                    <a:pt x="3143" y="2278"/>
                  </a:cubicBezTo>
                  <a:cubicBezTo>
                    <a:pt x="2372" y="2278"/>
                    <a:pt x="1687" y="2676"/>
                    <a:pt x="1404" y="2824"/>
                  </a:cubicBezTo>
                  <a:cubicBezTo>
                    <a:pt x="1087" y="3008"/>
                    <a:pt x="85" y="4144"/>
                    <a:pt x="419" y="4311"/>
                  </a:cubicBezTo>
                  <a:cubicBezTo>
                    <a:pt x="446" y="4325"/>
                    <a:pt x="478" y="4331"/>
                    <a:pt x="514" y="4331"/>
                  </a:cubicBezTo>
                  <a:cubicBezTo>
                    <a:pt x="924" y="4331"/>
                    <a:pt x="1856" y="3526"/>
                    <a:pt x="1856" y="3526"/>
                  </a:cubicBezTo>
                  <a:lnTo>
                    <a:pt x="2524" y="3292"/>
                  </a:lnTo>
                  <a:lnTo>
                    <a:pt x="2524" y="3292"/>
                  </a:lnTo>
                  <a:cubicBezTo>
                    <a:pt x="2524" y="3292"/>
                    <a:pt x="1" y="5832"/>
                    <a:pt x="118" y="6266"/>
                  </a:cubicBezTo>
                  <a:cubicBezTo>
                    <a:pt x="132" y="6326"/>
                    <a:pt x="169" y="6352"/>
                    <a:pt x="222" y="6352"/>
                  </a:cubicBezTo>
                  <a:cubicBezTo>
                    <a:pt x="646" y="6352"/>
                    <a:pt x="2146" y="4702"/>
                    <a:pt x="2353" y="4702"/>
                  </a:cubicBezTo>
                  <a:cubicBezTo>
                    <a:pt x="2363" y="4702"/>
                    <a:pt x="2370" y="4705"/>
                    <a:pt x="2374" y="4712"/>
                  </a:cubicBezTo>
                  <a:cubicBezTo>
                    <a:pt x="2457" y="4879"/>
                    <a:pt x="435" y="6483"/>
                    <a:pt x="352" y="6884"/>
                  </a:cubicBezTo>
                  <a:cubicBezTo>
                    <a:pt x="297" y="7105"/>
                    <a:pt x="358" y="7189"/>
                    <a:pt x="478" y="7189"/>
                  </a:cubicBezTo>
                  <a:cubicBezTo>
                    <a:pt x="575" y="7189"/>
                    <a:pt x="711" y="7134"/>
                    <a:pt x="853" y="7051"/>
                  </a:cubicBezTo>
                  <a:cubicBezTo>
                    <a:pt x="1179" y="6872"/>
                    <a:pt x="2746" y="5261"/>
                    <a:pt x="2977" y="5261"/>
                  </a:cubicBezTo>
                  <a:cubicBezTo>
                    <a:pt x="2983" y="5261"/>
                    <a:pt x="2988" y="5262"/>
                    <a:pt x="2992" y="5264"/>
                  </a:cubicBezTo>
                  <a:cubicBezTo>
                    <a:pt x="3159" y="5364"/>
                    <a:pt x="853" y="7202"/>
                    <a:pt x="1087" y="7553"/>
                  </a:cubicBezTo>
                  <a:cubicBezTo>
                    <a:pt x="1103" y="7579"/>
                    <a:pt x="1130" y="7591"/>
                    <a:pt x="1165" y="7591"/>
                  </a:cubicBezTo>
                  <a:cubicBezTo>
                    <a:pt x="1599" y="7591"/>
                    <a:pt x="3369" y="5795"/>
                    <a:pt x="3612" y="5795"/>
                  </a:cubicBezTo>
                  <a:cubicBezTo>
                    <a:pt x="3618" y="5795"/>
                    <a:pt x="3623" y="5796"/>
                    <a:pt x="3627" y="5798"/>
                  </a:cubicBezTo>
                  <a:cubicBezTo>
                    <a:pt x="3811" y="5898"/>
                    <a:pt x="1321" y="7736"/>
                    <a:pt x="1789" y="7803"/>
                  </a:cubicBezTo>
                  <a:cubicBezTo>
                    <a:pt x="1792" y="7804"/>
                    <a:pt x="1795" y="7804"/>
                    <a:pt x="1799" y="7804"/>
                  </a:cubicBezTo>
                  <a:cubicBezTo>
                    <a:pt x="2110" y="7804"/>
                    <a:pt x="4385" y="6405"/>
                    <a:pt x="4913" y="5431"/>
                  </a:cubicBezTo>
                  <a:lnTo>
                    <a:pt x="7804" y="2607"/>
                  </a:lnTo>
                  <a:lnTo>
                    <a:pt x="554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086;p67"/>
            <p:cNvSpPr/>
            <p:nvPr/>
          </p:nvSpPr>
          <p:spPr>
            <a:xfrm>
              <a:off x="6733038" y="2022902"/>
              <a:ext cx="614622" cy="894870"/>
            </a:xfrm>
            <a:custGeom>
              <a:avLst/>
              <a:gdLst/>
              <a:ahLst/>
              <a:cxnLst/>
              <a:rect l="l" t="t" r="r" b="b"/>
              <a:pathLst>
                <a:path w="19168" h="27908" extrusionOk="0">
                  <a:moveTo>
                    <a:pt x="15795" y="1"/>
                  </a:moveTo>
                  <a:cubicBezTo>
                    <a:pt x="15048" y="1"/>
                    <a:pt x="14315" y="341"/>
                    <a:pt x="13768" y="1174"/>
                  </a:cubicBezTo>
                  <a:cubicBezTo>
                    <a:pt x="11997" y="3847"/>
                    <a:pt x="9290" y="12168"/>
                    <a:pt x="9290" y="12168"/>
                  </a:cubicBezTo>
                  <a:lnTo>
                    <a:pt x="0" y="23296"/>
                  </a:lnTo>
                  <a:lnTo>
                    <a:pt x="3994" y="27907"/>
                  </a:lnTo>
                  <a:cubicBezTo>
                    <a:pt x="3994" y="27907"/>
                    <a:pt x="13117" y="20021"/>
                    <a:pt x="15239" y="17030"/>
                  </a:cubicBezTo>
                  <a:cubicBezTo>
                    <a:pt x="17361" y="14056"/>
                    <a:pt x="19032" y="4833"/>
                    <a:pt x="19098" y="3329"/>
                  </a:cubicBezTo>
                  <a:cubicBezTo>
                    <a:pt x="19167" y="1661"/>
                    <a:pt x="17447" y="1"/>
                    <a:pt x="157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087;p67"/>
            <p:cNvSpPr/>
            <p:nvPr/>
          </p:nvSpPr>
          <p:spPr>
            <a:xfrm>
              <a:off x="7040574" y="1993017"/>
              <a:ext cx="716332" cy="950984"/>
            </a:xfrm>
            <a:custGeom>
              <a:avLst/>
              <a:gdLst/>
              <a:ahLst/>
              <a:cxnLst/>
              <a:rect l="l" t="t" r="r" b="b"/>
              <a:pathLst>
                <a:path w="22340" h="29658" extrusionOk="0">
                  <a:moveTo>
                    <a:pt x="14787" y="0"/>
                  </a:moveTo>
                  <a:cubicBezTo>
                    <a:pt x="12515" y="0"/>
                    <a:pt x="7837" y="117"/>
                    <a:pt x="7703" y="117"/>
                  </a:cubicBezTo>
                  <a:cubicBezTo>
                    <a:pt x="7703" y="117"/>
                    <a:pt x="7302" y="167"/>
                    <a:pt x="6767" y="268"/>
                  </a:cubicBezTo>
                  <a:cubicBezTo>
                    <a:pt x="5932" y="435"/>
                    <a:pt x="4595" y="969"/>
                    <a:pt x="4177" y="2106"/>
                  </a:cubicBezTo>
                  <a:cubicBezTo>
                    <a:pt x="3743" y="3292"/>
                    <a:pt x="4044" y="16208"/>
                    <a:pt x="4044" y="16208"/>
                  </a:cubicBezTo>
                  <a:cubicBezTo>
                    <a:pt x="4027" y="16274"/>
                    <a:pt x="986" y="25147"/>
                    <a:pt x="0" y="29641"/>
                  </a:cubicBezTo>
                  <a:lnTo>
                    <a:pt x="0" y="29658"/>
                  </a:lnTo>
                  <a:lnTo>
                    <a:pt x="21855" y="29658"/>
                  </a:lnTo>
                  <a:cubicBezTo>
                    <a:pt x="21855" y="29658"/>
                    <a:pt x="21153" y="25130"/>
                    <a:pt x="20468" y="21671"/>
                  </a:cubicBezTo>
                  <a:cubicBezTo>
                    <a:pt x="19967" y="19182"/>
                    <a:pt x="19967" y="16625"/>
                    <a:pt x="20485" y="14152"/>
                  </a:cubicBezTo>
                  <a:cubicBezTo>
                    <a:pt x="21421" y="9725"/>
                    <a:pt x="22340" y="4495"/>
                    <a:pt x="21287" y="2707"/>
                  </a:cubicBezTo>
                  <a:cubicBezTo>
                    <a:pt x="20451" y="1304"/>
                    <a:pt x="19148" y="802"/>
                    <a:pt x="17761" y="518"/>
                  </a:cubicBezTo>
                  <a:cubicBezTo>
                    <a:pt x="17227" y="401"/>
                    <a:pt x="16692" y="334"/>
                    <a:pt x="16157" y="251"/>
                  </a:cubicBezTo>
                  <a:cubicBezTo>
                    <a:pt x="15990" y="234"/>
                    <a:pt x="15823" y="201"/>
                    <a:pt x="15656" y="184"/>
                  </a:cubicBezTo>
                  <a:cubicBezTo>
                    <a:pt x="15355" y="134"/>
                    <a:pt x="15071" y="67"/>
                    <a:pt x="1478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088;p67"/>
            <p:cNvSpPr/>
            <p:nvPr/>
          </p:nvSpPr>
          <p:spPr>
            <a:xfrm>
              <a:off x="7396848" y="2305908"/>
              <a:ext cx="136116" cy="156605"/>
            </a:xfrm>
            <a:custGeom>
              <a:avLst/>
              <a:gdLst/>
              <a:ahLst/>
              <a:cxnLst/>
              <a:rect l="l" t="t" r="r" b="b"/>
              <a:pathLst>
                <a:path w="4245" h="4884" extrusionOk="0">
                  <a:moveTo>
                    <a:pt x="0" y="0"/>
                  </a:moveTo>
                  <a:lnTo>
                    <a:pt x="0" y="3409"/>
                  </a:lnTo>
                  <a:cubicBezTo>
                    <a:pt x="0" y="3409"/>
                    <a:pt x="84" y="4394"/>
                    <a:pt x="1421" y="4779"/>
                  </a:cubicBezTo>
                  <a:cubicBezTo>
                    <a:pt x="1681" y="4851"/>
                    <a:pt x="1938" y="4883"/>
                    <a:pt x="2184" y="4883"/>
                  </a:cubicBezTo>
                  <a:cubicBezTo>
                    <a:pt x="3185" y="4883"/>
                    <a:pt x="4003" y="4349"/>
                    <a:pt x="4111" y="3826"/>
                  </a:cubicBezTo>
                  <a:cubicBezTo>
                    <a:pt x="4244" y="3125"/>
                    <a:pt x="4161" y="167"/>
                    <a:pt x="4161" y="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089;p67"/>
            <p:cNvSpPr/>
            <p:nvPr/>
          </p:nvSpPr>
          <p:spPr>
            <a:xfrm>
              <a:off x="7333103" y="2941853"/>
              <a:ext cx="581306" cy="382535"/>
            </a:xfrm>
            <a:custGeom>
              <a:avLst/>
              <a:gdLst/>
              <a:ahLst/>
              <a:cxnLst/>
              <a:rect l="l" t="t" r="r" b="b"/>
              <a:pathLst>
                <a:path w="18129" h="11930" extrusionOk="0">
                  <a:moveTo>
                    <a:pt x="1203" y="0"/>
                  </a:moveTo>
                  <a:cubicBezTo>
                    <a:pt x="518" y="50"/>
                    <a:pt x="0" y="635"/>
                    <a:pt x="17" y="1303"/>
                  </a:cubicBezTo>
                  <a:lnTo>
                    <a:pt x="184" y="10660"/>
                  </a:lnTo>
                  <a:cubicBezTo>
                    <a:pt x="201" y="11362"/>
                    <a:pt x="769" y="11930"/>
                    <a:pt x="1470" y="11930"/>
                  </a:cubicBezTo>
                  <a:lnTo>
                    <a:pt x="16842" y="11930"/>
                  </a:lnTo>
                  <a:cubicBezTo>
                    <a:pt x="17461" y="11930"/>
                    <a:pt x="18012" y="11462"/>
                    <a:pt x="18112" y="10844"/>
                  </a:cubicBezTo>
                  <a:cubicBezTo>
                    <a:pt x="18129" y="10777"/>
                    <a:pt x="18129" y="10710"/>
                    <a:pt x="18129" y="10627"/>
                  </a:cubicBezTo>
                  <a:lnTo>
                    <a:pt x="18129" y="1287"/>
                  </a:lnTo>
                  <a:cubicBezTo>
                    <a:pt x="18129" y="568"/>
                    <a:pt x="17544" y="0"/>
                    <a:pt x="16842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090;p67"/>
            <p:cNvSpPr/>
            <p:nvPr/>
          </p:nvSpPr>
          <p:spPr>
            <a:xfrm>
              <a:off x="7371132" y="2941853"/>
              <a:ext cx="543277" cy="347713"/>
            </a:xfrm>
            <a:custGeom>
              <a:avLst/>
              <a:gdLst/>
              <a:ahLst/>
              <a:cxnLst/>
              <a:rect l="l" t="t" r="r" b="b"/>
              <a:pathLst>
                <a:path w="16943" h="10844" extrusionOk="0">
                  <a:moveTo>
                    <a:pt x="17" y="0"/>
                  </a:moveTo>
                  <a:cubicBezTo>
                    <a:pt x="0" y="84"/>
                    <a:pt x="0" y="167"/>
                    <a:pt x="0" y="234"/>
                  </a:cubicBezTo>
                  <a:lnTo>
                    <a:pt x="151" y="10176"/>
                  </a:lnTo>
                  <a:cubicBezTo>
                    <a:pt x="151" y="10543"/>
                    <a:pt x="452" y="10844"/>
                    <a:pt x="836" y="10844"/>
                  </a:cubicBezTo>
                  <a:lnTo>
                    <a:pt x="16926" y="10844"/>
                  </a:lnTo>
                  <a:cubicBezTo>
                    <a:pt x="16943" y="10777"/>
                    <a:pt x="16943" y="10710"/>
                    <a:pt x="16943" y="10627"/>
                  </a:cubicBezTo>
                  <a:lnTo>
                    <a:pt x="16943" y="1287"/>
                  </a:lnTo>
                  <a:cubicBezTo>
                    <a:pt x="16943" y="568"/>
                    <a:pt x="16358" y="0"/>
                    <a:pt x="15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091;p67"/>
            <p:cNvSpPr/>
            <p:nvPr/>
          </p:nvSpPr>
          <p:spPr>
            <a:xfrm>
              <a:off x="7336854" y="2001034"/>
              <a:ext cx="273258" cy="971377"/>
            </a:xfrm>
            <a:custGeom>
              <a:avLst/>
              <a:gdLst/>
              <a:ahLst/>
              <a:cxnLst/>
              <a:rect l="l" t="t" r="r" b="b"/>
              <a:pathLst>
                <a:path w="8522" h="30294" extrusionOk="0">
                  <a:moveTo>
                    <a:pt x="6917" y="1"/>
                  </a:moveTo>
                  <a:lnTo>
                    <a:pt x="100" y="29408"/>
                  </a:lnTo>
                  <a:cubicBezTo>
                    <a:pt x="0" y="29859"/>
                    <a:pt x="334" y="30293"/>
                    <a:pt x="802" y="30293"/>
                  </a:cubicBezTo>
                  <a:lnTo>
                    <a:pt x="1404" y="30293"/>
                  </a:lnTo>
                  <a:cubicBezTo>
                    <a:pt x="1738" y="30293"/>
                    <a:pt x="2038" y="30060"/>
                    <a:pt x="2105" y="29725"/>
                  </a:cubicBezTo>
                  <a:lnTo>
                    <a:pt x="2172" y="29391"/>
                  </a:lnTo>
                  <a:lnTo>
                    <a:pt x="8521" y="268"/>
                  </a:lnTo>
                  <a:cubicBezTo>
                    <a:pt x="7987" y="168"/>
                    <a:pt x="7452" y="84"/>
                    <a:pt x="6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92;p67"/>
            <p:cNvSpPr/>
            <p:nvPr/>
          </p:nvSpPr>
          <p:spPr>
            <a:xfrm>
              <a:off x="7219497" y="1567226"/>
              <a:ext cx="338638" cy="337965"/>
            </a:xfrm>
            <a:custGeom>
              <a:avLst/>
              <a:gdLst/>
              <a:ahLst/>
              <a:cxnLst/>
              <a:rect l="l" t="t" r="r" b="b"/>
              <a:pathLst>
                <a:path w="10561" h="10540" extrusionOk="0">
                  <a:moveTo>
                    <a:pt x="4185" y="0"/>
                  </a:moveTo>
                  <a:cubicBezTo>
                    <a:pt x="3539" y="0"/>
                    <a:pt x="2902" y="109"/>
                    <a:pt x="2307" y="364"/>
                  </a:cubicBezTo>
                  <a:cubicBezTo>
                    <a:pt x="1003" y="898"/>
                    <a:pt x="1" y="2235"/>
                    <a:pt x="135" y="3638"/>
                  </a:cubicBezTo>
                  <a:cubicBezTo>
                    <a:pt x="151" y="3722"/>
                    <a:pt x="168" y="3789"/>
                    <a:pt x="168" y="3872"/>
                  </a:cubicBezTo>
                  <a:cubicBezTo>
                    <a:pt x="569" y="6629"/>
                    <a:pt x="2891" y="9169"/>
                    <a:pt x="5531" y="9988"/>
                  </a:cubicBezTo>
                  <a:lnTo>
                    <a:pt x="7035" y="10539"/>
                  </a:lnTo>
                  <a:cubicBezTo>
                    <a:pt x="7018" y="9704"/>
                    <a:pt x="7503" y="8952"/>
                    <a:pt x="8071" y="8317"/>
                  </a:cubicBezTo>
                  <a:cubicBezTo>
                    <a:pt x="8155" y="8217"/>
                    <a:pt x="8238" y="8133"/>
                    <a:pt x="8322" y="8050"/>
                  </a:cubicBezTo>
                  <a:cubicBezTo>
                    <a:pt x="8990" y="7364"/>
                    <a:pt x="9742" y="6713"/>
                    <a:pt x="10110" y="5827"/>
                  </a:cubicBezTo>
                  <a:cubicBezTo>
                    <a:pt x="10561" y="4691"/>
                    <a:pt x="10243" y="3321"/>
                    <a:pt x="9475" y="2352"/>
                  </a:cubicBezTo>
                  <a:cubicBezTo>
                    <a:pt x="8723" y="1383"/>
                    <a:pt x="7587" y="748"/>
                    <a:pt x="6417" y="380"/>
                  </a:cubicBezTo>
                  <a:cubicBezTo>
                    <a:pt x="5698" y="147"/>
                    <a:pt x="4936" y="0"/>
                    <a:pt x="4185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093;p67"/>
            <p:cNvSpPr/>
            <p:nvPr/>
          </p:nvSpPr>
          <p:spPr>
            <a:xfrm>
              <a:off x="7225397" y="1632992"/>
              <a:ext cx="279158" cy="272200"/>
            </a:xfrm>
            <a:custGeom>
              <a:avLst/>
              <a:gdLst/>
              <a:ahLst/>
              <a:cxnLst/>
              <a:rect l="l" t="t" r="r" b="b"/>
              <a:pathLst>
                <a:path w="8706" h="8489" extrusionOk="0">
                  <a:moveTo>
                    <a:pt x="1070" y="0"/>
                  </a:moveTo>
                  <a:lnTo>
                    <a:pt x="1070" y="17"/>
                  </a:lnTo>
                  <a:cubicBezTo>
                    <a:pt x="184" y="1069"/>
                    <a:pt x="1" y="2540"/>
                    <a:pt x="602" y="3776"/>
                  </a:cubicBezTo>
                  <a:cubicBezTo>
                    <a:pt x="1538" y="5714"/>
                    <a:pt x="3342" y="7318"/>
                    <a:pt x="5347" y="7937"/>
                  </a:cubicBezTo>
                  <a:lnTo>
                    <a:pt x="6851" y="8488"/>
                  </a:lnTo>
                  <a:cubicBezTo>
                    <a:pt x="6834" y="7369"/>
                    <a:pt x="7252" y="6333"/>
                    <a:pt x="7770" y="5380"/>
                  </a:cubicBezTo>
                  <a:cubicBezTo>
                    <a:pt x="8255" y="4495"/>
                    <a:pt x="8706" y="3659"/>
                    <a:pt x="8338" y="2607"/>
                  </a:cubicBezTo>
                  <a:cubicBezTo>
                    <a:pt x="8138" y="2072"/>
                    <a:pt x="7670" y="1437"/>
                    <a:pt x="7102" y="1237"/>
                  </a:cubicBezTo>
                  <a:cubicBezTo>
                    <a:pt x="6871" y="1158"/>
                    <a:pt x="6617" y="1128"/>
                    <a:pt x="6356" y="1128"/>
                  </a:cubicBezTo>
                  <a:cubicBezTo>
                    <a:pt x="5843" y="1128"/>
                    <a:pt x="5300" y="1243"/>
                    <a:pt x="4846" y="1320"/>
                  </a:cubicBezTo>
                  <a:cubicBezTo>
                    <a:pt x="4360" y="1397"/>
                    <a:pt x="3866" y="1475"/>
                    <a:pt x="3380" y="1475"/>
                  </a:cubicBezTo>
                  <a:cubicBezTo>
                    <a:pt x="3131" y="1475"/>
                    <a:pt x="2884" y="1455"/>
                    <a:pt x="2641" y="1404"/>
                  </a:cubicBezTo>
                  <a:cubicBezTo>
                    <a:pt x="1922" y="1237"/>
                    <a:pt x="1220" y="735"/>
                    <a:pt x="1070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094;p67"/>
            <p:cNvSpPr/>
            <p:nvPr/>
          </p:nvSpPr>
          <p:spPr>
            <a:xfrm>
              <a:off x="7257558" y="1993017"/>
              <a:ext cx="285058" cy="202555"/>
            </a:xfrm>
            <a:custGeom>
              <a:avLst/>
              <a:gdLst/>
              <a:ahLst/>
              <a:cxnLst/>
              <a:rect l="l" t="t" r="r" b="b"/>
              <a:pathLst>
                <a:path w="8890" h="6317" extrusionOk="0">
                  <a:moveTo>
                    <a:pt x="8020" y="0"/>
                  </a:moveTo>
                  <a:cubicBezTo>
                    <a:pt x="5748" y="0"/>
                    <a:pt x="1086" y="117"/>
                    <a:pt x="936" y="117"/>
                  </a:cubicBezTo>
                  <a:cubicBezTo>
                    <a:pt x="936" y="117"/>
                    <a:pt x="535" y="167"/>
                    <a:pt x="0" y="268"/>
                  </a:cubicBezTo>
                  <a:cubicBezTo>
                    <a:pt x="501" y="2139"/>
                    <a:pt x="1604" y="5848"/>
                    <a:pt x="2707" y="6316"/>
                  </a:cubicBezTo>
                  <a:cubicBezTo>
                    <a:pt x="4495" y="6132"/>
                    <a:pt x="7686" y="2624"/>
                    <a:pt x="8889" y="184"/>
                  </a:cubicBezTo>
                  <a:cubicBezTo>
                    <a:pt x="8588" y="134"/>
                    <a:pt x="8304" y="67"/>
                    <a:pt x="802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095;p67"/>
            <p:cNvSpPr/>
            <p:nvPr/>
          </p:nvSpPr>
          <p:spPr>
            <a:xfrm>
              <a:off x="7220587" y="1660824"/>
              <a:ext cx="301122" cy="502042"/>
            </a:xfrm>
            <a:custGeom>
              <a:avLst/>
              <a:gdLst/>
              <a:ahLst/>
              <a:cxnLst/>
              <a:rect l="l" t="t" r="r" b="b"/>
              <a:pathLst>
                <a:path w="9391" h="15657" extrusionOk="0">
                  <a:moveTo>
                    <a:pt x="1170" y="1"/>
                  </a:moveTo>
                  <a:cubicBezTo>
                    <a:pt x="869" y="318"/>
                    <a:pt x="669" y="887"/>
                    <a:pt x="635" y="2006"/>
                  </a:cubicBezTo>
                  <a:cubicBezTo>
                    <a:pt x="735" y="4028"/>
                    <a:pt x="0" y="3560"/>
                    <a:pt x="17" y="4044"/>
                  </a:cubicBezTo>
                  <a:cubicBezTo>
                    <a:pt x="34" y="4262"/>
                    <a:pt x="502" y="4312"/>
                    <a:pt x="602" y="4913"/>
                  </a:cubicBezTo>
                  <a:cubicBezTo>
                    <a:pt x="719" y="5665"/>
                    <a:pt x="719" y="6501"/>
                    <a:pt x="936" y="6684"/>
                  </a:cubicBezTo>
                  <a:cubicBezTo>
                    <a:pt x="1144" y="6870"/>
                    <a:pt x="1523" y="6963"/>
                    <a:pt x="2012" y="6963"/>
                  </a:cubicBezTo>
                  <a:cubicBezTo>
                    <a:pt x="2272" y="6963"/>
                    <a:pt x="2562" y="6937"/>
                    <a:pt x="2874" y="6885"/>
                  </a:cubicBezTo>
                  <a:cubicBezTo>
                    <a:pt x="2958" y="6868"/>
                    <a:pt x="3041" y="6851"/>
                    <a:pt x="3141" y="6835"/>
                  </a:cubicBezTo>
                  <a:cubicBezTo>
                    <a:pt x="3152" y="6834"/>
                    <a:pt x="3163" y="6834"/>
                    <a:pt x="3173" y="6834"/>
                  </a:cubicBezTo>
                  <a:cubicBezTo>
                    <a:pt x="3773" y="6834"/>
                    <a:pt x="3676" y="8259"/>
                    <a:pt x="3693" y="8489"/>
                  </a:cubicBezTo>
                  <a:cubicBezTo>
                    <a:pt x="3726" y="8740"/>
                    <a:pt x="3843" y="9425"/>
                    <a:pt x="3359" y="9959"/>
                  </a:cubicBezTo>
                  <a:cubicBezTo>
                    <a:pt x="3025" y="10327"/>
                    <a:pt x="2089" y="10477"/>
                    <a:pt x="2089" y="10477"/>
                  </a:cubicBezTo>
                  <a:cubicBezTo>
                    <a:pt x="2089" y="10477"/>
                    <a:pt x="3158" y="15423"/>
                    <a:pt x="4144" y="15657"/>
                  </a:cubicBezTo>
                  <a:cubicBezTo>
                    <a:pt x="5497" y="15105"/>
                    <a:pt x="8488" y="12081"/>
                    <a:pt x="9390" y="10427"/>
                  </a:cubicBezTo>
                  <a:cubicBezTo>
                    <a:pt x="8371" y="10093"/>
                    <a:pt x="7753" y="9308"/>
                    <a:pt x="7436" y="8339"/>
                  </a:cubicBezTo>
                  <a:cubicBezTo>
                    <a:pt x="7101" y="7369"/>
                    <a:pt x="7001" y="4045"/>
                    <a:pt x="7001" y="4044"/>
                  </a:cubicBezTo>
                  <a:lnTo>
                    <a:pt x="7001" y="4044"/>
                  </a:lnTo>
                  <a:cubicBezTo>
                    <a:pt x="7001" y="4044"/>
                    <a:pt x="7077" y="4082"/>
                    <a:pt x="7217" y="4082"/>
                  </a:cubicBezTo>
                  <a:cubicBezTo>
                    <a:pt x="7339" y="4082"/>
                    <a:pt x="7509" y="4053"/>
                    <a:pt x="7720" y="3944"/>
                  </a:cubicBezTo>
                  <a:cubicBezTo>
                    <a:pt x="8171" y="3710"/>
                    <a:pt x="8538" y="1588"/>
                    <a:pt x="7803" y="1421"/>
                  </a:cubicBezTo>
                  <a:cubicBezTo>
                    <a:pt x="7718" y="1400"/>
                    <a:pt x="7636" y="1390"/>
                    <a:pt x="7557" y="1390"/>
                  </a:cubicBezTo>
                  <a:cubicBezTo>
                    <a:pt x="7009" y="1390"/>
                    <a:pt x="6638" y="1889"/>
                    <a:pt x="6433" y="2708"/>
                  </a:cubicBezTo>
                  <a:cubicBezTo>
                    <a:pt x="5748" y="2123"/>
                    <a:pt x="5548" y="1922"/>
                    <a:pt x="4645" y="1605"/>
                  </a:cubicBezTo>
                  <a:cubicBezTo>
                    <a:pt x="3893" y="1338"/>
                    <a:pt x="1738" y="1538"/>
                    <a:pt x="1420" y="953"/>
                  </a:cubicBezTo>
                  <a:cubicBezTo>
                    <a:pt x="1170" y="536"/>
                    <a:pt x="1220" y="118"/>
                    <a:pt x="117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096;p67"/>
            <p:cNvSpPr/>
            <p:nvPr/>
          </p:nvSpPr>
          <p:spPr>
            <a:xfrm>
              <a:off x="7287538" y="1770134"/>
              <a:ext cx="234171" cy="392732"/>
            </a:xfrm>
            <a:custGeom>
              <a:avLst/>
              <a:gdLst/>
              <a:ahLst/>
              <a:cxnLst/>
              <a:rect l="l" t="t" r="r" b="b"/>
              <a:pathLst>
                <a:path w="7303" h="12248" extrusionOk="0">
                  <a:moveTo>
                    <a:pt x="4462" y="1"/>
                  </a:moveTo>
                  <a:cubicBezTo>
                    <a:pt x="4412" y="318"/>
                    <a:pt x="4345" y="518"/>
                    <a:pt x="4312" y="669"/>
                  </a:cubicBezTo>
                  <a:cubicBezTo>
                    <a:pt x="3643" y="2774"/>
                    <a:pt x="1755" y="3309"/>
                    <a:pt x="1053" y="3426"/>
                  </a:cubicBezTo>
                  <a:cubicBezTo>
                    <a:pt x="1064" y="3425"/>
                    <a:pt x="1075" y="3425"/>
                    <a:pt x="1085" y="3425"/>
                  </a:cubicBezTo>
                  <a:cubicBezTo>
                    <a:pt x="1685" y="3425"/>
                    <a:pt x="1588" y="4850"/>
                    <a:pt x="1605" y="5080"/>
                  </a:cubicBezTo>
                  <a:cubicBezTo>
                    <a:pt x="1638" y="5331"/>
                    <a:pt x="1638" y="6032"/>
                    <a:pt x="1271" y="6550"/>
                  </a:cubicBezTo>
                  <a:cubicBezTo>
                    <a:pt x="987" y="6951"/>
                    <a:pt x="1" y="7068"/>
                    <a:pt x="1" y="7068"/>
                  </a:cubicBezTo>
                  <a:cubicBezTo>
                    <a:pt x="1" y="7068"/>
                    <a:pt x="1070" y="12014"/>
                    <a:pt x="2056" y="12248"/>
                  </a:cubicBezTo>
                  <a:cubicBezTo>
                    <a:pt x="3409" y="11696"/>
                    <a:pt x="6400" y="8672"/>
                    <a:pt x="7302" y="7018"/>
                  </a:cubicBezTo>
                  <a:cubicBezTo>
                    <a:pt x="6283" y="6684"/>
                    <a:pt x="5665" y="5899"/>
                    <a:pt x="5348" y="4930"/>
                  </a:cubicBezTo>
                  <a:cubicBezTo>
                    <a:pt x="5013" y="3960"/>
                    <a:pt x="4913" y="635"/>
                    <a:pt x="4913" y="635"/>
                  </a:cubicBezTo>
                  <a:cubicBezTo>
                    <a:pt x="4913" y="635"/>
                    <a:pt x="4562" y="535"/>
                    <a:pt x="446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097;p67"/>
            <p:cNvSpPr/>
            <p:nvPr/>
          </p:nvSpPr>
          <p:spPr>
            <a:xfrm>
              <a:off x="7438084" y="1720176"/>
              <a:ext cx="32738" cy="53741"/>
            </a:xfrm>
            <a:custGeom>
              <a:avLst/>
              <a:gdLst/>
              <a:ahLst/>
              <a:cxnLst/>
              <a:rect l="l" t="t" r="r" b="b"/>
              <a:pathLst>
                <a:path w="1021" h="1676" extrusionOk="0">
                  <a:moveTo>
                    <a:pt x="807" y="1"/>
                  </a:moveTo>
                  <a:cubicBezTo>
                    <a:pt x="727" y="1"/>
                    <a:pt x="624" y="30"/>
                    <a:pt x="502" y="122"/>
                  </a:cubicBezTo>
                  <a:cubicBezTo>
                    <a:pt x="68" y="439"/>
                    <a:pt x="1" y="1675"/>
                    <a:pt x="452" y="1675"/>
                  </a:cubicBezTo>
                  <a:cubicBezTo>
                    <a:pt x="920" y="1675"/>
                    <a:pt x="937" y="907"/>
                    <a:pt x="619" y="823"/>
                  </a:cubicBezTo>
                  <a:cubicBezTo>
                    <a:pt x="552" y="807"/>
                    <a:pt x="485" y="790"/>
                    <a:pt x="419" y="790"/>
                  </a:cubicBezTo>
                  <a:cubicBezTo>
                    <a:pt x="419" y="790"/>
                    <a:pt x="484" y="88"/>
                    <a:pt x="1002" y="88"/>
                  </a:cubicBezTo>
                  <a:cubicBezTo>
                    <a:pt x="1008" y="88"/>
                    <a:pt x="1014" y="88"/>
                    <a:pt x="1020" y="88"/>
                  </a:cubicBezTo>
                  <a:cubicBezTo>
                    <a:pt x="1020" y="88"/>
                    <a:pt x="946" y="1"/>
                    <a:pt x="80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098;p67"/>
            <p:cNvSpPr/>
            <p:nvPr/>
          </p:nvSpPr>
          <p:spPr>
            <a:xfrm>
              <a:off x="7260764" y="1738838"/>
              <a:ext cx="23600" cy="23824"/>
            </a:xfrm>
            <a:custGeom>
              <a:avLst/>
              <a:gdLst/>
              <a:ahLst/>
              <a:cxnLst/>
              <a:rect l="l" t="t" r="r" b="b"/>
              <a:pathLst>
                <a:path w="736" h="743" extrusionOk="0">
                  <a:moveTo>
                    <a:pt x="405" y="1"/>
                  </a:moveTo>
                  <a:cubicBezTo>
                    <a:pt x="387" y="1"/>
                    <a:pt x="369" y="3"/>
                    <a:pt x="351" y="7"/>
                  </a:cubicBezTo>
                  <a:cubicBezTo>
                    <a:pt x="318" y="7"/>
                    <a:pt x="268" y="7"/>
                    <a:pt x="218" y="41"/>
                  </a:cubicBezTo>
                  <a:cubicBezTo>
                    <a:pt x="84" y="91"/>
                    <a:pt x="0" y="225"/>
                    <a:pt x="0" y="375"/>
                  </a:cubicBezTo>
                  <a:cubicBezTo>
                    <a:pt x="0" y="408"/>
                    <a:pt x="0" y="442"/>
                    <a:pt x="17" y="475"/>
                  </a:cubicBezTo>
                  <a:cubicBezTo>
                    <a:pt x="34" y="525"/>
                    <a:pt x="67" y="592"/>
                    <a:pt x="117" y="642"/>
                  </a:cubicBezTo>
                  <a:lnTo>
                    <a:pt x="184" y="692"/>
                  </a:lnTo>
                  <a:cubicBezTo>
                    <a:pt x="251" y="726"/>
                    <a:pt x="301" y="743"/>
                    <a:pt x="368" y="743"/>
                  </a:cubicBezTo>
                  <a:cubicBezTo>
                    <a:pt x="418" y="743"/>
                    <a:pt x="468" y="726"/>
                    <a:pt x="518" y="709"/>
                  </a:cubicBezTo>
                  <a:cubicBezTo>
                    <a:pt x="652" y="642"/>
                    <a:pt x="736" y="509"/>
                    <a:pt x="736" y="358"/>
                  </a:cubicBezTo>
                  <a:lnTo>
                    <a:pt x="719" y="275"/>
                  </a:lnTo>
                  <a:cubicBezTo>
                    <a:pt x="702" y="208"/>
                    <a:pt x="669" y="141"/>
                    <a:pt x="619" y="108"/>
                  </a:cubicBezTo>
                  <a:cubicBezTo>
                    <a:pt x="602" y="91"/>
                    <a:pt x="569" y="58"/>
                    <a:pt x="535" y="41"/>
                  </a:cubicBezTo>
                  <a:cubicBezTo>
                    <a:pt x="498" y="16"/>
                    <a:pt x="453" y="1"/>
                    <a:pt x="40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099;p67"/>
            <p:cNvSpPr/>
            <p:nvPr/>
          </p:nvSpPr>
          <p:spPr>
            <a:xfrm>
              <a:off x="7251658" y="1813005"/>
              <a:ext cx="48258" cy="23247"/>
            </a:xfrm>
            <a:custGeom>
              <a:avLst/>
              <a:gdLst/>
              <a:ahLst/>
              <a:cxnLst/>
              <a:rect l="l" t="t" r="r" b="b"/>
              <a:pathLst>
                <a:path w="1505" h="725" extrusionOk="0">
                  <a:moveTo>
                    <a:pt x="1504" y="0"/>
                  </a:moveTo>
                  <a:lnTo>
                    <a:pt x="1504" y="0"/>
                  </a:lnTo>
                  <a:cubicBezTo>
                    <a:pt x="1270" y="100"/>
                    <a:pt x="1036" y="167"/>
                    <a:pt x="786" y="201"/>
                  </a:cubicBezTo>
                  <a:cubicBezTo>
                    <a:pt x="335" y="251"/>
                    <a:pt x="0" y="268"/>
                    <a:pt x="0" y="268"/>
                  </a:cubicBezTo>
                  <a:cubicBezTo>
                    <a:pt x="0" y="268"/>
                    <a:pt x="310" y="725"/>
                    <a:pt x="749" y="725"/>
                  </a:cubicBezTo>
                  <a:cubicBezTo>
                    <a:pt x="778" y="725"/>
                    <a:pt x="806" y="723"/>
                    <a:pt x="836" y="719"/>
                  </a:cubicBezTo>
                  <a:cubicBezTo>
                    <a:pt x="1187" y="669"/>
                    <a:pt x="1471" y="368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100;p67"/>
            <p:cNvSpPr/>
            <p:nvPr/>
          </p:nvSpPr>
          <p:spPr>
            <a:xfrm>
              <a:off x="7258071" y="1715463"/>
              <a:ext cx="38093" cy="18277"/>
            </a:xfrm>
            <a:custGeom>
              <a:avLst/>
              <a:gdLst/>
              <a:ahLst/>
              <a:cxnLst/>
              <a:rect l="l" t="t" r="r" b="b"/>
              <a:pathLst>
                <a:path w="1188" h="570" extrusionOk="0">
                  <a:moveTo>
                    <a:pt x="565" y="1"/>
                  </a:moveTo>
                  <a:cubicBezTo>
                    <a:pt x="257" y="1"/>
                    <a:pt x="1" y="369"/>
                    <a:pt x="1" y="369"/>
                  </a:cubicBezTo>
                  <a:cubicBezTo>
                    <a:pt x="130" y="336"/>
                    <a:pt x="260" y="318"/>
                    <a:pt x="385" y="318"/>
                  </a:cubicBezTo>
                  <a:cubicBezTo>
                    <a:pt x="453" y="318"/>
                    <a:pt x="521" y="324"/>
                    <a:pt x="586" y="335"/>
                  </a:cubicBezTo>
                  <a:cubicBezTo>
                    <a:pt x="803" y="369"/>
                    <a:pt x="1003" y="452"/>
                    <a:pt x="1187" y="569"/>
                  </a:cubicBezTo>
                  <a:cubicBezTo>
                    <a:pt x="1187" y="569"/>
                    <a:pt x="1003" y="1"/>
                    <a:pt x="586" y="1"/>
                  </a:cubicBezTo>
                  <a:cubicBezTo>
                    <a:pt x="579" y="1"/>
                    <a:pt x="572" y="1"/>
                    <a:pt x="56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101;p67"/>
            <p:cNvSpPr/>
            <p:nvPr/>
          </p:nvSpPr>
          <p:spPr>
            <a:xfrm>
              <a:off x="7336854" y="2001034"/>
              <a:ext cx="577555" cy="1288532"/>
            </a:xfrm>
            <a:custGeom>
              <a:avLst/>
              <a:gdLst/>
              <a:ahLst/>
              <a:cxnLst/>
              <a:rect l="l" t="t" r="r" b="b"/>
              <a:pathLst>
                <a:path w="18012" h="40185" extrusionOk="0">
                  <a:moveTo>
                    <a:pt x="6917" y="1"/>
                  </a:moveTo>
                  <a:lnTo>
                    <a:pt x="100" y="29408"/>
                  </a:lnTo>
                  <a:cubicBezTo>
                    <a:pt x="0" y="29859"/>
                    <a:pt x="334" y="30293"/>
                    <a:pt x="802" y="30293"/>
                  </a:cubicBezTo>
                  <a:lnTo>
                    <a:pt x="1086" y="30293"/>
                  </a:lnTo>
                  <a:lnTo>
                    <a:pt x="1220" y="39517"/>
                  </a:lnTo>
                  <a:cubicBezTo>
                    <a:pt x="1220" y="39884"/>
                    <a:pt x="1521" y="40185"/>
                    <a:pt x="1905" y="40185"/>
                  </a:cubicBezTo>
                  <a:lnTo>
                    <a:pt x="17995" y="40185"/>
                  </a:lnTo>
                  <a:cubicBezTo>
                    <a:pt x="18012" y="40118"/>
                    <a:pt x="18012" y="40051"/>
                    <a:pt x="18012" y="39968"/>
                  </a:cubicBezTo>
                  <a:lnTo>
                    <a:pt x="18012" y="30628"/>
                  </a:lnTo>
                  <a:cubicBezTo>
                    <a:pt x="18012" y="29909"/>
                    <a:pt x="17427" y="29341"/>
                    <a:pt x="16725" y="29341"/>
                  </a:cubicBezTo>
                  <a:lnTo>
                    <a:pt x="2189" y="29341"/>
                  </a:lnTo>
                  <a:lnTo>
                    <a:pt x="8521" y="268"/>
                  </a:lnTo>
                  <a:cubicBezTo>
                    <a:pt x="7987" y="168"/>
                    <a:pt x="7452" y="84"/>
                    <a:pt x="6917" y="1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102;p67"/>
            <p:cNvSpPr/>
            <p:nvPr/>
          </p:nvSpPr>
          <p:spPr>
            <a:xfrm>
              <a:off x="7539537" y="3014705"/>
              <a:ext cx="184694" cy="282300"/>
            </a:xfrm>
            <a:custGeom>
              <a:avLst/>
              <a:gdLst/>
              <a:ahLst/>
              <a:cxnLst/>
              <a:rect l="l" t="t" r="r" b="b"/>
              <a:pathLst>
                <a:path w="5760" h="8804" extrusionOk="0">
                  <a:moveTo>
                    <a:pt x="2484" y="0"/>
                  </a:moveTo>
                  <a:lnTo>
                    <a:pt x="2150" y="2958"/>
                  </a:lnTo>
                  <a:cubicBezTo>
                    <a:pt x="1164" y="3242"/>
                    <a:pt x="630" y="4228"/>
                    <a:pt x="446" y="4562"/>
                  </a:cubicBezTo>
                  <a:cubicBezTo>
                    <a:pt x="264" y="4892"/>
                    <a:pt x="1" y="6350"/>
                    <a:pt x="350" y="6350"/>
                  </a:cubicBezTo>
                  <a:cubicBezTo>
                    <a:pt x="354" y="6350"/>
                    <a:pt x="358" y="6350"/>
                    <a:pt x="362" y="6350"/>
                  </a:cubicBezTo>
                  <a:cubicBezTo>
                    <a:pt x="747" y="6316"/>
                    <a:pt x="1181" y="4929"/>
                    <a:pt x="1181" y="4929"/>
                  </a:cubicBezTo>
                  <a:lnTo>
                    <a:pt x="1632" y="4378"/>
                  </a:lnTo>
                  <a:lnTo>
                    <a:pt x="1632" y="4378"/>
                  </a:lnTo>
                  <a:cubicBezTo>
                    <a:pt x="1632" y="4379"/>
                    <a:pt x="814" y="7853"/>
                    <a:pt x="1131" y="8171"/>
                  </a:cubicBezTo>
                  <a:cubicBezTo>
                    <a:pt x="1157" y="8196"/>
                    <a:pt x="1184" y="8208"/>
                    <a:pt x="1211" y="8208"/>
                  </a:cubicBezTo>
                  <a:cubicBezTo>
                    <a:pt x="1605" y="8208"/>
                    <a:pt x="2061" y="5662"/>
                    <a:pt x="2225" y="5662"/>
                  </a:cubicBezTo>
                  <a:cubicBezTo>
                    <a:pt x="2228" y="5662"/>
                    <a:pt x="2231" y="5663"/>
                    <a:pt x="2234" y="5665"/>
                  </a:cubicBezTo>
                  <a:cubicBezTo>
                    <a:pt x="2401" y="5765"/>
                    <a:pt x="1515" y="8188"/>
                    <a:pt x="1649" y="8589"/>
                  </a:cubicBezTo>
                  <a:cubicBezTo>
                    <a:pt x="1702" y="8741"/>
                    <a:pt x="1765" y="8804"/>
                    <a:pt x="1834" y="8804"/>
                  </a:cubicBezTo>
                  <a:cubicBezTo>
                    <a:pt x="1939" y="8804"/>
                    <a:pt x="2056" y="8657"/>
                    <a:pt x="2167" y="8455"/>
                  </a:cubicBezTo>
                  <a:cubicBezTo>
                    <a:pt x="2351" y="8137"/>
                    <a:pt x="2869" y="5832"/>
                    <a:pt x="3069" y="5815"/>
                  </a:cubicBezTo>
                  <a:cubicBezTo>
                    <a:pt x="3070" y="5815"/>
                    <a:pt x="3070" y="5815"/>
                    <a:pt x="3071" y="5815"/>
                  </a:cubicBezTo>
                  <a:cubicBezTo>
                    <a:pt x="3247" y="5815"/>
                    <a:pt x="2252" y="8589"/>
                    <a:pt x="2618" y="8772"/>
                  </a:cubicBezTo>
                  <a:cubicBezTo>
                    <a:pt x="2628" y="8777"/>
                    <a:pt x="2638" y="8779"/>
                    <a:pt x="2649" y="8779"/>
                  </a:cubicBezTo>
                  <a:cubicBezTo>
                    <a:pt x="3023" y="8779"/>
                    <a:pt x="3676" y="5948"/>
                    <a:pt x="3871" y="5932"/>
                  </a:cubicBezTo>
                  <a:cubicBezTo>
                    <a:pt x="4082" y="5932"/>
                    <a:pt x="2990" y="8614"/>
                    <a:pt x="3332" y="8614"/>
                  </a:cubicBezTo>
                  <a:cubicBezTo>
                    <a:pt x="3343" y="8614"/>
                    <a:pt x="3356" y="8611"/>
                    <a:pt x="3370" y="8605"/>
                  </a:cubicBezTo>
                  <a:cubicBezTo>
                    <a:pt x="3604" y="8505"/>
                    <a:pt x="4840" y="6082"/>
                    <a:pt x="4774" y="4946"/>
                  </a:cubicBezTo>
                  <a:lnTo>
                    <a:pt x="5759" y="103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103;p67"/>
            <p:cNvSpPr/>
            <p:nvPr/>
          </p:nvSpPr>
          <p:spPr>
            <a:xfrm>
              <a:off x="7588084" y="2034189"/>
              <a:ext cx="297403" cy="1075909"/>
            </a:xfrm>
            <a:custGeom>
              <a:avLst/>
              <a:gdLst/>
              <a:ahLst/>
              <a:cxnLst/>
              <a:rect l="l" t="t" r="r" b="b"/>
              <a:pathLst>
                <a:path w="9275" h="33554" extrusionOk="0">
                  <a:moveTo>
                    <a:pt x="2129" y="1"/>
                  </a:moveTo>
                  <a:cubicBezTo>
                    <a:pt x="250" y="1"/>
                    <a:pt x="1" y="1271"/>
                    <a:pt x="168" y="4180"/>
                  </a:cubicBezTo>
                  <a:cubicBezTo>
                    <a:pt x="336" y="7472"/>
                    <a:pt x="2006" y="18065"/>
                    <a:pt x="2006" y="18065"/>
                  </a:cubicBezTo>
                  <a:lnTo>
                    <a:pt x="18" y="31950"/>
                  </a:lnTo>
                  <a:lnTo>
                    <a:pt x="5114" y="33554"/>
                  </a:lnTo>
                  <a:cubicBezTo>
                    <a:pt x="5114" y="33554"/>
                    <a:pt x="8773" y="22075"/>
                    <a:pt x="9024" y="18416"/>
                  </a:cubicBezTo>
                  <a:cubicBezTo>
                    <a:pt x="9275" y="14756"/>
                    <a:pt x="5565" y="337"/>
                    <a:pt x="2725" y="36"/>
                  </a:cubicBezTo>
                  <a:cubicBezTo>
                    <a:pt x="2510" y="13"/>
                    <a:pt x="2312" y="1"/>
                    <a:pt x="21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67902" y="255772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room number and the number of patients in this room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9733" y="1020725"/>
            <a:ext cx="5099022" cy="2984205"/>
          </a:xfrm>
          <a:prstGeom prst="rect">
            <a:avLst/>
          </a:prstGeom>
        </p:spPr>
      </p:pic>
      <p:grpSp>
        <p:nvGrpSpPr>
          <p:cNvPr id="2" name="Google Shape;1338;p52"/>
          <p:cNvGrpSpPr/>
          <p:nvPr/>
        </p:nvGrpSpPr>
        <p:grpSpPr>
          <a:xfrm>
            <a:off x="7145771" y="1524484"/>
            <a:ext cx="708808" cy="3036956"/>
            <a:chOff x="3344174" y="1128028"/>
            <a:chExt cx="1217772" cy="3727159"/>
          </a:xfrm>
        </p:grpSpPr>
        <p:sp>
          <p:nvSpPr>
            <p:cNvPr id="4" name="Google Shape;1339;p52"/>
            <p:cNvSpPr/>
            <p:nvPr/>
          </p:nvSpPr>
          <p:spPr>
            <a:xfrm>
              <a:off x="3624772" y="4650067"/>
              <a:ext cx="544113" cy="186916"/>
            </a:xfrm>
            <a:custGeom>
              <a:avLst/>
              <a:gdLst/>
              <a:ahLst/>
              <a:cxnLst/>
              <a:rect l="l" t="t" r="r" b="b"/>
              <a:pathLst>
                <a:path w="16977" h="5832" extrusionOk="0">
                  <a:moveTo>
                    <a:pt x="8088" y="0"/>
                  </a:moveTo>
                  <a:cubicBezTo>
                    <a:pt x="8088" y="0"/>
                    <a:pt x="7469" y="1420"/>
                    <a:pt x="6834" y="1838"/>
                  </a:cubicBezTo>
                  <a:cubicBezTo>
                    <a:pt x="6199" y="2256"/>
                    <a:pt x="3476" y="3141"/>
                    <a:pt x="1939" y="3776"/>
                  </a:cubicBezTo>
                  <a:cubicBezTo>
                    <a:pt x="1070" y="4144"/>
                    <a:pt x="1" y="5247"/>
                    <a:pt x="1" y="5831"/>
                  </a:cubicBezTo>
                  <a:lnTo>
                    <a:pt x="16976" y="5831"/>
                  </a:lnTo>
                  <a:lnTo>
                    <a:pt x="16459" y="2089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340;p52"/>
            <p:cNvSpPr/>
            <p:nvPr/>
          </p:nvSpPr>
          <p:spPr>
            <a:xfrm>
              <a:off x="3597465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4" y="1"/>
                  </a:moveTo>
                  <a:cubicBezTo>
                    <a:pt x="5798" y="519"/>
                    <a:pt x="2841" y="1839"/>
                    <a:pt x="1488" y="2724"/>
                  </a:cubicBezTo>
                  <a:cubicBezTo>
                    <a:pt x="117" y="3627"/>
                    <a:pt x="0" y="4562"/>
                    <a:pt x="0" y="4562"/>
                  </a:cubicBezTo>
                  <a:lnTo>
                    <a:pt x="19332" y="4562"/>
                  </a:lnTo>
                  <a:cubicBezTo>
                    <a:pt x="20134" y="4562"/>
                    <a:pt x="20134" y="3359"/>
                    <a:pt x="19332" y="3359"/>
                  </a:cubicBezTo>
                  <a:lnTo>
                    <a:pt x="8572" y="3359"/>
                  </a:lnTo>
                  <a:cubicBezTo>
                    <a:pt x="8572" y="3359"/>
                    <a:pt x="8104" y="1204"/>
                    <a:pt x="67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341;p52"/>
            <p:cNvSpPr/>
            <p:nvPr/>
          </p:nvSpPr>
          <p:spPr>
            <a:xfrm>
              <a:off x="3654226" y="2809499"/>
              <a:ext cx="539305" cy="1968575"/>
            </a:xfrm>
            <a:custGeom>
              <a:avLst/>
              <a:gdLst/>
              <a:ahLst/>
              <a:cxnLst/>
              <a:rect l="l" t="t" r="r" b="b"/>
              <a:pathLst>
                <a:path w="16827" h="61422" extrusionOk="0">
                  <a:moveTo>
                    <a:pt x="1" y="1"/>
                  </a:moveTo>
                  <a:cubicBezTo>
                    <a:pt x="1" y="84"/>
                    <a:pt x="201" y="2089"/>
                    <a:pt x="535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81" y="5331"/>
                  </a:lnTo>
                  <a:lnTo>
                    <a:pt x="11763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342;p52"/>
            <p:cNvSpPr/>
            <p:nvPr/>
          </p:nvSpPr>
          <p:spPr>
            <a:xfrm>
              <a:off x="3908062" y="4650067"/>
              <a:ext cx="544658" cy="186916"/>
            </a:xfrm>
            <a:custGeom>
              <a:avLst/>
              <a:gdLst/>
              <a:ahLst/>
              <a:cxnLst/>
              <a:rect l="l" t="t" r="r" b="b"/>
              <a:pathLst>
                <a:path w="16994" h="5832" extrusionOk="0">
                  <a:moveTo>
                    <a:pt x="8104" y="0"/>
                  </a:moveTo>
                  <a:cubicBezTo>
                    <a:pt x="8104" y="0"/>
                    <a:pt x="7469" y="1420"/>
                    <a:pt x="6834" y="1838"/>
                  </a:cubicBezTo>
                  <a:cubicBezTo>
                    <a:pt x="6216" y="2256"/>
                    <a:pt x="3476" y="3141"/>
                    <a:pt x="1955" y="3776"/>
                  </a:cubicBezTo>
                  <a:cubicBezTo>
                    <a:pt x="1086" y="4144"/>
                    <a:pt x="0" y="5247"/>
                    <a:pt x="0" y="5831"/>
                  </a:cubicBezTo>
                  <a:lnTo>
                    <a:pt x="16993" y="5831"/>
                  </a:lnTo>
                  <a:lnTo>
                    <a:pt x="16458" y="2089"/>
                  </a:lnTo>
                  <a:lnTo>
                    <a:pt x="8104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343;p52"/>
            <p:cNvSpPr/>
            <p:nvPr/>
          </p:nvSpPr>
          <p:spPr>
            <a:xfrm>
              <a:off x="3881268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5" y="1"/>
                  </a:moveTo>
                  <a:cubicBezTo>
                    <a:pt x="5782" y="519"/>
                    <a:pt x="2841" y="1839"/>
                    <a:pt x="1471" y="2724"/>
                  </a:cubicBezTo>
                  <a:cubicBezTo>
                    <a:pt x="101" y="3627"/>
                    <a:pt x="1" y="4562"/>
                    <a:pt x="1" y="4562"/>
                  </a:cubicBezTo>
                  <a:lnTo>
                    <a:pt x="19316" y="4562"/>
                  </a:lnTo>
                  <a:cubicBezTo>
                    <a:pt x="20135" y="4562"/>
                    <a:pt x="20135" y="3359"/>
                    <a:pt x="19316" y="3359"/>
                  </a:cubicBezTo>
                  <a:lnTo>
                    <a:pt x="8572" y="3359"/>
                  </a:lnTo>
                  <a:cubicBezTo>
                    <a:pt x="8572" y="3359"/>
                    <a:pt x="8105" y="1204"/>
                    <a:pt x="67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344;p52"/>
            <p:cNvSpPr/>
            <p:nvPr/>
          </p:nvSpPr>
          <p:spPr>
            <a:xfrm>
              <a:off x="3937516" y="2809499"/>
              <a:ext cx="539273" cy="1968575"/>
            </a:xfrm>
            <a:custGeom>
              <a:avLst/>
              <a:gdLst/>
              <a:ahLst/>
              <a:cxnLst/>
              <a:rect l="l" t="t" r="r" b="b"/>
              <a:pathLst>
                <a:path w="16826" h="61422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345;p52"/>
            <p:cNvSpPr/>
            <p:nvPr/>
          </p:nvSpPr>
          <p:spPr>
            <a:xfrm>
              <a:off x="3937516" y="2809499"/>
              <a:ext cx="390946" cy="170859"/>
            </a:xfrm>
            <a:custGeom>
              <a:avLst/>
              <a:gdLst/>
              <a:ahLst/>
              <a:cxnLst/>
              <a:rect l="l" t="t" r="r" b="b"/>
              <a:pathLst>
                <a:path w="12198" h="5331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346;p52"/>
            <p:cNvSpPr/>
            <p:nvPr/>
          </p:nvSpPr>
          <p:spPr>
            <a:xfrm>
              <a:off x="3951970" y="1368211"/>
              <a:ext cx="484147" cy="661127"/>
            </a:xfrm>
            <a:custGeom>
              <a:avLst/>
              <a:gdLst/>
              <a:ahLst/>
              <a:cxnLst/>
              <a:rect l="l" t="t" r="r" b="b"/>
              <a:pathLst>
                <a:path w="15106" h="20628" extrusionOk="0">
                  <a:moveTo>
                    <a:pt x="6004" y="0"/>
                  </a:moveTo>
                  <a:cubicBezTo>
                    <a:pt x="5499" y="0"/>
                    <a:pt x="5026" y="24"/>
                    <a:pt x="4612" y="75"/>
                  </a:cubicBezTo>
                  <a:cubicBezTo>
                    <a:pt x="2306" y="342"/>
                    <a:pt x="1989" y="927"/>
                    <a:pt x="1822" y="1495"/>
                  </a:cubicBezTo>
                  <a:cubicBezTo>
                    <a:pt x="1471" y="2631"/>
                    <a:pt x="2273" y="4586"/>
                    <a:pt x="2273" y="4586"/>
                  </a:cubicBezTo>
                  <a:cubicBezTo>
                    <a:pt x="2373" y="4586"/>
                    <a:pt x="1" y="14611"/>
                    <a:pt x="301" y="16650"/>
                  </a:cubicBezTo>
                  <a:cubicBezTo>
                    <a:pt x="619" y="18688"/>
                    <a:pt x="3075" y="20125"/>
                    <a:pt x="5498" y="20576"/>
                  </a:cubicBezTo>
                  <a:cubicBezTo>
                    <a:pt x="5683" y="20611"/>
                    <a:pt x="5886" y="20627"/>
                    <a:pt x="6105" y="20627"/>
                  </a:cubicBezTo>
                  <a:cubicBezTo>
                    <a:pt x="8743" y="20627"/>
                    <a:pt x="13547" y="18242"/>
                    <a:pt x="14303" y="16683"/>
                  </a:cubicBezTo>
                  <a:cubicBezTo>
                    <a:pt x="15105" y="14996"/>
                    <a:pt x="13835" y="2247"/>
                    <a:pt x="12465" y="1295"/>
                  </a:cubicBezTo>
                  <a:cubicBezTo>
                    <a:pt x="11353" y="512"/>
                    <a:pt x="8334" y="0"/>
                    <a:pt x="6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347;p52"/>
            <p:cNvSpPr/>
            <p:nvPr/>
          </p:nvSpPr>
          <p:spPr>
            <a:xfrm>
              <a:off x="4013571" y="1534743"/>
              <a:ext cx="348640" cy="389440"/>
            </a:xfrm>
            <a:custGeom>
              <a:avLst/>
              <a:gdLst/>
              <a:ahLst/>
              <a:cxnLst/>
              <a:rect l="l" t="t" r="r" b="b"/>
              <a:pathLst>
                <a:path w="10878" h="12151" extrusionOk="0">
                  <a:moveTo>
                    <a:pt x="4770" y="1"/>
                  </a:moveTo>
                  <a:cubicBezTo>
                    <a:pt x="3944" y="1"/>
                    <a:pt x="3235" y="103"/>
                    <a:pt x="2891" y="393"/>
                  </a:cubicBezTo>
                  <a:cubicBezTo>
                    <a:pt x="1754" y="1345"/>
                    <a:pt x="0" y="8346"/>
                    <a:pt x="1270" y="10451"/>
                  </a:cubicBezTo>
                  <a:cubicBezTo>
                    <a:pt x="1956" y="11588"/>
                    <a:pt x="4338" y="12150"/>
                    <a:pt x="6494" y="12150"/>
                  </a:cubicBezTo>
                  <a:cubicBezTo>
                    <a:pt x="8330" y="12150"/>
                    <a:pt x="10003" y="11743"/>
                    <a:pt x="10326" y="10936"/>
                  </a:cubicBezTo>
                  <a:cubicBezTo>
                    <a:pt x="10877" y="9516"/>
                    <a:pt x="9908" y="3735"/>
                    <a:pt x="9490" y="1479"/>
                  </a:cubicBezTo>
                  <a:cubicBezTo>
                    <a:pt x="9390" y="928"/>
                    <a:pt x="8956" y="493"/>
                    <a:pt x="8404" y="393"/>
                  </a:cubicBezTo>
                  <a:cubicBezTo>
                    <a:pt x="7468" y="224"/>
                    <a:pt x="5991" y="1"/>
                    <a:pt x="4770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48;p52"/>
            <p:cNvSpPr/>
            <p:nvPr/>
          </p:nvSpPr>
          <p:spPr>
            <a:xfrm>
              <a:off x="3400390" y="1506090"/>
              <a:ext cx="608918" cy="589688"/>
            </a:xfrm>
            <a:custGeom>
              <a:avLst/>
              <a:gdLst/>
              <a:ahLst/>
              <a:cxnLst/>
              <a:rect l="l" t="t" r="r" b="b"/>
              <a:pathLst>
                <a:path w="18999" h="18399" extrusionOk="0">
                  <a:moveTo>
                    <a:pt x="5114" y="0"/>
                  </a:moveTo>
                  <a:lnTo>
                    <a:pt x="1" y="1120"/>
                  </a:lnTo>
                  <a:cubicBezTo>
                    <a:pt x="1" y="1120"/>
                    <a:pt x="1605" y="16224"/>
                    <a:pt x="3443" y="17895"/>
                  </a:cubicBezTo>
                  <a:cubicBezTo>
                    <a:pt x="3842" y="18251"/>
                    <a:pt x="4664" y="18398"/>
                    <a:pt x="5720" y="18398"/>
                  </a:cubicBezTo>
                  <a:cubicBezTo>
                    <a:pt x="9566" y="18398"/>
                    <a:pt x="16517" y="16447"/>
                    <a:pt x="17461" y="15556"/>
                  </a:cubicBezTo>
                  <a:cubicBezTo>
                    <a:pt x="18815" y="14269"/>
                    <a:pt x="18998" y="10276"/>
                    <a:pt x="16609" y="9959"/>
                  </a:cubicBezTo>
                  <a:cubicBezTo>
                    <a:pt x="16320" y="9923"/>
                    <a:pt x="15976" y="9907"/>
                    <a:pt x="15594" y="9907"/>
                  </a:cubicBezTo>
                  <a:cubicBezTo>
                    <a:pt x="12789" y="9907"/>
                    <a:pt x="7937" y="10761"/>
                    <a:pt x="7937" y="10761"/>
                  </a:cubicBezTo>
                  <a:lnTo>
                    <a:pt x="511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349;p52"/>
            <p:cNvSpPr/>
            <p:nvPr/>
          </p:nvSpPr>
          <p:spPr>
            <a:xfrm>
              <a:off x="3620477" y="1796303"/>
              <a:ext cx="941469" cy="1082841"/>
            </a:xfrm>
            <a:custGeom>
              <a:avLst/>
              <a:gdLst/>
              <a:ahLst/>
              <a:cxnLst/>
              <a:rect l="l" t="t" r="r" b="b"/>
              <a:pathLst>
                <a:path w="29375" h="33786" extrusionOk="0">
                  <a:moveTo>
                    <a:pt x="12581" y="1"/>
                  </a:moveTo>
                  <a:cubicBezTo>
                    <a:pt x="11538" y="1"/>
                    <a:pt x="9125" y="364"/>
                    <a:pt x="8422" y="904"/>
                  </a:cubicBezTo>
                  <a:cubicBezTo>
                    <a:pt x="7353" y="1706"/>
                    <a:pt x="586" y="22959"/>
                    <a:pt x="1" y="33786"/>
                  </a:cubicBezTo>
                  <a:lnTo>
                    <a:pt x="23543" y="33786"/>
                  </a:lnTo>
                  <a:lnTo>
                    <a:pt x="20903" y="24897"/>
                  </a:lnTo>
                  <a:cubicBezTo>
                    <a:pt x="20903" y="24897"/>
                    <a:pt x="29375" y="8773"/>
                    <a:pt x="28606" y="6451"/>
                  </a:cubicBezTo>
                  <a:cubicBezTo>
                    <a:pt x="27720" y="3727"/>
                    <a:pt x="25097" y="3059"/>
                    <a:pt x="22825" y="2140"/>
                  </a:cubicBezTo>
                  <a:cubicBezTo>
                    <a:pt x="22507" y="2023"/>
                    <a:pt x="22190" y="1889"/>
                    <a:pt x="21889" y="1739"/>
                  </a:cubicBezTo>
                  <a:cubicBezTo>
                    <a:pt x="19299" y="1171"/>
                    <a:pt x="13919" y="118"/>
                    <a:pt x="13752" y="68"/>
                  </a:cubicBezTo>
                  <a:cubicBezTo>
                    <a:pt x="13752" y="68"/>
                    <a:pt x="13284" y="18"/>
                    <a:pt x="12649" y="1"/>
                  </a:cubicBezTo>
                  <a:cubicBezTo>
                    <a:pt x="12627" y="1"/>
                    <a:pt x="12605" y="1"/>
                    <a:pt x="1258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350;p52"/>
            <p:cNvSpPr/>
            <p:nvPr/>
          </p:nvSpPr>
          <p:spPr>
            <a:xfrm>
              <a:off x="4056389" y="2607616"/>
              <a:ext cx="178358" cy="198357"/>
            </a:xfrm>
            <a:custGeom>
              <a:avLst/>
              <a:gdLst/>
              <a:ahLst/>
              <a:cxnLst/>
              <a:rect l="l" t="t" r="r" b="b"/>
              <a:pathLst>
                <a:path w="5565" h="6189" extrusionOk="0">
                  <a:moveTo>
                    <a:pt x="5314" y="1"/>
                  </a:moveTo>
                  <a:lnTo>
                    <a:pt x="1" y="68"/>
                  </a:lnTo>
                  <a:lnTo>
                    <a:pt x="168" y="4412"/>
                  </a:lnTo>
                  <a:cubicBezTo>
                    <a:pt x="168" y="4412"/>
                    <a:pt x="335" y="5665"/>
                    <a:pt x="2039" y="6083"/>
                  </a:cubicBezTo>
                  <a:cubicBezTo>
                    <a:pt x="2336" y="6155"/>
                    <a:pt x="2628" y="6188"/>
                    <a:pt x="2908" y="6188"/>
                  </a:cubicBezTo>
                  <a:cubicBezTo>
                    <a:pt x="4236" y="6188"/>
                    <a:pt x="5304" y="5453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351;p52"/>
            <p:cNvSpPr/>
            <p:nvPr/>
          </p:nvSpPr>
          <p:spPr>
            <a:xfrm>
              <a:off x="3707237" y="2609764"/>
              <a:ext cx="178358" cy="198325"/>
            </a:xfrm>
            <a:custGeom>
              <a:avLst/>
              <a:gdLst/>
              <a:ahLst/>
              <a:cxnLst/>
              <a:rect l="l" t="t" r="r" b="b"/>
              <a:pathLst>
                <a:path w="5565" h="6188" extrusionOk="0">
                  <a:moveTo>
                    <a:pt x="5314" y="1"/>
                  </a:moveTo>
                  <a:lnTo>
                    <a:pt x="1" y="67"/>
                  </a:lnTo>
                  <a:lnTo>
                    <a:pt x="151" y="4395"/>
                  </a:lnTo>
                  <a:cubicBezTo>
                    <a:pt x="151" y="4395"/>
                    <a:pt x="318" y="5665"/>
                    <a:pt x="2022" y="6082"/>
                  </a:cubicBezTo>
                  <a:cubicBezTo>
                    <a:pt x="2319" y="6155"/>
                    <a:pt x="2612" y="6188"/>
                    <a:pt x="2893" y="6188"/>
                  </a:cubicBezTo>
                  <a:cubicBezTo>
                    <a:pt x="4225" y="6188"/>
                    <a:pt x="5304" y="5452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352;p52"/>
            <p:cNvSpPr/>
            <p:nvPr/>
          </p:nvSpPr>
          <p:spPr>
            <a:xfrm>
              <a:off x="4025878" y="1796335"/>
              <a:ext cx="326141" cy="244061"/>
            </a:xfrm>
            <a:custGeom>
              <a:avLst/>
              <a:gdLst/>
              <a:ahLst/>
              <a:cxnLst/>
              <a:rect l="l" t="t" r="r" b="b"/>
              <a:pathLst>
                <a:path w="10176" h="7615" extrusionOk="0">
                  <a:moveTo>
                    <a:pt x="0" y="0"/>
                  </a:moveTo>
                  <a:cubicBezTo>
                    <a:pt x="101" y="2273"/>
                    <a:pt x="418" y="6784"/>
                    <a:pt x="1571" y="7603"/>
                  </a:cubicBezTo>
                  <a:cubicBezTo>
                    <a:pt x="1644" y="7611"/>
                    <a:pt x="1720" y="7615"/>
                    <a:pt x="1798" y="7615"/>
                  </a:cubicBezTo>
                  <a:cubicBezTo>
                    <a:pt x="3972" y="7615"/>
                    <a:pt x="8257" y="4558"/>
                    <a:pt x="10176" y="2139"/>
                  </a:cubicBezTo>
                  <a:cubicBezTo>
                    <a:pt x="9858" y="2022"/>
                    <a:pt x="9541" y="1872"/>
                    <a:pt x="9240" y="1738"/>
                  </a:cubicBezTo>
                  <a:cubicBezTo>
                    <a:pt x="6650" y="1153"/>
                    <a:pt x="1270" y="117"/>
                    <a:pt x="1103" y="67"/>
                  </a:cubicBezTo>
                  <a:cubicBezTo>
                    <a:pt x="1103" y="67"/>
                    <a:pt x="635" y="17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353;p52"/>
            <p:cNvSpPr/>
            <p:nvPr/>
          </p:nvSpPr>
          <p:spPr>
            <a:xfrm>
              <a:off x="3683744" y="1320745"/>
              <a:ext cx="101182" cy="154834"/>
            </a:xfrm>
            <a:custGeom>
              <a:avLst/>
              <a:gdLst/>
              <a:ahLst/>
              <a:cxnLst/>
              <a:rect l="l" t="t" r="r" b="b"/>
              <a:pathLst>
                <a:path w="3157" h="4831" extrusionOk="0">
                  <a:moveTo>
                    <a:pt x="277" y="1"/>
                  </a:moveTo>
                  <a:cubicBezTo>
                    <a:pt x="61" y="1"/>
                    <a:pt x="0" y="462"/>
                    <a:pt x="49" y="704"/>
                  </a:cubicBezTo>
                  <a:cubicBezTo>
                    <a:pt x="115" y="971"/>
                    <a:pt x="299" y="1322"/>
                    <a:pt x="516" y="1406"/>
                  </a:cubicBezTo>
                  <a:cubicBezTo>
                    <a:pt x="884" y="1489"/>
                    <a:pt x="1252" y="1556"/>
                    <a:pt x="1636" y="1606"/>
                  </a:cubicBezTo>
                  <a:lnTo>
                    <a:pt x="2806" y="4831"/>
                  </a:lnTo>
                  <a:cubicBezTo>
                    <a:pt x="2806" y="4831"/>
                    <a:pt x="3156" y="2993"/>
                    <a:pt x="2789" y="1589"/>
                  </a:cubicBezTo>
                  <a:cubicBezTo>
                    <a:pt x="2537" y="630"/>
                    <a:pt x="2364" y="436"/>
                    <a:pt x="2157" y="436"/>
                  </a:cubicBezTo>
                  <a:cubicBezTo>
                    <a:pt x="2061" y="436"/>
                    <a:pt x="1958" y="477"/>
                    <a:pt x="1836" y="503"/>
                  </a:cubicBezTo>
                  <a:cubicBezTo>
                    <a:pt x="1519" y="570"/>
                    <a:pt x="1218" y="620"/>
                    <a:pt x="901" y="654"/>
                  </a:cubicBezTo>
                  <a:cubicBezTo>
                    <a:pt x="901" y="654"/>
                    <a:pt x="533" y="52"/>
                    <a:pt x="299" y="2"/>
                  </a:cubicBezTo>
                  <a:cubicBezTo>
                    <a:pt x="292" y="1"/>
                    <a:pt x="284" y="1"/>
                    <a:pt x="277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354;p52"/>
            <p:cNvSpPr/>
            <p:nvPr/>
          </p:nvSpPr>
          <p:spPr>
            <a:xfrm>
              <a:off x="3344174" y="1128028"/>
              <a:ext cx="442354" cy="624430"/>
            </a:xfrm>
            <a:custGeom>
              <a:avLst/>
              <a:gdLst/>
              <a:ahLst/>
              <a:cxnLst/>
              <a:rect l="l" t="t" r="r" b="b"/>
              <a:pathLst>
                <a:path w="13802" h="19483" extrusionOk="0">
                  <a:moveTo>
                    <a:pt x="3392" y="0"/>
                  </a:moveTo>
                  <a:lnTo>
                    <a:pt x="0" y="16542"/>
                  </a:lnTo>
                  <a:lnTo>
                    <a:pt x="10226" y="19482"/>
                  </a:lnTo>
                  <a:lnTo>
                    <a:pt x="13802" y="2790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355;p52"/>
            <p:cNvSpPr/>
            <p:nvPr/>
          </p:nvSpPr>
          <p:spPr>
            <a:xfrm>
              <a:off x="3617272" y="1343949"/>
              <a:ext cx="166596" cy="168198"/>
            </a:xfrm>
            <a:custGeom>
              <a:avLst/>
              <a:gdLst/>
              <a:ahLst/>
              <a:cxnLst/>
              <a:rect l="l" t="t" r="r" b="b"/>
              <a:pathLst>
                <a:path w="5198" h="5248" extrusionOk="0">
                  <a:moveTo>
                    <a:pt x="1065" y="0"/>
                  </a:moveTo>
                  <a:cubicBezTo>
                    <a:pt x="621" y="0"/>
                    <a:pt x="148" y="35"/>
                    <a:pt x="84" y="130"/>
                  </a:cubicBezTo>
                  <a:cubicBezTo>
                    <a:pt x="34" y="214"/>
                    <a:pt x="17" y="297"/>
                    <a:pt x="17" y="398"/>
                  </a:cubicBezTo>
                  <a:cubicBezTo>
                    <a:pt x="1" y="498"/>
                    <a:pt x="34" y="598"/>
                    <a:pt x="101" y="665"/>
                  </a:cubicBezTo>
                  <a:lnTo>
                    <a:pt x="652" y="799"/>
                  </a:lnTo>
                  <a:cubicBezTo>
                    <a:pt x="652" y="799"/>
                    <a:pt x="485" y="1250"/>
                    <a:pt x="569" y="1317"/>
                  </a:cubicBezTo>
                  <a:cubicBezTo>
                    <a:pt x="769" y="1417"/>
                    <a:pt x="953" y="1484"/>
                    <a:pt x="1154" y="1551"/>
                  </a:cubicBezTo>
                  <a:cubicBezTo>
                    <a:pt x="1137" y="1651"/>
                    <a:pt x="1120" y="1734"/>
                    <a:pt x="1103" y="1835"/>
                  </a:cubicBezTo>
                  <a:cubicBezTo>
                    <a:pt x="1087" y="1935"/>
                    <a:pt x="1087" y="2052"/>
                    <a:pt x="1137" y="2152"/>
                  </a:cubicBezTo>
                  <a:cubicBezTo>
                    <a:pt x="1187" y="2236"/>
                    <a:pt x="1254" y="2302"/>
                    <a:pt x="1337" y="2336"/>
                  </a:cubicBezTo>
                  <a:cubicBezTo>
                    <a:pt x="1237" y="2386"/>
                    <a:pt x="1137" y="2419"/>
                    <a:pt x="1037" y="2469"/>
                  </a:cubicBezTo>
                  <a:cubicBezTo>
                    <a:pt x="986" y="2503"/>
                    <a:pt x="970" y="2520"/>
                    <a:pt x="936" y="2553"/>
                  </a:cubicBezTo>
                  <a:cubicBezTo>
                    <a:pt x="886" y="2737"/>
                    <a:pt x="953" y="2937"/>
                    <a:pt x="1087" y="3054"/>
                  </a:cubicBezTo>
                  <a:cubicBezTo>
                    <a:pt x="1254" y="3155"/>
                    <a:pt x="2240" y="3522"/>
                    <a:pt x="2240" y="3522"/>
                  </a:cubicBezTo>
                  <a:cubicBezTo>
                    <a:pt x="2240" y="3522"/>
                    <a:pt x="3268" y="5247"/>
                    <a:pt x="4294" y="5247"/>
                  </a:cubicBezTo>
                  <a:cubicBezTo>
                    <a:pt x="4322" y="5247"/>
                    <a:pt x="4350" y="5246"/>
                    <a:pt x="4378" y="5243"/>
                  </a:cubicBezTo>
                  <a:cubicBezTo>
                    <a:pt x="5063" y="5176"/>
                    <a:pt x="5197" y="2269"/>
                    <a:pt x="4412" y="1400"/>
                  </a:cubicBezTo>
                  <a:cubicBezTo>
                    <a:pt x="3727" y="632"/>
                    <a:pt x="2139" y="80"/>
                    <a:pt x="1722" y="30"/>
                  </a:cubicBezTo>
                  <a:cubicBezTo>
                    <a:pt x="1569" y="12"/>
                    <a:pt x="1322" y="0"/>
                    <a:pt x="1065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356;p52"/>
            <p:cNvSpPr/>
            <p:nvPr/>
          </p:nvSpPr>
          <p:spPr>
            <a:xfrm>
              <a:off x="3617272" y="1356673"/>
              <a:ext cx="81439" cy="27883"/>
            </a:xfrm>
            <a:custGeom>
              <a:avLst/>
              <a:gdLst/>
              <a:ahLst/>
              <a:cxnLst/>
              <a:rect l="l" t="t" r="r" b="b"/>
              <a:pathLst>
                <a:path w="2541" h="870" extrusionOk="0">
                  <a:moveTo>
                    <a:pt x="17" y="1"/>
                  </a:moveTo>
                  <a:cubicBezTo>
                    <a:pt x="1" y="101"/>
                    <a:pt x="34" y="201"/>
                    <a:pt x="101" y="268"/>
                  </a:cubicBezTo>
                  <a:lnTo>
                    <a:pt x="652" y="402"/>
                  </a:lnTo>
                  <a:cubicBezTo>
                    <a:pt x="652" y="402"/>
                    <a:pt x="2273" y="786"/>
                    <a:pt x="2540" y="869"/>
                  </a:cubicBezTo>
                  <a:cubicBezTo>
                    <a:pt x="2323" y="585"/>
                    <a:pt x="2006" y="385"/>
                    <a:pt x="1655" y="285"/>
                  </a:cubicBezTo>
                  <a:cubicBezTo>
                    <a:pt x="1103" y="151"/>
                    <a:pt x="569" y="67"/>
                    <a:pt x="17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357;p52"/>
            <p:cNvSpPr/>
            <p:nvPr/>
          </p:nvSpPr>
          <p:spPr>
            <a:xfrm>
              <a:off x="3652623" y="1393626"/>
              <a:ext cx="48748" cy="17179"/>
            </a:xfrm>
            <a:custGeom>
              <a:avLst/>
              <a:gdLst/>
              <a:ahLst/>
              <a:cxnLst/>
              <a:rect l="l" t="t" r="r" b="b"/>
              <a:pathLst>
                <a:path w="1521" h="536" extrusionOk="0">
                  <a:moveTo>
                    <a:pt x="51" y="1"/>
                  </a:moveTo>
                  <a:cubicBezTo>
                    <a:pt x="34" y="101"/>
                    <a:pt x="17" y="184"/>
                    <a:pt x="0" y="285"/>
                  </a:cubicBezTo>
                  <a:cubicBezTo>
                    <a:pt x="502" y="418"/>
                    <a:pt x="1003" y="502"/>
                    <a:pt x="1521" y="535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358;p52"/>
            <p:cNvSpPr/>
            <p:nvPr/>
          </p:nvSpPr>
          <p:spPr>
            <a:xfrm>
              <a:off x="3650476" y="1418786"/>
              <a:ext cx="39678" cy="11826"/>
            </a:xfrm>
            <a:custGeom>
              <a:avLst/>
              <a:gdLst/>
              <a:ahLst/>
              <a:cxnLst/>
              <a:rect l="l" t="t" r="r" b="b"/>
              <a:pathLst>
                <a:path w="1238" h="369" extrusionOk="0">
                  <a:moveTo>
                    <a:pt x="301" y="1"/>
                  </a:moveTo>
                  <a:cubicBezTo>
                    <a:pt x="201" y="34"/>
                    <a:pt x="101" y="84"/>
                    <a:pt x="1" y="134"/>
                  </a:cubicBezTo>
                  <a:cubicBezTo>
                    <a:pt x="402" y="251"/>
                    <a:pt x="819" y="318"/>
                    <a:pt x="1237" y="368"/>
                  </a:cubicBezTo>
                  <a:cubicBezTo>
                    <a:pt x="936" y="218"/>
                    <a:pt x="619" y="101"/>
                    <a:pt x="301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359;p52"/>
            <p:cNvSpPr/>
            <p:nvPr/>
          </p:nvSpPr>
          <p:spPr>
            <a:xfrm>
              <a:off x="3398243" y="1300393"/>
              <a:ext cx="84644" cy="37242"/>
            </a:xfrm>
            <a:custGeom>
              <a:avLst/>
              <a:gdLst/>
              <a:ahLst/>
              <a:cxnLst/>
              <a:rect l="l" t="t" r="r" b="b"/>
              <a:pathLst>
                <a:path w="2641" h="1162" extrusionOk="0">
                  <a:moveTo>
                    <a:pt x="1434" y="1"/>
                  </a:moveTo>
                  <a:cubicBezTo>
                    <a:pt x="1407" y="1"/>
                    <a:pt x="1380" y="1"/>
                    <a:pt x="1354" y="2"/>
                  </a:cubicBezTo>
                  <a:cubicBezTo>
                    <a:pt x="920" y="19"/>
                    <a:pt x="168" y="336"/>
                    <a:pt x="84" y="487"/>
                  </a:cubicBezTo>
                  <a:cubicBezTo>
                    <a:pt x="18" y="704"/>
                    <a:pt x="1" y="938"/>
                    <a:pt x="18" y="1155"/>
                  </a:cubicBezTo>
                  <a:cubicBezTo>
                    <a:pt x="35" y="1160"/>
                    <a:pt x="55" y="1162"/>
                    <a:pt x="78" y="1162"/>
                  </a:cubicBezTo>
                  <a:cubicBezTo>
                    <a:pt x="382" y="1162"/>
                    <a:pt x="1120" y="771"/>
                    <a:pt x="1120" y="771"/>
                  </a:cubicBezTo>
                  <a:cubicBezTo>
                    <a:pt x="1212" y="775"/>
                    <a:pt x="1304" y="777"/>
                    <a:pt x="1396" y="777"/>
                  </a:cubicBezTo>
                  <a:cubicBezTo>
                    <a:pt x="1672" y="777"/>
                    <a:pt x="1947" y="758"/>
                    <a:pt x="2223" y="721"/>
                  </a:cubicBezTo>
                  <a:cubicBezTo>
                    <a:pt x="2424" y="654"/>
                    <a:pt x="2641" y="437"/>
                    <a:pt x="2607" y="270"/>
                  </a:cubicBezTo>
                  <a:cubicBezTo>
                    <a:pt x="2560" y="128"/>
                    <a:pt x="1889" y="1"/>
                    <a:pt x="1434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360;p52"/>
            <p:cNvSpPr/>
            <p:nvPr/>
          </p:nvSpPr>
          <p:spPr>
            <a:xfrm>
              <a:off x="3380583" y="1333340"/>
              <a:ext cx="108201" cy="88170"/>
            </a:xfrm>
            <a:custGeom>
              <a:avLst/>
              <a:gdLst/>
              <a:ahLst/>
              <a:cxnLst/>
              <a:rect l="l" t="t" r="r" b="b"/>
              <a:pathLst>
                <a:path w="3376" h="2751" extrusionOk="0">
                  <a:moveTo>
                    <a:pt x="706" y="1"/>
                  </a:moveTo>
                  <a:cubicBezTo>
                    <a:pt x="489" y="1"/>
                    <a:pt x="324" y="21"/>
                    <a:pt x="301" y="77"/>
                  </a:cubicBezTo>
                  <a:cubicBezTo>
                    <a:pt x="268" y="278"/>
                    <a:pt x="234" y="461"/>
                    <a:pt x="251" y="662"/>
                  </a:cubicBezTo>
                  <a:cubicBezTo>
                    <a:pt x="151" y="829"/>
                    <a:pt x="67" y="996"/>
                    <a:pt x="0" y="1163"/>
                  </a:cubicBezTo>
                  <a:cubicBezTo>
                    <a:pt x="17" y="1280"/>
                    <a:pt x="67" y="1380"/>
                    <a:pt x="117" y="1481"/>
                  </a:cubicBezTo>
                  <a:cubicBezTo>
                    <a:pt x="67" y="1614"/>
                    <a:pt x="34" y="1748"/>
                    <a:pt x="17" y="1898"/>
                  </a:cubicBezTo>
                  <a:cubicBezTo>
                    <a:pt x="17" y="2216"/>
                    <a:pt x="1354" y="2750"/>
                    <a:pt x="1721" y="2750"/>
                  </a:cubicBezTo>
                  <a:cubicBezTo>
                    <a:pt x="1872" y="2750"/>
                    <a:pt x="2005" y="2650"/>
                    <a:pt x="2039" y="2500"/>
                  </a:cubicBezTo>
                  <a:cubicBezTo>
                    <a:pt x="2056" y="2466"/>
                    <a:pt x="2072" y="2433"/>
                    <a:pt x="2072" y="2399"/>
                  </a:cubicBezTo>
                  <a:cubicBezTo>
                    <a:pt x="2089" y="2333"/>
                    <a:pt x="2106" y="2249"/>
                    <a:pt x="2106" y="2182"/>
                  </a:cubicBezTo>
                  <a:cubicBezTo>
                    <a:pt x="2116" y="2182"/>
                    <a:pt x="2312" y="2237"/>
                    <a:pt x="2486" y="2237"/>
                  </a:cubicBezTo>
                  <a:cubicBezTo>
                    <a:pt x="2584" y="2237"/>
                    <a:pt x="2676" y="2220"/>
                    <a:pt x="2724" y="2166"/>
                  </a:cubicBezTo>
                  <a:cubicBezTo>
                    <a:pt x="2858" y="2015"/>
                    <a:pt x="2908" y="1547"/>
                    <a:pt x="2908" y="1547"/>
                  </a:cubicBezTo>
                  <a:cubicBezTo>
                    <a:pt x="2933" y="1553"/>
                    <a:pt x="2959" y="1556"/>
                    <a:pt x="2985" y="1556"/>
                  </a:cubicBezTo>
                  <a:cubicBezTo>
                    <a:pt x="3111" y="1556"/>
                    <a:pt x="3234" y="1489"/>
                    <a:pt x="3275" y="1364"/>
                  </a:cubicBezTo>
                  <a:cubicBezTo>
                    <a:pt x="3292" y="1347"/>
                    <a:pt x="3292" y="1330"/>
                    <a:pt x="3309" y="1313"/>
                  </a:cubicBezTo>
                  <a:cubicBezTo>
                    <a:pt x="3376" y="1146"/>
                    <a:pt x="3359" y="963"/>
                    <a:pt x="3275" y="795"/>
                  </a:cubicBezTo>
                  <a:cubicBezTo>
                    <a:pt x="3209" y="729"/>
                    <a:pt x="2072" y="194"/>
                    <a:pt x="1905" y="127"/>
                  </a:cubicBezTo>
                  <a:cubicBezTo>
                    <a:pt x="1783" y="83"/>
                    <a:pt x="1140" y="1"/>
                    <a:pt x="70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361;p52"/>
            <p:cNvSpPr/>
            <p:nvPr/>
          </p:nvSpPr>
          <p:spPr>
            <a:xfrm>
              <a:off x="3404140" y="1356673"/>
              <a:ext cx="82497" cy="26537"/>
            </a:xfrm>
            <a:custGeom>
              <a:avLst/>
              <a:gdLst/>
              <a:ahLst/>
              <a:cxnLst/>
              <a:rect l="l" t="t" r="r" b="b"/>
              <a:pathLst>
                <a:path w="2574" h="828" extrusionOk="0">
                  <a:moveTo>
                    <a:pt x="1170" y="1"/>
                  </a:moveTo>
                  <a:cubicBezTo>
                    <a:pt x="786" y="1"/>
                    <a:pt x="385" y="34"/>
                    <a:pt x="1" y="101"/>
                  </a:cubicBezTo>
                  <a:cubicBezTo>
                    <a:pt x="1" y="101"/>
                    <a:pt x="920" y="184"/>
                    <a:pt x="1103" y="235"/>
                  </a:cubicBezTo>
                  <a:cubicBezTo>
                    <a:pt x="1471" y="418"/>
                    <a:pt x="1822" y="602"/>
                    <a:pt x="2173" y="819"/>
                  </a:cubicBezTo>
                  <a:cubicBezTo>
                    <a:pt x="2198" y="825"/>
                    <a:pt x="2224" y="828"/>
                    <a:pt x="2250" y="828"/>
                  </a:cubicBezTo>
                  <a:cubicBezTo>
                    <a:pt x="2376" y="828"/>
                    <a:pt x="2499" y="761"/>
                    <a:pt x="2540" y="636"/>
                  </a:cubicBezTo>
                  <a:cubicBezTo>
                    <a:pt x="2557" y="619"/>
                    <a:pt x="2557" y="602"/>
                    <a:pt x="2574" y="585"/>
                  </a:cubicBezTo>
                  <a:cubicBezTo>
                    <a:pt x="2189" y="402"/>
                    <a:pt x="1454" y="51"/>
                    <a:pt x="117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362;p52"/>
            <p:cNvSpPr/>
            <p:nvPr/>
          </p:nvSpPr>
          <p:spPr>
            <a:xfrm>
              <a:off x="3411095" y="1387729"/>
              <a:ext cx="36986" cy="22531"/>
            </a:xfrm>
            <a:custGeom>
              <a:avLst/>
              <a:gdLst/>
              <a:ahLst/>
              <a:cxnLst/>
              <a:rect l="l" t="t" r="r" b="b"/>
              <a:pathLst>
                <a:path w="1154" h="703" extrusionOk="0">
                  <a:moveTo>
                    <a:pt x="1" y="1"/>
                  </a:moveTo>
                  <a:lnTo>
                    <a:pt x="1" y="1"/>
                  </a:lnTo>
                  <a:cubicBezTo>
                    <a:pt x="135" y="201"/>
                    <a:pt x="302" y="368"/>
                    <a:pt x="502" y="502"/>
                  </a:cubicBezTo>
                  <a:cubicBezTo>
                    <a:pt x="703" y="586"/>
                    <a:pt x="903" y="652"/>
                    <a:pt x="1120" y="702"/>
                  </a:cubicBezTo>
                  <a:cubicBezTo>
                    <a:pt x="1137" y="636"/>
                    <a:pt x="1154" y="552"/>
                    <a:pt x="1154" y="48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363;p52"/>
            <p:cNvSpPr/>
            <p:nvPr/>
          </p:nvSpPr>
          <p:spPr>
            <a:xfrm>
              <a:off x="4036038" y="1407536"/>
              <a:ext cx="333673" cy="597124"/>
            </a:xfrm>
            <a:custGeom>
              <a:avLst/>
              <a:gdLst/>
              <a:ahLst/>
              <a:cxnLst/>
              <a:rect l="l" t="t" r="r" b="b"/>
              <a:pathLst>
                <a:path w="10411" h="18631" extrusionOk="0">
                  <a:moveTo>
                    <a:pt x="2390" y="1"/>
                  </a:moveTo>
                  <a:cubicBezTo>
                    <a:pt x="1956" y="285"/>
                    <a:pt x="1588" y="887"/>
                    <a:pt x="1287" y="2156"/>
                  </a:cubicBezTo>
                  <a:cubicBezTo>
                    <a:pt x="870" y="4479"/>
                    <a:pt x="151" y="3777"/>
                    <a:pt x="51" y="4328"/>
                  </a:cubicBezTo>
                  <a:cubicBezTo>
                    <a:pt x="1" y="4562"/>
                    <a:pt x="636" y="4763"/>
                    <a:pt x="485" y="5448"/>
                  </a:cubicBezTo>
                  <a:cubicBezTo>
                    <a:pt x="352" y="6183"/>
                    <a:pt x="218" y="7303"/>
                    <a:pt x="418" y="7570"/>
                  </a:cubicBezTo>
                  <a:cubicBezTo>
                    <a:pt x="736" y="7988"/>
                    <a:pt x="1521" y="8238"/>
                    <a:pt x="2591" y="8288"/>
                  </a:cubicBezTo>
                  <a:cubicBezTo>
                    <a:pt x="2691" y="8288"/>
                    <a:pt x="2808" y="8288"/>
                    <a:pt x="2908" y="8305"/>
                  </a:cubicBezTo>
                  <a:cubicBezTo>
                    <a:pt x="3660" y="8405"/>
                    <a:pt x="3359" y="10076"/>
                    <a:pt x="3326" y="10360"/>
                  </a:cubicBezTo>
                  <a:cubicBezTo>
                    <a:pt x="3226" y="10978"/>
                    <a:pt x="2891" y="11547"/>
                    <a:pt x="2373" y="11931"/>
                  </a:cubicBezTo>
                  <a:cubicBezTo>
                    <a:pt x="2039" y="12170"/>
                    <a:pt x="1373" y="12204"/>
                    <a:pt x="1019" y="12204"/>
                  </a:cubicBezTo>
                  <a:cubicBezTo>
                    <a:pt x="877" y="12204"/>
                    <a:pt x="786" y="12198"/>
                    <a:pt x="786" y="12198"/>
                  </a:cubicBezTo>
                  <a:lnTo>
                    <a:pt x="786" y="12198"/>
                  </a:lnTo>
                  <a:cubicBezTo>
                    <a:pt x="786" y="12198"/>
                    <a:pt x="753" y="18113"/>
                    <a:pt x="1839" y="18631"/>
                  </a:cubicBezTo>
                  <a:cubicBezTo>
                    <a:pt x="3510" y="18347"/>
                    <a:pt x="7703" y="15657"/>
                    <a:pt x="9140" y="13986"/>
                  </a:cubicBezTo>
                  <a:cubicBezTo>
                    <a:pt x="8071" y="13351"/>
                    <a:pt x="7703" y="12649"/>
                    <a:pt x="7570" y="11463"/>
                  </a:cubicBezTo>
                  <a:cubicBezTo>
                    <a:pt x="7436" y="10260"/>
                    <a:pt x="8038" y="6083"/>
                    <a:pt x="8038" y="6083"/>
                  </a:cubicBezTo>
                  <a:cubicBezTo>
                    <a:pt x="8038" y="6083"/>
                    <a:pt x="8181" y="6217"/>
                    <a:pt x="8504" y="6217"/>
                  </a:cubicBezTo>
                  <a:cubicBezTo>
                    <a:pt x="8608" y="6217"/>
                    <a:pt x="8731" y="6203"/>
                    <a:pt x="8873" y="6166"/>
                  </a:cubicBezTo>
                  <a:cubicBezTo>
                    <a:pt x="9441" y="5999"/>
                    <a:pt x="10410" y="3677"/>
                    <a:pt x="9608" y="3293"/>
                  </a:cubicBezTo>
                  <a:cubicBezTo>
                    <a:pt x="9445" y="3215"/>
                    <a:pt x="9286" y="3177"/>
                    <a:pt x="9133" y="3177"/>
                  </a:cubicBezTo>
                  <a:cubicBezTo>
                    <a:pt x="8596" y="3177"/>
                    <a:pt x="8123" y="3636"/>
                    <a:pt x="7720" y="4429"/>
                  </a:cubicBezTo>
                  <a:cubicBezTo>
                    <a:pt x="7085" y="3593"/>
                    <a:pt x="6901" y="3293"/>
                    <a:pt x="5949" y="2708"/>
                  </a:cubicBezTo>
                  <a:cubicBezTo>
                    <a:pt x="5164" y="2223"/>
                    <a:pt x="3760" y="1856"/>
                    <a:pt x="2975" y="1070"/>
                  </a:cubicBezTo>
                  <a:cubicBezTo>
                    <a:pt x="2674" y="770"/>
                    <a:pt x="2474" y="402"/>
                    <a:pt x="2390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364;p52"/>
            <p:cNvSpPr/>
            <p:nvPr/>
          </p:nvSpPr>
          <p:spPr>
            <a:xfrm>
              <a:off x="4070331" y="1592977"/>
              <a:ext cx="63747" cy="25063"/>
            </a:xfrm>
            <a:custGeom>
              <a:avLst/>
              <a:gdLst/>
              <a:ahLst/>
              <a:cxnLst/>
              <a:rect l="l" t="t" r="r" b="b"/>
              <a:pathLst>
                <a:path w="1989" h="782" extrusionOk="0">
                  <a:moveTo>
                    <a:pt x="1059" y="0"/>
                  </a:moveTo>
                  <a:cubicBezTo>
                    <a:pt x="696" y="0"/>
                    <a:pt x="296" y="176"/>
                    <a:pt x="0" y="781"/>
                  </a:cubicBezTo>
                  <a:lnTo>
                    <a:pt x="1988" y="330"/>
                  </a:lnTo>
                  <a:cubicBezTo>
                    <a:pt x="1988" y="330"/>
                    <a:pt x="1558" y="0"/>
                    <a:pt x="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365;p52"/>
            <p:cNvSpPr/>
            <p:nvPr/>
          </p:nvSpPr>
          <p:spPr>
            <a:xfrm>
              <a:off x="4061229" y="1461540"/>
              <a:ext cx="225472" cy="99451"/>
            </a:xfrm>
            <a:custGeom>
              <a:avLst/>
              <a:gdLst/>
              <a:ahLst/>
              <a:cxnLst/>
              <a:rect l="l" t="t" r="r" b="b"/>
              <a:pathLst>
                <a:path w="7035" h="3103" extrusionOk="0">
                  <a:moveTo>
                    <a:pt x="2147" y="425"/>
                  </a:moveTo>
                  <a:cubicBezTo>
                    <a:pt x="2817" y="425"/>
                    <a:pt x="3408" y="1034"/>
                    <a:pt x="3242" y="1791"/>
                  </a:cubicBezTo>
                  <a:cubicBezTo>
                    <a:pt x="3126" y="2312"/>
                    <a:pt x="2659" y="2670"/>
                    <a:pt x="2146" y="2670"/>
                  </a:cubicBezTo>
                  <a:cubicBezTo>
                    <a:pt x="2066" y="2670"/>
                    <a:pt x="1986" y="2661"/>
                    <a:pt x="1905" y="2643"/>
                  </a:cubicBezTo>
                  <a:cubicBezTo>
                    <a:pt x="936" y="2426"/>
                    <a:pt x="702" y="1140"/>
                    <a:pt x="1537" y="605"/>
                  </a:cubicBezTo>
                  <a:cubicBezTo>
                    <a:pt x="1735" y="481"/>
                    <a:pt x="1945" y="425"/>
                    <a:pt x="2147" y="425"/>
                  </a:cubicBezTo>
                  <a:close/>
                  <a:moveTo>
                    <a:pt x="2133" y="1"/>
                  </a:moveTo>
                  <a:cubicBezTo>
                    <a:pt x="1577" y="1"/>
                    <a:pt x="1018" y="288"/>
                    <a:pt x="735" y="922"/>
                  </a:cubicBezTo>
                  <a:cubicBezTo>
                    <a:pt x="708" y="978"/>
                    <a:pt x="657" y="1010"/>
                    <a:pt x="602" y="1010"/>
                  </a:cubicBezTo>
                  <a:cubicBezTo>
                    <a:pt x="591" y="1010"/>
                    <a:pt x="580" y="1009"/>
                    <a:pt x="568" y="1006"/>
                  </a:cubicBezTo>
                  <a:lnTo>
                    <a:pt x="234" y="922"/>
                  </a:lnTo>
                  <a:cubicBezTo>
                    <a:pt x="221" y="920"/>
                    <a:pt x="209" y="919"/>
                    <a:pt x="197" y="919"/>
                  </a:cubicBezTo>
                  <a:cubicBezTo>
                    <a:pt x="113" y="919"/>
                    <a:pt x="46" y="969"/>
                    <a:pt x="17" y="1056"/>
                  </a:cubicBezTo>
                  <a:cubicBezTo>
                    <a:pt x="0" y="1140"/>
                    <a:pt x="50" y="1223"/>
                    <a:pt x="150" y="1257"/>
                  </a:cubicBezTo>
                  <a:lnTo>
                    <a:pt x="485" y="1323"/>
                  </a:lnTo>
                  <a:cubicBezTo>
                    <a:pt x="551" y="1340"/>
                    <a:pt x="602" y="1407"/>
                    <a:pt x="602" y="1491"/>
                  </a:cubicBezTo>
                  <a:cubicBezTo>
                    <a:pt x="562" y="2501"/>
                    <a:pt x="1370" y="3102"/>
                    <a:pt x="2175" y="3102"/>
                  </a:cubicBezTo>
                  <a:cubicBezTo>
                    <a:pt x="2741" y="3102"/>
                    <a:pt x="3307" y="2805"/>
                    <a:pt x="3576" y="2142"/>
                  </a:cubicBezTo>
                  <a:cubicBezTo>
                    <a:pt x="3609" y="2075"/>
                    <a:pt x="3676" y="2042"/>
                    <a:pt x="3759" y="2042"/>
                  </a:cubicBezTo>
                  <a:lnTo>
                    <a:pt x="6817" y="2727"/>
                  </a:lnTo>
                  <a:cubicBezTo>
                    <a:pt x="6830" y="2729"/>
                    <a:pt x="6842" y="2730"/>
                    <a:pt x="6854" y="2730"/>
                  </a:cubicBezTo>
                  <a:cubicBezTo>
                    <a:pt x="6938" y="2730"/>
                    <a:pt x="7003" y="2681"/>
                    <a:pt x="7018" y="2593"/>
                  </a:cubicBezTo>
                  <a:cubicBezTo>
                    <a:pt x="7034" y="2510"/>
                    <a:pt x="6984" y="2426"/>
                    <a:pt x="6884" y="2410"/>
                  </a:cubicBezTo>
                  <a:lnTo>
                    <a:pt x="3810" y="1724"/>
                  </a:lnTo>
                  <a:cubicBezTo>
                    <a:pt x="3743" y="1708"/>
                    <a:pt x="3693" y="1641"/>
                    <a:pt x="3693" y="1574"/>
                  </a:cubicBezTo>
                  <a:cubicBezTo>
                    <a:pt x="3712" y="583"/>
                    <a:pt x="2925" y="1"/>
                    <a:pt x="213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366;p52"/>
            <p:cNvSpPr/>
            <p:nvPr/>
          </p:nvSpPr>
          <p:spPr>
            <a:xfrm>
              <a:off x="4060139" y="1576247"/>
              <a:ext cx="268867" cy="428412"/>
            </a:xfrm>
            <a:custGeom>
              <a:avLst/>
              <a:gdLst/>
              <a:ahLst/>
              <a:cxnLst/>
              <a:rect l="l" t="t" r="r" b="b"/>
              <a:pathLst>
                <a:path w="8389" h="13367" extrusionOk="0">
                  <a:moveTo>
                    <a:pt x="6935" y="0"/>
                  </a:moveTo>
                  <a:lnTo>
                    <a:pt x="6935" y="0"/>
                  </a:lnTo>
                  <a:cubicBezTo>
                    <a:pt x="6784" y="334"/>
                    <a:pt x="6651" y="552"/>
                    <a:pt x="6584" y="719"/>
                  </a:cubicBezTo>
                  <a:cubicBezTo>
                    <a:pt x="5378" y="2790"/>
                    <a:pt x="3328" y="3045"/>
                    <a:pt x="2366" y="3045"/>
                  </a:cubicBezTo>
                  <a:cubicBezTo>
                    <a:pt x="2289" y="3045"/>
                    <a:pt x="2218" y="3044"/>
                    <a:pt x="2156" y="3041"/>
                  </a:cubicBezTo>
                  <a:lnTo>
                    <a:pt x="2156" y="3041"/>
                  </a:lnTo>
                  <a:cubicBezTo>
                    <a:pt x="2908" y="3141"/>
                    <a:pt x="2607" y="4812"/>
                    <a:pt x="2574" y="5096"/>
                  </a:cubicBezTo>
                  <a:cubicBezTo>
                    <a:pt x="2474" y="5714"/>
                    <a:pt x="2139" y="6283"/>
                    <a:pt x="1621" y="6667"/>
                  </a:cubicBezTo>
                  <a:cubicBezTo>
                    <a:pt x="1287" y="6906"/>
                    <a:pt x="621" y="6940"/>
                    <a:pt x="267" y="6940"/>
                  </a:cubicBezTo>
                  <a:cubicBezTo>
                    <a:pt x="125" y="6940"/>
                    <a:pt x="34" y="6934"/>
                    <a:pt x="34" y="6934"/>
                  </a:cubicBezTo>
                  <a:lnTo>
                    <a:pt x="34" y="6934"/>
                  </a:lnTo>
                  <a:cubicBezTo>
                    <a:pt x="34" y="6934"/>
                    <a:pt x="1" y="12849"/>
                    <a:pt x="1087" y="13367"/>
                  </a:cubicBezTo>
                  <a:cubicBezTo>
                    <a:pt x="2758" y="13083"/>
                    <a:pt x="6951" y="10393"/>
                    <a:pt x="8388" y="8722"/>
                  </a:cubicBezTo>
                  <a:cubicBezTo>
                    <a:pt x="7319" y="8087"/>
                    <a:pt x="6951" y="7385"/>
                    <a:pt x="6818" y="6199"/>
                  </a:cubicBezTo>
                  <a:cubicBezTo>
                    <a:pt x="6684" y="4996"/>
                    <a:pt x="7286" y="819"/>
                    <a:pt x="7286" y="819"/>
                  </a:cubicBezTo>
                  <a:cubicBezTo>
                    <a:pt x="7286" y="819"/>
                    <a:pt x="6901" y="635"/>
                    <a:pt x="6935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367;p52"/>
            <p:cNvSpPr/>
            <p:nvPr/>
          </p:nvSpPr>
          <p:spPr>
            <a:xfrm>
              <a:off x="4289874" y="1526890"/>
              <a:ext cx="49838" cy="58812"/>
            </a:xfrm>
            <a:custGeom>
              <a:avLst/>
              <a:gdLst/>
              <a:ahLst/>
              <a:cxnLst/>
              <a:rect l="l" t="t" r="r" b="b"/>
              <a:pathLst>
                <a:path w="1555" h="1835" extrusionOk="0">
                  <a:moveTo>
                    <a:pt x="1230" y="1"/>
                  </a:moveTo>
                  <a:cubicBezTo>
                    <a:pt x="1154" y="1"/>
                    <a:pt x="1062" y="20"/>
                    <a:pt x="953" y="70"/>
                  </a:cubicBezTo>
                  <a:cubicBezTo>
                    <a:pt x="368" y="320"/>
                    <a:pt x="1" y="1707"/>
                    <a:pt x="519" y="1824"/>
                  </a:cubicBezTo>
                  <a:cubicBezTo>
                    <a:pt x="551" y="1832"/>
                    <a:pt x="582" y="1835"/>
                    <a:pt x="612" y="1835"/>
                  </a:cubicBezTo>
                  <a:cubicBezTo>
                    <a:pt x="1062" y="1835"/>
                    <a:pt x="1233" y="1062"/>
                    <a:pt x="920" y="905"/>
                  </a:cubicBezTo>
                  <a:cubicBezTo>
                    <a:pt x="853" y="872"/>
                    <a:pt x="769" y="838"/>
                    <a:pt x="686" y="805"/>
                  </a:cubicBezTo>
                  <a:cubicBezTo>
                    <a:pt x="686" y="805"/>
                    <a:pt x="908" y="151"/>
                    <a:pt x="1404" y="151"/>
                  </a:cubicBezTo>
                  <a:cubicBezTo>
                    <a:pt x="1452" y="151"/>
                    <a:pt x="1502" y="157"/>
                    <a:pt x="1555" y="170"/>
                  </a:cubicBezTo>
                  <a:cubicBezTo>
                    <a:pt x="1555" y="170"/>
                    <a:pt x="1461" y="1"/>
                    <a:pt x="123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368;p52"/>
            <p:cNvSpPr/>
            <p:nvPr/>
          </p:nvSpPr>
          <p:spPr>
            <a:xfrm>
              <a:off x="4129239" y="1444810"/>
              <a:ext cx="45094" cy="28653"/>
            </a:xfrm>
            <a:custGeom>
              <a:avLst/>
              <a:gdLst/>
              <a:ahLst/>
              <a:cxnLst/>
              <a:rect l="l" t="t" r="r" b="b"/>
              <a:pathLst>
                <a:path w="1407" h="894" extrusionOk="0">
                  <a:moveTo>
                    <a:pt x="662" y="0"/>
                  </a:moveTo>
                  <a:cubicBezTo>
                    <a:pt x="404" y="0"/>
                    <a:pt x="143" y="121"/>
                    <a:pt x="0" y="325"/>
                  </a:cubicBezTo>
                  <a:cubicBezTo>
                    <a:pt x="518" y="342"/>
                    <a:pt x="1003" y="542"/>
                    <a:pt x="1387" y="893"/>
                  </a:cubicBezTo>
                  <a:cubicBezTo>
                    <a:pt x="1407" y="258"/>
                    <a:pt x="1038" y="0"/>
                    <a:pt x="6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369;p52"/>
            <p:cNvSpPr/>
            <p:nvPr/>
          </p:nvSpPr>
          <p:spPr>
            <a:xfrm>
              <a:off x="4106195" y="1497116"/>
              <a:ext cx="23589" cy="23845"/>
            </a:xfrm>
            <a:custGeom>
              <a:avLst/>
              <a:gdLst/>
              <a:ahLst/>
              <a:cxnLst/>
              <a:rect l="l" t="t" r="r" b="b"/>
              <a:pathLst>
                <a:path w="736" h="744" extrusionOk="0">
                  <a:moveTo>
                    <a:pt x="374" y="0"/>
                  </a:moveTo>
                  <a:cubicBezTo>
                    <a:pt x="351" y="0"/>
                    <a:pt x="326" y="5"/>
                    <a:pt x="301" y="13"/>
                  </a:cubicBezTo>
                  <a:cubicBezTo>
                    <a:pt x="251" y="13"/>
                    <a:pt x="201" y="30"/>
                    <a:pt x="168" y="63"/>
                  </a:cubicBezTo>
                  <a:cubicBezTo>
                    <a:pt x="84" y="113"/>
                    <a:pt x="34" y="197"/>
                    <a:pt x="17" y="297"/>
                  </a:cubicBezTo>
                  <a:cubicBezTo>
                    <a:pt x="1" y="330"/>
                    <a:pt x="1" y="364"/>
                    <a:pt x="1" y="397"/>
                  </a:cubicBezTo>
                  <a:cubicBezTo>
                    <a:pt x="1" y="464"/>
                    <a:pt x="34" y="514"/>
                    <a:pt x="67" y="581"/>
                  </a:cubicBezTo>
                  <a:cubicBezTo>
                    <a:pt x="84" y="598"/>
                    <a:pt x="118" y="631"/>
                    <a:pt x="134" y="648"/>
                  </a:cubicBezTo>
                  <a:cubicBezTo>
                    <a:pt x="184" y="698"/>
                    <a:pt x="235" y="715"/>
                    <a:pt x="301" y="731"/>
                  </a:cubicBezTo>
                  <a:cubicBezTo>
                    <a:pt x="326" y="740"/>
                    <a:pt x="351" y="744"/>
                    <a:pt x="374" y="744"/>
                  </a:cubicBezTo>
                  <a:cubicBezTo>
                    <a:pt x="397" y="744"/>
                    <a:pt x="418" y="740"/>
                    <a:pt x="435" y="731"/>
                  </a:cubicBezTo>
                  <a:cubicBezTo>
                    <a:pt x="485" y="731"/>
                    <a:pt x="535" y="698"/>
                    <a:pt x="569" y="681"/>
                  </a:cubicBezTo>
                  <a:cubicBezTo>
                    <a:pt x="652" y="614"/>
                    <a:pt x="702" y="531"/>
                    <a:pt x="736" y="447"/>
                  </a:cubicBezTo>
                  <a:cubicBezTo>
                    <a:pt x="736" y="414"/>
                    <a:pt x="736" y="381"/>
                    <a:pt x="736" y="347"/>
                  </a:cubicBezTo>
                  <a:cubicBezTo>
                    <a:pt x="736" y="280"/>
                    <a:pt x="719" y="213"/>
                    <a:pt x="686" y="163"/>
                  </a:cubicBezTo>
                  <a:lnTo>
                    <a:pt x="619" y="97"/>
                  </a:lnTo>
                  <a:cubicBezTo>
                    <a:pt x="569" y="46"/>
                    <a:pt x="502" y="30"/>
                    <a:pt x="435" y="13"/>
                  </a:cubicBezTo>
                  <a:cubicBezTo>
                    <a:pt x="418" y="5"/>
                    <a:pt x="397" y="0"/>
                    <a:pt x="3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370;p52"/>
            <p:cNvSpPr/>
            <p:nvPr/>
          </p:nvSpPr>
          <p:spPr>
            <a:xfrm>
              <a:off x="3641919" y="1458816"/>
              <a:ext cx="885221" cy="721862"/>
            </a:xfrm>
            <a:custGeom>
              <a:avLst/>
              <a:gdLst/>
              <a:ahLst/>
              <a:cxnLst/>
              <a:rect l="l" t="t" r="r" b="b"/>
              <a:pathLst>
                <a:path w="27620" h="22523" extrusionOk="0">
                  <a:moveTo>
                    <a:pt x="5533" y="1"/>
                  </a:moveTo>
                  <a:cubicBezTo>
                    <a:pt x="5223" y="1"/>
                    <a:pt x="0" y="1542"/>
                    <a:pt x="0" y="1542"/>
                  </a:cubicBezTo>
                  <a:cubicBezTo>
                    <a:pt x="0" y="1542"/>
                    <a:pt x="1086" y="14725"/>
                    <a:pt x="3275" y="20206"/>
                  </a:cubicBezTo>
                  <a:cubicBezTo>
                    <a:pt x="6328" y="21957"/>
                    <a:pt x="11822" y="22522"/>
                    <a:pt x="16421" y="22522"/>
                  </a:cubicBezTo>
                  <a:cubicBezTo>
                    <a:pt x="19676" y="22522"/>
                    <a:pt x="22483" y="22239"/>
                    <a:pt x="23660" y="21893"/>
                  </a:cubicBezTo>
                  <a:cubicBezTo>
                    <a:pt x="26500" y="21041"/>
                    <a:pt x="27352" y="19270"/>
                    <a:pt x="27469" y="18568"/>
                  </a:cubicBezTo>
                  <a:cubicBezTo>
                    <a:pt x="27603" y="17883"/>
                    <a:pt x="27620" y="16379"/>
                    <a:pt x="26400" y="15360"/>
                  </a:cubicBezTo>
                  <a:cubicBezTo>
                    <a:pt x="25197" y="14324"/>
                    <a:pt x="8672" y="13789"/>
                    <a:pt x="8672" y="13789"/>
                  </a:cubicBezTo>
                  <a:cubicBezTo>
                    <a:pt x="8672" y="13789"/>
                    <a:pt x="5548" y="105"/>
                    <a:pt x="5548" y="5"/>
                  </a:cubicBezTo>
                  <a:cubicBezTo>
                    <a:pt x="5548" y="2"/>
                    <a:pt x="5543" y="1"/>
                    <a:pt x="553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64" name="Google Shape;1371;p52"/>
          <p:cNvGrpSpPr/>
          <p:nvPr/>
        </p:nvGrpSpPr>
        <p:grpSpPr>
          <a:xfrm>
            <a:off x="7951328" y="1681879"/>
            <a:ext cx="824767" cy="2845063"/>
            <a:chOff x="4454803" y="1366192"/>
            <a:chExt cx="1416995" cy="3491655"/>
          </a:xfrm>
        </p:grpSpPr>
        <p:sp>
          <p:nvSpPr>
            <p:cNvPr id="1765" name="Google Shape;1372;p52"/>
            <p:cNvSpPr/>
            <p:nvPr/>
          </p:nvSpPr>
          <p:spPr>
            <a:xfrm>
              <a:off x="4788443" y="1366192"/>
              <a:ext cx="629782" cy="560490"/>
            </a:xfrm>
            <a:custGeom>
              <a:avLst/>
              <a:gdLst/>
              <a:ahLst/>
              <a:cxnLst/>
              <a:rect l="l" t="t" r="r" b="b"/>
              <a:pathLst>
                <a:path w="19650" h="17488" extrusionOk="0">
                  <a:moveTo>
                    <a:pt x="15500" y="1"/>
                  </a:moveTo>
                  <a:cubicBezTo>
                    <a:pt x="15198" y="1"/>
                    <a:pt x="14899" y="20"/>
                    <a:pt x="14620" y="55"/>
                  </a:cubicBezTo>
                  <a:cubicBezTo>
                    <a:pt x="10761" y="589"/>
                    <a:pt x="8104" y="873"/>
                    <a:pt x="7670" y="3998"/>
                  </a:cubicBezTo>
                  <a:cubicBezTo>
                    <a:pt x="7536" y="5000"/>
                    <a:pt x="6684" y="5769"/>
                    <a:pt x="5748" y="6203"/>
                  </a:cubicBezTo>
                  <a:cubicBezTo>
                    <a:pt x="4829" y="6621"/>
                    <a:pt x="3810" y="6805"/>
                    <a:pt x="2874" y="7189"/>
                  </a:cubicBezTo>
                  <a:cubicBezTo>
                    <a:pt x="1922" y="7573"/>
                    <a:pt x="953" y="8158"/>
                    <a:pt x="635" y="9127"/>
                  </a:cubicBezTo>
                  <a:cubicBezTo>
                    <a:pt x="0" y="11116"/>
                    <a:pt x="385" y="13288"/>
                    <a:pt x="1638" y="14959"/>
                  </a:cubicBezTo>
                  <a:cubicBezTo>
                    <a:pt x="2933" y="16632"/>
                    <a:pt x="5046" y="17488"/>
                    <a:pt x="7141" y="17488"/>
                  </a:cubicBezTo>
                  <a:cubicBezTo>
                    <a:pt x="8100" y="17488"/>
                    <a:pt x="9055" y="17309"/>
                    <a:pt x="9925" y="16947"/>
                  </a:cubicBezTo>
                  <a:cubicBezTo>
                    <a:pt x="11112" y="16446"/>
                    <a:pt x="12198" y="15761"/>
                    <a:pt x="13167" y="14892"/>
                  </a:cubicBezTo>
                  <a:cubicBezTo>
                    <a:pt x="14370" y="13806"/>
                    <a:pt x="15389" y="12419"/>
                    <a:pt x="16893" y="11784"/>
                  </a:cubicBezTo>
                  <a:cubicBezTo>
                    <a:pt x="17444" y="11533"/>
                    <a:pt x="18062" y="11400"/>
                    <a:pt x="18564" y="11049"/>
                  </a:cubicBezTo>
                  <a:cubicBezTo>
                    <a:pt x="19249" y="10547"/>
                    <a:pt x="19583" y="9662"/>
                    <a:pt x="19616" y="8810"/>
                  </a:cubicBezTo>
                  <a:cubicBezTo>
                    <a:pt x="19650" y="7874"/>
                    <a:pt x="19466" y="6955"/>
                    <a:pt x="19299" y="6053"/>
                  </a:cubicBezTo>
                  <a:cubicBezTo>
                    <a:pt x="18831" y="3513"/>
                    <a:pt x="19265" y="1742"/>
                    <a:pt x="18112" y="706"/>
                  </a:cubicBezTo>
                  <a:cubicBezTo>
                    <a:pt x="17548" y="206"/>
                    <a:pt x="16500" y="1"/>
                    <a:pt x="15500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373;p52"/>
            <p:cNvSpPr/>
            <p:nvPr/>
          </p:nvSpPr>
          <p:spPr>
            <a:xfrm>
              <a:off x="4882702" y="1438625"/>
              <a:ext cx="490557" cy="464981"/>
            </a:xfrm>
            <a:custGeom>
              <a:avLst/>
              <a:gdLst/>
              <a:ahLst/>
              <a:cxnLst/>
              <a:rect l="l" t="t" r="r" b="b"/>
              <a:pathLst>
                <a:path w="15306" h="14508" extrusionOk="0">
                  <a:moveTo>
                    <a:pt x="14770" y="0"/>
                  </a:moveTo>
                  <a:cubicBezTo>
                    <a:pt x="14770" y="0"/>
                    <a:pt x="14587" y="485"/>
                    <a:pt x="12899" y="535"/>
                  </a:cubicBezTo>
                  <a:cubicBezTo>
                    <a:pt x="11228" y="568"/>
                    <a:pt x="7719" y="401"/>
                    <a:pt x="7268" y="2840"/>
                  </a:cubicBezTo>
                  <a:cubicBezTo>
                    <a:pt x="6834" y="5280"/>
                    <a:pt x="5998" y="6299"/>
                    <a:pt x="4578" y="6600"/>
                  </a:cubicBezTo>
                  <a:cubicBezTo>
                    <a:pt x="3141" y="6917"/>
                    <a:pt x="986" y="6867"/>
                    <a:pt x="485" y="8638"/>
                  </a:cubicBezTo>
                  <a:cubicBezTo>
                    <a:pt x="0" y="10426"/>
                    <a:pt x="2573" y="14319"/>
                    <a:pt x="6249" y="14503"/>
                  </a:cubicBezTo>
                  <a:cubicBezTo>
                    <a:pt x="6312" y="14506"/>
                    <a:pt x="6375" y="14507"/>
                    <a:pt x="6436" y="14507"/>
                  </a:cubicBezTo>
                  <a:cubicBezTo>
                    <a:pt x="9966" y="14507"/>
                    <a:pt x="10669" y="9877"/>
                    <a:pt x="12114" y="9039"/>
                  </a:cubicBezTo>
                  <a:cubicBezTo>
                    <a:pt x="13567" y="8204"/>
                    <a:pt x="14687" y="7669"/>
                    <a:pt x="14988" y="6333"/>
                  </a:cubicBezTo>
                  <a:cubicBezTo>
                    <a:pt x="15305" y="5013"/>
                    <a:pt x="14770" y="0"/>
                    <a:pt x="14770" y="0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374;p52"/>
            <p:cNvSpPr/>
            <p:nvPr/>
          </p:nvSpPr>
          <p:spPr>
            <a:xfrm>
              <a:off x="5346434" y="4644682"/>
              <a:ext cx="518954" cy="213165"/>
            </a:xfrm>
            <a:custGeom>
              <a:avLst/>
              <a:gdLst/>
              <a:ahLst/>
              <a:cxnLst/>
              <a:rect l="l" t="t" r="r" b="b"/>
              <a:pathLst>
                <a:path w="16192" h="6651" extrusionOk="0">
                  <a:moveTo>
                    <a:pt x="6417" y="1"/>
                  </a:moveTo>
                  <a:lnTo>
                    <a:pt x="1" y="502"/>
                  </a:lnTo>
                  <a:lnTo>
                    <a:pt x="118" y="3660"/>
                  </a:lnTo>
                  <a:lnTo>
                    <a:pt x="235" y="6651"/>
                  </a:lnTo>
                  <a:lnTo>
                    <a:pt x="16191" y="6651"/>
                  </a:lnTo>
                  <a:cubicBezTo>
                    <a:pt x="16191" y="6651"/>
                    <a:pt x="15272" y="4679"/>
                    <a:pt x="12682" y="4111"/>
                  </a:cubicBezTo>
                  <a:cubicBezTo>
                    <a:pt x="11563" y="3877"/>
                    <a:pt x="10477" y="3526"/>
                    <a:pt x="9441" y="3075"/>
                  </a:cubicBezTo>
                  <a:cubicBezTo>
                    <a:pt x="6333" y="1672"/>
                    <a:pt x="6417" y="1"/>
                    <a:pt x="6417" y="1"/>
                  </a:cubicBez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375;p52"/>
            <p:cNvSpPr/>
            <p:nvPr/>
          </p:nvSpPr>
          <p:spPr>
            <a:xfrm>
              <a:off x="5146698" y="2814339"/>
              <a:ext cx="449309" cy="1905373"/>
            </a:xfrm>
            <a:custGeom>
              <a:avLst/>
              <a:gdLst/>
              <a:ahLst/>
              <a:cxnLst/>
              <a:rect l="l" t="t" r="r" b="b"/>
              <a:pathLst>
                <a:path w="14019" h="59450" extrusionOk="0">
                  <a:moveTo>
                    <a:pt x="0" y="0"/>
                  </a:moveTo>
                  <a:cubicBezTo>
                    <a:pt x="0" y="0"/>
                    <a:pt x="318" y="2640"/>
                    <a:pt x="769" y="6400"/>
                  </a:cubicBezTo>
                  <a:cubicBezTo>
                    <a:pt x="1705" y="14169"/>
                    <a:pt x="3208" y="26717"/>
                    <a:pt x="3626" y="30493"/>
                  </a:cubicBezTo>
                  <a:cubicBezTo>
                    <a:pt x="3626" y="35907"/>
                    <a:pt x="4578" y="59449"/>
                    <a:pt x="4578" y="59449"/>
                  </a:cubicBezTo>
                  <a:lnTo>
                    <a:pt x="14019" y="57244"/>
                  </a:lnTo>
                  <a:cubicBezTo>
                    <a:pt x="14019" y="57244"/>
                    <a:pt x="13969" y="35957"/>
                    <a:pt x="13818" y="29507"/>
                  </a:cubicBezTo>
                  <a:cubicBezTo>
                    <a:pt x="13718" y="25230"/>
                    <a:pt x="12766" y="13451"/>
                    <a:pt x="11680" y="6400"/>
                  </a:cubicBezTo>
                  <a:cubicBezTo>
                    <a:pt x="11128" y="2824"/>
                    <a:pt x="10727" y="334"/>
                    <a:pt x="10727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376;p52"/>
            <p:cNvSpPr/>
            <p:nvPr/>
          </p:nvSpPr>
          <p:spPr>
            <a:xfrm>
              <a:off x="5350184" y="4743236"/>
              <a:ext cx="515204" cy="114611"/>
            </a:xfrm>
            <a:custGeom>
              <a:avLst/>
              <a:gdLst/>
              <a:ahLst/>
              <a:cxnLst/>
              <a:rect l="l" t="t" r="r" b="b"/>
              <a:pathLst>
                <a:path w="16075" h="3576" extrusionOk="0">
                  <a:moveTo>
                    <a:pt x="9324" y="0"/>
                  </a:moveTo>
                  <a:cubicBezTo>
                    <a:pt x="8622" y="685"/>
                    <a:pt x="7904" y="1521"/>
                    <a:pt x="7503" y="2373"/>
                  </a:cubicBezTo>
                  <a:cubicBezTo>
                    <a:pt x="3710" y="2022"/>
                    <a:pt x="1471" y="1036"/>
                    <a:pt x="1" y="585"/>
                  </a:cubicBezTo>
                  <a:lnTo>
                    <a:pt x="1" y="585"/>
                  </a:lnTo>
                  <a:lnTo>
                    <a:pt x="118" y="3576"/>
                  </a:lnTo>
                  <a:lnTo>
                    <a:pt x="16074" y="3576"/>
                  </a:lnTo>
                  <a:cubicBezTo>
                    <a:pt x="16074" y="3576"/>
                    <a:pt x="15155" y="1604"/>
                    <a:pt x="12565" y="1036"/>
                  </a:cubicBezTo>
                  <a:cubicBezTo>
                    <a:pt x="11446" y="802"/>
                    <a:pt x="10360" y="451"/>
                    <a:pt x="932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377;p52"/>
            <p:cNvSpPr/>
            <p:nvPr/>
          </p:nvSpPr>
          <p:spPr>
            <a:xfrm>
              <a:off x="4886965" y="4644682"/>
              <a:ext cx="511454" cy="213165"/>
            </a:xfrm>
            <a:custGeom>
              <a:avLst/>
              <a:gdLst/>
              <a:ahLst/>
              <a:cxnLst/>
              <a:rect l="l" t="t" r="r" b="b"/>
              <a:pathLst>
                <a:path w="15958" h="6651" extrusionOk="0">
                  <a:moveTo>
                    <a:pt x="6784" y="1"/>
                  </a:moveTo>
                  <a:lnTo>
                    <a:pt x="335" y="502"/>
                  </a:lnTo>
                  <a:lnTo>
                    <a:pt x="168" y="3660"/>
                  </a:lnTo>
                  <a:lnTo>
                    <a:pt x="1" y="6651"/>
                  </a:lnTo>
                  <a:lnTo>
                    <a:pt x="15957" y="6651"/>
                  </a:lnTo>
                  <a:cubicBezTo>
                    <a:pt x="15957" y="6651"/>
                    <a:pt x="15222" y="4679"/>
                    <a:pt x="12682" y="4111"/>
                  </a:cubicBezTo>
                  <a:cubicBezTo>
                    <a:pt x="11596" y="3877"/>
                    <a:pt x="10544" y="3543"/>
                    <a:pt x="9541" y="3075"/>
                  </a:cubicBezTo>
                  <a:cubicBezTo>
                    <a:pt x="6567" y="1672"/>
                    <a:pt x="6784" y="1"/>
                    <a:pt x="678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378;p52"/>
            <p:cNvSpPr/>
            <p:nvPr/>
          </p:nvSpPr>
          <p:spPr>
            <a:xfrm>
              <a:off x="4838762" y="2814339"/>
              <a:ext cx="415592" cy="1905373"/>
            </a:xfrm>
            <a:custGeom>
              <a:avLst/>
              <a:gdLst/>
              <a:ahLst/>
              <a:cxnLst/>
              <a:rect l="l" t="t" r="r" b="b"/>
              <a:pathLst>
                <a:path w="12967" h="59450" extrusionOk="0">
                  <a:moveTo>
                    <a:pt x="803" y="0"/>
                  </a:moveTo>
                  <a:cubicBezTo>
                    <a:pt x="803" y="0"/>
                    <a:pt x="886" y="2640"/>
                    <a:pt x="987" y="6400"/>
                  </a:cubicBezTo>
                  <a:cubicBezTo>
                    <a:pt x="1221" y="14169"/>
                    <a:pt x="1588" y="26717"/>
                    <a:pt x="1672" y="30493"/>
                  </a:cubicBezTo>
                  <a:cubicBezTo>
                    <a:pt x="1187" y="35907"/>
                    <a:pt x="1" y="59449"/>
                    <a:pt x="1" y="59449"/>
                  </a:cubicBezTo>
                  <a:lnTo>
                    <a:pt x="9658" y="57244"/>
                  </a:lnTo>
                  <a:cubicBezTo>
                    <a:pt x="9658" y="57244"/>
                    <a:pt x="12265" y="35406"/>
                    <a:pt x="12683" y="28956"/>
                  </a:cubicBezTo>
                  <a:cubicBezTo>
                    <a:pt x="12967" y="24679"/>
                    <a:pt x="12332" y="13451"/>
                    <a:pt x="11897" y="6400"/>
                  </a:cubicBezTo>
                  <a:cubicBezTo>
                    <a:pt x="11664" y="2824"/>
                    <a:pt x="11480" y="334"/>
                    <a:pt x="11480" y="334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379;p52"/>
            <p:cNvSpPr/>
            <p:nvPr/>
          </p:nvSpPr>
          <p:spPr>
            <a:xfrm>
              <a:off x="4866101" y="2814339"/>
              <a:ext cx="382357" cy="205120"/>
            </a:xfrm>
            <a:custGeom>
              <a:avLst/>
              <a:gdLst/>
              <a:ahLst/>
              <a:cxnLst/>
              <a:rect l="l" t="t" r="r" b="b"/>
              <a:pathLst>
                <a:path w="11930" h="6400" extrusionOk="0">
                  <a:moveTo>
                    <a:pt x="0" y="0"/>
                  </a:moveTo>
                  <a:cubicBezTo>
                    <a:pt x="0" y="0"/>
                    <a:pt x="84" y="2640"/>
                    <a:pt x="217" y="6400"/>
                  </a:cubicBezTo>
                  <a:lnTo>
                    <a:pt x="11930" y="6400"/>
                  </a:lnTo>
                  <a:cubicBezTo>
                    <a:pt x="11696" y="2824"/>
                    <a:pt x="11496" y="334"/>
                    <a:pt x="11496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380;p52"/>
            <p:cNvSpPr/>
            <p:nvPr/>
          </p:nvSpPr>
          <p:spPr>
            <a:xfrm>
              <a:off x="4886965" y="4743236"/>
              <a:ext cx="511454" cy="114611"/>
            </a:xfrm>
            <a:custGeom>
              <a:avLst/>
              <a:gdLst/>
              <a:ahLst/>
              <a:cxnLst/>
              <a:rect l="l" t="t" r="r" b="b"/>
              <a:pathLst>
                <a:path w="15958" h="3576" extrusionOk="0">
                  <a:moveTo>
                    <a:pt x="9541" y="0"/>
                  </a:moveTo>
                  <a:cubicBezTo>
                    <a:pt x="8773" y="685"/>
                    <a:pt x="7971" y="1521"/>
                    <a:pt x="7503" y="2373"/>
                  </a:cubicBezTo>
                  <a:cubicBezTo>
                    <a:pt x="3743" y="2022"/>
                    <a:pt x="1588" y="1036"/>
                    <a:pt x="168" y="585"/>
                  </a:cubicBezTo>
                  <a:lnTo>
                    <a:pt x="1" y="3576"/>
                  </a:lnTo>
                  <a:lnTo>
                    <a:pt x="15957" y="3576"/>
                  </a:lnTo>
                  <a:cubicBezTo>
                    <a:pt x="15957" y="3576"/>
                    <a:pt x="15222" y="1604"/>
                    <a:pt x="12682" y="1036"/>
                  </a:cubicBezTo>
                  <a:cubicBezTo>
                    <a:pt x="11596" y="802"/>
                    <a:pt x="10544" y="468"/>
                    <a:pt x="954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381;p52"/>
            <p:cNvSpPr/>
            <p:nvPr/>
          </p:nvSpPr>
          <p:spPr>
            <a:xfrm>
              <a:off x="5704689" y="1612111"/>
              <a:ext cx="115188" cy="133905"/>
            </a:xfrm>
            <a:custGeom>
              <a:avLst/>
              <a:gdLst/>
              <a:ahLst/>
              <a:cxnLst/>
              <a:rect l="l" t="t" r="r" b="b"/>
              <a:pathLst>
                <a:path w="3594" h="4178" extrusionOk="0">
                  <a:moveTo>
                    <a:pt x="836" y="1"/>
                  </a:moveTo>
                  <a:lnTo>
                    <a:pt x="1" y="3810"/>
                  </a:lnTo>
                  <a:lnTo>
                    <a:pt x="3593" y="4178"/>
                  </a:lnTo>
                  <a:lnTo>
                    <a:pt x="3326" y="602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382;p52"/>
            <p:cNvSpPr/>
            <p:nvPr/>
          </p:nvSpPr>
          <p:spPr>
            <a:xfrm>
              <a:off x="5179357" y="1675314"/>
              <a:ext cx="685485" cy="626449"/>
            </a:xfrm>
            <a:custGeom>
              <a:avLst/>
              <a:gdLst/>
              <a:ahLst/>
              <a:cxnLst/>
              <a:rect l="l" t="t" r="r" b="b"/>
              <a:pathLst>
                <a:path w="21388" h="19546" extrusionOk="0">
                  <a:moveTo>
                    <a:pt x="21204" y="0"/>
                  </a:moveTo>
                  <a:lnTo>
                    <a:pt x="15055" y="17"/>
                  </a:lnTo>
                  <a:cubicBezTo>
                    <a:pt x="15055" y="17"/>
                    <a:pt x="14236" y="4996"/>
                    <a:pt x="13635" y="9541"/>
                  </a:cubicBezTo>
                  <a:cubicBezTo>
                    <a:pt x="11663" y="8171"/>
                    <a:pt x="9675" y="6968"/>
                    <a:pt x="8422" y="6199"/>
                  </a:cubicBezTo>
                  <a:cubicBezTo>
                    <a:pt x="7223" y="5454"/>
                    <a:pt x="6057" y="5121"/>
                    <a:pt x="5007" y="5121"/>
                  </a:cubicBezTo>
                  <a:cubicBezTo>
                    <a:pt x="3348" y="5121"/>
                    <a:pt x="1977" y="5951"/>
                    <a:pt x="1220" y="7302"/>
                  </a:cubicBezTo>
                  <a:cubicBezTo>
                    <a:pt x="1" y="9491"/>
                    <a:pt x="4579" y="13334"/>
                    <a:pt x="6417" y="14436"/>
                  </a:cubicBezTo>
                  <a:cubicBezTo>
                    <a:pt x="8505" y="15690"/>
                    <a:pt x="10577" y="16976"/>
                    <a:pt x="12783" y="17995"/>
                  </a:cubicBezTo>
                  <a:cubicBezTo>
                    <a:pt x="13981" y="18562"/>
                    <a:pt x="15258" y="19546"/>
                    <a:pt x="16561" y="19546"/>
                  </a:cubicBezTo>
                  <a:cubicBezTo>
                    <a:pt x="16948" y="19546"/>
                    <a:pt x="17338" y="19459"/>
                    <a:pt x="17728" y="19248"/>
                  </a:cubicBezTo>
                  <a:cubicBezTo>
                    <a:pt x="20435" y="17795"/>
                    <a:pt x="21154" y="12348"/>
                    <a:pt x="21254" y="9791"/>
                  </a:cubicBezTo>
                  <a:cubicBezTo>
                    <a:pt x="21388" y="6533"/>
                    <a:pt x="21354" y="3258"/>
                    <a:pt x="2120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383;p52"/>
            <p:cNvSpPr/>
            <p:nvPr/>
          </p:nvSpPr>
          <p:spPr>
            <a:xfrm>
              <a:off x="4778252" y="1823641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51"/>
                    <a:pt x="7754" y="201"/>
                  </a:cubicBezTo>
                  <a:cubicBezTo>
                    <a:pt x="5364" y="602"/>
                    <a:pt x="2674" y="686"/>
                    <a:pt x="1237" y="3125"/>
                  </a:cubicBezTo>
                  <a:cubicBezTo>
                    <a:pt x="1" y="5214"/>
                    <a:pt x="1070" y="11262"/>
                    <a:pt x="2140" y="16392"/>
                  </a:cubicBezTo>
                  <a:cubicBezTo>
                    <a:pt x="2741" y="19265"/>
                    <a:pt x="2758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30" y="29123"/>
                    <a:pt x="21221" y="18848"/>
                    <a:pt x="21187" y="18764"/>
                  </a:cubicBezTo>
                  <a:cubicBezTo>
                    <a:pt x="21187" y="18764"/>
                    <a:pt x="21889" y="2674"/>
                    <a:pt x="20937" y="1571"/>
                  </a:cubicBezTo>
                  <a:cubicBezTo>
                    <a:pt x="20369" y="886"/>
                    <a:pt x="19015" y="502"/>
                    <a:pt x="18046" y="318"/>
                  </a:cubicBezTo>
                  <a:cubicBezTo>
                    <a:pt x="17428" y="184"/>
                    <a:pt x="16960" y="134"/>
                    <a:pt x="16960" y="134"/>
                  </a:cubicBezTo>
                  <a:cubicBezTo>
                    <a:pt x="16793" y="134"/>
                    <a:pt x="11379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384;p52"/>
            <p:cNvSpPr/>
            <p:nvPr/>
          </p:nvSpPr>
          <p:spPr>
            <a:xfrm>
              <a:off x="4946418" y="2631718"/>
              <a:ext cx="158007" cy="181339"/>
            </a:xfrm>
            <a:custGeom>
              <a:avLst/>
              <a:gdLst/>
              <a:ahLst/>
              <a:cxnLst/>
              <a:rect l="l" t="t" r="r" b="b"/>
              <a:pathLst>
                <a:path w="4930" h="5658" extrusionOk="0">
                  <a:moveTo>
                    <a:pt x="4929" y="1"/>
                  </a:moveTo>
                  <a:lnTo>
                    <a:pt x="117" y="118"/>
                  </a:lnTo>
                  <a:cubicBezTo>
                    <a:pt x="101" y="201"/>
                    <a:pt x="0" y="3610"/>
                    <a:pt x="167" y="4445"/>
                  </a:cubicBezTo>
                  <a:cubicBezTo>
                    <a:pt x="288" y="5046"/>
                    <a:pt x="1229" y="5657"/>
                    <a:pt x="2387" y="5657"/>
                  </a:cubicBezTo>
                  <a:cubicBezTo>
                    <a:pt x="2678" y="5657"/>
                    <a:pt x="2983" y="5618"/>
                    <a:pt x="3292" y="5531"/>
                  </a:cubicBezTo>
                  <a:cubicBezTo>
                    <a:pt x="4812" y="5097"/>
                    <a:pt x="4929" y="3944"/>
                    <a:pt x="4929" y="3944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385;p52"/>
            <p:cNvSpPr/>
            <p:nvPr/>
          </p:nvSpPr>
          <p:spPr>
            <a:xfrm>
              <a:off x="5312172" y="2631718"/>
              <a:ext cx="158007" cy="181339"/>
            </a:xfrm>
            <a:custGeom>
              <a:avLst/>
              <a:gdLst/>
              <a:ahLst/>
              <a:cxnLst/>
              <a:rect l="l" t="t" r="r" b="b"/>
              <a:pathLst>
                <a:path w="4930" h="5658" extrusionOk="0">
                  <a:moveTo>
                    <a:pt x="4929" y="1"/>
                  </a:moveTo>
                  <a:lnTo>
                    <a:pt x="101" y="118"/>
                  </a:lnTo>
                  <a:cubicBezTo>
                    <a:pt x="84" y="201"/>
                    <a:pt x="0" y="3610"/>
                    <a:pt x="167" y="4445"/>
                  </a:cubicBezTo>
                  <a:cubicBezTo>
                    <a:pt x="288" y="5046"/>
                    <a:pt x="1229" y="5657"/>
                    <a:pt x="2378" y="5657"/>
                  </a:cubicBezTo>
                  <a:cubicBezTo>
                    <a:pt x="2667" y="5657"/>
                    <a:pt x="2969" y="5618"/>
                    <a:pt x="3275" y="5531"/>
                  </a:cubicBezTo>
                  <a:cubicBezTo>
                    <a:pt x="4812" y="5097"/>
                    <a:pt x="4929" y="3944"/>
                    <a:pt x="4929" y="3944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386;p52"/>
            <p:cNvSpPr/>
            <p:nvPr/>
          </p:nvSpPr>
          <p:spPr>
            <a:xfrm>
              <a:off x="5026735" y="1823641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986" y="0"/>
                  </a:moveTo>
                  <a:cubicBezTo>
                    <a:pt x="669" y="84"/>
                    <a:pt x="335" y="151"/>
                    <a:pt x="1" y="201"/>
                  </a:cubicBezTo>
                  <a:cubicBezTo>
                    <a:pt x="1387" y="3041"/>
                    <a:pt x="5080" y="7085"/>
                    <a:pt x="7152" y="7319"/>
                  </a:cubicBezTo>
                  <a:cubicBezTo>
                    <a:pt x="8438" y="6767"/>
                    <a:pt x="9708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6" y="0"/>
                    <a:pt x="98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387;p52"/>
            <p:cNvSpPr/>
            <p:nvPr/>
          </p:nvSpPr>
          <p:spPr>
            <a:xfrm>
              <a:off x="4483199" y="2977121"/>
              <a:ext cx="175538" cy="319122"/>
            </a:xfrm>
            <a:custGeom>
              <a:avLst/>
              <a:gdLst/>
              <a:ahLst/>
              <a:cxnLst/>
              <a:rect l="l" t="t" r="r" b="b"/>
              <a:pathLst>
                <a:path w="5477" h="9957" extrusionOk="0">
                  <a:moveTo>
                    <a:pt x="752" y="1"/>
                  </a:moveTo>
                  <a:lnTo>
                    <a:pt x="468" y="4679"/>
                  </a:lnTo>
                  <a:cubicBezTo>
                    <a:pt x="0" y="5899"/>
                    <a:pt x="518" y="9007"/>
                    <a:pt x="736" y="9207"/>
                  </a:cubicBezTo>
                  <a:cubicBezTo>
                    <a:pt x="757" y="9225"/>
                    <a:pt x="776" y="9234"/>
                    <a:pt x="794" y="9234"/>
                  </a:cubicBezTo>
                  <a:cubicBezTo>
                    <a:pt x="1139" y="9234"/>
                    <a:pt x="903" y="6081"/>
                    <a:pt x="1112" y="6081"/>
                  </a:cubicBezTo>
                  <a:cubicBezTo>
                    <a:pt x="1115" y="6081"/>
                    <a:pt x="1117" y="6082"/>
                    <a:pt x="1120" y="6083"/>
                  </a:cubicBezTo>
                  <a:cubicBezTo>
                    <a:pt x="1335" y="6149"/>
                    <a:pt x="1042" y="9642"/>
                    <a:pt x="1491" y="9642"/>
                  </a:cubicBezTo>
                  <a:cubicBezTo>
                    <a:pt x="1496" y="9642"/>
                    <a:pt x="1500" y="9642"/>
                    <a:pt x="1504" y="9641"/>
                  </a:cubicBezTo>
                  <a:cubicBezTo>
                    <a:pt x="1966" y="9575"/>
                    <a:pt x="1858" y="6231"/>
                    <a:pt x="2048" y="6231"/>
                  </a:cubicBezTo>
                  <a:cubicBezTo>
                    <a:pt x="2051" y="6231"/>
                    <a:pt x="2053" y="6232"/>
                    <a:pt x="2056" y="6233"/>
                  </a:cubicBezTo>
                  <a:cubicBezTo>
                    <a:pt x="2256" y="6316"/>
                    <a:pt x="2022" y="9040"/>
                    <a:pt x="2106" y="9458"/>
                  </a:cubicBezTo>
                  <a:cubicBezTo>
                    <a:pt x="2173" y="9737"/>
                    <a:pt x="2262" y="9956"/>
                    <a:pt x="2399" y="9956"/>
                  </a:cubicBezTo>
                  <a:cubicBezTo>
                    <a:pt x="2467" y="9956"/>
                    <a:pt x="2546" y="9902"/>
                    <a:pt x="2640" y="9775"/>
                  </a:cubicBezTo>
                  <a:cubicBezTo>
                    <a:pt x="2924" y="9374"/>
                    <a:pt x="2791" y="6400"/>
                    <a:pt x="3025" y="6350"/>
                  </a:cubicBezTo>
                  <a:cubicBezTo>
                    <a:pt x="3026" y="6350"/>
                    <a:pt x="3028" y="6349"/>
                    <a:pt x="3029" y="6349"/>
                  </a:cubicBezTo>
                  <a:cubicBezTo>
                    <a:pt x="3227" y="6349"/>
                    <a:pt x="2815" y="9526"/>
                    <a:pt x="3292" y="9526"/>
                  </a:cubicBezTo>
                  <a:cubicBezTo>
                    <a:pt x="3313" y="9526"/>
                    <a:pt x="3335" y="9520"/>
                    <a:pt x="3359" y="9508"/>
                  </a:cubicBezTo>
                  <a:cubicBezTo>
                    <a:pt x="3827" y="9274"/>
                    <a:pt x="4127" y="5147"/>
                    <a:pt x="4127" y="5147"/>
                  </a:cubicBezTo>
                  <a:lnTo>
                    <a:pt x="4445" y="5915"/>
                  </a:lnTo>
                  <a:cubicBezTo>
                    <a:pt x="4445" y="5915"/>
                    <a:pt x="4445" y="7603"/>
                    <a:pt x="4846" y="7753"/>
                  </a:cubicBezTo>
                  <a:cubicBezTo>
                    <a:pt x="4864" y="7761"/>
                    <a:pt x="4882" y="7765"/>
                    <a:pt x="4900" y="7765"/>
                  </a:cubicBezTo>
                  <a:cubicBezTo>
                    <a:pt x="5268" y="7765"/>
                    <a:pt x="5477" y="6179"/>
                    <a:pt x="5397" y="5765"/>
                  </a:cubicBezTo>
                  <a:cubicBezTo>
                    <a:pt x="5297" y="5331"/>
                    <a:pt x="5063" y="4044"/>
                    <a:pt x="4061" y="3392"/>
                  </a:cubicBezTo>
                  <a:lnTo>
                    <a:pt x="4729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388;p52"/>
            <p:cNvSpPr/>
            <p:nvPr/>
          </p:nvSpPr>
          <p:spPr>
            <a:xfrm>
              <a:off x="4454803" y="1875819"/>
              <a:ext cx="564465" cy="1160787"/>
            </a:xfrm>
            <a:custGeom>
              <a:avLst/>
              <a:gdLst/>
              <a:ahLst/>
              <a:cxnLst/>
              <a:rect l="l" t="t" r="r" b="b"/>
              <a:pathLst>
                <a:path w="17612" h="36218" extrusionOk="0">
                  <a:moveTo>
                    <a:pt x="13359" y="1"/>
                  </a:moveTo>
                  <a:cubicBezTo>
                    <a:pt x="10084" y="1"/>
                    <a:pt x="1970" y="14142"/>
                    <a:pt x="1003" y="18122"/>
                  </a:cubicBezTo>
                  <a:cubicBezTo>
                    <a:pt x="1" y="22249"/>
                    <a:pt x="1" y="36217"/>
                    <a:pt x="1" y="36217"/>
                  </a:cubicBezTo>
                  <a:lnTo>
                    <a:pt x="7052" y="36217"/>
                  </a:lnTo>
                  <a:lnTo>
                    <a:pt x="9775" y="19659"/>
                  </a:lnTo>
                  <a:cubicBezTo>
                    <a:pt x="9775" y="19659"/>
                    <a:pt x="15607" y="10319"/>
                    <a:pt x="16609" y="6760"/>
                  </a:cubicBezTo>
                  <a:cubicBezTo>
                    <a:pt x="17612" y="3185"/>
                    <a:pt x="16342" y="1046"/>
                    <a:pt x="13702" y="60"/>
                  </a:cubicBezTo>
                  <a:cubicBezTo>
                    <a:pt x="13595" y="20"/>
                    <a:pt x="13480" y="1"/>
                    <a:pt x="1335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389;p52"/>
            <p:cNvSpPr/>
            <p:nvPr/>
          </p:nvSpPr>
          <p:spPr>
            <a:xfrm>
              <a:off x="5689177" y="1380069"/>
              <a:ext cx="152109" cy="272233"/>
            </a:xfrm>
            <a:custGeom>
              <a:avLst/>
              <a:gdLst/>
              <a:ahLst/>
              <a:cxnLst/>
              <a:rect l="l" t="t" r="r" b="b"/>
              <a:pathLst>
                <a:path w="4746" h="8494" extrusionOk="0">
                  <a:moveTo>
                    <a:pt x="2008" y="1"/>
                  </a:moveTo>
                  <a:cubicBezTo>
                    <a:pt x="1870" y="1"/>
                    <a:pt x="1738" y="94"/>
                    <a:pt x="1704" y="240"/>
                  </a:cubicBezTo>
                  <a:cubicBezTo>
                    <a:pt x="1337" y="1643"/>
                    <a:pt x="234" y="5353"/>
                    <a:pt x="334" y="5386"/>
                  </a:cubicBezTo>
                  <a:cubicBezTo>
                    <a:pt x="334" y="5386"/>
                    <a:pt x="0" y="6138"/>
                    <a:pt x="1103" y="7491"/>
                  </a:cubicBezTo>
                  <a:cubicBezTo>
                    <a:pt x="1489" y="7957"/>
                    <a:pt x="2255" y="8493"/>
                    <a:pt x="3016" y="8493"/>
                  </a:cubicBezTo>
                  <a:cubicBezTo>
                    <a:pt x="3373" y="8493"/>
                    <a:pt x="3729" y="8375"/>
                    <a:pt x="4044" y="8076"/>
                  </a:cubicBezTo>
                  <a:cubicBezTo>
                    <a:pt x="4745" y="7424"/>
                    <a:pt x="4562" y="5837"/>
                    <a:pt x="4127" y="4851"/>
                  </a:cubicBezTo>
                  <a:cubicBezTo>
                    <a:pt x="3960" y="4434"/>
                    <a:pt x="3175" y="3849"/>
                    <a:pt x="2757" y="3665"/>
                  </a:cubicBezTo>
                  <a:cubicBezTo>
                    <a:pt x="2735" y="3654"/>
                    <a:pt x="2703" y="3650"/>
                    <a:pt x="2664" y="3650"/>
                  </a:cubicBezTo>
                  <a:cubicBezTo>
                    <a:pt x="2570" y="3650"/>
                    <a:pt x="2440" y="3672"/>
                    <a:pt x="2332" y="3672"/>
                  </a:cubicBezTo>
                  <a:cubicBezTo>
                    <a:pt x="2275" y="3672"/>
                    <a:pt x="2225" y="3666"/>
                    <a:pt x="2189" y="3648"/>
                  </a:cubicBezTo>
                  <a:cubicBezTo>
                    <a:pt x="2222" y="3314"/>
                    <a:pt x="2423" y="1944"/>
                    <a:pt x="2523" y="1276"/>
                  </a:cubicBezTo>
                  <a:cubicBezTo>
                    <a:pt x="2590" y="858"/>
                    <a:pt x="2540" y="340"/>
                    <a:pt x="2206" y="73"/>
                  </a:cubicBezTo>
                  <a:cubicBezTo>
                    <a:pt x="2145" y="23"/>
                    <a:pt x="2076" y="1"/>
                    <a:pt x="20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390;p52"/>
            <p:cNvSpPr/>
            <p:nvPr/>
          </p:nvSpPr>
          <p:spPr>
            <a:xfrm>
              <a:off x="5765199" y="1605156"/>
              <a:ext cx="39678" cy="59998"/>
            </a:xfrm>
            <a:custGeom>
              <a:avLst/>
              <a:gdLst/>
              <a:ahLst/>
              <a:cxnLst/>
              <a:rect l="l" t="t" r="r" b="b"/>
              <a:pathLst>
                <a:path w="1238" h="1872" extrusionOk="0">
                  <a:moveTo>
                    <a:pt x="251" y="0"/>
                  </a:moveTo>
                  <a:lnTo>
                    <a:pt x="1" y="1855"/>
                  </a:lnTo>
                  <a:lnTo>
                    <a:pt x="1237" y="1872"/>
                  </a:lnTo>
                  <a:lnTo>
                    <a:pt x="1204" y="10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391;p52"/>
            <p:cNvSpPr/>
            <p:nvPr/>
          </p:nvSpPr>
          <p:spPr>
            <a:xfrm>
              <a:off x="5730393" y="1510417"/>
              <a:ext cx="129867" cy="119643"/>
            </a:xfrm>
            <a:custGeom>
              <a:avLst/>
              <a:gdLst/>
              <a:ahLst/>
              <a:cxnLst/>
              <a:rect l="l" t="t" r="r" b="b"/>
              <a:pathLst>
                <a:path w="4052" h="3733" extrusionOk="0">
                  <a:moveTo>
                    <a:pt x="2072" y="0"/>
                  </a:moveTo>
                  <a:cubicBezTo>
                    <a:pt x="1564" y="0"/>
                    <a:pt x="1050" y="208"/>
                    <a:pt x="669" y="667"/>
                  </a:cubicBezTo>
                  <a:cubicBezTo>
                    <a:pt x="1" y="1453"/>
                    <a:pt x="101" y="2622"/>
                    <a:pt x="886" y="3291"/>
                  </a:cubicBezTo>
                  <a:cubicBezTo>
                    <a:pt x="1250" y="3597"/>
                    <a:pt x="1668" y="3733"/>
                    <a:pt x="2076" y="3733"/>
                  </a:cubicBezTo>
                  <a:cubicBezTo>
                    <a:pt x="3094" y="3733"/>
                    <a:pt x="4051" y="2884"/>
                    <a:pt x="3944" y="1703"/>
                  </a:cubicBezTo>
                  <a:cubicBezTo>
                    <a:pt x="3848" y="647"/>
                    <a:pt x="2969" y="0"/>
                    <a:pt x="20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392;p52"/>
            <p:cNvSpPr/>
            <p:nvPr/>
          </p:nvSpPr>
          <p:spPr>
            <a:xfrm>
              <a:off x="5765744" y="1539871"/>
              <a:ext cx="69645" cy="62850"/>
            </a:xfrm>
            <a:custGeom>
              <a:avLst/>
              <a:gdLst/>
              <a:ahLst/>
              <a:cxnLst/>
              <a:rect l="l" t="t" r="r" b="b"/>
              <a:pathLst>
                <a:path w="2173" h="1961" extrusionOk="0">
                  <a:moveTo>
                    <a:pt x="1100" y="1"/>
                  </a:moveTo>
                  <a:cubicBezTo>
                    <a:pt x="911" y="1"/>
                    <a:pt x="716" y="57"/>
                    <a:pt x="535" y="183"/>
                  </a:cubicBezTo>
                  <a:cubicBezTo>
                    <a:pt x="101" y="500"/>
                    <a:pt x="0" y="1102"/>
                    <a:pt x="301" y="1553"/>
                  </a:cubicBezTo>
                  <a:cubicBezTo>
                    <a:pt x="500" y="1832"/>
                    <a:pt x="797" y="1960"/>
                    <a:pt x="1092" y="1960"/>
                  </a:cubicBezTo>
                  <a:cubicBezTo>
                    <a:pt x="1539" y="1960"/>
                    <a:pt x="1982" y="1665"/>
                    <a:pt x="2072" y="1152"/>
                  </a:cubicBezTo>
                  <a:cubicBezTo>
                    <a:pt x="2172" y="501"/>
                    <a:pt x="1664" y="1"/>
                    <a:pt x="110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393;p52"/>
            <p:cNvSpPr/>
            <p:nvPr/>
          </p:nvSpPr>
          <p:spPr>
            <a:xfrm>
              <a:off x="5678985" y="1527499"/>
              <a:ext cx="112880" cy="102624"/>
            </a:xfrm>
            <a:custGeom>
              <a:avLst/>
              <a:gdLst/>
              <a:ahLst/>
              <a:cxnLst/>
              <a:rect l="l" t="t" r="r" b="b"/>
              <a:pathLst>
                <a:path w="3522" h="3202" extrusionOk="0">
                  <a:moveTo>
                    <a:pt x="786" y="1"/>
                  </a:moveTo>
                  <a:lnTo>
                    <a:pt x="786" y="1"/>
                  </a:lnTo>
                  <a:cubicBezTo>
                    <a:pt x="1" y="2156"/>
                    <a:pt x="736" y="3008"/>
                    <a:pt x="1354" y="3192"/>
                  </a:cubicBezTo>
                  <a:cubicBezTo>
                    <a:pt x="1378" y="3199"/>
                    <a:pt x="1403" y="3202"/>
                    <a:pt x="1431" y="3202"/>
                  </a:cubicBezTo>
                  <a:cubicBezTo>
                    <a:pt x="1947" y="3202"/>
                    <a:pt x="3104" y="2057"/>
                    <a:pt x="3326" y="1772"/>
                  </a:cubicBezTo>
                  <a:cubicBezTo>
                    <a:pt x="3521" y="1520"/>
                    <a:pt x="3425" y="1351"/>
                    <a:pt x="3134" y="1351"/>
                  </a:cubicBezTo>
                  <a:cubicBezTo>
                    <a:pt x="3077" y="1351"/>
                    <a:pt x="3013" y="1357"/>
                    <a:pt x="2941" y="1371"/>
                  </a:cubicBezTo>
                  <a:cubicBezTo>
                    <a:pt x="2507" y="1454"/>
                    <a:pt x="1788" y="1989"/>
                    <a:pt x="1788" y="1989"/>
                  </a:cubicBezTo>
                  <a:cubicBezTo>
                    <a:pt x="1788" y="1989"/>
                    <a:pt x="1454" y="1237"/>
                    <a:pt x="7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394;p52"/>
            <p:cNvSpPr/>
            <p:nvPr/>
          </p:nvSpPr>
          <p:spPr>
            <a:xfrm>
              <a:off x="5748085" y="1462053"/>
              <a:ext cx="123713" cy="91919"/>
            </a:xfrm>
            <a:custGeom>
              <a:avLst/>
              <a:gdLst/>
              <a:ahLst/>
              <a:cxnLst/>
              <a:rect l="l" t="t" r="r" b="b"/>
              <a:pathLst>
                <a:path w="3860" h="2868" extrusionOk="0">
                  <a:moveTo>
                    <a:pt x="1604" y="0"/>
                  </a:moveTo>
                  <a:cubicBezTo>
                    <a:pt x="1316" y="0"/>
                    <a:pt x="1134" y="402"/>
                    <a:pt x="1086" y="639"/>
                  </a:cubicBezTo>
                  <a:cubicBezTo>
                    <a:pt x="1028" y="628"/>
                    <a:pt x="970" y="623"/>
                    <a:pt x="912" y="623"/>
                  </a:cubicBezTo>
                  <a:cubicBezTo>
                    <a:pt x="706" y="623"/>
                    <a:pt x="508" y="692"/>
                    <a:pt x="351" y="823"/>
                  </a:cubicBezTo>
                  <a:cubicBezTo>
                    <a:pt x="0" y="1241"/>
                    <a:pt x="434" y="1592"/>
                    <a:pt x="434" y="1592"/>
                  </a:cubicBezTo>
                  <a:cubicBezTo>
                    <a:pt x="434" y="1592"/>
                    <a:pt x="836" y="1725"/>
                    <a:pt x="1019" y="1775"/>
                  </a:cubicBezTo>
                  <a:cubicBezTo>
                    <a:pt x="1203" y="1842"/>
                    <a:pt x="2022" y="2477"/>
                    <a:pt x="2122" y="2477"/>
                  </a:cubicBezTo>
                  <a:cubicBezTo>
                    <a:pt x="2144" y="2481"/>
                    <a:pt x="2167" y="2482"/>
                    <a:pt x="2189" y="2482"/>
                  </a:cubicBezTo>
                  <a:cubicBezTo>
                    <a:pt x="2379" y="2482"/>
                    <a:pt x="2543" y="2356"/>
                    <a:pt x="2573" y="2176"/>
                  </a:cubicBezTo>
                  <a:cubicBezTo>
                    <a:pt x="2577" y="2177"/>
                    <a:pt x="2582" y="2178"/>
                    <a:pt x="2587" y="2178"/>
                  </a:cubicBezTo>
                  <a:cubicBezTo>
                    <a:pt x="2669" y="2178"/>
                    <a:pt x="2891" y="2059"/>
                    <a:pt x="2891" y="2059"/>
                  </a:cubicBezTo>
                  <a:cubicBezTo>
                    <a:pt x="2891" y="2059"/>
                    <a:pt x="2924" y="2611"/>
                    <a:pt x="3041" y="2728"/>
                  </a:cubicBezTo>
                  <a:cubicBezTo>
                    <a:pt x="3115" y="2793"/>
                    <a:pt x="3189" y="2868"/>
                    <a:pt x="3289" y="2868"/>
                  </a:cubicBezTo>
                  <a:cubicBezTo>
                    <a:pt x="3369" y="2868"/>
                    <a:pt x="3466" y="2819"/>
                    <a:pt x="3592" y="2678"/>
                  </a:cubicBezTo>
                  <a:cubicBezTo>
                    <a:pt x="3860" y="2360"/>
                    <a:pt x="3726" y="1408"/>
                    <a:pt x="3509" y="1090"/>
                  </a:cubicBezTo>
                  <a:cubicBezTo>
                    <a:pt x="3292" y="790"/>
                    <a:pt x="3225" y="706"/>
                    <a:pt x="2673" y="706"/>
                  </a:cubicBezTo>
                  <a:cubicBezTo>
                    <a:pt x="2289" y="255"/>
                    <a:pt x="1955" y="54"/>
                    <a:pt x="1654" y="4"/>
                  </a:cubicBezTo>
                  <a:cubicBezTo>
                    <a:pt x="1637" y="2"/>
                    <a:pt x="1620" y="0"/>
                    <a:pt x="160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395;p52"/>
            <p:cNvSpPr/>
            <p:nvPr/>
          </p:nvSpPr>
          <p:spPr>
            <a:xfrm>
              <a:off x="5028883" y="1763131"/>
              <a:ext cx="341685" cy="335051"/>
            </a:xfrm>
            <a:custGeom>
              <a:avLst/>
              <a:gdLst/>
              <a:ahLst/>
              <a:cxnLst/>
              <a:rect l="l" t="t" r="r" b="b"/>
              <a:pathLst>
                <a:path w="10661" h="10454" extrusionOk="0">
                  <a:moveTo>
                    <a:pt x="2189" y="0"/>
                  </a:moveTo>
                  <a:cubicBezTo>
                    <a:pt x="1955" y="0"/>
                    <a:pt x="1721" y="51"/>
                    <a:pt x="1504" y="134"/>
                  </a:cubicBezTo>
                  <a:cubicBezTo>
                    <a:pt x="602" y="502"/>
                    <a:pt x="151" y="1454"/>
                    <a:pt x="67" y="2356"/>
                  </a:cubicBezTo>
                  <a:cubicBezTo>
                    <a:pt x="0" y="3292"/>
                    <a:pt x="134" y="4211"/>
                    <a:pt x="435" y="5097"/>
                  </a:cubicBezTo>
                  <a:cubicBezTo>
                    <a:pt x="986" y="6734"/>
                    <a:pt x="2039" y="8171"/>
                    <a:pt x="3442" y="9190"/>
                  </a:cubicBezTo>
                  <a:cubicBezTo>
                    <a:pt x="4399" y="9885"/>
                    <a:pt x="5665" y="10454"/>
                    <a:pt x="6890" y="10454"/>
                  </a:cubicBezTo>
                  <a:cubicBezTo>
                    <a:pt x="7548" y="10454"/>
                    <a:pt x="8194" y="10289"/>
                    <a:pt x="8772" y="9892"/>
                  </a:cubicBezTo>
                  <a:cubicBezTo>
                    <a:pt x="9508" y="9357"/>
                    <a:pt x="10042" y="8605"/>
                    <a:pt x="10293" y="7753"/>
                  </a:cubicBezTo>
                  <a:cubicBezTo>
                    <a:pt x="10627" y="6717"/>
                    <a:pt x="10661" y="5614"/>
                    <a:pt x="10627" y="4545"/>
                  </a:cubicBezTo>
                  <a:cubicBezTo>
                    <a:pt x="10610" y="3526"/>
                    <a:pt x="10544" y="2440"/>
                    <a:pt x="10026" y="1538"/>
                  </a:cubicBezTo>
                  <a:cubicBezTo>
                    <a:pt x="9580" y="762"/>
                    <a:pt x="8776" y="100"/>
                    <a:pt x="7838" y="100"/>
                  </a:cubicBezTo>
                  <a:cubicBezTo>
                    <a:pt x="7827" y="100"/>
                    <a:pt x="7815" y="100"/>
                    <a:pt x="7803" y="101"/>
                  </a:cubicBezTo>
                  <a:cubicBezTo>
                    <a:pt x="7519" y="101"/>
                    <a:pt x="7469" y="518"/>
                    <a:pt x="7770" y="552"/>
                  </a:cubicBezTo>
                  <a:cubicBezTo>
                    <a:pt x="7954" y="552"/>
                    <a:pt x="8121" y="585"/>
                    <a:pt x="8288" y="652"/>
                  </a:cubicBezTo>
                  <a:cubicBezTo>
                    <a:pt x="9040" y="886"/>
                    <a:pt x="9574" y="1571"/>
                    <a:pt x="9825" y="2289"/>
                  </a:cubicBezTo>
                  <a:cubicBezTo>
                    <a:pt x="10159" y="3208"/>
                    <a:pt x="10143" y="4228"/>
                    <a:pt x="10143" y="5180"/>
                  </a:cubicBezTo>
                  <a:cubicBezTo>
                    <a:pt x="10126" y="6116"/>
                    <a:pt x="10059" y="7102"/>
                    <a:pt x="9658" y="7987"/>
                  </a:cubicBezTo>
                  <a:cubicBezTo>
                    <a:pt x="9357" y="8689"/>
                    <a:pt x="8839" y="9357"/>
                    <a:pt x="8104" y="9691"/>
                  </a:cubicBezTo>
                  <a:cubicBezTo>
                    <a:pt x="7717" y="9869"/>
                    <a:pt x="7305" y="9943"/>
                    <a:pt x="6890" y="9943"/>
                  </a:cubicBezTo>
                  <a:cubicBezTo>
                    <a:pt x="6408" y="9943"/>
                    <a:pt x="5922" y="9844"/>
                    <a:pt x="5464" y="9691"/>
                  </a:cubicBezTo>
                  <a:cubicBezTo>
                    <a:pt x="4696" y="9424"/>
                    <a:pt x="3977" y="9006"/>
                    <a:pt x="3342" y="8488"/>
                  </a:cubicBezTo>
                  <a:cubicBezTo>
                    <a:pt x="2122" y="7486"/>
                    <a:pt x="1237" y="6132"/>
                    <a:pt x="819" y="4612"/>
                  </a:cubicBezTo>
                  <a:cubicBezTo>
                    <a:pt x="585" y="3793"/>
                    <a:pt x="452" y="2858"/>
                    <a:pt x="635" y="2022"/>
                  </a:cubicBezTo>
                  <a:cubicBezTo>
                    <a:pt x="819" y="1270"/>
                    <a:pt x="1387" y="518"/>
                    <a:pt x="2223" y="518"/>
                  </a:cubicBezTo>
                  <a:cubicBezTo>
                    <a:pt x="2557" y="518"/>
                    <a:pt x="2523" y="0"/>
                    <a:pt x="218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396;p52"/>
            <p:cNvSpPr/>
            <p:nvPr/>
          </p:nvSpPr>
          <p:spPr>
            <a:xfrm>
              <a:off x="5083496" y="1747202"/>
              <a:ext cx="47658" cy="36505"/>
            </a:xfrm>
            <a:custGeom>
              <a:avLst/>
              <a:gdLst/>
              <a:ahLst/>
              <a:cxnLst/>
              <a:rect l="l" t="t" r="r" b="b"/>
              <a:pathLst>
                <a:path w="1487" h="1139" extrusionOk="0">
                  <a:moveTo>
                    <a:pt x="667" y="0"/>
                  </a:moveTo>
                  <a:cubicBezTo>
                    <a:pt x="636" y="0"/>
                    <a:pt x="602" y="5"/>
                    <a:pt x="569" y="13"/>
                  </a:cubicBezTo>
                  <a:cubicBezTo>
                    <a:pt x="385" y="46"/>
                    <a:pt x="235" y="147"/>
                    <a:pt x="134" y="314"/>
                  </a:cubicBezTo>
                  <a:cubicBezTo>
                    <a:pt x="17" y="497"/>
                    <a:pt x="1" y="748"/>
                    <a:pt x="134" y="949"/>
                  </a:cubicBezTo>
                  <a:cubicBezTo>
                    <a:pt x="218" y="1083"/>
                    <a:pt x="336" y="1139"/>
                    <a:pt x="463" y="1139"/>
                  </a:cubicBezTo>
                  <a:cubicBezTo>
                    <a:pt x="918" y="1139"/>
                    <a:pt x="1487" y="427"/>
                    <a:pt x="1003" y="113"/>
                  </a:cubicBezTo>
                  <a:cubicBezTo>
                    <a:pt x="953" y="80"/>
                    <a:pt x="903" y="46"/>
                    <a:pt x="853" y="30"/>
                  </a:cubicBezTo>
                  <a:cubicBezTo>
                    <a:pt x="819" y="13"/>
                    <a:pt x="786" y="13"/>
                    <a:pt x="753" y="13"/>
                  </a:cubicBezTo>
                  <a:cubicBezTo>
                    <a:pt x="728" y="5"/>
                    <a:pt x="698" y="0"/>
                    <a:pt x="66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397;p52"/>
            <p:cNvSpPr/>
            <p:nvPr/>
          </p:nvSpPr>
          <p:spPr>
            <a:xfrm>
              <a:off x="5257014" y="1755407"/>
              <a:ext cx="47626" cy="36569"/>
            </a:xfrm>
            <a:custGeom>
              <a:avLst/>
              <a:gdLst/>
              <a:ahLst/>
              <a:cxnLst/>
              <a:rect l="l" t="t" r="r" b="b"/>
              <a:pathLst>
                <a:path w="1486" h="1141" extrusionOk="0">
                  <a:moveTo>
                    <a:pt x="690" y="0"/>
                  </a:moveTo>
                  <a:cubicBezTo>
                    <a:pt x="650" y="0"/>
                    <a:pt x="613" y="7"/>
                    <a:pt x="568" y="7"/>
                  </a:cubicBezTo>
                  <a:cubicBezTo>
                    <a:pt x="385" y="41"/>
                    <a:pt x="234" y="141"/>
                    <a:pt x="134" y="308"/>
                  </a:cubicBezTo>
                  <a:cubicBezTo>
                    <a:pt x="0" y="492"/>
                    <a:pt x="0" y="743"/>
                    <a:pt x="134" y="943"/>
                  </a:cubicBezTo>
                  <a:cubicBezTo>
                    <a:pt x="215" y="1083"/>
                    <a:pt x="332" y="1140"/>
                    <a:pt x="459" y="1140"/>
                  </a:cubicBezTo>
                  <a:cubicBezTo>
                    <a:pt x="910" y="1140"/>
                    <a:pt x="1485" y="421"/>
                    <a:pt x="1003" y="108"/>
                  </a:cubicBezTo>
                  <a:cubicBezTo>
                    <a:pt x="953" y="74"/>
                    <a:pt x="903" y="41"/>
                    <a:pt x="836" y="24"/>
                  </a:cubicBezTo>
                  <a:cubicBezTo>
                    <a:pt x="819" y="7"/>
                    <a:pt x="786" y="7"/>
                    <a:pt x="752" y="7"/>
                  </a:cubicBezTo>
                  <a:cubicBezTo>
                    <a:pt x="730" y="2"/>
                    <a:pt x="709" y="0"/>
                    <a:pt x="69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398;p52"/>
            <p:cNvSpPr/>
            <p:nvPr/>
          </p:nvSpPr>
          <p:spPr>
            <a:xfrm>
              <a:off x="5165960" y="2049401"/>
              <a:ext cx="169801" cy="56248"/>
            </a:xfrm>
            <a:custGeom>
              <a:avLst/>
              <a:gdLst/>
              <a:ahLst/>
              <a:cxnLst/>
              <a:rect l="l" t="t" r="r" b="b"/>
              <a:pathLst>
                <a:path w="5298" h="1755" extrusionOk="0">
                  <a:moveTo>
                    <a:pt x="4681" y="0"/>
                  </a:moveTo>
                  <a:cubicBezTo>
                    <a:pt x="4588" y="0"/>
                    <a:pt x="4495" y="24"/>
                    <a:pt x="4412" y="74"/>
                  </a:cubicBezTo>
                  <a:cubicBezTo>
                    <a:pt x="4145" y="241"/>
                    <a:pt x="3861" y="375"/>
                    <a:pt x="3560" y="459"/>
                  </a:cubicBezTo>
                  <a:cubicBezTo>
                    <a:pt x="3393" y="509"/>
                    <a:pt x="3226" y="542"/>
                    <a:pt x="3059" y="576"/>
                  </a:cubicBezTo>
                  <a:cubicBezTo>
                    <a:pt x="2975" y="592"/>
                    <a:pt x="2891" y="609"/>
                    <a:pt x="2825" y="609"/>
                  </a:cubicBezTo>
                  <a:cubicBezTo>
                    <a:pt x="2791" y="609"/>
                    <a:pt x="2741" y="626"/>
                    <a:pt x="2708" y="626"/>
                  </a:cubicBezTo>
                  <a:lnTo>
                    <a:pt x="2674" y="626"/>
                  </a:lnTo>
                  <a:cubicBezTo>
                    <a:pt x="2591" y="634"/>
                    <a:pt x="2507" y="638"/>
                    <a:pt x="2424" y="638"/>
                  </a:cubicBezTo>
                  <a:cubicBezTo>
                    <a:pt x="2340" y="638"/>
                    <a:pt x="2257" y="634"/>
                    <a:pt x="2173" y="626"/>
                  </a:cubicBezTo>
                  <a:cubicBezTo>
                    <a:pt x="2106" y="609"/>
                    <a:pt x="2023" y="609"/>
                    <a:pt x="1939" y="592"/>
                  </a:cubicBezTo>
                  <a:cubicBezTo>
                    <a:pt x="1906" y="592"/>
                    <a:pt x="1856" y="592"/>
                    <a:pt x="1805" y="576"/>
                  </a:cubicBezTo>
                  <a:lnTo>
                    <a:pt x="1789" y="576"/>
                  </a:lnTo>
                  <a:cubicBezTo>
                    <a:pt x="1622" y="542"/>
                    <a:pt x="1455" y="492"/>
                    <a:pt x="1304" y="442"/>
                  </a:cubicBezTo>
                  <a:cubicBezTo>
                    <a:pt x="1221" y="425"/>
                    <a:pt x="1154" y="392"/>
                    <a:pt x="1070" y="358"/>
                  </a:cubicBezTo>
                  <a:cubicBezTo>
                    <a:pt x="1037" y="342"/>
                    <a:pt x="987" y="325"/>
                    <a:pt x="953" y="308"/>
                  </a:cubicBezTo>
                  <a:lnTo>
                    <a:pt x="953" y="308"/>
                  </a:lnTo>
                  <a:cubicBezTo>
                    <a:pt x="953" y="308"/>
                    <a:pt x="970" y="325"/>
                    <a:pt x="970" y="325"/>
                  </a:cubicBezTo>
                  <a:cubicBezTo>
                    <a:pt x="953" y="308"/>
                    <a:pt x="937" y="292"/>
                    <a:pt x="920" y="292"/>
                  </a:cubicBezTo>
                  <a:cubicBezTo>
                    <a:pt x="835" y="241"/>
                    <a:pt x="739" y="217"/>
                    <a:pt x="643" y="217"/>
                  </a:cubicBezTo>
                  <a:cubicBezTo>
                    <a:pt x="453" y="217"/>
                    <a:pt x="262" y="309"/>
                    <a:pt x="151" y="475"/>
                  </a:cubicBezTo>
                  <a:cubicBezTo>
                    <a:pt x="1" y="726"/>
                    <a:pt x="68" y="1077"/>
                    <a:pt x="335" y="1244"/>
                  </a:cubicBezTo>
                  <a:cubicBezTo>
                    <a:pt x="1003" y="1585"/>
                    <a:pt x="1729" y="1755"/>
                    <a:pt x="2454" y="1755"/>
                  </a:cubicBezTo>
                  <a:cubicBezTo>
                    <a:pt x="3326" y="1755"/>
                    <a:pt x="4197" y="1510"/>
                    <a:pt x="4963" y="1027"/>
                  </a:cubicBezTo>
                  <a:cubicBezTo>
                    <a:pt x="5214" y="860"/>
                    <a:pt x="5297" y="525"/>
                    <a:pt x="5164" y="275"/>
                  </a:cubicBezTo>
                  <a:cubicBezTo>
                    <a:pt x="5052" y="97"/>
                    <a:pt x="4867" y="0"/>
                    <a:pt x="46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399;p52"/>
            <p:cNvSpPr/>
            <p:nvPr/>
          </p:nvSpPr>
          <p:spPr>
            <a:xfrm>
              <a:off x="5244419" y="1648360"/>
              <a:ext cx="554561" cy="664461"/>
            </a:xfrm>
            <a:custGeom>
              <a:avLst/>
              <a:gdLst/>
              <a:ahLst/>
              <a:cxnLst/>
              <a:rect l="l" t="t" r="r" b="b"/>
              <a:pathLst>
                <a:path w="17303" h="20732" extrusionOk="0">
                  <a:moveTo>
                    <a:pt x="17004" y="0"/>
                  </a:moveTo>
                  <a:cubicBezTo>
                    <a:pt x="16987" y="0"/>
                    <a:pt x="16969" y="2"/>
                    <a:pt x="16952" y="6"/>
                  </a:cubicBezTo>
                  <a:cubicBezTo>
                    <a:pt x="16784" y="39"/>
                    <a:pt x="16684" y="173"/>
                    <a:pt x="16701" y="323"/>
                  </a:cubicBezTo>
                  <a:cubicBezTo>
                    <a:pt x="16734" y="657"/>
                    <a:pt x="16751" y="992"/>
                    <a:pt x="16734" y="1309"/>
                  </a:cubicBezTo>
                  <a:cubicBezTo>
                    <a:pt x="16634" y="3899"/>
                    <a:pt x="16667" y="6405"/>
                    <a:pt x="16300" y="8945"/>
                  </a:cubicBezTo>
                  <a:cubicBezTo>
                    <a:pt x="15966" y="11251"/>
                    <a:pt x="15632" y="13540"/>
                    <a:pt x="14445" y="15545"/>
                  </a:cubicBezTo>
                  <a:cubicBezTo>
                    <a:pt x="13376" y="17316"/>
                    <a:pt x="11872" y="18970"/>
                    <a:pt x="9900" y="19705"/>
                  </a:cubicBezTo>
                  <a:cubicBezTo>
                    <a:pt x="9079" y="20013"/>
                    <a:pt x="8208" y="20164"/>
                    <a:pt x="7333" y="20164"/>
                  </a:cubicBezTo>
                  <a:cubicBezTo>
                    <a:pt x="7069" y="20164"/>
                    <a:pt x="6805" y="20150"/>
                    <a:pt x="6542" y="20123"/>
                  </a:cubicBezTo>
                  <a:cubicBezTo>
                    <a:pt x="6007" y="20039"/>
                    <a:pt x="5473" y="19922"/>
                    <a:pt x="4955" y="19739"/>
                  </a:cubicBezTo>
                  <a:cubicBezTo>
                    <a:pt x="4420" y="19555"/>
                    <a:pt x="3919" y="19304"/>
                    <a:pt x="3468" y="18970"/>
                  </a:cubicBezTo>
                  <a:cubicBezTo>
                    <a:pt x="1763" y="17750"/>
                    <a:pt x="677" y="15862"/>
                    <a:pt x="460" y="13774"/>
                  </a:cubicBezTo>
                  <a:cubicBezTo>
                    <a:pt x="444" y="13634"/>
                    <a:pt x="330" y="13563"/>
                    <a:pt x="221" y="13563"/>
                  </a:cubicBezTo>
                  <a:cubicBezTo>
                    <a:pt x="108" y="13563"/>
                    <a:pt x="1" y="13638"/>
                    <a:pt x="9" y="13790"/>
                  </a:cubicBezTo>
                  <a:cubicBezTo>
                    <a:pt x="26" y="14074"/>
                    <a:pt x="59" y="14342"/>
                    <a:pt x="109" y="14626"/>
                  </a:cubicBezTo>
                  <a:cubicBezTo>
                    <a:pt x="527" y="16798"/>
                    <a:pt x="1880" y="18686"/>
                    <a:pt x="3819" y="19772"/>
                  </a:cubicBezTo>
                  <a:cubicBezTo>
                    <a:pt x="4086" y="19906"/>
                    <a:pt x="4353" y="20006"/>
                    <a:pt x="4621" y="20140"/>
                  </a:cubicBezTo>
                  <a:cubicBezTo>
                    <a:pt x="4888" y="20273"/>
                    <a:pt x="5172" y="20373"/>
                    <a:pt x="5456" y="20440"/>
                  </a:cubicBezTo>
                  <a:cubicBezTo>
                    <a:pt x="6024" y="20591"/>
                    <a:pt x="6609" y="20691"/>
                    <a:pt x="7194" y="20724"/>
                  </a:cubicBezTo>
                  <a:cubicBezTo>
                    <a:pt x="7302" y="20729"/>
                    <a:pt x="7410" y="20731"/>
                    <a:pt x="7518" y="20731"/>
                  </a:cubicBezTo>
                  <a:cubicBezTo>
                    <a:pt x="8565" y="20731"/>
                    <a:pt x="9615" y="20512"/>
                    <a:pt x="10569" y="20073"/>
                  </a:cubicBezTo>
                  <a:cubicBezTo>
                    <a:pt x="12591" y="19170"/>
                    <a:pt x="14128" y="17399"/>
                    <a:pt x="15180" y="15495"/>
                  </a:cubicBezTo>
                  <a:cubicBezTo>
                    <a:pt x="16400" y="13306"/>
                    <a:pt x="16701" y="10866"/>
                    <a:pt x="16985" y="8393"/>
                  </a:cubicBezTo>
                  <a:cubicBezTo>
                    <a:pt x="17302" y="5687"/>
                    <a:pt x="17236" y="3331"/>
                    <a:pt x="17269" y="240"/>
                  </a:cubicBezTo>
                  <a:cubicBezTo>
                    <a:pt x="17254" y="107"/>
                    <a:pt x="17135" y="0"/>
                    <a:pt x="17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400;p52"/>
            <p:cNvSpPr/>
            <p:nvPr/>
          </p:nvSpPr>
          <p:spPr>
            <a:xfrm>
              <a:off x="5050837" y="1439137"/>
              <a:ext cx="348640" cy="581066"/>
            </a:xfrm>
            <a:custGeom>
              <a:avLst/>
              <a:gdLst/>
              <a:ahLst/>
              <a:cxnLst/>
              <a:rect l="l" t="t" r="r" b="b"/>
              <a:pathLst>
                <a:path w="10878" h="18130" extrusionOk="0">
                  <a:moveTo>
                    <a:pt x="9524" y="1"/>
                  </a:moveTo>
                  <a:cubicBezTo>
                    <a:pt x="9341" y="368"/>
                    <a:pt x="9073" y="686"/>
                    <a:pt x="8722" y="920"/>
                  </a:cubicBezTo>
                  <a:cubicBezTo>
                    <a:pt x="7787" y="1488"/>
                    <a:pt x="6350" y="1555"/>
                    <a:pt x="5498" y="1855"/>
                  </a:cubicBezTo>
                  <a:cubicBezTo>
                    <a:pt x="4445" y="2223"/>
                    <a:pt x="4211" y="2457"/>
                    <a:pt x="3409" y="3142"/>
                  </a:cubicBezTo>
                  <a:cubicBezTo>
                    <a:pt x="3174" y="2186"/>
                    <a:pt x="2744" y="1605"/>
                    <a:pt x="2098" y="1605"/>
                  </a:cubicBezTo>
                  <a:cubicBezTo>
                    <a:pt x="2010" y="1605"/>
                    <a:pt x="1918" y="1616"/>
                    <a:pt x="1822" y="1638"/>
                  </a:cubicBezTo>
                  <a:cubicBezTo>
                    <a:pt x="970" y="1839"/>
                    <a:pt x="1421" y="4295"/>
                    <a:pt x="1939" y="4562"/>
                  </a:cubicBezTo>
                  <a:cubicBezTo>
                    <a:pt x="2177" y="4693"/>
                    <a:pt x="2369" y="4728"/>
                    <a:pt x="2507" y="4728"/>
                  </a:cubicBezTo>
                  <a:cubicBezTo>
                    <a:pt x="2670" y="4728"/>
                    <a:pt x="2757" y="4679"/>
                    <a:pt x="2757" y="4679"/>
                  </a:cubicBezTo>
                  <a:lnTo>
                    <a:pt x="2757" y="4679"/>
                  </a:lnTo>
                  <a:cubicBezTo>
                    <a:pt x="2757" y="4679"/>
                    <a:pt x="3092" y="8823"/>
                    <a:pt x="2707" y="9942"/>
                  </a:cubicBezTo>
                  <a:cubicBezTo>
                    <a:pt x="2323" y="11062"/>
                    <a:pt x="1170" y="11697"/>
                    <a:pt x="1" y="12081"/>
                  </a:cubicBezTo>
                  <a:cubicBezTo>
                    <a:pt x="1036" y="13986"/>
                    <a:pt x="4512" y="17495"/>
                    <a:pt x="6066" y="18129"/>
                  </a:cubicBezTo>
                  <a:cubicBezTo>
                    <a:pt x="7219" y="17845"/>
                    <a:pt x="8455" y="12131"/>
                    <a:pt x="8455" y="12131"/>
                  </a:cubicBezTo>
                  <a:cubicBezTo>
                    <a:pt x="8455" y="12131"/>
                    <a:pt x="7369" y="11964"/>
                    <a:pt x="6968" y="11530"/>
                  </a:cubicBezTo>
                  <a:cubicBezTo>
                    <a:pt x="6567" y="11045"/>
                    <a:pt x="6350" y="10427"/>
                    <a:pt x="6400" y="9809"/>
                  </a:cubicBezTo>
                  <a:cubicBezTo>
                    <a:pt x="6416" y="9547"/>
                    <a:pt x="6481" y="7919"/>
                    <a:pt x="7192" y="7919"/>
                  </a:cubicBezTo>
                  <a:cubicBezTo>
                    <a:pt x="7206" y="7919"/>
                    <a:pt x="7221" y="7919"/>
                    <a:pt x="7235" y="7921"/>
                  </a:cubicBezTo>
                  <a:cubicBezTo>
                    <a:pt x="7336" y="7921"/>
                    <a:pt x="7453" y="7937"/>
                    <a:pt x="7553" y="7954"/>
                  </a:cubicBezTo>
                  <a:cubicBezTo>
                    <a:pt x="7926" y="8026"/>
                    <a:pt x="8272" y="8062"/>
                    <a:pt x="8579" y="8062"/>
                  </a:cubicBezTo>
                  <a:cubicBezTo>
                    <a:pt x="9123" y="8062"/>
                    <a:pt x="9546" y="7950"/>
                    <a:pt x="9792" y="7737"/>
                  </a:cubicBezTo>
                  <a:cubicBezTo>
                    <a:pt x="10042" y="7520"/>
                    <a:pt x="10176" y="6400"/>
                    <a:pt x="10176" y="5682"/>
                  </a:cubicBezTo>
                  <a:cubicBezTo>
                    <a:pt x="10193" y="4980"/>
                    <a:pt x="10844" y="4930"/>
                    <a:pt x="10844" y="4679"/>
                  </a:cubicBezTo>
                  <a:cubicBezTo>
                    <a:pt x="10878" y="4128"/>
                    <a:pt x="10026" y="4646"/>
                    <a:pt x="10126" y="2323"/>
                  </a:cubicBezTo>
                  <a:cubicBezTo>
                    <a:pt x="10092" y="1037"/>
                    <a:pt x="9875" y="368"/>
                    <a:pt x="952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401;p52"/>
            <p:cNvSpPr/>
            <p:nvPr/>
          </p:nvSpPr>
          <p:spPr>
            <a:xfrm>
              <a:off x="5050837" y="1565511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75" y="1"/>
                  </a:moveTo>
                  <a:cubicBezTo>
                    <a:pt x="3175" y="619"/>
                    <a:pt x="2757" y="736"/>
                    <a:pt x="2757" y="736"/>
                  </a:cubicBezTo>
                  <a:cubicBezTo>
                    <a:pt x="2757" y="736"/>
                    <a:pt x="3092" y="4880"/>
                    <a:pt x="2707" y="5999"/>
                  </a:cubicBezTo>
                  <a:cubicBezTo>
                    <a:pt x="2323" y="7119"/>
                    <a:pt x="1170" y="7754"/>
                    <a:pt x="1" y="8138"/>
                  </a:cubicBezTo>
                  <a:cubicBezTo>
                    <a:pt x="1036" y="10043"/>
                    <a:pt x="4512" y="13552"/>
                    <a:pt x="6066" y="14186"/>
                  </a:cubicBezTo>
                  <a:cubicBezTo>
                    <a:pt x="7219" y="13902"/>
                    <a:pt x="8455" y="8188"/>
                    <a:pt x="8455" y="8188"/>
                  </a:cubicBezTo>
                  <a:cubicBezTo>
                    <a:pt x="8455" y="8188"/>
                    <a:pt x="7369" y="8021"/>
                    <a:pt x="6968" y="7587"/>
                  </a:cubicBezTo>
                  <a:cubicBezTo>
                    <a:pt x="6567" y="7102"/>
                    <a:pt x="6350" y="6484"/>
                    <a:pt x="6400" y="5866"/>
                  </a:cubicBezTo>
                  <a:cubicBezTo>
                    <a:pt x="6416" y="5604"/>
                    <a:pt x="6481" y="3976"/>
                    <a:pt x="7192" y="3976"/>
                  </a:cubicBezTo>
                  <a:cubicBezTo>
                    <a:pt x="7206" y="3976"/>
                    <a:pt x="7221" y="3976"/>
                    <a:pt x="7235" y="3978"/>
                  </a:cubicBezTo>
                  <a:cubicBezTo>
                    <a:pt x="6433" y="3827"/>
                    <a:pt x="4244" y="3226"/>
                    <a:pt x="3459" y="770"/>
                  </a:cubicBezTo>
                  <a:cubicBezTo>
                    <a:pt x="3426" y="602"/>
                    <a:pt x="3342" y="369"/>
                    <a:pt x="32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402;p52"/>
            <p:cNvSpPr/>
            <p:nvPr/>
          </p:nvSpPr>
          <p:spPr>
            <a:xfrm>
              <a:off x="5109745" y="1507628"/>
              <a:ext cx="37531" cy="62209"/>
            </a:xfrm>
            <a:custGeom>
              <a:avLst/>
              <a:gdLst/>
              <a:ahLst/>
              <a:cxnLst/>
              <a:rect l="l" t="t" r="r" b="b"/>
              <a:pathLst>
                <a:path w="1171" h="1941" extrusionOk="0">
                  <a:moveTo>
                    <a:pt x="253" y="1"/>
                  </a:moveTo>
                  <a:cubicBezTo>
                    <a:pt x="89" y="1"/>
                    <a:pt x="0" y="103"/>
                    <a:pt x="0" y="103"/>
                  </a:cubicBezTo>
                  <a:cubicBezTo>
                    <a:pt x="6" y="103"/>
                    <a:pt x="12" y="102"/>
                    <a:pt x="18" y="102"/>
                  </a:cubicBezTo>
                  <a:cubicBezTo>
                    <a:pt x="604" y="102"/>
                    <a:pt x="686" y="921"/>
                    <a:pt x="686" y="921"/>
                  </a:cubicBezTo>
                  <a:cubicBezTo>
                    <a:pt x="619" y="921"/>
                    <a:pt x="535" y="938"/>
                    <a:pt x="452" y="955"/>
                  </a:cubicBezTo>
                  <a:cubicBezTo>
                    <a:pt x="84" y="1055"/>
                    <a:pt x="117" y="1941"/>
                    <a:pt x="652" y="1941"/>
                  </a:cubicBezTo>
                  <a:cubicBezTo>
                    <a:pt x="1170" y="1941"/>
                    <a:pt x="1103" y="504"/>
                    <a:pt x="602" y="136"/>
                  </a:cubicBezTo>
                  <a:cubicBezTo>
                    <a:pt x="463" y="33"/>
                    <a:pt x="346" y="1"/>
                    <a:pt x="25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403;p52"/>
            <p:cNvSpPr/>
            <p:nvPr/>
          </p:nvSpPr>
          <p:spPr>
            <a:xfrm>
              <a:off x="5285924" y="1489071"/>
              <a:ext cx="51985" cy="25608"/>
            </a:xfrm>
            <a:custGeom>
              <a:avLst/>
              <a:gdLst/>
              <a:ahLst/>
              <a:cxnLst/>
              <a:rect l="l" t="t" r="r" b="b"/>
              <a:pathLst>
                <a:path w="1622" h="799" extrusionOk="0">
                  <a:moveTo>
                    <a:pt x="792" y="1"/>
                  </a:moveTo>
                  <a:cubicBezTo>
                    <a:pt x="448" y="1"/>
                    <a:pt x="109" y="222"/>
                    <a:pt x="1" y="799"/>
                  </a:cubicBezTo>
                  <a:cubicBezTo>
                    <a:pt x="355" y="591"/>
                    <a:pt x="762" y="491"/>
                    <a:pt x="1171" y="491"/>
                  </a:cubicBezTo>
                  <a:cubicBezTo>
                    <a:pt x="1322" y="491"/>
                    <a:pt x="1473" y="504"/>
                    <a:pt x="1621" y="531"/>
                  </a:cubicBezTo>
                  <a:cubicBezTo>
                    <a:pt x="1488" y="222"/>
                    <a:pt x="1137" y="1"/>
                    <a:pt x="79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404;p52"/>
            <p:cNvSpPr/>
            <p:nvPr/>
          </p:nvSpPr>
          <p:spPr>
            <a:xfrm>
              <a:off x="5308967" y="1536057"/>
              <a:ext cx="28941" cy="28973"/>
            </a:xfrm>
            <a:custGeom>
              <a:avLst/>
              <a:gdLst/>
              <a:ahLst/>
              <a:cxnLst/>
              <a:rect l="l" t="t" r="r" b="b"/>
              <a:pathLst>
                <a:path w="903" h="904" extrusionOk="0">
                  <a:moveTo>
                    <a:pt x="468" y="1"/>
                  </a:moveTo>
                  <a:cubicBezTo>
                    <a:pt x="384" y="1"/>
                    <a:pt x="301" y="18"/>
                    <a:pt x="234" y="51"/>
                  </a:cubicBezTo>
                  <a:cubicBezTo>
                    <a:pt x="201" y="85"/>
                    <a:pt x="167" y="101"/>
                    <a:pt x="134" y="135"/>
                  </a:cubicBezTo>
                  <a:cubicBezTo>
                    <a:pt x="84" y="185"/>
                    <a:pt x="33" y="252"/>
                    <a:pt x="17" y="335"/>
                  </a:cubicBezTo>
                  <a:cubicBezTo>
                    <a:pt x="17" y="369"/>
                    <a:pt x="0" y="402"/>
                    <a:pt x="0" y="435"/>
                  </a:cubicBezTo>
                  <a:cubicBezTo>
                    <a:pt x="0" y="686"/>
                    <a:pt x="201" y="887"/>
                    <a:pt x="434" y="903"/>
                  </a:cubicBezTo>
                  <a:cubicBezTo>
                    <a:pt x="518" y="903"/>
                    <a:pt x="602" y="887"/>
                    <a:pt x="668" y="853"/>
                  </a:cubicBezTo>
                  <a:cubicBezTo>
                    <a:pt x="702" y="820"/>
                    <a:pt x="735" y="803"/>
                    <a:pt x="769" y="786"/>
                  </a:cubicBezTo>
                  <a:cubicBezTo>
                    <a:pt x="819" y="719"/>
                    <a:pt x="869" y="653"/>
                    <a:pt x="886" y="569"/>
                  </a:cubicBezTo>
                  <a:cubicBezTo>
                    <a:pt x="886" y="536"/>
                    <a:pt x="902" y="502"/>
                    <a:pt x="902" y="469"/>
                  </a:cubicBezTo>
                  <a:cubicBezTo>
                    <a:pt x="902" y="285"/>
                    <a:pt x="802" y="118"/>
                    <a:pt x="635" y="34"/>
                  </a:cubicBezTo>
                  <a:cubicBezTo>
                    <a:pt x="585" y="18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405;p52"/>
            <p:cNvSpPr/>
            <p:nvPr/>
          </p:nvSpPr>
          <p:spPr>
            <a:xfrm>
              <a:off x="5295571" y="1624418"/>
              <a:ext cx="61600" cy="29742"/>
            </a:xfrm>
            <a:custGeom>
              <a:avLst/>
              <a:gdLst/>
              <a:ahLst/>
              <a:cxnLst/>
              <a:rect l="l" t="t" r="r" b="b"/>
              <a:pathLst>
                <a:path w="1922" h="9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69"/>
                    <a:pt x="401" y="836"/>
                    <a:pt x="869" y="920"/>
                  </a:cubicBezTo>
                  <a:cubicBezTo>
                    <a:pt x="906" y="925"/>
                    <a:pt x="941" y="927"/>
                    <a:pt x="976" y="927"/>
                  </a:cubicBezTo>
                  <a:cubicBezTo>
                    <a:pt x="1537" y="927"/>
                    <a:pt x="1922" y="335"/>
                    <a:pt x="1922" y="335"/>
                  </a:cubicBezTo>
                  <a:cubicBezTo>
                    <a:pt x="1922" y="335"/>
                    <a:pt x="1504" y="302"/>
                    <a:pt x="936" y="235"/>
                  </a:cubicBezTo>
                  <a:cubicBezTo>
                    <a:pt x="602" y="201"/>
                    <a:pt x="301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67902" y="312117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all doctors and if they have a patient or not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557" y="870744"/>
            <a:ext cx="5468113" cy="3615070"/>
          </a:xfrm>
          <a:prstGeom prst="rect">
            <a:avLst/>
          </a:prstGeom>
        </p:spPr>
      </p:pic>
      <p:grpSp>
        <p:nvGrpSpPr>
          <p:cNvPr id="2" name="Google Shape;831;p46"/>
          <p:cNvGrpSpPr/>
          <p:nvPr/>
        </p:nvGrpSpPr>
        <p:grpSpPr>
          <a:xfrm>
            <a:off x="7968299" y="1146602"/>
            <a:ext cx="850051" cy="3447169"/>
            <a:chOff x="2908125" y="238100"/>
            <a:chExt cx="1790850" cy="5225300"/>
          </a:xfrm>
        </p:grpSpPr>
        <p:sp>
          <p:nvSpPr>
            <p:cNvPr id="4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0" y="272143"/>
            <a:ext cx="9307285" cy="91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all nurses and the number of rooms they serve 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724" y="1186543"/>
            <a:ext cx="5638551" cy="3553132"/>
          </a:xfrm>
          <a:prstGeom prst="rect">
            <a:avLst/>
          </a:prstGeom>
        </p:spPr>
      </p:pic>
      <p:grpSp>
        <p:nvGrpSpPr>
          <p:cNvPr id="30" name="Google Shape;2009;p67"/>
          <p:cNvGrpSpPr/>
          <p:nvPr/>
        </p:nvGrpSpPr>
        <p:grpSpPr>
          <a:xfrm>
            <a:off x="8346525" y="1985905"/>
            <a:ext cx="816554" cy="2297267"/>
            <a:chOff x="4944934" y="1570240"/>
            <a:chExt cx="1354714" cy="3057141"/>
          </a:xfrm>
        </p:grpSpPr>
        <p:sp>
          <p:nvSpPr>
            <p:cNvPr id="31" name="Google Shape;2010;p67"/>
            <p:cNvSpPr/>
            <p:nvPr/>
          </p:nvSpPr>
          <p:spPr>
            <a:xfrm>
              <a:off x="5645458" y="1570240"/>
              <a:ext cx="654190" cy="588264"/>
            </a:xfrm>
            <a:custGeom>
              <a:avLst/>
              <a:gdLst/>
              <a:ahLst/>
              <a:cxnLst/>
              <a:rect l="l" t="t" r="r" b="b"/>
              <a:pathLst>
                <a:path w="20402" h="18346" extrusionOk="0">
                  <a:moveTo>
                    <a:pt x="4511" y="0"/>
                  </a:moveTo>
                  <a:cubicBezTo>
                    <a:pt x="4010" y="0"/>
                    <a:pt x="3515" y="56"/>
                    <a:pt x="3041" y="203"/>
                  </a:cubicBezTo>
                  <a:cubicBezTo>
                    <a:pt x="2874" y="270"/>
                    <a:pt x="2724" y="320"/>
                    <a:pt x="2556" y="403"/>
                  </a:cubicBezTo>
                  <a:cubicBezTo>
                    <a:pt x="0" y="1640"/>
                    <a:pt x="1470" y="4614"/>
                    <a:pt x="1587" y="6719"/>
                  </a:cubicBezTo>
                  <a:cubicBezTo>
                    <a:pt x="1721" y="9376"/>
                    <a:pt x="1253" y="12199"/>
                    <a:pt x="2523" y="14656"/>
                  </a:cubicBezTo>
                  <a:cubicBezTo>
                    <a:pt x="3722" y="17022"/>
                    <a:pt x="6455" y="18345"/>
                    <a:pt x="9105" y="18345"/>
                  </a:cubicBezTo>
                  <a:cubicBezTo>
                    <a:pt x="9261" y="18345"/>
                    <a:pt x="9418" y="18341"/>
                    <a:pt x="9574" y="18332"/>
                  </a:cubicBezTo>
                  <a:cubicBezTo>
                    <a:pt x="13233" y="18114"/>
                    <a:pt x="20401" y="14221"/>
                    <a:pt x="15305" y="10395"/>
                  </a:cubicBezTo>
                  <a:cubicBezTo>
                    <a:pt x="14286" y="9626"/>
                    <a:pt x="13083" y="8975"/>
                    <a:pt x="12465" y="7855"/>
                  </a:cubicBezTo>
                  <a:cubicBezTo>
                    <a:pt x="11646" y="6368"/>
                    <a:pt x="12097" y="4430"/>
                    <a:pt x="11328" y="2910"/>
                  </a:cubicBezTo>
                  <a:cubicBezTo>
                    <a:pt x="10476" y="1239"/>
                    <a:pt x="8455" y="587"/>
                    <a:pt x="6617" y="236"/>
                  </a:cubicBezTo>
                  <a:cubicBezTo>
                    <a:pt x="5926" y="110"/>
                    <a:pt x="5212" y="0"/>
                    <a:pt x="4511" y="0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2011;p67"/>
            <p:cNvSpPr/>
            <p:nvPr/>
          </p:nvSpPr>
          <p:spPr>
            <a:xfrm>
              <a:off x="5735977" y="1605127"/>
              <a:ext cx="341332" cy="472542"/>
            </a:xfrm>
            <a:custGeom>
              <a:avLst/>
              <a:gdLst/>
              <a:ahLst/>
              <a:cxnLst/>
              <a:rect l="l" t="t" r="r" b="b"/>
              <a:pathLst>
                <a:path w="10645" h="14737" extrusionOk="0">
                  <a:moveTo>
                    <a:pt x="1003" y="0"/>
                  </a:moveTo>
                  <a:cubicBezTo>
                    <a:pt x="669" y="17"/>
                    <a:pt x="352" y="117"/>
                    <a:pt x="68" y="268"/>
                  </a:cubicBezTo>
                  <a:cubicBezTo>
                    <a:pt x="1" y="869"/>
                    <a:pt x="535" y="1621"/>
                    <a:pt x="636" y="2172"/>
                  </a:cubicBezTo>
                  <a:cubicBezTo>
                    <a:pt x="1070" y="4445"/>
                    <a:pt x="1" y="6767"/>
                    <a:pt x="185" y="9073"/>
                  </a:cubicBezTo>
                  <a:cubicBezTo>
                    <a:pt x="352" y="10944"/>
                    <a:pt x="1338" y="12665"/>
                    <a:pt x="2875" y="13751"/>
                  </a:cubicBezTo>
                  <a:cubicBezTo>
                    <a:pt x="3947" y="14506"/>
                    <a:pt x="5169" y="14736"/>
                    <a:pt x="6441" y="14736"/>
                  </a:cubicBezTo>
                  <a:cubicBezTo>
                    <a:pt x="6973" y="14736"/>
                    <a:pt x="7513" y="14696"/>
                    <a:pt x="8054" y="14637"/>
                  </a:cubicBezTo>
                  <a:cubicBezTo>
                    <a:pt x="10410" y="14386"/>
                    <a:pt x="10644" y="11111"/>
                    <a:pt x="9742" y="9507"/>
                  </a:cubicBezTo>
                  <a:cubicBezTo>
                    <a:pt x="9625" y="9290"/>
                    <a:pt x="9491" y="9090"/>
                    <a:pt x="9341" y="8889"/>
                  </a:cubicBezTo>
                  <a:cubicBezTo>
                    <a:pt x="8923" y="8304"/>
                    <a:pt x="8422" y="7786"/>
                    <a:pt x="7954" y="7235"/>
                  </a:cubicBezTo>
                  <a:cubicBezTo>
                    <a:pt x="7319" y="6500"/>
                    <a:pt x="6751" y="5681"/>
                    <a:pt x="6567" y="4746"/>
                  </a:cubicBezTo>
                  <a:cubicBezTo>
                    <a:pt x="6417" y="3944"/>
                    <a:pt x="6551" y="3108"/>
                    <a:pt x="6300" y="2340"/>
                  </a:cubicBezTo>
                  <a:cubicBezTo>
                    <a:pt x="5982" y="1354"/>
                    <a:pt x="5064" y="669"/>
                    <a:pt x="4078" y="334"/>
                  </a:cubicBezTo>
                  <a:cubicBezTo>
                    <a:pt x="3092" y="17"/>
                    <a:pt x="2039" y="0"/>
                    <a:pt x="1003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2012;p67"/>
            <p:cNvSpPr/>
            <p:nvPr/>
          </p:nvSpPr>
          <p:spPr>
            <a:xfrm>
              <a:off x="5718309" y="4197134"/>
              <a:ext cx="346142" cy="416300"/>
            </a:xfrm>
            <a:custGeom>
              <a:avLst/>
              <a:gdLst/>
              <a:ahLst/>
              <a:cxnLst/>
              <a:rect l="l" t="t" r="r" b="b"/>
              <a:pathLst>
                <a:path w="10795" h="12983" extrusionOk="0">
                  <a:moveTo>
                    <a:pt x="7737" y="0"/>
                  </a:moveTo>
                  <a:lnTo>
                    <a:pt x="4044" y="1955"/>
                  </a:lnTo>
                  <a:cubicBezTo>
                    <a:pt x="4044" y="1955"/>
                    <a:pt x="4946" y="4545"/>
                    <a:pt x="4278" y="6884"/>
                  </a:cubicBezTo>
                  <a:cubicBezTo>
                    <a:pt x="3609" y="9223"/>
                    <a:pt x="3108" y="10309"/>
                    <a:pt x="1805" y="11479"/>
                  </a:cubicBezTo>
                  <a:cubicBezTo>
                    <a:pt x="1237" y="12014"/>
                    <a:pt x="635" y="12515"/>
                    <a:pt x="0" y="12983"/>
                  </a:cubicBezTo>
                  <a:lnTo>
                    <a:pt x="7001" y="12966"/>
                  </a:lnTo>
                  <a:cubicBezTo>
                    <a:pt x="7001" y="12966"/>
                    <a:pt x="9675" y="7302"/>
                    <a:pt x="10794" y="4294"/>
                  </a:cubicBezTo>
                  <a:cubicBezTo>
                    <a:pt x="10677" y="3877"/>
                    <a:pt x="9558" y="2356"/>
                    <a:pt x="8706" y="1253"/>
                  </a:cubicBezTo>
                  <a:cubicBezTo>
                    <a:pt x="8171" y="552"/>
                    <a:pt x="7737" y="0"/>
                    <a:pt x="7737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2013;p67"/>
            <p:cNvSpPr/>
            <p:nvPr/>
          </p:nvSpPr>
          <p:spPr>
            <a:xfrm>
              <a:off x="5718309" y="4237311"/>
              <a:ext cx="346142" cy="376122"/>
            </a:xfrm>
            <a:custGeom>
              <a:avLst/>
              <a:gdLst/>
              <a:ahLst/>
              <a:cxnLst/>
              <a:rect l="l" t="t" r="r" b="b"/>
              <a:pathLst>
                <a:path w="10795" h="11730" extrusionOk="0">
                  <a:moveTo>
                    <a:pt x="8706" y="0"/>
                  </a:moveTo>
                  <a:cubicBezTo>
                    <a:pt x="8054" y="1003"/>
                    <a:pt x="8539" y="2690"/>
                    <a:pt x="8505" y="3977"/>
                  </a:cubicBezTo>
                  <a:cubicBezTo>
                    <a:pt x="8455" y="5464"/>
                    <a:pt x="6901" y="9441"/>
                    <a:pt x="6901" y="9441"/>
                  </a:cubicBezTo>
                  <a:cubicBezTo>
                    <a:pt x="6901" y="9441"/>
                    <a:pt x="5030" y="9574"/>
                    <a:pt x="3793" y="9708"/>
                  </a:cubicBezTo>
                  <a:cubicBezTo>
                    <a:pt x="2574" y="9842"/>
                    <a:pt x="1855" y="10176"/>
                    <a:pt x="1805" y="10226"/>
                  </a:cubicBezTo>
                  <a:cubicBezTo>
                    <a:pt x="1237" y="10761"/>
                    <a:pt x="635" y="11262"/>
                    <a:pt x="0" y="11730"/>
                  </a:cubicBezTo>
                  <a:lnTo>
                    <a:pt x="7001" y="11713"/>
                  </a:lnTo>
                  <a:cubicBezTo>
                    <a:pt x="7001" y="11713"/>
                    <a:pt x="9675" y="6049"/>
                    <a:pt x="10794" y="3041"/>
                  </a:cubicBezTo>
                  <a:cubicBezTo>
                    <a:pt x="10677" y="2624"/>
                    <a:pt x="9558" y="1103"/>
                    <a:pt x="870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2014;p67"/>
            <p:cNvSpPr/>
            <p:nvPr/>
          </p:nvSpPr>
          <p:spPr>
            <a:xfrm>
              <a:off x="5572029" y="2835750"/>
              <a:ext cx="487580" cy="1497500"/>
            </a:xfrm>
            <a:custGeom>
              <a:avLst/>
              <a:gdLst/>
              <a:ahLst/>
              <a:cxnLst/>
              <a:rect l="l" t="t" r="r" b="b"/>
              <a:pathLst>
                <a:path w="15206" h="46702" extrusionOk="0">
                  <a:moveTo>
                    <a:pt x="619" y="1"/>
                  </a:moveTo>
                  <a:cubicBezTo>
                    <a:pt x="619" y="1"/>
                    <a:pt x="552" y="1872"/>
                    <a:pt x="486" y="4646"/>
                  </a:cubicBezTo>
                  <a:cubicBezTo>
                    <a:pt x="285" y="11981"/>
                    <a:pt x="1" y="25632"/>
                    <a:pt x="619" y="28322"/>
                  </a:cubicBezTo>
                  <a:cubicBezTo>
                    <a:pt x="1471" y="32014"/>
                    <a:pt x="8656" y="46701"/>
                    <a:pt x="8656" y="46701"/>
                  </a:cubicBezTo>
                  <a:lnTo>
                    <a:pt x="15206" y="44161"/>
                  </a:lnTo>
                  <a:lnTo>
                    <a:pt x="9491" y="22190"/>
                  </a:lnTo>
                  <a:cubicBezTo>
                    <a:pt x="9491" y="22190"/>
                    <a:pt x="10327" y="11229"/>
                    <a:pt x="10427" y="4646"/>
                  </a:cubicBezTo>
                  <a:cubicBezTo>
                    <a:pt x="10461" y="2457"/>
                    <a:pt x="10427" y="753"/>
                    <a:pt x="10227" y="118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2015;p67"/>
            <p:cNvSpPr/>
            <p:nvPr/>
          </p:nvSpPr>
          <p:spPr>
            <a:xfrm>
              <a:off x="5696890" y="4444098"/>
              <a:ext cx="463981" cy="183284"/>
            </a:xfrm>
            <a:custGeom>
              <a:avLst/>
              <a:gdLst/>
              <a:ahLst/>
              <a:cxnLst/>
              <a:rect l="l" t="t" r="r" b="b"/>
              <a:pathLst>
                <a:path w="14470" h="5716" extrusionOk="0">
                  <a:moveTo>
                    <a:pt x="8003" y="1"/>
                  </a:moveTo>
                  <a:cubicBezTo>
                    <a:pt x="8004" y="1"/>
                    <a:pt x="8288" y="1505"/>
                    <a:pt x="5664" y="2925"/>
                  </a:cubicBezTo>
                  <a:cubicBezTo>
                    <a:pt x="4779" y="3376"/>
                    <a:pt x="3843" y="3743"/>
                    <a:pt x="2874" y="4011"/>
                  </a:cubicBezTo>
                  <a:cubicBezTo>
                    <a:pt x="602" y="4646"/>
                    <a:pt x="0" y="5715"/>
                    <a:pt x="0" y="5715"/>
                  </a:cubicBezTo>
                  <a:lnTo>
                    <a:pt x="14470" y="5665"/>
                  </a:lnTo>
                  <a:lnTo>
                    <a:pt x="14169" y="2975"/>
                  </a:lnTo>
                  <a:lnTo>
                    <a:pt x="13868" y="118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2016;p67"/>
            <p:cNvSpPr/>
            <p:nvPr/>
          </p:nvSpPr>
          <p:spPr>
            <a:xfrm>
              <a:off x="5831339" y="2781656"/>
              <a:ext cx="375609" cy="1725706"/>
            </a:xfrm>
            <a:custGeom>
              <a:avLst/>
              <a:gdLst/>
              <a:ahLst/>
              <a:cxnLst/>
              <a:rect l="l" t="t" r="r" b="b"/>
              <a:pathLst>
                <a:path w="11714" h="53819" extrusionOk="0">
                  <a:moveTo>
                    <a:pt x="10928" y="0"/>
                  </a:moveTo>
                  <a:lnTo>
                    <a:pt x="1321" y="301"/>
                  </a:lnTo>
                  <a:cubicBezTo>
                    <a:pt x="1321" y="301"/>
                    <a:pt x="1154" y="2557"/>
                    <a:pt x="953" y="5781"/>
                  </a:cubicBezTo>
                  <a:cubicBezTo>
                    <a:pt x="920" y="6333"/>
                    <a:pt x="886" y="6884"/>
                    <a:pt x="836" y="7469"/>
                  </a:cubicBezTo>
                  <a:cubicBezTo>
                    <a:pt x="452" y="13835"/>
                    <a:pt x="1" y="22674"/>
                    <a:pt x="235" y="26216"/>
                  </a:cubicBezTo>
                  <a:cubicBezTo>
                    <a:pt x="619" y="32047"/>
                    <a:pt x="2975" y="51830"/>
                    <a:pt x="2975" y="51830"/>
                  </a:cubicBezTo>
                  <a:lnTo>
                    <a:pt x="11714" y="53818"/>
                  </a:lnTo>
                  <a:cubicBezTo>
                    <a:pt x="11714" y="53818"/>
                    <a:pt x="10644" y="32498"/>
                    <a:pt x="10193" y="27603"/>
                  </a:cubicBezTo>
                  <a:cubicBezTo>
                    <a:pt x="10260" y="24445"/>
                    <a:pt x="10561" y="14520"/>
                    <a:pt x="10761" y="7469"/>
                  </a:cubicBezTo>
                  <a:cubicBezTo>
                    <a:pt x="10778" y="6884"/>
                    <a:pt x="10795" y="6333"/>
                    <a:pt x="10811" y="5781"/>
                  </a:cubicBezTo>
                  <a:cubicBezTo>
                    <a:pt x="10912" y="2390"/>
                    <a:pt x="10995" y="0"/>
                    <a:pt x="1099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2017;p67"/>
            <p:cNvSpPr/>
            <p:nvPr/>
          </p:nvSpPr>
          <p:spPr>
            <a:xfrm>
              <a:off x="5858145" y="2781656"/>
              <a:ext cx="325780" cy="239493"/>
            </a:xfrm>
            <a:custGeom>
              <a:avLst/>
              <a:gdLst/>
              <a:ahLst/>
              <a:cxnLst/>
              <a:rect l="l" t="t" r="r" b="b"/>
              <a:pathLst>
                <a:path w="10160" h="7469" extrusionOk="0">
                  <a:moveTo>
                    <a:pt x="10092" y="0"/>
                  </a:moveTo>
                  <a:lnTo>
                    <a:pt x="485" y="301"/>
                  </a:lnTo>
                  <a:cubicBezTo>
                    <a:pt x="485" y="301"/>
                    <a:pt x="318" y="2557"/>
                    <a:pt x="117" y="5781"/>
                  </a:cubicBezTo>
                  <a:cubicBezTo>
                    <a:pt x="84" y="6333"/>
                    <a:pt x="50" y="6884"/>
                    <a:pt x="0" y="7469"/>
                  </a:cubicBezTo>
                  <a:lnTo>
                    <a:pt x="9925" y="7469"/>
                  </a:lnTo>
                  <a:cubicBezTo>
                    <a:pt x="9942" y="6884"/>
                    <a:pt x="9959" y="6333"/>
                    <a:pt x="9975" y="5781"/>
                  </a:cubicBezTo>
                  <a:cubicBezTo>
                    <a:pt x="10076" y="2390"/>
                    <a:pt x="10159" y="0"/>
                    <a:pt x="1015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2018;p67"/>
            <p:cNvSpPr/>
            <p:nvPr/>
          </p:nvSpPr>
          <p:spPr>
            <a:xfrm>
              <a:off x="5696890" y="4537856"/>
              <a:ext cx="463981" cy="89525"/>
            </a:xfrm>
            <a:custGeom>
              <a:avLst/>
              <a:gdLst/>
              <a:ahLst/>
              <a:cxnLst/>
              <a:rect l="l" t="t" r="r" b="b"/>
              <a:pathLst>
                <a:path w="14470" h="2792" extrusionOk="0">
                  <a:moveTo>
                    <a:pt x="5664" y="1"/>
                  </a:moveTo>
                  <a:cubicBezTo>
                    <a:pt x="4779" y="452"/>
                    <a:pt x="3843" y="819"/>
                    <a:pt x="2874" y="1087"/>
                  </a:cubicBezTo>
                  <a:cubicBezTo>
                    <a:pt x="602" y="1722"/>
                    <a:pt x="0" y="2791"/>
                    <a:pt x="0" y="2791"/>
                  </a:cubicBezTo>
                  <a:lnTo>
                    <a:pt x="14470" y="2741"/>
                  </a:lnTo>
                  <a:lnTo>
                    <a:pt x="14169" y="51"/>
                  </a:lnTo>
                  <a:cubicBezTo>
                    <a:pt x="12899" y="519"/>
                    <a:pt x="11011" y="1521"/>
                    <a:pt x="7619" y="2022"/>
                  </a:cubicBezTo>
                  <a:cubicBezTo>
                    <a:pt x="7151" y="1287"/>
                    <a:pt x="6383" y="569"/>
                    <a:pt x="566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2019;p67"/>
            <p:cNvSpPr/>
            <p:nvPr/>
          </p:nvSpPr>
          <p:spPr>
            <a:xfrm>
              <a:off x="5049145" y="2010974"/>
              <a:ext cx="105334" cy="71986"/>
            </a:xfrm>
            <a:custGeom>
              <a:avLst/>
              <a:gdLst/>
              <a:ahLst/>
              <a:cxnLst/>
              <a:rect l="l" t="t" r="r" b="b"/>
              <a:pathLst>
                <a:path w="3285" h="2245" extrusionOk="0">
                  <a:moveTo>
                    <a:pt x="464" y="1"/>
                  </a:moveTo>
                  <a:cubicBezTo>
                    <a:pt x="407" y="1"/>
                    <a:pt x="363" y="14"/>
                    <a:pt x="335" y="42"/>
                  </a:cubicBezTo>
                  <a:cubicBezTo>
                    <a:pt x="0" y="376"/>
                    <a:pt x="168" y="543"/>
                    <a:pt x="552" y="994"/>
                  </a:cubicBezTo>
                  <a:cubicBezTo>
                    <a:pt x="953" y="1445"/>
                    <a:pt x="2373" y="2130"/>
                    <a:pt x="2373" y="2130"/>
                  </a:cubicBezTo>
                  <a:cubicBezTo>
                    <a:pt x="2373" y="2130"/>
                    <a:pt x="2585" y="2244"/>
                    <a:pt x="2802" y="2244"/>
                  </a:cubicBezTo>
                  <a:cubicBezTo>
                    <a:pt x="3041" y="2244"/>
                    <a:pt x="3285" y="2106"/>
                    <a:pt x="3259" y="1529"/>
                  </a:cubicBezTo>
                  <a:cubicBezTo>
                    <a:pt x="3259" y="1529"/>
                    <a:pt x="1086" y="1"/>
                    <a:pt x="464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2020;p67"/>
            <p:cNvSpPr/>
            <p:nvPr/>
          </p:nvSpPr>
          <p:spPr>
            <a:xfrm>
              <a:off x="4986458" y="1966179"/>
              <a:ext cx="51047" cy="114280"/>
            </a:xfrm>
            <a:custGeom>
              <a:avLst/>
              <a:gdLst/>
              <a:ahLst/>
              <a:cxnLst/>
              <a:rect l="l" t="t" r="r" b="b"/>
              <a:pathLst>
                <a:path w="1592" h="3564" extrusionOk="0">
                  <a:moveTo>
                    <a:pt x="384" y="1"/>
                  </a:moveTo>
                  <a:cubicBezTo>
                    <a:pt x="325" y="1"/>
                    <a:pt x="277" y="16"/>
                    <a:pt x="251" y="52"/>
                  </a:cubicBezTo>
                  <a:cubicBezTo>
                    <a:pt x="84" y="603"/>
                    <a:pt x="1" y="1171"/>
                    <a:pt x="17" y="1740"/>
                  </a:cubicBezTo>
                  <a:cubicBezTo>
                    <a:pt x="67" y="2274"/>
                    <a:pt x="285" y="3293"/>
                    <a:pt x="786" y="3461"/>
                  </a:cubicBezTo>
                  <a:cubicBezTo>
                    <a:pt x="991" y="3520"/>
                    <a:pt x="1162" y="3564"/>
                    <a:pt x="1292" y="3564"/>
                  </a:cubicBezTo>
                  <a:cubicBezTo>
                    <a:pt x="1490" y="3564"/>
                    <a:pt x="1591" y="3462"/>
                    <a:pt x="1571" y="3160"/>
                  </a:cubicBezTo>
                  <a:cubicBezTo>
                    <a:pt x="1538" y="2659"/>
                    <a:pt x="936" y="1856"/>
                    <a:pt x="869" y="1656"/>
                  </a:cubicBezTo>
                  <a:cubicBezTo>
                    <a:pt x="970" y="954"/>
                    <a:pt x="903" y="353"/>
                    <a:pt x="786" y="186"/>
                  </a:cubicBezTo>
                  <a:cubicBezTo>
                    <a:pt x="705" y="81"/>
                    <a:pt x="518" y="1"/>
                    <a:pt x="384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2021;p67"/>
            <p:cNvSpPr/>
            <p:nvPr/>
          </p:nvSpPr>
          <p:spPr>
            <a:xfrm>
              <a:off x="4944934" y="1983270"/>
              <a:ext cx="307824" cy="220864"/>
            </a:xfrm>
            <a:custGeom>
              <a:avLst/>
              <a:gdLst/>
              <a:ahLst/>
              <a:cxnLst/>
              <a:rect l="l" t="t" r="r" b="b"/>
              <a:pathLst>
                <a:path w="9600" h="6888" extrusionOk="0">
                  <a:moveTo>
                    <a:pt x="518" y="1"/>
                  </a:moveTo>
                  <a:cubicBezTo>
                    <a:pt x="219" y="1"/>
                    <a:pt x="0" y="174"/>
                    <a:pt x="42" y="371"/>
                  </a:cubicBezTo>
                  <a:cubicBezTo>
                    <a:pt x="109" y="605"/>
                    <a:pt x="1463" y="4030"/>
                    <a:pt x="2164" y="4247"/>
                  </a:cubicBezTo>
                  <a:cubicBezTo>
                    <a:pt x="2515" y="4348"/>
                    <a:pt x="3196" y="4373"/>
                    <a:pt x="3789" y="4373"/>
                  </a:cubicBezTo>
                  <a:cubicBezTo>
                    <a:pt x="4382" y="4373"/>
                    <a:pt x="4888" y="4348"/>
                    <a:pt x="4888" y="4348"/>
                  </a:cubicBezTo>
                  <a:lnTo>
                    <a:pt x="7277" y="6887"/>
                  </a:lnTo>
                  <a:lnTo>
                    <a:pt x="9600" y="4966"/>
                  </a:lnTo>
                  <a:cubicBezTo>
                    <a:pt x="9600" y="4966"/>
                    <a:pt x="7210" y="2577"/>
                    <a:pt x="6509" y="2393"/>
                  </a:cubicBezTo>
                  <a:cubicBezTo>
                    <a:pt x="6280" y="2337"/>
                    <a:pt x="5703" y="2319"/>
                    <a:pt x="5035" y="2319"/>
                  </a:cubicBezTo>
                  <a:cubicBezTo>
                    <a:pt x="3698" y="2319"/>
                    <a:pt x="1997" y="2393"/>
                    <a:pt x="1997" y="2393"/>
                  </a:cubicBezTo>
                  <a:cubicBezTo>
                    <a:pt x="1997" y="2393"/>
                    <a:pt x="1062" y="120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2022;p67"/>
            <p:cNvSpPr/>
            <p:nvPr/>
          </p:nvSpPr>
          <p:spPr>
            <a:xfrm>
              <a:off x="5119848" y="1986316"/>
              <a:ext cx="655248" cy="507653"/>
            </a:xfrm>
            <a:custGeom>
              <a:avLst/>
              <a:gdLst/>
              <a:ahLst/>
              <a:cxnLst/>
              <a:rect l="l" t="t" r="r" b="b"/>
              <a:pathLst>
                <a:path w="20435" h="15832" extrusionOk="0">
                  <a:moveTo>
                    <a:pt x="16991" y="0"/>
                  </a:moveTo>
                  <a:cubicBezTo>
                    <a:pt x="16811" y="0"/>
                    <a:pt x="16632" y="24"/>
                    <a:pt x="16459" y="76"/>
                  </a:cubicBezTo>
                  <a:cubicBezTo>
                    <a:pt x="14705" y="577"/>
                    <a:pt x="8305" y="8497"/>
                    <a:pt x="8305" y="8497"/>
                  </a:cubicBezTo>
                  <a:lnTo>
                    <a:pt x="3326" y="3133"/>
                  </a:lnTo>
                  <a:lnTo>
                    <a:pt x="1" y="6525"/>
                  </a:lnTo>
                  <a:cubicBezTo>
                    <a:pt x="1" y="6525"/>
                    <a:pt x="5431" y="15113"/>
                    <a:pt x="8138" y="15798"/>
                  </a:cubicBezTo>
                  <a:cubicBezTo>
                    <a:pt x="8226" y="15820"/>
                    <a:pt x="8320" y="15831"/>
                    <a:pt x="8419" y="15831"/>
                  </a:cubicBezTo>
                  <a:cubicBezTo>
                    <a:pt x="11396" y="15831"/>
                    <a:pt x="19305" y="6161"/>
                    <a:pt x="19968" y="3751"/>
                  </a:cubicBezTo>
                  <a:cubicBezTo>
                    <a:pt x="20434" y="2005"/>
                    <a:pt x="18635" y="0"/>
                    <a:pt x="169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2023;p67"/>
            <p:cNvSpPr/>
            <p:nvPr/>
          </p:nvSpPr>
          <p:spPr>
            <a:xfrm>
              <a:off x="5518993" y="1949601"/>
              <a:ext cx="722777" cy="959064"/>
            </a:xfrm>
            <a:custGeom>
              <a:avLst/>
              <a:gdLst/>
              <a:ahLst/>
              <a:cxnLst/>
              <a:rect l="l" t="t" r="r" b="b"/>
              <a:pathLst>
                <a:path w="22541" h="29910" extrusionOk="0">
                  <a:moveTo>
                    <a:pt x="14922" y="1"/>
                  </a:moveTo>
                  <a:cubicBezTo>
                    <a:pt x="12785" y="1"/>
                    <a:pt x="8538" y="103"/>
                    <a:pt x="7859" y="103"/>
                  </a:cubicBezTo>
                  <a:cubicBezTo>
                    <a:pt x="7811" y="103"/>
                    <a:pt x="7780" y="102"/>
                    <a:pt x="7770" y="101"/>
                  </a:cubicBezTo>
                  <a:cubicBezTo>
                    <a:pt x="7770" y="101"/>
                    <a:pt x="7369" y="151"/>
                    <a:pt x="6818" y="268"/>
                  </a:cubicBezTo>
                  <a:cubicBezTo>
                    <a:pt x="5983" y="435"/>
                    <a:pt x="4796" y="769"/>
                    <a:pt x="4295" y="1354"/>
                  </a:cubicBezTo>
                  <a:cubicBezTo>
                    <a:pt x="3476" y="2323"/>
                    <a:pt x="4078" y="16342"/>
                    <a:pt x="4078" y="16342"/>
                  </a:cubicBezTo>
                  <a:cubicBezTo>
                    <a:pt x="4061" y="16425"/>
                    <a:pt x="987" y="25364"/>
                    <a:pt x="1" y="29909"/>
                  </a:cubicBezTo>
                  <a:lnTo>
                    <a:pt x="22039" y="29909"/>
                  </a:lnTo>
                  <a:cubicBezTo>
                    <a:pt x="22039" y="29909"/>
                    <a:pt x="21354" y="25348"/>
                    <a:pt x="20653" y="21856"/>
                  </a:cubicBezTo>
                  <a:cubicBezTo>
                    <a:pt x="20151" y="19349"/>
                    <a:pt x="20151" y="16776"/>
                    <a:pt x="20686" y="14270"/>
                  </a:cubicBezTo>
                  <a:cubicBezTo>
                    <a:pt x="21622" y="9809"/>
                    <a:pt x="22541" y="4529"/>
                    <a:pt x="21471" y="2708"/>
                  </a:cubicBezTo>
                  <a:cubicBezTo>
                    <a:pt x="20218" y="586"/>
                    <a:pt x="17879" y="519"/>
                    <a:pt x="15790" y="168"/>
                  </a:cubicBezTo>
                  <a:cubicBezTo>
                    <a:pt x="15490" y="118"/>
                    <a:pt x="15206" y="68"/>
                    <a:pt x="14922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2024;p67"/>
            <p:cNvSpPr/>
            <p:nvPr/>
          </p:nvSpPr>
          <p:spPr>
            <a:xfrm>
              <a:off x="5957803" y="2654134"/>
              <a:ext cx="137719" cy="157888"/>
            </a:xfrm>
            <a:custGeom>
              <a:avLst/>
              <a:gdLst/>
              <a:ahLst/>
              <a:cxnLst/>
              <a:rect l="l" t="t" r="r" b="b"/>
              <a:pathLst>
                <a:path w="4295" h="4924" extrusionOk="0">
                  <a:moveTo>
                    <a:pt x="0" y="1"/>
                  </a:moveTo>
                  <a:lnTo>
                    <a:pt x="0" y="3426"/>
                  </a:lnTo>
                  <a:cubicBezTo>
                    <a:pt x="0" y="3426"/>
                    <a:pt x="84" y="4428"/>
                    <a:pt x="1420" y="4813"/>
                  </a:cubicBezTo>
                  <a:cubicBezTo>
                    <a:pt x="1688" y="4890"/>
                    <a:pt x="1953" y="4924"/>
                    <a:pt x="2206" y="4924"/>
                  </a:cubicBezTo>
                  <a:cubicBezTo>
                    <a:pt x="3214" y="4924"/>
                    <a:pt x="4037" y="4381"/>
                    <a:pt x="4144" y="3860"/>
                  </a:cubicBezTo>
                  <a:cubicBezTo>
                    <a:pt x="4294" y="3142"/>
                    <a:pt x="4211" y="151"/>
                    <a:pt x="4194" y="8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2025;p67"/>
            <p:cNvSpPr/>
            <p:nvPr/>
          </p:nvSpPr>
          <p:spPr>
            <a:xfrm>
              <a:off x="5639013" y="2654134"/>
              <a:ext cx="137719" cy="157888"/>
            </a:xfrm>
            <a:custGeom>
              <a:avLst/>
              <a:gdLst/>
              <a:ahLst/>
              <a:cxnLst/>
              <a:rect l="l" t="t" r="r" b="b"/>
              <a:pathLst>
                <a:path w="4295" h="4924" extrusionOk="0">
                  <a:moveTo>
                    <a:pt x="1" y="1"/>
                  </a:moveTo>
                  <a:lnTo>
                    <a:pt x="1" y="3426"/>
                  </a:lnTo>
                  <a:cubicBezTo>
                    <a:pt x="1" y="3426"/>
                    <a:pt x="84" y="4428"/>
                    <a:pt x="1421" y="4813"/>
                  </a:cubicBezTo>
                  <a:cubicBezTo>
                    <a:pt x="1689" y="4890"/>
                    <a:pt x="1953" y="4924"/>
                    <a:pt x="2206" y="4924"/>
                  </a:cubicBezTo>
                  <a:cubicBezTo>
                    <a:pt x="3215" y="4924"/>
                    <a:pt x="4037" y="4381"/>
                    <a:pt x="4144" y="3860"/>
                  </a:cubicBezTo>
                  <a:cubicBezTo>
                    <a:pt x="4295" y="3142"/>
                    <a:pt x="4211" y="151"/>
                    <a:pt x="4194" y="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2026;p67"/>
            <p:cNvSpPr/>
            <p:nvPr/>
          </p:nvSpPr>
          <p:spPr>
            <a:xfrm>
              <a:off x="5737580" y="1949601"/>
              <a:ext cx="287751" cy="204158"/>
            </a:xfrm>
            <a:custGeom>
              <a:avLst/>
              <a:gdLst/>
              <a:ahLst/>
              <a:cxnLst/>
              <a:rect l="l" t="t" r="r" b="b"/>
              <a:pathLst>
                <a:path w="8974" h="6367" extrusionOk="0">
                  <a:moveTo>
                    <a:pt x="8105" y="1"/>
                  </a:moveTo>
                  <a:cubicBezTo>
                    <a:pt x="5968" y="1"/>
                    <a:pt x="1721" y="103"/>
                    <a:pt x="1042" y="103"/>
                  </a:cubicBezTo>
                  <a:cubicBezTo>
                    <a:pt x="994" y="103"/>
                    <a:pt x="963" y="102"/>
                    <a:pt x="953" y="101"/>
                  </a:cubicBezTo>
                  <a:cubicBezTo>
                    <a:pt x="953" y="101"/>
                    <a:pt x="552" y="151"/>
                    <a:pt x="1" y="268"/>
                  </a:cubicBezTo>
                  <a:cubicBezTo>
                    <a:pt x="502" y="2156"/>
                    <a:pt x="1622" y="5882"/>
                    <a:pt x="2741" y="6367"/>
                  </a:cubicBezTo>
                  <a:cubicBezTo>
                    <a:pt x="4546" y="6166"/>
                    <a:pt x="7770" y="2641"/>
                    <a:pt x="8973" y="168"/>
                  </a:cubicBezTo>
                  <a:cubicBezTo>
                    <a:pt x="8673" y="118"/>
                    <a:pt x="8389" y="68"/>
                    <a:pt x="810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2027;p67"/>
            <p:cNvSpPr/>
            <p:nvPr/>
          </p:nvSpPr>
          <p:spPr>
            <a:xfrm>
              <a:off x="5453100" y="1990741"/>
              <a:ext cx="51015" cy="114023"/>
            </a:xfrm>
            <a:custGeom>
              <a:avLst/>
              <a:gdLst/>
              <a:ahLst/>
              <a:cxnLst/>
              <a:rect l="l" t="t" r="r" b="b"/>
              <a:pathLst>
                <a:path w="1591" h="3556" extrusionOk="0">
                  <a:moveTo>
                    <a:pt x="387" y="0"/>
                  </a:moveTo>
                  <a:cubicBezTo>
                    <a:pt x="324" y="0"/>
                    <a:pt x="273" y="17"/>
                    <a:pt x="251" y="55"/>
                  </a:cubicBezTo>
                  <a:cubicBezTo>
                    <a:pt x="68" y="589"/>
                    <a:pt x="1" y="1157"/>
                    <a:pt x="17" y="1742"/>
                  </a:cubicBezTo>
                  <a:cubicBezTo>
                    <a:pt x="68" y="2260"/>
                    <a:pt x="285" y="3296"/>
                    <a:pt x="786" y="3446"/>
                  </a:cubicBezTo>
                  <a:cubicBezTo>
                    <a:pt x="999" y="3508"/>
                    <a:pt x="1175" y="3556"/>
                    <a:pt x="1306" y="3556"/>
                  </a:cubicBezTo>
                  <a:cubicBezTo>
                    <a:pt x="1495" y="3556"/>
                    <a:pt x="1591" y="3458"/>
                    <a:pt x="1571" y="3162"/>
                  </a:cubicBezTo>
                  <a:cubicBezTo>
                    <a:pt x="1538" y="2644"/>
                    <a:pt x="920" y="1859"/>
                    <a:pt x="870" y="1642"/>
                  </a:cubicBezTo>
                  <a:cubicBezTo>
                    <a:pt x="970" y="940"/>
                    <a:pt x="903" y="339"/>
                    <a:pt x="786" y="188"/>
                  </a:cubicBezTo>
                  <a:cubicBezTo>
                    <a:pt x="707" y="75"/>
                    <a:pt x="520" y="0"/>
                    <a:pt x="387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2028;p67"/>
            <p:cNvSpPr/>
            <p:nvPr/>
          </p:nvSpPr>
          <p:spPr>
            <a:xfrm>
              <a:off x="5411576" y="2007928"/>
              <a:ext cx="307824" cy="220319"/>
            </a:xfrm>
            <a:custGeom>
              <a:avLst/>
              <a:gdLst/>
              <a:ahLst/>
              <a:cxnLst/>
              <a:rect l="l" t="t" r="r" b="b"/>
              <a:pathLst>
                <a:path w="9600" h="6871" extrusionOk="0">
                  <a:moveTo>
                    <a:pt x="518" y="1"/>
                  </a:moveTo>
                  <a:cubicBezTo>
                    <a:pt x="219" y="1"/>
                    <a:pt x="0" y="174"/>
                    <a:pt x="43" y="371"/>
                  </a:cubicBezTo>
                  <a:cubicBezTo>
                    <a:pt x="109" y="605"/>
                    <a:pt x="1463" y="4030"/>
                    <a:pt x="2165" y="4230"/>
                  </a:cubicBezTo>
                  <a:cubicBezTo>
                    <a:pt x="2515" y="4331"/>
                    <a:pt x="3196" y="4356"/>
                    <a:pt x="3789" y="4356"/>
                  </a:cubicBezTo>
                  <a:cubicBezTo>
                    <a:pt x="4383" y="4356"/>
                    <a:pt x="4888" y="4331"/>
                    <a:pt x="4888" y="4331"/>
                  </a:cubicBezTo>
                  <a:lnTo>
                    <a:pt x="7277" y="6870"/>
                  </a:lnTo>
                  <a:lnTo>
                    <a:pt x="9600" y="4949"/>
                  </a:lnTo>
                  <a:cubicBezTo>
                    <a:pt x="8647" y="3996"/>
                    <a:pt x="7628" y="3144"/>
                    <a:pt x="6525" y="2376"/>
                  </a:cubicBezTo>
                  <a:cubicBezTo>
                    <a:pt x="6074" y="2058"/>
                    <a:pt x="5607" y="1774"/>
                    <a:pt x="5139" y="1490"/>
                  </a:cubicBezTo>
                  <a:cubicBezTo>
                    <a:pt x="4940" y="1377"/>
                    <a:pt x="4153" y="831"/>
                    <a:pt x="3755" y="831"/>
                  </a:cubicBezTo>
                  <a:cubicBezTo>
                    <a:pt x="3684" y="831"/>
                    <a:pt x="3625" y="848"/>
                    <a:pt x="3585" y="889"/>
                  </a:cubicBezTo>
                  <a:cubicBezTo>
                    <a:pt x="3234" y="1240"/>
                    <a:pt x="3418" y="1407"/>
                    <a:pt x="3802" y="1858"/>
                  </a:cubicBezTo>
                  <a:cubicBezTo>
                    <a:pt x="3986" y="2025"/>
                    <a:pt x="4186" y="2192"/>
                    <a:pt x="4387" y="2309"/>
                  </a:cubicBezTo>
                  <a:cubicBezTo>
                    <a:pt x="3200" y="2326"/>
                    <a:pt x="1997" y="2392"/>
                    <a:pt x="1997" y="2392"/>
                  </a:cubicBezTo>
                  <a:cubicBezTo>
                    <a:pt x="1997" y="2392"/>
                    <a:pt x="1062" y="103"/>
                    <a:pt x="694" y="20"/>
                  </a:cubicBezTo>
                  <a:cubicBezTo>
                    <a:pt x="633" y="7"/>
                    <a:pt x="574" y="1"/>
                    <a:pt x="51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2029;p67"/>
            <p:cNvSpPr/>
            <p:nvPr/>
          </p:nvSpPr>
          <p:spPr>
            <a:xfrm>
              <a:off x="5585977" y="2010557"/>
              <a:ext cx="655761" cy="507525"/>
            </a:xfrm>
            <a:custGeom>
              <a:avLst/>
              <a:gdLst/>
              <a:ahLst/>
              <a:cxnLst/>
              <a:rect l="l" t="t" r="r" b="b"/>
              <a:pathLst>
                <a:path w="20451" h="15828" extrusionOk="0">
                  <a:moveTo>
                    <a:pt x="16988" y="1"/>
                  </a:moveTo>
                  <a:cubicBezTo>
                    <a:pt x="16814" y="1"/>
                    <a:pt x="16642" y="23"/>
                    <a:pt x="16475" y="71"/>
                  </a:cubicBezTo>
                  <a:cubicBezTo>
                    <a:pt x="14721" y="589"/>
                    <a:pt x="8321" y="8509"/>
                    <a:pt x="8321" y="8509"/>
                  </a:cubicBezTo>
                  <a:lnTo>
                    <a:pt x="3342" y="3129"/>
                  </a:lnTo>
                  <a:lnTo>
                    <a:pt x="0" y="6521"/>
                  </a:lnTo>
                  <a:cubicBezTo>
                    <a:pt x="0" y="6521"/>
                    <a:pt x="5431" y="15126"/>
                    <a:pt x="8154" y="15794"/>
                  </a:cubicBezTo>
                  <a:cubicBezTo>
                    <a:pt x="8241" y="15816"/>
                    <a:pt x="8335" y="15827"/>
                    <a:pt x="8433" y="15827"/>
                  </a:cubicBezTo>
                  <a:cubicBezTo>
                    <a:pt x="11397" y="15827"/>
                    <a:pt x="19320" y="6157"/>
                    <a:pt x="19967" y="3747"/>
                  </a:cubicBezTo>
                  <a:cubicBezTo>
                    <a:pt x="20450" y="2011"/>
                    <a:pt x="18627" y="1"/>
                    <a:pt x="169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2030;p67"/>
            <p:cNvSpPr/>
            <p:nvPr/>
          </p:nvSpPr>
          <p:spPr>
            <a:xfrm>
              <a:off x="5700642" y="1613689"/>
              <a:ext cx="303784" cy="506851"/>
            </a:xfrm>
            <a:custGeom>
              <a:avLst/>
              <a:gdLst/>
              <a:ahLst/>
              <a:cxnLst/>
              <a:rect l="l" t="t" r="r" b="b"/>
              <a:pathLst>
                <a:path w="9474" h="15807" extrusionOk="0">
                  <a:moveTo>
                    <a:pt x="1170" y="1"/>
                  </a:moveTo>
                  <a:cubicBezTo>
                    <a:pt x="869" y="335"/>
                    <a:pt x="668" y="903"/>
                    <a:pt x="652" y="2039"/>
                  </a:cubicBezTo>
                  <a:cubicBezTo>
                    <a:pt x="735" y="4061"/>
                    <a:pt x="0" y="3610"/>
                    <a:pt x="17" y="4094"/>
                  </a:cubicBezTo>
                  <a:cubicBezTo>
                    <a:pt x="17" y="4295"/>
                    <a:pt x="585" y="4345"/>
                    <a:pt x="602" y="4963"/>
                  </a:cubicBezTo>
                  <a:cubicBezTo>
                    <a:pt x="602" y="5598"/>
                    <a:pt x="719" y="6567"/>
                    <a:pt x="936" y="6751"/>
                  </a:cubicBezTo>
                  <a:cubicBezTo>
                    <a:pt x="1151" y="6944"/>
                    <a:pt x="1524" y="7041"/>
                    <a:pt x="2003" y="7041"/>
                  </a:cubicBezTo>
                  <a:cubicBezTo>
                    <a:pt x="2270" y="7041"/>
                    <a:pt x="2568" y="7011"/>
                    <a:pt x="2891" y="6951"/>
                  </a:cubicBezTo>
                  <a:cubicBezTo>
                    <a:pt x="2991" y="6935"/>
                    <a:pt x="3074" y="6918"/>
                    <a:pt x="3158" y="6918"/>
                  </a:cubicBezTo>
                  <a:cubicBezTo>
                    <a:pt x="3172" y="6916"/>
                    <a:pt x="3187" y="6916"/>
                    <a:pt x="3200" y="6916"/>
                  </a:cubicBezTo>
                  <a:cubicBezTo>
                    <a:pt x="3813" y="6916"/>
                    <a:pt x="3877" y="8327"/>
                    <a:pt x="3893" y="8555"/>
                  </a:cubicBezTo>
                  <a:cubicBezTo>
                    <a:pt x="3927" y="9107"/>
                    <a:pt x="3759" y="9641"/>
                    <a:pt x="3392" y="10059"/>
                  </a:cubicBezTo>
                  <a:cubicBezTo>
                    <a:pt x="3058" y="10427"/>
                    <a:pt x="2105" y="10577"/>
                    <a:pt x="2105" y="10577"/>
                  </a:cubicBezTo>
                  <a:cubicBezTo>
                    <a:pt x="2105" y="10577"/>
                    <a:pt x="3175" y="15573"/>
                    <a:pt x="4177" y="15807"/>
                  </a:cubicBezTo>
                  <a:cubicBezTo>
                    <a:pt x="5547" y="15256"/>
                    <a:pt x="8572" y="12215"/>
                    <a:pt x="9474" y="10544"/>
                  </a:cubicBezTo>
                  <a:lnTo>
                    <a:pt x="9474" y="10527"/>
                  </a:lnTo>
                  <a:cubicBezTo>
                    <a:pt x="8455" y="10193"/>
                    <a:pt x="7452" y="9658"/>
                    <a:pt x="7118" y="8672"/>
                  </a:cubicBezTo>
                  <a:cubicBezTo>
                    <a:pt x="6784" y="7703"/>
                    <a:pt x="7068" y="4094"/>
                    <a:pt x="7068" y="4094"/>
                  </a:cubicBezTo>
                  <a:lnTo>
                    <a:pt x="7068" y="4094"/>
                  </a:lnTo>
                  <a:cubicBezTo>
                    <a:pt x="7068" y="4094"/>
                    <a:pt x="7144" y="4132"/>
                    <a:pt x="7283" y="4132"/>
                  </a:cubicBezTo>
                  <a:cubicBezTo>
                    <a:pt x="7405" y="4132"/>
                    <a:pt x="7576" y="4103"/>
                    <a:pt x="7786" y="3994"/>
                  </a:cubicBezTo>
                  <a:cubicBezTo>
                    <a:pt x="8237" y="3760"/>
                    <a:pt x="8622" y="1621"/>
                    <a:pt x="7870" y="1438"/>
                  </a:cubicBezTo>
                  <a:cubicBezTo>
                    <a:pt x="7784" y="1417"/>
                    <a:pt x="7703" y="1407"/>
                    <a:pt x="7625" y="1407"/>
                  </a:cubicBezTo>
                  <a:cubicBezTo>
                    <a:pt x="7076" y="1407"/>
                    <a:pt x="6704" y="1909"/>
                    <a:pt x="6500" y="2758"/>
                  </a:cubicBezTo>
                  <a:cubicBezTo>
                    <a:pt x="5798" y="2156"/>
                    <a:pt x="5597" y="1939"/>
                    <a:pt x="4678" y="1621"/>
                  </a:cubicBezTo>
                  <a:cubicBezTo>
                    <a:pt x="3927" y="1371"/>
                    <a:pt x="2673" y="1304"/>
                    <a:pt x="1871" y="803"/>
                  </a:cubicBezTo>
                  <a:cubicBezTo>
                    <a:pt x="1571" y="602"/>
                    <a:pt x="1320" y="335"/>
                    <a:pt x="117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2031;p67"/>
            <p:cNvSpPr/>
            <p:nvPr/>
          </p:nvSpPr>
          <p:spPr>
            <a:xfrm>
              <a:off x="5768138" y="1724601"/>
              <a:ext cx="236287" cy="395939"/>
            </a:xfrm>
            <a:custGeom>
              <a:avLst/>
              <a:gdLst/>
              <a:ahLst/>
              <a:cxnLst/>
              <a:rect l="l" t="t" r="r" b="b"/>
              <a:pathLst>
                <a:path w="7369" h="12348" extrusionOk="0">
                  <a:moveTo>
                    <a:pt x="4512" y="0"/>
                  </a:moveTo>
                  <a:cubicBezTo>
                    <a:pt x="4445" y="301"/>
                    <a:pt x="4378" y="502"/>
                    <a:pt x="4361" y="669"/>
                  </a:cubicBezTo>
                  <a:cubicBezTo>
                    <a:pt x="3676" y="2791"/>
                    <a:pt x="1755" y="3325"/>
                    <a:pt x="1053" y="3459"/>
                  </a:cubicBezTo>
                  <a:cubicBezTo>
                    <a:pt x="1067" y="3457"/>
                    <a:pt x="1082" y="3457"/>
                    <a:pt x="1095" y="3457"/>
                  </a:cubicBezTo>
                  <a:cubicBezTo>
                    <a:pt x="1708" y="3457"/>
                    <a:pt x="1772" y="4868"/>
                    <a:pt x="1788" y="5096"/>
                  </a:cubicBezTo>
                  <a:cubicBezTo>
                    <a:pt x="1822" y="5648"/>
                    <a:pt x="1654" y="6182"/>
                    <a:pt x="1287" y="6600"/>
                  </a:cubicBezTo>
                  <a:cubicBezTo>
                    <a:pt x="953" y="6968"/>
                    <a:pt x="0" y="7118"/>
                    <a:pt x="0" y="7118"/>
                  </a:cubicBezTo>
                  <a:cubicBezTo>
                    <a:pt x="0" y="7118"/>
                    <a:pt x="1070" y="12114"/>
                    <a:pt x="2072" y="12348"/>
                  </a:cubicBezTo>
                  <a:cubicBezTo>
                    <a:pt x="3442" y="11797"/>
                    <a:pt x="6467" y="8756"/>
                    <a:pt x="7369" y="7085"/>
                  </a:cubicBezTo>
                  <a:lnTo>
                    <a:pt x="7369" y="7068"/>
                  </a:lnTo>
                  <a:cubicBezTo>
                    <a:pt x="6350" y="6734"/>
                    <a:pt x="5347" y="6199"/>
                    <a:pt x="5013" y="5213"/>
                  </a:cubicBezTo>
                  <a:cubicBezTo>
                    <a:pt x="4679" y="4244"/>
                    <a:pt x="4963" y="619"/>
                    <a:pt x="4963" y="619"/>
                  </a:cubicBezTo>
                  <a:cubicBezTo>
                    <a:pt x="4963" y="619"/>
                    <a:pt x="4612" y="535"/>
                    <a:pt x="4512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2032;p67"/>
            <p:cNvSpPr/>
            <p:nvPr/>
          </p:nvSpPr>
          <p:spPr>
            <a:xfrm>
              <a:off x="5920287" y="1673971"/>
              <a:ext cx="32706" cy="53869"/>
            </a:xfrm>
            <a:custGeom>
              <a:avLst/>
              <a:gdLst/>
              <a:ahLst/>
              <a:cxnLst/>
              <a:rect l="l" t="t" r="r" b="b"/>
              <a:pathLst>
                <a:path w="1020" h="1680" extrusionOk="0">
                  <a:moveTo>
                    <a:pt x="1020" y="76"/>
                  </a:moveTo>
                  <a:cubicBezTo>
                    <a:pt x="1014" y="76"/>
                    <a:pt x="1009" y="76"/>
                    <a:pt x="1003" y="76"/>
                  </a:cubicBezTo>
                  <a:lnTo>
                    <a:pt x="1003" y="76"/>
                  </a:lnTo>
                  <a:cubicBezTo>
                    <a:pt x="1014" y="86"/>
                    <a:pt x="1020" y="92"/>
                    <a:pt x="1020" y="92"/>
                  </a:cubicBezTo>
                  <a:lnTo>
                    <a:pt x="1020" y="76"/>
                  </a:lnTo>
                  <a:close/>
                  <a:moveTo>
                    <a:pt x="796" y="0"/>
                  </a:moveTo>
                  <a:cubicBezTo>
                    <a:pt x="717" y="0"/>
                    <a:pt x="619" y="27"/>
                    <a:pt x="502" y="109"/>
                  </a:cubicBezTo>
                  <a:cubicBezTo>
                    <a:pt x="51" y="443"/>
                    <a:pt x="1" y="1680"/>
                    <a:pt x="452" y="1680"/>
                  </a:cubicBezTo>
                  <a:cubicBezTo>
                    <a:pt x="920" y="1680"/>
                    <a:pt x="936" y="911"/>
                    <a:pt x="619" y="827"/>
                  </a:cubicBezTo>
                  <a:cubicBezTo>
                    <a:pt x="552" y="811"/>
                    <a:pt x="485" y="794"/>
                    <a:pt x="418" y="794"/>
                  </a:cubicBezTo>
                  <a:cubicBezTo>
                    <a:pt x="418" y="794"/>
                    <a:pt x="484" y="91"/>
                    <a:pt x="1003" y="76"/>
                  </a:cubicBezTo>
                  <a:lnTo>
                    <a:pt x="1003" y="76"/>
                  </a:lnTo>
                  <a:cubicBezTo>
                    <a:pt x="973" y="49"/>
                    <a:pt x="903" y="0"/>
                    <a:pt x="79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2033;p67"/>
            <p:cNvSpPr/>
            <p:nvPr/>
          </p:nvSpPr>
          <p:spPr>
            <a:xfrm>
              <a:off x="5742967" y="1659766"/>
              <a:ext cx="40723" cy="20393"/>
            </a:xfrm>
            <a:custGeom>
              <a:avLst/>
              <a:gdLst/>
              <a:ahLst/>
              <a:cxnLst/>
              <a:rect l="l" t="t" r="r" b="b"/>
              <a:pathLst>
                <a:path w="1270" h="636" extrusionOk="0">
                  <a:moveTo>
                    <a:pt x="641" y="1"/>
                  </a:moveTo>
                  <a:cubicBezTo>
                    <a:pt x="372" y="1"/>
                    <a:pt x="100" y="176"/>
                    <a:pt x="0" y="418"/>
                  </a:cubicBezTo>
                  <a:cubicBezTo>
                    <a:pt x="119" y="395"/>
                    <a:pt x="239" y="384"/>
                    <a:pt x="359" y="384"/>
                  </a:cubicBezTo>
                  <a:cubicBezTo>
                    <a:pt x="676" y="384"/>
                    <a:pt x="991" y="466"/>
                    <a:pt x="1270" y="636"/>
                  </a:cubicBezTo>
                  <a:cubicBezTo>
                    <a:pt x="1178" y="176"/>
                    <a:pt x="911" y="1"/>
                    <a:pt x="641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2034;p67"/>
            <p:cNvSpPr/>
            <p:nvPr/>
          </p:nvSpPr>
          <p:spPr>
            <a:xfrm>
              <a:off x="5749380" y="1692985"/>
              <a:ext cx="23600" cy="23600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cubicBezTo>
                    <a:pt x="1" y="402"/>
                    <a:pt x="17" y="435"/>
                    <a:pt x="17" y="468"/>
                  </a:cubicBezTo>
                  <a:cubicBezTo>
                    <a:pt x="34" y="535"/>
                    <a:pt x="67" y="585"/>
                    <a:pt x="117" y="635"/>
                  </a:cubicBezTo>
                  <a:lnTo>
                    <a:pt x="201" y="686"/>
                  </a:lnTo>
                  <a:cubicBezTo>
                    <a:pt x="251" y="719"/>
                    <a:pt x="318" y="736"/>
                    <a:pt x="385" y="736"/>
                  </a:cubicBezTo>
                  <a:cubicBezTo>
                    <a:pt x="435" y="736"/>
                    <a:pt x="468" y="736"/>
                    <a:pt x="518" y="702"/>
                  </a:cubicBezTo>
                  <a:cubicBezTo>
                    <a:pt x="652" y="635"/>
                    <a:pt x="736" y="502"/>
                    <a:pt x="736" y="351"/>
                  </a:cubicBezTo>
                  <a:cubicBezTo>
                    <a:pt x="736" y="335"/>
                    <a:pt x="736" y="301"/>
                    <a:pt x="736" y="268"/>
                  </a:cubicBezTo>
                  <a:cubicBezTo>
                    <a:pt x="702" y="201"/>
                    <a:pt x="669" y="151"/>
                    <a:pt x="635" y="101"/>
                  </a:cubicBezTo>
                  <a:lnTo>
                    <a:pt x="552" y="34"/>
                  </a:lnTo>
                  <a:cubicBezTo>
                    <a:pt x="485" y="17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2035;p67"/>
            <p:cNvSpPr/>
            <p:nvPr/>
          </p:nvSpPr>
          <p:spPr>
            <a:xfrm>
              <a:off x="5728474" y="1770134"/>
              <a:ext cx="48803" cy="23792"/>
            </a:xfrm>
            <a:custGeom>
              <a:avLst/>
              <a:gdLst/>
              <a:ahLst/>
              <a:cxnLst/>
              <a:rect l="l" t="t" r="r" b="b"/>
              <a:pathLst>
                <a:path w="1522" h="742" extrusionOk="0">
                  <a:moveTo>
                    <a:pt x="1521" y="1"/>
                  </a:moveTo>
                  <a:cubicBezTo>
                    <a:pt x="1287" y="101"/>
                    <a:pt x="1037" y="168"/>
                    <a:pt x="786" y="201"/>
                  </a:cubicBezTo>
                  <a:cubicBezTo>
                    <a:pt x="352" y="251"/>
                    <a:pt x="1" y="268"/>
                    <a:pt x="1" y="268"/>
                  </a:cubicBezTo>
                  <a:cubicBezTo>
                    <a:pt x="1" y="268"/>
                    <a:pt x="312" y="741"/>
                    <a:pt x="752" y="741"/>
                  </a:cubicBezTo>
                  <a:cubicBezTo>
                    <a:pt x="780" y="741"/>
                    <a:pt x="808" y="740"/>
                    <a:pt x="836" y="736"/>
                  </a:cubicBezTo>
                  <a:cubicBezTo>
                    <a:pt x="1204" y="669"/>
                    <a:pt x="1488" y="385"/>
                    <a:pt x="1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5" name="Google Shape;2104;p67"/>
          <p:cNvGrpSpPr/>
          <p:nvPr/>
        </p:nvGrpSpPr>
        <p:grpSpPr>
          <a:xfrm>
            <a:off x="7318794" y="1899915"/>
            <a:ext cx="961392" cy="2304279"/>
            <a:chOff x="3720981" y="1611252"/>
            <a:chExt cx="1595009" cy="3066472"/>
          </a:xfrm>
        </p:grpSpPr>
        <p:sp>
          <p:nvSpPr>
            <p:cNvPr id="1786" name="Google Shape;2105;p67"/>
            <p:cNvSpPr/>
            <p:nvPr/>
          </p:nvSpPr>
          <p:spPr>
            <a:xfrm>
              <a:off x="4292635" y="1611252"/>
              <a:ext cx="435090" cy="443395"/>
            </a:xfrm>
            <a:custGeom>
              <a:avLst/>
              <a:gdLst/>
              <a:ahLst/>
              <a:cxnLst/>
              <a:rect l="l" t="t" r="r" b="b"/>
              <a:pathLst>
                <a:path w="13569" h="13828" extrusionOk="0">
                  <a:moveTo>
                    <a:pt x="7953" y="1"/>
                  </a:moveTo>
                  <a:cubicBezTo>
                    <a:pt x="6331" y="1"/>
                    <a:pt x="4651" y="499"/>
                    <a:pt x="3376" y="1346"/>
                  </a:cubicBezTo>
                  <a:cubicBezTo>
                    <a:pt x="1421" y="2633"/>
                    <a:pt x="84" y="4889"/>
                    <a:pt x="51" y="7228"/>
                  </a:cubicBezTo>
                  <a:cubicBezTo>
                    <a:pt x="1" y="9584"/>
                    <a:pt x="1321" y="11940"/>
                    <a:pt x="3393" y="13009"/>
                  </a:cubicBezTo>
                  <a:cubicBezTo>
                    <a:pt x="4579" y="13627"/>
                    <a:pt x="5916" y="13811"/>
                    <a:pt x="7252" y="13828"/>
                  </a:cubicBezTo>
                  <a:cubicBezTo>
                    <a:pt x="9024" y="13828"/>
                    <a:pt x="10928" y="13443"/>
                    <a:pt x="12081" y="12090"/>
                  </a:cubicBezTo>
                  <a:cubicBezTo>
                    <a:pt x="13167" y="10820"/>
                    <a:pt x="13318" y="9032"/>
                    <a:pt x="13418" y="7378"/>
                  </a:cubicBezTo>
                  <a:cubicBezTo>
                    <a:pt x="13501" y="6142"/>
                    <a:pt x="13568" y="4872"/>
                    <a:pt x="13268" y="3669"/>
                  </a:cubicBezTo>
                  <a:cubicBezTo>
                    <a:pt x="12583" y="1068"/>
                    <a:pt x="10329" y="1"/>
                    <a:pt x="795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2106;p67"/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2107;p67"/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2108;p67"/>
            <p:cNvSpPr/>
            <p:nvPr/>
          </p:nvSpPr>
          <p:spPr>
            <a:xfrm>
              <a:off x="3720981" y="4234617"/>
              <a:ext cx="339184" cy="443106"/>
            </a:xfrm>
            <a:custGeom>
              <a:avLst/>
              <a:gdLst/>
              <a:ahLst/>
              <a:cxnLst/>
              <a:rect l="l" t="t" r="r" b="b"/>
              <a:pathLst>
                <a:path w="10578" h="13819" extrusionOk="0">
                  <a:moveTo>
                    <a:pt x="3476" y="1"/>
                  </a:moveTo>
                  <a:lnTo>
                    <a:pt x="1688" y="1922"/>
                  </a:lnTo>
                  <a:lnTo>
                    <a:pt x="1" y="3727"/>
                  </a:lnTo>
                  <a:lnTo>
                    <a:pt x="9993" y="13819"/>
                  </a:lnTo>
                  <a:cubicBezTo>
                    <a:pt x="9993" y="13819"/>
                    <a:pt x="10577" y="12098"/>
                    <a:pt x="9291" y="10126"/>
                  </a:cubicBezTo>
                  <a:cubicBezTo>
                    <a:pt x="8739" y="9291"/>
                    <a:pt x="8255" y="8405"/>
                    <a:pt x="7871" y="7469"/>
                  </a:cubicBezTo>
                  <a:cubicBezTo>
                    <a:pt x="6751" y="4696"/>
                    <a:pt x="7787" y="3777"/>
                    <a:pt x="7787" y="3777"/>
                  </a:cubicBezTo>
                  <a:lnTo>
                    <a:pt x="3476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2109;p67"/>
            <p:cNvSpPr/>
            <p:nvPr/>
          </p:nvSpPr>
          <p:spPr>
            <a:xfrm>
              <a:off x="3720981" y="4296246"/>
              <a:ext cx="339184" cy="381477"/>
            </a:xfrm>
            <a:custGeom>
              <a:avLst/>
              <a:gdLst/>
              <a:ahLst/>
              <a:cxnLst/>
              <a:rect l="l" t="t" r="r" b="b"/>
              <a:pathLst>
                <a:path w="10578" h="11897" extrusionOk="0">
                  <a:moveTo>
                    <a:pt x="1688" y="0"/>
                  </a:moveTo>
                  <a:lnTo>
                    <a:pt x="1" y="1805"/>
                  </a:lnTo>
                  <a:lnTo>
                    <a:pt x="9993" y="11897"/>
                  </a:lnTo>
                  <a:cubicBezTo>
                    <a:pt x="9993" y="11897"/>
                    <a:pt x="10577" y="10176"/>
                    <a:pt x="9291" y="8204"/>
                  </a:cubicBezTo>
                  <a:cubicBezTo>
                    <a:pt x="8739" y="7369"/>
                    <a:pt x="8255" y="6483"/>
                    <a:pt x="7871" y="5547"/>
                  </a:cubicBezTo>
                  <a:cubicBezTo>
                    <a:pt x="7662" y="5535"/>
                    <a:pt x="7446" y="5528"/>
                    <a:pt x="7227" y="5528"/>
                  </a:cubicBezTo>
                  <a:cubicBezTo>
                    <a:pt x="6573" y="5528"/>
                    <a:pt x="5899" y="5593"/>
                    <a:pt x="5348" y="5781"/>
                  </a:cubicBezTo>
                  <a:cubicBezTo>
                    <a:pt x="3159" y="3175"/>
                    <a:pt x="2357" y="1187"/>
                    <a:pt x="168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2110;p67"/>
            <p:cNvSpPr/>
            <p:nvPr/>
          </p:nvSpPr>
          <p:spPr>
            <a:xfrm>
              <a:off x="3775106" y="3023811"/>
              <a:ext cx="813842" cy="1359235"/>
            </a:xfrm>
            <a:custGeom>
              <a:avLst/>
              <a:gdLst/>
              <a:ahLst/>
              <a:cxnLst/>
              <a:rect l="l" t="t" r="r" b="b"/>
              <a:pathLst>
                <a:path w="25381" h="42390" extrusionOk="0">
                  <a:moveTo>
                    <a:pt x="15172" y="0"/>
                  </a:moveTo>
                  <a:lnTo>
                    <a:pt x="14671" y="4863"/>
                  </a:lnTo>
                  <a:lnTo>
                    <a:pt x="12983" y="21003"/>
                  </a:lnTo>
                  <a:lnTo>
                    <a:pt x="0" y="39683"/>
                  </a:lnTo>
                  <a:lnTo>
                    <a:pt x="6868" y="42390"/>
                  </a:lnTo>
                  <a:cubicBezTo>
                    <a:pt x="6868" y="42390"/>
                    <a:pt x="21337" y="25815"/>
                    <a:pt x="22423" y="23392"/>
                  </a:cubicBezTo>
                  <a:cubicBezTo>
                    <a:pt x="23342" y="21371"/>
                    <a:pt x="24395" y="11095"/>
                    <a:pt x="24963" y="4863"/>
                  </a:cubicBezTo>
                  <a:cubicBezTo>
                    <a:pt x="25230" y="2005"/>
                    <a:pt x="25381" y="0"/>
                    <a:pt x="2538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2111;p67"/>
            <p:cNvSpPr/>
            <p:nvPr/>
          </p:nvSpPr>
          <p:spPr>
            <a:xfrm>
              <a:off x="4245500" y="3024356"/>
              <a:ext cx="343993" cy="155387"/>
            </a:xfrm>
            <a:custGeom>
              <a:avLst/>
              <a:gdLst/>
              <a:ahLst/>
              <a:cxnLst/>
              <a:rect l="l" t="t" r="r" b="b"/>
              <a:pathLst>
                <a:path w="10728" h="4846" extrusionOk="0">
                  <a:moveTo>
                    <a:pt x="502" y="0"/>
                  </a:moveTo>
                  <a:lnTo>
                    <a:pt x="1" y="4846"/>
                  </a:lnTo>
                  <a:lnTo>
                    <a:pt x="10293" y="4846"/>
                  </a:lnTo>
                  <a:cubicBezTo>
                    <a:pt x="10560" y="2005"/>
                    <a:pt x="10727" y="0"/>
                    <a:pt x="1072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2112;p67"/>
            <p:cNvSpPr/>
            <p:nvPr/>
          </p:nvSpPr>
          <p:spPr>
            <a:xfrm>
              <a:off x="4659651" y="4455353"/>
              <a:ext cx="461864" cy="176293"/>
            </a:xfrm>
            <a:custGeom>
              <a:avLst/>
              <a:gdLst/>
              <a:ahLst/>
              <a:cxnLst/>
              <a:rect l="l" t="t" r="r" b="b"/>
              <a:pathLst>
                <a:path w="14404" h="5498" extrusionOk="0">
                  <a:moveTo>
                    <a:pt x="5715" y="1"/>
                  </a:moveTo>
                  <a:lnTo>
                    <a:pt x="0" y="402"/>
                  </a:lnTo>
                  <a:lnTo>
                    <a:pt x="101" y="3025"/>
                  </a:lnTo>
                  <a:lnTo>
                    <a:pt x="201" y="5498"/>
                  </a:lnTo>
                  <a:lnTo>
                    <a:pt x="14403" y="5498"/>
                  </a:lnTo>
                  <a:cubicBezTo>
                    <a:pt x="14403" y="5498"/>
                    <a:pt x="13584" y="3877"/>
                    <a:pt x="11279" y="3392"/>
                  </a:cubicBezTo>
                  <a:cubicBezTo>
                    <a:pt x="10293" y="3209"/>
                    <a:pt x="9324" y="2925"/>
                    <a:pt x="8405" y="2540"/>
                  </a:cubicBezTo>
                  <a:cubicBezTo>
                    <a:pt x="5631" y="1387"/>
                    <a:pt x="5715" y="1"/>
                    <a:pt x="5715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2113;p67"/>
            <p:cNvSpPr/>
            <p:nvPr/>
          </p:nvSpPr>
          <p:spPr>
            <a:xfrm>
              <a:off x="4662858" y="4536798"/>
              <a:ext cx="458658" cy="94848"/>
            </a:xfrm>
            <a:custGeom>
              <a:avLst/>
              <a:gdLst/>
              <a:ahLst/>
              <a:cxnLst/>
              <a:rect l="l" t="t" r="r" b="b"/>
              <a:pathLst>
                <a:path w="14304" h="2958" extrusionOk="0">
                  <a:moveTo>
                    <a:pt x="8305" y="0"/>
                  </a:moveTo>
                  <a:cubicBezTo>
                    <a:pt x="7670" y="568"/>
                    <a:pt x="7035" y="1253"/>
                    <a:pt x="6684" y="1955"/>
                  </a:cubicBezTo>
                  <a:cubicBezTo>
                    <a:pt x="3309" y="1671"/>
                    <a:pt x="1304" y="852"/>
                    <a:pt x="1" y="485"/>
                  </a:cubicBezTo>
                  <a:lnTo>
                    <a:pt x="1" y="485"/>
                  </a:lnTo>
                  <a:lnTo>
                    <a:pt x="101" y="2958"/>
                  </a:lnTo>
                  <a:lnTo>
                    <a:pt x="14303" y="2958"/>
                  </a:lnTo>
                  <a:cubicBezTo>
                    <a:pt x="14303" y="2958"/>
                    <a:pt x="13484" y="1337"/>
                    <a:pt x="11179" y="852"/>
                  </a:cubicBezTo>
                  <a:cubicBezTo>
                    <a:pt x="10193" y="669"/>
                    <a:pt x="9224" y="385"/>
                    <a:pt x="83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2114;p67"/>
            <p:cNvSpPr/>
            <p:nvPr/>
          </p:nvSpPr>
          <p:spPr>
            <a:xfrm>
              <a:off x="4481787" y="2939705"/>
              <a:ext cx="417903" cy="1577822"/>
            </a:xfrm>
            <a:custGeom>
              <a:avLst/>
              <a:gdLst/>
              <a:ahLst/>
              <a:cxnLst/>
              <a:rect l="l" t="t" r="r" b="b"/>
              <a:pathLst>
                <a:path w="13033" h="49207" extrusionOk="0">
                  <a:moveTo>
                    <a:pt x="0" y="0"/>
                  </a:moveTo>
                  <a:cubicBezTo>
                    <a:pt x="0" y="0"/>
                    <a:pt x="284" y="2189"/>
                    <a:pt x="685" y="5297"/>
                  </a:cubicBezTo>
                  <a:cubicBezTo>
                    <a:pt x="785" y="5982"/>
                    <a:pt x="869" y="6717"/>
                    <a:pt x="969" y="7486"/>
                  </a:cubicBezTo>
                  <a:cubicBezTo>
                    <a:pt x="1788" y="13868"/>
                    <a:pt x="2891" y="22440"/>
                    <a:pt x="3225" y="25230"/>
                  </a:cubicBezTo>
                  <a:cubicBezTo>
                    <a:pt x="3225" y="29725"/>
                    <a:pt x="4077" y="49207"/>
                    <a:pt x="4077" y="49207"/>
                  </a:cubicBezTo>
                  <a:lnTo>
                    <a:pt x="12481" y="47386"/>
                  </a:lnTo>
                  <a:cubicBezTo>
                    <a:pt x="12481" y="47386"/>
                    <a:pt x="13033" y="29290"/>
                    <a:pt x="12899" y="23977"/>
                  </a:cubicBezTo>
                  <a:cubicBezTo>
                    <a:pt x="12816" y="20852"/>
                    <a:pt x="11679" y="13233"/>
                    <a:pt x="10744" y="7469"/>
                  </a:cubicBezTo>
                  <a:cubicBezTo>
                    <a:pt x="10627" y="6717"/>
                    <a:pt x="10493" y="5982"/>
                    <a:pt x="10393" y="5297"/>
                  </a:cubicBezTo>
                  <a:cubicBezTo>
                    <a:pt x="9892" y="2356"/>
                    <a:pt x="9541" y="284"/>
                    <a:pt x="9541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2115;p67"/>
            <p:cNvSpPr/>
            <p:nvPr/>
          </p:nvSpPr>
          <p:spPr>
            <a:xfrm>
              <a:off x="4153890" y="2085108"/>
              <a:ext cx="758658" cy="1001967"/>
            </a:xfrm>
            <a:custGeom>
              <a:avLst/>
              <a:gdLst/>
              <a:ahLst/>
              <a:cxnLst/>
              <a:rect l="l" t="t" r="r" b="b"/>
              <a:pathLst>
                <a:path w="23660" h="31248" extrusionOk="0">
                  <a:moveTo>
                    <a:pt x="8497" y="0"/>
                  </a:moveTo>
                  <a:cubicBezTo>
                    <a:pt x="8286" y="0"/>
                    <a:pt x="8087" y="1"/>
                    <a:pt x="7904" y="2"/>
                  </a:cubicBezTo>
                  <a:cubicBezTo>
                    <a:pt x="7620" y="86"/>
                    <a:pt x="7319" y="136"/>
                    <a:pt x="7001" y="186"/>
                  </a:cubicBezTo>
                  <a:cubicBezTo>
                    <a:pt x="4846" y="570"/>
                    <a:pt x="2390" y="654"/>
                    <a:pt x="1103" y="2893"/>
                  </a:cubicBezTo>
                  <a:cubicBezTo>
                    <a:pt x="0" y="4781"/>
                    <a:pt x="986" y="10278"/>
                    <a:pt x="1989" y="14940"/>
                  </a:cubicBezTo>
                  <a:cubicBezTo>
                    <a:pt x="2557" y="17546"/>
                    <a:pt x="2590" y="20236"/>
                    <a:pt x="2072" y="22843"/>
                  </a:cubicBezTo>
                  <a:cubicBezTo>
                    <a:pt x="1371" y="26485"/>
                    <a:pt x="669" y="31247"/>
                    <a:pt x="669" y="31247"/>
                  </a:cubicBezTo>
                  <a:lnTo>
                    <a:pt x="23660" y="31113"/>
                  </a:lnTo>
                  <a:cubicBezTo>
                    <a:pt x="22607" y="26385"/>
                    <a:pt x="19349" y="17078"/>
                    <a:pt x="19316" y="16995"/>
                  </a:cubicBezTo>
                  <a:cubicBezTo>
                    <a:pt x="19316" y="16995"/>
                    <a:pt x="19867" y="2358"/>
                    <a:pt x="18998" y="1356"/>
                  </a:cubicBezTo>
                  <a:cubicBezTo>
                    <a:pt x="18480" y="754"/>
                    <a:pt x="17244" y="403"/>
                    <a:pt x="16358" y="236"/>
                  </a:cubicBezTo>
                  <a:cubicBezTo>
                    <a:pt x="15790" y="119"/>
                    <a:pt x="15372" y="86"/>
                    <a:pt x="15372" y="86"/>
                  </a:cubicBezTo>
                  <a:cubicBezTo>
                    <a:pt x="15233" y="86"/>
                    <a:pt x="11023" y="0"/>
                    <a:pt x="849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2116;p67"/>
            <p:cNvSpPr/>
            <p:nvPr/>
          </p:nvSpPr>
          <p:spPr>
            <a:xfrm>
              <a:off x="4310335" y="2819685"/>
              <a:ext cx="144132" cy="165584"/>
            </a:xfrm>
            <a:custGeom>
              <a:avLst/>
              <a:gdLst/>
              <a:ahLst/>
              <a:cxnLst/>
              <a:rect l="l" t="t" r="r" b="b"/>
              <a:pathLst>
                <a:path w="4495" h="5164" extrusionOk="0">
                  <a:moveTo>
                    <a:pt x="4461" y="1"/>
                  </a:moveTo>
                  <a:lnTo>
                    <a:pt x="84" y="134"/>
                  </a:lnTo>
                  <a:cubicBezTo>
                    <a:pt x="84" y="201"/>
                    <a:pt x="0" y="3326"/>
                    <a:pt x="167" y="4061"/>
                  </a:cubicBezTo>
                  <a:cubicBezTo>
                    <a:pt x="274" y="4607"/>
                    <a:pt x="1135" y="5164"/>
                    <a:pt x="2182" y="5164"/>
                  </a:cubicBezTo>
                  <a:cubicBezTo>
                    <a:pt x="2448" y="5164"/>
                    <a:pt x="2727" y="5128"/>
                    <a:pt x="3008" y="5046"/>
                  </a:cubicBezTo>
                  <a:cubicBezTo>
                    <a:pt x="4395" y="4629"/>
                    <a:pt x="4495" y="3593"/>
                    <a:pt x="4495" y="3593"/>
                  </a:cubicBezTo>
                  <a:lnTo>
                    <a:pt x="446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2117;p67"/>
            <p:cNvSpPr/>
            <p:nvPr/>
          </p:nvSpPr>
          <p:spPr>
            <a:xfrm>
              <a:off x="4643042" y="2818082"/>
              <a:ext cx="143619" cy="165039"/>
            </a:xfrm>
            <a:custGeom>
              <a:avLst/>
              <a:gdLst/>
              <a:ahLst/>
              <a:cxnLst/>
              <a:rect l="l" t="t" r="r" b="b"/>
              <a:pathLst>
                <a:path w="4479" h="5147" extrusionOk="0">
                  <a:moveTo>
                    <a:pt x="4462" y="0"/>
                  </a:moveTo>
                  <a:lnTo>
                    <a:pt x="84" y="117"/>
                  </a:lnTo>
                  <a:cubicBezTo>
                    <a:pt x="67" y="201"/>
                    <a:pt x="0" y="3309"/>
                    <a:pt x="151" y="4044"/>
                  </a:cubicBezTo>
                  <a:cubicBezTo>
                    <a:pt x="271" y="4590"/>
                    <a:pt x="1123" y="5147"/>
                    <a:pt x="2167" y="5147"/>
                  </a:cubicBezTo>
                  <a:cubicBezTo>
                    <a:pt x="2432" y="5147"/>
                    <a:pt x="2710" y="5111"/>
                    <a:pt x="2991" y="5030"/>
                  </a:cubicBezTo>
                  <a:cubicBezTo>
                    <a:pt x="4395" y="4629"/>
                    <a:pt x="4478" y="3576"/>
                    <a:pt x="4478" y="3576"/>
                  </a:cubicBezTo>
                  <a:lnTo>
                    <a:pt x="4462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2118;p67"/>
            <p:cNvSpPr/>
            <p:nvPr/>
          </p:nvSpPr>
          <p:spPr>
            <a:xfrm>
              <a:off x="4378377" y="2085108"/>
              <a:ext cx="300064" cy="212238"/>
            </a:xfrm>
            <a:custGeom>
              <a:avLst/>
              <a:gdLst/>
              <a:ahLst/>
              <a:cxnLst/>
              <a:rect l="l" t="t" r="r" b="b"/>
              <a:pathLst>
                <a:path w="9358" h="6619" extrusionOk="0">
                  <a:moveTo>
                    <a:pt x="1496" y="0"/>
                  </a:moveTo>
                  <a:cubicBezTo>
                    <a:pt x="1285" y="0"/>
                    <a:pt x="1086" y="1"/>
                    <a:pt x="903" y="2"/>
                  </a:cubicBezTo>
                  <a:cubicBezTo>
                    <a:pt x="619" y="86"/>
                    <a:pt x="318" y="136"/>
                    <a:pt x="0" y="186"/>
                  </a:cubicBezTo>
                  <a:cubicBezTo>
                    <a:pt x="1270" y="2759"/>
                    <a:pt x="4662" y="6418"/>
                    <a:pt x="6550" y="6619"/>
                  </a:cubicBezTo>
                  <a:cubicBezTo>
                    <a:pt x="7703" y="6117"/>
                    <a:pt x="8856" y="2208"/>
                    <a:pt x="9357" y="236"/>
                  </a:cubicBezTo>
                  <a:cubicBezTo>
                    <a:pt x="8789" y="119"/>
                    <a:pt x="8371" y="86"/>
                    <a:pt x="8371" y="86"/>
                  </a:cubicBezTo>
                  <a:cubicBezTo>
                    <a:pt x="8232" y="86"/>
                    <a:pt x="4022" y="0"/>
                    <a:pt x="149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2119;p67"/>
            <p:cNvSpPr/>
            <p:nvPr/>
          </p:nvSpPr>
          <p:spPr>
            <a:xfrm>
              <a:off x="4397648" y="2212150"/>
              <a:ext cx="918342" cy="722232"/>
            </a:xfrm>
            <a:custGeom>
              <a:avLst/>
              <a:gdLst/>
              <a:ahLst/>
              <a:cxnLst/>
              <a:rect l="l" t="t" r="r" b="b"/>
              <a:pathLst>
                <a:path w="28640" h="22524" extrusionOk="0">
                  <a:moveTo>
                    <a:pt x="25247" y="0"/>
                  </a:moveTo>
                  <a:lnTo>
                    <a:pt x="16091" y="1922"/>
                  </a:lnTo>
                  <a:lnTo>
                    <a:pt x="1" y="5280"/>
                  </a:lnTo>
                  <a:lnTo>
                    <a:pt x="3226" y="22523"/>
                  </a:lnTo>
                  <a:lnTo>
                    <a:pt x="19851" y="19248"/>
                  </a:lnTo>
                  <a:lnTo>
                    <a:pt x="28639" y="1751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2120;p67"/>
            <p:cNvSpPr/>
            <p:nvPr/>
          </p:nvSpPr>
          <p:spPr>
            <a:xfrm>
              <a:off x="4913606" y="2212150"/>
              <a:ext cx="402384" cy="617219"/>
            </a:xfrm>
            <a:custGeom>
              <a:avLst/>
              <a:gdLst/>
              <a:ahLst/>
              <a:cxnLst/>
              <a:rect l="l" t="t" r="r" b="b"/>
              <a:pathLst>
                <a:path w="12549" h="19249" extrusionOk="0">
                  <a:moveTo>
                    <a:pt x="9156" y="0"/>
                  </a:moveTo>
                  <a:lnTo>
                    <a:pt x="0" y="1922"/>
                  </a:lnTo>
                  <a:lnTo>
                    <a:pt x="3760" y="19248"/>
                  </a:lnTo>
                  <a:lnTo>
                    <a:pt x="12548" y="17511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2121;p67"/>
            <p:cNvSpPr/>
            <p:nvPr/>
          </p:nvSpPr>
          <p:spPr>
            <a:xfrm>
              <a:off x="4247648" y="2444108"/>
              <a:ext cx="657397" cy="384844"/>
            </a:xfrm>
            <a:custGeom>
              <a:avLst/>
              <a:gdLst/>
              <a:ahLst/>
              <a:cxnLst/>
              <a:rect l="l" t="t" r="r" b="b"/>
              <a:pathLst>
                <a:path w="20502" h="12002" extrusionOk="0">
                  <a:moveTo>
                    <a:pt x="5731" y="1"/>
                  </a:moveTo>
                  <a:lnTo>
                    <a:pt x="0" y="1722"/>
                  </a:lnTo>
                  <a:cubicBezTo>
                    <a:pt x="0" y="1722"/>
                    <a:pt x="2156" y="9124"/>
                    <a:pt x="2774" y="9909"/>
                  </a:cubicBezTo>
                  <a:cubicBezTo>
                    <a:pt x="3270" y="10525"/>
                    <a:pt x="7624" y="12002"/>
                    <a:pt x="14579" y="12002"/>
                  </a:cubicBezTo>
                  <a:cubicBezTo>
                    <a:pt x="16295" y="12002"/>
                    <a:pt x="18170" y="11912"/>
                    <a:pt x="20184" y="11697"/>
                  </a:cubicBezTo>
                  <a:cubicBezTo>
                    <a:pt x="20368" y="10845"/>
                    <a:pt x="20485" y="9993"/>
                    <a:pt x="20502" y="9124"/>
                  </a:cubicBezTo>
                  <a:lnTo>
                    <a:pt x="7803" y="6099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2122;p67"/>
            <p:cNvSpPr/>
            <p:nvPr/>
          </p:nvSpPr>
          <p:spPr>
            <a:xfrm>
              <a:off x="4848226" y="2621588"/>
              <a:ext cx="294164" cy="230836"/>
            </a:xfrm>
            <a:custGeom>
              <a:avLst/>
              <a:gdLst/>
              <a:ahLst/>
              <a:cxnLst/>
              <a:rect l="l" t="t" r="r" b="b"/>
              <a:pathLst>
                <a:path w="9174" h="7199" extrusionOk="0">
                  <a:moveTo>
                    <a:pt x="6667" y="0"/>
                  </a:moveTo>
                  <a:cubicBezTo>
                    <a:pt x="6649" y="0"/>
                    <a:pt x="6633" y="4"/>
                    <a:pt x="6617" y="13"/>
                  </a:cubicBezTo>
                  <a:cubicBezTo>
                    <a:pt x="6300" y="180"/>
                    <a:pt x="5999" y="1283"/>
                    <a:pt x="5498" y="1383"/>
                  </a:cubicBezTo>
                  <a:cubicBezTo>
                    <a:pt x="4997" y="1500"/>
                    <a:pt x="3710" y="1550"/>
                    <a:pt x="3259" y="1784"/>
                  </a:cubicBezTo>
                  <a:cubicBezTo>
                    <a:pt x="3025" y="1901"/>
                    <a:pt x="2791" y="2603"/>
                    <a:pt x="2624" y="3255"/>
                  </a:cubicBezTo>
                  <a:lnTo>
                    <a:pt x="1655" y="3071"/>
                  </a:lnTo>
                  <a:lnTo>
                    <a:pt x="1" y="2753"/>
                  </a:lnTo>
                  <a:lnTo>
                    <a:pt x="936" y="6864"/>
                  </a:lnTo>
                  <a:lnTo>
                    <a:pt x="2173" y="6496"/>
                  </a:lnTo>
                  <a:lnTo>
                    <a:pt x="2808" y="6295"/>
                  </a:lnTo>
                  <a:cubicBezTo>
                    <a:pt x="3253" y="6592"/>
                    <a:pt x="4219" y="7198"/>
                    <a:pt x="4613" y="7198"/>
                  </a:cubicBezTo>
                  <a:cubicBezTo>
                    <a:pt x="4619" y="7198"/>
                    <a:pt x="4624" y="7198"/>
                    <a:pt x="4629" y="7198"/>
                  </a:cubicBezTo>
                  <a:cubicBezTo>
                    <a:pt x="4763" y="7181"/>
                    <a:pt x="4896" y="7164"/>
                    <a:pt x="5030" y="7114"/>
                  </a:cubicBezTo>
                  <a:cubicBezTo>
                    <a:pt x="5281" y="7031"/>
                    <a:pt x="5515" y="6914"/>
                    <a:pt x="5748" y="6780"/>
                  </a:cubicBezTo>
                  <a:cubicBezTo>
                    <a:pt x="5748" y="6780"/>
                    <a:pt x="6159" y="6907"/>
                    <a:pt x="6464" y="6907"/>
                  </a:cubicBezTo>
                  <a:cubicBezTo>
                    <a:pt x="6558" y="6907"/>
                    <a:pt x="6642" y="6895"/>
                    <a:pt x="6701" y="6864"/>
                  </a:cubicBezTo>
                  <a:lnTo>
                    <a:pt x="6935" y="6730"/>
                  </a:lnTo>
                  <a:lnTo>
                    <a:pt x="7369" y="6479"/>
                  </a:lnTo>
                  <a:cubicBezTo>
                    <a:pt x="7369" y="6479"/>
                    <a:pt x="7967" y="6593"/>
                    <a:pt x="8378" y="6593"/>
                  </a:cubicBezTo>
                  <a:cubicBezTo>
                    <a:pt x="8490" y="6593"/>
                    <a:pt x="8588" y="6584"/>
                    <a:pt x="8656" y="6563"/>
                  </a:cubicBezTo>
                  <a:cubicBezTo>
                    <a:pt x="8840" y="6479"/>
                    <a:pt x="9023" y="6362"/>
                    <a:pt x="9174" y="6229"/>
                  </a:cubicBezTo>
                  <a:cubicBezTo>
                    <a:pt x="9174" y="6229"/>
                    <a:pt x="5682" y="3856"/>
                    <a:pt x="5281" y="3472"/>
                  </a:cubicBezTo>
                  <a:cubicBezTo>
                    <a:pt x="5698" y="2519"/>
                    <a:pt x="6250" y="2252"/>
                    <a:pt x="6250" y="2252"/>
                  </a:cubicBezTo>
                  <a:cubicBezTo>
                    <a:pt x="6250" y="2252"/>
                    <a:pt x="6918" y="2135"/>
                    <a:pt x="7252" y="1751"/>
                  </a:cubicBezTo>
                  <a:cubicBezTo>
                    <a:pt x="7569" y="1386"/>
                    <a:pt x="6985" y="0"/>
                    <a:pt x="666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2123;p67"/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2124;p67"/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2125;p67"/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2126;p67"/>
            <p:cNvSpPr/>
            <p:nvPr/>
          </p:nvSpPr>
          <p:spPr>
            <a:xfrm>
              <a:off x="4144239" y="2132404"/>
              <a:ext cx="317732" cy="404981"/>
            </a:xfrm>
            <a:custGeom>
              <a:avLst/>
              <a:gdLst/>
              <a:ahLst/>
              <a:cxnLst/>
              <a:rect l="l" t="t" r="r" b="b"/>
              <a:pathLst>
                <a:path w="9909" h="12630" extrusionOk="0">
                  <a:moveTo>
                    <a:pt x="3627" y="0"/>
                  </a:moveTo>
                  <a:cubicBezTo>
                    <a:pt x="2958" y="0"/>
                    <a:pt x="2278" y="267"/>
                    <a:pt x="1605" y="850"/>
                  </a:cubicBezTo>
                  <a:cubicBezTo>
                    <a:pt x="1" y="2220"/>
                    <a:pt x="1772" y="12629"/>
                    <a:pt x="1772" y="12629"/>
                  </a:cubicBezTo>
                  <a:cubicBezTo>
                    <a:pt x="1772" y="12629"/>
                    <a:pt x="9658" y="10774"/>
                    <a:pt x="9909" y="10774"/>
                  </a:cubicBezTo>
                  <a:cubicBezTo>
                    <a:pt x="9909" y="10774"/>
                    <a:pt x="8338" y="3506"/>
                    <a:pt x="6300" y="1401"/>
                  </a:cubicBezTo>
                  <a:cubicBezTo>
                    <a:pt x="5457" y="509"/>
                    <a:pt x="4552" y="0"/>
                    <a:pt x="362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2127;p67"/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2128;p67"/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2129;p67"/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2130;p67"/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2131;p67"/>
            <p:cNvSpPr/>
            <p:nvPr/>
          </p:nvSpPr>
          <p:spPr>
            <a:xfrm>
              <a:off x="4400342" y="1741788"/>
              <a:ext cx="315584" cy="521281"/>
            </a:xfrm>
            <a:custGeom>
              <a:avLst/>
              <a:gdLst/>
              <a:ahLst/>
              <a:cxnLst/>
              <a:rect l="l" t="t" r="r" b="b"/>
              <a:pathLst>
                <a:path w="9842" h="16257" extrusionOk="0">
                  <a:moveTo>
                    <a:pt x="7064" y="1"/>
                  </a:moveTo>
                  <a:cubicBezTo>
                    <a:pt x="6407" y="1"/>
                    <a:pt x="5728" y="213"/>
                    <a:pt x="5163" y="500"/>
                  </a:cubicBezTo>
                  <a:cubicBezTo>
                    <a:pt x="4261" y="951"/>
                    <a:pt x="3526" y="1687"/>
                    <a:pt x="3075" y="2606"/>
                  </a:cubicBezTo>
                  <a:cubicBezTo>
                    <a:pt x="3008" y="2422"/>
                    <a:pt x="2958" y="2205"/>
                    <a:pt x="2874" y="2037"/>
                  </a:cubicBezTo>
                  <a:cubicBezTo>
                    <a:pt x="2807" y="1887"/>
                    <a:pt x="2690" y="1787"/>
                    <a:pt x="2624" y="1653"/>
                  </a:cubicBezTo>
                  <a:cubicBezTo>
                    <a:pt x="2438" y="1401"/>
                    <a:pt x="2148" y="1255"/>
                    <a:pt x="1844" y="1255"/>
                  </a:cubicBezTo>
                  <a:cubicBezTo>
                    <a:pt x="1764" y="1255"/>
                    <a:pt x="1684" y="1265"/>
                    <a:pt x="1604" y="1286"/>
                  </a:cubicBezTo>
                  <a:cubicBezTo>
                    <a:pt x="836" y="1469"/>
                    <a:pt x="1253" y="3692"/>
                    <a:pt x="1721" y="3942"/>
                  </a:cubicBezTo>
                  <a:cubicBezTo>
                    <a:pt x="1934" y="4056"/>
                    <a:pt x="2109" y="4087"/>
                    <a:pt x="2236" y="4087"/>
                  </a:cubicBezTo>
                  <a:cubicBezTo>
                    <a:pt x="2389" y="4087"/>
                    <a:pt x="2473" y="4042"/>
                    <a:pt x="2473" y="4042"/>
                  </a:cubicBezTo>
                  <a:lnTo>
                    <a:pt x="2473" y="4042"/>
                  </a:lnTo>
                  <a:cubicBezTo>
                    <a:pt x="2473" y="4043"/>
                    <a:pt x="2791" y="7802"/>
                    <a:pt x="2457" y="8821"/>
                  </a:cubicBezTo>
                  <a:cubicBezTo>
                    <a:pt x="2106" y="9840"/>
                    <a:pt x="1070" y="10425"/>
                    <a:pt x="0" y="10776"/>
                  </a:cubicBezTo>
                  <a:cubicBezTo>
                    <a:pt x="953" y="12514"/>
                    <a:pt x="4127" y="15688"/>
                    <a:pt x="5548" y="16256"/>
                  </a:cubicBezTo>
                  <a:cubicBezTo>
                    <a:pt x="6600" y="15989"/>
                    <a:pt x="7686" y="10793"/>
                    <a:pt x="7686" y="10793"/>
                  </a:cubicBezTo>
                  <a:cubicBezTo>
                    <a:pt x="7686" y="10793"/>
                    <a:pt x="6700" y="10642"/>
                    <a:pt x="6333" y="10241"/>
                  </a:cubicBezTo>
                  <a:cubicBezTo>
                    <a:pt x="5965" y="9807"/>
                    <a:pt x="5765" y="9256"/>
                    <a:pt x="5815" y="8687"/>
                  </a:cubicBezTo>
                  <a:cubicBezTo>
                    <a:pt x="5831" y="8441"/>
                    <a:pt x="5880" y="6965"/>
                    <a:pt x="6534" y="6965"/>
                  </a:cubicBezTo>
                  <a:cubicBezTo>
                    <a:pt x="6545" y="6965"/>
                    <a:pt x="6556" y="6966"/>
                    <a:pt x="6567" y="6966"/>
                  </a:cubicBezTo>
                  <a:cubicBezTo>
                    <a:pt x="6650" y="6966"/>
                    <a:pt x="6751" y="6983"/>
                    <a:pt x="6834" y="7000"/>
                  </a:cubicBezTo>
                  <a:cubicBezTo>
                    <a:pt x="7159" y="7057"/>
                    <a:pt x="7461" y="7085"/>
                    <a:pt x="7730" y="7085"/>
                  </a:cubicBezTo>
                  <a:cubicBezTo>
                    <a:pt x="8251" y="7085"/>
                    <a:pt x="8652" y="6981"/>
                    <a:pt x="8873" y="6783"/>
                  </a:cubicBezTo>
                  <a:cubicBezTo>
                    <a:pt x="9107" y="6599"/>
                    <a:pt x="9223" y="5580"/>
                    <a:pt x="9223" y="4911"/>
                  </a:cubicBezTo>
                  <a:cubicBezTo>
                    <a:pt x="9223" y="4276"/>
                    <a:pt x="9825" y="4226"/>
                    <a:pt x="9825" y="3992"/>
                  </a:cubicBezTo>
                  <a:cubicBezTo>
                    <a:pt x="9842" y="3708"/>
                    <a:pt x="9441" y="3541"/>
                    <a:pt x="9324" y="3307"/>
                  </a:cubicBezTo>
                  <a:cubicBezTo>
                    <a:pt x="8923" y="2422"/>
                    <a:pt x="9407" y="1402"/>
                    <a:pt x="8672" y="617"/>
                  </a:cubicBezTo>
                  <a:cubicBezTo>
                    <a:pt x="8555" y="484"/>
                    <a:pt x="8405" y="367"/>
                    <a:pt x="8238" y="283"/>
                  </a:cubicBezTo>
                  <a:cubicBezTo>
                    <a:pt x="7877" y="84"/>
                    <a:pt x="7475" y="1"/>
                    <a:pt x="7064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2132;p67"/>
            <p:cNvSpPr/>
            <p:nvPr/>
          </p:nvSpPr>
          <p:spPr>
            <a:xfrm>
              <a:off x="4400342" y="1849976"/>
              <a:ext cx="246484" cy="413093"/>
            </a:xfrm>
            <a:custGeom>
              <a:avLst/>
              <a:gdLst/>
              <a:ahLst/>
              <a:cxnLst/>
              <a:rect l="l" t="t" r="r" b="b"/>
              <a:pathLst>
                <a:path w="7687" h="12883" extrusionOk="0">
                  <a:moveTo>
                    <a:pt x="2941" y="0"/>
                  </a:moveTo>
                  <a:cubicBezTo>
                    <a:pt x="2841" y="568"/>
                    <a:pt x="2473" y="668"/>
                    <a:pt x="2473" y="668"/>
                  </a:cubicBezTo>
                  <a:cubicBezTo>
                    <a:pt x="2473" y="668"/>
                    <a:pt x="2791" y="4428"/>
                    <a:pt x="2457" y="5447"/>
                  </a:cubicBezTo>
                  <a:cubicBezTo>
                    <a:pt x="2106" y="6466"/>
                    <a:pt x="1070" y="7051"/>
                    <a:pt x="0" y="7402"/>
                  </a:cubicBezTo>
                  <a:cubicBezTo>
                    <a:pt x="953" y="9140"/>
                    <a:pt x="4127" y="12314"/>
                    <a:pt x="5548" y="12882"/>
                  </a:cubicBezTo>
                  <a:cubicBezTo>
                    <a:pt x="6600" y="12615"/>
                    <a:pt x="7686" y="7419"/>
                    <a:pt x="7686" y="7419"/>
                  </a:cubicBezTo>
                  <a:cubicBezTo>
                    <a:pt x="7686" y="7419"/>
                    <a:pt x="6700" y="7268"/>
                    <a:pt x="6333" y="6867"/>
                  </a:cubicBezTo>
                  <a:cubicBezTo>
                    <a:pt x="5965" y="6433"/>
                    <a:pt x="5765" y="5882"/>
                    <a:pt x="5815" y="5313"/>
                  </a:cubicBezTo>
                  <a:cubicBezTo>
                    <a:pt x="5831" y="5067"/>
                    <a:pt x="5880" y="3591"/>
                    <a:pt x="6534" y="3591"/>
                  </a:cubicBezTo>
                  <a:cubicBezTo>
                    <a:pt x="6545" y="3591"/>
                    <a:pt x="6556" y="3592"/>
                    <a:pt x="6567" y="3592"/>
                  </a:cubicBezTo>
                  <a:cubicBezTo>
                    <a:pt x="5815" y="3459"/>
                    <a:pt x="3827" y="2924"/>
                    <a:pt x="3108" y="702"/>
                  </a:cubicBezTo>
                  <a:cubicBezTo>
                    <a:pt x="3075" y="535"/>
                    <a:pt x="3008" y="334"/>
                    <a:pt x="2941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2133;p67"/>
            <p:cNvSpPr/>
            <p:nvPr/>
          </p:nvSpPr>
          <p:spPr>
            <a:xfrm>
              <a:off x="4452319" y="1797485"/>
              <a:ext cx="34310" cy="56274"/>
            </a:xfrm>
            <a:custGeom>
              <a:avLst/>
              <a:gdLst/>
              <a:ahLst/>
              <a:cxnLst/>
              <a:rect l="l" t="t" r="r" b="b"/>
              <a:pathLst>
                <a:path w="1070" h="1755" extrusionOk="0">
                  <a:moveTo>
                    <a:pt x="241" y="1"/>
                  </a:moveTo>
                  <a:cubicBezTo>
                    <a:pt x="85" y="1"/>
                    <a:pt x="0" y="100"/>
                    <a:pt x="0" y="100"/>
                  </a:cubicBezTo>
                  <a:cubicBezTo>
                    <a:pt x="6" y="100"/>
                    <a:pt x="12" y="100"/>
                    <a:pt x="18" y="100"/>
                  </a:cubicBezTo>
                  <a:cubicBezTo>
                    <a:pt x="553" y="100"/>
                    <a:pt x="635" y="835"/>
                    <a:pt x="635" y="835"/>
                  </a:cubicBezTo>
                  <a:cubicBezTo>
                    <a:pt x="551" y="835"/>
                    <a:pt x="485" y="852"/>
                    <a:pt x="418" y="869"/>
                  </a:cubicBezTo>
                  <a:cubicBezTo>
                    <a:pt x="84" y="952"/>
                    <a:pt x="117" y="1754"/>
                    <a:pt x="602" y="1754"/>
                  </a:cubicBezTo>
                  <a:cubicBezTo>
                    <a:pt x="1069" y="1754"/>
                    <a:pt x="1003" y="468"/>
                    <a:pt x="551" y="117"/>
                  </a:cubicBezTo>
                  <a:cubicBezTo>
                    <a:pt x="429" y="29"/>
                    <a:pt x="325" y="1"/>
                    <a:pt x="241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2134;p67"/>
            <p:cNvSpPr/>
            <p:nvPr/>
          </p:nvSpPr>
          <p:spPr>
            <a:xfrm>
              <a:off x="4629093" y="1781581"/>
              <a:ext cx="42358" cy="21259"/>
            </a:xfrm>
            <a:custGeom>
              <a:avLst/>
              <a:gdLst/>
              <a:ahLst/>
              <a:cxnLst/>
              <a:rect l="l" t="t" r="r" b="b"/>
              <a:pathLst>
                <a:path w="1321" h="663" extrusionOk="0">
                  <a:moveTo>
                    <a:pt x="647" y="1"/>
                  </a:moveTo>
                  <a:cubicBezTo>
                    <a:pt x="363" y="1"/>
                    <a:pt x="85" y="184"/>
                    <a:pt x="1" y="663"/>
                  </a:cubicBezTo>
                  <a:cubicBezTo>
                    <a:pt x="300" y="488"/>
                    <a:pt x="637" y="397"/>
                    <a:pt x="976" y="397"/>
                  </a:cubicBezTo>
                  <a:cubicBezTo>
                    <a:pt x="1091" y="397"/>
                    <a:pt x="1207" y="408"/>
                    <a:pt x="1321" y="429"/>
                  </a:cubicBezTo>
                  <a:cubicBezTo>
                    <a:pt x="1213" y="180"/>
                    <a:pt x="927" y="1"/>
                    <a:pt x="64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2135;p67"/>
            <p:cNvSpPr/>
            <p:nvPr/>
          </p:nvSpPr>
          <p:spPr>
            <a:xfrm>
              <a:off x="4639835" y="1816211"/>
              <a:ext cx="25203" cy="24690"/>
            </a:xfrm>
            <a:custGeom>
              <a:avLst/>
              <a:gdLst/>
              <a:ahLst/>
              <a:cxnLst/>
              <a:rect l="l" t="t" r="r" b="b"/>
              <a:pathLst>
                <a:path w="786" h="770" extrusionOk="0">
                  <a:moveTo>
                    <a:pt x="401" y="0"/>
                  </a:moveTo>
                  <a:cubicBezTo>
                    <a:pt x="334" y="0"/>
                    <a:pt x="267" y="17"/>
                    <a:pt x="201" y="51"/>
                  </a:cubicBezTo>
                  <a:lnTo>
                    <a:pt x="117" y="117"/>
                  </a:lnTo>
                  <a:cubicBezTo>
                    <a:pt x="67" y="151"/>
                    <a:pt x="33" y="218"/>
                    <a:pt x="17" y="285"/>
                  </a:cubicBezTo>
                  <a:cubicBezTo>
                    <a:pt x="17" y="318"/>
                    <a:pt x="0" y="351"/>
                    <a:pt x="0" y="385"/>
                  </a:cubicBezTo>
                  <a:cubicBezTo>
                    <a:pt x="0" y="435"/>
                    <a:pt x="17" y="485"/>
                    <a:pt x="33" y="518"/>
                  </a:cubicBezTo>
                  <a:cubicBezTo>
                    <a:pt x="84" y="669"/>
                    <a:pt x="217" y="769"/>
                    <a:pt x="384" y="769"/>
                  </a:cubicBezTo>
                  <a:cubicBezTo>
                    <a:pt x="451" y="769"/>
                    <a:pt x="518" y="752"/>
                    <a:pt x="568" y="719"/>
                  </a:cubicBezTo>
                  <a:cubicBezTo>
                    <a:pt x="602" y="702"/>
                    <a:pt x="635" y="686"/>
                    <a:pt x="652" y="669"/>
                  </a:cubicBezTo>
                  <a:cubicBezTo>
                    <a:pt x="702" y="619"/>
                    <a:pt x="735" y="552"/>
                    <a:pt x="769" y="485"/>
                  </a:cubicBezTo>
                  <a:cubicBezTo>
                    <a:pt x="769" y="452"/>
                    <a:pt x="769" y="418"/>
                    <a:pt x="769" y="401"/>
                  </a:cubicBezTo>
                  <a:cubicBezTo>
                    <a:pt x="785" y="351"/>
                    <a:pt x="769" y="301"/>
                    <a:pt x="752" y="251"/>
                  </a:cubicBezTo>
                  <a:cubicBezTo>
                    <a:pt x="702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2136;p67"/>
            <p:cNvSpPr/>
            <p:nvPr/>
          </p:nvSpPr>
          <p:spPr>
            <a:xfrm>
              <a:off x="4539632" y="1869792"/>
              <a:ext cx="175748" cy="111266"/>
            </a:xfrm>
            <a:custGeom>
              <a:avLst/>
              <a:gdLst/>
              <a:ahLst/>
              <a:cxnLst/>
              <a:rect l="l" t="t" r="r" b="b"/>
              <a:pathLst>
                <a:path w="5481" h="3470" extrusionOk="0">
                  <a:moveTo>
                    <a:pt x="5481" y="0"/>
                  </a:moveTo>
                  <a:lnTo>
                    <a:pt x="5481" y="0"/>
                  </a:lnTo>
                  <a:cubicBezTo>
                    <a:pt x="5481" y="0"/>
                    <a:pt x="368" y="184"/>
                    <a:pt x="201" y="552"/>
                  </a:cubicBezTo>
                  <a:cubicBezTo>
                    <a:pt x="51" y="919"/>
                    <a:pt x="1" y="2390"/>
                    <a:pt x="368" y="2690"/>
                  </a:cubicBezTo>
                  <a:cubicBezTo>
                    <a:pt x="635" y="2921"/>
                    <a:pt x="2148" y="3470"/>
                    <a:pt x="3377" y="3470"/>
                  </a:cubicBezTo>
                  <a:cubicBezTo>
                    <a:pt x="3839" y="3470"/>
                    <a:pt x="4261" y="3392"/>
                    <a:pt x="4562" y="3192"/>
                  </a:cubicBezTo>
                  <a:cubicBezTo>
                    <a:pt x="5180" y="2774"/>
                    <a:pt x="5481" y="0"/>
                    <a:pt x="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2137;p67"/>
            <p:cNvSpPr/>
            <p:nvPr/>
          </p:nvSpPr>
          <p:spPr>
            <a:xfrm>
              <a:off x="4488200" y="1736882"/>
              <a:ext cx="210603" cy="88467"/>
            </a:xfrm>
            <a:custGeom>
              <a:avLst/>
              <a:gdLst/>
              <a:ahLst/>
              <a:cxnLst/>
              <a:rect l="l" t="t" r="r" b="b"/>
              <a:pathLst>
                <a:path w="6568" h="2759" extrusionOk="0">
                  <a:moveTo>
                    <a:pt x="4031" y="1"/>
                  </a:moveTo>
                  <a:cubicBezTo>
                    <a:pt x="3997" y="1"/>
                    <a:pt x="3962" y="1"/>
                    <a:pt x="3927" y="2"/>
                  </a:cubicBezTo>
                  <a:cubicBezTo>
                    <a:pt x="1705" y="68"/>
                    <a:pt x="1" y="1940"/>
                    <a:pt x="1" y="1940"/>
                  </a:cubicBezTo>
                  <a:cubicBezTo>
                    <a:pt x="67" y="2241"/>
                    <a:pt x="168" y="2508"/>
                    <a:pt x="335" y="2759"/>
                  </a:cubicBezTo>
                  <a:cubicBezTo>
                    <a:pt x="1605" y="1472"/>
                    <a:pt x="3125" y="820"/>
                    <a:pt x="4495" y="770"/>
                  </a:cubicBezTo>
                  <a:cubicBezTo>
                    <a:pt x="4527" y="769"/>
                    <a:pt x="4559" y="769"/>
                    <a:pt x="4590" y="769"/>
                  </a:cubicBezTo>
                  <a:cubicBezTo>
                    <a:pt x="5904" y="769"/>
                    <a:pt x="6367" y="1439"/>
                    <a:pt x="6367" y="1439"/>
                  </a:cubicBezTo>
                  <a:cubicBezTo>
                    <a:pt x="6567" y="1104"/>
                    <a:pt x="6467" y="670"/>
                    <a:pt x="6133" y="469"/>
                  </a:cubicBezTo>
                  <a:cubicBezTo>
                    <a:pt x="5728" y="243"/>
                    <a:pt x="5073" y="1"/>
                    <a:pt x="4031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2138;p67"/>
            <p:cNvSpPr/>
            <p:nvPr/>
          </p:nvSpPr>
          <p:spPr>
            <a:xfrm>
              <a:off x="4494549" y="1808131"/>
              <a:ext cx="75128" cy="87954"/>
            </a:xfrm>
            <a:custGeom>
              <a:avLst/>
              <a:gdLst/>
              <a:ahLst/>
              <a:cxnLst/>
              <a:rect l="l" t="t" r="r" b="b"/>
              <a:pathLst>
                <a:path w="2343" h="2743" extrusionOk="0">
                  <a:moveTo>
                    <a:pt x="218" y="0"/>
                  </a:moveTo>
                  <a:cubicBezTo>
                    <a:pt x="94" y="0"/>
                    <a:pt x="0" y="150"/>
                    <a:pt x="53" y="269"/>
                  </a:cubicBezTo>
                  <a:cubicBezTo>
                    <a:pt x="204" y="520"/>
                    <a:pt x="371" y="737"/>
                    <a:pt x="571" y="954"/>
                  </a:cubicBezTo>
                  <a:cubicBezTo>
                    <a:pt x="755" y="1171"/>
                    <a:pt x="939" y="1389"/>
                    <a:pt x="1106" y="1623"/>
                  </a:cubicBezTo>
                  <a:cubicBezTo>
                    <a:pt x="1306" y="1856"/>
                    <a:pt x="1507" y="2090"/>
                    <a:pt x="1707" y="2324"/>
                  </a:cubicBezTo>
                  <a:cubicBezTo>
                    <a:pt x="1841" y="2508"/>
                    <a:pt x="1958" y="2725"/>
                    <a:pt x="2209" y="2742"/>
                  </a:cubicBezTo>
                  <a:cubicBezTo>
                    <a:pt x="2259" y="2742"/>
                    <a:pt x="2309" y="2692"/>
                    <a:pt x="2309" y="2642"/>
                  </a:cubicBezTo>
                  <a:cubicBezTo>
                    <a:pt x="2342" y="2408"/>
                    <a:pt x="2142" y="2224"/>
                    <a:pt x="1991" y="2040"/>
                  </a:cubicBezTo>
                  <a:cubicBezTo>
                    <a:pt x="1824" y="1823"/>
                    <a:pt x="1640" y="1606"/>
                    <a:pt x="1457" y="1389"/>
                  </a:cubicBezTo>
                  <a:cubicBezTo>
                    <a:pt x="1273" y="1155"/>
                    <a:pt x="1072" y="921"/>
                    <a:pt x="889" y="687"/>
                  </a:cubicBezTo>
                  <a:cubicBezTo>
                    <a:pt x="722" y="436"/>
                    <a:pt x="521" y="219"/>
                    <a:pt x="321" y="35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2139;p67"/>
            <p:cNvSpPr/>
            <p:nvPr/>
          </p:nvSpPr>
          <p:spPr>
            <a:xfrm>
              <a:off x="4491727" y="1850456"/>
              <a:ext cx="95458" cy="89045"/>
            </a:xfrm>
            <a:custGeom>
              <a:avLst/>
              <a:gdLst/>
              <a:ahLst/>
              <a:cxnLst/>
              <a:rect l="l" t="t" r="r" b="b"/>
              <a:pathLst>
                <a:path w="2977" h="2777" extrusionOk="0">
                  <a:moveTo>
                    <a:pt x="168" y="1"/>
                  </a:moveTo>
                  <a:cubicBezTo>
                    <a:pt x="83" y="1"/>
                    <a:pt x="1" y="81"/>
                    <a:pt x="24" y="186"/>
                  </a:cubicBezTo>
                  <a:cubicBezTo>
                    <a:pt x="58" y="470"/>
                    <a:pt x="308" y="754"/>
                    <a:pt x="475" y="988"/>
                  </a:cubicBezTo>
                  <a:cubicBezTo>
                    <a:pt x="659" y="1238"/>
                    <a:pt x="876" y="1489"/>
                    <a:pt x="1110" y="1706"/>
                  </a:cubicBezTo>
                  <a:cubicBezTo>
                    <a:pt x="1561" y="2174"/>
                    <a:pt x="2129" y="2542"/>
                    <a:pt x="2748" y="2759"/>
                  </a:cubicBezTo>
                  <a:cubicBezTo>
                    <a:pt x="2770" y="2771"/>
                    <a:pt x="2791" y="2777"/>
                    <a:pt x="2811" y="2777"/>
                  </a:cubicBezTo>
                  <a:cubicBezTo>
                    <a:pt x="2922" y="2777"/>
                    <a:pt x="2976" y="2598"/>
                    <a:pt x="2848" y="2542"/>
                  </a:cubicBezTo>
                  <a:cubicBezTo>
                    <a:pt x="2313" y="2224"/>
                    <a:pt x="1812" y="1873"/>
                    <a:pt x="1344" y="1455"/>
                  </a:cubicBezTo>
                  <a:cubicBezTo>
                    <a:pt x="1144" y="1238"/>
                    <a:pt x="943" y="1021"/>
                    <a:pt x="776" y="787"/>
                  </a:cubicBezTo>
                  <a:cubicBezTo>
                    <a:pt x="592" y="553"/>
                    <a:pt x="475" y="252"/>
                    <a:pt x="275" y="52"/>
                  </a:cubicBezTo>
                  <a:cubicBezTo>
                    <a:pt x="244" y="16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2140;p67"/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2141;p67"/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2142;p67"/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2143;p67"/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2144;p67"/>
            <p:cNvSpPr/>
            <p:nvPr/>
          </p:nvSpPr>
          <p:spPr>
            <a:xfrm>
              <a:off x="5029329" y="2171459"/>
              <a:ext cx="133422" cy="99113"/>
            </a:xfrm>
            <a:custGeom>
              <a:avLst/>
              <a:gdLst/>
              <a:ahLst/>
              <a:cxnLst/>
              <a:rect l="l" t="t" r="r" b="b"/>
              <a:pathLst>
                <a:path w="4161" h="3091" extrusionOk="0">
                  <a:moveTo>
                    <a:pt x="361" y="0"/>
                  </a:moveTo>
                  <a:cubicBezTo>
                    <a:pt x="240" y="0"/>
                    <a:pt x="130" y="23"/>
                    <a:pt x="50" y="83"/>
                  </a:cubicBezTo>
                  <a:cubicBezTo>
                    <a:pt x="0" y="133"/>
                    <a:pt x="368" y="2606"/>
                    <a:pt x="485" y="2806"/>
                  </a:cubicBezTo>
                  <a:cubicBezTo>
                    <a:pt x="603" y="2935"/>
                    <a:pt x="763" y="3002"/>
                    <a:pt x="929" y="3002"/>
                  </a:cubicBezTo>
                  <a:cubicBezTo>
                    <a:pt x="1020" y="3002"/>
                    <a:pt x="1114" y="2982"/>
                    <a:pt x="1203" y="2940"/>
                  </a:cubicBezTo>
                  <a:cubicBezTo>
                    <a:pt x="1220" y="2923"/>
                    <a:pt x="1237" y="2906"/>
                    <a:pt x="1253" y="2890"/>
                  </a:cubicBezTo>
                  <a:cubicBezTo>
                    <a:pt x="1337" y="2756"/>
                    <a:pt x="1404" y="2606"/>
                    <a:pt x="1420" y="2455"/>
                  </a:cubicBezTo>
                  <a:cubicBezTo>
                    <a:pt x="1420" y="2455"/>
                    <a:pt x="1890" y="2568"/>
                    <a:pt x="2168" y="2568"/>
                  </a:cubicBezTo>
                  <a:cubicBezTo>
                    <a:pt x="2260" y="2568"/>
                    <a:pt x="2331" y="2556"/>
                    <a:pt x="2356" y="2522"/>
                  </a:cubicBezTo>
                  <a:cubicBezTo>
                    <a:pt x="2423" y="2522"/>
                    <a:pt x="2490" y="2539"/>
                    <a:pt x="2557" y="2539"/>
                  </a:cubicBezTo>
                  <a:cubicBezTo>
                    <a:pt x="2591" y="2546"/>
                    <a:pt x="2626" y="2549"/>
                    <a:pt x="2661" y="2549"/>
                  </a:cubicBezTo>
                  <a:cubicBezTo>
                    <a:pt x="2792" y="2549"/>
                    <a:pt x="2919" y="2501"/>
                    <a:pt x="3024" y="2422"/>
                  </a:cubicBezTo>
                  <a:cubicBezTo>
                    <a:pt x="3141" y="2288"/>
                    <a:pt x="3292" y="2104"/>
                    <a:pt x="3292" y="2104"/>
                  </a:cubicBezTo>
                  <a:lnTo>
                    <a:pt x="3292" y="2121"/>
                  </a:lnTo>
                  <a:cubicBezTo>
                    <a:pt x="3275" y="2171"/>
                    <a:pt x="3141" y="2806"/>
                    <a:pt x="3208" y="2906"/>
                  </a:cubicBezTo>
                  <a:cubicBezTo>
                    <a:pt x="3309" y="2990"/>
                    <a:pt x="3425" y="3057"/>
                    <a:pt x="3542" y="3074"/>
                  </a:cubicBezTo>
                  <a:cubicBezTo>
                    <a:pt x="3587" y="3085"/>
                    <a:pt x="3630" y="3090"/>
                    <a:pt x="3671" y="3090"/>
                  </a:cubicBezTo>
                  <a:cubicBezTo>
                    <a:pt x="3754" y="3090"/>
                    <a:pt x="3832" y="3068"/>
                    <a:pt x="3910" y="3023"/>
                  </a:cubicBezTo>
                  <a:cubicBezTo>
                    <a:pt x="4077" y="2873"/>
                    <a:pt x="4161" y="1770"/>
                    <a:pt x="4161" y="1520"/>
                  </a:cubicBezTo>
                  <a:cubicBezTo>
                    <a:pt x="4144" y="1286"/>
                    <a:pt x="4094" y="1052"/>
                    <a:pt x="4010" y="818"/>
                  </a:cubicBezTo>
                  <a:lnTo>
                    <a:pt x="3559" y="801"/>
                  </a:lnTo>
                  <a:lnTo>
                    <a:pt x="3258" y="785"/>
                  </a:lnTo>
                  <a:cubicBezTo>
                    <a:pt x="3258" y="785"/>
                    <a:pt x="3158" y="400"/>
                    <a:pt x="3058" y="350"/>
                  </a:cubicBezTo>
                  <a:cubicBezTo>
                    <a:pt x="2932" y="340"/>
                    <a:pt x="2807" y="331"/>
                    <a:pt x="2682" y="331"/>
                  </a:cubicBezTo>
                  <a:cubicBezTo>
                    <a:pt x="2590" y="331"/>
                    <a:pt x="2498" y="336"/>
                    <a:pt x="2406" y="350"/>
                  </a:cubicBezTo>
                  <a:cubicBezTo>
                    <a:pt x="2406" y="350"/>
                    <a:pt x="2221" y="8"/>
                    <a:pt x="2009" y="8"/>
                  </a:cubicBezTo>
                  <a:cubicBezTo>
                    <a:pt x="1991" y="8"/>
                    <a:pt x="1973" y="11"/>
                    <a:pt x="1955" y="16"/>
                  </a:cubicBezTo>
                  <a:cubicBezTo>
                    <a:pt x="1738" y="66"/>
                    <a:pt x="1253" y="233"/>
                    <a:pt x="1253" y="233"/>
                  </a:cubicBezTo>
                  <a:cubicBezTo>
                    <a:pt x="1253" y="233"/>
                    <a:pt x="749" y="0"/>
                    <a:pt x="36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2145;p67"/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2146;p67"/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2147;p67"/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438664" y="305391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name and the salary of each doctor whose name contains the letter N and sort them by gender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432" y="1075176"/>
            <a:ext cx="3185917" cy="2521080"/>
          </a:xfrm>
          <a:prstGeom prst="rect">
            <a:avLst/>
          </a:prstGeom>
        </p:spPr>
      </p:pic>
      <p:grpSp>
        <p:nvGrpSpPr>
          <p:cNvPr id="2" name="Google Shape;2036;p67"/>
          <p:cNvGrpSpPr/>
          <p:nvPr/>
        </p:nvGrpSpPr>
        <p:grpSpPr>
          <a:xfrm>
            <a:off x="438664" y="1183695"/>
            <a:ext cx="1169475" cy="2997372"/>
            <a:chOff x="2471728" y="1630010"/>
            <a:chExt cx="1169475" cy="2997372"/>
          </a:xfrm>
        </p:grpSpPr>
        <p:sp>
          <p:nvSpPr>
            <p:cNvPr id="4" name="Google Shape;2037;p67"/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2038;p67"/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2039;p67"/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2040;p67"/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2041;p67"/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042;p67"/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043;p67"/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044;p67"/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045;p67"/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046;p67"/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047;p67"/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048;p67"/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049;p67"/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050;p67"/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051;p67"/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052;p67"/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53;p67"/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054;p67"/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055;p67"/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056;p67"/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057;p67"/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058;p67"/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059;p67"/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060;p67"/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061;p67"/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062;p67"/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063;p67"/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064;p67"/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2065;p67"/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2066;p67"/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2067;p67"/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2068;p67"/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2069;p67"/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2070;p67"/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2071;p67"/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2072;p67"/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2073;p67"/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2074;p67"/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-127906" y="410595"/>
            <a:ext cx="9271906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each doctor and his department and how many patients he has diagnosed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4007" y="1175658"/>
            <a:ext cx="5576136" cy="3194588"/>
          </a:xfrm>
          <a:prstGeom prst="rect">
            <a:avLst/>
          </a:prstGeom>
        </p:spPr>
      </p:pic>
      <p:grpSp>
        <p:nvGrpSpPr>
          <p:cNvPr id="2" name="Google Shape;2036;p67"/>
          <p:cNvGrpSpPr/>
          <p:nvPr/>
        </p:nvGrpSpPr>
        <p:grpSpPr>
          <a:xfrm>
            <a:off x="-464" y="1368753"/>
            <a:ext cx="1169475" cy="2997372"/>
            <a:chOff x="2471728" y="1630010"/>
            <a:chExt cx="1169475" cy="2997372"/>
          </a:xfrm>
        </p:grpSpPr>
        <p:sp>
          <p:nvSpPr>
            <p:cNvPr id="4" name="Google Shape;2037;p67"/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2038;p67"/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2039;p67"/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2040;p67"/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2041;p67"/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042;p67"/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043;p67"/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044;p67"/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045;p67"/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046;p67"/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047;p67"/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048;p67"/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049;p67"/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050;p67"/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051;p67"/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052;p67"/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53;p67"/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054;p67"/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055;p67"/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056;p67"/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057;p67"/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058;p67"/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059;p67"/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060;p67"/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061;p67"/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062;p67"/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063;p67"/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064;p67"/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2065;p67"/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2066;p67"/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2067;p67"/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2068;p67"/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2069;p67"/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2070;p67"/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2071;p67"/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2072;p67"/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2073;p67"/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2074;p67"/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0" y="131445"/>
            <a:ext cx="3237186" cy="500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noProof="1">
                <a:latin typeface="+mj-lt"/>
              </a:rPr>
              <a:t>Requierments</a:t>
            </a:r>
            <a:r>
              <a:rPr lang="en-US" altLang="en-GB" sz="2800" dirty="0">
                <a:latin typeface="+mj-lt"/>
              </a:rPr>
              <a:t> :</a:t>
            </a:r>
            <a:endParaRPr lang="en-US" altLang="en-GB" sz="2800" dirty="0">
              <a:latin typeface="+mj-lt"/>
            </a:endParaRPr>
          </a:p>
        </p:txBody>
      </p:sp>
      <p:grpSp>
        <p:nvGrpSpPr>
          <p:cNvPr id="399" name="Google Shape;399;p36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400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83820" y="631825"/>
            <a:ext cx="6048375" cy="4347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Let a sample database </a:t>
            </a:r>
            <a:r>
              <a:rPr lang="en-US" sz="1800" noProof="1">
                <a:latin typeface="+mj-lt"/>
              </a:rPr>
              <a:t>appliciation</a:t>
            </a:r>
            <a:r>
              <a:rPr lang="en-US" sz="1800" dirty="0">
                <a:latin typeface="+mj-lt"/>
              </a:rPr>
              <a:t>, called </a:t>
            </a:r>
            <a:r>
              <a:rPr lang="en-US" sz="1800" noProof="1">
                <a:latin typeface="+mj-lt"/>
              </a:rPr>
              <a:t>Hosiptal</a:t>
            </a:r>
            <a:r>
              <a:rPr lang="en-US" sz="1800" dirty="0">
                <a:latin typeface="+mj-lt"/>
              </a:rPr>
              <a:t> keeps track of a database Patient, Doctor , room,  prescription , Medical Test, Nurse ,  </a:t>
            </a:r>
            <a:r>
              <a:rPr lang="en-US" sz="1800" noProof="1">
                <a:latin typeface="+mj-lt"/>
              </a:rPr>
              <a:t>Payement</a:t>
            </a:r>
            <a:r>
              <a:rPr lang="en-US" sz="1800" dirty="0">
                <a:latin typeface="+mj-lt"/>
              </a:rPr>
              <a:t>, Department, Medicine, Emergency.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noProof="1">
              <a:latin typeface="+mj-lt"/>
            </a:endParaRPr>
          </a:p>
          <a:p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Data requirements for the 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+mj-lt"/>
                <a:sym typeface="+mn-ea"/>
              </a:rPr>
              <a:t>Hospital 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 database are:</a:t>
            </a:r>
            <a:endParaRPr lang="en-US" sz="1800" b="1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US" sz="18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Patient has a unique SSN, Name, Phone, Email and a Gender.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The Patient has a Doctor , Prescription, Medical Test.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Doctor has a unique SSN, Name, Phone, Email, Salary and a Gender.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prescription  has a unique ID and a Date.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Medical Test has a unique ID and a Name.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0" y="312117"/>
            <a:ext cx="8825592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patient name and his number of medicine 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687" y="870744"/>
            <a:ext cx="5363323" cy="3796349"/>
          </a:xfrm>
          <a:prstGeom prst="rect">
            <a:avLst/>
          </a:prstGeom>
        </p:spPr>
      </p:pic>
      <p:grpSp>
        <p:nvGrpSpPr>
          <p:cNvPr id="2" name="Google Shape;2036;p67"/>
          <p:cNvGrpSpPr/>
          <p:nvPr/>
        </p:nvGrpSpPr>
        <p:grpSpPr>
          <a:xfrm>
            <a:off x="254106" y="1542924"/>
            <a:ext cx="1169475" cy="2997372"/>
            <a:chOff x="2471728" y="1630010"/>
            <a:chExt cx="1169475" cy="2997372"/>
          </a:xfrm>
        </p:grpSpPr>
        <p:sp>
          <p:nvSpPr>
            <p:cNvPr id="4" name="Google Shape;2037;p67"/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2038;p67"/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2039;p67"/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2040;p67"/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2041;p67"/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042;p67"/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043;p67"/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044;p67"/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045;p67"/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046;p67"/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047;p67"/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048;p67"/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049;p67"/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050;p67"/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051;p67"/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052;p67"/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53;p67"/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054;p67"/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055;p67"/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056;p67"/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057;p67"/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058;p67"/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059;p67"/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060;p67"/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061;p67"/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062;p67"/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063;p67"/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064;p67"/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2065;p67"/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2066;p67"/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2067;p67"/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2068;p67"/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2069;p67"/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2070;p67"/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2071;p67"/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2072;p67"/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2073;p67"/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2074;p67"/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99;p66"/>
          <p:cNvGrpSpPr/>
          <p:nvPr/>
        </p:nvGrpSpPr>
        <p:grpSpPr>
          <a:xfrm>
            <a:off x="137172" y="959461"/>
            <a:ext cx="3727650" cy="5216725"/>
            <a:chOff x="1927175" y="238100"/>
            <a:chExt cx="3727650" cy="5216725"/>
          </a:xfrm>
        </p:grpSpPr>
        <p:sp>
          <p:nvSpPr>
            <p:cNvPr id="5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4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5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6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7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8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9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0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1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2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3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4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5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6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7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8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9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0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1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2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3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4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5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6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7" name="Google Shape;1950;p66"/>
            <p:cNvSpPr/>
            <p:nvPr/>
          </p:nvSpPr>
          <p:spPr>
            <a:xfrm>
              <a:off x="5351800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8" name="Google Shape;1951;p66"/>
            <p:cNvSpPr/>
            <p:nvPr/>
          </p:nvSpPr>
          <p:spPr>
            <a:xfrm>
              <a:off x="5525750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9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0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1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2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3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4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5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6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7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8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9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0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1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2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3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4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5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6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7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8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9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0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1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263" name="TextBox 2262"/>
          <p:cNvSpPr txBox="1"/>
          <p:nvPr/>
        </p:nvSpPr>
        <p:spPr>
          <a:xfrm>
            <a:off x="3635797" y="1855266"/>
            <a:ext cx="4582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rgbClr val="4AA276"/>
                </a:solidFill>
                <a:latin typeface="+mj-lt"/>
              </a:rPr>
              <a:t>Some nested queries</a:t>
            </a:r>
            <a:endParaRPr lang="en-US" sz="5400" dirty="0">
              <a:solidFill>
                <a:srgbClr val="4AA276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438664" y="284126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</a:t>
            </a:r>
            <a:r>
              <a:rPr lang="en-US" sz="2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salary of the doctors with salary more than average salary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168" y="1041227"/>
            <a:ext cx="4407126" cy="2502029"/>
          </a:xfrm>
          <a:prstGeom prst="rect">
            <a:avLst/>
          </a:prstGeom>
        </p:spPr>
      </p:pic>
      <p:grpSp>
        <p:nvGrpSpPr>
          <p:cNvPr id="2" name="Google Shape;1195;p49"/>
          <p:cNvGrpSpPr/>
          <p:nvPr/>
        </p:nvGrpSpPr>
        <p:grpSpPr>
          <a:xfrm rot="-150418" flipH="1">
            <a:off x="11119" y="889199"/>
            <a:ext cx="1754845" cy="4780236"/>
            <a:chOff x="2714675" y="237925"/>
            <a:chExt cx="2177825" cy="5227300"/>
          </a:xfrm>
        </p:grpSpPr>
        <p:sp>
          <p:nvSpPr>
            <p:cNvPr id="4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67903" y="205871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Retrieve the doctor with highest salary</a:t>
            </a:r>
            <a:endPara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162" y="1178155"/>
            <a:ext cx="4172532" cy="3200847"/>
          </a:xfrm>
          <a:prstGeom prst="rect">
            <a:avLst/>
          </a:prstGeom>
        </p:spPr>
      </p:pic>
      <p:grpSp>
        <p:nvGrpSpPr>
          <p:cNvPr id="2" name="Google Shape;2104;p67"/>
          <p:cNvGrpSpPr/>
          <p:nvPr/>
        </p:nvGrpSpPr>
        <p:grpSpPr>
          <a:xfrm>
            <a:off x="0" y="1245342"/>
            <a:ext cx="1595009" cy="3066472"/>
            <a:chOff x="3720981" y="1611252"/>
            <a:chExt cx="1595009" cy="3066472"/>
          </a:xfrm>
        </p:grpSpPr>
        <p:sp>
          <p:nvSpPr>
            <p:cNvPr id="4" name="Google Shape;2105;p67"/>
            <p:cNvSpPr/>
            <p:nvPr/>
          </p:nvSpPr>
          <p:spPr>
            <a:xfrm>
              <a:off x="4292635" y="1611252"/>
              <a:ext cx="435090" cy="443395"/>
            </a:xfrm>
            <a:custGeom>
              <a:avLst/>
              <a:gdLst/>
              <a:ahLst/>
              <a:cxnLst/>
              <a:rect l="l" t="t" r="r" b="b"/>
              <a:pathLst>
                <a:path w="13569" h="13828" extrusionOk="0">
                  <a:moveTo>
                    <a:pt x="7953" y="1"/>
                  </a:moveTo>
                  <a:cubicBezTo>
                    <a:pt x="6331" y="1"/>
                    <a:pt x="4651" y="499"/>
                    <a:pt x="3376" y="1346"/>
                  </a:cubicBezTo>
                  <a:cubicBezTo>
                    <a:pt x="1421" y="2633"/>
                    <a:pt x="84" y="4889"/>
                    <a:pt x="51" y="7228"/>
                  </a:cubicBezTo>
                  <a:cubicBezTo>
                    <a:pt x="1" y="9584"/>
                    <a:pt x="1321" y="11940"/>
                    <a:pt x="3393" y="13009"/>
                  </a:cubicBezTo>
                  <a:cubicBezTo>
                    <a:pt x="4579" y="13627"/>
                    <a:pt x="5916" y="13811"/>
                    <a:pt x="7252" y="13828"/>
                  </a:cubicBezTo>
                  <a:cubicBezTo>
                    <a:pt x="9024" y="13828"/>
                    <a:pt x="10928" y="13443"/>
                    <a:pt x="12081" y="12090"/>
                  </a:cubicBezTo>
                  <a:cubicBezTo>
                    <a:pt x="13167" y="10820"/>
                    <a:pt x="13318" y="9032"/>
                    <a:pt x="13418" y="7378"/>
                  </a:cubicBezTo>
                  <a:cubicBezTo>
                    <a:pt x="13501" y="6142"/>
                    <a:pt x="13568" y="4872"/>
                    <a:pt x="13268" y="3669"/>
                  </a:cubicBezTo>
                  <a:cubicBezTo>
                    <a:pt x="12583" y="1068"/>
                    <a:pt x="10329" y="1"/>
                    <a:pt x="795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2106;p67"/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2107;p67"/>
            <p:cNvSpPr/>
            <p:nvPr/>
          </p:nvSpPr>
          <p:spPr>
            <a:xfrm>
              <a:off x="4408422" y="1788892"/>
              <a:ext cx="293234" cy="234716"/>
            </a:xfrm>
            <a:custGeom>
              <a:avLst/>
              <a:gdLst/>
              <a:ahLst/>
              <a:cxnLst/>
              <a:rect l="l" t="t" r="r" b="b"/>
              <a:pathLst>
                <a:path w="9145" h="7320" extrusionOk="0">
                  <a:moveTo>
                    <a:pt x="4787" y="0"/>
                  </a:moveTo>
                  <a:cubicBezTo>
                    <a:pt x="3902" y="0"/>
                    <a:pt x="2938" y="227"/>
                    <a:pt x="1954" y="752"/>
                  </a:cubicBezTo>
                  <a:cubicBezTo>
                    <a:pt x="1954" y="752"/>
                    <a:pt x="250" y="2089"/>
                    <a:pt x="133" y="3960"/>
                  </a:cubicBezTo>
                  <a:cubicBezTo>
                    <a:pt x="0" y="5828"/>
                    <a:pt x="1732" y="7319"/>
                    <a:pt x="4065" y="7319"/>
                  </a:cubicBezTo>
                  <a:cubicBezTo>
                    <a:pt x="4091" y="7319"/>
                    <a:pt x="4117" y="7319"/>
                    <a:pt x="4143" y="7319"/>
                  </a:cubicBezTo>
                  <a:cubicBezTo>
                    <a:pt x="6515" y="7269"/>
                    <a:pt x="8855" y="6583"/>
                    <a:pt x="9022" y="3843"/>
                  </a:cubicBezTo>
                  <a:cubicBezTo>
                    <a:pt x="9145" y="1808"/>
                    <a:pt x="7283" y="0"/>
                    <a:pt x="478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2108;p67"/>
            <p:cNvSpPr/>
            <p:nvPr/>
          </p:nvSpPr>
          <p:spPr>
            <a:xfrm>
              <a:off x="3720981" y="4234617"/>
              <a:ext cx="339184" cy="443106"/>
            </a:xfrm>
            <a:custGeom>
              <a:avLst/>
              <a:gdLst/>
              <a:ahLst/>
              <a:cxnLst/>
              <a:rect l="l" t="t" r="r" b="b"/>
              <a:pathLst>
                <a:path w="10578" h="13819" extrusionOk="0">
                  <a:moveTo>
                    <a:pt x="3476" y="1"/>
                  </a:moveTo>
                  <a:lnTo>
                    <a:pt x="1688" y="1922"/>
                  </a:lnTo>
                  <a:lnTo>
                    <a:pt x="1" y="3727"/>
                  </a:lnTo>
                  <a:lnTo>
                    <a:pt x="9993" y="13819"/>
                  </a:lnTo>
                  <a:cubicBezTo>
                    <a:pt x="9993" y="13819"/>
                    <a:pt x="10577" y="12098"/>
                    <a:pt x="9291" y="10126"/>
                  </a:cubicBezTo>
                  <a:cubicBezTo>
                    <a:pt x="8739" y="9291"/>
                    <a:pt x="8255" y="8405"/>
                    <a:pt x="7871" y="7469"/>
                  </a:cubicBezTo>
                  <a:cubicBezTo>
                    <a:pt x="6751" y="4696"/>
                    <a:pt x="7787" y="3777"/>
                    <a:pt x="7787" y="3777"/>
                  </a:cubicBezTo>
                  <a:lnTo>
                    <a:pt x="3476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2109;p67"/>
            <p:cNvSpPr/>
            <p:nvPr/>
          </p:nvSpPr>
          <p:spPr>
            <a:xfrm>
              <a:off x="3720981" y="4296246"/>
              <a:ext cx="339184" cy="381477"/>
            </a:xfrm>
            <a:custGeom>
              <a:avLst/>
              <a:gdLst/>
              <a:ahLst/>
              <a:cxnLst/>
              <a:rect l="l" t="t" r="r" b="b"/>
              <a:pathLst>
                <a:path w="10578" h="11897" extrusionOk="0">
                  <a:moveTo>
                    <a:pt x="1688" y="0"/>
                  </a:moveTo>
                  <a:lnTo>
                    <a:pt x="1" y="1805"/>
                  </a:lnTo>
                  <a:lnTo>
                    <a:pt x="9993" y="11897"/>
                  </a:lnTo>
                  <a:cubicBezTo>
                    <a:pt x="9993" y="11897"/>
                    <a:pt x="10577" y="10176"/>
                    <a:pt x="9291" y="8204"/>
                  </a:cubicBezTo>
                  <a:cubicBezTo>
                    <a:pt x="8739" y="7369"/>
                    <a:pt x="8255" y="6483"/>
                    <a:pt x="7871" y="5547"/>
                  </a:cubicBezTo>
                  <a:cubicBezTo>
                    <a:pt x="7662" y="5535"/>
                    <a:pt x="7446" y="5528"/>
                    <a:pt x="7227" y="5528"/>
                  </a:cubicBezTo>
                  <a:cubicBezTo>
                    <a:pt x="6573" y="5528"/>
                    <a:pt x="5899" y="5593"/>
                    <a:pt x="5348" y="5781"/>
                  </a:cubicBezTo>
                  <a:cubicBezTo>
                    <a:pt x="3159" y="3175"/>
                    <a:pt x="2357" y="1187"/>
                    <a:pt x="168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110;p67"/>
            <p:cNvSpPr/>
            <p:nvPr/>
          </p:nvSpPr>
          <p:spPr>
            <a:xfrm>
              <a:off x="3775106" y="3023811"/>
              <a:ext cx="813842" cy="1359235"/>
            </a:xfrm>
            <a:custGeom>
              <a:avLst/>
              <a:gdLst/>
              <a:ahLst/>
              <a:cxnLst/>
              <a:rect l="l" t="t" r="r" b="b"/>
              <a:pathLst>
                <a:path w="25381" h="42390" extrusionOk="0">
                  <a:moveTo>
                    <a:pt x="15172" y="0"/>
                  </a:moveTo>
                  <a:lnTo>
                    <a:pt x="14671" y="4863"/>
                  </a:lnTo>
                  <a:lnTo>
                    <a:pt x="12983" y="21003"/>
                  </a:lnTo>
                  <a:lnTo>
                    <a:pt x="0" y="39683"/>
                  </a:lnTo>
                  <a:lnTo>
                    <a:pt x="6868" y="42390"/>
                  </a:lnTo>
                  <a:cubicBezTo>
                    <a:pt x="6868" y="42390"/>
                    <a:pt x="21337" y="25815"/>
                    <a:pt x="22423" y="23392"/>
                  </a:cubicBezTo>
                  <a:cubicBezTo>
                    <a:pt x="23342" y="21371"/>
                    <a:pt x="24395" y="11095"/>
                    <a:pt x="24963" y="4863"/>
                  </a:cubicBezTo>
                  <a:cubicBezTo>
                    <a:pt x="25230" y="2005"/>
                    <a:pt x="25381" y="0"/>
                    <a:pt x="25381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111;p67"/>
            <p:cNvSpPr/>
            <p:nvPr/>
          </p:nvSpPr>
          <p:spPr>
            <a:xfrm>
              <a:off x="4245500" y="3024356"/>
              <a:ext cx="343993" cy="155387"/>
            </a:xfrm>
            <a:custGeom>
              <a:avLst/>
              <a:gdLst/>
              <a:ahLst/>
              <a:cxnLst/>
              <a:rect l="l" t="t" r="r" b="b"/>
              <a:pathLst>
                <a:path w="10728" h="4846" extrusionOk="0">
                  <a:moveTo>
                    <a:pt x="502" y="0"/>
                  </a:moveTo>
                  <a:lnTo>
                    <a:pt x="1" y="4846"/>
                  </a:lnTo>
                  <a:lnTo>
                    <a:pt x="10293" y="4846"/>
                  </a:lnTo>
                  <a:cubicBezTo>
                    <a:pt x="10560" y="2005"/>
                    <a:pt x="10727" y="0"/>
                    <a:pt x="1072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112;p67"/>
            <p:cNvSpPr/>
            <p:nvPr/>
          </p:nvSpPr>
          <p:spPr>
            <a:xfrm>
              <a:off x="4659651" y="4455353"/>
              <a:ext cx="461864" cy="176293"/>
            </a:xfrm>
            <a:custGeom>
              <a:avLst/>
              <a:gdLst/>
              <a:ahLst/>
              <a:cxnLst/>
              <a:rect l="l" t="t" r="r" b="b"/>
              <a:pathLst>
                <a:path w="14404" h="5498" extrusionOk="0">
                  <a:moveTo>
                    <a:pt x="5715" y="1"/>
                  </a:moveTo>
                  <a:lnTo>
                    <a:pt x="0" y="402"/>
                  </a:lnTo>
                  <a:lnTo>
                    <a:pt x="101" y="3025"/>
                  </a:lnTo>
                  <a:lnTo>
                    <a:pt x="201" y="5498"/>
                  </a:lnTo>
                  <a:lnTo>
                    <a:pt x="14403" y="5498"/>
                  </a:lnTo>
                  <a:cubicBezTo>
                    <a:pt x="14403" y="5498"/>
                    <a:pt x="13584" y="3877"/>
                    <a:pt x="11279" y="3392"/>
                  </a:cubicBezTo>
                  <a:cubicBezTo>
                    <a:pt x="10293" y="3209"/>
                    <a:pt x="9324" y="2925"/>
                    <a:pt x="8405" y="2540"/>
                  </a:cubicBezTo>
                  <a:cubicBezTo>
                    <a:pt x="5631" y="1387"/>
                    <a:pt x="5715" y="1"/>
                    <a:pt x="5715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113;p67"/>
            <p:cNvSpPr/>
            <p:nvPr/>
          </p:nvSpPr>
          <p:spPr>
            <a:xfrm>
              <a:off x="4662858" y="4536798"/>
              <a:ext cx="458658" cy="94848"/>
            </a:xfrm>
            <a:custGeom>
              <a:avLst/>
              <a:gdLst/>
              <a:ahLst/>
              <a:cxnLst/>
              <a:rect l="l" t="t" r="r" b="b"/>
              <a:pathLst>
                <a:path w="14304" h="2958" extrusionOk="0">
                  <a:moveTo>
                    <a:pt x="8305" y="0"/>
                  </a:moveTo>
                  <a:cubicBezTo>
                    <a:pt x="7670" y="568"/>
                    <a:pt x="7035" y="1253"/>
                    <a:pt x="6684" y="1955"/>
                  </a:cubicBezTo>
                  <a:cubicBezTo>
                    <a:pt x="3309" y="1671"/>
                    <a:pt x="1304" y="852"/>
                    <a:pt x="1" y="485"/>
                  </a:cubicBezTo>
                  <a:lnTo>
                    <a:pt x="1" y="485"/>
                  </a:lnTo>
                  <a:lnTo>
                    <a:pt x="101" y="2958"/>
                  </a:lnTo>
                  <a:lnTo>
                    <a:pt x="14303" y="2958"/>
                  </a:lnTo>
                  <a:cubicBezTo>
                    <a:pt x="14303" y="2958"/>
                    <a:pt x="13484" y="1337"/>
                    <a:pt x="11179" y="852"/>
                  </a:cubicBezTo>
                  <a:cubicBezTo>
                    <a:pt x="10193" y="669"/>
                    <a:pt x="9224" y="385"/>
                    <a:pt x="83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114;p67"/>
            <p:cNvSpPr/>
            <p:nvPr/>
          </p:nvSpPr>
          <p:spPr>
            <a:xfrm>
              <a:off x="4481787" y="2939705"/>
              <a:ext cx="417903" cy="1577822"/>
            </a:xfrm>
            <a:custGeom>
              <a:avLst/>
              <a:gdLst/>
              <a:ahLst/>
              <a:cxnLst/>
              <a:rect l="l" t="t" r="r" b="b"/>
              <a:pathLst>
                <a:path w="13033" h="49207" extrusionOk="0">
                  <a:moveTo>
                    <a:pt x="0" y="0"/>
                  </a:moveTo>
                  <a:cubicBezTo>
                    <a:pt x="0" y="0"/>
                    <a:pt x="284" y="2189"/>
                    <a:pt x="685" y="5297"/>
                  </a:cubicBezTo>
                  <a:cubicBezTo>
                    <a:pt x="785" y="5982"/>
                    <a:pt x="869" y="6717"/>
                    <a:pt x="969" y="7486"/>
                  </a:cubicBezTo>
                  <a:cubicBezTo>
                    <a:pt x="1788" y="13868"/>
                    <a:pt x="2891" y="22440"/>
                    <a:pt x="3225" y="25230"/>
                  </a:cubicBezTo>
                  <a:cubicBezTo>
                    <a:pt x="3225" y="29725"/>
                    <a:pt x="4077" y="49207"/>
                    <a:pt x="4077" y="49207"/>
                  </a:cubicBezTo>
                  <a:lnTo>
                    <a:pt x="12481" y="47386"/>
                  </a:lnTo>
                  <a:cubicBezTo>
                    <a:pt x="12481" y="47386"/>
                    <a:pt x="13033" y="29290"/>
                    <a:pt x="12899" y="23977"/>
                  </a:cubicBezTo>
                  <a:cubicBezTo>
                    <a:pt x="12816" y="20852"/>
                    <a:pt x="11679" y="13233"/>
                    <a:pt x="10744" y="7469"/>
                  </a:cubicBezTo>
                  <a:cubicBezTo>
                    <a:pt x="10627" y="6717"/>
                    <a:pt x="10493" y="5982"/>
                    <a:pt x="10393" y="5297"/>
                  </a:cubicBezTo>
                  <a:cubicBezTo>
                    <a:pt x="9892" y="2356"/>
                    <a:pt x="9541" y="284"/>
                    <a:pt x="9541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115;p67"/>
            <p:cNvSpPr/>
            <p:nvPr/>
          </p:nvSpPr>
          <p:spPr>
            <a:xfrm>
              <a:off x="4153890" y="2085108"/>
              <a:ext cx="758658" cy="1001967"/>
            </a:xfrm>
            <a:custGeom>
              <a:avLst/>
              <a:gdLst/>
              <a:ahLst/>
              <a:cxnLst/>
              <a:rect l="l" t="t" r="r" b="b"/>
              <a:pathLst>
                <a:path w="23660" h="31248" extrusionOk="0">
                  <a:moveTo>
                    <a:pt x="8497" y="0"/>
                  </a:moveTo>
                  <a:cubicBezTo>
                    <a:pt x="8286" y="0"/>
                    <a:pt x="8087" y="1"/>
                    <a:pt x="7904" y="2"/>
                  </a:cubicBezTo>
                  <a:cubicBezTo>
                    <a:pt x="7620" y="86"/>
                    <a:pt x="7319" y="136"/>
                    <a:pt x="7001" y="186"/>
                  </a:cubicBezTo>
                  <a:cubicBezTo>
                    <a:pt x="4846" y="570"/>
                    <a:pt x="2390" y="654"/>
                    <a:pt x="1103" y="2893"/>
                  </a:cubicBezTo>
                  <a:cubicBezTo>
                    <a:pt x="0" y="4781"/>
                    <a:pt x="986" y="10278"/>
                    <a:pt x="1989" y="14940"/>
                  </a:cubicBezTo>
                  <a:cubicBezTo>
                    <a:pt x="2557" y="17546"/>
                    <a:pt x="2590" y="20236"/>
                    <a:pt x="2072" y="22843"/>
                  </a:cubicBezTo>
                  <a:cubicBezTo>
                    <a:pt x="1371" y="26485"/>
                    <a:pt x="669" y="31247"/>
                    <a:pt x="669" y="31247"/>
                  </a:cubicBezTo>
                  <a:lnTo>
                    <a:pt x="23660" y="31113"/>
                  </a:lnTo>
                  <a:cubicBezTo>
                    <a:pt x="22607" y="26385"/>
                    <a:pt x="19349" y="17078"/>
                    <a:pt x="19316" y="16995"/>
                  </a:cubicBezTo>
                  <a:cubicBezTo>
                    <a:pt x="19316" y="16995"/>
                    <a:pt x="19867" y="2358"/>
                    <a:pt x="18998" y="1356"/>
                  </a:cubicBezTo>
                  <a:cubicBezTo>
                    <a:pt x="18480" y="754"/>
                    <a:pt x="17244" y="403"/>
                    <a:pt x="16358" y="236"/>
                  </a:cubicBezTo>
                  <a:cubicBezTo>
                    <a:pt x="15790" y="119"/>
                    <a:pt x="15372" y="86"/>
                    <a:pt x="15372" y="86"/>
                  </a:cubicBezTo>
                  <a:cubicBezTo>
                    <a:pt x="15233" y="86"/>
                    <a:pt x="11023" y="0"/>
                    <a:pt x="849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116;p67"/>
            <p:cNvSpPr/>
            <p:nvPr/>
          </p:nvSpPr>
          <p:spPr>
            <a:xfrm>
              <a:off x="4310335" y="2819685"/>
              <a:ext cx="144132" cy="165584"/>
            </a:xfrm>
            <a:custGeom>
              <a:avLst/>
              <a:gdLst/>
              <a:ahLst/>
              <a:cxnLst/>
              <a:rect l="l" t="t" r="r" b="b"/>
              <a:pathLst>
                <a:path w="4495" h="5164" extrusionOk="0">
                  <a:moveTo>
                    <a:pt x="4461" y="1"/>
                  </a:moveTo>
                  <a:lnTo>
                    <a:pt x="84" y="134"/>
                  </a:lnTo>
                  <a:cubicBezTo>
                    <a:pt x="84" y="201"/>
                    <a:pt x="0" y="3326"/>
                    <a:pt x="167" y="4061"/>
                  </a:cubicBezTo>
                  <a:cubicBezTo>
                    <a:pt x="274" y="4607"/>
                    <a:pt x="1135" y="5164"/>
                    <a:pt x="2182" y="5164"/>
                  </a:cubicBezTo>
                  <a:cubicBezTo>
                    <a:pt x="2448" y="5164"/>
                    <a:pt x="2727" y="5128"/>
                    <a:pt x="3008" y="5046"/>
                  </a:cubicBezTo>
                  <a:cubicBezTo>
                    <a:pt x="4395" y="4629"/>
                    <a:pt x="4495" y="3593"/>
                    <a:pt x="4495" y="3593"/>
                  </a:cubicBezTo>
                  <a:lnTo>
                    <a:pt x="446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117;p67"/>
            <p:cNvSpPr/>
            <p:nvPr/>
          </p:nvSpPr>
          <p:spPr>
            <a:xfrm>
              <a:off x="4643042" y="2818082"/>
              <a:ext cx="143619" cy="165039"/>
            </a:xfrm>
            <a:custGeom>
              <a:avLst/>
              <a:gdLst/>
              <a:ahLst/>
              <a:cxnLst/>
              <a:rect l="l" t="t" r="r" b="b"/>
              <a:pathLst>
                <a:path w="4479" h="5147" extrusionOk="0">
                  <a:moveTo>
                    <a:pt x="4462" y="0"/>
                  </a:moveTo>
                  <a:lnTo>
                    <a:pt x="84" y="117"/>
                  </a:lnTo>
                  <a:cubicBezTo>
                    <a:pt x="67" y="201"/>
                    <a:pt x="0" y="3309"/>
                    <a:pt x="151" y="4044"/>
                  </a:cubicBezTo>
                  <a:cubicBezTo>
                    <a:pt x="271" y="4590"/>
                    <a:pt x="1123" y="5147"/>
                    <a:pt x="2167" y="5147"/>
                  </a:cubicBezTo>
                  <a:cubicBezTo>
                    <a:pt x="2432" y="5147"/>
                    <a:pt x="2710" y="5111"/>
                    <a:pt x="2991" y="5030"/>
                  </a:cubicBezTo>
                  <a:cubicBezTo>
                    <a:pt x="4395" y="4629"/>
                    <a:pt x="4478" y="3576"/>
                    <a:pt x="4478" y="3576"/>
                  </a:cubicBezTo>
                  <a:lnTo>
                    <a:pt x="4462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118;p67"/>
            <p:cNvSpPr/>
            <p:nvPr/>
          </p:nvSpPr>
          <p:spPr>
            <a:xfrm>
              <a:off x="4378377" y="2085108"/>
              <a:ext cx="300064" cy="212238"/>
            </a:xfrm>
            <a:custGeom>
              <a:avLst/>
              <a:gdLst/>
              <a:ahLst/>
              <a:cxnLst/>
              <a:rect l="l" t="t" r="r" b="b"/>
              <a:pathLst>
                <a:path w="9358" h="6619" extrusionOk="0">
                  <a:moveTo>
                    <a:pt x="1496" y="0"/>
                  </a:moveTo>
                  <a:cubicBezTo>
                    <a:pt x="1285" y="0"/>
                    <a:pt x="1086" y="1"/>
                    <a:pt x="903" y="2"/>
                  </a:cubicBezTo>
                  <a:cubicBezTo>
                    <a:pt x="619" y="86"/>
                    <a:pt x="318" y="136"/>
                    <a:pt x="0" y="186"/>
                  </a:cubicBezTo>
                  <a:cubicBezTo>
                    <a:pt x="1270" y="2759"/>
                    <a:pt x="4662" y="6418"/>
                    <a:pt x="6550" y="6619"/>
                  </a:cubicBezTo>
                  <a:cubicBezTo>
                    <a:pt x="7703" y="6117"/>
                    <a:pt x="8856" y="2208"/>
                    <a:pt x="9357" y="236"/>
                  </a:cubicBezTo>
                  <a:cubicBezTo>
                    <a:pt x="8789" y="119"/>
                    <a:pt x="8371" y="86"/>
                    <a:pt x="8371" y="86"/>
                  </a:cubicBezTo>
                  <a:cubicBezTo>
                    <a:pt x="8232" y="86"/>
                    <a:pt x="4022" y="0"/>
                    <a:pt x="149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119;p67"/>
            <p:cNvSpPr/>
            <p:nvPr/>
          </p:nvSpPr>
          <p:spPr>
            <a:xfrm>
              <a:off x="4397648" y="2212150"/>
              <a:ext cx="918342" cy="722232"/>
            </a:xfrm>
            <a:custGeom>
              <a:avLst/>
              <a:gdLst/>
              <a:ahLst/>
              <a:cxnLst/>
              <a:rect l="l" t="t" r="r" b="b"/>
              <a:pathLst>
                <a:path w="28640" h="22524" extrusionOk="0">
                  <a:moveTo>
                    <a:pt x="25247" y="0"/>
                  </a:moveTo>
                  <a:lnTo>
                    <a:pt x="16091" y="1922"/>
                  </a:lnTo>
                  <a:lnTo>
                    <a:pt x="1" y="5280"/>
                  </a:lnTo>
                  <a:lnTo>
                    <a:pt x="3226" y="22523"/>
                  </a:lnTo>
                  <a:lnTo>
                    <a:pt x="19851" y="19248"/>
                  </a:lnTo>
                  <a:lnTo>
                    <a:pt x="28639" y="17511"/>
                  </a:lnTo>
                  <a:lnTo>
                    <a:pt x="25247" y="0"/>
                  </a:ln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120;p67"/>
            <p:cNvSpPr/>
            <p:nvPr/>
          </p:nvSpPr>
          <p:spPr>
            <a:xfrm>
              <a:off x="4913606" y="2212150"/>
              <a:ext cx="402384" cy="617219"/>
            </a:xfrm>
            <a:custGeom>
              <a:avLst/>
              <a:gdLst/>
              <a:ahLst/>
              <a:cxnLst/>
              <a:rect l="l" t="t" r="r" b="b"/>
              <a:pathLst>
                <a:path w="12549" h="19249" extrusionOk="0">
                  <a:moveTo>
                    <a:pt x="9156" y="0"/>
                  </a:moveTo>
                  <a:lnTo>
                    <a:pt x="0" y="1922"/>
                  </a:lnTo>
                  <a:lnTo>
                    <a:pt x="3760" y="19248"/>
                  </a:lnTo>
                  <a:lnTo>
                    <a:pt x="12548" y="17511"/>
                  </a:lnTo>
                  <a:lnTo>
                    <a:pt x="9156" y="0"/>
                  </a:ln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121;p67"/>
            <p:cNvSpPr/>
            <p:nvPr/>
          </p:nvSpPr>
          <p:spPr>
            <a:xfrm>
              <a:off x="4247648" y="2444108"/>
              <a:ext cx="657397" cy="384844"/>
            </a:xfrm>
            <a:custGeom>
              <a:avLst/>
              <a:gdLst/>
              <a:ahLst/>
              <a:cxnLst/>
              <a:rect l="l" t="t" r="r" b="b"/>
              <a:pathLst>
                <a:path w="20502" h="12002" extrusionOk="0">
                  <a:moveTo>
                    <a:pt x="5731" y="1"/>
                  </a:moveTo>
                  <a:lnTo>
                    <a:pt x="0" y="1722"/>
                  </a:lnTo>
                  <a:cubicBezTo>
                    <a:pt x="0" y="1722"/>
                    <a:pt x="2156" y="9124"/>
                    <a:pt x="2774" y="9909"/>
                  </a:cubicBezTo>
                  <a:cubicBezTo>
                    <a:pt x="3270" y="10525"/>
                    <a:pt x="7624" y="12002"/>
                    <a:pt x="14579" y="12002"/>
                  </a:cubicBezTo>
                  <a:cubicBezTo>
                    <a:pt x="16295" y="12002"/>
                    <a:pt x="18170" y="11912"/>
                    <a:pt x="20184" y="11697"/>
                  </a:cubicBezTo>
                  <a:cubicBezTo>
                    <a:pt x="20368" y="10845"/>
                    <a:pt x="20485" y="9993"/>
                    <a:pt x="20502" y="9124"/>
                  </a:cubicBezTo>
                  <a:lnTo>
                    <a:pt x="7803" y="6099"/>
                  </a:lnTo>
                  <a:lnTo>
                    <a:pt x="5731" y="1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22;p67"/>
            <p:cNvSpPr/>
            <p:nvPr/>
          </p:nvSpPr>
          <p:spPr>
            <a:xfrm>
              <a:off x="4848226" y="2621588"/>
              <a:ext cx="294164" cy="230836"/>
            </a:xfrm>
            <a:custGeom>
              <a:avLst/>
              <a:gdLst/>
              <a:ahLst/>
              <a:cxnLst/>
              <a:rect l="l" t="t" r="r" b="b"/>
              <a:pathLst>
                <a:path w="9174" h="7199" extrusionOk="0">
                  <a:moveTo>
                    <a:pt x="6667" y="0"/>
                  </a:moveTo>
                  <a:cubicBezTo>
                    <a:pt x="6649" y="0"/>
                    <a:pt x="6633" y="4"/>
                    <a:pt x="6617" y="13"/>
                  </a:cubicBezTo>
                  <a:cubicBezTo>
                    <a:pt x="6300" y="180"/>
                    <a:pt x="5999" y="1283"/>
                    <a:pt x="5498" y="1383"/>
                  </a:cubicBezTo>
                  <a:cubicBezTo>
                    <a:pt x="4997" y="1500"/>
                    <a:pt x="3710" y="1550"/>
                    <a:pt x="3259" y="1784"/>
                  </a:cubicBezTo>
                  <a:cubicBezTo>
                    <a:pt x="3025" y="1901"/>
                    <a:pt x="2791" y="2603"/>
                    <a:pt x="2624" y="3255"/>
                  </a:cubicBezTo>
                  <a:lnTo>
                    <a:pt x="1655" y="3071"/>
                  </a:lnTo>
                  <a:lnTo>
                    <a:pt x="1" y="2753"/>
                  </a:lnTo>
                  <a:lnTo>
                    <a:pt x="936" y="6864"/>
                  </a:lnTo>
                  <a:lnTo>
                    <a:pt x="2173" y="6496"/>
                  </a:lnTo>
                  <a:lnTo>
                    <a:pt x="2808" y="6295"/>
                  </a:lnTo>
                  <a:cubicBezTo>
                    <a:pt x="3253" y="6592"/>
                    <a:pt x="4219" y="7198"/>
                    <a:pt x="4613" y="7198"/>
                  </a:cubicBezTo>
                  <a:cubicBezTo>
                    <a:pt x="4619" y="7198"/>
                    <a:pt x="4624" y="7198"/>
                    <a:pt x="4629" y="7198"/>
                  </a:cubicBezTo>
                  <a:cubicBezTo>
                    <a:pt x="4763" y="7181"/>
                    <a:pt x="4896" y="7164"/>
                    <a:pt x="5030" y="7114"/>
                  </a:cubicBezTo>
                  <a:cubicBezTo>
                    <a:pt x="5281" y="7031"/>
                    <a:pt x="5515" y="6914"/>
                    <a:pt x="5748" y="6780"/>
                  </a:cubicBezTo>
                  <a:cubicBezTo>
                    <a:pt x="5748" y="6780"/>
                    <a:pt x="6159" y="6907"/>
                    <a:pt x="6464" y="6907"/>
                  </a:cubicBezTo>
                  <a:cubicBezTo>
                    <a:pt x="6558" y="6907"/>
                    <a:pt x="6642" y="6895"/>
                    <a:pt x="6701" y="6864"/>
                  </a:cubicBezTo>
                  <a:lnTo>
                    <a:pt x="6935" y="6730"/>
                  </a:lnTo>
                  <a:lnTo>
                    <a:pt x="7369" y="6479"/>
                  </a:lnTo>
                  <a:cubicBezTo>
                    <a:pt x="7369" y="6479"/>
                    <a:pt x="7967" y="6593"/>
                    <a:pt x="8378" y="6593"/>
                  </a:cubicBezTo>
                  <a:cubicBezTo>
                    <a:pt x="8490" y="6593"/>
                    <a:pt x="8588" y="6584"/>
                    <a:pt x="8656" y="6563"/>
                  </a:cubicBezTo>
                  <a:cubicBezTo>
                    <a:pt x="8840" y="6479"/>
                    <a:pt x="9023" y="6362"/>
                    <a:pt x="9174" y="6229"/>
                  </a:cubicBezTo>
                  <a:cubicBezTo>
                    <a:pt x="9174" y="6229"/>
                    <a:pt x="5682" y="3856"/>
                    <a:pt x="5281" y="3472"/>
                  </a:cubicBezTo>
                  <a:cubicBezTo>
                    <a:pt x="5698" y="2519"/>
                    <a:pt x="6250" y="2252"/>
                    <a:pt x="6250" y="2252"/>
                  </a:cubicBezTo>
                  <a:cubicBezTo>
                    <a:pt x="6250" y="2252"/>
                    <a:pt x="6918" y="2135"/>
                    <a:pt x="7252" y="1751"/>
                  </a:cubicBezTo>
                  <a:cubicBezTo>
                    <a:pt x="7569" y="1386"/>
                    <a:pt x="6985" y="0"/>
                    <a:pt x="666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123;p67"/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124;p67"/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125;p67"/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126;p67"/>
            <p:cNvSpPr/>
            <p:nvPr/>
          </p:nvSpPr>
          <p:spPr>
            <a:xfrm>
              <a:off x="4144239" y="2132404"/>
              <a:ext cx="317732" cy="404981"/>
            </a:xfrm>
            <a:custGeom>
              <a:avLst/>
              <a:gdLst/>
              <a:ahLst/>
              <a:cxnLst/>
              <a:rect l="l" t="t" r="r" b="b"/>
              <a:pathLst>
                <a:path w="9909" h="12630" extrusionOk="0">
                  <a:moveTo>
                    <a:pt x="3627" y="0"/>
                  </a:moveTo>
                  <a:cubicBezTo>
                    <a:pt x="2958" y="0"/>
                    <a:pt x="2278" y="267"/>
                    <a:pt x="1605" y="850"/>
                  </a:cubicBezTo>
                  <a:cubicBezTo>
                    <a:pt x="1" y="2220"/>
                    <a:pt x="1772" y="12629"/>
                    <a:pt x="1772" y="12629"/>
                  </a:cubicBezTo>
                  <a:cubicBezTo>
                    <a:pt x="1772" y="12629"/>
                    <a:pt x="9658" y="10774"/>
                    <a:pt x="9909" y="10774"/>
                  </a:cubicBezTo>
                  <a:cubicBezTo>
                    <a:pt x="9909" y="10774"/>
                    <a:pt x="8338" y="3506"/>
                    <a:pt x="6300" y="1401"/>
                  </a:cubicBezTo>
                  <a:cubicBezTo>
                    <a:pt x="5457" y="509"/>
                    <a:pt x="4552" y="0"/>
                    <a:pt x="3627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127;p67"/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128;p67"/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129;p67"/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130;p67"/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131;p67"/>
            <p:cNvSpPr/>
            <p:nvPr/>
          </p:nvSpPr>
          <p:spPr>
            <a:xfrm>
              <a:off x="4400342" y="1741788"/>
              <a:ext cx="315584" cy="521281"/>
            </a:xfrm>
            <a:custGeom>
              <a:avLst/>
              <a:gdLst/>
              <a:ahLst/>
              <a:cxnLst/>
              <a:rect l="l" t="t" r="r" b="b"/>
              <a:pathLst>
                <a:path w="9842" h="16257" extrusionOk="0">
                  <a:moveTo>
                    <a:pt x="7064" y="1"/>
                  </a:moveTo>
                  <a:cubicBezTo>
                    <a:pt x="6407" y="1"/>
                    <a:pt x="5728" y="213"/>
                    <a:pt x="5163" y="500"/>
                  </a:cubicBezTo>
                  <a:cubicBezTo>
                    <a:pt x="4261" y="951"/>
                    <a:pt x="3526" y="1687"/>
                    <a:pt x="3075" y="2606"/>
                  </a:cubicBezTo>
                  <a:cubicBezTo>
                    <a:pt x="3008" y="2422"/>
                    <a:pt x="2958" y="2205"/>
                    <a:pt x="2874" y="2037"/>
                  </a:cubicBezTo>
                  <a:cubicBezTo>
                    <a:pt x="2807" y="1887"/>
                    <a:pt x="2690" y="1787"/>
                    <a:pt x="2624" y="1653"/>
                  </a:cubicBezTo>
                  <a:cubicBezTo>
                    <a:pt x="2438" y="1401"/>
                    <a:pt x="2148" y="1255"/>
                    <a:pt x="1844" y="1255"/>
                  </a:cubicBezTo>
                  <a:cubicBezTo>
                    <a:pt x="1764" y="1255"/>
                    <a:pt x="1684" y="1265"/>
                    <a:pt x="1604" y="1286"/>
                  </a:cubicBezTo>
                  <a:cubicBezTo>
                    <a:pt x="836" y="1469"/>
                    <a:pt x="1253" y="3692"/>
                    <a:pt x="1721" y="3942"/>
                  </a:cubicBezTo>
                  <a:cubicBezTo>
                    <a:pt x="1934" y="4056"/>
                    <a:pt x="2109" y="4087"/>
                    <a:pt x="2236" y="4087"/>
                  </a:cubicBezTo>
                  <a:cubicBezTo>
                    <a:pt x="2389" y="4087"/>
                    <a:pt x="2473" y="4042"/>
                    <a:pt x="2473" y="4042"/>
                  </a:cubicBezTo>
                  <a:lnTo>
                    <a:pt x="2473" y="4042"/>
                  </a:lnTo>
                  <a:cubicBezTo>
                    <a:pt x="2473" y="4043"/>
                    <a:pt x="2791" y="7802"/>
                    <a:pt x="2457" y="8821"/>
                  </a:cubicBezTo>
                  <a:cubicBezTo>
                    <a:pt x="2106" y="9840"/>
                    <a:pt x="1070" y="10425"/>
                    <a:pt x="0" y="10776"/>
                  </a:cubicBezTo>
                  <a:cubicBezTo>
                    <a:pt x="953" y="12514"/>
                    <a:pt x="4127" y="15688"/>
                    <a:pt x="5548" y="16256"/>
                  </a:cubicBezTo>
                  <a:cubicBezTo>
                    <a:pt x="6600" y="15989"/>
                    <a:pt x="7686" y="10793"/>
                    <a:pt x="7686" y="10793"/>
                  </a:cubicBezTo>
                  <a:cubicBezTo>
                    <a:pt x="7686" y="10793"/>
                    <a:pt x="6700" y="10642"/>
                    <a:pt x="6333" y="10241"/>
                  </a:cubicBezTo>
                  <a:cubicBezTo>
                    <a:pt x="5965" y="9807"/>
                    <a:pt x="5765" y="9256"/>
                    <a:pt x="5815" y="8687"/>
                  </a:cubicBezTo>
                  <a:cubicBezTo>
                    <a:pt x="5831" y="8441"/>
                    <a:pt x="5880" y="6965"/>
                    <a:pt x="6534" y="6965"/>
                  </a:cubicBezTo>
                  <a:cubicBezTo>
                    <a:pt x="6545" y="6965"/>
                    <a:pt x="6556" y="6966"/>
                    <a:pt x="6567" y="6966"/>
                  </a:cubicBezTo>
                  <a:cubicBezTo>
                    <a:pt x="6650" y="6966"/>
                    <a:pt x="6751" y="6983"/>
                    <a:pt x="6834" y="7000"/>
                  </a:cubicBezTo>
                  <a:cubicBezTo>
                    <a:pt x="7159" y="7057"/>
                    <a:pt x="7461" y="7085"/>
                    <a:pt x="7730" y="7085"/>
                  </a:cubicBezTo>
                  <a:cubicBezTo>
                    <a:pt x="8251" y="7085"/>
                    <a:pt x="8652" y="6981"/>
                    <a:pt x="8873" y="6783"/>
                  </a:cubicBezTo>
                  <a:cubicBezTo>
                    <a:pt x="9107" y="6599"/>
                    <a:pt x="9223" y="5580"/>
                    <a:pt x="9223" y="4911"/>
                  </a:cubicBezTo>
                  <a:cubicBezTo>
                    <a:pt x="9223" y="4276"/>
                    <a:pt x="9825" y="4226"/>
                    <a:pt x="9825" y="3992"/>
                  </a:cubicBezTo>
                  <a:cubicBezTo>
                    <a:pt x="9842" y="3708"/>
                    <a:pt x="9441" y="3541"/>
                    <a:pt x="9324" y="3307"/>
                  </a:cubicBezTo>
                  <a:cubicBezTo>
                    <a:pt x="8923" y="2422"/>
                    <a:pt x="9407" y="1402"/>
                    <a:pt x="8672" y="617"/>
                  </a:cubicBezTo>
                  <a:cubicBezTo>
                    <a:pt x="8555" y="484"/>
                    <a:pt x="8405" y="367"/>
                    <a:pt x="8238" y="283"/>
                  </a:cubicBezTo>
                  <a:cubicBezTo>
                    <a:pt x="7877" y="84"/>
                    <a:pt x="7475" y="1"/>
                    <a:pt x="7064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132;p67"/>
            <p:cNvSpPr/>
            <p:nvPr/>
          </p:nvSpPr>
          <p:spPr>
            <a:xfrm>
              <a:off x="4400342" y="1849976"/>
              <a:ext cx="246484" cy="413093"/>
            </a:xfrm>
            <a:custGeom>
              <a:avLst/>
              <a:gdLst/>
              <a:ahLst/>
              <a:cxnLst/>
              <a:rect l="l" t="t" r="r" b="b"/>
              <a:pathLst>
                <a:path w="7687" h="12883" extrusionOk="0">
                  <a:moveTo>
                    <a:pt x="2941" y="0"/>
                  </a:moveTo>
                  <a:cubicBezTo>
                    <a:pt x="2841" y="568"/>
                    <a:pt x="2473" y="668"/>
                    <a:pt x="2473" y="668"/>
                  </a:cubicBezTo>
                  <a:cubicBezTo>
                    <a:pt x="2473" y="668"/>
                    <a:pt x="2791" y="4428"/>
                    <a:pt x="2457" y="5447"/>
                  </a:cubicBezTo>
                  <a:cubicBezTo>
                    <a:pt x="2106" y="6466"/>
                    <a:pt x="1070" y="7051"/>
                    <a:pt x="0" y="7402"/>
                  </a:cubicBezTo>
                  <a:cubicBezTo>
                    <a:pt x="953" y="9140"/>
                    <a:pt x="4127" y="12314"/>
                    <a:pt x="5548" y="12882"/>
                  </a:cubicBezTo>
                  <a:cubicBezTo>
                    <a:pt x="6600" y="12615"/>
                    <a:pt x="7686" y="7419"/>
                    <a:pt x="7686" y="7419"/>
                  </a:cubicBezTo>
                  <a:cubicBezTo>
                    <a:pt x="7686" y="7419"/>
                    <a:pt x="6700" y="7268"/>
                    <a:pt x="6333" y="6867"/>
                  </a:cubicBezTo>
                  <a:cubicBezTo>
                    <a:pt x="5965" y="6433"/>
                    <a:pt x="5765" y="5882"/>
                    <a:pt x="5815" y="5313"/>
                  </a:cubicBezTo>
                  <a:cubicBezTo>
                    <a:pt x="5831" y="5067"/>
                    <a:pt x="5880" y="3591"/>
                    <a:pt x="6534" y="3591"/>
                  </a:cubicBezTo>
                  <a:cubicBezTo>
                    <a:pt x="6545" y="3591"/>
                    <a:pt x="6556" y="3592"/>
                    <a:pt x="6567" y="3592"/>
                  </a:cubicBezTo>
                  <a:cubicBezTo>
                    <a:pt x="5815" y="3459"/>
                    <a:pt x="3827" y="2924"/>
                    <a:pt x="3108" y="702"/>
                  </a:cubicBezTo>
                  <a:cubicBezTo>
                    <a:pt x="3075" y="535"/>
                    <a:pt x="3008" y="334"/>
                    <a:pt x="2941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2133;p67"/>
            <p:cNvSpPr/>
            <p:nvPr/>
          </p:nvSpPr>
          <p:spPr>
            <a:xfrm>
              <a:off x="4452319" y="1797485"/>
              <a:ext cx="34310" cy="56274"/>
            </a:xfrm>
            <a:custGeom>
              <a:avLst/>
              <a:gdLst/>
              <a:ahLst/>
              <a:cxnLst/>
              <a:rect l="l" t="t" r="r" b="b"/>
              <a:pathLst>
                <a:path w="1070" h="1755" extrusionOk="0">
                  <a:moveTo>
                    <a:pt x="241" y="1"/>
                  </a:moveTo>
                  <a:cubicBezTo>
                    <a:pt x="85" y="1"/>
                    <a:pt x="0" y="100"/>
                    <a:pt x="0" y="100"/>
                  </a:cubicBezTo>
                  <a:cubicBezTo>
                    <a:pt x="6" y="100"/>
                    <a:pt x="12" y="100"/>
                    <a:pt x="18" y="100"/>
                  </a:cubicBezTo>
                  <a:cubicBezTo>
                    <a:pt x="553" y="100"/>
                    <a:pt x="635" y="835"/>
                    <a:pt x="635" y="835"/>
                  </a:cubicBezTo>
                  <a:cubicBezTo>
                    <a:pt x="551" y="835"/>
                    <a:pt x="485" y="852"/>
                    <a:pt x="418" y="869"/>
                  </a:cubicBezTo>
                  <a:cubicBezTo>
                    <a:pt x="84" y="952"/>
                    <a:pt x="117" y="1754"/>
                    <a:pt x="602" y="1754"/>
                  </a:cubicBezTo>
                  <a:cubicBezTo>
                    <a:pt x="1069" y="1754"/>
                    <a:pt x="1003" y="468"/>
                    <a:pt x="551" y="117"/>
                  </a:cubicBezTo>
                  <a:cubicBezTo>
                    <a:pt x="429" y="29"/>
                    <a:pt x="325" y="1"/>
                    <a:pt x="241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2134;p67"/>
            <p:cNvSpPr/>
            <p:nvPr/>
          </p:nvSpPr>
          <p:spPr>
            <a:xfrm>
              <a:off x="4629093" y="1781581"/>
              <a:ext cx="42358" cy="21259"/>
            </a:xfrm>
            <a:custGeom>
              <a:avLst/>
              <a:gdLst/>
              <a:ahLst/>
              <a:cxnLst/>
              <a:rect l="l" t="t" r="r" b="b"/>
              <a:pathLst>
                <a:path w="1321" h="663" extrusionOk="0">
                  <a:moveTo>
                    <a:pt x="647" y="1"/>
                  </a:moveTo>
                  <a:cubicBezTo>
                    <a:pt x="363" y="1"/>
                    <a:pt x="85" y="184"/>
                    <a:pt x="1" y="663"/>
                  </a:cubicBezTo>
                  <a:cubicBezTo>
                    <a:pt x="300" y="488"/>
                    <a:pt x="637" y="397"/>
                    <a:pt x="976" y="397"/>
                  </a:cubicBezTo>
                  <a:cubicBezTo>
                    <a:pt x="1091" y="397"/>
                    <a:pt x="1207" y="408"/>
                    <a:pt x="1321" y="429"/>
                  </a:cubicBezTo>
                  <a:cubicBezTo>
                    <a:pt x="1213" y="180"/>
                    <a:pt x="927" y="1"/>
                    <a:pt x="647" y="1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2135;p67"/>
            <p:cNvSpPr/>
            <p:nvPr/>
          </p:nvSpPr>
          <p:spPr>
            <a:xfrm>
              <a:off x="4639835" y="1816211"/>
              <a:ext cx="25203" cy="24690"/>
            </a:xfrm>
            <a:custGeom>
              <a:avLst/>
              <a:gdLst/>
              <a:ahLst/>
              <a:cxnLst/>
              <a:rect l="l" t="t" r="r" b="b"/>
              <a:pathLst>
                <a:path w="786" h="770" extrusionOk="0">
                  <a:moveTo>
                    <a:pt x="401" y="0"/>
                  </a:moveTo>
                  <a:cubicBezTo>
                    <a:pt x="334" y="0"/>
                    <a:pt x="267" y="17"/>
                    <a:pt x="201" y="51"/>
                  </a:cubicBezTo>
                  <a:lnTo>
                    <a:pt x="117" y="117"/>
                  </a:lnTo>
                  <a:cubicBezTo>
                    <a:pt x="67" y="151"/>
                    <a:pt x="33" y="218"/>
                    <a:pt x="17" y="285"/>
                  </a:cubicBezTo>
                  <a:cubicBezTo>
                    <a:pt x="17" y="318"/>
                    <a:pt x="0" y="351"/>
                    <a:pt x="0" y="385"/>
                  </a:cubicBezTo>
                  <a:cubicBezTo>
                    <a:pt x="0" y="435"/>
                    <a:pt x="17" y="485"/>
                    <a:pt x="33" y="518"/>
                  </a:cubicBezTo>
                  <a:cubicBezTo>
                    <a:pt x="84" y="669"/>
                    <a:pt x="217" y="769"/>
                    <a:pt x="384" y="769"/>
                  </a:cubicBezTo>
                  <a:cubicBezTo>
                    <a:pt x="451" y="769"/>
                    <a:pt x="518" y="752"/>
                    <a:pt x="568" y="719"/>
                  </a:cubicBezTo>
                  <a:cubicBezTo>
                    <a:pt x="602" y="702"/>
                    <a:pt x="635" y="686"/>
                    <a:pt x="652" y="669"/>
                  </a:cubicBezTo>
                  <a:cubicBezTo>
                    <a:pt x="702" y="619"/>
                    <a:pt x="735" y="552"/>
                    <a:pt x="769" y="485"/>
                  </a:cubicBezTo>
                  <a:cubicBezTo>
                    <a:pt x="769" y="452"/>
                    <a:pt x="769" y="418"/>
                    <a:pt x="769" y="401"/>
                  </a:cubicBezTo>
                  <a:cubicBezTo>
                    <a:pt x="785" y="351"/>
                    <a:pt x="769" y="301"/>
                    <a:pt x="752" y="251"/>
                  </a:cubicBezTo>
                  <a:cubicBezTo>
                    <a:pt x="702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2136;p67"/>
            <p:cNvSpPr/>
            <p:nvPr/>
          </p:nvSpPr>
          <p:spPr>
            <a:xfrm>
              <a:off x="4539632" y="1869792"/>
              <a:ext cx="175748" cy="111266"/>
            </a:xfrm>
            <a:custGeom>
              <a:avLst/>
              <a:gdLst/>
              <a:ahLst/>
              <a:cxnLst/>
              <a:rect l="l" t="t" r="r" b="b"/>
              <a:pathLst>
                <a:path w="5481" h="3470" extrusionOk="0">
                  <a:moveTo>
                    <a:pt x="5481" y="0"/>
                  </a:moveTo>
                  <a:lnTo>
                    <a:pt x="5481" y="0"/>
                  </a:lnTo>
                  <a:cubicBezTo>
                    <a:pt x="5481" y="0"/>
                    <a:pt x="368" y="184"/>
                    <a:pt x="201" y="552"/>
                  </a:cubicBezTo>
                  <a:cubicBezTo>
                    <a:pt x="51" y="919"/>
                    <a:pt x="1" y="2390"/>
                    <a:pt x="368" y="2690"/>
                  </a:cubicBezTo>
                  <a:cubicBezTo>
                    <a:pt x="635" y="2921"/>
                    <a:pt x="2148" y="3470"/>
                    <a:pt x="3377" y="3470"/>
                  </a:cubicBezTo>
                  <a:cubicBezTo>
                    <a:pt x="3839" y="3470"/>
                    <a:pt x="4261" y="3392"/>
                    <a:pt x="4562" y="3192"/>
                  </a:cubicBezTo>
                  <a:cubicBezTo>
                    <a:pt x="5180" y="2774"/>
                    <a:pt x="5481" y="0"/>
                    <a:pt x="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2137;p67"/>
            <p:cNvSpPr/>
            <p:nvPr/>
          </p:nvSpPr>
          <p:spPr>
            <a:xfrm>
              <a:off x="4488200" y="1736882"/>
              <a:ext cx="210603" cy="88467"/>
            </a:xfrm>
            <a:custGeom>
              <a:avLst/>
              <a:gdLst/>
              <a:ahLst/>
              <a:cxnLst/>
              <a:rect l="l" t="t" r="r" b="b"/>
              <a:pathLst>
                <a:path w="6568" h="2759" extrusionOk="0">
                  <a:moveTo>
                    <a:pt x="4031" y="1"/>
                  </a:moveTo>
                  <a:cubicBezTo>
                    <a:pt x="3997" y="1"/>
                    <a:pt x="3962" y="1"/>
                    <a:pt x="3927" y="2"/>
                  </a:cubicBezTo>
                  <a:cubicBezTo>
                    <a:pt x="1705" y="68"/>
                    <a:pt x="1" y="1940"/>
                    <a:pt x="1" y="1940"/>
                  </a:cubicBezTo>
                  <a:cubicBezTo>
                    <a:pt x="67" y="2241"/>
                    <a:pt x="168" y="2508"/>
                    <a:pt x="335" y="2759"/>
                  </a:cubicBezTo>
                  <a:cubicBezTo>
                    <a:pt x="1605" y="1472"/>
                    <a:pt x="3125" y="820"/>
                    <a:pt x="4495" y="770"/>
                  </a:cubicBezTo>
                  <a:cubicBezTo>
                    <a:pt x="4527" y="769"/>
                    <a:pt x="4559" y="769"/>
                    <a:pt x="4590" y="769"/>
                  </a:cubicBezTo>
                  <a:cubicBezTo>
                    <a:pt x="5904" y="769"/>
                    <a:pt x="6367" y="1439"/>
                    <a:pt x="6367" y="1439"/>
                  </a:cubicBezTo>
                  <a:cubicBezTo>
                    <a:pt x="6567" y="1104"/>
                    <a:pt x="6467" y="670"/>
                    <a:pt x="6133" y="469"/>
                  </a:cubicBezTo>
                  <a:cubicBezTo>
                    <a:pt x="5728" y="243"/>
                    <a:pt x="5073" y="1"/>
                    <a:pt x="4031" y="1"/>
                  </a:cubicBezTo>
                  <a:close/>
                </a:path>
              </a:pathLst>
            </a:custGeom>
            <a:solidFill>
              <a:srgbClr val="EAF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2138;p67"/>
            <p:cNvSpPr/>
            <p:nvPr/>
          </p:nvSpPr>
          <p:spPr>
            <a:xfrm>
              <a:off x="4494549" y="1808131"/>
              <a:ext cx="75128" cy="87954"/>
            </a:xfrm>
            <a:custGeom>
              <a:avLst/>
              <a:gdLst/>
              <a:ahLst/>
              <a:cxnLst/>
              <a:rect l="l" t="t" r="r" b="b"/>
              <a:pathLst>
                <a:path w="2343" h="2743" extrusionOk="0">
                  <a:moveTo>
                    <a:pt x="218" y="0"/>
                  </a:moveTo>
                  <a:cubicBezTo>
                    <a:pt x="94" y="0"/>
                    <a:pt x="0" y="150"/>
                    <a:pt x="53" y="269"/>
                  </a:cubicBezTo>
                  <a:cubicBezTo>
                    <a:pt x="204" y="520"/>
                    <a:pt x="371" y="737"/>
                    <a:pt x="571" y="954"/>
                  </a:cubicBezTo>
                  <a:cubicBezTo>
                    <a:pt x="755" y="1171"/>
                    <a:pt x="939" y="1389"/>
                    <a:pt x="1106" y="1623"/>
                  </a:cubicBezTo>
                  <a:cubicBezTo>
                    <a:pt x="1306" y="1856"/>
                    <a:pt x="1507" y="2090"/>
                    <a:pt x="1707" y="2324"/>
                  </a:cubicBezTo>
                  <a:cubicBezTo>
                    <a:pt x="1841" y="2508"/>
                    <a:pt x="1958" y="2725"/>
                    <a:pt x="2209" y="2742"/>
                  </a:cubicBezTo>
                  <a:cubicBezTo>
                    <a:pt x="2259" y="2742"/>
                    <a:pt x="2309" y="2692"/>
                    <a:pt x="2309" y="2642"/>
                  </a:cubicBezTo>
                  <a:cubicBezTo>
                    <a:pt x="2342" y="2408"/>
                    <a:pt x="2142" y="2224"/>
                    <a:pt x="1991" y="2040"/>
                  </a:cubicBezTo>
                  <a:cubicBezTo>
                    <a:pt x="1824" y="1823"/>
                    <a:pt x="1640" y="1606"/>
                    <a:pt x="1457" y="1389"/>
                  </a:cubicBezTo>
                  <a:cubicBezTo>
                    <a:pt x="1273" y="1155"/>
                    <a:pt x="1072" y="921"/>
                    <a:pt x="889" y="687"/>
                  </a:cubicBezTo>
                  <a:cubicBezTo>
                    <a:pt x="722" y="436"/>
                    <a:pt x="521" y="219"/>
                    <a:pt x="321" y="35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2139;p67"/>
            <p:cNvSpPr/>
            <p:nvPr/>
          </p:nvSpPr>
          <p:spPr>
            <a:xfrm>
              <a:off x="4491727" y="1850456"/>
              <a:ext cx="95458" cy="89045"/>
            </a:xfrm>
            <a:custGeom>
              <a:avLst/>
              <a:gdLst/>
              <a:ahLst/>
              <a:cxnLst/>
              <a:rect l="l" t="t" r="r" b="b"/>
              <a:pathLst>
                <a:path w="2977" h="2777" extrusionOk="0">
                  <a:moveTo>
                    <a:pt x="168" y="1"/>
                  </a:moveTo>
                  <a:cubicBezTo>
                    <a:pt x="83" y="1"/>
                    <a:pt x="1" y="81"/>
                    <a:pt x="24" y="186"/>
                  </a:cubicBezTo>
                  <a:cubicBezTo>
                    <a:pt x="58" y="470"/>
                    <a:pt x="308" y="754"/>
                    <a:pt x="475" y="988"/>
                  </a:cubicBezTo>
                  <a:cubicBezTo>
                    <a:pt x="659" y="1238"/>
                    <a:pt x="876" y="1489"/>
                    <a:pt x="1110" y="1706"/>
                  </a:cubicBezTo>
                  <a:cubicBezTo>
                    <a:pt x="1561" y="2174"/>
                    <a:pt x="2129" y="2542"/>
                    <a:pt x="2748" y="2759"/>
                  </a:cubicBezTo>
                  <a:cubicBezTo>
                    <a:pt x="2770" y="2771"/>
                    <a:pt x="2791" y="2777"/>
                    <a:pt x="2811" y="2777"/>
                  </a:cubicBezTo>
                  <a:cubicBezTo>
                    <a:pt x="2922" y="2777"/>
                    <a:pt x="2976" y="2598"/>
                    <a:pt x="2848" y="2542"/>
                  </a:cubicBezTo>
                  <a:cubicBezTo>
                    <a:pt x="2313" y="2224"/>
                    <a:pt x="1812" y="1873"/>
                    <a:pt x="1344" y="1455"/>
                  </a:cubicBezTo>
                  <a:cubicBezTo>
                    <a:pt x="1144" y="1238"/>
                    <a:pt x="943" y="1021"/>
                    <a:pt x="776" y="787"/>
                  </a:cubicBezTo>
                  <a:cubicBezTo>
                    <a:pt x="592" y="553"/>
                    <a:pt x="475" y="252"/>
                    <a:pt x="275" y="52"/>
                  </a:cubicBezTo>
                  <a:cubicBezTo>
                    <a:pt x="244" y="16"/>
                    <a:pt x="20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2140;p67"/>
            <p:cNvSpPr/>
            <p:nvPr/>
          </p:nvSpPr>
          <p:spPr>
            <a:xfrm>
              <a:off x="4901261" y="2720027"/>
              <a:ext cx="37003" cy="109342"/>
            </a:xfrm>
            <a:custGeom>
              <a:avLst/>
              <a:gdLst/>
              <a:ahLst/>
              <a:cxnLst/>
              <a:rect l="l" t="t" r="r" b="b"/>
              <a:pathLst>
                <a:path w="1154" h="3410" extrusionOk="0">
                  <a:moveTo>
                    <a:pt x="1" y="1"/>
                  </a:moveTo>
                  <a:lnTo>
                    <a:pt x="519" y="3409"/>
                  </a:lnTo>
                  <a:lnTo>
                    <a:pt x="1154" y="3225"/>
                  </a:lnTo>
                  <a:lnTo>
                    <a:pt x="9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2141;p67"/>
            <p:cNvSpPr/>
            <p:nvPr/>
          </p:nvSpPr>
          <p:spPr>
            <a:xfrm>
              <a:off x="4971997" y="2816992"/>
              <a:ext cx="59513" cy="32738"/>
            </a:xfrm>
            <a:custGeom>
              <a:avLst/>
              <a:gdLst/>
              <a:ahLst/>
              <a:cxnLst/>
              <a:rect l="l" t="t" r="r" b="b"/>
              <a:pathLst>
                <a:path w="1856" h="1021" extrusionOk="0">
                  <a:moveTo>
                    <a:pt x="0" y="1"/>
                  </a:moveTo>
                  <a:cubicBezTo>
                    <a:pt x="0" y="1"/>
                    <a:pt x="619" y="619"/>
                    <a:pt x="1137" y="1020"/>
                  </a:cubicBezTo>
                  <a:cubicBezTo>
                    <a:pt x="1387" y="937"/>
                    <a:pt x="1621" y="820"/>
                    <a:pt x="1855" y="6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2142;p67"/>
            <p:cNvSpPr/>
            <p:nvPr/>
          </p:nvSpPr>
          <p:spPr>
            <a:xfrm>
              <a:off x="5031477" y="2812727"/>
              <a:ext cx="53068" cy="24658"/>
            </a:xfrm>
            <a:custGeom>
              <a:avLst/>
              <a:gdLst/>
              <a:ahLst/>
              <a:cxnLst/>
              <a:rect l="l" t="t" r="r" b="b"/>
              <a:pathLst>
                <a:path w="1655" h="769" extrusionOk="0">
                  <a:moveTo>
                    <a:pt x="0" y="0"/>
                  </a:moveTo>
                  <a:lnTo>
                    <a:pt x="1220" y="769"/>
                  </a:lnTo>
                  <a:cubicBezTo>
                    <a:pt x="1454" y="619"/>
                    <a:pt x="1654" y="518"/>
                    <a:pt x="1654" y="5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2143;p67"/>
            <p:cNvSpPr/>
            <p:nvPr/>
          </p:nvSpPr>
          <p:spPr>
            <a:xfrm>
              <a:off x="4961287" y="2189640"/>
              <a:ext cx="100203" cy="94784"/>
            </a:xfrm>
            <a:custGeom>
              <a:avLst/>
              <a:gdLst/>
              <a:ahLst/>
              <a:cxnLst/>
              <a:rect l="l" t="t" r="r" b="b"/>
              <a:pathLst>
                <a:path w="3125" h="2956" extrusionOk="0">
                  <a:moveTo>
                    <a:pt x="2573" y="0"/>
                  </a:moveTo>
                  <a:lnTo>
                    <a:pt x="1805" y="1136"/>
                  </a:lnTo>
                  <a:cubicBezTo>
                    <a:pt x="1805" y="1136"/>
                    <a:pt x="0" y="2339"/>
                    <a:pt x="50" y="2557"/>
                  </a:cubicBezTo>
                  <a:cubicBezTo>
                    <a:pt x="95" y="2712"/>
                    <a:pt x="455" y="2955"/>
                    <a:pt x="942" y="2955"/>
                  </a:cubicBezTo>
                  <a:cubicBezTo>
                    <a:pt x="1188" y="2955"/>
                    <a:pt x="1468" y="2893"/>
                    <a:pt x="1755" y="2724"/>
                  </a:cubicBezTo>
                  <a:cubicBezTo>
                    <a:pt x="2607" y="2239"/>
                    <a:pt x="3125" y="919"/>
                    <a:pt x="3125" y="919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2144;p67"/>
            <p:cNvSpPr/>
            <p:nvPr/>
          </p:nvSpPr>
          <p:spPr>
            <a:xfrm>
              <a:off x="5029329" y="2171459"/>
              <a:ext cx="133422" cy="99113"/>
            </a:xfrm>
            <a:custGeom>
              <a:avLst/>
              <a:gdLst/>
              <a:ahLst/>
              <a:cxnLst/>
              <a:rect l="l" t="t" r="r" b="b"/>
              <a:pathLst>
                <a:path w="4161" h="3091" extrusionOk="0">
                  <a:moveTo>
                    <a:pt x="361" y="0"/>
                  </a:moveTo>
                  <a:cubicBezTo>
                    <a:pt x="240" y="0"/>
                    <a:pt x="130" y="23"/>
                    <a:pt x="50" y="83"/>
                  </a:cubicBezTo>
                  <a:cubicBezTo>
                    <a:pt x="0" y="133"/>
                    <a:pt x="368" y="2606"/>
                    <a:pt x="485" y="2806"/>
                  </a:cubicBezTo>
                  <a:cubicBezTo>
                    <a:pt x="603" y="2935"/>
                    <a:pt x="763" y="3002"/>
                    <a:pt x="929" y="3002"/>
                  </a:cubicBezTo>
                  <a:cubicBezTo>
                    <a:pt x="1020" y="3002"/>
                    <a:pt x="1114" y="2982"/>
                    <a:pt x="1203" y="2940"/>
                  </a:cubicBezTo>
                  <a:cubicBezTo>
                    <a:pt x="1220" y="2923"/>
                    <a:pt x="1237" y="2906"/>
                    <a:pt x="1253" y="2890"/>
                  </a:cubicBezTo>
                  <a:cubicBezTo>
                    <a:pt x="1337" y="2756"/>
                    <a:pt x="1404" y="2606"/>
                    <a:pt x="1420" y="2455"/>
                  </a:cubicBezTo>
                  <a:cubicBezTo>
                    <a:pt x="1420" y="2455"/>
                    <a:pt x="1890" y="2568"/>
                    <a:pt x="2168" y="2568"/>
                  </a:cubicBezTo>
                  <a:cubicBezTo>
                    <a:pt x="2260" y="2568"/>
                    <a:pt x="2331" y="2556"/>
                    <a:pt x="2356" y="2522"/>
                  </a:cubicBezTo>
                  <a:cubicBezTo>
                    <a:pt x="2423" y="2522"/>
                    <a:pt x="2490" y="2539"/>
                    <a:pt x="2557" y="2539"/>
                  </a:cubicBezTo>
                  <a:cubicBezTo>
                    <a:pt x="2591" y="2546"/>
                    <a:pt x="2626" y="2549"/>
                    <a:pt x="2661" y="2549"/>
                  </a:cubicBezTo>
                  <a:cubicBezTo>
                    <a:pt x="2792" y="2549"/>
                    <a:pt x="2919" y="2501"/>
                    <a:pt x="3024" y="2422"/>
                  </a:cubicBezTo>
                  <a:cubicBezTo>
                    <a:pt x="3141" y="2288"/>
                    <a:pt x="3292" y="2104"/>
                    <a:pt x="3292" y="2104"/>
                  </a:cubicBezTo>
                  <a:lnTo>
                    <a:pt x="3292" y="2121"/>
                  </a:lnTo>
                  <a:cubicBezTo>
                    <a:pt x="3275" y="2171"/>
                    <a:pt x="3141" y="2806"/>
                    <a:pt x="3208" y="2906"/>
                  </a:cubicBezTo>
                  <a:cubicBezTo>
                    <a:pt x="3309" y="2990"/>
                    <a:pt x="3425" y="3057"/>
                    <a:pt x="3542" y="3074"/>
                  </a:cubicBezTo>
                  <a:cubicBezTo>
                    <a:pt x="3587" y="3085"/>
                    <a:pt x="3630" y="3090"/>
                    <a:pt x="3671" y="3090"/>
                  </a:cubicBezTo>
                  <a:cubicBezTo>
                    <a:pt x="3754" y="3090"/>
                    <a:pt x="3832" y="3068"/>
                    <a:pt x="3910" y="3023"/>
                  </a:cubicBezTo>
                  <a:cubicBezTo>
                    <a:pt x="4077" y="2873"/>
                    <a:pt x="4161" y="1770"/>
                    <a:pt x="4161" y="1520"/>
                  </a:cubicBezTo>
                  <a:cubicBezTo>
                    <a:pt x="4144" y="1286"/>
                    <a:pt x="4094" y="1052"/>
                    <a:pt x="4010" y="818"/>
                  </a:cubicBezTo>
                  <a:lnTo>
                    <a:pt x="3559" y="801"/>
                  </a:lnTo>
                  <a:lnTo>
                    <a:pt x="3258" y="785"/>
                  </a:lnTo>
                  <a:cubicBezTo>
                    <a:pt x="3258" y="785"/>
                    <a:pt x="3158" y="400"/>
                    <a:pt x="3058" y="350"/>
                  </a:cubicBezTo>
                  <a:cubicBezTo>
                    <a:pt x="2932" y="340"/>
                    <a:pt x="2807" y="331"/>
                    <a:pt x="2682" y="331"/>
                  </a:cubicBezTo>
                  <a:cubicBezTo>
                    <a:pt x="2590" y="331"/>
                    <a:pt x="2498" y="336"/>
                    <a:pt x="2406" y="350"/>
                  </a:cubicBezTo>
                  <a:cubicBezTo>
                    <a:pt x="2406" y="350"/>
                    <a:pt x="2221" y="8"/>
                    <a:pt x="2009" y="8"/>
                  </a:cubicBezTo>
                  <a:cubicBezTo>
                    <a:pt x="1991" y="8"/>
                    <a:pt x="1973" y="11"/>
                    <a:pt x="1955" y="16"/>
                  </a:cubicBezTo>
                  <a:cubicBezTo>
                    <a:pt x="1738" y="66"/>
                    <a:pt x="1253" y="233"/>
                    <a:pt x="1253" y="233"/>
                  </a:cubicBezTo>
                  <a:cubicBezTo>
                    <a:pt x="1253" y="233"/>
                    <a:pt x="749" y="0"/>
                    <a:pt x="36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2145;p67"/>
            <p:cNvSpPr/>
            <p:nvPr/>
          </p:nvSpPr>
          <p:spPr>
            <a:xfrm>
              <a:off x="5063606" y="2200895"/>
              <a:ext cx="11287" cy="63232"/>
            </a:xfrm>
            <a:custGeom>
              <a:avLst/>
              <a:gdLst/>
              <a:ahLst/>
              <a:cxnLst/>
              <a:rect l="l" t="t" r="r" b="b"/>
              <a:pathLst>
                <a:path w="352" h="1972" extrusionOk="0">
                  <a:moveTo>
                    <a:pt x="201" y="0"/>
                  </a:moveTo>
                  <a:cubicBezTo>
                    <a:pt x="51" y="351"/>
                    <a:pt x="1" y="719"/>
                    <a:pt x="51" y="1086"/>
                  </a:cubicBezTo>
                  <a:cubicBezTo>
                    <a:pt x="67" y="1471"/>
                    <a:pt x="168" y="1771"/>
                    <a:pt x="184" y="1972"/>
                  </a:cubicBezTo>
                  <a:cubicBezTo>
                    <a:pt x="268" y="1838"/>
                    <a:pt x="335" y="1688"/>
                    <a:pt x="351" y="153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2146;p67"/>
            <p:cNvSpPr/>
            <p:nvPr/>
          </p:nvSpPr>
          <p:spPr>
            <a:xfrm>
              <a:off x="5104874" y="2200350"/>
              <a:ext cx="17155" cy="52522"/>
            </a:xfrm>
            <a:custGeom>
              <a:avLst/>
              <a:gdLst/>
              <a:ahLst/>
              <a:cxnLst/>
              <a:rect l="l" t="t" r="r" b="b"/>
              <a:pathLst>
                <a:path w="535" h="1638" extrusionOk="0">
                  <a:moveTo>
                    <a:pt x="17" y="0"/>
                  </a:moveTo>
                  <a:lnTo>
                    <a:pt x="17" y="0"/>
                  </a:lnTo>
                  <a:cubicBezTo>
                    <a:pt x="34" y="569"/>
                    <a:pt x="0" y="1621"/>
                    <a:pt x="0" y="1621"/>
                  </a:cubicBezTo>
                  <a:cubicBezTo>
                    <a:pt x="67" y="1621"/>
                    <a:pt x="134" y="1638"/>
                    <a:pt x="201" y="1638"/>
                  </a:cubicBezTo>
                  <a:cubicBezTo>
                    <a:pt x="535" y="853"/>
                    <a:pt x="251" y="518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2147;p67"/>
            <p:cNvSpPr/>
            <p:nvPr/>
          </p:nvSpPr>
          <p:spPr>
            <a:xfrm>
              <a:off x="5130045" y="2196598"/>
              <a:ext cx="21451" cy="68106"/>
            </a:xfrm>
            <a:custGeom>
              <a:avLst/>
              <a:gdLst/>
              <a:ahLst/>
              <a:cxnLst/>
              <a:rect l="l" t="t" r="r" b="b"/>
              <a:pathLst>
                <a:path w="669" h="2124" extrusionOk="0">
                  <a:moveTo>
                    <a:pt x="117" y="1"/>
                  </a:moveTo>
                  <a:lnTo>
                    <a:pt x="117" y="1"/>
                  </a:lnTo>
                  <a:cubicBezTo>
                    <a:pt x="117" y="1"/>
                    <a:pt x="368" y="619"/>
                    <a:pt x="318" y="869"/>
                  </a:cubicBezTo>
                  <a:cubicBezTo>
                    <a:pt x="284" y="1020"/>
                    <a:pt x="234" y="1187"/>
                    <a:pt x="151" y="1320"/>
                  </a:cubicBezTo>
                  <a:lnTo>
                    <a:pt x="151" y="1337"/>
                  </a:lnTo>
                  <a:cubicBezTo>
                    <a:pt x="134" y="1387"/>
                    <a:pt x="0" y="2022"/>
                    <a:pt x="67" y="2122"/>
                  </a:cubicBezTo>
                  <a:cubicBezTo>
                    <a:pt x="68" y="2123"/>
                    <a:pt x="69" y="2124"/>
                    <a:pt x="70" y="2124"/>
                  </a:cubicBezTo>
                  <a:cubicBezTo>
                    <a:pt x="122" y="2124"/>
                    <a:pt x="668" y="867"/>
                    <a:pt x="635" y="719"/>
                  </a:cubicBezTo>
                  <a:cubicBezTo>
                    <a:pt x="585" y="468"/>
                    <a:pt x="518" y="234"/>
                    <a:pt x="418" y="1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99;p66"/>
          <p:cNvGrpSpPr/>
          <p:nvPr/>
        </p:nvGrpSpPr>
        <p:grpSpPr>
          <a:xfrm>
            <a:off x="137172" y="959461"/>
            <a:ext cx="3727650" cy="5216725"/>
            <a:chOff x="1927175" y="238100"/>
            <a:chExt cx="3727650" cy="5216725"/>
          </a:xfrm>
        </p:grpSpPr>
        <p:sp>
          <p:nvSpPr>
            <p:cNvPr id="5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5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4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5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6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7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8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49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0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51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2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3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4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5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6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7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8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29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0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1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2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3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4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5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6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7" name="Google Shape;1950;p66"/>
            <p:cNvSpPr/>
            <p:nvPr/>
          </p:nvSpPr>
          <p:spPr>
            <a:xfrm>
              <a:off x="5351800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8" name="Google Shape;1951;p66"/>
            <p:cNvSpPr/>
            <p:nvPr/>
          </p:nvSpPr>
          <p:spPr>
            <a:xfrm>
              <a:off x="5525750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39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0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1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2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3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4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5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6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7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8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49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0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1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2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3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4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5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6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7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8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59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0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61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263" name="TextBox 2262"/>
          <p:cNvSpPr txBox="1"/>
          <p:nvPr/>
        </p:nvSpPr>
        <p:spPr>
          <a:xfrm>
            <a:off x="3176972" y="1995861"/>
            <a:ext cx="4582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 smtClean="0">
                <a:solidFill>
                  <a:srgbClr val="4AA276"/>
                </a:solidFill>
                <a:latin typeface="+mj-lt"/>
              </a:rPr>
              <a:t>Thank </a:t>
            </a:r>
            <a:r>
              <a:rPr lang="en-GB" sz="5400" dirty="0">
                <a:solidFill>
                  <a:srgbClr val="4AA276"/>
                </a:solidFill>
                <a:latin typeface="+mj-lt"/>
              </a:rPr>
              <a:t>you</a:t>
            </a:r>
            <a:endParaRPr lang="en-US" sz="5400" dirty="0">
              <a:solidFill>
                <a:srgbClr val="4AA276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-1" y="131445"/>
            <a:ext cx="3195145" cy="32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noProof="1">
                <a:latin typeface="+mj-lt"/>
              </a:rPr>
              <a:t>Requierments</a:t>
            </a:r>
            <a:r>
              <a:rPr lang="en-US" altLang="en-GB" sz="2800" dirty="0">
                <a:latin typeface="+mj-lt"/>
              </a:rPr>
              <a:t> :</a:t>
            </a:r>
            <a:endParaRPr lang="en-US" altLang="en-GB" sz="2800" dirty="0">
              <a:latin typeface="+mj-lt"/>
            </a:endParaRPr>
          </a:p>
        </p:txBody>
      </p:sp>
      <p:grpSp>
        <p:nvGrpSpPr>
          <p:cNvPr id="399" name="Google Shape;399;p36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400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18419" y="664210"/>
            <a:ext cx="6797761" cy="4347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Relationship Describe related one Patient to one Doctor to many Prescription to many Medical Test.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Department has a unique Number and a Name and related a Doctor one department to many Doctor and one Doctor can manage one Department, not more.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Room has a unique Number and a capacity and related a Patient, one Room stays in one Patient or 4 maximum.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Nurse has an ID, Name,  Shift Time and a salary and related the Room, one or more Nurse serve one or more Room.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The Prescription has Medicine.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Medicine has a unique  Code and Name related the Prescription,</a:t>
            </a:r>
            <a:r>
              <a:rPr lang="ar-SA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one or more Prescription has one or more Medicine.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-1" y="131445"/>
            <a:ext cx="2953407" cy="32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noProof="1">
                <a:latin typeface="+mj-lt"/>
              </a:rPr>
              <a:t>Requierments</a:t>
            </a:r>
            <a:r>
              <a:rPr lang="en-US" altLang="en-GB" sz="2800" dirty="0">
                <a:latin typeface="+mj-lt"/>
              </a:rPr>
              <a:t> :</a:t>
            </a:r>
            <a:endParaRPr lang="en-US" altLang="en-GB" sz="2800" dirty="0">
              <a:latin typeface="+mj-lt"/>
            </a:endParaRPr>
          </a:p>
        </p:txBody>
      </p:sp>
      <p:grpSp>
        <p:nvGrpSpPr>
          <p:cNvPr id="399" name="Google Shape;399;p36"/>
          <p:cNvGrpSpPr/>
          <p:nvPr/>
        </p:nvGrpSpPr>
        <p:grpSpPr>
          <a:xfrm rot="-804741">
            <a:off x="6550306" y="3725128"/>
            <a:ext cx="2187674" cy="905145"/>
            <a:chOff x="238125" y="1360700"/>
            <a:chExt cx="7117075" cy="2944675"/>
          </a:xfrm>
        </p:grpSpPr>
        <p:sp>
          <p:nvSpPr>
            <p:cNvPr id="400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80701" y="453797"/>
            <a:ext cx="6048375" cy="4347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8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Medicine has a unique  Code and Name related the Prescription,</a:t>
            </a:r>
            <a:r>
              <a:rPr lang="ar-SA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one or more Prescription has one or more Medicine.</a:t>
            </a:r>
            <a:endParaRPr lang="en-US" sz="20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Payment  has a unique ID and a price related patient, one patient to one Payment, .</a:t>
            </a:r>
            <a:endParaRPr lang="en-US" sz="20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Each Emergency has a unique number.</a:t>
            </a:r>
            <a:endParaRPr lang="en-US" sz="20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relationship Treat related many patient to many doctor to one Emergency.</a:t>
            </a:r>
            <a:endParaRPr lang="en-US" sz="20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MS UI Gothic" panose="020B0600070205080204" pitchFamily="34" charset="-128"/>
                <a:cs typeface="Aharoni" panose="02010803020104030203" pitchFamily="2" charset="-79"/>
                <a:sym typeface="+mn-ea"/>
              </a:rPr>
              <a:t>After Understanding The Requirements of Hospital Database Create its ER Model.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MS UI Gothic" panose="020B0600070205080204" pitchFamily="34" charset="-128"/>
              <a:cs typeface="Aharoni" panose="02010803020104030203" pitchFamily="2" charset="-79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29" name="Google Shape;740;p44"/>
          <p:cNvGrpSpPr/>
          <p:nvPr/>
        </p:nvGrpSpPr>
        <p:grpSpPr>
          <a:xfrm>
            <a:off x="2085993" y="4158410"/>
            <a:ext cx="493994" cy="476326"/>
            <a:chOff x="947281" y="2337041"/>
            <a:chExt cx="493994" cy="476326"/>
          </a:xfrm>
        </p:grpSpPr>
        <p:sp>
          <p:nvSpPr>
            <p:cNvPr id="30" name="Google Shape;741;p44"/>
            <p:cNvSpPr/>
            <p:nvPr/>
          </p:nvSpPr>
          <p:spPr>
            <a:xfrm>
              <a:off x="1117642" y="2567428"/>
              <a:ext cx="267903" cy="184342"/>
            </a:xfrm>
            <a:custGeom>
              <a:avLst/>
              <a:gdLst/>
              <a:ahLst/>
              <a:cxnLst/>
              <a:rect l="l" t="t" r="r" b="b"/>
              <a:pathLst>
                <a:path w="8355" h="5749" extrusionOk="0">
                  <a:moveTo>
                    <a:pt x="7219" y="0"/>
                  </a:moveTo>
                  <a:cubicBezTo>
                    <a:pt x="6534" y="0"/>
                    <a:pt x="5865" y="117"/>
                    <a:pt x="5230" y="368"/>
                  </a:cubicBezTo>
                  <a:cubicBezTo>
                    <a:pt x="4596" y="602"/>
                    <a:pt x="3927" y="719"/>
                    <a:pt x="3259" y="719"/>
                  </a:cubicBezTo>
                  <a:lnTo>
                    <a:pt x="2123" y="719"/>
                  </a:lnTo>
                  <a:lnTo>
                    <a:pt x="1972" y="1153"/>
                  </a:lnTo>
                  <a:cubicBezTo>
                    <a:pt x="1755" y="1805"/>
                    <a:pt x="1337" y="2356"/>
                    <a:pt x="769" y="2741"/>
                  </a:cubicBezTo>
                  <a:cubicBezTo>
                    <a:pt x="101" y="3192"/>
                    <a:pt x="1" y="4127"/>
                    <a:pt x="569" y="4679"/>
                  </a:cubicBezTo>
                  <a:lnTo>
                    <a:pt x="586" y="4712"/>
                  </a:lnTo>
                  <a:cubicBezTo>
                    <a:pt x="1254" y="5381"/>
                    <a:pt x="2173" y="5748"/>
                    <a:pt x="3125" y="5748"/>
                  </a:cubicBezTo>
                  <a:lnTo>
                    <a:pt x="3510" y="5748"/>
                  </a:lnTo>
                  <a:cubicBezTo>
                    <a:pt x="4462" y="5748"/>
                    <a:pt x="5364" y="5381"/>
                    <a:pt x="6049" y="4712"/>
                  </a:cubicBezTo>
                  <a:lnTo>
                    <a:pt x="7169" y="3593"/>
                  </a:lnTo>
                  <a:cubicBezTo>
                    <a:pt x="7921" y="2824"/>
                    <a:pt x="8355" y="1788"/>
                    <a:pt x="8355" y="719"/>
                  </a:cubicBezTo>
                  <a:lnTo>
                    <a:pt x="8355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742;p44"/>
            <p:cNvSpPr/>
            <p:nvPr/>
          </p:nvSpPr>
          <p:spPr>
            <a:xfrm>
              <a:off x="993359" y="2337041"/>
              <a:ext cx="447916" cy="476326"/>
            </a:xfrm>
            <a:custGeom>
              <a:avLst/>
              <a:gdLst/>
              <a:ahLst/>
              <a:cxnLst/>
              <a:rect l="l" t="t" r="r" b="b"/>
              <a:pathLst>
                <a:path w="13969" h="14855" extrusionOk="0">
                  <a:moveTo>
                    <a:pt x="5280" y="1"/>
                  </a:moveTo>
                  <a:lnTo>
                    <a:pt x="5280" y="953"/>
                  </a:lnTo>
                  <a:cubicBezTo>
                    <a:pt x="5280" y="2023"/>
                    <a:pt x="6132" y="2875"/>
                    <a:pt x="7185" y="2875"/>
                  </a:cubicBezTo>
                  <a:cubicBezTo>
                    <a:pt x="8522" y="2875"/>
                    <a:pt x="9808" y="3359"/>
                    <a:pt x="10811" y="4245"/>
                  </a:cubicBezTo>
                  <a:lnTo>
                    <a:pt x="11479" y="4830"/>
                  </a:lnTo>
                  <a:cubicBezTo>
                    <a:pt x="13300" y="6417"/>
                    <a:pt x="13434" y="9207"/>
                    <a:pt x="11780" y="10962"/>
                  </a:cubicBezTo>
                  <a:lnTo>
                    <a:pt x="10744" y="12064"/>
                  </a:lnTo>
                  <a:cubicBezTo>
                    <a:pt x="9747" y="13123"/>
                    <a:pt x="8404" y="13660"/>
                    <a:pt x="7059" y="13660"/>
                  </a:cubicBezTo>
                  <a:cubicBezTo>
                    <a:pt x="5858" y="13660"/>
                    <a:pt x="4655" y="13232"/>
                    <a:pt x="3693" y="12365"/>
                  </a:cubicBezTo>
                  <a:lnTo>
                    <a:pt x="3309" y="12031"/>
                  </a:lnTo>
                  <a:cubicBezTo>
                    <a:pt x="2921" y="11676"/>
                    <a:pt x="2432" y="11500"/>
                    <a:pt x="1943" y="11500"/>
                  </a:cubicBezTo>
                  <a:cubicBezTo>
                    <a:pt x="1421" y="11500"/>
                    <a:pt x="899" y="11701"/>
                    <a:pt x="502" y="12098"/>
                  </a:cubicBezTo>
                  <a:cubicBezTo>
                    <a:pt x="184" y="12415"/>
                    <a:pt x="0" y="12850"/>
                    <a:pt x="0" y="13301"/>
                  </a:cubicBezTo>
                  <a:lnTo>
                    <a:pt x="0" y="14855"/>
                  </a:lnTo>
                  <a:lnTo>
                    <a:pt x="485" y="14855"/>
                  </a:lnTo>
                  <a:lnTo>
                    <a:pt x="485" y="13301"/>
                  </a:lnTo>
                  <a:cubicBezTo>
                    <a:pt x="485" y="12983"/>
                    <a:pt x="619" y="12666"/>
                    <a:pt x="852" y="12432"/>
                  </a:cubicBezTo>
                  <a:cubicBezTo>
                    <a:pt x="1153" y="12131"/>
                    <a:pt x="1547" y="11980"/>
                    <a:pt x="1943" y="11980"/>
                  </a:cubicBezTo>
                  <a:cubicBezTo>
                    <a:pt x="2316" y="11980"/>
                    <a:pt x="2691" y="12114"/>
                    <a:pt x="2991" y="12382"/>
                  </a:cubicBezTo>
                  <a:lnTo>
                    <a:pt x="3375" y="12716"/>
                  </a:lnTo>
                  <a:cubicBezTo>
                    <a:pt x="4427" y="13665"/>
                    <a:pt x="5748" y="14135"/>
                    <a:pt x="7067" y="14135"/>
                  </a:cubicBezTo>
                  <a:cubicBezTo>
                    <a:pt x="8536" y="14135"/>
                    <a:pt x="10003" y="13552"/>
                    <a:pt x="11095" y="12399"/>
                  </a:cubicBezTo>
                  <a:lnTo>
                    <a:pt x="12131" y="11296"/>
                  </a:lnTo>
                  <a:cubicBezTo>
                    <a:pt x="13969" y="9324"/>
                    <a:pt x="13818" y="6233"/>
                    <a:pt x="11797" y="4462"/>
                  </a:cubicBezTo>
                  <a:lnTo>
                    <a:pt x="11128" y="3877"/>
                  </a:lnTo>
                  <a:cubicBezTo>
                    <a:pt x="10042" y="2925"/>
                    <a:pt x="8639" y="2390"/>
                    <a:pt x="7185" y="2390"/>
                  </a:cubicBezTo>
                  <a:cubicBezTo>
                    <a:pt x="6400" y="2390"/>
                    <a:pt x="5748" y="1755"/>
                    <a:pt x="5748" y="953"/>
                  </a:cubicBezTo>
                  <a:lnTo>
                    <a:pt x="574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743;p44"/>
            <p:cNvSpPr/>
            <p:nvPr/>
          </p:nvSpPr>
          <p:spPr>
            <a:xfrm>
              <a:off x="947281" y="2337041"/>
              <a:ext cx="307567" cy="476326"/>
            </a:xfrm>
            <a:custGeom>
              <a:avLst/>
              <a:gdLst/>
              <a:ahLst/>
              <a:cxnLst/>
              <a:rect l="l" t="t" r="r" b="b"/>
              <a:pathLst>
                <a:path w="9592" h="14855" extrusionOk="0">
                  <a:moveTo>
                    <a:pt x="5280" y="1"/>
                  </a:moveTo>
                  <a:lnTo>
                    <a:pt x="5280" y="1705"/>
                  </a:lnTo>
                  <a:cubicBezTo>
                    <a:pt x="5280" y="2373"/>
                    <a:pt x="5564" y="2992"/>
                    <a:pt x="6082" y="3426"/>
                  </a:cubicBezTo>
                  <a:cubicBezTo>
                    <a:pt x="6483" y="3760"/>
                    <a:pt x="6717" y="4245"/>
                    <a:pt x="6717" y="4763"/>
                  </a:cubicBezTo>
                  <a:lnTo>
                    <a:pt x="6717" y="5364"/>
                  </a:lnTo>
                  <a:cubicBezTo>
                    <a:pt x="6400" y="5799"/>
                    <a:pt x="6233" y="6317"/>
                    <a:pt x="6233" y="6835"/>
                  </a:cubicBezTo>
                  <a:lnTo>
                    <a:pt x="6233" y="7002"/>
                  </a:lnTo>
                  <a:cubicBezTo>
                    <a:pt x="6233" y="7536"/>
                    <a:pt x="6049" y="8054"/>
                    <a:pt x="5731" y="8455"/>
                  </a:cubicBezTo>
                  <a:lnTo>
                    <a:pt x="5163" y="9174"/>
                  </a:lnTo>
                  <a:cubicBezTo>
                    <a:pt x="4712" y="9742"/>
                    <a:pt x="4027" y="10059"/>
                    <a:pt x="3292" y="10059"/>
                  </a:cubicBezTo>
                  <a:cubicBezTo>
                    <a:pt x="2657" y="10059"/>
                    <a:pt x="2039" y="10277"/>
                    <a:pt x="1538" y="10661"/>
                  </a:cubicBezTo>
                  <a:lnTo>
                    <a:pt x="1203" y="10928"/>
                  </a:lnTo>
                  <a:cubicBezTo>
                    <a:pt x="452" y="11513"/>
                    <a:pt x="0" y="12415"/>
                    <a:pt x="0" y="13384"/>
                  </a:cubicBezTo>
                  <a:lnTo>
                    <a:pt x="0" y="14855"/>
                  </a:lnTo>
                  <a:lnTo>
                    <a:pt x="485" y="14855"/>
                  </a:lnTo>
                  <a:lnTo>
                    <a:pt x="485" y="13384"/>
                  </a:lnTo>
                  <a:cubicBezTo>
                    <a:pt x="485" y="12566"/>
                    <a:pt x="853" y="11797"/>
                    <a:pt x="1504" y="11312"/>
                  </a:cubicBezTo>
                  <a:lnTo>
                    <a:pt x="1838" y="11045"/>
                  </a:lnTo>
                  <a:cubicBezTo>
                    <a:pt x="2256" y="10711"/>
                    <a:pt x="2774" y="10544"/>
                    <a:pt x="3292" y="10544"/>
                  </a:cubicBezTo>
                  <a:cubicBezTo>
                    <a:pt x="4161" y="10544"/>
                    <a:pt x="4996" y="10143"/>
                    <a:pt x="5531" y="9475"/>
                  </a:cubicBezTo>
                  <a:lnTo>
                    <a:pt x="6099" y="8756"/>
                  </a:lnTo>
                  <a:cubicBezTo>
                    <a:pt x="6500" y="8255"/>
                    <a:pt x="6717" y="7637"/>
                    <a:pt x="6717" y="7002"/>
                  </a:cubicBezTo>
                  <a:lnTo>
                    <a:pt x="6717" y="6835"/>
                  </a:lnTo>
                  <a:cubicBezTo>
                    <a:pt x="6717" y="5715"/>
                    <a:pt x="7619" y="4796"/>
                    <a:pt x="8756" y="4796"/>
                  </a:cubicBezTo>
                  <a:lnTo>
                    <a:pt x="9591" y="4796"/>
                  </a:lnTo>
                  <a:lnTo>
                    <a:pt x="9591" y="4312"/>
                  </a:lnTo>
                  <a:lnTo>
                    <a:pt x="8756" y="4312"/>
                  </a:lnTo>
                  <a:cubicBezTo>
                    <a:pt x="8321" y="4312"/>
                    <a:pt x="7887" y="4429"/>
                    <a:pt x="7503" y="4646"/>
                  </a:cubicBezTo>
                  <a:cubicBezTo>
                    <a:pt x="7402" y="4713"/>
                    <a:pt x="7285" y="4779"/>
                    <a:pt x="7185" y="4863"/>
                  </a:cubicBezTo>
                  <a:lnTo>
                    <a:pt x="7185" y="4763"/>
                  </a:lnTo>
                  <a:cubicBezTo>
                    <a:pt x="7185" y="4111"/>
                    <a:pt x="6901" y="3476"/>
                    <a:pt x="6383" y="3058"/>
                  </a:cubicBezTo>
                  <a:cubicBezTo>
                    <a:pt x="5982" y="2724"/>
                    <a:pt x="5748" y="2223"/>
                    <a:pt x="5748" y="1705"/>
                  </a:cubicBezTo>
                  <a:lnTo>
                    <a:pt x="574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744;p44"/>
            <p:cNvSpPr/>
            <p:nvPr/>
          </p:nvSpPr>
          <p:spPr>
            <a:xfrm>
              <a:off x="1109081" y="2559924"/>
              <a:ext cx="283968" cy="199861"/>
            </a:xfrm>
            <a:custGeom>
              <a:avLst/>
              <a:gdLst/>
              <a:ahLst/>
              <a:cxnLst/>
              <a:rect l="l" t="t" r="r" b="b"/>
              <a:pathLst>
                <a:path w="8856" h="6233" extrusionOk="0">
                  <a:moveTo>
                    <a:pt x="7363" y="484"/>
                  </a:moveTo>
                  <a:cubicBezTo>
                    <a:pt x="7404" y="484"/>
                    <a:pt x="7445" y="484"/>
                    <a:pt x="7486" y="485"/>
                  </a:cubicBezTo>
                  <a:lnTo>
                    <a:pt x="8371" y="485"/>
                  </a:lnTo>
                  <a:lnTo>
                    <a:pt x="8371" y="953"/>
                  </a:lnTo>
                  <a:cubicBezTo>
                    <a:pt x="8371" y="1972"/>
                    <a:pt x="7970" y="2941"/>
                    <a:pt x="7252" y="3660"/>
                  </a:cubicBezTo>
                  <a:lnTo>
                    <a:pt x="6132" y="4762"/>
                  </a:lnTo>
                  <a:cubicBezTo>
                    <a:pt x="5514" y="5397"/>
                    <a:pt x="4662" y="5748"/>
                    <a:pt x="3777" y="5748"/>
                  </a:cubicBezTo>
                  <a:lnTo>
                    <a:pt x="3392" y="5748"/>
                  </a:lnTo>
                  <a:cubicBezTo>
                    <a:pt x="2507" y="5748"/>
                    <a:pt x="1655" y="5397"/>
                    <a:pt x="1020" y="4762"/>
                  </a:cubicBezTo>
                  <a:lnTo>
                    <a:pt x="1003" y="4746"/>
                  </a:lnTo>
                  <a:cubicBezTo>
                    <a:pt x="552" y="4295"/>
                    <a:pt x="635" y="3543"/>
                    <a:pt x="1170" y="3175"/>
                  </a:cubicBezTo>
                  <a:cubicBezTo>
                    <a:pt x="1771" y="2774"/>
                    <a:pt x="2239" y="2173"/>
                    <a:pt x="2473" y="1471"/>
                  </a:cubicBezTo>
                  <a:lnTo>
                    <a:pt x="2557" y="1204"/>
                  </a:lnTo>
                  <a:lnTo>
                    <a:pt x="3526" y="1204"/>
                  </a:lnTo>
                  <a:cubicBezTo>
                    <a:pt x="4228" y="1204"/>
                    <a:pt x="4929" y="1070"/>
                    <a:pt x="5581" y="819"/>
                  </a:cubicBezTo>
                  <a:cubicBezTo>
                    <a:pt x="6145" y="600"/>
                    <a:pt x="6753" y="484"/>
                    <a:pt x="7363" y="484"/>
                  </a:cubicBezTo>
                  <a:close/>
                  <a:moveTo>
                    <a:pt x="7486" y="1"/>
                  </a:moveTo>
                  <a:cubicBezTo>
                    <a:pt x="6784" y="1"/>
                    <a:pt x="6082" y="118"/>
                    <a:pt x="5414" y="368"/>
                  </a:cubicBezTo>
                  <a:cubicBezTo>
                    <a:pt x="4812" y="602"/>
                    <a:pt x="4161" y="719"/>
                    <a:pt x="3526" y="719"/>
                  </a:cubicBezTo>
                  <a:lnTo>
                    <a:pt x="2390" y="719"/>
                  </a:lnTo>
                  <a:cubicBezTo>
                    <a:pt x="2289" y="719"/>
                    <a:pt x="2189" y="786"/>
                    <a:pt x="2156" y="886"/>
                  </a:cubicBezTo>
                  <a:lnTo>
                    <a:pt x="2005" y="1321"/>
                  </a:lnTo>
                  <a:cubicBezTo>
                    <a:pt x="1805" y="1922"/>
                    <a:pt x="1421" y="2423"/>
                    <a:pt x="903" y="2774"/>
                  </a:cubicBezTo>
                  <a:cubicBezTo>
                    <a:pt x="117" y="3309"/>
                    <a:pt x="0" y="4412"/>
                    <a:pt x="669" y="5097"/>
                  </a:cubicBezTo>
                  <a:lnTo>
                    <a:pt x="685" y="5113"/>
                  </a:lnTo>
                  <a:cubicBezTo>
                    <a:pt x="1404" y="5832"/>
                    <a:pt x="2373" y="6233"/>
                    <a:pt x="3392" y="6233"/>
                  </a:cubicBezTo>
                  <a:lnTo>
                    <a:pt x="3777" y="6233"/>
                  </a:lnTo>
                  <a:cubicBezTo>
                    <a:pt x="4796" y="6233"/>
                    <a:pt x="5765" y="5832"/>
                    <a:pt x="6483" y="5113"/>
                  </a:cubicBezTo>
                  <a:lnTo>
                    <a:pt x="7603" y="3994"/>
                  </a:lnTo>
                  <a:cubicBezTo>
                    <a:pt x="8405" y="3192"/>
                    <a:pt x="8856" y="2089"/>
                    <a:pt x="8856" y="953"/>
                  </a:cubicBezTo>
                  <a:lnTo>
                    <a:pt x="8856" y="234"/>
                  </a:lnTo>
                  <a:cubicBezTo>
                    <a:pt x="8856" y="101"/>
                    <a:pt x="8739" y="1"/>
                    <a:pt x="8622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745;p44"/>
            <p:cNvSpPr/>
            <p:nvPr/>
          </p:nvSpPr>
          <p:spPr>
            <a:xfrm>
              <a:off x="1216242" y="2682798"/>
              <a:ext cx="54126" cy="45917"/>
            </a:xfrm>
            <a:custGeom>
              <a:avLst/>
              <a:gdLst/>
              <a:ahLst/>
              <a:cxnLst/>
              <a:rect l="l" t="t" r="r" b="b"/>
              <a:pathLst>
                <a:path w="1688" h="1432" extrusionOk="0">
                  <a:moveTo>
                    <a:pt x="719" y="479"/>
                  </a:moveTo>
                  <a:cubicBezTo>
                    <a:pt x="936" y="479"/>
                    <a:pt x="1036" y="730"/>
                    <a:pt x="886" y="880"/>
                  </a:cubicBezTo>
                  <a:cubicBezTo>
                    <a:pt x="836" y="930"/>
                    <a:pt x="776" y="952"/>
                    <a:pt x="717" y="952"/>
                  </a:cubicBezTo>
                  <a:cubicBezTo>
                    <a:pt x="598" y="952"/>
                    <a:pt x="485" y="859"/>
                    <a:pt x="485" y="713"/>
                  </a:cubicBezTo>
                  <a:cubicBezTo>
                    <a:pt x="485" y="580"/>
                    <a:pt x="585" y="479"/>
                    <a:pt x="719" y="479"/>
                  </a:cubicBezTo>
                  <a:close/>
                  <a:moveTo>
                    <a:pt x="723" y="0"/>
                  </a:moveTo>
                  <a:cubicBezTo>
                    <a:pt x="351" y="0"/>
                    <a:pt x="0" y="284"/>
                    <a:pt x="0" y="713"/>
                  </a:cubicBezTo>
                  <a:cubicBezTo>
                    <a:pt x="0" y="1114"/>
                    <a:pt x="318" y="1432"/>
                    <a:pt x="719" y="1432"/>
                  </a:cubicBezTo>
                  <a:cubicBezTo>
                    <a:pt x="1353" y="1432"/>
                    <a:pt x="1688" y="663"/>
                    <a:pt x="1237" y="212"/>
                  </a:cubicBezTo>
                  <a:cubicBezTo>
                    <a:pt x="1085" y="66"/>
                    <a:pt x="901" y="0"/>
                    <a:pt x="72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746;p44"/>
            <p:cNvSpPr/>
            <p:nvPr/>
          </p:nvSpPr>
          <p:spPr>
            <a:xfrm>
              <a:off x="1147110" y="2675102"/>
              <a:ext cx="53613" cy="45949"/>
            </a:xfrm>
            <a:custGeom>
              <a:avLst/>
              <a:gdLst/>
              <a:ahLst/>
              <a:cxnLst/>
              <a:rect l="l" t="t" r="r" b="b"/>
              <a:pathLst>
                <a:path w="1672" h="1433" extrusionOk="0">
                  <a:moveTo>
                    <a:pt x="959" y="480"/>
                  </a:moveTo>
                  <a:cubicBezTo>
                    <a:pt x="1083" y="480"/>
                    <a:pt x="1204" y="574"/>
                    <a:pt x="1204" y="719"/>
                  </a:cubicBezTo>
                  <a:cubicBezTo>
                    <a:pt x="1204" y="853"/>
                    <a:pt x="1087" y="953"/>
                    <a:pt x="953" y="953"/>
                  </a:cubicBezTo>
                  <a:cubicBezTo>
                    <a:pt x="753" y="953"/>
                    <a:pt x="636" y="703"/>
                    <a:pt x="786" y="552"/>
                  </a:cubicBezTo>
                  <a:cubicBezTo>
                    <a:pt x="835" y="503"/>
                    <a:pt x="898" y="480"/>
                    <a:pt x="959" y="480"/>
                  </a:cubicBezTo>
                  <a:close/>
                  <a:moveTo>
                    <a:pt x="953" y="1"/>
                  </a:moveTo>
                  <a:cubicBezTo>
                    <a:pt x="318" y="1"/>
                    <a:pt x="1" y="769"/>
                    <a:pt x="452" y="1221"/>
                  </a:cubicBezTo>
                  <a:cubicBezTo>
                    <a:pt x="598" y="1367"/>
                    <a:pt x="778" y="1432"/>
                    <a:pt x="954" y="1432"/>
                  </a:cubicBezTo>
                  <a:cubicBezTo>
                    <a:pt x="1321" y="1432"/>
                    <a:pt x="1672" y="1148"/>
                    <a:pt x="1672" y="719"/>
                  </a:cubicBezTo>
                  <a:cubicBezTo>
                    <a:pt x="1672" y="318"/>
                    <a:pt x="1354" y="1"/>
                    <a:pt x="95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747;p44"/>
            <p:cNvSpPr/>
            <p:nvPr/>
          </p:nvSpPr>
          <p:spPr>
            <a:xfrm>
              <a:off x="1193188" y="2652079"/>
              <a:ext cx="15584" cy="15552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1" y="0"/>
                  </a:moveTo>
                  <a:lnTo>
                    <a:pt x="1" y="485"/>
                  </a:lnTo>
                  <a:lnTo>
                    <a:pt x="485" y="48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748;p44"/>
            <p:cNvSpPr/>
            <p:nvPr/>
          </p:nvSpPr>
          <p:spPr>
            <a:xfrm>
              <a:off x="1223746" y="2636528"/>
              <a:ext cx="15552" cy="15584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0" y="1"/>
                  </a:moveTo>
                  <a:lnTo>
                    <a:pt x="0" y="485"/>
                  </a:lnTo>
                  <a:lnTo>
                    <a:pt x="485" y="485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749;p44"/>
            <p:cNvSpPr/>
            <p:nvPr/>
          </p:nvSpPr>
          <p:spPr>
            <a:xfrm>
              <a:off x="1277839" y="2698157"/>
              <a:ext cx="15038" cy="15552"/>
            </a:xfrm>
            <a:custGeom>
              <a:avLst/>
              <a:gdLst/>
              <a:ahLst/>
              <a:cxnLst/>
              <a:rect l="l" t="t" r="r" b="b"/>
              <a:pathLst>
                <a:path w="469" h="485" extrusionOk="0">
                  <a:moveTo>
                    <a:pt x="1" y="0"/>
                  </a:moveTo>
                  <a:lnTo>
                    <a:pt x="1" y="485"/>
                  </a:lnTo>
                  <a:lnTo>
                    <a:pt x="468" y="48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750;p44"/>
            <p:cNvSpPr/>
            <p:nvPr/>
          </p:nvSpPr>
          <p:spPr>
            <a:xfrm>
              <a:off x="1292846" y="2667599"/>
              <a:ext cx="15552" cy="15038"/>
            </a:xfrm>
            <a:custGeom>
              <a:avLst/>
              <a:gdLst/>
              <a:ahLst/>
              <a:cxnLst/>
              <a:rect l="l" t="t" r="r" b="b"/>
              <a:pathLst>
                <a:path w="48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85" y="46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751;p44"/>
            <p:cNvSpPr/>
            <p:nvPr/>
          </p:nvSpPr>
          <p:spPr>
            <a:xfrm>
              <a:off x="1262320" y="2652079"/>
              <a:ext cx="15552" cy="15552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0" y="0"/>
                  </a:moveTo>
                  <a:lnTo>
                    <a:pt x="0" y="485"/>
                  </a:lnTo>
                  <a:lnTo>
                    <a:pt x="485" y="485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3" name="Google Shape;764;p44"/>
          <p:cNvGrpSpPr/>
          <p:nvPr/>
        </p:nvGrpSpPr>
        <p:grpSpPr>
          <a:xfrm>
            <a:off x="3164042" y="4206131"/>
            <a:ext cx="539918" cy="441689"/>
            <a:chOff x="604425" y="237200"/>
            <a:chExt cx="6337100" cy="5184150"/>
          </a:xfrm>
        </p:grpSpPr>
        <p:sp>
          <p:nvSpPr>
            <p:cNvPr id="394" name="Google Shape;765;p44"/>
            <p:cNvSpPr/>
            <p:nvPr/>
          </p:nvSpPr>
          <p:spPr>
            <a:xfrm>
              <a:off x="1758300" y="3070375"/>
              <a:ext cx="1147725" cy="982900"/>
            </a:xfrm>
            <a:custGeom>
              <a:avLst/>
              <a:gdLst/>
              <a:ahLst/>
              <a:cxnLst/>
              <a:rect l="l" t="t" r="r" b="b"/>
              <a:pathLst>
                <a:path w="45909" h="39316" extrusionOk="0">
                  <a:moveTo>
                    <a:pt x="26163" y="0"/>
                  </a:moveTo>
                  <a:cubicBezTo>
                    <a:pt x="8886" y="0"/>
                    <a:pt x="1" y="21227"/>
                    <a:pt x="12342" y="33568"/>
                  </a:cubicBezTo>
                  <a:cubicBezTo>
                    <a:pt x="16316" y="37542"/>
                    <a:pt x="21212" y="39315"/>
                    <a:pt x="26024" y="39315"/>
                  </a:cubicBezTo>
                  <a:cubicBezTo>
                    <a:pt x="36153" y="39315"/>
                    <a:pt x="45909" y="31459"/>
                    <a:pt x="45909" y="19746"/>
                  </a:cubicBezTo>
                  <a:cubicBezTo>
                    <a:pt x="45909" y="8886"/>
                    <a:pt x="37023" y="0"/>
                    <a:pt x="26163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766;p44"/>
            <p:cNvSpPr/>
            <p:nvPr/>
          </p:nvSpPr>
          <p:spPr>
            <a:xfrm>
              <a:off x="2153225" y="2292875"/>
              <a:ext cx="1141550" cy="976750"/>
            </a:xfrm>
            <a:custGeom>
              <a:avLst/>
              <a:gdLst/>
              <a:ahLst/>
              <a:cxnLst/>
              <a:rect l="l" t="t" r="r" b="b"/>
              <a:pathLst>
                <a:path w="45662" h="39070" extrusionOk="0">
                  <a:moveTo>
                    <a:pt x="26163" y="1"/>
                  </a:moveTo>
                  <a:cubicBezTo>
                    <a:pt x="8639" y="1"/>
                    <a:pt x="0" y="20981"/>
                    <a:pt x="12341" y="33322"/>
                  </a:cubicBezTo>
                  <a:cubicBezTo>
                    <a:pt x="16315" y="37296"/>
                    <a:pt x="21186" y="39069"/>
                    <a:pt x="25963" y="39069"/>
                  </a:cubicBezTo>
                  <a:cubicBezTo>
                    <a:pt x="36019" y="39069"/>
                    <a:pt x="45662" y="31213"/>
                    <a:pt x="45662" y="19500"/>
                  </a:cubicBezTo>
                  <a:cubicBezTo>
                    <a:pt x="45662" y="8640"/>
                    <a:pt x="36776" y="1"/>
                    <a:pt x="26163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767;p44"/>
            <p:cNvSpPr/>
            <p:nvPr/>
          </p:nvSpPr>
          <p:spPr>
            <a:xfrm>
              <a:off x="604425" y="237200"/>
              <a:ext cx="6337100" cy="5184150"/>
            </a:xfrm>
            <a:custGeom>
              <a:avLst/>
              <a:gdLst/>
              <a:ahLst/>
              <a:cxnLst/>
              <a:rect l="l" t="t" r="r" b="b"/>
              <a:pathLst>
                <a:path w="253484" h="207366" extrusionOk="0">
                  <a:moveTo>
                    <a:pt x="162329" y="1"/>
                  </a:moveTo>
                  <a:cubicBezTo>
                    <a:pt x="157412" y="1"/>
                    <a:pt x="152441" y="1858"/>
                    <a:pt x="148586" y="5714"/>
                  </a:cubicBezTo>
                  <a:cubicBezTo>
                    <a:pt x="144763" y="1891"/>
                    <a:pt x="139813" y="14"/>
                    <a:pt x="134879" y="14"/>
                  </a:cubicBezTo>
                  <a:cubicBezTo>
                    <a:pt x="128983" y="14"/>
                    <a:pt x="123111" y="2694"/>
                    <a:pt x="119214" y="7935"/>
                  </a:cubicBezTo>
                  <a:cubicBezTo>
                    <a:pt x="115681" y="5197"/>
                    <a:pt x="111580" y="3913"/>
                    <a:pt x="107531" y="3913"/>
                  </a:cubicBezTo>
                  <a:cubicBezTo>
                    <a:pt x="100266" y="3913"/>
                    <a:pt x="93171" y="8049"/>
                    <a:pt x="89843" y="15340"/>
                  </a:cubicBezTo>
                  <a:cubicBezTo>
                    <a:pt x="85647" y="13118"/>
                    <a:pt x="80957" y="11884"/>
                    <a:pt x="76268" y="11884"/>
                  </a:cubicBezTo>
                  <a:cubicBezTo>
                    <a:pt x="64173" y="11884"/>
                    <a:pt x="53560" y="19783"/>
                    <a:pt x="50105" y="31383"/>
                  </a:cubicBezTo>
                  <a:lnTo>
                    <a:pt x="48871" y="31383"/>
                  </a:lnTo>
                  <a:cubicBezTo>
                    <a:pt x="38011" y="31383"/>
                    <a:pt x="29372" y="40022"/>
                    <a:pt x="29372" y="50882"/>
                  </a:cubicBezTo>
                  <a:lnTo>
                    <a:pt x="29372" y="51376"/>
                  </a:lnTo>
                  <a:cubicBezTo>
                    <a:pt x="20240" y="53103"/>
                    <a:pt x="13822" y="61248"/>
                    <a:pt x="13822" y="70381"/>
                  </a:cubicBezTo>
                  <a:cubicBezTo>
                    <a:pt x="13822" y="74083"/>
                    <a:pt x="14809" y="77538"/>
                    <a:pt x="16537" y="80500"/>
                  </a:cubicBezTo>
                  <a:cubicBezTo>
                    <a:pt x="0" y="88892"/>
                    <a:pt x="3456" y="113327"/>
                    <a:pt x="21474" y="117030"/>
                  </a:cubicBezTo>
                  <a:lnTo>
                    <a:pt x="21474" y="117276"/>
                  </a:lnTo>
                  <a:cubicBezTo>
                    <a:pt x="21474" y="125175"/>
                    <a:pt x="26163" y="132086"/>
                    <a:pt x="33321" y="135294"/>
                  </a:cubicBezTo>
                  <a:cubicBezTo>
                    <a:pt x="34555" y="156027"/>
                    <a:pt x="51586" y="172070"/>
                    <a:pt x="72318" y="172070"/>
                  </a:cubicBezTo>
                  <a:lnTo>
                    <a:pt x="73553" y="172070"/>
                  </a:lnTo>
                  <a:cubicBezTo>
                    <a:pt x="67629" y="182930"/>
                    <a:pt x="64667" y="195025"/>
                    <a:pt x="64667" y="207366"/>
                  </a:cubicBezTo>
                  <a:lnTo>
                    <a:pt x="72318" y="207366"/>
                  </a:lnTo>
                  <a:cubicBezTo>
                    <a:pt x="72318" y="195271"/>
                    <a:pt x="75774" y="183424"/>
                    <a:pt x="81944" y="173058"/>
                  </a:cubicBezTo>
                  <a:lnTo>
                    <a:pt x="83425" y="170589"/>
                  </a:lnTo>
                  <a:cubicBezTo>
                    <a:pt x="99962" y="165653"/>
                    <a:pt x="111563" y="150350"/>
                    <a:pt x="111563" y="133073"/>
                  </a:cubicBezTo>
                  <a:lnTo>
                    <a:pt x="103664" y="133073"/>
                  </a:lnTo>
                  <a:cubicBezTo>
                    <a:pt x="103911" y="150350"/>
                    <a:pt x="89843" y="164666"/>
                    <a:pt x="72318" y="164666"/>
                  </a:cubicBezTo>
                  <a:cubicBezTo>
                    <a:pt x="55041" y="164666"/>
                    <a:pt x="40972" y="150350"/>
                    <a:pt x="41219" y="133073"/>
                  </a:cubicBezTo>
                  <a:cubicBezTo>
                    <a:pt x="41219" y="132826"/>
                    <a:pt x="41219" y="132579"/>
                    <a:pt x="41219" y="132579"/>
                  </a:cubicBezTo>
                  <a:cubicBezTo>
                    <a:pt x="41219" y="130605"/>
                    <a:pt x="39985" y="129124"/>
                    <a:pt x="38257" y="128630"/>
                  </a:cubicBezTo>
                  <a:cubicBezTo>
                    <a:pt x="33074" y="127396"/>
                    <a:pt x="29372" y="122706"/>
                    <a:pt x="29372" y="117276"/>
                  </a:cubicBezTo>
                  <a:cubicBezTo>
                    <a:pt x="29372" y="116289"/>
                    <a:pt x="29619" y="115302"/>
                    <a:pt x="29865" y="114315"/>
                  </a:cubicBezTo>
                  <a:cubicBezTo>
                    <a:pt x="30112" y="113080"/>
                    <a:pt x="29865" y="111846"/>
                    <a:pt x="29125" y="110859"/>
                  </a:cubicBezTo>
                  <a:cubicBezTo>
                    <a:pt x="28385" y="109872"/>
                    <a:pt x="27150" y="109378"/>
                    <a:pt x="25916" y="109378"/>
                  </a:cubicBezTo>
                  <a:cubicBezTo>
                    <a:pt x="25670" y="109378"/>
                    <a:pt x="25670" y="109378"/>
                    <a:pt x="25423" y="109625"/>
                  </a:cubicBezTo>
                  <a:cubicBezTo>
                    <a:pt x="10860" y="109625"/>
                    <a:pt x="9379" y="88152"/>
                    <a:pt x="23942" y="86177"/>
                  </a:cubicBezTo>
                  <a:cubicBezTo>
                    <a:pt x="27150" y="85683"/>
                    <a:pt x="28385" y="81488"/>
                    <a:pt x="25916" y="79266"/>
                  </a:cubicBezTo>
                  <a:cubicBezTo>
                    <a:pt x="17525" y="72355"/>
                    <a:pt x="22214" y="58780"/>
                    <a:pt x="33074" y="58780"/>
                  </a:cubicBezTo>
                  <a:lnTo>
                    <a:pt x="33815" y="58780"/>
                  </a:lnTo>
                  <a:cubicBezTo>
                    <a:pt x="35049" y="58780"/>
                    <a:pt x="36036" y="58286"/>
                    <a:pt x="37023" y="57299"/>
                  </a:cubicBezTo>
                  <a:cubicBezTo>
                    <a:pt x="37764" y="56312"/>
                    <a:pt x="38011" y="55078"/>
                    <a:pt x="37517" y="53844"/>
                  </a:cubicBezTo>
                  <a:cubicBezTo>
                    <a:pt x="37270" y="52856"/>
                    <a:pt x="37270" y="51869"/>
                    <a:pt x="37270" y="50882"/>
                  </a:cubicBezTo>
                  <a:cubicBezTo>
                    <a:pt x="37270" y="44465"/>
                    <a:pt x="42453" y="39035"/>
                    <a:pt x="48871" y="39035"/>
                  </a:cubicBezTo>
                  <a:cubicBezTo>
                    <a:pt x="49858" y="39281"/>
                    <a:pt x="51092" y="39281"/>
                    <a:pt x="52079" y="39528"/>
                  </a:cubicBezTo>
                  <a:cubicBezTo>
                    <a:pt x="52468" y="39658"/>
                    <a:pt x="52858" y="39719"/>
                    <a:pt x="53237" y="39719"/>
                  </a:cubicBezTo>
                  <a:cubicBezTo>
                    <a:pt x="55026" y="39719"/>
                    <a:pt x="56608" y="38355"/>
                    <a:pt x="57016" y="36320"/>
                  </a:cubicBezTo>
                  <a:cubicBezTo>
                    <a:pt x="58330" y="25968"/>
                    <a:pt x="67192" y="19554"/>
                    <a:pt x="76393" y="19554"/>
                  </a:cubicBezTo>
                  <a:cubicBezTo>
                    <a:pt x="81013" y="19554"/>
                    <a:pt x="85718" y="21171"/>
                    <a:pt x="89596" y="24719"/>
                  </a:cubicBezTo>
                  <a:cubicBezTo>
                    <a:pt x="90326" y="25449"/>
                    <a:pt x="91244" y="25780"/>
                    <a:pt x="92155" y="25780"/>
                  </a:cubicBezTo>
                  <a:cubicBezTo>
                    <a:pt x="94014" y="25780"/>
                    <a:pt x="95847" y="24404"/>
                    <a:pt x="96013" y="22251"/>
                  </a:cubicBezTo>
                  <a:cubicBezTo>
                    <a:pt x="96619" y="15741"/>
                    <a:pt x="102052" y="11831"/>
                    <a:pt x="107588" y="11831"/>
                  </a:cubicBezTo>
                  <a:cubicBezTo>
                    <a:pt x="111077" y="11831"/>
                    <a:pt x="114607" y="13385"/>
                    <a:pt x="116993" y="16821"/>
                  </a:cubicBezTo>
                  <a:cubicBezTo>
                    <a:pt x="117846" y="17888"/>
                    <a:pt x="119069" y="18401"/>
                    <a:pt x="120261" y="18401"/>
                  </a:cubicBezTo>
                  <a:cubicBezTo>
                    <a:pt x="121828" y="18401"/>
                    <a:pt x="123343" y="17515"/>
                    <a:pt x="123904" y="15833"/>
                  </a:cubicBezTo>
                  <a:cubicBezTo>
                    <a:pt x="125767" y="10642"/>
                    <a:pt x="130431" y="7892"/>
                    <a:pt x="135067" y="7892"/>
                  </a:cubicBezTo>
                  <a:cubicBezTo>
                    <a:pt x="139028" y="7892"/>
                    <a:pt x="142970" y="9899"/>
                    <a:pt x="145130" y="14106"/>
                  </a:cubicBezTo>
                  <a:cubicBezTo>
                    <a:pt x="145994" y="15340"/>
                    <a:pt x="147352" y="15957"/>
                    <a:pt x="148678" y="15957"/>
                  </a:cubicBezTo>
                  <a:cubicBezTo>
                    <a:pt x="150005" y="15957"/>
                    <a:pt x="151301" y="15340"/>
                    <a:pt x="152041" y="14106"/>
                  </a:cubicBezTo>
                  <a:cubicBezTo>
                    <a:pt x="154202" y="9899"/>
                    <a:pt x="158195" y="7892"/>
                    <a:pt x="162189" y="7892"/>
                  </a:cubicBezTo>
                  <a:cubicBezTo>
                    <a:pt x="166863" y="7892"/>
                    <a:pt x="171537" y="10642"/>
                    <a:pt x="173268" y="15833"/>
                  </a:cubicBezTo>
                  <a:cubicBezTo>
                    <a:pt x="173961" y="17394"/>
                    <a:pt x="175629" y="18346"/>
                    <a:pt x="177245" y="18346"/>
                  </a:cubicBezTo>
                  <a:cubicBezTo>
                    <a:pt x="177929" y="18346"/>
                    <a:pt x="178604" y="18175"/>
                    <a:pt x="179191" y="17808"/>
                  </a:cubicBezTo>
                  <a:cubicBezTo>
                    <a:pt x="181309" y="16326"/>
                    <a:pt x="183629" y="15651"/>
                    <a:pt x="185885" y="15651"/>
                  </a:cubicBezTo>
                  <a:cubicBezTo>
                    <a:pt x="191517" y="15651"/>
                    <a:pt x="196751" y="19856"/>
                    <a:pt x="197456" y="26200"/>
                  </a:cubicBezTo>
                  <a:cubicBezTo>
                    <a:pt x="197640" y="28228"/>
                    <a:pt x="199478" y="29706"/>
                    <a:pt x="201425" y="29706"/>
                  </a:cubicBezTo>
                  <a:cubicBezTo>
                    <a:pt x="202084" y="29706"/>
                    <a:pt x="202755" y="29536"/>
                    <a:pt x="203380" y="29162"/>
                  </a:cubicBezTo>
                  <a:cubicBezTo>
                    <a:pt x="205107" y="27928"/>
                    <a:pt x="207082" y="27434"/>
                    <a:pt x="209303" y="27434"/>
                  </a:cubicBezTo>
                  <a:cubicBezTo>
                    <a:pt x="215720" y="27434"/>
                    <a:pt x="220904" y="32617"/>
                    <a:pt x="220904" y="39035"/>
                  </a:cubicBezTo>
                  <a:cubicBezTo>
                    <a:pt x="220904" y="41503"/>
                    <a:pt x="220163" y="43971"/>
                    <a:pt x="218929" y="45945"/>
                  </a:cubicBezTo>
                  <a:cubicBezTo>
                    <a:pt x="217448" y="47920"/>
                    <a:pt x="218189" y="50635"/>
                    <a:pt x="220410" y="51622"/>
                  </a:cubicBezTo>
                  <a:cubicBezTo>
                    <a:pt x="221644" y="52363"/>
                    <a:pt x="222878" y="53350"/>
                    <a:pt x="223619" y="54584"/>
                  </a:cubicBezTo>
                  <a:cubicBezTo>
                    <a:pt x="224429" y="55719"/>
                    <a:pt x="225666" y="56321"/>
                    <a:pt x="226909" y="56321"/>
                  </a:cubicBezTo>
                  <a:cubicBezTo>
                    <a:pt x="227558" y="56321"/>
                    <a:pt x="228209" y="56157"/>
                    <a:pt x="228802" y="55818"/>
                  </a:cubicBezTo>
                  <a:cubicBezTo>
                    <a:pt x="230036" y="55078"/>
                    <a:pt x="231270" y="54831"/>
                    <a:pt x="232751" y="54831"/>
                  </a:cubicBezTo>
                  <a:cubicBezTo>
                    <a:pt x="236947" y="54831"/>
                    <a:pt x="240649" y="58286"/>
                    <a:pt x="240649" y="62482"/>
                  </a:cubicBezTo>
                  <a:cubicBezTo>
                    <a:pt x="240649" y="65691"/>
                    <a:pt x="238675" y="68406"/>
                    <a:pt x="235960" y="69640"/>
                  </a:cubicBezTo>
                  <a:cubicBezTo>
                    <a:pt x="233245" y="70874"/>
                    <a:pt x="232998" y="74577"/>
                    <a:pt x="235466" y="76304"/>
                  </a:cubicBezTo>
                  <a:cubicBezTo>
                    <a:pt x="244352" y="82475"/>
                    <a:pt x="240896" y="96544"/>
                    <a:pt x="230036" y="97531"/>
                  </a:cubicBezTo>
                  <a:cubicBezTo>
                    <a:pt x="227321" y="98024"/>
                    <a:pt x="225593" y="100986"/>
                    <a:pt x="227074" y="103454"/>
                  </a:cubicBezTo>
                  <a:cubicBezTo>
                    <a:pt x="228308" y="105429"/>
                    <a:pt x="228802" y="107404"/>
                    <a:pt x="228802" y="109625"/>
                  </a:cubicBezTo>
                  <a:cubicBezTo>
                    <a:pt x="228802" y="116042"/>
                    <a:pt x="223619" y="121226"/>
                    <a:pt x="217201" y="121226"/>
                  </a:cubicBezTo>
                  <a:cubicBezTo>
                    <a:pt x="215967" y="121226"/>
                    <a:pt x="214980" y="120979"/>
                    <a:pt x="213993" y="120732"/>
                  </a:cubicBezTo>
                  <a:cubicBezTo>
                    <a:pt x="213735" y="120680"/>
                    <a:pt x="213478" y="120656"/>
                    <a:pt x="213223" y="120656"/>
                  </a:cubicBezTo>
                  <a:cubicBezTo>
                    <a:pt x="211039" y="120656"/>
                    <a:pt x="209082" y="122470"/>
                    <a:pt x="209303" y="124681"/>
                  </a:cubicBezTo>
                  <a:cubicBezTo>
                    <a:pt x="209303" y="124928"/>
                    <a:pt x="209303" y="124928"/>
                    <a:pt x="209303" y="125175"/>
                  </a:cubicBezTo>
                  <a:cubicBezTo>
                    <a:pt x="209303" y="129371"/>
                    <a:pt x="205848" y="133073"/>
                    <a:pt x="201405" y="133073"/>
                  </a:cubicBezTo>
                  <a:cubicBezTo>
                    <a:pt x="200418" y="133073"/>
                    <a:pt x="199677" y="132826"/>
                    <a:pt x="198690" y="132579"/>
                  </a:cubicBezTo>
                  <a:cubicBezTo>
                    <a:pt x="198249" y="132403"/>
                    <a:pt x="197792" y="132321"/>
                    <a:pt x="197341" y="132321"/>
                  </a:cubicBezTo>
                  <a:cubicBezTo>
                    <a:pt x="195266" y="132321"/>
                    <a:pt x="193304" y="134052"/>
                    <a:pt x="193507" y="136282"/>
                  </a:cubicBezTo>
                  <a:cubicBezTo>
                    <a:pt x="193507" y="136528"/>
                    <a:pt x="193507" y="136775"/>
                    <a:pt x="193507" y="136775"/>
                  </a:cubicBezTo>
                  <a:cubicBezTo>
                    <a:pt x="193507" y="141401"/>
                    <a:pt x="189901" y="144716"/>
                    <a:pt x="185761" y="144716"/>
                  </a:cubicBezTo>
                  <a:cubicBezTo>
                    <a:pt x="184821" y="144716"/>
                    <a:pt x="183853" y="144545"/>
                    <a:pt x="182893" y="144180"/>
                  </a:cubicBezTo>
                  <a:cubicBezTo>
                    <a:pt x="182365" y="143945"/>
                    <a:pt x="181822" y="143836"/>
                    <a:pt x="181296" y="143836"/>
                  </a:cubicBezTo>
                  <a:cubicBezTo>
                    <a:pt x="179609" y="143836"/>
                    <a:pt x="178086" y="144955"/>
                    <a:pt x="177710" y="146648"/>
                  </a:cubicBezTo>
                  <a:cubicBezTo>
                    <a:pt x="176723" y="150103"/>
                    <a:pt x="173761" y="152572"/>
                    <a:pt x="170059" y="152572"/>
                  </a:cubicBezTo>
                  <a:cubicBezTo>
                    <a:pt x="168084" y="152572"/>
                    <a:pt x="165863" y="151584"/>
                    <a:pt x="164382" y="150103"/>
                  </a:cubicBezTo>
                  <a:cubicBezTo>
                    <a:pt x="163588" y="149211"/>
                    <a:pt x="162556" y="148796"/>
                    <a:pt x="161540" y="148796"/>
                  </a:cubicBezTo>
                  <a:cubicBezTo>
                    <a:pt x="160029" y="148796"/>
                    <a:pt x="158555" y="149714"/>
                    <a:pt x="157965" y="151338"/>
                  </a:cubicBezTo>
                  <a:cubicBezTo>
                    <a:pt x="156815" y="154644"/>
                    <a:pt x="153740" y="156443"/>
                    <a:pt x="150640" y="156443"/>
                  </a:cubicBezTo>
                  <a:cubicBezTo>
                    <a:pt x="148418" y="156443"/>
                    <a:pt x="146183" y="155517"/>
                    <a:pt x="144636" y="153559"/>
                  </a:cubicBezTo>
                  <a:cubicBezTo>
                    <a:pt x="143868" y="152662"/>
                    <a:pt x="142832" y="152230"/>
                    <a:pt x="141773" y="152230"/>
                  </a:cubicBezTo>
                  <a:cubicBezTo>
                    <a:pt x="140792" y="152230"/>
                    <a:pt x="139790" y="152600"/>
                    <a:pt x="138960" y="153312"/>
                  </a:cubicBezTo>
                  <a:cubicBezTo>
                    <a:pt x="136711" y="155467"/>
                    <a:pt x="133893" y="156484"/>
                    <a:pt x="131086" y="156484"/>
                  </a:cubicBezTo>
                  <a:cubicBezTo>
                    <a:pt x="126500" y="156484"/>
                    <a:pt x="121945" y="153769"/>
                    <a:pt x="119955" y="148869"/>
                  </a:cubicBezTo>
                  <a:cubicBezTo>
                    <a:pt x="117035" y="141328"/>
                    <a:pt x="122508" y="133068"/>
                    <a:pt x="130701" y="133068"/>
                  </a:cubicBezTo>
                  <a:cubicBezTo>
                    <a:pt x="130820" y="133068"/>
                    <a:pt x="130941" y="133069"/>
                    <a:pt x="131061" y="133073"/>
                  </a:cubicBezTo>
                  <a:lnTo>
                    <a:pt x="131061" y="125175"/>
                  </a:lnTo>
                  <a:cubicBezTo>
                    <a:pt x="120201" y="125175"/>
                    <a:pt x="111563" y="133813"/>
                    <a:pt x="111563" y="144673"/>
                  </a:cubicBezTo>
                  <a:cubicBezTo>
                    <a:pt x="111563" y="149363"/>
                    <a:pt x="113290" y="153806"/>
                    <a:pt x="116252" y="157261"/>
                  </a:cubicBezTo>
                  <a:lnTo>
                    <a:pt x="106626" y="165653"/>
                  </a:lnTo>
                  <a:cubicBezTo>
                    <a:pt x="94779" y="176020"/>
                    <a:pt x="88115" y="191076"/>
                    <a:pt x="88115" y="206872"/>
                  </a:cubicBezTo>
                  <a:lnTo>
                    <a:pt x="88115" y="207366"/>
                  </a:lnTo>
                  <a:lnTo>
                    <a:pt x="95766" y="207366"/>
                  </a:lnTo>
                  <a:lnTo>
                    <a:pt x="95766" y="206872"/>
                  </a:lnTo>
                  <a:cubicBezTo>
                    <a:pt x="95766" y="193297"/>
                    <a:pt x="101690" y="180462"/>
                    <a:pt x="111810" y="171577"/>
                  </a:cubicBezTo>
                  <a:lnTo>
                    <a:pt x="122423" y="162198"/>
                  </a:lnTo>
                  <a:cubicBezTo>
                    <a:pt x="125222" y="163541"/>
                    <a:pt x="128224" y="164224"/>
                    <a:pt x="131199" y="164224"/>
                  </a:cubicBezTo>
                  <a:cubicBezTo>
                    <a:pt x="134782" y="164224"/>
                    <a:pt x="138326" y="163233"/>
                    <a:pt x="141428" y="161210"/>
                  </a:cubicBezTo>
                  <a:cubicBezTo>
                    <a:pt x="144143" y="163185"/>
                    <a:pt x="147352" y="164172"/>
                    <a:pt x="150560" y="164172"/>
                  </a:cubicBezTo>
                  <a:cubicBezTo>
                    <a:pt x="155250" y="164172"/>
                    <a:pt x="159692" y="162198"/>
                    <a:pt x="162654" y="158495"/>
                  </a:cubicBezTo>
                  <a:cubicBezTo>
                    <a:pt x="164589" y="159570"/>
                    <a:pt x="166898" y="160270"/>
                    <a:pt x="169092" y="160270"/>
                  </a:cubicBezTo>
                  <a:cubicBezTo>
                    <a:pt x="169417" y="160270"/>
                    <a:pt x="169740" y="160255"/>
                    <a:pt x="170059" y="160223"/>
                  </a:cubicBezTo>
                  <a:cubicBezTo>
                    <a:pt x="175736" y="160223"/>
                    <a:pt x="180919" y="157261"/>
                    <a:pt x="183634" y="152325"/>
                  </a:cubicBezTo>
                  <a:cubicBezTo>
                    <a:pt x="184308" y="152409"/>
                    <a:pt x="184978" y="152450"/>
                    <a:pt x="185641" y="152450"/>
                  </a:cubicBezTo>
                  <a:cubicBezTo>
                    <a:pt x="192756" y="152450"/>
                    <a:pt x="199105" y="147723"/>
                    <a:pt x="200911" y="140724"/>
                  </a:cubicBezTo>
                  <a:cubicBezTo>
                    <a:pt x="201089" y="140730"/>
                    <a:pt x="201266" y="140733"/>
                    <a:pt x="201442" y="140733"/>
                  </a:cubicBezTo>
                  <a:cubicBezTo>
                    <a:pt x="208621" y="140733"/>
                    <a:pt x="214775" y="135869"/>
                    <a:pt x="216461" y="129124"/>
                  </a:cubicBezTo>
                  <a:cubicBezTo>
                    <a:pt x="216612" y="129127"/>
                    <a:pt x="216762" y="129129"/>
                    <a:pt x="216913" y="129129"/>
                  </a:cubicBezTo>
                  <a:cubicBezTo>
                    <a:pt x="227814" y="129129"/>
                    <a:pt x="236700" y="120338"/>
                    <a:pt x="236700" y="109625"/>
                  </a:cubicBezTo>
                  <a:cubicBezTo>
                    <a:pt x="236700" y="107650"/>
                    <a:pt x="236453" y="105923"/>
                    <a:pt x="235960" y="104195"/>
                  </a:cubicBezTo>
                  <a:cubicBezTo>
                    <a:pt x="248301" y="99505"/>
                    <a:pt x="252497" y="83709"/>
                    <a:pt x="243858" y="73589"/>
                  </a:cubicBezTo>
                  <a:cubicBezTo>
                    <a:pt x="253484" y="63717"/>
                    <a:pt x="246573" y="46933"/>
                    <a:pt x="232751" y="46933"/>
                  </a:cubicBezTo>
                  <a:cubicBezTo>
                    <a:pt x="231023" y="46933"/>
                    <a:pt x="229542" y="47180"/>
                    <a:pt x="228061" y="47673"/>
                  </a:cubicBezTo>
                  <a:cubicBezTo>
                    <a:pt x="227815" y="47426"/>
                    <a:pt x="227568" y="47180"/>
                    <a:pt x="227074" y="46933"/>
                  </a:cubicBezTo>
                  <a:cubicBezTo>
                    <a:pt x="228308" y="44465"/>
                    <a:pt x="228802" y="41750"/>
                    <a:pt x="228802" y="39035"/>
                  </a:cubicBezTo>
                  <a:cubicBezTo>
                    <a:pt x="228802" y="28421"/>
                    <a:pt x="219916" y="19536"/>
                    <a:pt x="209303" y="19536"/>
                  </a:cubicBezTo>
                  <a:cubicBezTo>
                    <a:pt x="207329" y="19536"/>
                    <a:pt x="205601" y="19783"/>
                    <a:pt x="203873" y="20276"/>
                  </a:cubicBezTo>
                  <a:cubicBezTo>
                    <a:pt x="201019" y="12664"/>
                    <a:pt x="193615" y="7840"/>
                    <a:pt x="185736" y="7840"/>
                  </a:cubicBezTo>
                  <a:cubicBezTo>
                    <a:pt x="183396" y="7840"/>
                    <a:pt x="181015" y="8265"/>
                    <a:pt x="178698" y="9169"/>
                  </a:cubicBezTo>
                  <a:cubicBezTo>
                    <a:pt x="175065" y="3162"/>
                    <a:pt x="168743" y="1"/>
                    <a:pt x="1623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768;p44"/>
            <p:cNvSpPr/>
            <p:nvPr/>
          </p:nvSpPr>
          <p:spPr>
            <a:xfrm>
              <a:off x="3683500" y="1410750"/>
              <a:ext cx="2147350" cy="1957825"/>
            </a:xfrm>
            <a:custGeom>
              <a:avLst/>
              <a:gdLst/>
              <a:ahLst/>
              <a:cxnLst/>
              <a:rect l="l" t="t" r="r" b="b"/>
              <a:pathLst>
                <a:path w="85894" h="78313" extrusionOk="0">
                  <a:moveTo>
                    <a:pt x="39038" y="1"/>
                  </a:moveTo>
                  <a:cubicBezTo>
                    <a:pt x="32651" y="1"/>
                    <a:pt x="26248" y="3058"/>
                    <a:pt x="22461" y="9370"/>
                  </a:cubicBezTo>
                  <a:cubicBezTo>
                    <a:pt x="20486" y="8383"/>
                    <a:pt x="18018" y="7889"/>
                    <a:pt x="15797" y="7889"/>
                  </a:cubicBezTo>
                  <a:cubicBezTo>
                    <a:pt x="7158" y="7889"/>
                    <a:pt x="0" y="14800"/>
                    <a:pt x="0" y="23439"/>
                  </a:cubicBezTo>
                  <a:lnTo>
                    <a:pt x="7898" y="23439"/>
                  </a:lnTo>
                  <a:cubicBezTo>
                    <a:pt x="8022" y="18379"/>
                    <a:pt x="11909" y="15849"/>
                    <a:pt x="15766" y="15849"/>
                  </a:cubicBezTo>
                  <a:cubicBezTo>
                    <a:pt x="19622" y="15849"/>
                    <a:pt x="23448" y="18379"/>
                    <a:pt x="23448" y="23439"/>
                  </a:cubicBezTo>
                  <a:lnTo>
                    <a:pt x="31346" y="23439"/>
                  </a:lnTo>
                  <a:cubicBezTo>
                    <a:pt x="31346" y="20230"/>
                    <a:pt x="30359" y="17268"/>
                    <a:pt x="28631" y="14553"/>
                  </a:cubicBezTo>
                  <a:cubicBezTo>
                    <a:pt x="30973" y="9950"/>
                    <a:pt x="34794" y="8042"/>
                    <a:pt x="38617" y="8042"/>
                  </a:cubicBezTo>
                  <a:cubicBezTo>
                    <a:pt x="46478" y="8042"/>
                    <a:pt x="54346" y="16113"/>
                    <a:pt x="49364" y="25413"/>
                  </a:cubicBezTo>
                  <a:lnTo>
                    <a:pt x="56028" y="29362"/>
                  </a:lnTo>
                  <a:cubicBezTo>
                    <a:pt x="57756" y="26400"/>
                    <a:pt x="58743" y="22945"/>
                    <a:pt x="58743" y="19490"/>
                  </a:cubicBezTo>
                  <a:cubicBezTo>
                    <a:pt x="69356" y="19490"/>
                    <a:pt x="74540" y="32324"/>
                    <a:pt x="66888" y="39729"/>
                  </a:cubicBezTo>
                  <a:cubicBezTo>
                    <a:pt x="65407" y="39235"/>
                    <a:pt x="64173" y="39235"/>
                    <a:pt x="62692" y="39235"/>
                  </a:cubicBezTo>
                  <a:lnTo>
                    <a:pt x="58743" y="39235"/>
                  </a:lnTo>
                  <a:lnTo>
                    <a:pt x="58743" y="46887"/>
                  </a:lnTo>
                  <a:lnTo>
                    <a:pt x="62692" y="46887"/>
                  </a:lnTo>
                  <a:cubicBezTo>
                    <a:pt x="73059" y="46887"/>
                    <a:pt x="78242" y="59474"/>
                    <a:pt x="70837" y="66879"/>
                  </a:cubicBezTo>
                  <a:cubicBezTo>
                    <a:pt x="68429" y="69287"/>
                    <a:pt x="65473" y="70364"/>
                    <a:pt x="62579" y="70364"/>
                  </a:cubicBezTo>
                  <a:cubicBezTo>
                    <a:pt x="56576" y="70364"/>
                    <a:pt x="50845" y="65729"/>
                    <a:pt x="50845" y="58734"/>
                  </a:cubicBezTo>
                  <a:lnTo>
                    <a:pt x="43194" y="58734"/>
                  </a:lnTo>
                  <a:cubicBezTo>
                    <a:pt x="43001" y="70103"/>
                    <a:pt x="52286" y="78313"/>
                    <a:pt x="62593" y="78313"/>
                  </a:cubicBezTo>
                  <a:cubicBezTo>
                    <a:pt x="65487" y="78313"/>
                    <a:pt x="68463" y="77665"/>
                    <a:pt x="71331" y="76258"/>
                  </a:cubicBezTo>
                  <a:cubicBezTo>
                    <a:pt x="84412" y="69841"/>
                    <a:pt x="85893" y="51823"/>
                    <a:pt x="74293" y="43184"/>
                  </a:cubicBezTo>
                  <a:cubicBezTo>
                    <a:pt x="84166" y="30103"/>
                    <a:pt x="74786" y="11838"/>
                    <a:pt x="58743" y="11838"/>
                  </a:cubicBezTo>
                  <a:lnTo>
                    <a:pt x="57015" y="11838"/>
                  </a:lnTo>
                  <a:cubicBezTo>
                    <a:pt x="53714" y="4047"/>
                    <a:pt x="46386" y="1"/>
                    <a:pt x="3903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769;p44"/>
            <p:cNvSpPr/>
            <p:nvPr/>
          </p:nvSpPr>
          <p:spPr>
            <a:xfrm>
              <a:off x="3584775" y="2317575"/>
              <a:ext cx="981125" cy="950275"/>
            </a:xfrm>
            <a:custGeom>
              <a:avLst/>
              <a:gdLst/>
              <a:ahLst/>
              <a:cxnLst/>
              <a:rect l="l" t="t" r="r" b="b"/>
              <a:pathLst>
                <a:path w="39245" h="38011" extrusionOk="0">
                  <a:moveTo>
                    <a:pt x="10613" y="0"/>
                  </a:moveTo>
                  <a:lnTo>
                    <a:pt x="5183" y="5677"/>
                  </a:lnTo>
                  <a:cubicBezTo>
                    <a:pt x="9132" y="9379"/>
                    <a:pt x="11354" y="14563"/>
                    <a:pt x="11847" y="20239"/>
                  </a:cubicBezTo>
                  <a:cubicBezTo>
                    <a:pt x="4690" y="23201"/>
                    <a:pt x="0" y="30359"/>
                    <a:pt x="0" y="38011"/>
                  </a:cubicBezTo>
                  <a:lnTo>
                    <a:pt x="7898" y="38011"/>
                  </a:lnTo>
                  <a:cubicBezTo>
                    <a:pt x="7898" y="30236"/>
                    <a:pt x="13760" y="26348"/>
                    <a:pt x="19622" y="26348"/>
                  </a:cubicBezTo>
                  <a:cubicBezTo>
                    <a:pt x="25484" y="26348"/>
                    <a:pt x="31346" y="30236"/>
                    <a:pt x="31346" y="38011"/>
                  </a:cubicBezTo>
                  <a:lnTo>
                    <a:pt x="39244" y="38011"/>
                  </a:lnTo>
                  <a:cubicBezTo>
                    <a:pt x="39244" y="27150"/>
                    <a:pt x="30359" y="18512"/>
                    <a:pt x="19746" y="18512"/>
                  </a:cubicBezTo>
                  <a:lnTo>
                    <a:pt x="19499" y="18512"/>
                  </a:lnTo>
                  <a:cubicBezTo>
                    <a:pt x="18758" y="11601"/>
                    <a:pt x="15550" y="4937"/>
                    <a:pt x="106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770;p44"/>
            <p:cNvSpPr/>
            <p:nvPr/>
          </p:nvSpPr>
          <p:spPr>
            <a:xfrm>
              <a:off x="1671925" y="2780350"/>
              <a:ext cx="1721575" cy="1368450"/>
            </a:xfrm>
            <a:custGeom>
              <a:avLst/>
              <a:gdLst/>
              <a:ahLst/>
              <a:cxnLst/>
              <a:rect l="l" t="t" r="r" b="b"/>
              <a:pathLst>
                <a:path w="68863" h="54738" extrusionOk="0">
                  <a:moveTo>
                    <a:pt x="21967" y="1"/>
                  </a:moveTo>
                  <a:cubicBezTo>
                    <a:pt x="21967" y="2963"/>
                    <a:pt x="22461" y="5924"/>
                    <a:pt x="23448" y="8639"/>
                  </a:cubicBezTo>
                  <a:cubicBezTo>
                    <a:pt x="4690" y="13823"/>
                    <a:pt x="0" y="38011"/>
                    <a:pt x="15550" y="49858"/>
                  </a:cubicBezTo>
                  <a:cubicBezTo>
                    <a:pt x="19897" y="53224"/>
                    <a:pt x="24803" y="54737"/>
                    <a:pt x="29598" y="54737"/>
                  </a:cubicBezTo>
                  <a:cubicBezTo>
                    <a:pt x="41681" y="54737"/>
                    <a:pt x="53066" y="45129"/>
                    <a:pt x="53066" y="31347"/>
                  </a:cubicBezTo>
                  <a:lnTo>
                    <a:pt x="45415" y="31347"/>
                  </a:lnTo>
                  <a:cubicBezTo>
                    <a:pt x="45415" y="40723"/>
                    <a:pt x="37761" y="47038"/>
                    <a:pt x="29692" y="47038"/>
                  </a:cubicBezTo>
                  <a:cubicBezTo>
                    <a:pt x="26078" y="47038"/>
                    <a:pt x="22382" y="45772"/>
                    <a:pt x="19252" y="42947"/>
                  </a:cubicBezTo>
                  <a:cubicBezTo>
                    <a:pt x="9132" y="33815"/>
                    <a:pt x="14562" y="17278"/>
                    <a:pt x="28137" y="15797"/>
                  </a:cubicBezTo>
                  <a:cubicBezTo>
                    <a:pt x="32956" y="21114"/>
                    <a:pt x="39145" y="23495"/>
                    <a:pt x="45235" y="23495"/>
                  </a:cubicBezTo>
                  <a:cubicBezTo>
                    <a:pt x="57240" y="23495"/>
                    <a:pt x="68863" y="14246"/>
                    <a:pt x="68863" y="1"/>
                  </a:cubicBezTo>
                  <a:lnTo>
                    <a:pt x="60964" y="1"/>
                  </a:lnTo>
                  <a:cubicBezTo>
                    <a:pt x="60964" y="8639"/>
                    <a:pt x="54054" y="15550"/>
                    <a:pt x="45415" y="15550"/>
                  </a:cubicBezTo>
                  <a:cubicBezTo>
                    <a:pt x="36776" y="15550"/>
                    <a:pt x="29618" y="8639"/>
                    <a:pt x="2961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771;p44"/>
            <p:cNvSpPr/>
            <p:nvPr/>
          </p:nvSpPr>
          <p:spPr>
            <a:xfrm>
              <a:off x="1758300" y="1213050"/>
              <a:ext cx="1339025" cy="1468600"/>
            </a:xfrm>
            <a:custGeom>
              <a:avLst/>
              <a:gdLst/>
              <a:ahLst/>
              <a:cxnLst/>
              <a:rect l="l" t="t" r="r" b="b"/>
              <a:pathLst>
                <a:path w="53561" h="58744" extrusionOk="0">
                  <a:moveTo>
                    <a:pt x="45909" y="1"/>
                  </a:moveTo>
                  <a:cubicBezTo>
                    <a:pt x="33321" y="1"/>
                    <a:pt x="23942" y="11601"/>
                    <a:pt x="26657" y="23695"/>
                  </a:cubicBezTo>
                  <a:cubicBezTo>
                    <a:pt x="16784" y="24683"/>
                    <a:pt x="7405" y="29125"/>
                    <a:pt x="247" y="36283"/>
                  </a:cubicBezTo>
                  <a:lnTo>
                    <a:pt x="1" y="36530"/>
                  </a:lnTo>
                  <a:lnTo>
                    <a:pt x="5431" y="41960"/>
                  </a:lnTo>
                  <a:lnTo>
                    <a:pt x="5924" y="41713"/>
                  </a:lnTo>
                  <a:cubicBezTo>
                    <a:pt x="12342" y="35296"/>
                    <a:pt x="20980" y="31593"/>
                    <a:pt x="30359" y="31347"/>
                  </a:cubicBezTo>
                  <a:cubicBezTo>
                    <a:pt x="32581" y="34308"/>
                    <a:pt x="35543" y="36530"/>
                    <a:pt x="38998" y="37764"/>
                  </a:cubicBezTo>
                  <a:cubicBezTo>
                    <a:pt x="38258" y="39492"/>
                    <a:pt x="38011" y="41219"/>
                    <a:pt x="38011" y="43194"/>
                  </a:cubicBezTo>
                  <a:cubicBezTo>
                    <a:pt x="38011" y="51833"/>
                    <a:pt x="44922" y="58744"/>
                    <a:pt x="53560" y="58744"/>
                  </a:cubicBezTo>
                  <a:lnTo>
                    <a:pt x="53560" y="50845"/>
                  </a:lnTo>
                  <a:cubicBezTo>
                    <a:pt x="43441" y="50845"/>
                    <a:pt x="43441" y="35543"/>
                    <a:pt x="53560" y="35296"/>
                  </a:cubicBezTo>
                  <a:lnTo>
                    <a:pt x="53560" y="27398"/>
                  </a:lnTo>
                  <a:cubicBezTo>
                    <a:pt x="49858" y="27398"/>
                    <a:pt x="46403" y="28878"/>
                    <a:pt x="43688" y="31100"/>
                  </a:cubicBezTo>
                  <a:cubicBezTo>
                    <a:pt x="29619" y="28632"/>
                    <a:pt x="31593" y="7899"/>
                    <a:pt x="45909" y="7899"/>
                  </a:cubicBezTo>
                  <a:lnTo>
                    <a:pt x="4590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42"/>
          <p:cNvGrpSpPr/>
          <p:nvPr/>
        </p:nvGrpSpPr>
        <p:grpSpPr>
          <a:xfrm>
            <a:off x="7316296" y="1456335"/>
            <a:ext cx="1671458" cy="3546280"/>
            <a:chOff x="892205" y="1877744"/>
            <a:chExt cx="2153108" cy="4568183"/>
          </a:xfrm>
        </p:grpSpPr>
        <p:sp>
          <p:nvSpPr>
            <p:cNvPr id="668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489" y="126124"/>
            <a:ext cx="3400056" cy="386147"/>
          </a:xfrm>
        </p:spPr>
        <p:txBody>
          <a:bodyPr/>
          <a:lstStyle/>
          <a:p>
            <a:r>
              <a:rPr lang="en-US" sz="2800" b="1" dirty="0">
                <a:latin typeface="+mj-lt"/>
                <a:sym typeface="Wingdings" panose="05000000000000000000" pitchFamily="2" charset="2"/>
              </a:rPr>
              <a:t></a:t>
            </a:r>
            <a:r>
              <a:rPr lang="en-US" sz="2800" dirty="0">
                <a:latin typeface="+mj-lt"/>
              </a:rPr>
              <a:t>ER - Diagram</a:t>
            </a:r>
            <a:endParaRPr lang="en-US" sz="28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2" y="589307"/>
            <a:ext cx="6726746" cy="43762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2850" y="73275"/>
            <a:ext cx="7704000" cy="320400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Relational Model (Mapping)</a:t>
            </a:r>
            <a:endParaRPr lang="en-US" sz="28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t="11087" r="4348" b="6714"/>
          <a:stretch>
            <a:fillRect/>
          </a:stretch>
        </p:blipFill>
        <p:spPr>
          <a:xfrm>
            <a:off x="0" y="517867"/>
            <a:ext cx="6877050" cy="4638675"/>
          </a:xfrm>
          <a:prstGeom prst="rect">
            <a:avLst/>
          </a:prstGeom>
        </p:spPr>
      </p:pic>
      <p:grpSp>
        <p:nvGrpSpPr>
          <p:cNvPr id="13" name="Google Shape;444;p38"/>
          <p:cNvGrpSpPr/>
          <p:nvPr/>
        </p:nvGrpSpPr>
        <p:grpSpPr>
          <a:xfrm>
            <a:off x="6781799" y="1196441"/>
            <a:ext cx="2438401" cy="3960101"/>
            <a:chOff x="5247496" y="678574"/>
            <a:chExt cx="3682737" cy="4188102"/>
          </a:xfrm>
        </p:grpSpPr>
        <p:sp>
          <p:nvSpPr>
            <p:cNvPr id="14" name="Google Shape;445;p38"/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446;p38"/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447;p38"/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448;p38"/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449;p38"/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450;p38"/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451;p38"/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452;p38"/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453;p38"/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454;p38"/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455;p38"/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456;p38"/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457;p38"/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458;p38"/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59;p38"/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60;p38"/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61;p38"/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62;p38"/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63;p38"/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464;p38"/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465;p38"/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466;p38"/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467;p38"/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468;p38"/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469;p38"/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470;p38"/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71;p38"/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72;p38"/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73;p38"/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74;p38"/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75;p38"/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76;p38"/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77;p38"/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8;p38"/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79;p38"/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80;p38"/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481;p38"/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482;p38"/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483;p38"/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484;p38"/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485;p38"/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486;p38"/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487;p38"/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488;p38"/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489;p38"/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490;p38"/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491;p38"/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492;p38"/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493;p38"/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494;p38"/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495;p38"/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496;p38"/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497;p38"/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498;p38"/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499;p38"/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500;p38"/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501;p38"/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502;p38"/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503;p38"/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504;p38"/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505;p38"/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506;p38"/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507;p38"/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508;p38"/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509;p38"/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510;p38"/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511;p38"/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512;p38"/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513;p38"/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514;p38"/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515;p38"/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516;p38"/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517;p38"/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518;p38"/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519;p38"/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520;p38"/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521;p38"/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522;p38"/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523;p38"/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524;p38"/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525;p38"/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526;p38"/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527;p38"/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528;p38"/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55"/>
          <p:cNvSpPr txBox="1">
            <a:spLocks noGrp="1"/>
          </p:cNvSpPr>
          <p:nvPr>
            <p:ph type="title"/>
          </p:nvPr>
        </p:nvSpPr>
        <p:spPr>
          <a:xfrm>
            <a:off x="415805" y="107574"/>
            <a:ext cx="772984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>
                <a:latin typeface="+mj-lt"/>
              </a:rPr>
              <a:t>Another way for Relational Model (Mapping)</a:t>
            </a:r>
            <a:endParaRPr lang="en-GB" sz="2800" dirty="0">
              <a:latin typeface="+mj-lt"/>
            </a:endParaRPr>
          </a:p>
        </p:txBody>
      </p:sp>
      <p:grpSp>
        <p:nvGrpSpPr>
          <p:cNvPr id="49" name="Google Shape;614;p41"/>
          <p:cNvGrpSpPr/>
          <p:nvPr/>
        </p:nvGrpSpPr>
        <p:grpSpPr>
          <a:xfrm>
            <a:off x="10641" y="648929"/>
            <a:ext cx="1371845" cy="4494571"/>
            <a:chOff x="2778525" y="238100"/>
            <a:chExt cx="2039725" cy="5229175"/>
          </a:xfrm>
        </p:grpSpPr>
        <p:sp>
          <p:nvSpPr>
            <p:cNvPr id="50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6482" r="788" b="24630"/>
          <a:stretch>
            <a:fillRect/>
          </a:stretch>
        </p:blipFill>
        <p:spPr>
          <a:xfrm>
            <a:off x="1261689" y="527860"/>
            <a:ext cx="6791651" cy="4526621"/>
          </a:xfrm>
          <a:prstGeom prst="rect">
            <a:avLst/>
          </a:prstGeom>
        </p:spPr>
      </p:pic>
      <p:grpSp>
        <p:nvGrpSpPr>
          <p:cNvPr id="120" name="Google Shape;1548;p58"/>
          <p:cNvGrpSpPr/>
          <p:nvPr/>
        </p:nvGrpSpPr>
        <p:grpSpPr>
          <a:xfrm rot="-9899886" flipH="1">
            <a:off x="8105914" y="125693"/>
            <a:ext cx="903744" cy="1156982"/>
            <a:chOff x="780975" y="321469"/>
            <a:chExt cx="1772521" cy="2345704"/>
          </a:xfrm>
        </p:grpSpPr>
        <p:sp>
          <p:nvSpPr>
            <p:cNvPr id="121" name="Google Shape;1549;p58"/>
            <p:cNvSpPr/>
            <p:nvPr/>
          </p:nvSpPr>
          <p:spPr>
            <a:xfrm>
              <a:off x="780975" y="524825"/>
              <a:ext cx="1772521" cy="2142348"/>
            </a:xfrm>
            <a:custGeom>
              <a:avLst/>
              <a:gdLst/>
              <a:ahLst/>
              <a:cxnLst/>
              <a:rect l="l" t="t" r="r" b="b"/>
              <a:pathLst>
                <a:path w="140816" h="180827" extrusionOk="0">
                  <a:moveTo>
                    <a:pt x="1790" y="0"/>
                  </a:moveTo>
                  <a:cubicBezTo>
                    <a:pt x="778" y="0"/>
                    <a:pt x="0" y="856"/>
                    <a:pt x="0" y="1868"/>
                  </a:cubicBezTo>
                  <a:lnTo>
                    <a:pt x="0" y="179036"/>
                  </a:lnTo>
                  <a:cubicBezTo>
                    <a:pt x="0" y="180048"/>
                    <a:pt x="778" y="180826"/>
                    <a:pt x="1790" y="180826"/>
                  </a:cubicBezTo>
                  <a:lnTo>
                    <a:pt x="139025" y="180826"/>
                  </a:lnTo>
                  <a:cubicBezTo>
                    <a:pt x="140037" y="180826"/>
                    <a:pt x="140816" y="180048"/>
                    <a:pt x="140816" y="179036"/>
                  </a:cubicBezTo>
                  <a:lnTo>
                    <a:pt x="140816" y="1868"/>
                  </a:lnTo>
                  <a:cubicBezTo>
                    <a:pt x="140816" y="856"/>
                    <a:pt x="140037" y="0"/>
                    <a:pt x="139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550;p58"/>
            <p:cNvSpPr/>
            <p:nvPr/>
          </p:nvSpPr>
          <p:spPr>
            <a:xfrm>
              <a:off x="992163" y="751089"/>
              <a:ext cx="1349996" cy="1781280"/>
            </a:xfrm>
            <a:custGeom>
              <a:avLst/>
              <a:gdLst/>
              <a:ahLst/>
              <a:cxnLst/>
              <a:rect l="l" t="t" r="r" b="b"/>
              <a:pathLst>
                <a:path w="119021" h="158020" extrusionOk="0">
                  <a:moveTo>
                    <a:pt x="1" y="1"/>
                  </a:moveTo>
                  <a:lnTo>
                    <a:pt x="1" y="158020"/>
                  </a:lnTo>
                  <a:lnTo>
                    <a:pt x="119021" y="158020"/>
                  </a:lnTo>
                  <a:lnTo>
                    <a:pt x="119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551;p58"/>
            <p:cNvSpPr/>
            <p:nvPr/>
          </p:nvSpPr>
          <p:spPr>
            <a:xfrm>
              <a:off x="1248809" y="321469"/>
              <a:ext cx="836692" cy="264934"/>
            </a:xfrm>
            <a:custGeom>
              <a:avLst/>
              <a:gdLst/>
              <a:ahLst/>
              <a:cxnLst/>
              <a:rect l="l" t="t" r="r" b="b"/>
              <a:pathLst>
                <a:path w="62196" h="19694" extrusionOk="0">
                  <a:moveTo>
                    <a:pt x="31115" y="3929"/>
                  </a:moveTo>
                  <a:cubicBezTo>
                    <a:pt x="33197" y="3929"/>
                    <a:pt x="35185" y="5547"/>
                    <a:pt x="35185" y="8018"/>
                  </a:cubicBezTo>
                  <a:cubicBezTo>
                    <a:pt x="35185" y="10275"/>
                    <a:pt x="33394" y="12143"/>
                    <a:pt x="31137" y="12143"/>
                  </a:cubicBezTo>
                  <a:cubicBezTo>
                    <a:pt x="27478" y="12143"/>
                    <a:pt x="25610" y="7706"/>
                    <a:pt x="28257" y="5138"/>
                  </a:cubicBezTo>
                  <a:cubicBezTo>
                    <a:pt x="29091" y="4303"/>
                    <a:pt x="30114" y="3929"/>
                    <a:pt x="31115" y="3929"/>
                  </a:cubicBezTo>
                  <a:close/>
                  <a:moveTo>
                    <a:pt x="31137" y="0"/>
                  </a:moveTo>
                  <a:cubicBezTo>
                    <a:pt x="26544" y="0"/>
                    <a:pt x="22808" y="3736"/>
                    <a:pt x="22808" y="8329"/>
                  </a:cubicBezTo>
                  <a:cubicBezTo>
                    <a:pt x="22808" y="8796"/>
                    <a:pt x="22808" y="9185"/>
                    <a:pt x="22886" y="9652"/>
                  </a:cubicBezTo>
                  <a:lnTo>
                    <a:pt x="1557" y="9652"/>
                  </a:lnTo>
                  <a:cubicBezTo>
                    <a:pt x="701" y="9652"/>
                    <a:pt x="0" y="10353"/>
                    <a:pt x="0" y="11209"/>
                  </a:cubicBezTo>
                  <a:lnTo>
                    <a:pt x="0" y="18059"/>
                  </a:lnTo>
                  <a:cubicBezTo>
                    <a:pt x="0" y="18916"/>
                    <a:pt x="701" y="19616"/>
                    <a:pt x="1557" y="19694"/>
                  </a:cubicBezTo>
                  <a:lnTo>
                    <a:pt x="60639" y="19694"/>
                  </a:lnTo>
                  <a:cubicBezTo>
                    <a:pt x="61495" y="19616"/>
                    <a:pt x="62196" y="18916"/>
                    <a:pt x="62196" y="18059"/>
                  </a:cubicBezTo>
                  <a:lnTo>
                    <a:pt x="62196" y="11209"/>
                  </a:lnTo>
                  <a:cubicBezTo>
                    <a:pt x="62196" y="10353"/>
                    <a:pt x="61495" y="9652"/>
                    <a:pt x="60639" y="9652"/>
                  </a:cubicBezTo>
                  <a:lnTo>
                    <a:pt x="39310" y="9652"/>
                  </a:lnTo>
                  <a:cubicBezTo>
                    <a:pt x="39388" y="9185"/>
                    <a:pt x="39388" y="8796"/>
                    <a:pt x="39466" y="8329"/>
                  </a:cubicBezTo>
                  <a:cubicBezTo>
                    <a:pt x="39466" y="3736"/>
                    <a:pt x="35729" y="0"/>
                    <a:pt x="3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inical Case 06-2023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4058</Words>
  <Application>WPS Presentation</Application>
  <PresentationFormat>On-screen Show (16:9)</PresentationFormat>
  <Paragraphs>144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SimSun</vt:lpstr>
      <vt:lpstr>Wingdings</vt:lpstr>
      <vt:lpstr>Arial</vt:lpstr>
      <vt:lpstr>Pompiere</vt:lpstr>
      <vt:lpstr>Wide Latin</vt:lpstr>
      <vt:lpstr>Hind</vt:lpstr>
      <vt:lpstr>Roboto Condensed Light</vt:lpstr>
      <vt:lpstr>Segoe Print</vt:lpstr>
      <vt:lpstr>MS UI Gothic</vt:lpstr>
      <vt:lpstr>Aharoni</vt:lpstr>
      <vt:lpstr>Yu Gothic UI Semibold</vt:lpstr>
      <vt:lpstr>Microsoft YaHei</vt:lpstr>
      <vt:lpstr>Arial Unicode MS</vt:lpstr>
      <vt:lpstr>Aldhabi</vt:lpstr>
      <vt:lpstr>Clinical Case 06-2023</vt:lpstr>
      <vt:lpstr>Presentation  “Hospital Database”</vt:lpstr>
      <vt:lpstr>02</vt:lpstr>
      <vt:lpstr>Importance of Hospital  Database </vt:lpstr>
      <vt:lpstr>Requierments :</vt:lpstr>
      <vt:lpstr>Requierments :</vt:lpstr>
      <vt:lpstr>Requierments :</vt:lpstr>
      <vt:lpstr>ER - Diagram</vt:lpstr>
      <vt:lpstr>Relational Model (Mapping)</vt:lpstr>
      <vt:lpstr>Another way for Relational Model (Mapping)</vt:lpstr>
      <vt:lpstr>ER-Diagram on Work-Bench</vt:lpstr>
      <vt:lpstr>Patient :</vt:lpstr>
      <vt:lpstr>Doctor :</vt:lpstr>
      <vt:lpstr>PowerPoint 演示文稿</vt:lpstr>
      <vt:lpstr>Emergency , Nurse and treat  :</vt:lpstr>
      <vt:lpstr>Prescription and Describe :</vt:lpstr>
      <vt:lpstr>PowerPoint 演示文稿</vt:lpstr>
      <vt:lpstr>PowerPoint 演示文稿</vt:lpstr>
      <vt:lpstr>PowerPoint 演示文稿</vt:lpstr>
      <vt:lpstr>PowerPoint 演示文稿</vt:lpstr>
      <vt:lpstr>Retrieve the nurse whose second letter of his/her name is ‘A’ and shift time</vt:lpstr>
      <vt:lpstr>Increase the salary for each doctor  whose salary is more than 25000 by adding 10% of the last salary</vt:lpstr>
      <vt:lpstr>Retrieve the department of “dermatology”  “cardiology” and the SSN of their manager  </vt:lpstr>
      <vt:lpstr>Retrieve the name and gender of each doctor doesn’t have an email</vt:lpstr>
      <vt:lpstr>PowerPoint 演示文稿</vt:lpstr>
      <vt:lpstr>Retrieve  the name of the patient and his medicine</vt:lpstr>
      <vt:lpstr>the name of the doctor his, patient, his specialization and total payments </vt:lpstr>
      <vt:lpstr>Retrieve the manger of each department and his salary</vt:lpstr>
      <vt:lpstr>Retrieve all doctor and if he has a patient or not</vt:lpstr>
      <vt:lpstr>Retrieve all the patients in emergency and their doctors and doctors specialization</vt:lpstr>
      <vt:lpstr>Retrieve (names of patients which contain the letter a, their doctors , number of room , name of medicine ,  name of medical test , date of prescription)</vt:lpstr>
      <vt:lpstr>Retrieve all the patient who have a medical test=“npv”</vt:lpstr>
      <vt:lpstr>PowerPoint 演示文稿</vt:lpstr>
      <vt:lpstr>Retrieve how many doctors in each department</vt:lpstr>
      <vt:lpstr>Retrieve the patient , his room and capacity of the room</vt:lpstr>
      <vt:lpstr>Retrieve room number and the number of patients in this room</vt:lpstr>
      <vt:lpstr>Retrieve all doctors and if they have a patient or not</vt:lpstr>
      <vt:lpstr>Retrieve  all nurses and the number of rooms they serve </vt:lpstr>
      <vt:lpstr>Retrieve  the name and the salary of each doctor whose name contains the letter N and sort them by gender</vt:lpstr>
      <vt:lpstr>Retrieve each doctor and his department and how many patients he has diagnosed</vt:lpstr>
      <vt:lpstr>Retrieve patient name and his number of medicine </vt:lpstr>
      <vt:lpstr>PowerPoint 演示文稿</vt:lpstr>
      <vt:lpstr>Retrieve  the salary of the doctors with salary more than average salary</vt:lpstr>
      <vt:lpstr>Retrieve the doctor with highest salary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        “Hospital Database”</dc:title>
  <dc:creator>Abdullah Tarek</dc:creator>
  <cp:lastModifiedBy>AHMED</cp:lastModifiedBy>
  <cp:revision>71</cp:revision>
  <dcterms:created xsi:type="dcterms:W3CDTF">2023-12-11T21:36:00Z</dcterms:created>
  <dcterms:modified xsi:type="dcterms:W3CDTF">2023-12-17T18:33:41Z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384A59DCDA4142E09F5ECAC1A481589B_12</vt:lpwstr>
  </property>
  <property fmtid="{D5CDD505-2E9C-101B-9397-08002B2CF9AE}" pid="3" name="KSOProductBuildVer">
    <vt:lpwstr>1033-12.2.0.13359</vt:lpwstr>
  </property>
</Properties>
</file>