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6" name="Picture 3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9" name="Picture 2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6.jpeg"/><Relationship Id="rId15" Type="http://schemas.openxmlformats.org/officeDocument/2006/relationships/image" Target="../media/image7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8.jpeg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8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pic>
        <p:nvPicPr>
          <p:cNvPr id="5" name="Image 4"/>
          <p:cNvPicPr/>
          <p:nvPr/>
        </p:nvPicPr>
        <p:blipFill>
          <a:blip r:embed="rId15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76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151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226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 4"/>
          <p:cNvPicPr/>
          <p:nvPr/>
        </p:nvPicPr>
        <p:blipFill>
          <a:blip r:embed="rId14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98500" y="917207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ScaGram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Équipe Projet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SPARKS 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UCA) /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Wimmics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Porteur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Johan </a:t>
            </a:r>
            <a:r>
              <a:rPr lang="fr-FR" sz="2000" b="1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Montagnat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Olivier Corby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Moyen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24 HM – Erwan Demairy (SED-CRISAM)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</a:t>
            </a: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b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</a:b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persistance de graphe web s</a:t>
            </a: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émantique dans une base de données graphe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Technos/Outils</a:t>
            </a:r>
            <a:r>
              <a:rPr lang="fr-FR" sz="24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bases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 données graphe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OrientDB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TitanDB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Neo4j), RDF, Web sémantique</a:t>
            </a: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Carte </a:t>
            </a:r>
            <a:r>
              <a:rPr lang="en-US" sz="2800" b="1" strike="noStrike" spc="-1" dirty="0" err="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d'identité</a:t>
            </a:r>
            <a:r>
              <a:rPr lang="en-US" sz="2800" b="1" strike="noStrike" spc="-1" dirty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du </a:t>
            </a:r>
            <a:r>
              <a:rPr lang="en-US" sz="2800" b="1" strike="noStrike" spc="-1" dirty="0" err="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Enjeux du projet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906480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Scientifiques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Évaluer modèle Tinkerpop (modèle générique)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SPARQL &lt;-&gt; Tinkerpop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Techniques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Tester faisabilit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é avec bd graphe</a:t>
            </a: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Gagner </a:t>
            </a:r>
            <a:r>
              <a:rPr lang="fr-FR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en compétence sur les bases de données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graphe</a:t>
            </a: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Augmenter la taille des données traitées par Corese</a:t>
            </a:r>
            <a:endParaRPr lang="fr-FR" sz="2400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2400" b="1" u="sng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Transfert</a:t>
            </a: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/Marché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Collaboration avec 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Mnemotix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(SCIC issue d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Présentation de la démo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Cas d'usage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 de donn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ée sur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DBpedia.fr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Persistance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 données </a:t>
            </a: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Manipulation 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 outils 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Enjeux de la démo : montrer le passage à l’échelle</a:t>
            </a: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Venez visiter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 graphe de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DBpedia.fr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!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inr_PPT-en</Template>
  <TotalTime>8835</TotalTime>
  <Words>156</Words>
  <Application>Microsoft Macintosh PowerPoint</Application>
  <PresentationFormat>Présentation à l'écran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</vt:vector>
  </TitlesOfParts>
  <Company>CINES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AMDT - Enjeux et Organisation</dc:title>
  <dc:creator>Tristan Cabel</dc:creator>
  <cp:lastModifiedBy>Erwan Demairy</cp:lastModifiedBy>
  <cp:revision>333</cp:revision>
  <dcterms:created xsi:type="dcterms:W3CDTF">2016-07-29T11:21:54Z</dcterms:created>
  <dcterms:modified xsi:type="dcterms:W3CDTF">2017-11-21T13:15:38Z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CINES</vt:lpwstr>
  </property>
  <property fmtid="{D5CDD505-2E9C-101B-9397-08002B2CF9AE}" pid="4" name="HiddenSlides">
    <vt:i4>5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