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8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32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28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6BAA3E-C714-4CFB-8039-252314EB0F7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C8A9CD-C584-412B-BDAB-2B1D1AB6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823A70-68C8-5334-D71E-19BCFE55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70564"/>
              </p:ext>
            </p:extLst>
          </p:nvPr>
        </p:nvGraphicFramePr>
        <p:xfrm>
          <a:off x="1285103" y="1584640"/>
          <a:ext cx="91220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016">
                  <a:extLst>
                    <a:ext uri="{9D8B030D-6E8A-4147-A177-3AD203B41FA5}">
                      <a16:colId xmlns:a16="http://schemas.microsoft.com/office/drawing/2014/main" val="3592691649"/>
                    </a:ext>
                  </a:extLst>
                </a:gridCol>
                <a:gridCol w="4561016">
                  <a:extLst>
                    <a:ext uri="{9D8B030D-6E8A-4147-A177-3AD203B41FA5}">
                      <a16:colId xmlns:a16="http://schemas.microsoft.com/office/drawing/2014/main" val="29126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                                 Team: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                  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4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-Ahmed Mohamed Ghanem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Patterns,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two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SOLID Principles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6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</a:rPr>
                        <a:t>-Hatem Mohamed Sabry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Test Driven ,two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SOLID Principles 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</a:rPr>
                        <a:t>-Khaled Mohamad Arafa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Patterns,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one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SOLID</a:t>
                      </a:r>
                      <a:r>
                        <a:rPr lang="en-US" sz="1800" b="1" dirty="0"/>
                        <a:t> Principles)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8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444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</dc:creator>
  <cp:lastModifiedBy>Ahmed Mohamed</cp:lastModifiedBy>
  <cp:revision>1</cp:revision>
  <dcterms:created xsi:type="dcterms:W3CDTF">2024-05-24T17:52:07Z</dcterms:created>
  <dcterms:modified xsi:type="dcterms:W3CDTF">2024-05-24T18:01:59Z</dcterms:modified>
</cp:coreProperties>
</file>