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22" d="100"/>
          <a:sy n="122" d="100"/>
        </p:scale>
        <p:origin x="-648" y="26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9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c("sentences", "paragraphs"))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 smtClean="0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"prop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quanteda.data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5436429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4138055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73" y="696261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8204846"/>
            <a:ext cx="1800336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05/18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490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Monaco</vt:lpstr>
      <vt:lpstr>Source Sans Pro</vt:lpstr>
      <vt:lpstr>Source Sans Pro Light</vt:lpstr>
      <vt:lpstr>Arial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1041</cp:revision>
  <cp:lastPrinted>2018-05-03T23:03:01Z</cp:lastPrinted>
  <dcterms:modified xsi:type="dcterms:W3CDTF">2018-05-06T22:23:09Z</dcterms:modified>
</cp:coreProperties>
</file>