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4630400" cy="8229600"/>
  <p:notesSz cx="8229600" cy="14630400"/>
  <p:embeddedFontLst>
    <p:embeddedFont>
      <p:font typeface="Gelasio" pitchFamily="34" charset="0"/>
      <p:bold r:id="rId15"/>
    </p:embeddedFont>
    <p:embeddedFont>
      <p:font typeface="Gelasio" pitchFamily="34" charset="-122"/>
      <p:bold r:id="rId16"/>
    </p:embeddedFont>
    <p:embeddedFont>
      <p:font typeface="Gelasio" pitchFamily="34" charset="-120"/>
      <p:bold r:id="rId17"/>
    </p:embeddedFont>
    <p:embeddedFont>
      <p:font typeface="Lato" panose="020F0502020204030203" pitchFamily="34" charset="0"/>
      <p:regular r:id="rId18"/>
      <p:bold r:id="rId19"/>
      <p:italic r:id="rId20"/>
      <p:boldItalic r:id="rId21"/>
    </p:embeddedFont>
    <p:embeddedFont>
      <p:font typeface="Lato" panose="020F0502020204030203" pitchFamily="34" charset="-122"/>
      <p:regular r:id="rId22"/>
    </p:embeddedFont>
    <p:embeddedFont>
      <p:font typeface="Lato" panose="020F0502020204030203" pitchFamily="34" charset="-120"/>
      <p:regular r:id="rId23"/>
    </p:embeddedFont>
    <p:embeddedFont>
      <p:font typeface="Calibri" panose="020F0502020204030204" charset="0"/>
      <p:regular r:id="rId24"/>
      <p:bold r:id="rId25"/>
    </p:embeddedFont>
  </p:embeddedFontLst>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等线" charset="0"/>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等线" charset="0"/>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等线" charset="0"/>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等线" charset="0"/>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等线" charset="0"/>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等线" charset="0"/>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等线" charset="0"/>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等线" charset="0"/>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等线" charset="0"/>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showGuides="1">
      <p:cViewPr varScale="1">
        <p:scale>
          <a:sx n="136" d="100"/>
          <a:sy n="136" d="100"/>
        </p:scale>
        <p:origin x="216" y="312"/>
      </p:cViewPr>
      <p:guideLst>
        <p:guide orient="horz" pos="2160"/>
        <p:guide pos="2880"/>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11.fntdata"/><Relationship Id="rId24" Type="http://schemas.openxmlformats.org/officeDocument/2006/relationships/font" Target="fonts/font10.fntdata"/><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en-US" strike="noStrike" noProof="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5282F153-3F37-0F45-9E97-73ACFA13230C}" type="datetimeFigureOut">
              <a:rPr lang="en-US" strike="noStrike" noProof="1">
                <a:latin typeface="+mn-lt"/>
                <a:ea typeface="+mn-ea"/>
                <a:cs typeface="+mn-cs"/>
              </a:rPr>
            </a:fld>
            <a:endParaRPr lang="en-US" strike="noStrike" noProof="1"/>
          </a:p>
        </p:txBody>
      </p:sp>
      <p:sp>
        <p:nvSpPr>
          <p:cNvPr id="11268" name="Slide Image Placeholder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1269" name="Notes Placeholder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en-US" strike="noStrike" noProof="1"/>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CE5E9CC1-C706-0F49-92D6-E571CC5EEA8F}" type="slidenum">
              <a:rPr lang="en-US" strike="noStrike" noProof="1">
                <a:latin typeface="+mn-lt"/>
                <a:ea typeface="+mn-ea"/>
                <a:cs typeface="+mn-cs"/>
              </a:rPr>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Slide Image Placeholder 1"/>
          <p:cNvSpPr>
            <a:spLocks noGrp="1" noRot="1" noChangeAspect="1"/>
          </p:cNvSpPr>
          <p:nvPr>
            <p:ph type="sldImg"/>
          </p:nvPr>
        </p:nvSpPr>
        <p:spPr>
          <a:ln/>
        </p:spPr>
      </p:sp>
      <p:sp>
        <p:nvSpPr>
          <p:cNvPr id="13314" name="Notes Placeholder 2"/>
          <p:cNvSpPr>
            <a:spLocks noGrp="1"/>
          </p:cNvSpPr>
          <p:nvPr>
            <p:ph type="body"/>
          </p:nvPr>
        </p:nvSpPr>
        <p:spPr>
          <a:ln/>
        </p:spPr>
        <p:txBody>
          <a:bodyPr lIns="91440" tIns="45720" rIns="91440" bIns="45720" anchor="t" anchorCtr="0"/>
          <a:p>
            <a:pPr lvl="0"/>
            <a:endParaRPr lang="en-US" altLang="zh-CN" dirty="0"/>
          </a:p>
        </p:txBody>
      </p:sp>
      <p:sp>
        <p:nvSpPr>
          <p:cNvPr id="13315" name="Slide Number Placeholder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en-US" altLang="zh-CN" sz="1200">
                <a:latin typeface="Calibri" panose="020F0502020204030204" charset="0"/>
              </a:rPr>
            </a:fld>
            <a:endParaRPr lang="en-US" altLang="zh-CN" sz="1200">
              <a:latin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Slide Image Placeholder 1"/>
          <p:cNvSpPr>
            <a:spLocks noGrp="1" noRot="1" noChangeAspect="1"/>
          </p:cNvSpPr>
          <p:nvPr>
            <p:ph type="sldImg"/>
          </p:nvPr>
        </p:nvSpPr>
        <p:spPr>
          <a:ln/>
        </p:spPr>
      </p:sp>
      <p:sp>
        <p:nvSpPr>
          <p:cNvPr id="15362" name="Notes Placeholder 2"/>
          <p:cNvSpPr>
            <a:spLocks noGrp="1"/>
          </p:cNvSpPr>
          <p:nvPr>
            <p:ph type="body"/>
          </p:nvPr>
        </p:nvSpPr>
        <p:spPr>
          <a:ln/>
        </p:spPr>
        <p:txBody>
          <a:bodyPr lIns="91440" tIns="45720" rIns="91440" bIns="45720" anchor="t" anchorCtr="0"/>
          <a:p>
            <a:pPr lvl="0"/>
            <a:endParaRPr lang="en-US" altLang="zh-CN" dirty="0"/>
          </a:p>
        </p:txBody>
      </p:sp>
      <p:sp>
        <p:nvSpPr>
          <p:cNvPr id="15363" name="Slide Number Placeholder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en-US" altLang="zh-CN" sz="1200">
                <a:latin typeface="Calibri" panose="020F0502020204030204" charset="0"/>
              </a:rPr>
            </a:fld>
            <a:endParaRPr lang="en-US" altLang="zh-CN" sz="1200">
              <a:latin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Slide Image Placeholder 1"/>
          <p:cNvSpPr>
            <a:spLocks noGrp="1" noRot="1" noChangeAspect="1"/>
          </p:cNvSpPr>
          <p:nvPr>
            <p:ph type="sldImg"/>
          </p:nvPr>
        </p:nvSpPr>
        <p:spPr>
          <a:ln/>
        </p:spPr>
      </p:sp>
      <p:sp>
        <p:nvSpPr>
          <p:cNvPr id="17410" name="Notes Placeholder 2"/>
          <p:cNvSpPr>
            <a:spLocks noGrp="1"/>
          </p:cNvSpPr>
          <p:nvPr>
            <p:ph type="body"/>
          </p:nvPr>
        </p:nvSpPr>
        <p:spPr>
          <a:ln/>
        </p:spPr>
        <p:txBody>
          <a:bodyPr lIns="91440" tIns="45720" rIns="91440" bIns="45720" anchor="t" anchorCtr="0"/>
          <a:p>
            <a:pPr lvl="0"/>
            <a:endParaRPr lang="en-US" altLang="zh-CN" dirty="0"/>
          </a:p>
        </p:txBody>
      </p:sp>
      <p:sp>
        <p:nvSpPr>
          <p:cNvPr id="17411" name="Slide Number Placeholder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en-US" altLang="zh-CN" sz="1200">
                <a:latin typeface="Calibri" panose="020F0502020204030204" charset="0"/>
              </a:rPr>
            </a:fld>
            <a:endParaRPr lang="en-US" altLang="zh-CN" sz="1200">
              <a:latin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p:nvPr>
        </p:nvSpPr>
        <p:spPr>
          <a:ln/>
        </p:spPr>
        <p:txBody>
          <a:bodyPr lIns="91440" tIns="45720" rIns="91440" bIns="45720" anchor="t" anchorCtr="0"/>
          <a:p>
            <a:pPr lvl="0"/>
            <a:endParaRPr lang="en-US" altLang="zh-CN" dirty="0"/>
          </a:p>
        </p:txBody>
      </p:sp>
      <p:sp>
        <p:nvSpPr>
          <p:cNvPr id="19459" name="Slide Number Placeholder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en-US" altLang="zh-CN" sz="1200">
                <a:latin typeface="Calibri" panose="020F0502020204030204" charset="0"/>
              </a:rPr>
            </a:fld>
            <a:endParaRPr lang="en-US" altLang="zh-CN" sz="1200">
              <a:latin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Slide Image Placeholder 1"/>
          <p:cNvSpPr>
            <a:spLocks noGrp="1" noRot="1" noChangeAspect="1"/>
          </p:cNvSpPr>
          <p:nvPr>
            <p:ph type="sldImg"/>
          </p:nvPr>
        </p:nvSpPr>
        <p:spPr>
          <a:ln/>
        </p:spPr>
      </p:sp>
      <p:sp>
        <p:nvSpPr>
          <p:cNvPr id="21506" name="Notes Placeholder 2"/>
          <p:cNvSpPr>
            <a:spLocks noGrp="1"/>
          </p:cNvSpPr>
          <p:nvPr>
            <p:ph type="body"/>
          </p:nvPr>
        </p:nvSpPr>
        <p:spPr>
          <a:ln/>
        </p:spPr>
        <p:txBody>
          <a:bodyPr lIns="91440" tIns="45720" rIns="91440" bIns="45720" anchor="t" anchorCtr="0"/>
          <a:p>
            <a:pPr lvl="0"/>
            <a:endParaRPr lang="en-US" altLang="zh-CN" dirty="0"/>
          </a:p>
        </p:txBody>
      </p:sp>
      <p:sp>
        <p:nvSpPr>
          <p:cNvPr id="21507" name="Slide Number Placeholder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en-US" altLang="zh-CN" sz="1200">
                <a:latin typeface="Calibri" panose="020F0502020204030204" charset="0"/>
              </a:rPr>
            </a:fld>
            <a:endParaRPr lang="en-US" altLang="zh-CN" sz="1200">
              <a:latin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p:nvPr>
        </p:nvSpPr>
        <p:spPr>
          <a:ln/>
        </p:spPr>
        <p:txBody>
          <a:bodyPr lIns="91440" tIns="45720" rIns="91440" bIns="45720" anchor="t" anchorCtr="0"/>
          <a:p>
            <a:pPr lvl="0"/>
            <a:endParaRPr lang="en-US" altLang="zh-CN" dirty="0"/>
          </a:p>
        </p:txBody>
      </p:sp>
      <p:sp>
        <p:nvSpPr>
          <p:cNvPr id="23555" name="Slide Number Placeholder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en-US" altLang="zh-CN" sz="1200">
                <a:latin typeface="Calibri" panose="020F0502020204030204" charset="0"/>
              </a:rPr>
            </a:fld>
            <a:endParaRPr lang="en-US" altLang="zh-CN" sz="1200">
              <a:latin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Slide Image Placeholder 1"/>
          <p:cNvSpPr>
            <a:spLocks noGrp="1" noRot="1" noChangeAspect="1"/>
          </p:cNvSpPr>
          <p:nvPr>
            <p:ph type="sldImg"/>
          </p:nvPr>
        </p:nvSpPr>
        <p:spPr>
          <a:ln/>
        </p:spPr>
      </p:sp>
      <p:sp>
        <p:nvSpPr>
          <p:cNvPr id="25602" name="Notes Placeholder 2"/>
          <p:cNvSpPr>
            <a:spLocks noGrp="1"/>
          </p:cNvSpPr>
          <p:nvPr>
            <p:ph type="body"/>
          </p:nvPr>
        </p:nvSpPr>
        <p:spPr>
          <a:ln/>
        </p:spPr>
        <p:txBody>
          <a:bodyPr lIns="91440" tIns="45720" rIns="91440" bIns="45720" anchor="t" anchorCtr="0"/>
          <a:p>
            <a:pPr lvl="0"/>
            <a:endParaRPr lang="en-US" altLang="zh-CN" dirty="0"/>
          </a:p>
        </p:txBody>
      </p:sp>
      <p:sp>
        <p:nvSpPr>
          <p:cNvPr id="25603" name="Slide Number Placeholder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en-US" altLang="zh-CN" sz="1200">
                <a:latin typeface="Calibri" panose="020F0502020204030204" charset="0"/>
              </a:rPr>
            </a:fld>
            <a:endParaRPr lang="en-US" altLang="zh-CN" sz="1200">
              <a:latin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Slide Image Placeholder 1"/>
          <p:cNvSpPr>
            <a:spLocks noGrp="1" noRot="1" noChangeAspect="1"/>
          </p:cNvSpPr>
          <p:nvPr>
            <p:ph type="sldImg"/>
          </p:nvPr>
        </p:nvSpPr>
        <p:spPr>
          <a:ln/>
        </p:spPr>
      </p:sp>
      <p:sp>
        <p:nvSpPr>
          <p:cNvPr id="27650" name="Notes Placeholder 2"/>
          <p:cNvSpPr>
            <a:spLocks noGrp="1"/>
          </p:cNvSpPr>
          <p:nvPr>
            <p:ph type="body"/>
          </p:nvPr>
        </p:nvSpPr>
        <p:spPr>
          <a:ln/>
        </p:spPr>
        <p:txBody>
          <a:bodyPr lIns="91440" tIns="45720" rIns="91440" bIns="45720" anchor="t" anchorCtr="0"/>
          <a:p>
            <a:pPr lvl="0"/>
            <a:endParaRPr lang="en-US" altLang="zh-CN" dirty="0"/>
          </a:p>
        </p:txBody>
      </p:sp>
      <p:sp>
        <p:nvSpPr>
          <p:cNvPr id="27651" name="Slide Number Placeholder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en-US" altLang="zh-CN" sz="1200">
                <a:latin typeface="Calibri" panose="020F0502020204030204" charset="0"/>
              </a:rPr>
            </a:fld>
            <a:endParaRPr lang="en-US" altLang="zh-CN" sz="1200">
              <a:latin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3074" name="Image 0" descr="preencoded.png"/>
          <p:cNvPicPr>
            <a:picLocks noChangeAspect="1"/>
          </p:cNvPicPr>
          <p:nvPr/>
        </p:nvPicPr>
        <p:blipFill>
          <a:blip r:embed="rId2"/>
          <a:stretch>
            <a:fillRect/>
          </a:stretch>
        </p:blipFill>
        <p:spPr>
          <a:xfrm>
            <a:off x="0" y="0"/>
            <a:ext cx="14630400" cy="8229600"/>
          </a:xfrm>
          <a:prstGeom prst="rect">
            <a:avLst/>
          </a:prstGeom>
          <a:noFill/>
          <a:ln w="9525">
            <a:noFill/>
          </a:ln>
        </p:spPr>
      </p:pic>
      <p:sp>
        <p:nvSpPr>
          <p:cNvPr id="3075" name="Shape 0"/>
          <p:cNvSpPr/>
          <p:nvPr/>
        </p:nvSpPr>
        <p:spPr>
          <a:xfrm>
            <a:off x="0" y="0"/>
            <a:ext cx="14630400" cy="8229600"/>
          </a:xfrm>
          <a:prstGeom prst="rect">
            <a:avLst/>
          </a:prstGeom>
          <a:solidFill>
            <a:srgbClr val="FFFFFF">
              <a:alpha val="95000"/>
            </a:srgbClr>
          </a:solidFill>
          <a:ln w="9525">
            <a:noFill/>
          </a:ln>
        </p:spPr>
        <p:txBody>
          <a:bodyPr/>
          <a:p>
            <a:endParaRPr lang="en-US"/>
          </a:p>
        </p:txBody>
      </p:sp>
      <p:pic>
        <p:nvPicPr>
          <p:cNvPr id="3076" name="Image 1" descr="preencoded.png">
            <a:hlinkClick r:id="rId3"/>
          </p:cNvPr>
          <p:cNvPicPr>
            <a:picLocks noChangeAspect="1"/>
          </p:cNvPicPr>
          <p:nvPr/>
        </p:nvPicPr>
        <p:blipFill>
          <a:blip r:embed="rId4"/>
          <a:stretch>
            <a:fillRect/>
          </a:stretch>
        </p:blipFill>
        <p:spPr>
          <a:xfrm>
            <a:off x="12839700" y="7750175"/>
            <a:ext cx="1722438" cy="411163"/>
          </a:xfrm>
          <a:prstGeom prst="rect">
            <a:avLst/>
          </a:prstGeom>
          <a:noFill/>
          <a:ln w="9525">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4098" name="Image 0" descr="preencoded.png"/>
          <p:cNvPicPr>
            <a:picLocks noChangeAspect="1"/>
          </p:cNvPicPr>
          <p:nvPr/>
        </p:nvPicPr>
        <p:blipFill>
          <a:blip r:embed="rId2"/>
          <a:stretch>
            <a:fillRect/>
          </a:stretch>
        </p:blipFill>
        <p:spPr>
          <a:xfrm>
            <a:off x="0" y="0"/>
            <a:ext cx="14630400" cy="8229600"/>
          </a:xfrm>
          <a:prstGeom prst="rect">
            <a:avLst/>
          </a:prstGeom>
          <a:noFill/>
          <a:ln w="9525">
            <a:noFill/>
          </a:ln>
        </p:spPr>
      </p:pic>
      <p:sp>
        <p:nvSpPr>
          <p:cNvPr id="4099" name="Shape 0"/>
          <p:cNvSpPr/>
          <p:nvPr/>
        </p:nvSpPr>
        <p:spPr>
          <a:xfrm>
            <a:off x="0" y="0"/>
            <a:ext cx="14630400" cy="8229600"/>
          </a:xfrm>
          <a:prstGeom prst="rect">
            <a:avLst/>
          </a:prstGeom>
          <a:solidFill>
            <a:srgbClr val="FFFFFF">
              <a:alpha val="95000"/>
            </a:srgbClr>
          </a:solidFill>
          <a:ln w="9525">
            <a:noFill/>
          </a:ln>
        </p:spPr>
        <p:txBody>
          <a:bodyPr/>
          <a:p>
            <a:endParaRPr lang="en-US"/>
          </a:p>
        </p:txBody>
      </p:sp>
      <p:pic>
        <p:nvPicPr>
          <p:cNvPr id="4100" name="Image 1" descr="preencoded.png">
            <a:hlinkClick r:id="rId3"/>
          </p:cNvPr>
          <p:cNvPicPr>
            <a:picLocks noChangeAspect="1"/>
          </p:cNvPicPr>
          <p:nvPr/>
        </p:nvPicPr>
        <p:blipFill>
          <a:blip r:embed="rId4"/>
          <a:stretch>
            <a:fillRect/>
          </a:stretch>
        </p:blipFill>
        <p:spPr>
          <a:xfrm>
            <a:off x="12839700" y="7750175"/>
            <a:ext cx="1722438" cy="411163"/>
          </a:xfrm>
          <a:prstGeom prst="rect">
            <a:avLst/>
          </a:prstGeom>
          <a:noFill/>
          <a:ln w="9525">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5122" name="Image 0" descr="preencoded.png"/>
          <p:cNvPicPr>
            <a:picLocks noChangeAspect="1"/>
          </p:cNvPicPr>
          <p:nvPr/>
        </p:nvPicPr>
        <p:blipFill>
          <a:blip r:embed="rId2"/>
          <a:stretch>
            <a:fillRect/>
          </a:stretch>
        </p:blipFill>
        <p:spPr>
          <a:xfrm>
            <a:off x="0" y="0"/>
            <a:ext cx="14630400" cy="8229600"/>
          </a:xfrm>
          <a:prstGeom prst="rect">
            <a:avLst/>
          </a:prstGeom>
          <a:noFill/>
          <a:ln w="9525">
            <a:noFill/>
          </a:ln>
        </p:spPr>
      </p:pic>
      <p:sp>
        <p:nvSpPr>
          <p:cNvPr id="5123" name="Shape 0"/>
          <p:cNvSpPr/>
          <p:nvPr/>
        </p:nvSpPr>
        <p:spPr>
          <a:xfrm>
            <a:off x="0" y="0"/>
            <a:ext cx="14630400" cy="8229600"/>
          </a:xfrm>
          <a:prstGeom prst="rect">
            <a:avLst/>
          </a:prstGeom>
          <a:solidFill>
            <a:srgbClr val="FFFFFF">
              <a:alpha val="95000"/>
            </a:srgbClr>
          </a:solidFill>
          <a:ln w="9525">
            <a:noFill/>
          </a:ln>
        </p:spPr>
        <p:txBody>
          <a:bodyPr/>
          <a:p>
            <a:endParaRPr lang="en-US"/>
          </a:p>
        </p:txBody>
      </p:sp>
      <p:pic>
        <p:nvPicPr>
          <p:cNvPr id="5124" name="Image 1" descr="preencoded.png">
            <a:hlinkClick r:id="rId3"/>
          </p:cNvPr>
          <p:cNvPicPr>
            <a:picLocks noChangeAspect="1"/>
          </p:cNvPicPr>
          <p:nvPr/>
        </p:nvPicPr>
        <p:blipFill>
          <a:blip r:embed="rId4"/>
          <a:stretch>
            <a:fillRect/>
          </a:stretch>
        </p:blipFill>
        <p:spPr>
          <a:xfrm>
            <a:off x="12839700" y="7750175"/>
            <a:ext cx="1722438" cy="411163"/>
          </a:xfrm>
          <a:prstGeom prst="rect">
            <a:avLst/>
          </a:prstGeom>
          <a:noFill/>
          <a:ln w="9525">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6146" name="Image 0" descr="preencoded.png"/>
          <p:cNvPicPr>
            <a:picLocks noChangeAspect="1"/>
          </p:cNvPicPr>
          <p:nvPr/>
        </p:nvPicPr>
        <p:blipFill>
          <a:blip r:embed="rId2"/>
          <a:stretch>
            <a:fillRect/>
          </a:stretch>
        </p:blipFill>
        <p:spPr>
          <a:xfrm>
            <a:off x="0" y="0"/>
            <a:ext cx="14630400" cy="8229600"/>
          </a:xfrm>
          <a:prstGeom prst="rect">
            <a:avLst/>
          </a:prstGeom>
          <a:noFill/>
          <a:ln w="9525">
            <a:noFill/>
          </a:ln>
        </p:spPr>
      </p:pic>
      <p:sp>
        <p:nvSpPr>
          <p:cNvPr id="6147" name="Shape 0"/>
          <p:cNvSpPr/>
          <p:nvPr/>
        </p:nvSpPr>
        <p:spPr>
          <a:xfrm>
            <a:off x="0" y="0"/>
            <a:ext cx="14630400" cy="8229600"/>
          </a:xfrm>
          <a:prstGeom prst="rect">
            <a:avLst/>
          </a:prstGeom>
          <a:solidFill>
            <a:srgbClr val="FFFFFF">
              <a:alpha val="95000"/>
            </a:srgbClr>
          </a:solidFill>
          <a:ln w="9525">
            <a:noFill/>
          </a:ln>
        </p:spPr>
        <p:txBody>
          <a:bodyPr/>
          <a:p>
            <a:endParaRPr lang="en-US"/>
          </a:p>
        </p:txBody>
      </p:sp>
      <p:pic>
        <p:nvPicPr>
          <p:cNvPr id="6148" name="Image 1" descr="preencoded.png">
            <a:hlinkClick r:id="rId3"/>
          </p:cNvPr>
          <p:cNvPicPr>
            <a:picLocks noChangeAspect="1"/>
          </p:cNvPicPr>
          <p:nvPr/>
        </p:nvPicPr>
        <p:blipFill>
          <a:blip r:embed="rId4"/>
          <a:stretch>
            <a:fillRect/>
          </a:stretch>
        </p:blipFill>
        <p:spPr>
          <a:xfrm>
            <a:off x="12839700" y="7750175"/>
            <a:ext cx="1722438" cy="411163"/>
          </a:xfrm>
          <a:prstGeom prst="rect">
            <a:avLst/>
          </a:prstGeom>
          <a:noFill/>
          <a:ln w="9525">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7170" name="Image 0" descr="preencoded.png"/>
          <p:cNvPicPr>
            <a:picLocks noChangeAspect="1"/>
          </p:cNvPicPr>
          <p:nvPr/>
        </p:nvPicPr>
        <p:blipFill>
          <a:blip r:embed="rId2"/>
          <a:stretch>
            <a:fillRect/>
          </a:stretch>
        </p:blipFill>
        <p:spPr>
          <a:xfrm>
            <a:off x="0" y="0"/>
            <a:ext cx="14630400" cy="8229600"/>
          </a:xfrm>
          <a:prstGeom prst="rect">
            <a:avLst/>
          </a:prstGeom>
          <a:noFill/>
          <a:ln w="9525">
            <a:noFill/>
          </a:ln>
        </p:spPr>
      </p:pic>
      <p:sp>
        <p:nvSpPr>
          <p:cNvPr id="7171" name="Shape 0"/>
          <p:cNvSpPr/>
          <p:nvPr/>
        </p:nvSpPr>
        <p:spPr>
          <a:xfrm>
            <a:off x="0" y="0"/>
            <a:ext cx="14630400" cy="8229600"/>
          </a:xfrm>
          <a:prstGeom prst="rect">
            <a:avLst/>
          </a:prstGeom>
          <a:solidFill>
            <a:srgbClr val="FFFFFF">
              <a:alpha val="95000"/>
            </a:srgbClr>
          </a:solidFill>
          <a:ln w="9525">
            <a:noFill/>
          </a:ln>
        </p:spPr>
        <p:txBody>
          <a:bodyPr/>
          <a:p>
            <a:endParaRPr lang="en-US"/>
          </a:p>
        </p:txBody>
      </p:sp>
      <p:pic>
        <p:nvPicPr>
          <p:cNvPr id="7172" name="Image 1" descr="preencoded.png">
            <a:hlinkClick r:id="rId3"/>
          </p:cNvPr>
          <p:cNvPicPr>
            <a:picLocks noChangeAspect="1"/>
          </p:cNvPicPr>
          <p:nvPr/>
        </p:nvPicPr>
        <p:blipFill>
          <a:blip r:embed="rId4"/>
          <a:stretch>
            <a:fillRect/>
          </a:stretch>
        </p:blipFill>
        <p:spPr>
          <a:xfrm>
            <a:off x="12839700" y="7750175"/>
            <a:ext cx="1722438" cy="411163"/>
          </a:xfrm>
          <a:prstGeom prst="rect">
            <a:avLst/>
          </a:prstGeom>
          <a:noFill/>
          <a:ln w="9525">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8194" name="Image 0" descr="preencoded.png"/>
          <p:cNvPicPr>
            <a:picLocks noChangeAspect="1"/>
          </p:cNvPicPr>
          <p:nvPr/>
        </p:nvPicPr>
        <p:blipFill>
          <a:blip r:embed="rId2"/>
          <a:stretch>
            <a:fillRect/>
          </a:stretch>
        </p:blipFill>
        <p:spPr>
          <a:xfrm>
            <a:off x="0" y="0"/>
            <a:ext cx="14630400" cy="8229600"/>
          </a:xfrm>
          <a:prstGeom prst="rect">
            <a:avLst/>
          </a:prstGeom>
          <a:noFill/>
          <a:ln w="9525">
            <a:noFill/>
          </a:ln>
        </p:spPr>
      </p:pic>
      <p:sp>
        <p:nvSpPr>
          <p:cNvPr id="8195" name="Shape 0"/>
          <p:cNvSpPr/>
          <p:nvPr/>
        </p:nvSpPr>
        <p:spPr>
          <a:xfrm>
            <a:off x="0" y="0"/>
            <a:ext cx="14630400" cy="8229600"/>
          </a:xfrm>
          <a:prstGeom prst="rect">
            <a:avLst/>
          </a:prstGeom>
          <a:solidFill>
            <a:srgbClr val="FFFFFF">
              <a:alpha val="95000"/>
            </a:srgbClr>
          </a:solidFill>
          <a:ln w="9525">
            <a:noFill/>
          </a:ln>
        </p:spPr>
        <p:txBody>
          <a:bodyPr/>
          <a:p>
            <a:endParaRPr lang="en-US"/>
          </a:p>
        </p:txBody>
      </p:sp>
      <p:pic>
        <p:nvPicPr>
          <p:cNvPr id="8196" name="Image 1" descr="preencoded.png">
            <a:hlinkClick r:id="rId3"/>
          </p:cNvPr>
          <p:cNvPicPr>
            <a:picLocks noChangeAspect="1"/>
          </p:cNvPicPr>
          <p:nvPr/>
        </p:nvPicPr>
        <p:blipFill>
          <a:blip r:embed="rId4"/>
          <a:stretch>
            <a:fillRect/>
          </a:stretch>
        </p:blipFill>
        <p:spPr>
          <a:xfrm>
            <a:off x="12839700" y="7750175"/>
            <a:ext cx="1722438" cy="411163"/>
          </a:xfrm>
          <a:prstGeom prst="rect">
            <a:avLst/>
          </a:prstGeom>
          <a:noFill/>
          <a:ln w="9525">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9218" name="Image 0" descr="preencoded.png"/>
          <p:cNvPicPr>
            <a:picLocks noChangeAspect="1"/>
          </p:cNvPicPr>
          <p:nvPr/>
        </p:nvPicPr>
        <p:blipFill>
          <a:blip r:embed="rId2"/>
          <a:stretch>
            <a:fillRect/>
          </a:stretch>
        </p:blipFill>
        <p:spPr>
          <a:xfrm>
            <a:off x="0" y="0"/>
            <a:ext cx="14630400" cy="8229600"/>
          </a:xfrm>
          <a:prstGeom prst="rect">
            <a:avLst/>
          </a:prstGeom>
          <a:noFill/>
          <a:ln w="9525">
            <a:noFill/>
          </a:ln>
        </p:spPr>
      </p:pic>
      <p:sp>
        <p:nvSpPr>
          <p:cNvPr id="9219" name="Shape 0"/>
          <p:cNvSpPr/>
          <p:nvPr/>
        </p:nvSpPr>
        <p:spPr>
          <a:xfrm>
            <a:off x="0" y="0"/>
            <a:ext cx="14630400" cy="8229600"/>
          </a:xfrm>
          <a:prstGeom prst="rect">
            <a:avLst/>
          </a:prstGeom>
          <a:solidFill>
            <a:srgbClr val="FFFFFF">
              <a:alpha val="95000"/>
            </a:srgbClr>
          </a:solidFill>
          <a:ln w="9525">
            <a:noFill/>
          </a:ln>
        </p:spPr>
        <p:txBody>
          <a:bodyPr/>
          <a:p>
            <a:endParaRPr lang="en-US"/>
          </a:p>
        </p:txBody>
      </p:sp>
      <p:pic>
        <p:nvPicPr>
          <p:cNvPr id="9220" name="Image 1" descr="preencoded.png">
            <a:hlinkClick r:id="rId3"/>
          </p:cNvPr>
          <p:cNvPicPr>
            <a:picLocks noChangeAspect="1"/>
          </p:cNvPicPr>
          <p:nvPr/>
        </p:nvPicPr>
        <p:blipFill>
          <a:blip r:embed="rId4"/>
          <a:stretch>
            <a:fillRect/>
          </a:stretch>
        </p:blipFill>
        <p:spPr>
          <a:xfrm>
            <a:off x="12839700" y="7750175"/>
            <a:ext cx="1722438" cy="411163"/>
          </a:xfrm>
          <a:prstGeom prst="rect">
            <a:avLst/>
          </a:prstGeom>
          <a:noFill/>
          <a:ln w="9525">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10242" name="Image 0" descr="preencoded.png"/>
          <p:cNvPicPr>
            <a:picLocks noChangeAspect="1"/>
          </p:cNvPicPr>
          <p:nvPr/>
        </p:nvPicPr>
        <p:blipFill>
          <a:blip r:embed="rId2"/>
          <a:stretch>
            <a:fillRect/>
          </a:stretch>
        </p:blipFill>
        <p:spPr>
          <a:xfrm>
            <a:off x="0" y="0"/>
            <a:ext cx="14630400" cy="8229600"/>
          </a:xfrm>
          <a:prstGeom prst="rect">
            <a:avLst/>
          </a:prstGeom>
          <a:noFill/>
          <a:ln w="9525">
            <a:noFill/>
          </a:ln>
        </p:spPr>
      </p:pic>
      <p:sp>
        <p:nvSpPr>
          <p:cNvPr id="10243" name="Shape 0"/>
          <p:cNvSpPr/>
          <p:nvPr/>
        </p:nvSpPr>
        <p:spPr>
          <a:xfrm>
            <a:off x="0" y="0"/>
            <a:ext cx="14630400" cy="8229600"/>
          </a:xfrm>
          <a:prstGeom prst="rect">
            <a:avLst/>
          </a:prstGeom>
          <a:solidFill>
            <a:srgbClr val="FFFFFF">
              <a:alpha val="95000"/>
            </a:srgbClr>
          </a:solidFill>
          <a:ln w="9525">
            <a:noFill/>
          </a:ln>
        </p:spPr>
        <p:txBody>
          <a:bodyPr/>
          <a:p>
            <a:endParaRPr lang="en-US"/>
          </a:p>
        </p:txBody>
      </p:sp>
      <p:pic>
        <p:nvPicPr>
          <p:cNvPr id="10244" name="Image 1" descr="preencoded.png">
            <a:hlinkClick r:id="rId3"/>
          </p:cNvPr>
          <p:cNvPicPr>
            <a:picLocks noChangeAspect="1"/>
          </p:cNvPicPr>
          <p:nvPr/>
        </p:nvPicPr>
        <p:blipFill>
          <a:blip r:embed="rId4"/>
          <a:stretch>
            <a:fillRect/>
          </a:stretch>
        </p:blipFill>
        <p:spPr>
          <a:xfrm>
            <a:off x="12839700" y="7750175"/>
            <a:ext cx="1722438" cy="411163"/>
          </a:xfrm>
          <a:prstGeom prst="rect">
            <a:avLst/>
          </a:prstGeom>
          <a:noFill/>
          <a:ln w="9525">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9.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89" name="Image 0" descr="preencoded.png"/>
          <p:cNvPicPr>
            <a:picLocks noChangeAspect="1"/>
          </p:cNvPicPr>
          <p:nvPr/>
        </p:nvPicPr>
        <p:blipFill>
          <a:blip r:embed="rId1"/>
          <a:stretch>
            <a:fillRect/>
          </a:stretch>
        </p:blipFill>
        <p:spPr>
          <a:xfrm>
            <a:off x="0" y="0"/>
            <a:ext cx="14630400" cy="3086100"/>
          </a:xfrm>
          <a:prstGeom prst="rect">
            <a:avLst/>
          </a:prstGeom>
          <a:noFill/>
          <a:ln w="9525">
            <a:noFill/>
          </a:ln>
        </p:spPr>
      </p:pic>
      <p:sp>
        <p:nvSpPr>
          <p:cNvPr id="12290" name="Text 0"/>
          <p:cNvSpPr/>
          <p:nvPr/>
        </p:nvSpPr>
        <p:spPr>
          <a:xfrm>
            <a:off x="1160463" y="4406900"/>
            <a:ext cx="12309475" cy="1063625"/>
          </a:xfrm>
          <a:prstGeom prst="rect">
            <a:avLst/>
          </a:prstGeom>
          <a:noFill/>
          <a:ln w="9525">
            <a:noFill/>
          </a:ln>
        </p:spPr>
        <p:txBody>
          <a:bodyPr wrap="none" lIns="0" tIns="0" rIns="0" bIns="0" anchor="t" anchorCtr="0"/>
          <a:p>
            <a:pPr algn="ctr">
              <a:lnSpc>
                <a:spcPts val="8350"/>
              </a:lnSpc>
              <a:buNone/>
            </a:pPr>
            <a:r>
              <a:rPr lang="en-US" altLang="zh-CN" sz="6700" dirty="0">
                <a:solidFill>
                  <a:srgbClr val="312F2B"/>
                </a:solidFill>
                <a:latin typeface="Gelasio" pitchFamily="34" charset="0"/>
                <a:ea typeface="Gelasio" pitchFamily="34" charset="-122"/>
              </a:rPr>
              <a:t>E-Commerce Web Development </a:t>
            </a:r>
            <a:endParaRPr lang="en-US" altLang="zh-CN" sz="6700" dirty="0">
              <a:latin typeface="Calibri" panose="020F0502020204030204" charset="0"/>
              <a:ea typeface="+mn-ea"/>
            </a:endParaRPr>
          </a:p>
        </p:txBody>
      </p:sp>
      <p:sp>
        <p:nvSpPr>
          <p:cNvPr id="12291" name="Text 1"/>
          <p:cNvSpPr/>
          <p:nvPr/>
        </p:nvSpPr>
        <p:spPr>
          <a:xfrm>
            <a:off x="863600" y="5842000"/>
            <a:ext cx="12903200" cy="393700"/>
          </a:xfrm>
          <a:prstGeom prst="rect">
            <a:avLst/>
          </a:prstGeom>
          <a:noFill/>
          <a:ln w="9525">
            <a:noFill/>
          </a:ln>
        </p:spPr>
        <p:txBody>
          <a:bodyPr wrap="none" lIns="0" tIns="0" rIns="0" bIns="0" anchor="t" anchorCtr="0"/>
          <a:p>
            <a:pPr algn="ctr">
              <a:lnSpc>
                <a:spcPts val="3100"/>
              </a:lnSpc>
              <a:buNone/>
            </a:pPr>
            <a:r>
              <a:rPr lang="en-US" altLang="zh-CN" sz="1900" dirty="0">
                <a:solidFill>
                  <a:srgbClr val="272525"/>
                </a:solidFill>
                <a:latin typeface="Lato" panose="020F0502020204030203" pitchFamily="34" charset="0"/>
                <a:ea typeface="Lato" panose="020F0502020204030203" pitchFamily="34" charset="-122"/>
              </a:rPr>
              <a:t>Presented by:</a:t>
            </a:r>
            <a:endParaRPr lang="en-US" altLang="zh-CN" sz="1900" dirty="0">
              <a:latin typeface="Calibri" panose="020F0502020204030204" charset="0"/>
              <a:ea typeface="+mn-ea"/>
            </a:endParaRPr>
          </a:p>
        </p:txBody>
      </p:sp>
      <p:sp>
        <p:nvSpPr>
          <p:cNvPr id="12292" name="Text 2"/>
          <p:cNvSpPr/>
          <p:nvPr/>
        </p:nvSpPr>
        <p:spPr>
          <a:xfrm>
            <a:off x="863600" y="6513513"/>
            <a:ext cx="12903200" cy="395287"/>
          </a:xfrm>
          <a:prstGeom prst="rect">
            <a:avLst/>
          </a:prstGeom>
          <a:noFill/>
          <a:ln w="9525">
            <a:noFill/>
          </a:ln>
        </p:spPr>
        <p:txBody>
          <a:bodyPr wrap="none" lIns="0" tIns="0" rIns="0" bIns="0" anchor="t" anchorCtr="0"/>
          <a:p>
            <a:pPr algn="ctr">
              <a:lnSpc>
                <a:spcPts val="3100"/>
              </a:lnSpc>
              <a:buNone/>
            </a:pPr>
            <a:r>
              <a:rPr lang="en-US" altLang="zh-CN" sz="1900" b="1" dirty="0">
                <a:solidFill>
                  <a:srgbClr val="272525"/>
                </a:solidFill>
                <a:latin typeface="Lato" panose="020F0502020204030203" pitchFamily="34" charset="0"/>
                <a:ea typeface="Lato" panose="020F0502020204030203" pitchFamily="34" charset="-122"/>
              </a:rPr>
              <a:t>ONL1_SWD6_M1D(Group 1)</a:t>
            </a:r>
            <a:endParaRPr lang="en-US" altLang="zh-CN" sz="1900" dirty="0">
              <a:latin typeface="Calibri" panose="020F0502020204030204" charset="0"/>
              <a:ea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Image 0" descr="preencoded.png"/>
          <p:cNvPicPr>
            <a:picLocks noChangeAspect="1"/>
          </p:cNvPicPr>
          <p:nvPr/>
        </p:nvPicPr>
        <p:blipFill>
          <a:blip r:embed="rId1"/>
          <a:stretch>
            <a:fillRect/>
          </a:stretch>
        </p:blipFill>
        <p:spPr>
          <a:xfrm>
            <a:off x="10972800" y="0"/>
            <a:ext cx="3657600" cy="8229600"/>
          </a:xfrm>
          <a:prstGeom prst="rect">
            <a:avLst/>
          </a:prstGeom>
          <a:noFill/>
          <a:ln w="9525">
            <a:noFill/>
          </a:ln>
        </p:spPr>
      </p:pic>
      <p:sp>
        <p:nvSpPr>
          <p:cNvPr id="3" name="Text 0"/>
          <p:cNvSpPr/>
          <p:nvPr/>
        </p:nvSpPr>
        <p:spPr>
          <a:xfrm>
            <a:off x="863600" y="1400175"/>
            <a:ext cx="6172200" cy="771525"/>
          </a:xfrm>
          <a:prstGeom prst="rect">
            <a:avLst/>
          </a:prstGeom>
          <a:noFill/>
        </p:spPr>
        <p:txBody>
          <a:bodyPr wrap="none" lIns="0" tIns="0" rIns="0" bIns="0" rtlCol="0" anchor="t"/>
          <a:lstStyle/>
          <a:p>
            <a:pPr marL="0" indent="0" algn="l" fontAlgn="auto">
              <a:lnSpc>
                <a:spcPts val="6050"/>
              </a:lnSpc>
              <a:buNone/>
            </a:pPr>
            <a:r>
              <a:rPr lang="en-US" sz="4850" strike="noStrike" noProof="1" dirty="0">
                <a:solidFill>
                  <a:srgbClr val="312F2B"/>
                </a:solidFill>
                <a:latin typeface="Gelasio" pitchFamily="34" charset="0"/>
                <a:ea typeface="Gelasio" pitchFamily="34" charset="-122"/>
                <a:cs typeface="Gelasio" pitchFamily="34" charset="-120"/>
              </a:rPr>
              <a:t>Purpose of the Project</a:t>
            </a:r>
            <a:endParaRPr lang="en-US" sz="4850" strike="noStrike" noProof="1" dirty="0"/>
          </a:p>
        </p:txBody>
      </p:sp>
      <p:sp>
        <p:nvSpPr>
          <p:cNvPr id="14339" name="Shape 1"/>
          <p:cNvSpPr/>
          <p:nvPr/>
        </p:nvSpPr>
        <p:spPr>
          <a:xfrm>
            <a:off x="1219200" y="2541588"/>
            <a:ext cx="30163" cy="4287837"/>
          </a:xfrm>
          <a:prstGeom prst="roundRect">
            <a:avLst>
              <a:gd name="adj" fmla="val 340199"/>
            </a:avLst>
          </a:prstGeom>
          <a:solidFill>
            <a:srgbClr val="CECEC9"/>
          </a:solidFill>
          <a:ln w="9525">
            <a:noFill/>
          </a:ln>
        </p:spPr>
        <p:txBody>
          <a:bodyPr/>
          <a:p>
            <a:endParaRPr lang="en-US"/>
          </a:p>
        </p:txBody>
      </p:sp>
      <p:sp>
        <p:nvSpPr>
          <p:cNvPr id="14340" name="Shape 2"/>
          <p:cNvSpPr/>
          <p:nvPr/>
        </p:nvSpPr>
        <p:spPr>
          <a:xfrm>
            <a:off x="957263" y="2819400"/>
            <a:ext cx="554037" cy="555625"/>
          </a:xfrm>
          <a:prstGeom prst="roundRect">
            <a:avLst>
              <a:gd name="adj" fmla="val 18671"/>
            </a:avLst>
          </a:prstGeom>
          <a:solidFill>
            <a:srgbClr val="E8E8E3"/>
          </a:solidFill>
          <a:ln w="15240" cap="flat" cmpd="sng">
            <a:solidFill>
              <a:srgbClr val="CECEC9"/>
            </a:solidFill>
            <a:prstDash val="solid"/>
            <a:round/>
            <a:headEnd type="none" w="med" len="med"/>
            <a:tailEnd type="none" w="med" len="med"/>
          </a:ln>
        </p:spPr>
        <p:txBody>
          <a:bodyPr/>
          <a:p>
            <a:endParaRPr lang="en-US"/>
          </a:p>
        </p:txBody>
      </p:sp>
      <p:sp>
        <p:nvSpPr>
          <p:cNvPr id="14341" name="Text 3"/>
          <p:cNvSpPr/>
          <p:nvPr/>
        </p:nvSpPr>
        <p:spPr>
          <a:xfrm>
            <a:off x="1154113" y="2911475"/>
            <a:ext cx="160337" cy="369888"/>
          </a:xfrm>
          <a:prstGeom prst="rect">
            <a:avLst/>
          </a:prstGeom>
          <a:noFill/>
          <a:ln w="9525">
            <a:noFill/>
          </a:ln>
        </p:spPr>
        <p:txBody>
          <a:bodyPr wrap="none" lIns="0" tIns="0" rIns="0" bIns="0" anchor="t" anchorCtr="0"/>
          <a:p>
            <a:pPr algn="ctr">
              <a:lnSpc>
                <a:spcPts val="2900"/>
              </a:lnSpc>
              <a:buNone/>
            </a:pPr>
            <a:r>
              <a:rPr lang="en-US" altLang="zh-CN" sz="2900" dirty="0">
                <a:solidFill>
                  <a:srgbClr val="272525"/>
                </a:solidFill>
                <a:latin typeface="Gelasio" pitchFamily="34" charset="0"/>
                <a:ea typeface="Gelasio" pitchFamily="34" charset="-122"/>
              </a:rPr>
              <a:t>1</a:t>
            </a:r>
            <a:endParaRPr lang="en-US" altLang="zh-CN" sz="2900" dirty="0">
              <a:latin typeface="Calibri" panose="020F0502020204030204" charset="0"/>
              <a:ea typeface="+mn-ea"/>
            </a:endParaRPr>
          </a:p>
        </p:txBody>
      </p:sp>
      <p:sp>
        <p:nvSpPr>
          <p:cNvPr id="14342" name="Text 4"/>
          <p:cNvSpPr/>
          <p:nvPr/>
        </p:nvSpPr>
        <p:spPr>
          <a:xfrm>
            <a:off x="1728788" y="2787650"/>
            <a:ext cx="8380412" cy="925513"/>
          </a:xfrm>
          <a:prstGeom prst="rect">
            <a:avLst/>
          </a:prstGeom>
          <a:noFill/>
          <a:ln w="9525">
            <a:noFill/>
          </a:ln>
        </p:spPr>
        <p:txBody>
          <a:bodyPr wrap="square" lIns="0" tIns="0" rIns="0" bIns="0" anchor="t" anchorCtr="0"/>
          <a:p>
            <a:pPr>
              <a:lnSpc>
                <a:spcPts val="3600"/>
              </a:lnSpc>
              <a:buNone/>
            </a:pPr>
            <a:r>
              <a:rPr lang="en-US" altLang="zh-CN" sz="2900" dirty="0">
                <a:solidFill>
                  <a:srgbClr val="272525"/>
                </a:solidFill>
                <a:latin typeface="Gelasio" pitchFamily="34" charset="0"/>
                <a:ea typeface="Gelasio" pitchFamily="34" charset="-122"/>
              </a:rPr>
              <a:t>To build a scalable, user-friendly e-commerce platform.</a:t>
            </a:r>
            <a:endParaRPr lang="en-US" altLang="zh-CN" sz="2900" dirty="0">
              <a:latin typeface="Calibri" panose="020F0502020204030204" charset="0"/>
              <a:ea typeface="+mn-ea"/>
            </a:endParaRPr>
          </a:p>
        </p:txBody>
      </p:sp>
      <p:sp>
        <p:nvSpPr>
          <p:cNvPr id="14343" name="Shape 5"/>
          <p:cNvSpPr/>
          <p:nvPr/>
        </p:nvSpPr>
        <p:spPr>
          <a:xfrm>
            <a:off x="957263" y="4484688"/>
            <a:ext cx="554037" cy="555625"/>
          </a:xfrm>
          <a:prstGeom prst="roundRect">
            <a:avLst>
              <a:gd name="adj" fmla="val 18671"/>
            </a:avLst>
          </a:prstGeom>
          <a:solidFill>
            <a:srgbClr val="E8E8E3"/>
          </a:solidFill>
          <a:ln w="15240" cap="flat" cmpd="sng">
            <a:solidFill>
              <a:srgbClr val="CECEC9"/>
            </a:solidFill>
            <a:prstDash val="solid"/>
            <a:round/>
            <a:headEnd type="none" w="med" len="med"/>
            <a:tailEnd type="none" w="med" len="med"/>
          </a:ln>
        </p:spPr>
        <p:txBody>
          <a:bodyPr/>
          <a:p>
            <a:endParaRPr lang="en-US"/>
          </a:p>
        </p:txBody>
      </p:sp>
      <p:sp>
        <p:nvSpPr>
          <p:cNvPr id="14344" name="Text 6"/>
          <p:cNvSpPr/>
          <p:nvPr/>
        </p:nvSpPr>
        <p:spPr>
          <a:xfrm>
            <a:off x="1130300" y="4578350"/>
            <a:ext cx="207963" cy="369888"/>
          </a:xfrm>
          <a:prstGeom prst="rect">
            <a:avLst/>
          </a:prstGeom>
          <a:noFill/>
          <a:ln w="9525">
            <a:noFill/>
          </a:ln>
        </p:spPr>
        <p:txBody>
          <a:bodyPr wrap="none" lIns="0" tIns="0" rIns="0" bIns="0" anchor="t" anchorCtr="0"/>
          <a:p>
            <a:pPr algn="ctr">
              <a:lnSpc>
                <a:spcPts val="2900"/>
              </a:lnSpc>
              <a:buNone/>
            </a:pPr>
            <a:r>
              <a:rPr lang="en-US" altLang="zh-CN" sz="2900" dirty="0">
                <a:solidFill>
                  <a:srgbClr val="272525"/>
                </a:solidFill>
                <a:latin typeface="Gelasio" pitchFamily="34" charset="0"/>
                <a:ea typeface="Gelasio" pitchFamily="34" charset="-122"/>
              </a:rPr>
              <a:t>2</a:t>
            </a:r>
            <a:endParaRPr lang="en-US" altLang="zh-CN" sz="2900" dirty="0">
              <a:latin typeface="Calibri" panose="020F0502020204030204" charset="0"/>
              <a:ea typeface="+mn-ea"/>
            </a:endParaRPr>
          </a:p>
        </p:txBody>
      </p:sp>
      <p:sp>
        <p:nvSpPr>
          <p:cNvPr id="14345" name="Text 7"/>
          <p:cNvSpPr/>
          <p:nvPr/>
        </p:nvSpPr>
        <p:spPr>
          <a:xfrm>
            <a:off x="1728788" y="4454525"/>
            <a:ext cx="8380412" cy="925513"/>
          </a:xfrm>
          <a:prstGeom prst="rect">
            <a:avLst/>
          </a:prstGeom>
          <a:noFill/>
          <a:ln w="9525">
            <a:noFill/>
          </a:ln>
        </p:spPr>
        <p:txBody>
          <a:bodyPr wrap="square" lIns="0" tIns="0" rIns="0" bIns="0" anchor="t" anchorCtr="0"/>
          <a:p>
            <a:pPr>
              <a:lnSpc>
                <a:spcPts val="3600"/>
              </a:lnSpc>
              <a:buNone/>
            </a:pPr>
            <a:r>
              <a:rPr lang="en-US" altLang="zh-CN" sz="2900" dirty="0">
                <a:solidFill>
                  <a:srgbClr val="272525"/>
                </a:solidFill>
                <a:latin typeface="Gelasio" pitchFamily="34" charset="0"/>
                <a:ea typeface="Gelasio" pitchFamily="34" charset="-122"/>
              </a:rPr>
              <a:t>Efficient management through an admin dashboard.</a:t>
            </a:r>
            <a:endParaRPr lang="en-US" altLang="zh-CN" sz="2900" dirty="0">
              <a:latin typeface="Calibri" panose="020F0502020204030204" charset="0"/>
              <a:ea typeface="+mn-ea"/>
            </a:endParaRPr>
          </a:p>
        </p:txBody>
      </p:sp>
      <p:sp>
        <p:nvSpPr>
          <p:cNvPr id="14346" name="Shape 8"/>
          <p:cNvSpPr/>
          <p:nvPr/>
        </p:nvSpPr>
        <p:spPr>
          <a:xfrm>
            <a:off x="957263" y="6151563"/>
            <a:ext cx="554037" cy="555625"/>
          </a:xfrm>
          <a:prstGeom prst="roundRect">
            <a:avLst>
              <a:gd name="adj" fmla="val 18671"/>
            </a:avLst>
          </a:prstGeom>
          <a:solidFill>
            <a:srgbClr val="E8E8E3"/>
          </a:solidFill>
          <a:ln w="15240" cap="flat" cmpd="sng">
            <a:solidFill>
              <a:srgbClr val="CECEC9"/>
            </a:solidFill>
            <a:prstDash val="solid"/>
            <a:round/>
            <a:headEnd type="none" w="med" len="med"/>
            <a:tailEnd type="none" w="med" len="med"/>
          </a:ln>
        </p:spPr>
        <p:txBody>
          <a:bodyPr/>
          <a:p>
            <a:endParaRPr lang="en-US"/>
          </a:p>
        </p:txBody>
      </p:sp>
      <p:sp>
        <p:nvSpPr>
          <p:cNvPr id="14347" name="Text 9"/>
          <p:cNvSpPr/>
          <p:nvPr/>
        </p:nvSpPr>
        <p:spPr>
          <a:xfrm>
            <a:off x="1131888" y="6243638"/>
            <a:ext cx="204787" cy="369887"/>
          </a:xfrm>
          <a:prstGeom prst="rect">
            <a:avLst/>
          </a:prstGeom>
          <a:noFill/>
          <a:ln w="9525">
            <a:noFill/>
          </a:ln>
        </p:spPr>
        <p:txBody>
          <a:bodyPr wrap="none" lIns="0" tIns="0" rIns="0" bIns="0" anchor="t" anchorCtr="0"/>
          <a:p>
            <a:pPr algn="ctr">
              <a:lnSpc>
                <a:spcPts val="2900"/>
              </a:lnSpc>
              <a:buNone/>
            </a:pPr>
            <a:r>
              <a:rPr lang="en-US" altLang="zh-CN" sz="2900" dirty="0">
                <a:solidFill>
                  <a:srgbClr val="272525"/>
                </a:solidFill>
                <a:latin typeface="Gelasio" pitchFamily="34" charset="0"/>
                <a:ea typeface="Gelasio" pitchFamily="34" charset="-122"/>
              </a:rPr>
              <a:t>3</a:t>
            </a:r>
            <a:endParaRPr lang="en-US" altLang="zh-CN" sz="2900" dirty="0">
              <a:latin typeface="Calibri" panose="020F0502020204030204" charset="0"/>
              <a:ea typeface="+mn-ea"/>
            </a:endParaRPr>
          </a:p>
        </p:txBody>
      </p:sp>
      <p:sp>
        <p:nvSpPr>
          <p:cNvPr id="14348" name="Text 10"/>
          <p:cNvSpPr/>
          <p:nvPr/>
        </p:nvSpPr>
        <p:spPr>
          <a:xfrm>
            <a:off x="1728788" y="6119813"/>
            <a:ext cx="5716587" cy="463550"/>
          </a:xfrm>
          <a:prstGeom prst="rect">
            <a:avLst/>
          </a:prstGeom>
          <a:noFill/>
          <a:ln w="9525">
            <a:noFill/>
          </a:ln>
        </p:spPr>
        <p:txBody>
          <a:bodyPr wrap="none" lIns="0" tIns="0" rIns="0" bIns="0" anchor="t" anchorCtr="0"/>
          <a:p>
            <a:pPr>
              <a:lnSpc>
                <a:spcPts val="3600"/>
              </a:lnSpc>
              <a:buNone/>
            </a:pPr>
            <a:r>
              <a:rPr lang="en-US" altLang="zh-CN" sz="2900" dirty="0">
                <a:solidFill>
                  <a:srgbClr val="272525"/>
                </a:solidFill>
                <a:latin typeface="Gelasio" pitchFamily="34" charset="0"/>
                <a:ea typeface="Gelasio" pitchFamily="34" charset="-122"/>
              </a:rPr>
              <a:t>Improve Efficiency and Operations</a:t>
            </a:r>
            <a:endParaRPr lang="en-US" altLang="zh-CN" sz="2900" dirty="0">
              <a:latin typeface="Calibri" panose="020F0502020204030204" charset="0"/>
              <a:ea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5" name="Image 0" descr="preencoded.png"/>
          <p:cNvPicPr>
            <a:picLocks noChangeAspect="1"/>
          </p:cNvPicPr>
          <p:nvPr/>
        </p:nvPicPr>
        <p:blipFill>
          <a:blip r:embed="rId1"/>
          <a:stretch>
            <a:fillRect/>
          </a:stretch>
        </p:blipFill>
        <p:spPr>
          <a:xfrm>
            <a:off x="0" y="0"/>
            <a:ext cx="3657600" cy="8229600"/>
          </a:xfrm>
          <a:prstGeom prst="rect">
            <a:avLst/>
          </a:prstGeom>
          <a:noFill/>
          <a:ln w="9525">
            <a:noFill/>
          </a:ln>
        </p:spPr>
      </p:pic>
      <p:sp>
        <p:nvSpPr>
          <p:cNvPr id="3" name="Text 0"/>
          <p:cNvSpPr/>
          <p:nvPr/>
        </p:nvSpPr>
        <p:spPr>
          <a:xfrm>
            <a:off x="4330700" y="530225"/>
            <a:ext cx="4805363" cy="600075"/>
          </a:xfrm>
          <a:prstGeom prst="rect">
            <a:avLst/>
          </a:prstGeom>
          <a:noFill/>
        </p:spPr>
        <p:txBody>
          <a:bodyPr wrap="none" lIns="0" tIns="0" rIns="0" bIns="0" rtlCol="0" anchor="t"/>
          <a:lstStyle/>
          <a:p>
            <a:pPr marL="0" indent="0" algn="l" fontAlgn="auto">
              <a:lnSpc>
                <a:spcPts val="4700"/>
              </a:lnSpc>
              <a:buNone/>
            </a:pPr>
            <a:r>
              <a:rPr lang="en-US" sz="3750" strike="noStrike" noProof="1" dirty="0">
                <a:solidFill>
                  <a:srgbClr val="312F2B"/>
                </a:solidFill>
                <a:latin typeface="Gelasio" pitchFamily="34" charset="0"/>
                <a:ea typeface="Gelasio" pitchFamily="34" charset="-122"/>
                <a:cs typeface="Gelasio" pitchFamily="34" charset="-120"/>
              </a:rPr>
              <a:t>Technologies Used :</a:t>
            </a:r>
            <a:endParaRPr lang="en-US" sz="3750" strike="noStrike" noProof="1" dirty="0"/>
          </a:p>
        </p:txBody>
      </p:sp>
      <p:sp>
        <p:nvSpPr>
          <p:cNvPr id="16387" name="Shape 1"/>
          <p:cNvSpPr/>
          <p:nvPr/>
        </p:nvSpPr>
        <p:spPr>
          <a:xfrm>
            <a:off x="4330700" y="1419225"/>
            <a:ext cx="9626600" cy="6280150"/>
          </a:xfrm>
          <a:prstGeom prst="roundRect">
            <a:avLst>
              <a:gd name="adj" fmla="val 1287"/>
            </a:avLst>
          </a:prstGeom>
          <a:noFill/>
          <a:ln w="7620" cap="flat" cmpd="sng">
            <a:solidFill>
              <a:srgbClr val="000000">
                <a:alpha val="7999"/>
              </a:srgbClr>
            </a:solidFill>
            <a:prstDash val="solid"/>
            <a:round/>
            <a:headEnd type="none" w="med" len="med"/>
            <a:tailEnd type="none" w="med" len="med"/>
          </a:ln>
        </p:spPr>
        <p:txBody>
          <a:bodyPr/>
          <a:p>
            <a:endParaRPr lang="en-US"/>
          </a:p>
        </p:txBody>
      </p:sp>
      <p:sp>
        <p:nvSpPr>
          <p:cNvPr id="16388" name="Shape 2"/>
          <p:cNvSpPr/>
          <p:nvPr/>
        </p:nvSpPr>
        <p:spPr>
          <a:xfrm>
            <a:off x="4338638" y="1427163"/>
            <a:ext cx="9610725" cy="2351087"/>
          </a:xfrm>
          <a:prstGeom prst="rect">
            <a:avLst/>
          </a:prstGeom>
          <a:solidFill>
            <a:srgbClr val="FFFFFF">
              <a:alpha val="3999"/>
            </a:srgbClr>
          </a:solidFill>
          <a:ln w="9525">
            <a:noFill/>
          </a:ln>
        </p:spPr>
        <p:txBody>
          <a:bodyPr/>
          <a:p>
            <a:endParaRPr lang="en-US"/>
          </a:p>
        </p:txBody>
      </p:sp>
      <p:sp>
        <p:nvSpPr>
          <p:cNvPr id="6" name="Text 3"/>
          <p:cNvSpPr/>
          <p:nvPr/>
        </p:nvSpPr>
        <p:spPr>
          <a:xfrm>
            <a:off x="4530725" y="1549400"/>
            <a:ext cx="2401888" cy="300038"/>
          </a:xfrm>
          <a:prstGeom prst="rect">
            <a:avLst/>
          </a:prstGeom>
          <a:noFill/>
        </p:spPr>
        <p:txBody>
          <a:bodyPr wrap="none" lIns="0" tIns="0" rIns="0" bIns="0" rtlCol="0" anchor="t"/>
          <a:lstStyle/>
          <a:p>
            <a:pPr marL="0" indent="0" algn="l" fontAlgn="auto">
              <a:lnSpc>
                <a:spcPts val="2350"/>
              </a:lnSpc>
              <a:buNone/>
            </a:pPr>
            <a:r>
              <a:rPr lang="en-US" sz="1850" b="1" strike="noStrike" noProof="1" dirty="0">
                <a:solidFill>
                  <a:srgbClr val="312F2B"/>
                </a:solidFill>
                <a:latin typeface="Gelasio" pitchFamily="34" charset="0"/>
                <a:ea typeface="Gelasio" pitchFamily="34" charset="-122"/>
                <a:cs typeface="Gelasio" pitchFamily="34" charset="-120"/>
              </a:rPr>
              <a:t>Front end:</a:t>
            </a:r>
            <a:endParaRPr lang="en-US" sz="1850" strike="noStrike" noProof="1" dirty="0"/>
          </a:p>
        </p:txBody>
      </p:sp>
      <p:sp>
        <p:nvSpPr>
          <p:cNvPr id="16390" name="Text 4"/>
          <p:cNvSpPr/>
          <p:nvPr/>
        </p:nvSpPr>
        <p:spPr>
          <a:xfrm>
            <a:off x="4530725" y="1965325"/>
            <a:ext cx="4418013" cy="384175"/>
          </a:xfrm>
          <a:prstGeom prst="rect">
            <a:avLst/>
          </a:prstGeom>
          <a:noFill/>
          <a:ln w="9525">
            <a:noFill/>
          </a:ln>
        </p:spPr>
        <p:txBody>
          <a:bodyPr wrap="none" lIns="0" tIns="0" rIns="0" bIns="0" anchor="t" anchorCtr="0"/>
          <a:p>
            <a:pPr marL="342900" indent="-342900">
              <a:lnSpc>
                <a:spcPts val="2400"/>
              </a:lnSpc>
              <a:buChar char="•"/>
            </a:pPr>
            <a:r>
              <a:rPr lang="en-US" altLang="zh-CN" sz="1500" dirty="0">
                <a:solidFill>
                  <a:srgbClr val="272525"/>
                </a:solidFill>
                <a:latin typeface="Lato" panose="020F0502020204030203" pitchFamily="34" charset="0"/>
                <a:ea typeface="Lato" panose="020F0502020204030203" pitchFamily="34" charset="-122"/>
              </a:rPr>
              <a:t>HTML</a:t>
            </a:r>
            <a:endParaRPr lang="en-US" altLang="zh-CN" sz="1500" dirty="0">
              <a:latin typeface="Calibri" panose="020F0502020204030204" charset="0"/>
              <a:ea typeface="+mn-ea"/>
            </a:endParaRPr>
          </a:p>
        </p:txBody>
      </p:sp>
      <p:sp>
        <p:nvSpPr>
          <p:cNvPr id="16391" name="Text 5"/>
          <p:cNvSpPr/>
          <p:nvPr/>
        </p:nvSpPr>
        <p:spPr>
          <a:xfrm>
            <a:off x="4530725" y="2406650"/>
            <a:ext cx="4418013" cy="384175"/>
          </a:xfrm>
          <a:prstGeom prst="rect">
            <a:avLst/>
          </a:prstGeom>
          <a:noFill/>
          <a:ln w="9525">
            <a:noFill/>
          </a:ln>
        </p:spPr>
        <p:txBody>
          <a:bodyPr wrap="none" lIns="0" tIns="0" rIns="0" bIns="0" anchor="t" anchorCtr="0"/>
          <a:p>
            <a:pPr marL="342900" indent="-342900">
              <a:lnSpc>
                <a:spcPts val="2400"/>
              </a:lnSpc>
              <a:buChar char="•"/>
            </a:pPr>
            <a:r>
              <a:rPr lang="en-US" altLang="zh-CN" sz="1500" dirty="0">
                <a:solidFill>
                  <a:srgbClr val="272525"/>
                </a:solidFill>
                <a:latin typeface="Lato" panose="020F0502020204030203" pitchFamily="34" charset="0"/>
                <a:ea typeface="Lato" panose="020F0502020204030203" pitchFamily="34" charset="-122"/>
              </a:rPr>
              <a:t>CSS</a:t>
            </a:r>
            <a:endParaRPr lang="en-US" altLang="zh-CN" sz="1500" dirty="0">
              <a:latin typeface="Calibri" panose="020F0502020204030204" charset="0"/>
              <a:ea typeface="+mn-ea"/>
            </a:endParaRPr>
          </a:p>
        </p:txBody>
      </p:sp>
      <p:sp>
        <p:nvSpPr>
          <p:cNvPr id="16392" name="Text 6"/>
          <p:cNvSpPr/>
          <p:nvPr/>
        </p:nvSpPr>
        <p:spPr>
          <a:xfrm>
            <a:off x="4530725" y="2847975"/>
            <a:ext cx="4418013" cy="385763"/>
          </a:xfrm>
          <a:prstGeom prst="rect">
            <a:avLst/>
          </a:prstGeom>
          <a:noFill/>
          <a:ln w="9525">
            <a:noFill/>
          </a:ln>
        </p:spPr>
        <p:txBody>
          <a:bodyPr wrap="none" lIns="0" tIns="0" rIns="0" bIns="0" anchor="t" anchorCtr="0"/>
          <a:p>
            <a:pPr marL="342900" indent="-342900">
              <a:lnSpc>
                <a:spcPts val="2400"/>
              </a:lnSpc>
              <a:buChar char="•"/>
            </a:pPr>
            <a:r>
              <a:rPr lang="en-US" altLang="zh-CN" sz="1500" dirty="0">
                <a:solidFill>
                  <a:srgbClr val="272525"/>
                </a:solidFill>
                <a:latin typeface="Lato" panose="020F0502020204030203" pitchFamily="34" charset="0"/>
                <a:ea typeface="Lato" panose="020F0502020204030203" pitchFamily="34" charset="-122"/>
              </a:rPr>
              <a:t> Bootstrap</a:t>
            </a:r>
            <a:endParaRPr lang="en-US" altLang="zh-CN" sz="1500" dirty="0">
              <a:latin typeface="Calibri" panose="020F0502020204030204" charset="0"/>
              <a:ea typeface="+mn-ea"/>
            </a:endParaRPr>
          </a:p>
        </p:txBody>
      </p:sp>
      <p:sp>
        <p:nvSpPr>
          <p:cNvPr id="10" name="Text 7"/>
          <p:cNvSpPr/>
          <p:nvPr/>
        </p:nvSpPr>
        <p:spPr>
          <a:xfrm>
            <a:off x="9339263" y="1549400"/>
            <a:ext cx="2403475" cy="300038"/>
          </a:xfrm>
          <a:prstGeom prst="rect">
            <a:avLst/>
          </a:prstGeom>
          <a:noFill/>
        </p:spPr>
        <p:txBody>
          <a:bodyPr wrap="none" lIns="0" tIns="0" rIns="0" bIns="0" rtlCol="0" anchor="t"/>
          <a:lstStyle/>
          <a:p>
            <a:pPr marL="0" indent="0" algn="l" fontAlgn="auto">
              <a:lnSpc>
                <a:spcPts val="2350"/>
              </a:lnSpc>
              <a:buNone/>
            </a:pPr>
            <a:r>
              <a:rPr lang="en-US" sz="1850" b="1" strike="noStrike" noProof="1" dirty="0">
                <a:solidFill>
                  <a:srgbClr val="312F2B"/>
                </a:solidFill>
                <a:latin typeface="Gelasio" pitchFamily="34" charset="0"/>
                <a:ea typeface="Gelasio" pitchFamily="34" charset="-122"/>
                <a:cs typeface="Gelasio" pitchFamily="34" charset="-120"/>
              </a:rPr>
              <a:t>Back end:</a:t>
            </a:r>
            <a:endParaRPr lang="en-US" sz="1850" strike="noStrike" noProof="1" dirty="0"/>
          </a:p>
        </p:txBody>
      </p:sp>
      <p:sp>
        <p:nvSpPr>
          <p:cNvPr id="16394" name="Text 8"/>
          <p:cNvSpPr/>
          <p:nvPr/>
        </p:nvSpPr>
        <p:spPr>
          <a:xfrm>
            <a:off x="9339263" y="1965325"/>
            <a:ext cx="4418012" cy="384175"/>
          </a:xfrm>
          <a:prstGeom prst="rect">
            <a:avLst/>
          </a:prstGeom>
          <a:noFill/>
          <a:ln w="9525">
            <a:noFill/>
          </a:ln>
        </p:spPr>
        <p:txBody>
          <a:bodyPr wrap="none" lIns="0" tIns="0" rIns="0" bIns="0" anchor="t" anchorCtr="0"/>
          <a:p>
            <a:pPr marL="342900" indent="-342900">
              <a:lnSpc>
                <a:spcPts val="2400"/>
              </a:lnSpc>
              <a:buChar char="•"/>
            </a:pPr>
            <a:r>
              <a:rPr lang="en-US" altLang="zh-CN" sz="1500" dirty="0">
                <a:solidFill>
                  <a:srgbClr val="272525"/>
                </a:solidFill>
                <a:latin typeface="Lato" panose="020F0502020204030203" pitchFamily="34" charset="0"/>
                <a:ea typeface="Lato" panose="020F0502020204030203" pitchFamily="34" charset="-122"/>
              </a:rPr>
              <a:t>Laravel 10.</a:t>
            </a:r>
            <a:endParaRPr lang="en-US" altLang="zh-CN" sz="1500" dirty="0">
              <a:latin typeface="Calibri" panose="020F0502020204030204" charset="0"/>
              <a:ea typeface="+mn-ea"/>
            </a:endParaRPr>
          </a:p>
        </p:txBody>
      </p:sp>
      <p:sp>
        <p:nvSpPr>
          <p:cNvPr id="16395" name="Text 9"/>
          <p:cNvSpPr/>
          <p:nvPr/>
        </p:nvSpPr>
        <p:spPr>
          <a:xfrm>
            <a:off x="9339263" y="2406650"/>
            <a:ext cx="4418012" cy="384175"/>
          </a:xfrm>
          <a:prstGeom prst="rect">
            <a:avLst/>
          </a:prstGeom>
          <a:noFill/>
          <a:ln w="9525">
            <a:noFill/>
          </a:ln>
        </p:spPr>
        <p:txBody>
          <a:bodyPr wrap="none" lIns="0" tIns="0" rIns="0" bIns="0" anchor="t" anchorCtr="0"/>
          <a:p>
            <a:pPr marL="342900" indent="-342900">
              <a:lnSpc>
                <a:spcPts val="2400"/>
              </a:lnSpc>
              <a:buChar char="•"/>
            </a:pPr>
            <a:r>
              <a:rPr lang="en-US" altLang="zh-CN" sz="1500" dirty="0">
                <a:solidFill>
                  <a:srgbClr val="272525"/>
                </a:solidFill>
                <a:latin typeface="Lato" panose="020F0502020204030203" pitchFamily="34" charset="0"/>
                <a:ea typeface="Lato" panose="020F0502020204030203" pitchFamily="34" charset="-122"/>
              </a:rPr>
              <a:t> PHP</a:t>
            </a:r>
            <a:endParaRPr lang="en-US" altLang="zh-CN" sz="1500" dirty="0">
              <a:latin typeface="Calibri" panose="020F0502020204030204" charset="0"/>
              <a:ea typeface="+mn-ea"/>
            </a:endParaRPr>
          </a:p>
        </p:txBody>
      </p:sp>
      <p:sp>
        <p:nvSpPr>
          <p:cNvPr id="16396" name="Text 10"/>
          <p:cNvSpPr/>
          <p:nvPr/>
        </p:nvSpPr>
        <p:spPr>
          <a:xfrm>
            <a:off x="9339263" y="2847975"/>
            <a:ext cx="4418012" cy="385763"/>
          </a:xfrm>
          <a:prstGeom prst="rect">
            <a:avLst/>
          </a:prstGeom>
          <a:noFill/>
          <a:ln w="9525">
            <a:noFill/>
          </a:ln>
        </p:spPr>
        <p:txBody>
          <a:bodyPr wrap="none" lIns="0" tIns="0" rIns="0" bIns="0" anchor="t" anchorCtr="0"/>
          <a:p>
            <a:pPr marL="342900" indent="-342900">
              <a:lnSpc>
                <a:spcPts val="2400"/>
              </a:lnSpc>
              <a:buChar char="•"/>
            </a:pPr>
            <a:r>
              <a:rPr lang="en-US" altLang="zh-CN" sz="1500" dirty="0">
                <a:solidFill>
                  <a:srgbClr val="272525"/>
                </a:solidFill>
                <a:latin typeface="Lato" panose="020F0502020204030203" pitchFamily="34" charset="0"/>
                <a:ea typeface="Lato" panose="020F0502020204030203" pitchFamily="34" charset="-122"/>
              </a:rPr>
              <a:t> SQL</a:t>
            </a:r>
            <a:endParaRPr lang="en-US" altLang="zh-CN" sz="1500" dirty="0">
              <a:latin typeface="Calibri" panose="020F0502020204030204" charset="0"/>
              <a:ea typeface="+mn-ea"/>
            </a:endParaRPr>
          </a:p>
        </p:txBody>
      </p:sp>
      <p:sp>
        <p:nvSpPr>
          <p:cNvPr id="16397" name="Text 11"/>
          <p:cNvSpPr/>
          <p:nvPr/>
        </p:nvSpPr>
        <p:spPr>
          <a:xfrm>
            <a:off x="9339263" y="3348038"/>
            <a:ext cx="4418012" cy="307975"/>
          </a:xfrm>
          <a:prstGeom prst="rect">
            <a:avLst/>
          </a:prstGeom>
          <a:noFill/>
          <a:ln w="9525">
            <a:noFill/>
          </a:ln>
        </p:spPr>
        <p:txBody>
          <a:bodyPr wrap="none" lIns="0" tIns="0" rIns="0" bIns="0" anchor="t" anchorCtr="0"/>
          <a:p>
            <a:pPr>
              <a:lnSpc>
                <a:spcPts val="2400"/>
              </a:lnSpc>
              <a:buNone/>
            </a:pPr>
            <a:endParaRPr lang="en-US" altLang="zh-CN" sz="1500" dirty="0">
              <a:latin typeface="Calibri" panose="020F0502020204030204" charset="0"/>
              <a:ea typeface="+mn-ea"/>
            </a:endParaRPr>
          </a:p>
        </p:txBody>
      </p:sp>
      <p:sp>
        <p:nvSpPr>
          <p:cNvPr id="16398" name="Shape 12"/>
          <p:cNvSpPr/>
          <p:nvPr/>
        </p:nvSpPr>
        <p:spPr>
          <a:xfrm>
            <a:off x="4338638" y="3778250"/>
            <a:ext cx="9610725" cy="3914775"/>
          </a:xfrm>
          <a:prstGeom prst="rect">
            <a:avLst/>
          </a:prstGeom>
          <a:solidFill>
            <a:srgbClr val="000000">
              <a:alpha val="3999"/>
            </a:srgbClr>
          </a:solidFill>
          <a:ln w="9525">
            <a:noFill/>
          </a:ln>
        </p:spPr>
        <p:txBody>
          <a:bodyPr/>
          <a:p>
            <a:endParaRPr lang="en-US"/>
          </a:p>
        </p:txBody>
      </p:sp>
      <p:sp>
        <p:nvSpPr>
          <p:cNvPr id="16" name="Text 13"/>
          <p:cNvSpPr/>
          <p:nvPr/>
        </p:nvSpPr>
        <p:spPr>
          <a:xfrm>
            <a:off x="4530725" y="3902075"/>
            <a:ext cx="4418013" cy="600075"/>
          </a:xfrm>
          <a:prstGeom prst="rect">
            <a:avLst/>
          </a:prstGeom>
          <a:noFill/>
        </p:spPr>
        <p:txBody>
          <a:bodyPr wrap="square" lIns="0" tIns="0" rIns="0" bIns="0" rtlCol="0" anchor="t"/>
          <a:lstStyle/>
          <a:p>
            <a:pPr marL="0" indent="0" fontAlgn="auto">
              <a:lnSpc>
                <a:spcPts val="2350"/>
              </a:lnSpc>
              <a:buNone/>
            </a:pPr>
            <a:r>
              <a:rPr lang="en-US" sz="1850" b="1" strike="noStrike" noProof="1" dirty="0">
                <a:solidFill>
                  <a:srgbClr val="312F2B"/>
                </a:solidFill>
                <a:latin typeface="Gelasio" pitchFamily="34" charset="0"/>
                <a:ea typeface="Gelasio" pitchFamily="34" charset="-122"/>
                <a:cs typeface="Gelasio" pitchFamily="34" charset="-120"/>
              </a:rPr>
              <a:t>HTML &amp; CSS for Structure and Styling:</a:t>
            </a:r>
            <a:endParaRPr lang="en-US" sz="1850" strike="noStrike" noProof="1" dirty="0"/>
          </a:p>
        </p:txBody>
      </p:sp>
      <p:sp>
        <p:nvSpPr>
          <p:cNvPr id="17" name="Text 14"/>
          <p:cNvSpPr/>
          <p:nvPr/>
        </p:nvSpPr>
        <p:spPr>
          <a:xfrm>
            <a:off x="4530725" y="4618038"/>
            <a:ext cx="4418013" cy="768350"/>
          </a:xfrm>
          <a:prstGeom prst="rect">
            <a:avLst/>
          </a:prstGeom>
          <a:noFill/>
        </p:spPr>
        <p:txBody>
          <a:bodyPr wrap="square" lIns="0" tIns="0" rIns="0" bIns="0" rtlCol="0" anchor="t"/>
          <a:lstStyle/>
          <a:p>
            <a:pPr marL="0" indent="0" fontAlgn="auto">
              <a:lnSpc>
                <a:spcPts val="3000"/>
              </a:lnSpc>
              <a:buNone/>
            </a:pPr>
            <a:r>
              <a:rPr lang="en-US" sz="1850" strike="noStrike" noProof="1" dirty="0">
                <a:solidFill>
                  <a:srgbClr val="272525"/>
                </a:solidFill>
                <a:latin typeface="Lato" panose="020F0502020204030203" pitchFamily="34" charset="0"/>
                <a:ea typeface="Lato" panose="020F0502020204030203" pitchFamily="34" charset="-122"/>
                <a:cs typeface="Lato" panose="020F0502020204030203" pitchFamily="34" charset="-120"/>
              </a:rPr>
              <a:t>Clean and responsive design using Bootstrap for UI components</a:t>
            </a:r>
            <a:endParaRPr lang="en-US" sz="1850" strike="noStrike" noProof="1" dirty="0"/>
          </a:p>
        </p:txBody>
      </p:sp>
      <p:sp>
        <p:nvSpPr>
          <p:cNvPr id="18" name="Text 15"/>
          <p:cNvSpPr/>
          <p:nvPr/>
        </p:nvSpPr>
        <p:spPr>
          <a:xfrm>
            <a:off x="4530725" y="5500688"/>
            <a:ext cx="2401888" cy="301625"/>
          </a:xfrm>
          <a:prstGeom prst="rect">
            <a:avLst/>
          </a:prstGeom>
          <a:noFill/>
        </p:spPr>
        <p:txBody>
          <a:bodyPr wrap="none" lIns="0" tIns="0" rIns="0" bIns="0" rtlCol="0" anchor="t"/>
          <a:lstStyle/>
          <a:p>
            <a:pPr marL="0" indent="0" fontAlgn="auto">
              <a:lnSpc>
                <a:spcPts val="2350"/>
              </a:lnSpc>
              <a:buNone/>
            </a:pPr>
            <a:r>
              <a:rPr lang="en-US" sz="1850" b="1" strike="noStrike" noProof="1" dirty="0">
                <a:solidFill>
                  <a:srgbClr val="312F2B"/>
                </a:solidFill>
                <a:latin typeface="Gelasio" pitchFamily="34" charset="0"/>
                <a:ea typeface="Gelasio" pitchFamily="34" charset="-122"/>
                <a:cs typeface="Gelasio" pitchFamily="34" charset="-120"/>
              </a:rPr>
              <a:t>Bootstrap:</a:t>
            </a:r>
            <a:endParaRPr lang="en-US" sz="1850" strike="noStrike" noProof="1" dirty="0"/>
          </a:p>
        </p:txBody>
      </p:sp>
      <p:sp>
        <p:nvSpPr>
          <p:cNvPr id="19" name="Text 16"/>
          <p:cNvSpPr/>
          <p:nvPr/>
        </p:nvSpPr>
        <p:spPr>
          <a:xfrm>
            <a:off x="4530725" y="5916613"/>
            <a:ext cx="4418013" cy="768350"/>
          </a:xfrm>
          <a:prstGeom prst="rect">
            <a:avLst/>
          </a:prstGeom>
          <a:noFill/>
        </p:spPr>
        <p:txBody>
          <a:bodyPr wrap="square" lIns="0" tIns="0" rIns="0" bIns="0" rtlCol="0" anchor="t"/>
          <a:lstStyle/>
          <a:p>
            <a:pPr marL="0" indent="0" fontAlgn="auto">
              <a:lnSpc>
                <a:spcPts val="3000"/>
              </a:lnSpc>
              <a:buNone/>
            </a:pPr>
            <a:r>
              <a:rPr lang="en-US" sz="1850" strike="noStrike" noProof="1" dirty="0">
                <a:solidFill>
                  <a:srgbClr val="272525"/>
                </a:solidFill>
                <a:latin typeface="Lato" panose="020F0502020204030203" pitchFamily="34" charset="0"/>
                <a:ea typeface="Lato" panose="020F0502020204030203" pitchFamily="34" charset="-122"/>
                <a:cs typeface="Lato" panose="020F0502020204030203" pitchFamily="34" charset="-120"/>
              </a:rPr>
              <a:t>Fast development of mobile-friendly interfaces</a:t>
            </a:r>
            <a:endParaRPr lang="en-US" sz="1850" strike="noStrike" noProof="1" dirty="0"/>
          </a:p>
        </p:txBody>
      </p:sp>
      <p:sp>
        <p:nvSpPr>
          <p:cNvPr id="20" name="Text 17"/>
          <p:cNvSpPr/>
          <p:nvPr/>
        </p:nvSpPr>
        <p:spPr>
          <a:xfrm>
            <a:off x="4530725" y="6800850"/>
            <a:ext cx="4418013" cy="768350"/>
          </a:xfrm>
          <a:prstGeom prst="rect">
            <a:avLst/>
          </a:prstGeom>
          <a:noFill/>
        </p:spPr>
        <p:txBody>
          <a:bodyPr wrap="square" lIns="0" tIns="0" rIns="0" bIns="0" rtlCol="0" anchor="t"/>
          <a:lstStyle/>
          <a:p>
            <a:pPr marL="0" indent="0" fontAlgn="auto">
              <a:lnSpc>
                <a:spcPts val="3000"/>
              </a:lnSpc>
              <a:buNone/>
            </a:pPr>
            <a:r>
              <a:rPr lang="en-US" sz="1850" strike="noStrike" noProof="1" dirty="0">
                <a:solidFill>
                  <a:srgbClr val="272525"/>
                </a:solidFill>
                <a:latin typeface="Lato" panose="020F0502020204030203" pitchFamily="34" charset="0"/>
                <a:ea typeface="Lato" panose="020F0502020204030203" pitchFamily="34" charset="-122"/>
                <a:cs typeface="Lato" panose="020F0502020204030203" pitchFamily="34" charset="-120"/>
              </a:rPr>
              <a:t>Pre-built components for forms, navigation, modals, and more</a:t>
            </a:r>
            <a:endParaRPr lang="en-US" sz="1850" strike="noStrike" noProof="1" dirty="0"/>
          </a:p>
        </p:txBody>
      </p:sp>
      <p:sp>
        <p:nvSpPr>
          <p:cNvPr id="21" name="Text 18"/>
          <p:cNvSpPr/>
          <p:nvPr/>
        </p:nvSpPr>
        <p:spPr>
          <a:xfrm>
            <a:off x="9339263" y="3902075"/>
            <a:ext cx="2874963" cy="300038"/>
          </a:xfrm>
          <a:prstGeom prst="rect">
            <a:avLst/>
          </a:prstGeom>
          <a:noFill/>
        </p:spPr>
        <p:txBody>
          <a:bodyPr wrap="none" lIns="0" tIns="0" rIns="0" bIns="0" rtlCol="0" anchor="t"/>
          <a:lstStyle/>
          <a:p>
            <a:pPr marL="0" indent="0" fontAlgn="auto">
              <a:lnSpc>
                <a:spcPts val="2350"/>
              </a:lnSpc>
              <a:buNone/>
            </a:pPr>
            <a:r>
              <a:rPr lang="en-US" sz="1850" b="1" strike="noStrike" noProof="1" dirty="0">
                <a:solidFill>
                  <a:srgbClr val="312F2B"/>
                </a:solidFill>
                <a:latin typeface="Gelasio" pitchFamily="34" charset="0"/>
                <a:ea typeface="Gelasio" pitchFamily="34" charset="-122"/>
                <a:cs typeface="Gelasio" pitchFamily="34" charset="-120"/>
              </a:rPr>
              <a:t>Laravel 10 Framework:</a:t>
            </a:r>
            <a:endParaRPr lang="en-US" sz="1850" strike="noStrike" noProof="1" dirty="0"/>
          </a:p>
        </p:txBody>
      </p:sp>
      <p:sp>
        <p:nvSpPr>
          <p:cNvPr id="22" name="Text 19"/>
          <p:cNvSpPr/>
          <p:nvPr/>
        </p:nvSpPr>
        <p:spPr>
          <a:xfrm>
            <a:off x="9339263" y="4316413"/>
            <a:ext cx="3673475" cy="301625"/>
          </a:xfrm>
          <a:prstGeom prst="rect">
            <a:avLst/>
          </a:prstGeom>
          <a:noFill/>
        </p:spPr>
        <p:txBody>
          <a:bodyPr wrap="none" lIns="0" tIns="0" rIns="0" bIns="0" rtlCol="0" anchor="t"/>
          <a:lstStyle/>
          <a:p>
            <a:pPr marL="0" indent="0" fontAlgn="auto">
              <a:lnSpc>
                <a:spcPts val="2350"/>
              </a:lnSpc>
              <a:buNone/>
            </a:pPr>
            <a:r>
              <a:rPr lang="en-US" sz="1850" strike="noStrike" noProof="1" dirty="0">
                <a:solidFill>
                  <a:srgbClr val="312F2B"/>
                </a:solidFill>
                <a:latin typeface="Gelasio" pitchFamily="34" charset="0"/>
                <a:ea typeface="Gelasio" pitchFamily="34" charset="-122"/>
                <a:cs typeface="Gelasio" pitchFamily="34" charset="-120"/>
              </a:rPr>
              <a:t>Powerful, modern PHP framework</a:t>
            </a:r>
            <a:endParaRPr lang="en-US" sz="1850" strike="noStrike" noProof="1" dirty="0"/>
          </a:p>
        </p:txBody>
      </p:sp>
      <p:sp>
        <p:nvSpPr>
          <p:cNvPr id="23" name="Text 20"/>
          <p:cNvSpPr/>
          <p:nvPr/>
        </p:nvSpPr>
        <p:spPr>
          <a:xfrm>
            <a:off x="9339263" y="4732338"/>
            <a:ext cx="4418013" cy="768350"/>
          </a:xfrm>
          <a:prstGeom prst="rect">
            <a:avLst/>
          </a:prstGeom>
          <a:noFill/>
        </p:spPr>
        <p:txBody>
          <a:bodyPr wrap="square" lIns="0" tIns="0" rIns="0" bIns="0" rtlCol="0" anchor="t"/>
          <a:lstStyle/>
          <a:p>
            <a:pPr marL="0" indent="0" fontAlgn="auto">
              <a:lnSpc>
                <a:spcPts val="3000"/>
              </a:lnSpc>
              <a:buNone/>
            </a:pPr>
            <a:r>
              <a:rPr lang="en-US" sz="1850" strike="noStrike" noProof="1" dirty="0">
                <a:solidFill>
                  <a:srgbClr val="272525"/>
                </a:solidFill>
                <a:latin typeface="Lato" panose="020F0502020204030203" pitchFamily="34" charset="0"/>
                <a:ea typeface="Lato" panose="020F0502020204030203" pitchFamily="34" charset="-122"/>
                <a:cs typeface="Lato" panose="020F0502020204030203" pitchFamily="34" charset="-120"/>
              </a:rPr>
              <a:t>Built-in tools for routing, middleware andAPI development</a:t>
            </a:r>
            <a:endParaRPr lang="en-US" sz="1850" strike="noStrike" noProof="1" dirty="0"/>
          </a:p>
        </p:txBody>
      </p:sp>
      <p:sp>
        <p:nvSpPr>
          <p:cNvPr id="24" name="Text 21"/>
          <p:cNvSpPr/>
          <p:nvPr/>
        </p:nvSpPr>
        <p:spPr>
          <a:xfrm>
            <a:off x="9339263" y="5616575"/>
            <a:ext cx="4418013" cy="384175"/>
          </a:xfrm>
          <a:prstGeom prst="rect">
            <a:avLst/>
          </a:prstGeom>
          <a:noFill/>
        </p:spPr>
        <p:txBody>
          <a:bodyPr wrap="none" lIns="0" tIns="0" rIns="0" bIns="0" rtlCol="0" anchor="t"/>
          <a:lstStyle/>
          <a:p>
            <a:pPr marL="0" indent="0" fontAlgn="auto">
              <a:lnSpc>
                <a:spcPts val="3000"/>
              </a:lnSpc>
              <a:buNone/>
            </a:pPr>
            <a:r>
              <a:rPr lang="en-US" sz="1850" b="1" strike="noStrike" noProof="1" dirty="0">
                <a:solidFill>
                  <a:srgbClr val="272525"/>
                </a:solidFill>
                <a:latin typeface="Lato" panose="020F0502020204030203" pitchFamily="34" charset="0"/>
                <a:ea typeface="Lato" panose="020F0502020204030203" pitchFamily="34" charset="-122"/>
                <a:cs typeface="Lato" panose="020F0502020204030203" pitchFamily="34" charset="-120"/>
              </a:rPr>
              <a:t>SQL for Database Management:</a:t>
            </a:r>
            <a:endParaRPr lang="en-US" sz="1850" strike="noStrike" noProof="1" dirty="0"/>
          </a:p>
        </p:txBody>
      </p:sp>
      <p:sp>
        <p:nvSpPr>
          <p:cNvPr id="25" name="Text 22"/>
          <p:cNvSpPr/>
          <p:nvPr/>
        </p:nvSpPr>
        <p:spPr>
          <a:xfrm>
            <a:off x="9339263" y="6116638"/>
            <a:ext cx="4418013" cy="768350"/>
          </a:xfrm>
          <a:prstGeom prst="rect">
            <a:avLst/>
          </a:prstGeom>
          <a:noFill/>
        </p:spPr>
        <p:txBody>
          <a:bodyPr wrap="square" lIns="0" tIns="0" rIns="0" bIns="0" rtlCol="0" anchor="t"/>
          <a:lstStyle/>
          <a:p>
            <a:pPr marL="0" indent="0" fontAlgn="auto">
              <a:lnSpc>
                <a:spcPts val="3000"/>
              </a:lnSpc>
              <a:buNone/>
            </a:pPr>
            <a:r>
              <a:rPr lang="en-US" sz="1850" strike="noStrike" noProof="1" dirty="0">
                <a:solidFill>
                  <a:srgbClr val="272525"/>
                </a:solidFill>
                <a:latin typeface="Lato" panose="020F0502020204030203" pitchFamily="34" charset="0"/>
                <a:ea typeface="Lato" panose="020F0502020204030203" pitchFamily="34" charset="-122"/>
                <a:cs typeface="Lato" panose="020F0502020204030203" pitchFamily="34" charset="-120"/>
              </a:rPr>
              <a:t>Efficient data storage and retrieval for products, users, and categories</a:t>
            </a:r>
            <a:endParaRPr lang="en-US" sz="1850" strike="noStrike" noProof="1" dirty="0"/>
          </a:p>
        </p:txBody>
      </p:sp>
      <p:sp>
        <p:nvSpPr>
          <p:cNvPr id="26" name="Text 23"/>
          <p:cNvSpPr/>
          <p:nvPr/>
        </p:nvSpPr>
        <p:spPr>
          <a:xfrm>
            <a:off x="9339263" y="7000875"/>
            <a:ext cx="4418013" cy="384175"/>
          </a:xfrm>
          <a:prstGeom prst="rect">
            <a:avLst/>
          </a:prstGeom>
          <a:noFill/>
        </p:spPr>
        <p:txBody>
          <a:bodyPr wrap="none" lIns="0" tIns="0" rIns="0" bIns="0" rtlCol="0" anchor="t"/>
          <a:lstStyle/>
          <a:p>
            <a:pPr marL="0" indent="0" fontAlgn="auto">
              <a:lnSpc>
                <a:spcPts val="3000"/>
              </a:lnSpc>
              <a:buNone/>
            </a:pPr>
            <a:r>
              <a:rPr lang="en-US" sz="1850" strike="noStrike" noProof="1" dirty="0">
                <a:solidFill>
                  <a:srgbClr val="272525"/>
                </a:solidFill>
                <a:latin typeface="Lato" panose="020F0502020204030203" pitchFamily="34" charset="0"/>
                <a:ea typeface="Lato" panose="020F0502020204030203" pitchFamily="34" charset="-122"/>
                <a:cs typeface="Lato" panose="020F0502020204030203" pitchFamily="34" charset="-120"/>
              </a:rPr>
              <a:t>Secure and scalable</a:t>
            </a:r>
            <a:endParaRPr lang="en-US" sz="1850" strike="noStrike" noProof="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3" name="Image 0" descr="preencoded.png"/>
          <p:cNvPicPr>
            <a:picLocks noChangeAspect="1"/>
          </p:cNvPicPr>
          <p:nvPr/>
        </p:nvPicPr>
        <p:blipFill>
          <a:blip r:embed="rId1"/>
          <a:stretch>
            <a:fillRect/>
          </a:stretch>
        </p:blipFill>
        <p:spPr>
          <a:xfrm>
            <a:off x="10972800" y="0"/>
            <a:ext cx="3657600" cy="8229600"/>
          </a:xfrm>
          <a:prstGeom prst="rect">
            <a:avLst/>
          </a:prstGeom>
          <a:noFill/>
          <a:ln w="9525">
            <a:noFill/>
          </a:ln>
        </p:spPr>
      </p:pic>
      <p:sp>
        <p:nvSpPr>
          <p:cNvPr id="3" name="Text 0"/>
          <p:cNvSpPr/>
          <p:nvPr/>
        </p:nvSpPr>
        <p:spPr>
          <a:xfrm>
            <a:off x="863600" y="1285875"/>
            <a:ext cx="6172200" cy="771525"/>
          </a:xfrm>
          <a:prstGeom prst="rect">
            <a:avLst/>
          </a:prstGeom>
          <a:noFill/>
        </p:spPr>
        <p:txBody>
          <a:bodyPr wrap="none" lIns="0" tIns="0" rIns="0" bIns="0" rtlCol="0" anchor="t"/>
          <a:lstStyle/>
          <a:p>
            <a:pPr marL="0" indent="0" algn="l" fontAlgn="auto">
              <a:lnSpc>
                <a:spcPts val="6050"/>
              </a:lnSpc>
              <a:buNone/>
            </a:pPr>
            <a:r>
              <a:rPr lang="en-US" sz="4850" strike="noStrike" noProof="1" dirty="0">
                <a:solidFill>
                  <a:srgbClr val="312F2B"/>
                </a:solidFill>
                <a:latin typeface="Gelasio" pitchFamily="34" charset="0"/>
                <a:ea typeface="Gelasio" pitchFamily="34" charset="-122"/>
                <a:cs typeface="Gelasio" pitchFamily="34" charset="-120"/>
              </a:rPr>
              <a:t>Project Overview</a:t>
            </a:r>
            <a:endParaRPr lang="en-US" sz="4850" strike="noStrike" noProof="1" dirty="0"/>
          </a:p>
        </p:txBody>
      </p:sp>
      <p:sp>
        <p:nvSpPr>
          <p:cNvPr id="18435" name="Text 1"/>
          <p:cNvSpPr/>
          <p:nvPr/>
        </p:nvSpPr>
        <p:spPr>
          <a:xfrm>
            <a:off x="863600" y="2427288"/>
            <a:ext cx="9245600" cy="493712"/>
          </a:xfrm>
          <a:prstGeom prst="rect">
            <a:avLst/>
          </a:prstGeom>
          <a:noFill/>
          <a:ln w="9525">
            <a:noFill/>
          </a:ln>
        </p:spPr>
        <p:txBody>
          <a:bodyPr wrap="none" lIns="0" tIns="0" rIns="0" bIns="0" anchor="t" anchorCtr="0"/>
          <a:p>
            <a:pPr>
              <a:lnSpc>
                <a:spcPts val="3850"/>
              </a:lnSpc>
              <a:buNone/>
            </a:pPr>
            <a:r>
              <a:rPr lang="en-US" altLang="zh-CN" sz="2400" b="1" dirty="0">
                <a:solidFill>
                  <a:srgbClr val="272525"/>
                </a:solidFill>
                <a:latin typeface="Lato" panose="020F0502020204030203" pitchFamily="34" charset="0"/>
                <a:ea typeface="Lato" panose="020F0502020204030203" pitchFamily="34" charset="-122"/>
              </a:rPr>
              <a:t>Main Features:</a:t>
            </a:r>
            <a:endParaRPr lang="en-US" altLang="zh-CN" sz="2400" dirty="0">
              <a:latin typeface="Calibri" panose="020F0502020204030204" charset="0"/>
              <a:ea typeface="+mn-ea"/>
            </a:endParaRPr>
          </a:p>
        </p:txBody>
      </p:sp>
      <p:sp>
        <p:nvSpPr>
          <p:cNvPr id="18436" name="Shape 2"/>
          <p:cNvSpPr/>
          <p:nvPr/>
        </p:nvSpPr>
        <p:spPr>
          <a:xfrm>
            <a:off x="863600" y="3198813"/>
            <a:ext cx="9245600" cy="3744912"/>
          </a:xfrm>
          <a:prstGeom prst="roundRect">
            <a:avLst>
              <a:gd name="adj" fmla="val 2769"/>
            </a:avLst>
          </a:prstGeom>
          <a:noFill/>
          <a:ln w="15240" cap="flat" cmpd="sng">
            <a:solidFill>
              <a:srgbClr val="000000">
                <a:alpha val="7999"/>
              </a:srgbClr>
            </a:solidFill>
            <a:prstDash val="solid"/>
            <a:round/>
            <a:headEnd type="none" w="med" len="med"/>
            <a:tailEnd type="none" w="med" len="med"/>
          </a:ln>
        </p:spPr>
        <p:txBody>
          <a:bodyPr/>
          <a:p>
            <a:endParaRPr lang="en-US"/>
          </a:p>
        </p:txBody>
      </p:sp>
      <p:sp>
        <p:nvSpPr>
          <p:cNvPr id="18437" name="Shape 3"/>
          <p:cNvSpPr/>
          <p:nvPr/>
        </p:nvSpPr>
        <p:spPr>
          <a:xfrm>
            <a:off x="879475" y="3214688"/>
            <a:ext cx="9213850" cy="804862"/>
          </a:xfrm>
          <a:prstGeom prst="rect">
            <a:avLst/>
          </a:prstGeom>
          <a:solidFill>
            <a:srgbClr val="FFFFFF">
              <a:alpha val="3999"/>
            </a:srgbClr>
          </a:solidFill>
          <a:ln w="9525">
            <a:noFill/>
          </a:ln>
        </p:spPr>
        <p:txBody>
          <a:bodyPr/>
          <a:p>
            <a:endParaRPr lang="en-US"/>
          </a:p>
        </p:txBody>
      </p:sp>
      <p:sp>
        <p:nvSpPr>
          <p:cNvPr id="18438" name="Text 4"/>
          <p:cNvSpPr/>
          <p:nvPr/>
        </p:nvSpPr>
        <p:spPr>
          <a:xfrm>
            <a:off x="1125538" y="3370263"/>
            <a:ext cx="8721725" cy="493712"/>
          </a:xfrm>
          <a:prstGeom prst="rect">
            <a:avLst/>
          </a:prstGeom>
          <a:noFill/>
          <a:ln w="9525">
            <a:noFill/>
          </a:ln>
        </p:spPr>
        <p:txBody>
          <a:bodyPr wrap="none" lIns="0" tIns="0" rIns="0" bIns="0" anchor="t" anchorCtr="0"/>
          <a:p>
            <a:pPr>
              <a:lnSpc>
                <a:spcPts val="3850"/>
              </a:lnSpc>
              <a:buNone/>
            </a:pPr>
            <a:r>
              <a:rPr lang="en-US" altLang="zh-CN" sz="2400" dirty="0">
                <a:solidFill>
                  <a:srgbClr val="272525"/>
                </a:solidFill>
                <a:latin typeface="Lato" panose="020F0502020204030203" pitchFamily="34" charset="0"/>
                <a:ea typeface="Lato" panose="020F0502020204030203" pitchFamily="34" charset="-122"/>
              </a:rPr>
              <a:t>Product listing and browsing</a:t>
            </a:r>
            <a:endParaRPr lang="en-US" altLang="zh-CN" sz="2400" dirty="0">
              <a:latin typeface="Calibri" panose="020F0502020204030204" charset="0"/>
              <a:ea typeface="+mn-ea"/>
            </a:endParaRPr>
          </a:p>
        </p:txBody>
      </p:sp>
      <p:sp>
        <p:nvSpPr>
          <p:cNvPr id="18439" name="Shape 5"/>
          <p:cNvSpPr/>
          <p:nvPr/>
        </p:nvSpPr>
        <p:spPr>
          <a:xfrm>
            <a:off x="879475" y="4019550"/>
            <a:ext cx="9213850" cy="804863"/>
          </a:xfrm>
          <a:prstGeom prst="rect">
            <a:avLst/>
          </a:prstGeom>
          <a:solidFill>
            <a:srgbClr val="000000">
              <a:alpha val="3999"/>
            </a:srgbClr>
          </a:solidFill>
          <a:ln w="9525">
            <a:noFill/>
          </a:ln>
        </p:spPr>
        <p:txBody>
          <a:bodyPr/>
          <a:p>
            <a:endParaRPr lang="en-US"/>
          </a:p>
        </p:txBody>
      </p:sp>
      <p:sp>
        <p:nvSpPr>
          <p:cNvPr id="18440" name="Text 6"/>
          <p:cNvSpPr/>
          <p:nvPr/>
        </p:nvSpPr>
        <p:spPr>
          <a:xfrm>
            <a:off x="1125538" y="4175125"/>
            <a:ext cx="8721725" cy="493713"/>
          </a:xfrm>
          <a:prstGeom prst="rect">
            <a:avLst/>
          </a:prstGeom>
          <a:noFill/>
          <a:ln w="9525">
            <a:noFill/>
          </a:ln>
        </p:spPr>
        <p:txBody>
          <a:bodyPr wrap="none" lIns="0" tIns="0" rIns="0" bIns="0" anchor="t" anchorCtr="0"/>
          <a:p>
            <a:pPr>
              <a:lnSpc>
                <a:spcPts val="3850"/>
              </a:lnSpc>
              <a:buNone/>
            </a:pPr>
            <a:r>
              <a:rPr lang="en-US" altLang="zh-CN" sz="2400" dirty="0">
                <a:solidFill>
                  <a:srgbClr val="272525"/>
                </a:solidFill>
                <a:latin typeface="Lato" panose="020F0502020204030203" pitchFamily="34" charset="0"/>
                <a:ea typeface="Lato" panose="020F0502020204030203" pitchFamily="34" charset="-122"/>
              </a:rPr>
              <a:t>User registration and management</a:t>
            </a:r>
            <a:endParaRPr lang="en-US" altLang="zh-CN" sz="2400" dirty="0">
              <a:latin typeface="Calibri" panose="020F0502020204030204" charset="0"/>
              <a:ea typeface="+mn-ea"/>
            </a:endParaRPr>
          </a:p>
        </p:txBody>
      </p:sp>
      <p:sp>
        <p:nvSpPr>
          <p:cNvPr id="18441" name="Shape 7"/>
          <p:cNvSpPr/>
          <p:nvPr/>
        </p:nvSpPr>
        <p:spPr>
          <a:xfrm>
            <a:off x="879475" y="4824413"/>
            <a:ext cx="9213850" cy="1298575"/>
          </a:xfrm>
          <a:prstGeom prst="rect">
            <a:avLst/>
          </a:prstGeom>
          <a:solidFill>
            <a:srgbClr val="FFFFFF">
              <a:alpha val="3999"/>
            </a:srgbClr>
          </a:solidFill>
          <a:ln w="9525">
            <a:noFill/>
          </a:ln>
        </p:spPr>
        <p:txBody>
          <a:bodyPr/>
          <a:p>
            <a:endParaRPr lang="en-US"/>
          </a:p>
        </p:txBody>
      </p:sp>
      <p:sp>
        <p:nvSpPr>
          <p:cNvPr id="18442" name="Text 8"/>
          <p:cNvSpPr/>
          <p:nvPr/>
        </p:nvSpPr>
        <p:spPr>
          <a:xfrm>
            <a:off x="1125538" y="4979988"/>
            <a:ext cx="8721725" cy="987425"/>
          </a:xfrm>
          <a:prstGeom prst="rect">
            <a:avLst/>
          </a:prstGeom>
          <a:noFill/>
          <a:ln w="9525">
            <a:noFill/>
          </a:ln>
        </p:spPr>
        <p:txBody>
          <a:bodyPr wrap="square" lIns="0" tIns="0" rIns="0" bIns="0" anchor="t" anchorCtr="0"/>
          <a:p>
            <a:pPr>
              <a:lnSpc>
                <a:spcPts val="3850"/>
              </a:lnSpc>
              <a:buNone/>
            </a:pPr>
            <a:r>
              <a:rPr lang="en-US" altLang="zh-CN" sz="2400" dirty="0">
                <a:solidFill>
                  <a:srgbClr val="272525"/>
                </a:solidFill>
                <a:latin typeface="Lato" panose="020F0502020204030203" pitchFamily="34" charset="0"/>
                <a:ea typeface="Lato" panose="020F0502020204030203" pitchFamily="34" charset="-122"/>
              </a:rPr>
              <a:t>Admin dashboard for managing categories, subcategories, products, and users</a:t>
            </a:r>
            <a:endParaRPr lang="en-US" altLang="zh-CN" sz="2400" dirty="0">
              <a:latin typeface="Calibri" panose="020F0502020204030204" charset="0"/>
              <a:ea typeface="+mn-ea"/>
            </a:endParaRPr>
          </a:p>
        </p:txBody>
      </p:sp>
      <p:sp>
        <p:nvSpPr>
          <p:cNvPr id="18443" name="Shape 9"/>
          <p:cNvSpPr/>
          <p:nvPr/>
        </p:nvSpPr>
        <p:spPr>
          <a:xfrm>
            <a:off x="879475" y="6122988"/>
            <a:ext cx="9213850" cy="806450"/>
          </a:xfrm>
          <a:prstGeom prst="rect">
            <a:avLst/>
          </a:prstGeom>
          <a:solidFill>
            <a:srgbClr val="000000">
              <a:alpha val="3999"/>
            </a:srgbClr>
          </a:solidFill>
          <a:ln w="9525">
            <a:noFill/>
          </a:ln>
        </p:spPr>
        <p:txBody>
          <a:bodyPr/>
          <a:p>
            <a:endParaRPr lang="en-US"/>
          </a:p>
        </p:txBody>
      </p:sp>
      <p:sp>
        <p:nvSpPr>
          <p:cNvPr id="18444" name="Text 10"/>
          <p:cNvSpPr/>
          <p:nvPr/>
        </p:nvSpPr>
        <p:spPr>
          <a:xfrm>
            <a:off x="1125538" y="6278563"/>
            <a:ext cx="8721725" cy="493712"/>
          </a:xfrm>
          <a:prstGeom prst="rect">
            <a:avLst/>
          </a:prstGeom>
          <a:noFill/>
          <a:ln w="9525">
            <a:noFill/>
          </a:ln>
        </p:spPr>
        <p:txBody>
          <a:bodyPr wrap="none" lIns="0" tIns="0" rIns="0" bIns="0" anchor="t" anchorCtr="0"/>
          <a:p>
            <a:pPr>
              <a:lnSpc>
                <a:spcPts val="3850"/>
              </a:lnSpc>
              <a:buNone/>
            </a:pPr>
            <a:r>
              <a:rPr lang="en-US" altLang="zh-CN" sz="2400" dirty="0">
                <a:solidFill>
                  <a:srgbClr val="272525"/>
                </a:solidFill>
                <a:latin typeface="Lato" panose="020F0502020204030203" pitchFamily="34" charset="0"/>
                <a:ea typeface="Lato" panose="020F0502020204030203" pitchFamily="34" charset="-122"/>
              </a:rPr>
              <a:t>Secure authentication and authorization</a:t>
            </a:r>
            <a:endParaRPr lang="en-US" altLang="zh-CN" sz="2400" dirty="0">
              <a:latin typeface="Calibri" panose="020F0502020204030204" charset="0"/>
              <a:ea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0"/>
          <p:cNvSpPr/>
          <p:nvPr/>
        </p:nvSpPr>
        <p:spPr>
          <a:xfrm>
            <a:off x="739775" y="581025"/>
            <a:ext cx="5278438" cy="658813"/>
          </a:xfrm>
          <a:prstGeom prst="rect">
            <a:avLst/>
          </a:prstGeom>
          <a:noFill/>
        </p:spPr>
        <p:txBody>
          <a:bodyPr wrap="none" lIns="0" tIns="0" rIns="0" bIns="0" rtlCol="0" anchor="t"/>
          <a:lstStyle/>
          <a:p>
            <a:pPr marL="0" indent="0" algn="l" fontAlgn="auto">
              <a:lnSpc>
                <a:spcPts val="5150"/>
              </a:lnSpc>
              <a:buNone/>
            </a:pPr>
            <a:r>
              <a:rPr lang="en-US" sz="4150" strike="noStrike" noProof="1" dirty="0">
                <a:solidFill>
                  <a:srgbClr val="312F2B"/>
                </a:solidFill>
                <a:latin typeface="Gelasio" pitchFamily="34" charset="0"/>
                <a:ea typeface="Gelasio" pitchFamily="34" charset="-122"/>
                <a:cs typeface="Gelasio" pitchFamily="34" charset="-120"/>
              </a:rPr>
              <a:t> Admin Dashboard</a:t>
            </a:r>
            <a:endParaRPr lang="en-US" sz="4150" strike="noStrike" noProof="1" dirty="0"/>
          </a:p>
        </p:txBody>
      </p:sp>
      <p:sp>
        <p:nvSpPr>
          <p:cNvPr id="3" name="Text 1"/>
          <p:cNvSpPr/>
          <p:nvPr/>
        </p:nvSpPr>
        <p:spPr>
          <a:xfrm>
            <a:off x="739775" y="1557338"/>
            <a:ext cx="3167063" cy="395288"/>
          </a:xfrm>
          <a:prstGeom prst="rect">
            <a:avLst/>
          </a:prstGeom>
          <a:noFill/>
        </p:spPr>
        <p:txBody>
          <a:bodyPr wrap="none" lIns="0" tIns="0" rIns="0" bIns="0" rtlCol="0" anchor="t"/>
          <a:lstStyle/>
          <a:p>
            <a:pPr marL="0" indent="0" fontAlgn="auto">
              <a:lnSpc>
                <a:spcPts val="3100"/>
              </a:lnSpc>
              <a:buNone/>
            </a:pPr>
            <a:r>
              <a:rPr lang="en-US" sz="2450" b="1" strike="noStrike" noProof="1" dirty="0">
                <a:solidFill>
                  <a:srgbClr val="312F2B"/>
                </a:solidFill>
                <a:latin typeface="Gelasio" pitchFamily="34" charset="0"/>
                <a:ea typeface="Gelasio" pitchFamily="34" charset="-122"/>
                <a:cs typeface="Gelasio" pitchFamily="34" charset="-120"/>
              </a:rPr>
              <a:t>Key Features:</a:t>
            </a:r>
            <a:endParaRPr lang="en-US" sz="2450" strike="noStrike" noProof="1" dirty="0"/>
          </a:p>
        </p:txBody>
      </p:sp>
      <p:sp>
        <p:nvSpPr>
          <p:cNvPr id="20483" name="Shape 2"/>
          <p:cNvSpPr/>
          <p:nvPr/>
        </p:nvSpPr>
        <p:spPr>
          <a:xfrm>
            <a:off x="739775" y="2270125"/>
            <a:ext cx="13150850" cy="5381625"/>
          </a:xfrm>
          <a:prstGeom prst="roundRect">
            <a:avLst>
              <a:gd name="adj" fmla="val 1648"/>
            </a:avLst>
          </a:prstGeom>
          <a:noFill/>
          <a:ln w="7620" cap="flat" cmpd="sng">
            <a:solidFill>
              <a:srgbClr val="000000">
                <a:alpha val="7999"/>
              </a:srgbClr>
            </a:solidFill>
            <a:prstDash val="solid"/>
            <a:round/>
            <a:headEnd type="none" w="med" len="med"/>
            <a:tailEnd type="none" w="med" len="med"/>
          </a:ln>
        </p:spPr>
        <p:txBody>
          <a:bodyPr/>
          <a:p>
            <a:endParaRPr lang="en-US"/>
          </a:p>
        </p:txBody>
      </p:sp>
      <p:sp>
        <p:nvSpPr>
          <p:cNvPr id="20484" name="Shape 3"/>
          <p:cNvSpPr/>
          <p:nvPr/>
        </p:nvSpPr>
        <p:spPr>
          <a:xfrm>
            <a:off x="746125" y="2278063"/>
            <a:ext cx="13138150" cy="1787525"/>
          </a:xfrm>
          <a:prstGeom prst="rect">
            <a:avLst/>
          </a:prstGeom>
          <a:solidFill>
            <a:srgbClr val="FFFFFF">
              <a:alpha val="3999"/>
            </a:srgbClr>
          </a:solidFill>
          <a:ln w="9525">
            <a:noFill/>
          </a:ln>
        </p:spPr>
        <p:txBody>
          <a:bodyPr/>
          <a:p>
            <a:endParaRPr lang="en-US"/>
          </a:p>
        </p:txBody>
      </p:sp>
      <p:sp>
        <p:nvSpPr>
          <p:cNvPr id="6" name="Text 4"/>
          <p:cNvSpPr/>
          <p:nvPr/>
        </p:nvSpPr>
        <p:spPr>
          <a:xfrm>
            <a:off x="957263" y="2411413"/>
            <a:ext cx="12715875" cy="422275"/>
          </a:xfrm>
          <a:prstGeom prst="rect">
            <a:avLst/>
          </a:prstGeom>
          <a:noFill/>
        </p:spPr>
        <p:txBody>
          <a:bodyPr wrap="none" lIns="0" tIns="0" rIns="0" bIns="0" rtlCol="0" anchor="t"/>
          <a:lstStyle/>
          <a:p>
            <a:pPr marL="0" indent="0" algn="l" fontAlgn="auto">
              <a:lnSpc>
                <a:spcPts val="3300"/>
              </a:lnSpc>
              <a:buNone/>
            </a:pPr>
            <a:r>
              <a:rPr lang="en-US" sz="2050" b="1" strike="noStrike" noProof="1" dirty="0">
                <a:solidFill>
                  <a:srgbClr val="272525"/>
                </a:solidFill>
                <a:latin typeface="Lato" panose="020F0502020204030203" pitchFamily="34" charset="0"/>
                <a:ea typeface="Lato" panose="020F0502020204030203" pitchFamily="34" charset="-122"/>
                <a:cs typeface="Lato" panose="020F0502020204030203" pitchFamily="34" charset="-120"/>
              </a:rPr>
              <a:t>Scalability:</a:t>
            </a:r>
            <a:endParaRPr lang="en-US" sz="2050" strike="noStrike" noProof="1" dirty="0"/>
          </a:p>
        </p:txBody>
      </p:sp>
      <p:sp>
        <p:nvSpPr>
          <p:cNvPr id="7" name="Text 5"/>
          <p:cNvSpPr/>
          <p:nvPr/>
        </p:nvSpPr>
        <p:spPr>
          <a:xfrm>
            <a:off x="957263" y="2960688"/>
            <a:ext cx="12715875" cy="422275"/>
          </a:xfrm>
          <a:prstGeom prst="rect">
            <a:avLst/>
          </a:prstGeom>
          <a:noFill/>
        </p:spPr>
        <p:txBody>
          <a:bodyPr wrap="none" lIns="0" tIns="0" rIns="0" bIns="0" rtlCol="0" anchor="t"/>
          <a:lstStyle/>
          <a:p>
            <a:pPr marL="0" indent="0" fontAlgn="auto">
              <a:lnSpc>
                <a:spcPts val="3300"/>
              </a:lnSpc>
              <a:buNone/>
            </a:pPr>
            <a:r>
              <a:rPr lang="en-US" sz="2050" strike="noStrike" noProof="1" dirty="0">
                <a:solidFill>
                  <a:srgbClr val="272525"/>
                </a:solidFill>
                <a:latin typeface="Lato" panose="020F0502020204030203" pitchFamily="34" charset="0"/>
                <a:ea typeface="Lato" panose="020F0502020204030203" pitchFamily="34" charset="-122"/>
                <a:cs typeface="Lato" panose="020F0502020204030203" pitchFamily="34" charset="-120"/>
              </a:rPr>
              <a:t>Laravel's modular design allows for easy expansion of features.</a:t>
            </a:r>
            <a:endParaRPr lang="en-US" sz="2050" strike="noStrike" noProof="1" dirty="0"/>
          </a:p>
        </p:txBody>
      </p:sp>
      <p:sp>
        <p:nvSpPr>
          <p:cNvPr id="8" name="Text 6"/>
          <p:cNvSpPr/>
          <p:nvPr/>
        </p:nvSpPr>
        <p:spPr>
          <a:xfrm>
            <a:off x="957263" y="3509963"/>
            <a:ext cx="12715875" cy="422275"/>
          </a:xfrm>
          <a:prstGeom prst="rect">
            <a:avLst/>
          </a:prstGeom>
          <a:noFill/>
        </p:spPr>
        <p:txBody>
          <a:bodyPr wrap="none" lIns="0" tIns="0" rIns="0" bIns="0" rtlCol="0" anchor="t"/>
          <a:lstStyle/>
          <a:p>
            <a:pPr marL="0" indent="0" fontAlgn="auto">
              <a:lnSpc>
                <a:spcPts val="3300"/>
              </a:lnSpc>
              <a:buNone/>
            </a:pPr>
            <a:r>
              <a:rPr lang="en-US" sz="2050" strike="noStrike" noProof="1" dirty="0">
                <a:solidFill>
                  <a:srgbClr val="272525"/>
                </a:solidFill>
                <a:latin typeface="Lato" panose="020F0502020204030203" pitchFamily="34" charset="0"/>
                <a:ea typeface="Lato" panose="020F0502020204030203" pitchFamily="34" charset="-122"/>
                <a:cs typeface="Lato" panose="020F0502020204030203" pitchFamily="34" charset="-120"/>
              </a:rPr>
              <a:t>SQL database structure can accommodate a growing number of products, categories, and users.</a:t>
            </a:r>
            <a:endParaRPr lang="en-US" sz="2050" strike="noStrike" noProof="1" dirty="0"/>
          </a:p>
        </p:txBody>
      </p:sp>
      <p:sp>
        <p:nvSpPr>
          <p:cNvPr id="20488" name="Shape 7"/>
          <p:cNvSpPr/>
          <p:nvPr/>
        </p:nvSpPr>
        <p:spPr>
          <a:xfrm>
            <a:off x="746125" y="4065588"/>
            <a:ext cx="13138150" cy="1789112"/>
          </a:xfrm>
          <a:prstGeom prst="rect">
            <a:avLst/>
          </a:prstGeom>
          <a:solidFill>
            <a:srgbClr val="000000">
              <a:alpha val="3999"/>
            </a:srgbClr>
          </a:solidFill>
          <a:ln w="9525">
            <a:noFill/>
          </a:ln>
        </p:spPr>
        <p:txBody>
          <a:bodyPr/>
          <a:p>
            <a:endParaRPr lang="en-US"/>
          </a:p>
        </p:txBody>
      </p:sp>
      <p:sp>
        <p:nvSpPr>
          <p:cNvPr id="10" name="Text 8"/>
          <p:cNvSpPr/>
          <p:nvPr/>
        </p:nvSpPr>
        <p:spPr>
          <a:xfrm>
            <a:off x="957263" y="4200525"/>
            <a:ext cx="12715875" cy="422275"/>
          </a:xfrm>
          <a:prstGeom prst="rect">
            <a:avLst/>
          </a:prstGeom>
          <a:noFill/>
        </p:spPr>
        <p:txBody>
          <a:bodyPr wrap="none" lIns="0" tIns="0" rIns="0" bIns="0" rtlCol="0" anchor="t"/>
          <a:lstStyle/>
          <a:p>
            <a:pPr marL="0" indent="0" fontAlgn="auto">
              <a:lnSpc>
                <a:spcPts val="3300"/>
              </a:lnSpc>
              <a:buNone/>
            </a:pPr>
            <a:r>
              <a:rPr lang="en-US" sz="2050" b="1" strike="noStrike" noProof="1" dirty="0">
                <a:solidFill>
                  <a:srgbClr val="312F2B"/>
                </a:solidFill>
                <a:latin typeface="Lato" panose="020F0502020204030203" pitchFamily="34" charset="0"/>
                <a:ea typeface="Lato" panose="020F0502020204030203" pitchFamily="34" charset="-122"/>
                <a:cs typeface="Lato" panose="020F0502020204030203" pitchFamily="34" charset="-120"/>
              </a:rPr>
              <a:t>Security:</a:t>
            </a:r>
            <a:endParaRPr lang="en-US" sz="2050" strike="noStrike" noProof="1" dirty="0"/>
          </a:p>
        </p:txBody>
      </p:sp>
      <p:sp>
        <p:nvSpPr>
          <p:cNvPr id="11" name="Text 9"/>
          <p:cNvSpPr/>
          <p:nvPr/>
        </p:nvSpPr>
        <p:spPr>
          <a:xfrm>
            <a:off x="957263" y="4749800"/>
            <a:ext cx="12715875" cy="422275"/>
          </a:xfrm>
          <a:prstGeom prst="rect">
            <a:avLst/>
          </a:prstGeom>
          <a:noFill/>
        </p:spPr>
        <p:txBody>
          <a:bodyPr wrap="none" lIns="0" tIns="0" rIns="0" bIns="0" rtlCol="0" anchor="t"/>
          <a:lstStyle/>
          <a:p>
            <a:pPr marL="0" indent="0" fontAlgn="auto">
              <a:lnSpc>
                <a:spcPts val="3300"/>
              </a:lnSpc>
              <a:buNone/>
            </a:pPr>
            <a:r>
              <a:rPr lang="en-US" sz="2050" strike="noStrike" noProof="1" dirty="0">
                <a:solidFill>
                  <a:srgbClr val="272525"/>
                </a:solidFill>
                <a:latin typeface="Lato" panose="020F0502020204030203" pitchFamily="34" charset="0"/>
                <a:ea typeface="Lato" panose="020F0502020204030203" pitchFamily="34" charset="-122"/>
                <a:cs typeface="Lato" panose="020F0502020204030203" pitchFamily="34" charset="-120"/>
              </a:rPr>
              <a:t>Built-in authentication with Laravel.</a:t>
            </a:r>
            <a:endParaRPr lang="en-US" sz="2050" strike="noStrike" noProof="1" dirty="0"/>
          </a:p>
        </p:txBody>
      </p:sp>
      <p:sp>
        <p:nvSpPr>
          <p:cNvPr id="12" name="Text 10"/>
          <p:cNvSpPr/>
          <p:nvPr/>
        </p:nvSpPr>
        <p:spPr>
          <a:xfrm>
            <a:off x="957263" y="5299075"/>
            <a:ext cx="12715875" cy="422275"/>
          </a:xfrm>
          <a:prstGeom prst="rect">
            <a:avLst/>
          </a:prstGeom>
          <a:noFill/>
        </p:spPr>
        <p:txBody>
          <a:bodyPr wrap="none" lIns="0" tIns="0" rIns="0" bIns="0" rtlCol="0" anchor="t"/>
          <a:lstStyle/>
          <a:p>
            <a:pPr marL="0" indent="0" fontAlgn="auto">
              <a:lnSpc>
                <a:spcPts val="3300"/>
              </a:lnSpc>
              <a:buNone/>
            </a:pPr>
            <a:r>
              <a:rPr lang="en-US" sz="2050" strike="noStrike" noProof="1" dirty="0">
                <a:solidFill>
                  <a:srgbClr val="272525"/>
                </a:solidFill>
                <a:latin typeface="Lato" panose="020F0502020204030203" pitchFamily="34" charset="0"/>
                <a:ea typeface="Lato" panose="020F0502020204030203" pitchFamily="34" charset="-122"/>
                <a:cs typeface="Lato" panose="020F0502020204030203" pitchFamily="34" charset="-120"/>
              </a:rPr>
              <a:t>SQL ensures secure data management and proper data validation</a:t>
            </a:r>
            <a:endParaRPr lang="en-US" sz="2050" strike="noStrike" noProof="1" dirty="0"/>
          </a:p>
        </p:txBody>
      </p:sp>
      <p:sp>
        <p:nvSpPr>
          <p:cNvPr id="20492" name="Shape 11"/>
          <p:cNvSpPr/>
          <p:nvPr/>
        </p:nvSpPr>
        <p:spPr>
          <a:xfrm>
            <a:off x="746125" y="5854700"/>
            <a:ext cx="13138150" cy="1789113"/>
          </a:xfrm>
          <a:prstGeom prst="rect">
            <a:avLst/>
          </a:prstGeom>
          <a:solidFill>
            <a:srgbClr val="FFFFFF">
              <a:alpha val="3999"/>
            </a:srgbClr>
          </a:solidFill>
          <a:ln w="9525">
            <a:noFill/>
          </a:ln>
        </p:spPr>
        <p:txBody>
          <a:bodyPr/>
          <a:p>
            <a:endParaRPr lang="en-US"/>
          </a:p>
        </p:txBody>
      </p:sp>
      <p:sp>
        <p:nvSpPr>
          <p:cNvPr id="14" name="Text 12"/>
          <p:cNvSpPr/>
          <p:nvPr/>
        </p:nvSpPr>
        <p:spPr>
          <a:xfrm>
            <a:off x="957263" y="5989638"/>
            <a:ext cx="12715875" cy="422275"/>
          </a:xfrm>
          <a:prstGeom prst="rect">
            <a:avLst/>
          </a:prstGeom>
          <a:noFill/>
        </p:spPr>
        <p:txBody>
          <a:bodyPr wrap="none" lIns="0" tIns="0" rIns="0" bIns="0" rtlCol="0" anchor="t"/>
          <a:lstStyle/>
          <a:p>
            <a:pPr marL="0" indent="0" fontAlgn="auto">
              <a:lnSpc>
                <a:spcPts val="3300"/>
              </a:lnSpc>
              <a:buNone/>
            </a:pPr>
            <a:r>
              <a:rPr lang="en-US" sz="2050" b="1" strike="noStrike" noProof="1" dirty="0">
                <a:solidFill>
                  <a:srgbClr val="272525"/>
                </a:solidFill>
                <a:latin typeface="Lato" panose="020F0502020204030203" pitchFamily="34" charset="0"/>
                <a:ea typeface="Lato" panose="020F0502020204030203" pitchFamily="34" charset="-122"/>
                <a:cs typeface="Lato" panose="020F0502020204030203" pitchFamily="34" charset="-120"/>
              </a:rPr>
              <a:t>Admin Dashboard:</a:t>
            </a:r>
            <a:endParaRPr lang="en-US" sz="2050" strike="noStrike" noProof="1" dirty="0"/>
          </a:p>
        </p:txBody>
      </p:sp>
      <p:sp>
        <p:nvSpPr>
          <p:cNvPr id="15" name="Text 13"/>
          <p:cNvSpPr/>
          <p:nvPr/>
        </p:nvSpPr>
        <p:spPr>
          <a:xfrm>
            <a:off x="957263" y="6538913"/>
            <a:ext cx="12715875" cy="422275"/>
          </a:xfrm>
          <a:prstGeom prst="rect">
            <a:avLst/>
          </a:prstGeom>
          <a:noFill/>
        </p:spPr>
        <p:txBody>
          <a:bodyPr wrap="none" lIns="0" tIns="0" rIns="0" bIns="0" rtlCol="0" anchor="t"/>
          <a:lstStyle/>
          <a:p>
            <a:pPr marL="0" indent="0" fontAlgn="auto">
              <a:lnSpc>
                <a:spcPts val="3300"/>
              </a:lnSpc>
              <a:buNone/>
            </a:pPr>
            <a:r>
              <a:rPr lang="en-US" sz="2050" strike="noStrike" noProof="1" dirty="0">
                <a:solidFill>
                  <a:srgbClr val="272525"/>
                </a:solidFill>
                <a:latin typeface="Lato" panose="020F0502020204030203" pitchFamily="34" charset="0"/>
                <a:ea typeface="Lato" panose="020F0502020204030203" pitchFamily="34" charset="-122"/>
                <a:cs typeface="Lato" panose="020F0502020204030203" pitchFamily="34" charset="-120"/>
              </a:rPr>
              <a:t>Centralized management of e-commerce operations.</a:t>
            </a:r>
            <a:endParaRPr lang="en-US" sz="2050" strike="noStrike" noProof="1" dirty="0"/>
          </a:p>
        </p:txBody>
      </p:sp>
      <p:sp>
        <p:nvSpPr>
          <p:cNvPr id="16" name="Text 14"/>
          <p:cNvSpPr/>
          <p:nvPr/>
        </p:nvSpPr>
        <p:spPr>
          <a:xfrm>
            <a:off x="957263" y="7088188"/>
            <a:ext cx="12715875" cy="422275"/>
          </a:xfrm>
          <a:prstGeom prst="rect">
            <a:avLst/>
          </a:prstGeom>
          <a:noFill/>
        </p:spPr>
        <p:txBody>
          <a:bodyPr wrap="none" lIns="0" tIns="0" rIns="0" bIns="0" rtlCol="0" anchor="t"/>
          <a:lstStyle/>
          <a:p>
            <a:pPr marL="0" indent="0" fontAlgn="auto">
              <a:lnSpc>
                <a:spcPts val="3300"/>
              </a:lnSpc>
              <a:buNone/>
            </a:pPr>
            <a:r>
              <a:rPr lang="en-US" sz="2050" strike="noStrike" noProof="1" dirty="0">
                <a:solidFill>
                  <a:srgbClr val="272525"/>
                </a:solidFill>
                <a:latin typeface="Lato" panose="020F0502020204030203" pitchFamily="34" charset="0"/>
                <a:ea typeface="Lato" panose="020F0502020204030203" pitchFamily="34" charset="-122"/>
                <a:cs typeface="Lato" panose="020F0502020204030203" pitchFamily="34" charset="-120"/>
              </a:rPr>
              <a:t>Simplifies the process of adding categories, subcategories, and products.</a:t>
            </a:r>
            <a:endParaRPr lang="en-US" sz="2050" strike="noStrike" noProof="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529" name="Image 0" descr="preencoded.png"/>
          <p:cNvPicPr>
            <a:picLocks noChangeAspect="1"/>
          </p:cNvPicPr>
          <p:nvPr/>
        </p:nvPicPr>
        <p:blipFill>
          <a:blip r:embed="rId1"/>
          <a:stretch>
            <a:fillRect/>
          </a:stretch>
        </p:blipFill>
        <p:spPr>
          <a:xfrm>
            <a:off x="10972800" y="0"/>
            <a:ext cx="3657600" cy="8229600"/>
          </a:xfrm>
          <a:prstGeom prst="rect">
            <a:avLst/>
          </a:prstGeom>
          <a:noFill/>
          <a:ln w="9525">
            <a:noFill/>
          </a:ln>
        </p:spPr>
      </p:pic>
      <p:sp>
        <p:nvSpPr>
          <p:cNvPr id="3" name="Text 0"/>
          <p:cNvSpPr/>
          <p:nvPr/>
        </p:nvSpPr>
        <p:spPr>
          <a:xfrm>
            <a:off x="863600" y="1671638"/>
            <a:ext cx="7237413" cy="771525"/>
          </a:xfrm>
          <a:prstGeom prst="rect">
            <a:avLst/>
          </a:prstGeom>
          <a:noFill/>
        </p:spPr>
        <p:txBody>
          <a:bodyPr wrap="none" lIns="0" tIns="0" rIns="0" bIns="0" rtlCol="0" anchor="t"/>
          <a:lstStyle/>
          <a:p>
            <a:pPr marL="0" indent="0" algn="l" fontAlgn="auto">
              <a:lnSpc>
                <a:spcPts val="6050"/>
              </a:lnSpc>
              <a:buNone/>
            </a:pPr>
            <a:r>
              <a:rPr lang="en-US" sz="4850" strike="noStrike" noProof="1" dirty="0">
                <a:solidFill>
                  <a:srgbClr val="312F2B"/>
                </a:solidFill>
                <a:latin typeface="Gelasio" pitchFamily="34" charset="0"/>
                <a:ea typeface="Gelasio" pitchFamily="34" charset="-122"/>
                <a:cs typeface="Gelasio" pitchFamily="34" charset="-120"/>
              </a:rPr>
              <a:t> Advantages of the Project </a:t>
            </a:r>
            <a:endParaRPr lang="en-US" sz="4850" strike="noStrike" noProof="1" dirty="0"/>
          </a:p>
        </p:txBody>
      </p:sp>
      <p:sp>
        <p:nvSpPr>
          <p:cNvPr id="22531" name="Shape 1"/>
          <p:cNvSpPr/>
          <p:nvPr/>
        </p:nvSpPr>
        <p:spPr>
          <a:xfrm>
            <a:off x="863600" y="2813050"/>
            <a:ext cx="9245600" cy="3744913"/>
          </a:xfrm>
          <a:prstGeom prst="roundRect">
            <a:avLst>
              <a:gd name="adj" fmla="val 2769"/>
            </a:avLst>
          </a:prstGeom>
          <a:noFill/>
          <a:ln w="15240" cap="flat" cmpd="sng">
            <a:solidFill>
              <a:srgbClr val="000000">
                <a:alpha val="7999"/>
              </a:srgbClr>
            </a:solidFill>
            <a:prstDash val="solid"/>
            <a:round/>
            <a:headEnd type="none" w="med" len="med"/>
            <a:tailEnd type="none" w="med" len="med"/>
          </a:ln>
        </p:spPr>
        <p:txBody>
          <a:bodyPr/>
          <a:p>
            <a:endParaRPr lang="en-US"/>
          </a:p>
        </p:txBody>
      </p:sp>
      <p:sp>
        <p:nvSpPr>
          <p:cNvPr id="22532" name="Shape 2"/>
          <p:cNvSpPr/>
          <p:nvPr/>
        </p:nvSpPr>
        <p:spPr>
          <a:xfrm>
            <a:off x="879475" y="2828925"/>
            <a:ext cx="9213850" cy="804863"/>
          </a:xfrm>
          <a:prstGeom prst="rect">
            <a:avLst/>
          </a:prstGeom>
          <a:solidFill>
            <a:srgbClr val="FFFFFF">
              <a:alpha val="3999"/>
            </a:srgbClr>
          </a:solidFill>
          <a:ln w="9525">
            <a:noFill/>
          </a:ln>
        </p:spPr>
        <p:txBody>
          <a:bodyPr/>
          <a:p>
            <a:endParaRPr lang="en-US"/>
          </a:p>
        </p:txBody>
      </p:sp>
      <p:sp>
        <p:nvSpPr>
          <p:cNvPr id="22533" name="Text 3"/>
          <p:cNvSpPr/>
          <p:nvPr/>
        </p:nvSpPr>
        <p:spPr>
          <a:xfrm>
            <a:off x="1125538" y="2984500"/>
            <a:ext cx="8721725" cy="493713"/>
          </a:xfrm>
          <a:prstGeom prst="rect">
            <a:avLst/>
          </a:prstGeom>
          <a:noFill/>
          <a:ln w="9525">
            <a:noFill/>
          </a:ln>
        </p:spPr>
        <p:txBody>
          <a:bodyPr wrap="none" lIns="0" tIns="0" rIns="0" bIns="0" anchor="t" anchorCtr="0"/>
          <a:p>
            <a:pPr>
              <a:lnSpc>
                <a:spcPts val="3850"/>
              </a:lnSpc>
              <a:buNone/>
            </a:pPr>
            <a:r>
              <a:rPr lang="en-US" altLang="zh-CN" sz="2400" dirty="0">
                <a:solidFill>
                  <a:srgbClr val="272525"/>
                </a:solidFill>
                <a:latin typeface="Lato" panose="020F0502020204030203" pitchFamily="34" charset="0"/>
                <a:ea typeface="Lato" panose="020F0502020204030203" pitchFamily="34" charset="-122"/>
              </a:rPr>
              <a:t>Product listing and browsing</a:t>
            </a:r>
            <a:endParaRPr lang="en-US" altLang="zh-CN" sz="2400" dirty="0">
              <a:latin typeface="Calibri" panose="020F0502020204030204" charset="0"/>
              <a:ea typeface="+mn-ea"/>
            </a:endParaRPr>
          </a:p>
        </p:txBody>
      </p:sp>
      <p:sp>
        <p:nvSpPr>
          <p:cNvPr id="22534" name="Shape 4"/>
          <p:cNvSpPr/>
          <p:nvPr/>
        </p:nvSpPr>
        <p:spPr>
          <a:xfrm>
            <a:off x="879475" y="3633788"/>
            <a:ext cx="9213850" cy="804862"/>
          </a:xfrm>
          <a:prstGeom prst="rect">
            <a:avLst/>
          </a:prstGeom>
          <a:solidFill>
            <a:srgbClr val="000000">
              <a:alpha val="3999"/>
            </a:srgbClr>
          </a:solidFill>
          <a:ln w="9525">
            <a:noFill/>
          </a:ln>
        </p:spPr>
        <p:txBody>
          <a:bodyPr/>
          <a:p>
            <a:endParaRPr lang="en-US"/>
          </a:p>
        </p:txBody>
      </p:sp>
      <p:sp>
        <p:nvSpPr>
          <p:cNvPr id="22535" name="Text 5"/>
          <p:cNvSpPr/>
          <p:nvPr/>
        </p:nvSpPr>
        <p:spPr>
          <a:xfrm>
            <a:off x="1125538" y="3789363"/>
            <a:ext cx="8721725" cy="493712"/>
          </a:xfrm>
          <a:prstGeom prst="rect">
            <a:avLst/>
          </a:prstGeom>
          <a:noFill/>
          <a:ln w="9525">
            <a:noFill/>
          </a:ln>
        </p:spPr>
        <p:txBody>
          <a:bodyPr wrap="none" lIns="0" tIns="0" rIns="0" bIns="0" anchor="t" anchorCtr="0"/>
          <a:p>
            <a:pPr>
              <a:lnSpc>
                <a:spcPts val="3850"/>
              </a:lnSpc>
              <a:buNone/>
            </a:pPr>
            <a:r>
              <a:rPr lang="en-US" altLang="zh-CN" sz="2400" dirty="0">
                <a:solidFill>
                  <a:srgbClr val="272525"/>
                </a:solidFill>
                <a:latin typeface="Lato" panose="020F0502020204030203" pitchFamily="34" charset="0"/>
                <a:ea typeface="Lato" panose="020F0502020204030203" pitchFamily="34" charset="-122"/>
              </a:rPr>
              <a:t>User registration and management</a:t>
            </a:r>
            <a:endParaRPr lang="en-US" altLang="zh-CN" sz="2400" dirty="0">
              <a:latin typeface="Calibri" panose="020F0502020204030204" charset="0"/>
              <a:ea typeface="+mn-ea"/>
            </a:endParaRPr>
          </a:p>
        </p:txBody>
      </p:sp>
      <p:sp>
        <p:nvSpPr>
          <p:cNvPr id="22536" name="Shape 6"/>
          <p:cNvSpPr/>
          <p:nvPr/>
        </p:nvSpPr>
        <p:spPr>
          <a:xfrm>
            <a:off x="879475" y="4438650"/>
            <a:ext cx="9213850" cy="1298575"/>
          </a:xfrm>
          <a:prstGeom prst="rect">
            <a:avLst/>
          </a:prstGeom>
          <a:solidFill>
            <a:srgbClr val="FFFFFF">
              <a:alpha val="3999"/>
            </a:srgbClr>
          </a:solidFill>
          <a:ln w="9525">
            <a:noFill/>
          </a:ln>
        </p:spPr>
        <p:txBody>
          <a:bodyPr/>
          <a:p>
            <a:endParaRPr lang="en-US"/>
          </a:p>
        </p:txBody>
      </p:sp>
      <p:sp>
        <p:nvSpPr>
          <p:cNvPr id="22537" name="Text 7"/>
          <p:cNvSpPr/>
          <p:nvPr/>
        </p:nvSpPr>
        <p:spPr>
          <a:xfrm>
            <a:off x="1125538" y="4594225"/>
            <a:ext cx="8721725" cy="987425"/>
          </a:xfrm>
          <a:prstGeom prst="rect">
            <a:avLst/>
          </a:prstGeom>
          <a:noFill/>
          <a:ln w="9525">
            <a:noFill/>
          </a:ln>
        </p:spPr>
        <p:txBody>
          <a:bodyPr wrap="square" lIns="0" tIns="0" rIns="0" bIns="0" anchor="t" anchorCtr="0"/>
          <a:p>
            <a:pPr>
              <a:lnSpc>
                <a:spcPts val="3850"/>
              </a:lnSpc>
              <a:buNone/>
            </a:pPr>
            <a:r>
              <a:rPr lang="en-US" altLang="zh-CN" sz="2400" dirty="0">
                <a:solidFill>
                  <a:srgbClr val="272525"/>
                </a:solidFill>
                <a:latin typeface="Lato" panose="020F0502020204030203" pitchFamily="34" charset="0"/>
                <a:ea typeface="Lato" panose="020F0502020204030203" pitchFamily="34" charset="-122"/>
              </a:rPr>
              <a:t>Admin dashboard for managing categories, subcategories, products, and users</a:t>
            </a:r>
            <a:endParaRPr lang="en-US" altLang="zh-CN" sz="2400" dirty="0">
              <a:latin typeface="Calibri" panose="020F0502020204030204" charset="0"/>
              <a:ea typeface="+mn-ea"/>
            </a:endParaRPr>
          </a:p>
        </p:txBody>
      </p:sp>
      <p:sp>
        <p:nvSpPr>
          <p:cNvPr id="22538" name="Shape 8"/>
          <p:cNvSpPr/>
          <p:nvPr/>
        </p:nvSpPr>
        <p:spPr>
          <a:xfrm>
            <a:off x="879475" y="5737225"/>
            <a:ext cx="9213850" cy="806450"/>
          </a:xfrm>
          <a:prstGeom prst="rect">
            <a:avLst/>
          </a:prstGeom>
          <a:solidFill>
            <a:srgbClr val="000000">
              <a:alpha val="3999"/>
            </a:srgbClr>
          </a:solidFill>
          <a:ln w="9525">
            <a:noFill/>
          </a:ln>
        </p:spPr>
        <p:txBody>
          <a:bodyPr/>
          <a:p>
            <a:endParaRPr lang="en-US"/>
          </a:p>
        </p:txBody>
      </p:sp>
      <p:sp>
        <p:nvSpPr>
          <p:cNvPr id="22539" name="Text 9"/>
          <p:cNvSpPr/>
          <p:nvPr/>
        </p:nvSpPr>
        <p:spPr>
          <a:xfrm>
            <a:off x="1125538" y="5892800"/>
            <a:ext cx="8721725" cy="493713"/>
          </a:xfrm>
          <a:prstGeom prst="rect">
            <a:avLst/>
          </a:prstGeom>
          <a:noFill/>
          <a:ln w="9525">
            <a:noFill/>
          </a:ln>
        </p:spPr>
        <p:txBody>
          <a:bodyPr wrap="none" lIns="0" tIns="0" rIns="0" bIns="0" anchor="t" anchorCtr="0"/>
          <a:p>
            <a:pPr>
              <a:lnSpc>
                <a:spcPts val="3850"/>
              </a:lnSpc>
              <a:buNone/>
            </a:pPr>
            <a:r>
              <a:rPr lang="en-US" altLang="zh-CN" sz="2400" dirty="0">
                <a:solidFill>
                  <a:srgbClr val="272525"/>
                </a:solidFill>
                <a:latin typeface="Lato" panose="020F0502020204030203" pitchFamily="34" charset="0"/>
                <a:ea typeface="Lato" panose="020F0502020204030203" pitchFamily="34" charset="-122"/>
              </a:rPr>
              <a:t>Secure authentication and authorization</a:t>
            </a:r>
            <a:endParaRPr lang="en-US" altLang="zh-CN" sz="2400" dirty="0">
              <a:latin typeface="Calibri" panose="020F0502020204030204" charset="0"/>
              <a:ea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7" name="Image 0" descr="preencoded.png"/>
          <p:cNvPicPr>
            <a:picLocks noChangeAspect="1"/>
          </p:cNvPicPr>
          <p:nvPr/>
        </p:nvPicPr>
        <p:blipFill>
          <a:blip r:embed="rId1"/>
          <a:stretch>
            <a:fillRect/>
          </a:stretch>
        </p:blipFill>
        <p:spPr>
          <a:xfrm>
            <a:off x="10972800" y="0"/>
            <a:ext cx="3657600" cy="8229600"/>
          </a:xfrm>
          <a:prstGeom prst="rect">
            <a:avLst/>
          </a:prstGeom>
          <a:noFill/>
          <a:ln w="9525">
            <a:noFill/>
          </a:ln>
        </p:spPr>
      </p:pic>
      <p:sp>
        <p:nvSpPr>
          <p:cNvPr id="3" name="Text 0"/>
          <p:cNvSpPr/>
          <p:nvPr/>
        </p:nvSpPr>
        <p:spPr>
          <a:xfrm>
            <a:off x="863600" y="1192213"/>
            <a:ext cx="6938963" cy="771525"/>
          </a:xfrm>
          <a:prstGeom prst="rect">
            <a:avLst/>
          </a:prstGeom>
          <a:noFill/>
        </p:spPr>
        <p:txBody>
          <a:bodyPr wrap="none" lIns="0" tIns="0" rIns="0" bIns="0" rtlCol="0" anchor="t"/>
          <a:lstStyle/>
          <a:p>
            <a:pPr marL="0" indent="0" algn="l" fontAlgn="auto">
              <a:lnSpc>
                <a:spcPts val="6050"/>
              </a:lnSpc>
              <a:buNone/>
            </a:pPr>
            <a:r>
              <a:rPr lang="en-US" sz="4850" strike="noStrike" noProof="1" dirty="0">
                <a:solidFill>
                  <a:srgbClr val="312F2B"/>
                </a:solidFill>
                <a:latin typeface="Gelasio" pitchFamily="34" charset="0"/>
                <a:ea typeface="Gelasio" pitchFamily="34" charset="-122"/>
                <a:cs typeface="Gelasio" pitchFamily="34" charset="-120"/>
              </a:rPr>
              <a:t>Advantages of the Project</a:t>
            </a:r>
            <a:endParaRPr lang="en-US" sz="4850" strike="noStrike" noProof="1" dirty="0"/>
          </a:p>
        </p:txBody>
      </p:sp>
      <p:sp>
        <p:nvSpPr>
          <p:cNvPr id="24579" name="Shape 1"/>
          <p:cNvSpPr/>
          <p:nvPr/>
        </p:nvSpPr>
        <p:spPr>
          <a:xfrm>
            <a:off x="863600" y="2335213"/>
            <a:ext cx="9245600" cy="4702175"/>
          </a:xfrm>
          <a:prstGeom prst="roundRect">
            <a:avLst>
              <a:gd name="adj" fmla="val 2204"/>
            </a:avLst>
          </a:prstGeom>
          <a:noFill/>
          <a:ln w="15240" cap="flat" cmpd="sng">
            <a:solidFill>
              <a:srgbClr val="000000">
                <a:alpha val="7999"/>
              </a:srgbClr>
            </a:solidFill>
            <a:prstDash val="solid"/>
            <a:round/>
            <a:headEnd type="none" w="med" len="med"/>
            <a:tailEnd type="none" w="med" len="med"/>
          </a:ln>
        </p:spPr>
        <p:txBody>
          <a:bodyPr/>
          <a:p>
            <a:endParaRPr lang="en-US"/>
          </a:p>
        </p:txBody>
      </p:sp>
      <p:sp>
        <p:nvSpPr>
          <p:cNvPr id="24580" name="Shape 2"/>
          <p:cNvSpPr/>
          <p:nvPr/>
        </p:nvSpPr>
        <p:spPr>
          <a:xfrm>
            <a:off x="879475" y="2349500"/>
            <a:ext cx="9213850" cy="2089150"/>
          </a:xfrm>
          <a:prstGeom prst="rect">
            <a:avLst/>
          </a:prstGeom>
          <a:solidFill>
            <a:srgbClr val="FFFFFF">
              <a:alpha val="3999"/>
            </a:srgbClr>
          </a:solidFill>
          <a:ln w="9525">
            <a:noFill/>
          </a:ln>
        </p:spPr>
        <p:txBody>
          <a:bodyPr/>
          <a:p>
            <a:endParaRPr lang="en-US"/>
          </a:p>
        </p:txBody>
      </p:sp>
      <p:sp>
        <p:nvSpPr>
          <p:cNvPr id="24581" name="Text 3"/>
          <p:cNvSpPr/>
          <p:nvPr/>
        </p:nvSpPr>
        <p:spPr>
          <a:xfrm>
            <a:off x="1125538" y="2505075"/>
            <a:ext cx="8721725" cy="493713"/>
          </a:xfrm>
          <a:prstGeom prst="rect">
            <a:avLst/>
          </a:prstGeom>
          <a:noFill/>
          <a:ln w="9525">
            <a:noFill/>
          </a:ln>
        </p:spPr>
        <p:txBody>
          <a:bodyPr wrap="none" lIns="0" tIns="0" rIns="0" bIns="0" anchor="t" anchorCtr="0"/>
          <a:p>
            <a:pPr>
              <a:lnSpc>
                <a:spcPts val="3850"/>
              </a:lnSpc>
              <a:buNone/>
            </a:pPr>
            <a:r>
              <a:rPr lang="en-US" altLang="zh-CN" sz="2400" b="1" dirty="0">
                <a:solidFill>
                  <a:srgbClr val="272525"/>
                </a:solidFill>
                <a:latin typeface="Lato" panose="020F0502020204030203" pitchFamily="34" charset="0"/>
                <a:ea typeface="Lato" panose="020F0502020204030203" pitchFamily="34" charset="-122"/>
              </a:rPr>
              <a:t>Responsive Design:</a:t>
            </a:r>
            <a:endParaRPr lang="en-US" altLang="zh-CN" sz="2400" dirty="0">
              <a:latin typeface="Calibri" panose="020F0502020204030204" charset="0"/>
              <a:ea typeface="+mn-ea"/>
            </a:endParaRPr>
          </a:p>
        </p:txBody>
      </p:sp>
      <p:sp>
        <p:nvSpPr>
          <p:cNvPr id="24582" name="Text 4"/>
          <p:cNvSpPr/>
          <p:nvPr/>
        </p:nvSpPr>
        <p:spPr>
          <a:xfrm>
            <a:off x="1125538" y="3148013"/>
            <a:ext cx="8721725" cy="493712"/>
          </a:xfrm>
          <a:prstGeom prst="rect">
            <a:avLst/>
          </a:prstGeom>
          <a:noFill/>
          <a:ln w="9525">
            <a:noFill/>
          </a:ln>
        </p:spPr>
        <p:txBody>
          <a:bodyPr wrap="none" lIns="0" tIns="0" rIns="0" bIns="0" anchor="t" anchorCtr="0"/>
          <a:p>
            <a:pPr>
              <a:lnSpc>
                <a:spcPts val="3850"/>
              </a:lnSpc>
              <a:buNone/>
            </a:pPr>
            <a:r>
              <a:rPr lang="en-US" altLang="zh-CN" sz="2400" dirty="0">
                <a:solidFill>
                  <a:srgbClr val="272525"/>
                </a:solidFill>
                <a:latin typeface="Lato" panose="020F0502020204030203" pitchFamily="34" charset="0"/>
                <a:ea typeface="Lato" panose="020F0502020204030203" pitchFamily="34" charset="-122"/>
              </a:rPr>
              <a:t>Bootstrap ensures the platform is fully responsive across devices.</a:t>
            </a:r>
            <a:endParaRPr lang="en-US" altLang="zh-CN" sz="2400" dirty="0">
              <a:latin typeface="Calibri" panose="020F0502020204030204" charset="0"/>
              <a:ea typeface="+mn-ea"/>
            </a:endParaRPr>
          </a:p>
        </p:txBody>
      </p:sp>
      <p:sp>
        <p:nvSpPr>
          <p:cNvPr id="24583" name="Text 5"/>
          <p:cNvSpPr/>
          <p:nvPr/>
        </p:nvSpPr>
        <p:spPr>
          <a:xfrm>
            <a:off x="1125538" y="3789363"/>
            <a:ext cx="8721725" cy="493712"/>
          </a:xfrm>
          <a:prstGeom prst="rect">
            <a:avLst/>
          </a:prstGeom>
          <a:noFill/>
          <a:ln w="9525">
            <a:noFill/>
          </a:ln>
        </p:spPr>
        <p:txBody>
          <a:bodyPr wrap="none" lIns="0" tIns="0" rIns="0" bIns="0" anchor="t" anchorCtr="0"/>
          <a:p>
            <a:pPr>
              <a:lnSpc>
                <a:spcPts val="3850"/>
              </a:lnSpc>
              <a:buNone/>
            </a:pPr>
            <a:r>
              <a:rPr lang="en-US" altLang="zh-CN" sz="2400" dirty="0">
                <a:solidFill>
                  <a:srgbClr val="272525"/>
                </a:solidFill>
                <a:latin typeface="Lato" panose="020F0502020204030203" pitchFamily="34" charset="0"/>
                <a:ea typeface="Lato" panose="020F0502020204030203" pitchFamily="34" charset="-122"/>
              </a:rPr>
              <a:t>Enhanced user experience through clean, mobile-friendly UI.</a:t>
            </a:r>
            <a:endParaRPr lang="en-US" altLang="zh-CN" sz="2400" dirty="0">
              <a:latin typeface="Calibri" panose="020F0502020204030204" charset="0"/>
              <a:ea typeface="+mn-ea"/>
            </a:endParaRPr>
          </a:p>
        </p:txBody>
      </p:sp>
      <p:sp>
        <p:nvSpPr>
          <p:cNvPr id="24584" name="Shape 6"/>
          <p:cNvSpPr/>
          <p:nvPr/>
        </p:nvSpPr>
        <p:spPr>
          <a:xfrm>
            <a:off x="879475" y="4438650"/>
            <a:ext cx="9213850" cy="2582863"/>
          </a:xfrm>
          <a:prstGeom prst="rect">
            <a:avLst/>
          </a:prstGeom>
          <a:solidFill>
            <a:srgbClr val="000000">
              <a:alpha val="3999"/>
            </a:srgbClr>
          </a:solidFill>
          <a:ln w="9525">
            <a:noFill/>
          </a:ln>
        </p:spPr>
        <p:txBody>
          <a:bodyPr/>
          <a:p>
            <a:endParaRPr lang="en-US"/>
          </a:p>
        </p:txBody>
      </p:sp>
      <p:sp>
        <p:nvSpPr>
          <p:cNvPr id="24585" name="Text 7"/>
          <p:cNvSpPr/>
          <p:nvPr/>
        </p:nvSpPr>
        <p:spPr>
          <a:xfrm>
            <a:off x="1125538" y="4594225"/>
            <a:ext cx="8721725" cy="493713"/>
          </a:xfrm>
          <a:prstGeom prst="rect">
            <a:avLst/>
          </a:prstGeom>
          <a:noFill/>
          <a:ln w="9525">
            <a:noFill/>
          </a:ln>
        </p:spPr>
        <p:txBody>
          <a:bodyPr wrap="none" lIns="0" tIns="0" rIns="0" bIns="0" anchor="t" anchorCtr="0"/>
          <a:p>
            <a:pPr>
              <a:lnSpc>
                <a:spcPts val="3850"/>
              </a:lnSpc>
              <a:buNone/>
            </a:pPr>
            <a:r>
              <a:rPr lang="en-US" altLang="zh-CN" sz="2400" b="1" dirty="0">
                <a:solidFill>
                  <a:srgbClr val="272525"/>
                </a:solidFill>
                <a:latin typeface="Lato" panose="020F0502020204030203" pitchFamily="34" charset="0"/>
                <a:ea typeface="Lato" panose="020F0502020204030203" pitchFamily="34" charset="-122"/>
              </a:rPr>
              <a:t>Customizability:</a:t>
            </a:r>
            <a:endParaRPr lang="en-US" altLang="zh-CN" sz="2400" dirty="0">
              <a:latin typeface="Calibri" panose="020F0502020204030204" charset="0"/>
              <a:ea typeface="+mn-ea"/>
            </a:endParaRPr>
          </a:p>
        </p:txBody>
      </p:sp>
      <p:sp>
        <p:nvSpPr>
          <p:cNvPr id="24586" name="Text 8"/>
          <p:cNvSpPr/>
          <p:nvPr/>
        </p:nvSpPr>
        <p:spPr>
          <a:xfrm>
            <a:off x="1125538" y="5237163"/>
            <a:ext cx="8721725" cy="493712"/>
          </a:xfrm>
          <a:prstGeom prst="rect">
            <a:avLst/>
          </a:prstGeom>
          <a:noFill/>
          <a:ln w="9525">
            <a:noFill/>
          </a:ln>
        </p:spPr>
        <p:txBody>
          <a:bodyPr wrap="none" lIns="0" tIns="0" rIns="0" bIns="0" anchor="t" anchorCtr="0"/>
          <a:p>
            <a:pPr>
              <a:lnSpc>
                <a:spcPts val="3850"/>
              </a:lnSpc>
              <a:buNone/>
            </a:pPr>
            <a:r>
              <a:rPr lang="en-US" altLang="zh-CN" sz="2400" dirty="0">
                <a:solidFill>
                  <a:srgbClr val="272525"/>
                </a:solidFill>
                <a:latin typeface="Lato" panose="020F0502020204030203" pitchFamily="34" charset="0"/>
                <a:ea typeface="Lato" panose="020F0502020204030203" pitchFamily="34" charset="-122"/>
              </a:rPr>
              <a:t>Easily customizable to fit different business models .</a:t>
            </a:r>
            <a:endParaRPr lang="en-US" altLang="zh-CN" sz="2400" dirty="0">
              <a:latin typeface="Calibri" panose="020F0502020204030204" charset="0"/>
              <a:ea typeface="+mn-ea"/>
            </a:endParaRPr>
          </a:p>
        </p:txBody>
      </p:sp>
      <p:sp>
        <p:nvSpPr>
          <p:cNvPr id="24587" name="Text 9"/>
          <p:cNvSpPr/>
          <p:nvPr/>
        </p:nvSpPr>
        <p:spPr>
          <a:xfrm>
            <a:off x="1125538" y="5878513"/>
            <a:ext cx="8721725" cy="987425"/>
          </a:xfrm>
          <a:prstGeom prst="rect">
            <a:avLst/>
          </a:prstGeom>
          <a:noFill/>
          <a:ln w="9525">
            <a:noFill/>
          </a:ln>
        </p:spPr>
        <p:txBody>
          <a:bodyPr wrap="square" lIns="0" tIns="0" rIns="0" bIns="0" anchor="t" anchorCtr="0"/>
          <a:p>
            <a:pPr>
              <a:lnSpc>
                <a:spcPts val="3850"/>
              </a:lnSpc>
              <a:buNone/>
            </a:pPr>
            <a:r>
              <a:rPr lang="en-US" altLang="zh-CN" sz="2400" dirty="0">
                <a:solidFill>
                  <a:srgbClr val="272525"/>
                </a:solidFill>
                <a:latin typeface="Lato" panose="020F0502020204030203" pitchFamily="34" charset="0"/>
                <a:ea typeface="Lato" panose="020F0502020204030203" pitchFamily="34" charset="-122"/>
              </a:rPr>
              <a:t>Laravel's flexibility allows for future integrations like payment gateways, product reviews, etc.</a:t>
            </a:r>
            <a:endParaRPr lang="en-US" altLang="zh-CN" sz="2400" dirty="0">
              <a:latin typeface="Calibri" panose="020F0502020204030204" charset="0"/>
              <a:ea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5" name="Image 0" descr="preencoded.png"/>
          <p:cNvPicPr>
            <a:picLocks noChangeAspect="1"/>
          </p:cNvPicPr>
          <p:nvPr/>
        </p:nvPicPr>
        <p:blipFill>
          <a:blip r:embed="rId1"/>
          <a:stretch>
            <a:fillRect/>
          </a:stretch>
        </p:blipFill>
        <p:spPr>
          <a:xfrm>
            <a:off x="2239963" y="833438"/>
            <a:ext cx="3348037" cy="2703512"/>
          </a:xfrm>
          <a:prstGeom prst="rect">
            <a:avLst/>
          </a:prstGeom>
          <a:noFill/>
          <a:ln w="9525">
            <a:noFill/>
          </a:ln>
        </p:spPr>
      </p:pic>
      <p:pic>
        <p:nvPicPr>
          <p:cNvPr id="26626" name="Image 1" descr="preencoded.png"/>
          <p:cNvPicPr>
            <a:picLocks noChangeAspect="1"/>
          </p:cNvPicPr>
          <p:nvPr/>
        </p:nvPicPr>
        <p:blipFill>
          <a:blip r:embed="rId2"/>
          <a:stretch>
            <a:fillRect/>
          </a:stretch>
        </p:blipFill>
        <p:spPr>
          <a:xfrm>
            <a:off x="2238375" y="4003675"/>
            <a:ext cx="3352800" cy="3352800"/>
          </a:xfrm>
          <a:prstGeom prst="rect">
            <a:avLst/>
          </a:prstGeom>
          <a:noFill/>
          <a:ln w="9525">
            <a:noFill/>
          </a:ln>
        </p:spPr>
      </p:pic>
      <p:sp>
        <p:nvSpPr>
          <p:cNvPr id="26627" name="Text 0"/>
          <p:cNvSpPr/>
          <p:nvPr/>
        </p:nvSpPr>
        <p:spPr>
          <a:xfrm>
            <a:off x="7597775" y="1881188"/>
            <a:ext cx="6251575" cy="2252662"/>
          </a:xfrm>
          <a:prstGeom prst="rect">
            <a:avLst/>
          </a:prstGeom>
          <a:noFill/>
          <a:ln w="9525">
            <a:noFill/>
          </a:ln>
        </p:spPr>
        <p:txBody>
          <a:bodyPr wrap="square" lIns="0" tIns="0" rIns="0" bIns="0" anchor="t" anchorCtr="0"/>
          <a:p>
            <a:pPr>
              <a:lnSpc>
                <a:spcPts val="3500"/>
              </a:lnSpc>
              <a:buNone/>
            </a:pPr>
            <a:r>
              <a:rPr lang="en-US" altLang="zh-CN" sz="2200" dirty="0">
                <a:solidFill>
                  <a:srgbClr val="272525"/>
                </a:solidFill>
                <a:latin typeface="Lato" panose="020F0502020204030203" pitchFamily="34" charset="0"/>
                <a:ea typeface="Lato" panose="020F0502020204030203" pitchFamily="34" charset="-122"/>
              </a:rPr>
              <a:t>We thank all those who made this great initiative possible, and we express our deep thanks to our instructor for giving us this chance to improve our skills. This project is just the start of a new era of learning and growth.</a:t>
            </a:r>
            <a:endParaRPr lang="en-US" altLang="zh-CN" sz="2200" dirty="0">
              <a:latin typeface="Calibri" panose="020F0502020204030204" charset="0"/>
              <a:ea typeface="+mn-ea"/>
            </a:endParaRPr>
          </a:p>
        </p:txBody>
      </p:sp>
      <p:sp>
        <p:nvSpPr>
          <p:cNvPr id="5" name="Text 1"/>
          <p:cNvSpPr/>
          <p:nvPr/>
        </p:nvSpPr>
        <p:spPr>
          <a:xfrm>
            <a:off x="9034463" y="4359275"/>
            <a:ext cx="3378200" cy="420688"/>
          </a:xfrm>
          <a:prstGeom prst="rect">
            <a:avLst/>
          </a:prstGeom>
          <a:noFill/>
        </p:spPr>
        <p:txBody>
          <a:bodyPr wrap="none" lIns="0" tIns="0" rIns="0" bIns="0" rtlCol="0" anchor="t"/>
          <a:lstStyle/>
          <a:p>
            <a:pPr marL="0" indent="0" algn="ctr" fontAlgn="auto">
              <a:lnSpc>
                <a:spcPts val="3300"/>
              </a:lnSpc>
              <a:buNone/>
            </a:pPr>
            <a:r>
              <a:rPr lang="en-US" sz="2650" i="1" strike="noStrike" noProof="1" dirty="0">
                <a:solidFill>
                  <a:srgbClr val="312F2B"/>
                </a:solidFill>
                <a:latin typeface="Gelasio" pitchFamily="34" charset="0"/>
                <a:ea typeface="Gelasio" pitchFamily="34" charset="-122"/>
                <a:cs typeface="Gelasio" pitchFamily="34" charset="-120"/>
              </a:rPr>
              <a:t> Thanks DEPI ..</a:t>
            </a:r>
            <a:endParaRPr lang="en-US" sz="2650" strike="noStrike" noProof="1" dirty="0"/>
          </a:p>
        </p:txBody>
      </p:sp>
      <p:sp>
        <p:nvSpPr>
          <p:cNvPr id="6" name="Text 2"/>
          <p:cNvSpPr/>
          <p:nvPr/>
        </p:nvSpPr>
        <p:spPr>
          <a:xfrm>
            <a:off x="7597775" y="5005388"/>
            <a:ext cx="6251575" cy="360363"/>
          </a:xfrm>
          <a:prstGeom prst="rect">
            <a:avLst/>
          </a:prstGeom>
          <a:noFill/>
        </p:spPr>
        <p:txBody>
          <a:bodyPr wrap="none" lIns="0" tIns="0" rIns="0" bIns="0" rtlCol="0" anchor="t"/>
          <a:lstStyle/>
          <a:p>
            <a:pPr marL="0" indent="0" algn="ctr" fontAlgn="auto">
              <a:lnSpc>
                <a:spcPts val="2800"/>
              </a:lnSpc>
              <a:buNone/>
            </a:pPr>
            <a:endParaRPr lang="en-US" sz="1750" strike="noStrike" noProof="1" dirty="0"/>
          </a:p>
        </p:txBody>
      </p:sp>
      <p:sp>
        <p:nvSpPr>
          <p:cNvPr id="26630" name="Text 3"/>
          <p:cNvSpPr/>
          <p:nvPr/>
        </p:nvSpPr>
        <p:spPr>
          <a:xfrm>
            <a:off x="7597775" y="5568950"/>
            <a:ext cx="6251575" cy="287338"/>
          </a:xfrm>
          <a:prstGeom prst="rect">
            <a:avLst/>
          </a:prstGeom>
          <a:noFill/>
          <a:ln w="9525">
            <a:noFill/>
          </a:ln>
        </p:spPr>
        <p:txBody>
          <a:bodyPr wrap="none" lIns="0" tIns="0" rIns="0" bIns="0" anchor="t" anchorCtr="0"/>
          <a:p>
            <a:pPr algn="r">
              <a:lnSpc>
                <a:spcPts val="2250"/>
              </a:lnSpc>
              <a:buNone/>
            </a:pPr>
            <a:r>
              <a:rPr lang="en-US" altLang="zh-CN" sz="1400" b="1" i="1" dirty="0">
                <a:solidFill>
                  <a:srgbClr val="272525"/>
                </a:solidFill>
                <a:latin typeface="Lato" panose="020F0502020204030203" pitchFamily="34" charset="0"/>
                <a:ea typeface="Lato" panose="020F0502020204030203" pitchFamily="34" charset="-122"/>
              </a:rPr>
              <a:t>ONL1_SWD6_M1D</a:t>
            </a:r>
            <a:endParaRPr lang="en-US" altLang="zh-CN" sz="1400" dirty="0">
              <a:latin typeface="Calibri" panose="020F0502020204030204" charset="0"/>
              <a:ea typeface="+mn-ea"/>
            </a:endParaRPr>
          </a:p>
        </p:txBody>
      </p:sp>
      <p:sp>
        <p:nvSpPr>
          <p:cNvPr id="26631" name="Text 4"/>
          <p:cNvSpPr/>
          <p:nvPr/>
        </p:nvSpPr>
        <p:spPr>
          <a:xfrm>
            <a:off x="7597775" y="6059488"/>
            <a:ext cx="6251575" cy="287337"/>
          </a:xfrm>
          <a:prstGeom prst="rect">
            <a:avLst/>
          </a:prstGeom>
          <a:noFill/>
          <a:ln w="9525">
            <a:noFill/>
          </a:ln>
        </p:spPr>
        <p:txBody>
          <a:bodyPr wrap="none" lIns="0" tIns="0" rIns="0" bIns="0" anchor="t" anchorCtr="0"/>
          <a:p>
            <a:pPr algn="r">
              <a:lnSpc>
                <a:spcPts val="2250"/>
              </a:lnSpc>
              <a:buNone/>
            </a:pPr>
            <a:r>
              <a:rPr lang="en-US" altLang="zh-CN" sz="1400" b="1" i="1" dirty="0">
                <a:solidFill>
                  <a:srgbClr val="272525"/>
                </a:solidFill>
                <a:latin typeface="Lato" panose="020F0502020204030203" pitchFamily="34" charset="0"/>
                <a:ea typeface="Lato" panose="020F0502020204030203" pitchFamily="34" charset="-122"/>
              </a:rPr>
              <a:t>(Group 1)</a:t>
            </a:r>
            <a:r>
              <a:rPr lang="en-US" altLang="zh-CN" sz="1400" dirty="0">
                <a:solidFill>
                  <a:srgbClr val="272525"/>
                </a:solidFill>
                <a:latin typeface="Lato" panose="020F0502020204030203" pitchFamily="34" charset="0"/>
                <a:ea typeface="Lato" panose="020F0502020204030203" pitchFamily="34" charset="-122"/>
              </a:rPr>
              <a:t>   </a:t>
            </a:r>
            <a:r>
              <a:rPr lang="en-US" altLang="zh-CN" sz="1400" b="1" dirty="0">
                <a:solidFill>
                  <a:srgbClr val="272525"/>
                </a:solidFill>
                <a:latin typeface="Lato" panose="020F0502020204030203" pitchFamily="34" charset="0"/>
                <a:ea typeface="Lato" panose="020F0502020204030203" pitchFamily="34" charset="-122"/>
              </a:rPr>
              <a:t>      </a:t>
            </a:r>
            <a:endParaRPr lang="en-US" altLang="zh-CN" sz="1400" dirty="0">
              <a:latin typeface="Calibri" panose="020F0502020204030204" charset="0"/>
              <a:ea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2188</Words>
  <Application>WPS Presentation</Application>
  <PresentationFormat>On-screen Show (16:9)</PresentationFormat>
  <Paragraphs>126</Paragraphs>
  <Slides>8</Slides>
  <Notes>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vt:i4>
      </vt:variant>
    </vt:vector>
  </HeadingPairs>
  <TitlesOfParts>
    <vt:vector size="24" baseType="lpstr">
      <vt:lpstr>Arial</vt:lpstr>
      <vt:lpstr>SimSun</vt:lpstr>
      <vt:lpstr>Wingdings</vt:lpstr>
      <vt:lpstr>Gelasio</vt:lpstr>
      <vt:lpstr>Gelasio</vt:lpstr>
      <vt:lpstr>Gelasio</vt:lpstr>
      <vt:lpstr>Lato</vt:lpstr>
      <vt:lpstr>Lato</vt:lpstr>
      <vt:lpstr>Lato</vt:lpstr>
      <vt:lpstr>Calibri</vt:lpstr>
      <vt:lpstr>Microsoft YaHei</vt:lpstr>
      <vt:lpstr>Arial Unicode MS</vt:lpstr>
      <vt:lpstr>等线</vt:lpstr>
      <vt:lpstr>Calibri Light</vt:lpstr>
      <vt:lpstr>等线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admin</cp:lastModifiedBy>
  <cp:revision>3</cp:revision>
  <dcterms:created xsi:type="dcterms:W3CDTF">2024-10-22T18:37:00Z</dcterms:created>
  <dcterms:modified xsi:type="dcterms:W3CDTF">2024-10-24T07:02:27Z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C03674AD6CE948EBB0C29841F443AF4E_13</vt:lpwstr>
  </property>
  <property fmtid="{D5CDD505-2E9C-101B-9397-08002B2CF9AE}" pid="3" name="KSOProductBuildVer">
    <vt:lpwstr>1033-12.2.0.18607</vt:lpwstr>
  </property>
</Properties>
</file>