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4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675"/>
            <a:ext cx="12192000" cy="6859675"/>
          </a:xfrm>
          <a:prstGeom prst="rect">
            <a:avLst/>
          </a:prstGeom>
          <a:solidFill>
            <a:srgbClr val="4F0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18">
            <a:extLst>
              <a:ext uri="{FF2B5EF4-FFF2-40B4-BE49-F238E27FC236}">
                <a16:creationId xmlns:a16="http://schemas.microsoft.com/office/drawing/2014/main" id="{9B04D250-4D43-4B8F-B972-9651FAD31A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496" y="6382187"/>
            <a:ext cx="707931" cy="3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46" y="6551374"/>
            <a:ext cx="450166" cy="184665"/>
          </a:xfrm>
          <a:prstGeom prst="rect">
            <a:avLst/>
          </a:prstGeom>
        </p:spPr>
        <p:txBody>
          <a:bodyPr lIns="87281" tIns="0" rIns="87281" bIns="0" anchor="ctr">
            <a:normAutofit/>
          </a:bodyPr>
          <a:lstStyle>
            <a:lvl1pPr algn="just">
              <a:defRPr sz="988">
                <a:solidFill>
                  <a:srgbClr val="7030A0"/>
                </a:solidFill>
                <a:latin typeface="Arial" pitchFamily="34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defTabSz="1213838"/>
            <a:fld id="{5CFFC625-3172-475A-8D6E-A802FCB1DA5C}" type="slidenum">
              <a:rPr lang="en-US" smtClean="0"/>
              <a:pPr defTabSz="1213838"/>
              <a:t>‹#›</a:t>
            </a:fld>
            <a:endParaRPr lang="en-US" dirty="0"/>
          </a:p>
        </p:txBody>
      </p:sp>
      <p:pic>
        <p:nvPicPr>
          <p:cNvPr id="14" name="Imagen 15">
            <a:extLst>
              <a:ext uri="{FF2B5EF4-FFF2-40B4-BE49-F238E27FC236}">
                <a16:creationId xmlns:a16="http://schemas.microsoft.com/office/drawing/2014/main" id="{9CA83545-4572-DA48-ACF2-4C6100EC02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64" y="6425793"/>
            <a:ext cx="709909" cy="3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A2A4-8B22-45DF-BF96-33C6715BEF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2C5FD-7865-4ABA-9C26-314914F87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3838"/>
            <a:fld id="{5CFFC625-3172-475A-8D6E-A802FCB1DA5C}" type="slidenum">
              <a:rPr lang="en-US" smtClean="0"/>
              <a:pPr defTabSz="1213838"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92C3D-C378-4646-BDB4-8FD6B5AB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6" y="1305253"/>
            <a:ext cx="4476750" cy="25181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BC2A8-9B30-45F0-AB3D-F9781C19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35" y="1230081"/>
            <a:ext cx="4476750" cy="25181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2668C-08FC-433B-AB35-370AE50E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7973"/>
            <a:ext cx="4476750" cy="25181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56D3C-BCD2-4B4D-B8CE-ECB08FD6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711" y="4007973"/>
            <a:ext cx="4476750" cy="25181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pSp>
        <p:nvGrpSpPr>
          <p:cNvPr id="7" name="Grupo 12">
            <a:extLst>
              <a:ext uri="{FF2B5EF4-FFF2-40B4-BE49-F238E27FC236}">
                <a16:creationId xmlns:a16="http://schemas.microsoft.com/office/drawing/2014/main" id="{1713C4E4-2D42-4460-86E2-F89685FC9745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8" name="Rectángulo 10">
              <a:extLst>
                <a:ext uri="{FF2B5EF4-FFF2-40B4-BE49-F238E27FC236}">
                  <a16:creationId xmlns:a16="http://schemas.microsoft.com/office/drawing/2014/main" id="{C5E6B147-5900-4E19-AD1B-67F6155354D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OX Measurement Report Sample </a:t>
              </a:r>
            </a:p>
          </p:txBody>
        </p:sp>
        <p:sp>
          <p:nvSpPr>
            <p:cNvPr id="9" name="Rectángulo 11">
              <a:extLst>
                <a:ext uri="{FF2B5EF4-FFF2-40B4-BE49-F238E27FC236}">
                  <a16:creationId xmlns:a16="http://schemas.microsoft.com/office/drawing/2014/main" id="{BEF0037C-7D18-4D73-BBE1-C49B33B2ED3C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20078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Devoteam">
      <a:dk1>
        <a:srgbClr val="53565A"/>
      </a:dk1>
      <a:lt1>
        <a:srgbClr val="FFFFFF"/>
      </a:lt1>
      <a:dk2>
        <a:srgbClr val="F8485E"/>
      </a:dk2>
      <a:lt2>
        <a:srgbClr val="FCC354"/>
      </a:lt2>
      <a:accent1>
        <a:srgbClr val="4A8CCA"/>
      </a:accent1>
      <a:accent2>
        <a:srgbClr val="5AB891"/>
      </a:accent2>
      <a:accent3>
        <a:srgbClr val="EC68A3"/>
      </a:accent3>
      <a:accent4>
        <a:srgbClr val="63238C"/>
      </a:accent4>
      <a:accent5>
        <a:srgbClr val="D7EBE7"/>
      </a:accent5>
      <a:accent6>
        <a:srgbClr val="F2F5D8"/>
      </a:accent6>
      <a:hlink>
        <a:srgbClr val="FCC354"/>
      </a:hlink>
      <a:folHlink>
        <a:srgbClr val="EFEEEE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Corbel</vt:lpstr>
      <vt:lpstr>4_Office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Salama</dc:creator>
  <cp:lastModifiedBy>Ahmed Salama</cp:lastModifiedBy>
  <cp:revision>1</cp:revision>
  <dcterms:created xsi:type="dcterms:W3CDTF">2020-07-07T15:23:08Z</dcterms:created>
  <dcterms:modified xsi:type="dcterms:W3CDTF">2020-07-07T15:24:41Z</dcterms:modified>
</cp:coreProperties>
</file>