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 id="2147484009" r:id="rId2"/>
    <p:sldMasterId id="2147484030" r:id="rId3"/>
    <p:sldMasterId id="2147484051" r:id="rId4"/>
  </p:sldMasterIdLst>
  <p:notesMasterIdLst>
    <p:notesMasterId r:id="rId26"/>
  </p:notesMasterIdLst>
  <p:handoutMasterIdLst>
    <p:handoutMasterId r:id="rId27"/>
  </p:handoutMasterIdLst>
  <p:sldIdLst>
    <p:sldId id="1237" r:id="rId5"/>
    <p:sldId id="1371" r:id="rId6"/>
    <p:sldId id="1373" r:id="rId7"/>
    <p:sldId id="1411" r:id="rId8"/>
    <p:sldId id="1394" r:id="rId9"/>
    <p:sldId id="1390" r:id="rId10"/>
    <p:sldId id="1393" r:id="rId11"/>
    <p:sldId id="1338" r:id="rId12"/>
    <p:sldId id="1357" r:id="rId13"/>
    <p:sldId id="1412" r:id="rId14"/>
    <p:sldId id="1369" r:id="rId15"/>
    <p:sldId id="1410" r:id="rId16"/>
    <p:sldId id="1395" r:id="rId17"/>
    <p:sldId id="1396" r:id="rId18"/>
    <p:sldId id="1376" r:id="rId19"/>
    <p:sldId id="1356" r:id="rId20"/>
    <p:sldId id="1377" r:id="rId21"/>
    <p:sldId id="1378" r:id="rId22"/>
    <p:sldId id="1379" r:id="rId23"/>
    <p:sldId id="1380" r:id="rId24"/>
    <p:sldId id="1317"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BD309F-1AF3-405A-910F-63913A6FDA6B}">
          <p14:sldIdLst>
            <p14:sldId id="1237"/>
            <p14:sldId id="1371"/>
            <p14:sldId id="1373"/>
            <p14:sldId id="1411"/>
            <p14:sldId id="1394"/>
            <p14:sldId id="1390"/>
            <p14:sldId id="1393"/>
            <p14:sldId id="1338"/>
            <p14:sldId id="1357"/>
            <p14:sldId id="1412"/>
            <p14:sldId id="1369"/>
            <p14:sldId id="1410"/>
            <p14:sldId id="1395"/>
            <p14:sldId id="1396"/>
            <p14:sldId id="1376"/>
            <p14:sldId id="1356"/>
            <p14:sldId id="1377"/>
            <p14:sldId id="1378"/>
            <p14:sldId id="1379"/>
            <p14:sldId id="1380"/>
            <p14:sldId id="131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h Zidan" initials="SZ" lastIdx="10" clrIdx="0"/>
  <p:cmAuthor id="2" name="Bilal Moussa" initials="BM" lastIdx="22" clrIdx="1">
    <p:extLst>
      <p:ext uri="{19B8F6BF-5375-455C-9EA6-DF929625EA0E}">
        <p15:presenceInfo xmlns:p15="http://schemas.microsoft.com/office/powerpoint/2012/main" userId="S-1-5-21-3468151834-1044066779-2842097673-13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A77"/>
    <a:srgbClr val="9966FF"/>
    <a:srgbClr val="FFEB84"/>
    <a:srgbClr val="B1D580"/>
    <a:srgbClr val="FCC354"/>
    <a:srgbClr val="FF375E"/>
    <a:srgbClr val="FBAA76"/>
    <a:srgbClr val="D9D9D9"/>
    <a:srgbClr val="DCDDDF"/>
    <a:srgbClr val="6323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3878" autoAdjust="0"/>
  </p:normalViewPr>
  <p:slideViewPr>
    <p:cSldViewPr snapToGrid="0">
      <p:cViewPr varScale="1">
        <p:scale>
          <a:sx n="62" d="100"/>
          <a:sy n="62" d="100"/>
        </p:scale>
        <p:origin x="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49" d="100"/>
          <a:sy n="49" d="100"/>
        </p:scale>
        <p:origin x="266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a:t>Criteria Measurement Status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Criteria</c:v>
                </c:pt>
              </c:strCache>
            </c:strRef>
          </c:tx>
          <c:dPt>
            <c:idx val="0"/>
            <c:bubble3D val="0"/>
            <c:spPr>
              <a:solidFill>
                <a:srgbClr val="9966FF"/>
              </a:solidFill>
              <a:ln w="19050">
                <a:solidFill>
                  <a:schemeClr val="lt1"/>
                </a:solidFill>
              </a:ln>
              <a:effectLst/>
            </c:spPr>
            <c:extLst>
              <c:ext xmlns:c16="http://schemas.microsoft.com/office/drawing/2014/chart" uri="{C3380CC4-5D6E-409C-BE32-E72D297353CC}">
                <c16:uniqueId val="{00000001-807B-4262-A167-A8A1139537B1}"/>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807B-4262-A167-A8A1139537B1}"/>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Measured</c:v>
                </c:pt>
                <c:pt idx="1">
                  <c:v>Not Measured/Applicable</c:v>
                </c:pt>
              </c:strCache>
            </c:strRef>
          </c:cat>
          <c:val>
            <c:numRef>
              <c:f>Sheet1!$B$2:$B$3</c:f>
              <c:numCache>
                <c:formatCode>General</c:formatCode>
                <c:ptCount val="2"/>
                <c:pt idx="0">
                  <c:v>28</c:v>
                </c:pt>
                <c:pt idx="1">
                  <c:v>2</c:v>
                </c:pt>
              </c:numCache>
            </c:numRef>
          </c:val>
          <c:extLst>
            <c:ext xmlns:c16="http://schemas.microsoft.com/office/drawing/2014/chart" uri="{C3380CC4-5D6E-409C-BE32-E72D297353CC}">
              <c16:uniqueId val="{00000006-807B-4262-A167-A8A1139537B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2019</c:v>
                </c:pt>
              </c:strCache>
            </c:strRef>
          </c:tx>
          <c:spPr>
            <a:ln w="28575" cap="rnd">
              <a:solidFill>
                <a:schemeClr val="accent1"/>
              </a:solidFill>
              <a:round/>
            </a:ln>
            <a:effectLst/>
          </c:spPr>
          <c:marker>
            <c:symbol val="none"/>
          </c:marker>
          <c:cat>
            <c:strRef>
              <c:f>Sheet1!$A$2:$A$5</c:f>
              <c:strCache>
                <c:ptCount val="4"/>
                <c:pt idx="0">
                  <c:v>Process</c:v>
                </c:pt>
                <c:pt idx="1">
                  <c:v>Quality Cuture</c:v>
                </c:pt>
                <c:pt idx="2">
                  <c:v>Automation</c:v>
                </c:pt>
                <c:pt idx="3">
                  <c:v>Measurement</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DDA2-43C9-AFAE-008A3A74C48F}"/>
            </c:ext>
          </c:extLst>
        </c:ser>
        <c:ser>
          <c:idx val="1"/>
          <c:order val="1"/>
          <c:tx>
            <c:strRef>
              <c:f>Sheet1!$C$1</c:f>
              <c:strCache>
                <c:ptCount val="1"/>
                <c:pt idx="0">
                  <c:v>2020</c:v>
                </c:pt>
              </c:strCache>
            </c:strRef>
          </c:tx>
          <c:spPr>
            <a:ln w="28575" cap="rnd">
              <a:solidFill>
                <a:schemeClr val="accent2"/>
              </a:solidFill>
              <a:round/>
            </a:ln>
            <a:effectLst/>
          </c:spPr>
          <c:marker>
            <c:symbol val="none"/>
          </c:marker>
          <c:cat>
            <c:strRef>
              <c:f>Sheet1!$A$2:$A$5</c:f>
              <c:strCache>
                <c:ptCount val="4"/>
                <c:pt idx="0">
                  <c:v>Process</c:v>
                </c:pt>
                <c:pt idx="1">
                  <c:v>Quality Cuture</c:v>
                </c:pt>
                <c:pt idx="2">
                  <c:v>Automation</c:v>
                </c:pt>
                <c:pt idx="3">
                  <c:v>Measurement</c:v>
                </c:pt>
              </c:strCache>
            </c:strRef>
          </c:cat>
          <c:val>
            <c:numRef>
              <c:f>Sheet1!$C$2:$C$5</c:f>
              <c:numCache>
                <c:formatCode>General</c:formatCode>
                <c:ptCount val="4"/>
                <c:pt idx="0">
                  <c:v>30.4</c:v>
                </c:pt>
                <c:pt idx="1">
                  <c:v>24</c:v>
                </c:pt>
                <c:pt idx="2">
                  <c:v>33</c:v>
                </c:pt>
                <c:pt idx="3">
                  <c:v>37</c:v>
                </c:pt>
              </c:numCache>
            </c:numRef>
          </c:val>
          <c:extLst>
            <c:ext xmlns:c16="http://schemas.microsoft.com/office/drawing/2014/chart" uri="{C3380CC4-5D6E-409C-BE32-E72D297353CC}">
              <c16:uniqueId val="{00000001-DDA2-43C9-AFAE-008A3A74C48F}"/>
            </c:ext>
          </c:extLst>
        </c:ser>
        <c:dLbls>
          <c:showLegendKey val="0"/>
          <c:showVal val="0"/>
          <c:showCatName val="0"/>
          <c:showSerName val="0"/>
          <c:showPercent val="0"/>
          <c:showBubbleSize val="0"/>
        </c:dLbls>
        <c:axId val="1362852480"/>
        <c:axId val="1362854656"/>
      </c:radarChart>
      <c:catAx>
        <c:axId val="136285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62854656"/>
        <c:crosses val="autoZero"/>
        <c:auto val="1"/>
        <c:lblAlgn val="ctr"/>
        <c:lblOffset val="100"/>
        <c:noMultiLvlLbl val="0"/>
      </c:catAx>
      <c:valAx>
        <c:axId val="136285465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524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EOX</c:v>
                </c:pt>
              </c:strCache>
            </c:strRef>
          </c:tx>
          <c:spPr>
            <a:ln w="28575" cap="rnd">
              <a:solidFill>
                <a:schemeClr val="accent1"/>
              </a:solidFill>
              <a:round/>
            </a:ln>
            <a:effectLst/>
          </c:spPr>
          <c:marker>
            <c:symbol val="none"/>
          </c:marker>
          <c:cat>
            <c:strRef>
              <c:f>Sheet1!$A$2:$A$6</c:f>
              <c:strCache>
                <c:ptCount val="5"/>
                <c:pt idx="0">
                  <c:v>Strategy</c:v>
                </c:pt>
                <c:pt idx="1">
                  <c:v>Process</c:v>
                </c:pt>
                <c:pt idx="2">
                  <c:v>People</c:v>
                </c:pt>
                <c:pt idx="3">
                  <c:v>Technology</c:v>
                </c:pt>
                <c:pt idx="4">
                  <c:v>Performance</c:v>
                </c:pt>
              </c:strCache>
            </c:strRef>
          </c:cat>
          <c:val>
            <c:numRef>
              <c:f>Sheet1!$B$2:$B$6</c:f>
              <c:numCache>
                <c:formatCode>General</c:formatCode>
                <c:ptCount val="5"/>
                <c:pt idx="0">
                  <c:v>100</c:v>
                </c:pt>
                <c:pt idx="1">
                  <c:v>40</c:v>
                </c:pt>
                <c:pt idx="2">
                  <c:v>12</c:v>
                </c:pt>
                <c:pt idx="3">
                  <c:v>23</c:v>
                </c:pt>
                <c:pt idx="4">
                  <c:v>42</c:v>
                </c:pt>
              </c:numCache>
            </c:numRef>
          </c:val>
          <c:extLst>
            <c:ext xmlns:c16="http://schemas.microsoft.com/office/drawing/2014/chart" uri="{C3380CC4-5D6E-409C-BE32-E72D297353CC}">
              <c16:uniqueId val="{00000000-C57F-45ED-A5C9-A16819452C3C}"/>
            </c:ext>
          </c:extLst>
        </c:ser>
        <c:dLbls>
          <c:showLegendKey val="0"/>
          <c:showVal val="0"/>
          <c:showCatName val="0"/>
          <c:showSerName val="0"/>
          <c:showPercent val="0"/>
          <c:showBubbleSize val="0"/>
        </c:dLbls>
        <c:axId val="1362848672"/>
        <c:axId val="1362851392"/>
      </c:radarChart>
      <c:catAx>
        <c:axId val="136284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51392"/>
        <c:crosses val="autoZero"/>
        <c:auto val="1"/>
        <c:lblAlgn val="ctr"/>
        <c:lblOffset val="100"/>
        <c:noMultiLvlLbl val="0"/>
      </c:catAx>
      <c:valAx>
        <c:axId val="1362851392"/>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4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Sheet1!$A$2:$A$3</c:f>
              <c:strCache>
                <c:ptCount val="2"/>
                <c:pt idx="0">
                  <c:v>1.1.1</c:v>
                </c:pt>
                <c:pt idx="1">
                  <c:v>1.2.1</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5E7F-4F65-BBCC-7EC1F19F4F15}"/>
            </c:ext>
          </c:extLst>
        </c:ser>
        <c:ser>
          <c:idx val="1"/>
          <c:order val="1"/>
          <c:tx>
            <c:strRef>
              <c:f>Sheet1!$C$1</c:f>
              <c:strCache>
                <c:ptCount val="1"/>
                <c:pt idx="0">
                  <c:v>B</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1.1.1</c:v>
                </c:pt>
                <c:pt idx="1">
                  <c:v>1.2.1</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3-5E7F-4F65-BBCC-7EC1F19F4F15}"/>
            </c:ext>
          </c:extLst>
        </c:ser>
        <c:dLbls>
          <c:showLegendKey val="0"/>
          <c:showVal val="0"/>
          <c:showCatName val="0"/>
          <c:showSerName val="0"/>
          <c:showPercent val="0"/>
          <c:showBubbleSize val="0"/>
        </c:dLbls>
        <c:gapWidth val="150"/>
        <c:overlap val="100"/>
        <c:axId val="1362850848"/>
        <c:axId val="1362851936"/>
      </c:barChart>
      <c:catAx>
        <c:axId val="136285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851936"/>
        <c:crosses val="autoZero"/>
        <c:auto val="1"/>
        <c:lblAlgn val="ctr"/>
        <c:lblOffset val="100"/>
        <c:noMultiLvlLbl val="0"/>
      </c:catAx>
      <c:valAx>
        <c:axId val="1362851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50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Sheet1!$A$2:$A$12</c:f>
              <c:strCache>
                <c:ptCount val="11"/>
                <c:pt idx="0">
                  <c:v>2.1.1</c:v>
                </c:pt>
                <c:pt idx="1">
                  <c:v>2.1.2</c:v>
                </c:pt>
                <c:pt idx="2">
                  <c:v>2.2.1</c:v>
                </c:pt>
                <c:pt idx="3">
                  <c:v>2.2.2</c:v>
                </c:pt>
                <c:pt idx="4">
                  <c:v>2.2.3</c:v>
                </c:pt>
                <c:pt idx="5">
                  <c:v>2.2.4</c:v>
                </c:pt>
                <c:pt idx="6">
                  <c:v>2.2.5</c:v>
                </c:pt>
                <c:pt idx="7">
                  <c:v>2.2.6</c:v>
                </c:pt>
                <c:pt idx="8">
                  <c:v>2.2.7</c:v>
                </c:pt>
                <c:pt idx="9">
                  <c:v>2.3.1</c:v>
                </c:pt>
                <c:pt idx="10">
                  <c:v>2.3.2</c:v>
                </c:pt>
              </c:strCache>
            </c:strRef>
          </c:cat>
          <c:val>
            <c:numRef>
              <c:f>Sheet1!$B$2:$B$12</c:f>
              <c:numCache>
                <c:formatCode>General</c:formatCode>
                <c:ptCount val="11"/>
                <c:pt idx="0">
                  <c:v>0</c:v>
                </c:pt>
                <c:pt idx="1">
                  <c:v>100</c:v>
                </c:pt>
                <c:pt idx="2">
                  <c:v>73</c:v>
                </c:pt>
                <c:pt idx="3">
                  <c:v>15</c:v>
                </c:pt>
                <c:pt idx="4">
                  <c:v>57</c:v>
                </c:pt>
                <c:pt idx="5">
                  <c:v>44</c:v>
                </c:pt>
                <c:pt idx="6">
                  <c:v>15</c:v>
                </c:pt>
                <c:pt idx="7">
                  <c:v>44</c:v>
                </c:pt>
                <c:pt idx="8">
                  <c:v>0</c:v>
                </c:pt>
                <c:pt idx="9">
                  <c:v>73</c:v>
                </c:pt>
                <c:pt idx="10">
                  <c:v>0</c:v>
                </c:pt>
              </c:numCache>
            </c:numRef>
          </c:val>
          <c:extLst>
            <c:ext xmlns:c16="http://schemas.microsoft.com/office/drawing/2014/chart" uri="{C3380CC4-5D6E-409C-BE32-E72D297353CC}">
              <c16:uniqueId val="{00000000-C1D0-4A4A-B67E-90FA3040D971}"/>
            </c:ext>
          </c:extLst>
        </c:ser>
        <c:ser>
          <c:idx val="1"/>
          <c:order val="1"/>
          <c:tx>
            <c:strRef>
              <c:f>Sheet1!$C$1</c:f>
              <c:strCache>
                <c:ptCount val="1"/>
                <c:pt idx="0">
                  <c:v>B</c:v>
                </c:pt>
              </c:strCache>
            </c:strRef>
          </c:tx>
          <c:spPr>
            <a:solidFill>
              <a:schemeClr val="bg1">
                <a:lumMod val="85000"/>
              </a:schemeClr>
            </a:solidFill>
            <a:ln>
              <a:noFill/>
            </a:ln>
            <a:effectLst/>
          </c:spPr>
          <c:invertIfNegative val="0"/>
          <c:dPt>
            <c:idx val="0"/>
            <c:invertIfNegative val="0"/>
            <c:bubble3D val="0"/>
            <c:spPr>
              <a:solidFill>
                <a:schemeClr val="tx1">
                  <a:lumMod val="20000"/>
                  <a:lumOff val="80000"/>
                </a:schemeClr>
              </a:solidFill>
              <a:ln>
                <a:noFill/>
              </a:ln>
              <a:effectLst/>
            </c:spPr>
            <c:extLst>
              <c:ext xmlns:c16="http://schemas.microsoft.com/office/drawing/2014/chart" uri="{C3380CC4-5D6E-409C-BE32-E72D297353CC}">
                <c16:uniqueId val="{00000002-C1D0-4A4A-B67E-90FA3040D971}"/>
              </c:ext>
            </c:extLst>
          </c:dPt>
          <c:dPt>
            <c:idx val="8"/>
            <c:invertIfNegative val="0"/>
            <c:bubble3D val="0"/>
            <c:spPr>
              <a:solidFill>
                <a:srgbClr val="D9D9D9"/>
              </a:solidFill>
              <a:ln>
                <a:noFill/>
              </a:ln>
              <a:effectLst/>
            </c:spPr>
            <c:extLst>
              <c:ext xmlns:c16="http://schemas.microsoft.com/office/drawing/2014/chart" uri="{C3380CC4-5D6E-409C-BE32-E72D297353CC}">
                <c16:uniqueId val="{00000004-8816-47A7-86A8-925462473852}"/>
              </c:ext>
            </c:extLst>
          </c:dPt>
          <c:dPt>
            <c:idx val="10"/>
            <c:invertIfNegative val="0"/>
            <c:bubble3D val="0"/>
            <c:spPr>
              <a:solidFill>
                <a:schemeClr val="bg2"/>
              </a:solidFill>
              <a:ln>
                <a:noFill/>
              </a:ln>
              <a:effectLst/>
            </c:spPr>
            <c:extLst>
              <c:ext xmlns:c16="http://schemas.microsoft.com/office/drawing/2014/chart" uri="{C3380CC4-5D6E-409C-BE32-E72D297353CC}">
                <c16:uniqueId val="{00000003-C1D0-4A4A-B67E-90FA3040D971}"/>
              </c:ext>
            </c:extLst>
          </c:dPt>
          <c:cat>
            <c:strRef>
              <c:f>Sheet1!$A$2:$A$12</c:f>
              <c:strCache>
                <c:ptCount val="11"/>
                <c:pt idx="0">
                  <c:v>2.1.1</c:v>
                </c:pt>
                <c:pt idx="1">
                  <c:v>2.1.2</c:v>
                </c:pt>
                <c:pt idx="2">
                  <c:v>2.2.1</c:v>
                </c:pt>
                <c:pt idx="3">
                  <c:v>2.2.2</c:v>
                </c:pt>
                <c:pt idx="4">
                  <c:v>2.2.3</c:v>
                </c:pt>
                <c:pt idx="5">
                  <c:v>2.2.4</c:v>
                </c:pt>
                <c:pt idx="6">
                  <c:v>2.2.5</c:v>
                </c:pt>
                <c:pt idx="7">
                  <c:v>2.2.6</c:v>
                </c:pt>
                <c:pt idx="8">
                  <c:v>2.2.7</c:v>
                </c:pt>
                <c:pt idx="9">
                  <c:v>2.3.1</c:v>
                </c:pt>
                <c:pt idx="10">
                  <c:v>2.3.2</c:v>
                </c:pt>
              </c:strCache>
            </c:strRef>
          </c:cat>
          <c:val>
            <c:numRef>
              <c:f>Sheet1!$C$2:$C$12</c:f>
              <c:numCache>
                <c:formatCode>General</c:formatCode>
                <c:ptCount val="11"/>
                <c:pt idx="0">
                  <c:v>100</c:v>
                </c:pt>
                <c:pt idx="1">
                  <c:v>0</c:v>
                </c:pt>
                <c:pt idx="2">
                  <c:v>27</c:v>
                </c:pt>
                <c:pt idx="3">
                  <c:v>85</c:v>
                </c:pt>
                <c:pt idx="4">
                  <c:v>43</c:v>
                </c:pt>
                <c:pt idx="5">
                  <c:v>56</c:v>
                </c:pt>
                <c:pt idx="6">
                  <c:v>85</c:v>
                </c:pt>
                <c:pt idx="7">
                  <c:v>56</c:v>
                </c:pt>
                <c:pt idx="8">
                  <c:v>100</c:v>
                </c:pt>
                <c:pt idx="9">
                  <c:v>27</c:v>
                </c:pt>
                <c:pt idx="10">
                  <c:v>100</c:v>
                </c:pt>
              </c:numCache>
            </c:numRef>
          </c:val>
          <c:extLst>
            <c:ext xmlns:c16="http://schemas.microsoft.com/office/drawing/2014/chart" uri="{C3380CC4-5D6E-409C-BE32-E72D297353CC}">
              <c16:uniqueId val="{00000001-C1D0-4A4A-B67E-90FA3040D971}"/>
            </c:ext>
          </c:extLst>
        </c:ser>
        <c:dLbls>
          <c:showLegendKey val="0"/>
          <c:showVal val="0"/>
          <c:showCatName val="0"/>
          <c:showSerName val="0"/>
          <c:showPercent val="0"/>
          <c:showBubbleSize val="0"/>
        </c:dLbls>
        <c:gapWidth val="150"/>
        <c:overlap val="100"/>
        <c:axId val="1362849216"/>
        <c:axId val="1362853024"/>
      </c:barChart>
      <c:catAx>
        <c:axId val="136284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853024"/>
        <c:crosses val="autoZero"/>
        <c:auto val="1"/>
        <c:lblAlgn val="ctr"/>
        <c:lblOffset val="100"/>
        <c:noMultiLvlLbl val="0"/>
      </c:catAx>
      <c:valAx>
        <c:axId val="136285302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362849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Sheet1!$A$2:$A$6</c:f>
              <c:strCache>
                <c:ptCount val="5"/>
                <c:pt idx="0">
                  <c:v>3.1.1</c:v>
                </c:pt>
                <c:pt idx="1">
                  <c:v>3.2.1</c:v>
                </c:pt>
                <c:pt idx="2">
                  <c:v>3.2.2</c:v>
                </c:pt>
                <c:pt idx="3">
                  <c:v>3.3.1</c:v>
                </c:pt>
                <c:pt idx="4">
                  <c:v>3.3.2</c:v>
                </c:pt>
              </c:strCache>
            </c:strRef>
          </c:cat>
          <c:val>
            <c:numRef>
              <c:f>Sheet1!$B$2:$B$6</c:f>
              <c:numCache>
                <c:formatCode>General</c:formatCode>
                <c:ptCount val="5"/>
                <c:pt idx="0">
                  <c:v>0</c:v>
                </c:pt>
                <c:pt idx="1">
                  <c:v>48</c:v>
                </c:pt>
                <c:pt idx="2">
                  <c:v>0</c:v>
                </c:pt>
                <c:pt idx="3">
                  <c:v>0</c:v>
                </c:pt>
                <c:pt idx="4">
                  <c:v>0</c:v>
                </c:pt>
              </c:numCache>
            </c:numRef>
          </c:val>
          <c:extLst>
            <c:ext xmlns:c16="http://schemas.microsoft.com/office/drawing/2014/chart" uri="{C3380CC4-5D6E-409C-BE32-E72D297353CC}">
              <c16:uniqueId val="{00000000-24A4-4593-8B06-8E18DDB79CA3}"/>
            </c:ext>
          </c:extLst>
        </c:ser>
        <c:ser>
          <c:idx val="1"/>
          <c:order val="1"/>
          <c:tx>
            <c:strRef>
              <c:f>Sheet1!$C$1</c:f>
              <c:strCache>
                <c:ptCount val="1"/>
                <c:pt idx="0">
                  <c:v>B</c:v>
                </c:pt>
              </c:strCache>
            </c:strRef>
          </c:tx>
          <c:spPr>
            <a:solidFill>
              <a:schemeClr val="bg1">
                <a:lumMod val="85000"/>
              </a:schemeClr>
            </a:solidFill>
            <a:ln>
              <a:noFill/>
            </a:ln>
            <a:effectLst/>
          </c:spPr>
          <c:invertIfNegative val="0"/>
          <c:dPt>
            <c:idx val="0"/>
            <c:invertIfNegative val="0"/>
            <c:bubble3D val="0"/>
            <c:spPr>
              <a:solidFill>
                <a:schemeClr val="tx1">
                  <a:lumMod val="20000"/>
                  <a:lumOff val="80000"/>
                </a:schemeClr>
              </a:solidFill>
              <a:ln>
                <a:noFill/>
              </a:ln>
              <a:effectLst/>
            </c:spPr>
            <c:extLst>
              <c:ext xmlns:c16="http://schemas.microsoft.com/office/drawing/2014/chart" uri="{C3380CC4-5D6E-409C-BE32-E72D297353CC}">
                <c16:uniqueId val="{00000001-83C1-4EA2-A704-A77AF989FAF5}"/>
              </c:ext>
            </c:extLst>
          </c:dPt>
          <c:dPt>
            <c:idx val="4"/>
            <c:invertIfNegative val="0"/>
            <c:bubble3D val="0"/>
            <c:spPr>
              <a:solidFill>
                <a:schemeClr val="bg2"/>
              </a:solidFill>
              <a:ln>
                <a:noFill/>
              </a:ln>
              <a:effectLst/>
            </c:spPr>
            <c:extLst>
              <c:ext xmlns:c16="http://schemas.microsoft.com/office/drawing/2014/chart" uri="{C3380CC4-5D6E-409C-BE32-E72D297353CC}">
                <c16:uniqueId val="{00000002-24A4-4593-8B06-8E18DDB79CA3}"/>
              </c:ext>
            </c:extLst>
          </c:dPt>
          <c:cat>
            <c:strRef>
              <c:f>Sheet1!$A$2:$A$6</c:f>
              <c:strCache>
                <c:ptCount val="5"/>
                <c:pt idx="0">
                  <c:v>3.1.1</c:v>
                </c:pt>
                <c:pt idx="1">
                  <c:v>3.2.1</c:v>
                </c:pt>
                <c:pt idx="2">
                  <c:v>3.2.2</c:v>
                </c:pt>
                <c:pt idx="3">
                  <c:v>3.3.1</c:v>
                </c:pt>
                <c:pt idx="4">
                  <c:v>3.3.2</c:v>
                </c:pt>
              </c:strCache>
            </c:strRef>
          </c:cat>
          <c:val>
            <c:numRef>
              <c:f>Sheet1!$C$2:$C$6</c:f>
              <c:numCache>
                <c:formatCode>General</c:formatCode>
                <c:ptCount val="5"/>
                <c:pt idx="0">
                  <c:v>100</c:v>
                </c:pt>
                <c:pt idx="1">
                  <c:v>52</c:v>
                </c:pt>
                <c:pt idx="2">
                  <c:v>100</c:v>
                </c:pt>
                <c:pt idx="3">
                  <c:v>100</c:v>
                </c:pt>
                <c:pt idx="4">
                  <c:v>100</c:v>
                </c:pt>
              </c:numCache>
            </c:numRef>
          </c:val>
          <c:extLst>
            <c:ext xmlns:c16="http://schemas.microsoft.com/office/drawing/2014/chart" uri="{C3380CC4-5D6E-409C-BE32-E72D297353CC}">
              <c16:uniqueId val="{00000001-24A4-4593-8B06-8E18DDB79CA3}"/>
            </c:ext>
          </c:extLst>
        </c:ser>
        <c:dLbls>
          <c:showLegendKey val="0"/>
          <c:showVal val="0"/>
          <c:showCatName val="0"/>
          <c:showSerName val="0"/>
          <c:showPercent val="0"/>
          <c:showBubbleSize val="0"/>
        </c:dLbls>
        <c:gapWidth val="150"/>
        <c:overlap val="100"/>
        <c:axId val="1362853568"/>
        <c:axId val="1362854112"/>
      </c:barChart>
      <c:catAx>
        <c:axId val="1362853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854112"/>
        <c:crosses val="autoZero"/>
        <c:auto val="1"/>
        <c:lblAlgn val="ctr"/>
        <c:lblOffset val="100"/>
        <c:noMultiLvlLbl val="0"/>
      </c:catAx>
      <c:valAx>
        <c:axId val="136285411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36285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Sheet1!$A$2:$A$7</c:f>
              <c:strCache>
                <c:ptCount val="6"/>
                <c:pt idx="0">
                  <c:v>5.1.1</c:v>
                </c:pt>
                <c:pt idx="1">
                  <c:v>5.1.2</c:v>
                </c:pt>
                <c:pt idx="2">
                  <c:v>5.1.3</c:v>
                </c:pt>
                <c:pt idx="3">
                  <c:v>5.2.1</c:v>
                </c:pt>
                <c:pt idx="4">
                  <c:v>5.2.2</c:v>
                </c:pt>
                <c:pt idx="5">
                  <c:v>5.3.1</c:v>
                </c:pt>
              </c:strCache>
            </c:strRef>
          </c:cat>
          <c:val>
            <c:numRef>
              <c:f>Sheet1!$B$2:$B$7</c:f>
              <c:numCache>
                <c:formatCode>General</c:formatCode>
                <c:ptCount val="6"/>
                <c:pt idx="0">
                  <c:v>29</c:v>
                </c:pt>
                <c:pt idx="1">
                  <c:v>18</c:v>
                </c:pt>
                <c:pt idx="2">
                  <c:v>12</c:v>
                </c:pt>
                <c:pt idx="3">
                  <c:v>100</c:v>
                </c:pt>
                <c:pt idx="4">
                  <c:v>0</c:v>
                </c:pt>
                <c:pt idx="5">
                  <c:v>100</c:v>
                </c:pt>
              </c:numCache>
            </c:numRef>
          </c:val>
          <c:extLst>
            <c:ext xmlns:c16="http://schemas.microsoft.com/office/drawing/2014/chart" uri="{C3380CC4-5D6E-409C-BE32-E72D297353CC}">
              <c16:uniqueId val="{00000000-38A8-4AF5-9704-292E43C71152}"/>
            </c:ext>
          </c:extLst>
        </c:ser>
        <c:ser>
          <c:idx val="1"/>
          <c:order val="1"/>
          <c:tx>
            <c:strRef>
              <c:f>Sheet1!$C$1</c:f>
              <c:strCache>
                <c:ptCount val="1"/>
                <c:pt idx="0">
                  <c:v>B</c:v>
                </c:pt>
              </c:strCache>
            </c:strRef>
          </c:tx>
          <c:spPr>
            <a:solidFill>
              <a:schemeClr val="bg1">
                <a:lumMod val="85000"/>
              </a:schemeClr>
            </a:solidFill>
            <a:ln>
              <a:noFill/>
            </a:ln>
            <a:effectLst/>
          </c:spPr>
          <c:invertIfNegative val="0"/>
          <c:dPt>
            <c:idx val="4"/>
            <c:invertIfNegative val="0"/>
            <c:bubble3D val="0"/>
            <c:spPr>
              <a:solidFill>
                <a:srgbClr val="DCDDDF"/>
              </a:solidFill>
              <a:ln>
                <a:noFill/>
              </a:ln>
              <a:effectLst/>
            </c:spPr>
            <c:extLst>
              <c:ext xmlns:c16="http://schemas.microsoft.com/office/drawing/2014/chart" uri="{C3380CC4-5D6E-409C-BE32-E72D297353CC}">
                <c16:uniqueId val="{00000001-B7D9-4E0B-B5EE-F38DF99642D2}"/>
              </c:ext>
            </c:extLst>
          </c:dPt>
          <c:dPt>
            <c:idx val="5"/>
            <c:invertIfNegative val="0"/>
            <c:bubble3D val="0"/>
            <c:spPr>
              <a:solidFill>
                <a:schemeClr val="bg2"/>
              </a:solidFill>
              <a:ln>
                <a:noFill/>
              </a:ln>
              <a:effectLst/>
            </c:spPr>
            <c:extLst>
              <c:ext xmlns:c16="http://schemas.microsoft.com/office/drawing/2014/chart" uri="{C3380CC4-5D6E-409C-BE32-E72D297353CC}">
                <c16:uniqueId val="{00000000-B7D9-4E0B-B5EE-F38DF99642D2}"/>
              </c:ext>
            </c:extLst>
          </c:dPt>
          <c:cat>
            <c:strRef>
              <c:f>Sheet1!$A$2:$A$7</c:f>
              <c:strCache>
                <c:ptCount val="6"/>
                <c:pt idx="0">
                  <c:v>5.1.1</c:v>
                </c:pt>
                <c:pt idx="1">
                  <c:v>5.1.2</c:v>
                </c:pt>
                <c:pt idx="2">
                  <c:v>5.1.3</c:v>
                </c:pt>
                <c:pt idx="3">
                  <c:v>5.2.1</c:v>
                </c:pt>
                <c:pt idx="4">
                  <c:v>5.2.2</c:v>
                </c:pt>
                <c:pt idx="5">
                  <c:v>5.3.1</c:v>
                </c:pt>
              </c:strCache>
            </c:strRef>
          </c:cat>
          <c:val>
            <c:numRef>
              <c:f>Sheet1!$C$2:$C$7</c:f>
              <c:numCache>
                <c:formatCode>General</c:formatCode>
                <c:ptCount val="6"/>
                <c:pt idx="0">
                  <c:v>71</c:v>
                </c:pt>
                <c:pt idx="1">
                  <c:v>82</c:v>
                </c:pt>
                <c:pt idx="2">
                  <c:v>88</c:v>
                </c:pt>
                <c:pt idx="3">
                  <c:v>0</c:v>
                </c:pt>
                <c:pt idx="4">
                  <c:v>100</c:v>
                </c:pt>
                <c:pt idx="5">
                  <c:v>0</c:v>
                </c:pt>
              </c:numCache>
            </c:numRef>
          </c:val>
          <c:extLst>
            <c:ext xmlns:c16="http://schemas.microsoft.com/office/drawing/2014/chart" uri="{C3380CC4-5D6E-409C-BE32-E72D297353CC}">
              <c16:uniqueId val="{00000001-38A8-4AF5-9704-292E43C71152}"/>
            </c:ext>
          </c:extLst>
        </c:ser>
        <c:dLbls>
          <c:showLegendKey val="0"/>
          <c:showVal val="0"/>
          <c:showCatName val="0"/>
          <c:showSerName val="0"/>
          <c:showPercent val="0"/>
          <c:showBubbleSize val="0"/>
        </c:dLbls>
        <c:gapWidth val="150"/>
        <c:overlap val="100"/>
        <c:axId val="508603920"/>
        <c:axId val="508604464"/>
      </c:barChart>
      <c:catAx>
        <c:axId val="50860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04464"/>
        <c:crosses val="autoZero"/>
        <c:auto val="1"/>
        <c:lblAlgn val="ctr"/>
        <c:lblOffset val="100"/>
        <c:noMultiLvlLbl val="0"/>
      </c:catAx>
      <c:valAx>
        <c:axId val="50860446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08603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Sheet1!$A$2:$A$7</c:f>
              <c:strCache>
                <c:ptCount val="6"/>
                <c:pt idx="0">
                  <c:v>4.1.1</c:v>
                </c:pt>
                <c:pt idx="1">
                  <c:v>4.2.1</c:v>
                </c:pt>
                <c:pt idx="2">
                  <c:v>4.2.2</c:v>
                </c:pt>
                <c:pt idx="3">
                  <c:v>4.2.3</c:v>
                </c:pt>
                <c:pt idx="4">
                  <c:v>4.2.4</c:v>
                </c:pt>
                <c:pt idx="5">
                  <c:v>4.3.1</c:v>
                </c:pt>
              </c:strCache>
            </c:strRef>
          </c:cat>
          <c:val>
            <c:numRef>
              <c:f>Sheet1!$B$2:$B$7</c:f>
              <c:numCache>
                <c:formatCode>General</c:formatCode>
                <c:ptCount val="6"/>
                <c:pt idx="0">
                  <c:v>0</c:v>
                </c:pt>
                <c:pt idx="1">
                  <c:v>29</c:v>
                </c:pt>
                <c:pt idx="2">
                  <c:v>73</c:v>
                </c:pt>
                <c:pt idx="3">
                  <c:v>0</c:v>
                </c:pt>
                <c:pt idx="4">
                  <c:v>0</c:v>
                </c:pt>
                <c:pt idx="5">
                  <c:v>15</c:v>
                </c:pt>
              </c:numCache>
            </c:numRef>
          </c:val>
          <c:extLst>
            <c:ext xmlns:c16="http://schemas.microsoft.com/office/drawing/2014/chart" uri="{C3380CC4-5D6E-409C-BE32-E72D297353CC}">
              <c16:uniqueId val="{00000000-F18F-46C2-B462-942BCD5F1699}"/>
            </c:ext>
          </c:extLst>
        </c:ser>
        <c:ser>
          <c:idx val="1"/>
          <c:order val="1"/>
          <c:tx>
            <c:strRef>
              <c:f>Sheet1!$C$1</c:f>
              <c:strCache>
                <c:ptCount val="1"/>
                <c:pt idx="0">
                  <c:v>B</c:v>
                </c:pt>
              </c:strCache>
            </c:strRef>
          </c:tx>
          <c:spPr>
            <a:solidFill>
              <a:schemeClr val="tx1">
                <a:lumMod val="20000"/>
                <a:lumOff val="80000"/>
              </a:schemeClr>
            </a:solidFill>
            <a:ln>
              <a:noFill/>
            </a:ln>
            <a:effectLst/>
          </c:spPr>
          <c:invertIfNegative val="0"/>
          <c:dPt>
            <c:idx val="0"/>
            <c:invertIfNegative val="0"/>
            <c:bubble3D val="0"/>
            <c:spPr>
              <a:solidFill>
                <a:schemeClr val="tx1">
                  <a:lumMod val="20000"/>
                  <a:lumOff val="80000"/>
                </a:schemeClr>
              </a:solidFill>
              <a:ln>
                <a:noFill/>
              </a:ln>
              <a:effectLst/>
            </c:spPr>
            <c:extLst>
              <c:ext xmlns:c16="http://schemas.microsoft.com/office/drawing/2014/chart" uri="{C3380CC4-5D6E-409C-BE32-E72D297353CC}">
                <c16:uniqueId val="{00000002-F18F-46C2-B462-942BCD5F1699}"/>
              </c:ext>
            </c:extLst>
          </c:dPt>
          <c:cat>
            <c:strRef>
              <c:f>Sheet1!$A$2:$A$7</c:f>
              <c:strCache>
                <c:ptCount val="6"/>
                <c:pt idx="0">
                  <c:v>4.1.1</c:v>
                </c:pt>
                <c:pt idx="1">
                  <c:v>4.2.1</c:v>
                </c:pt>
                <c:pt idx="2">
                  <c:v>4.2.2</c:v>
                </c:pt>
                <c:pt idx="3">
                  <c:v>4.2.3</c:v>
                </c:pt>
                <c:pt idx="4">
                  <c:v>4.2.4</c:v>
                </c:pt>
                <c:pt idx="5">
                  <c:v>4.3.1</c:v>
                </c:pt>
              </c:strCache>
            </c:strRef>
          </c:cat>
          <c:val>
            <c:numRef>
              <c:f>Sheet1!$C$2:$C$7</c:f>
              <c:numCache>
                <c:formatCode>General</c:formatCode>
                <c:ptCount val="6"/>
                <c:pt idx="0">
                  <c:v>100</c:v>
                </c:pt>
                <c:pt idx="1">
                  <c:v>71</c:v>
                </c:pt>
                <c:pt idx="2">
                  <c:v>27</c:v>
                </c:pt>
                <c:pt idx="3">
                  <c:v>100</c:v>
                </c:pt>
                <c:pt idx="4">
                  <c:v>100</c:v>
                </c:pt>
                <c:pt idx="5">
                  <c:v>85</c:v>
                </c:pt>
              </c:numCache>
            </c:numRef>
          </c:val>
          <c:extLst>
            <c:ext xmlns:c16="http://schemas.microsoft.com/office/drawing/2014/chart" uri="{C3380CC4-5D6E-409C-BE32-E72D297353CC}">
              <c16:uniqueId val="{00000001-F18F-46C2-B462-942BCD5F1699}"/>
            </c:ext>
          </c:extLst>
        </c:ser>
        <c:dLbls>
          <c:showLegendKey val="0"/>
          <c:showVal val="0"/>
          <c:showCatName val="0"/>
          <c:showSerName val="0"/>
          <c:showPercent val="0"/>
          <c:showBubbleSize val="0"/>
        </c:dLbls>
        <c:gapWidth val="150"/>
        <c:overlap val="100"/>
        <c:axId val="508606096"/>
        <c:axId val="508605552"/>
      </c:barChart>
      <c:catAx>
        <c:axId val="50860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05552"/>
        <c:crosses val="autoZero"/>
        <c:auto val="1"/>
        <c:lblAlgn val="ctr"/>
        <c:lblOffset val="100"/>
        <c:noMultiLvlLbl val="0"/>
      </c:catAx>
      <c:valAx>
        <c:axId val="50860555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0860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0-07-07T15:35:42.431" idx="14">
    <p:pos x="6506" y="317"/>
    <p:text>As we already reported during weekly meetings that we measure 26 criteria, let us remain at 26.</p:text>
    <p:extLst>
      <p:ext uri="{C676402C-5697-4E1C-873F-D02D1690AC5C}">
        <p15:threadingInfo xmlns:p15="http://schemas.microsoft.com/office/powerpoint/2012/main" timeZoneBias="-180"/>
      </p:ext>
    </p:extLst>
  </p:cm>
  <p:cm authorId="2" dt="2020-07-07T15:36:17.867" idx="15">
    <p:pos x="6948" y="1770"/>
    <p:text>no need for this pie chart .... the four criteria not measured can be highlighted in the model tree schematic.</p:text>
    <p:extLst>
      <p:ext uri="{C676402C-5697-4E1C-873F-D02D1690AC5C}">
        <p15:threadingInfo xmlns:p15="http://schemas.microsoft.com/office/powerpoint/2012/main" timeZoneBias="-180"/>
      </p:ext>
    </p:extLst>
  </p:cm>
  <p:cm authorId="2" dt="2020-07-07T15:37:19.425" idx="16">
    <p:pos x="5418" y="823"/>
    <p:text>mention that these four (4) criteria will be measured in the future once the missin</p:text>
    <p:extLst>
      <p:ext uri="{C676402C-5697-4E1C-873F-D02D1690AC5C}">
        <p15:threadingInfo xmlns:p15="http://schemas.microsoft.com/office/powerpoint/2012/main" timeZoneBias="-180"/>
      </p:ext>
    </p:extLst>
  </p:cm>
  <p:cm authorId="2" dt="2020-07-07T15:38:14.069" idx="17">
    <p:pos x="3594" y="804"/>
    <p:text>because fulfiling the criteria requires the preparation of specific capabilities (example: process mining scripts).</p:text>
    <p:extLst>
      <p:ext uri="{C676402C-5697-4E1C-873F-D02D1690AC5C}">
        <p15:threadingInfo xmlns:p15="http://schemas.microsoft.com/office/powerpoint/2012/main" timeZoneBias="-180"/>
      </p:ext>
    </p:extLst>
  </p:cm>
  <p:cm authorId="2" dt="2020-07-07T15:39:09.750" idx="18">
    <p:pos x="6768" y="989"/>
    <p:text>The “Not Applicable” criteria is depending on the GD assessment and the result of dependability on other criteria.
^^^ is there really a need for this sentence .... no need anymore.</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7-07T15:13:59.551" idx="5">
    <p:pos x="3935" y="1497"/>
    <p:text>the measurement of last year (June 2019) for all of Tech&amp;Ops</p:text>
    <p:extLst>
      <p:ext uri="{C676402C-5697-4E1C-873F-D02D1690AC5C}">
        <p15:threadingInfo xmlns:p15="http://schemas.microsoft.com/office/powerpoint/2012/main" timeZoneBias="-180"/>
      </p:ext>
    </p:extLst>
  </p:cm>
  <p:cm authorId="2" dt="2020-07-07T15:14:48.849" idx="6">
    <p:pos x="1483" y="3111"/>
    <p:text>Tech&amp;Ops</p:text>
    <p:extLst>
      <p:ext uri="{C676402C-5697-4E1C-873F-D02D1690AC5C}">
        <p15:threadingInfo xmlns:p15="http://schemas.microsoft.com/office/powerpoint/2012/main" timeZoneBias="-180"/>
      </p:ext>
    </p:extLst>
  </p:cm>
  <p:cm authorId="2" dt="2020-07-07T15:15:00.306" idx="7">
    <p:pos x="3640" y="2240"/>
    <p:text>Tech&amp;Ops</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45FED-ED83-4F35-8FB5-68FE37F86A18}"/>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27E44-B818-475F-ADB1-CB77C688E4FC}"/>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173B29FF-4C64-413D-9611-43C3DE5A4F2B}" type="datetimeFigureOut">
              <a:rPr lang="en-US" smtClean="0"/>
              <a:t>7/7/2020</a:t>
            </a:fld>
            <a:endParaRPr lang="en-US"/>
          </a:p>
        </p:txBody>
      </p:sp>
      <p:sp>
        <p:nvSpPr>
          <p:cNvPr id="4" name="Footer Placeholder 3">
            <a:extLst>
              <a:ext uri="{FF2B5EF4-FFF2-40B4-BE49-F238E27FC236}">
                <a16:creationId xmlns:a16="http://schemas.microsoft.com/office/drawing/2014/main" id="{0C702CFE-2CC1-4075-92C0-8C72B66DADB0}"/>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6BD0B8-0735-438E-ADD6-0C95649E66B3}"/>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F0A92F5F-9E6E-4FE5-A1F8-B7EA99AED4D3}" type="slidenum">
              <a:rPr lang="en-US" smtClean="0"/>
              <a:t>‹#›</a:t>
            </a:fld>
            <a:endParaRPr lang="en-US"/>
          </a:p>
        </p:txBody>
      </p:sp>
    </p:spTree>
    <p:extLst>
      <p:ext uri="{BB962C8B-B14F-4D97-AF65-F5344CB8AC3E}">
        <p14:creationId xmlns:p14="http://schemas.microsoft.com/office/powerpoint/2010/main" val="3949096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8341A51A-A2EF-4A34-B0D1-064DCA832096}" type="datetimeFigureOut">
              <a:rPr lang="en-US" smtClean="0"/>
              <a:t>7/7/2020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2FC929ED-4F1F-43BB-82E7-32BDD3F3278E}" type="slidenum">
              <a:rPr lang="en-US" smtClean="0"/>
              <a:t>‹#›</a:t>
            </a:fld>
            <a:endParaRPr lang="en-US"/>
          </a:p>
        </p:txBody>
      </p:sp>
    </p:spTree>
    <p:extLst>
      <p:ext uri="{BB962C8B-B14F-4D97-AF65-F5344CB8AC3E}">
        <p14:creationId xmlns:p14="http://schemas.microsoft.com/office/powerpoint/2010/main" val="347834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929ED-4F1F-43BB-82E7-32BDD3F3278E}" type="slidenum">
              <a:rPr lang="en-US" smtClean="0"/>
              <a:t>1</a:t>
            </a:fld>
            <a:endParaRPr lang="en-US"/>
          </a:p>
        </p:txBody>
      </p:sp>
    </p:spTree>
    <p:extLst>
      <p:ext uri="{BB962C8B-B14F-4D97-AF65-F5344CB8AC3E}">
        <p14:creationId xmlns:p14="http://schemas.microsoft.com/office/powerpoint/2010/main" val="96727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67311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385F87-D3AF-4D46-9F89-6EB7D108DF35}" type="slidenum">
              <a:rPr lang="en-US" smtClean="0"/>
              <a:t>4</a:t>
            </a:fld>
            <a:endParaRPr lang="en-US"/>
          </a:p>
        </p:txBody>
      </p:sp>
    </p:spTree>
    <p:extLst>
      <p:ext uri="{BB962C8B-B14F-4D97-AF65-F5344CB8AC3E}">
        <p14:creationId xmlns:p14="http://schemas.microsoft.com/office/powerpoint/2010/main" val="236318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385F87-D3AF-4D46-9F89-6EB7D108DF35}" type="slidenum">
              <a:rPr lang="en-US" smtClean="0"/>
              <a:t>8</a:t>
            </a:fld>
            <a:endParaRPr lang="en-US"/>
          </a:p>
        </p:txBody>
      </p:sp>
    </p:spTree>
    <p:extLst>
      <p:ext uri="{BB962C8B-B14F-4D97-AF65-F5344CB8AC3E}">
        <p14:creationId xmlns:p14="http://schemas.microsoft.com/office/powerpoint/2010/main" val="75490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929ED-4F1F-43BB-82E7-32BDD3F3278E}" type="slidenum">
              <a:rPr lang="en-US" smtClean="0"/>
              <a:t>13</a:t>
            </a:fld>
            <a:endParaRPr lang="en-US"/>
          </a:p>
        </p:txBody>
      </p:sp>
    </p:spTree>
    <p:extLst>
      <p:ext uri="{BB962C8B-B14F-4D97-AF65-F5344CB8AC3E}">
        <p14:creationId xmlns:p14="http://schemas.microsoft.com/office/powerpoint/2010/main" val="247348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385F87-D3AF-4D46-9F89-6EB7D108DF35}" type="slidenum">
              <a:rPr lang="en-US" smtClean="0"/>
              <a:t>14</a:t>
            </a:fld>
            <a:endParaRPr lang="en-US"/>
          </a:p>
        </p:txBody>
      </p:sp>
    </p:spTree>
    <p:extLst>
      <p:ext uri="{BB962C8B-B14F-4D97-AF65-F5344CB8AC3E}">
        <p14:creationId xmlns:p14="http://schemas.microsoft.com/office/powerpoint/2010/main" val="146519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929ED-4F1F-43BB-82E7-32BDD3F3278E}"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370247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0" y="-1675"/>
            <a:ext cx="12192000" cy="6859675"/>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18">
            <a:extLst>
              <a:ext uri="{FF2B5EF4-FFF2-40B4-BE49-F238E27FC236}">
                <a16:creationId xmlns:a16="http://schemas.microsoft.com/office/drawing/2014/main" id="{9B04D250-4D43-4B8F-B972-9651FAD31A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58496" y="6382187"/>
            <a:ext cx="707931" cy="353966"/>
          </a:xfrm>
          <a:prstGeom prst="rect">
            <a:avLst/>
          </a:prstGeom>
        </p:spPr>
      </p:pic>
    </p:spTree>
    <p:extLst>
      <p:ext uri="{BB962C8B-B14F-4D97-AF65-F5344CB8AC3E}">
        <p14:creationId xmlns:p14="http://schemas.microsoft.com/office/powerpoint/2010/main" val="76843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_B">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1150DEAA-B59A-4A18-97DE-70E6A699762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56555A"/>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43431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_C">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6332" t="18237" r="6851" b="8817"/>
          <a:stretch/>
        </p:blipFill>
        <p:spPr bwMode="gray">
          <a:xfrm>
            <a:off x="1" y="-26804"/>
            <a:ext cx="1219335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53751FB2-27FB-4D18-9379-47A7EFFF8A6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154229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_D">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31499" b="11801"/>
          <a:stretch/>
        </p:blipFill>
        <p:spPr bwMode="gray">
          <a:xfrm>
            <a:off x="17" y="0"/>
            <a:ext cx="12191999"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08F5367-141A-4D9F-AB09-8B8D71AF8B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2144703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_E">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5248" r="16606" b="7537"/>
          <a:stretch/>
        </p:blipFill>
        <p:spPr bwMode="gray">
          <a:xfrm>
            <a:off x="-48683" y="-27384"/>
            <a:ext cx="1228936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35D4347D-A239-4C00-896A-FFA40E6859F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78724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D1547C40-9C56-45DF-9A52-1066E7E984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20" y="1315203"/>
            <a:ext cx="5471581" cy="673100"/>
          </a:xfrm>
        </p:spPr>
        <p:txBody>
          <a:bodyPr r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20" y="1996803"/>
            <a:ext cx="5471581" cy="673100"/>
          </a:xfrm>
        </p:spPr>
        <p:txBody>
          <a:bodyPr r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659200"/>
            <a:ext cx="5471581" cy="3600000"/>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2" name="Espace réservé du texte 3"/>
          <p:cNvSpPr>
            <a:spLocks noGrp="1"/>
          </p:cNvSpPr>
          <p:nvPr>
            <p:ph type="body" sz="quarter" idx="22" hasCustomPrompt="1"/>
          </p:nvPr>
        </p:nvSpPr>
        <p:spPr bwMode="gray">
          <a:xfrm>
            <a:off x="6096021" y="1315203"/>
            <a:ext cx="5472087" cy="673100"/>
          </a:xfrm>
        </p:spPr>
        <p:txBody>
          <a:bodyPr l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6096021" y="1996803"/>
            <a:ext cx="5472087" cy="673100"/>
          </a:xfrm>
        </p:spPr>
        <p:txBody>
          <a:bodyPr l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6096021" y="2659200"/>
            <a:ext cx="5472087" cy="3600000"/>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8" name="Espace réservé du texte 7"/>
          <p:cNvSpPr>
            <a:spLocks noGrp="1"/>
          </p:cNvSpPr>
          <p:nvPr>
            <p:ph type="body" sz="quarter" idx="25"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Tree>
    <p:extLst>
      <p:ext uri="{BB962C8B-B14F-4D97-AF65-F5344CB8AC3E}">
        <p14:creationId xmlns:p14="http://schemas.microsoft.com/office/powerpoint/2010/main" val="152654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E93EAC4F-C50E-403A-993B-EC7EA303C43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3"/>
            <a:ext cx="3598332" cy="673100"/>
          </a:xfrm>
        </p:spPr>
        <p:txBody>
          <a:bodyPr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996803"/>
            <a:ext cx="3598332" cy="673100"/>
          </a:xfrm>
        </p:spPr>
        <p:txBody>
          <a:bodyPr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19" y="2659200"/>
            <a:ext cx="3598332" cy="3600000"/>
          </a:xfrm>
        </p:spPr>
        <p:txBody>
          <a:bodyPr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3"/>
          <p:cNvSpPr>
            <a:spLocks noGrp="1"/>
          </p:cNvSpPr>
          <p:nvPr>
            <p:ph type="body" sz="quarter" idx="18" hasCustomPrompt="1"/>
          </p:nvPr>
        </p:nvSpPr>
        <p:spPr bwMode="gray">
          <a:xfrm>
            <a:off x="4222751" y="1315203"/>
            <a:ext cx="3746500" cy="673100"/>
          </a:xfrm>
        </p:spPr>
        <p:txBody>
          <a:bodyPr lIns="179933"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6" name="Espace réservé du texte 3"/>
          <p:cNvSpPr>
            <a:spLocks noGrp="1"/>
          </p:cNvSpPr>
          <p:nvPr>
            <p:ph type="body" sz="quarter" idx="19" hasCustomPrompt="1"/>
          </p:nvPr>
        </p:nvSpPr>
        <p:spPr bwMode="gray">
          <a:xfrm>
            <a:off x="4222751" y="1996803"/>
            <a:ext cx="3746500" cy="673100"/>
          </a:xfrm>
        </p:spPr>
        <p:txBody>
          <a:bodyPr lIns="179933"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17" name="Espace réservé du texte 7"/>
          <p:cNvSpPr>
            <a:spLocks noGrp="1"/>
          </p:cNvSpPr>
          <p:nvPr>
            <p:ph type="body" sz="quarter" idx="20" hasCustomPrompt="1"/>
          </p:nvPr>
        </p:nvSpPr>
        <p:spPr bwMode="gray">
          <a:xfrm>
            <a:off x="4222751" y="2659200"/>
            <a:ext cx="3746500" cy="3600000"/>
          </a:xfrm>
        </p:spPr>
        <p:txBody>
          <a:bodyPr lIns="179933"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7"/>
          <p:cNvSpPr>
            <a:spLocks noGrp="1"/>
          </p:cNvSpPr>
          <p:nvPr>
            <p:ph type="body" sz="quarter" idx="21" hasCustomPrompt="1"/>
          </p:nvPr>
        </p:nvSpPr>
        <p:spPr bwMode="gray">
          <a:xfrm>
            <a:off x="79692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3"/>
          <p:cNvSpPr>
            <a:spLocks noGrp="1"/>
          </p:cNvSpPr>
          <p:nvPr>
            <p:ph type="body" sz="quarter" idx="22" hasCustomPrompt="1"/>
          </p:nvPr>
        </p:nvSpPr>
        <p:spPr bwMode="gray">
          <a:xfrm>
            <a:off x="7969251" y="1315203"/>
            <a:ext cx="3598333" cy="673100"/>
          </a:xfrm>
        </p:spPr>
        <p:txBody>
          <a:bodyPr l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7969251" y="1996803"/>
            <a:ext cx="3598333" cy="673100"/>
          </a:xfrm>
        </p:spPr>
        <p:txBody>
          <a:bodyPr l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7969251" y="2659200"/>
            <a:ext cx="3598333" cy="3600000"/>
          </a:xfrm>
        </p:spPr>
        <p:txBody>
          <a:bodyPr l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67040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395D5B76-6756-4F24-AFE2-9A7E605B1A6E}"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0"/>
            <a:ext cx="5470996" cy="336000"/>
          </a:xfrm>
        </p:spPr>
        <p:txBody>
          <a:bodyPr r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653644"/>
            <a:ext cx="5470996"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192364"/>
            <a:ext cx="5471581"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0" name="Espace réservé du texte 7"/>
          <p:cNvSpPr>
            <a:spLocks noGrp="1"/>
          </p:cNvSpPr>
          <p:nvPr>
            <p:ph type="body" sz="quarter" idx="18" hasCustomPrompt="1"/>
          </p:nvPr>
        </p:nvSpPr>
        <p:spPr bwMode="gray">
          <a:xfrm>
            <a:off x="624433" y="3787200"/>
            <a:ext cx="10943167" cy="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3"/>
          <p:cNvSpPr>
            <a:spLocks noGrp="1"/>
          </p:cNvSpPr>
          <p:nvPr>
            <p:ph type="body" sz="quarter" idx="19" hasCustomPrompt="1"/>
          </p:nvPr>
        </p:nvSpPr>
        <p:spPr bwMode="gray">
          <a:xfrm>
            <a:off x="6096102" y="1315200"/>
            <a:ext cx="5471503" cy="336000"/>
          </a:xfrm>
        </p:spPr>
        <p:txBody>
          <a:bodyPr l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26" name="Espace réservé du texte 3"/>
          <p:cNvSpPr>
            <a:spLocks noGrp="1"/>
          </p:cNvSpPr>
          <p:nvPr>
            <p:ph type="body" sz="quarter" idx="20" hasCustomPrompt="1"/>
          </p:nvPr>
        </p:nvSpPr>
        <p:spPr bwMode="gray">
          <a:xfrm>
            <a:off x="6096101" y="1653644"/>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27" name="Espace réservé du texte 7"/>
          <p:cNvSpPr>
            <a:spLocks noGrp="1"/>
          </p:cNvSpPr>
          <p:nvPr>
            <p:ph type="body" sz="quarter" idx="21" hasCustomPrompt="1"/>
          </p:nvPr>
        </p:nvSpPr>
        <p:spPr bwMode="gray">
          <a:xfrm>
            <a:off x="6096000" y="2192364"/>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8" name="Espace réservé du texte 3"/>
          <p:cNvSpPr>
            <a:spLocks noGrp="1"/>
          </p:cNvSpPr>
          <p:nvPr>
            <p:ph type="body" sz="quarter" idx="22" hasCustomPrompt="1"/>
          </p:nvPr>
        </p:nvSpPr>
        <p:spPr bwMode="gray">
          <a:xfrm>
            <a:off x="624420" y="3859200"/>
            <a:ext cx="5470997" cy="336000"/>
          </a:xfrm>
        </p:spPr>
        <p:txBody>
          <a:bodyPr r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29" name="Espace réservé du texte 3"/>
          <p:cNvSpPr>
            <a:spLocks noGrp="1"/>
          </p:cNvSpPr>
          <p:nvPr>
            <p:ph type="body" sz="quarter" idx="23" hasCustomPrompt="1"/>
          </p:nvPr>
        </p:nvSpPr>
        <p:spPr bwMode="gray">
          <a:xfrm>
            <a:off x="624420" y="4197712"/>
            <a:ext cx="5470997"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0" name="Espace réservé du texte 7"/>
          <p:cNvSpPr>
            <a:spLocks noGrp="1"/>
          </p:cNvSpPr>
          <p:nvPr>
            <p:ph type="body" sz="quarter" idx="24" hasCustomPrompt="1"/>
          </p:nvPr>
        </p:nvSpPr>
        <p:spPr bwMode="gray">
          <a:xfrm>
            <a:off x="624437" y="4736432"/>
            <a:ext cx="5471583"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3"/>
          <p:cNvSpPr>
            <a:spLocks noGrp="1"/>
          </p:cNvSpPr>
          <p:nvPr>
            <p:ph type="body" sz="quarter" idx="25" hasCustomPrompt="1"/>
          </p:nvPr>
        </p:nvSpPr>
        <p:spPr bwMode="gray">
          <a:xfrm>
            <a:off x="6096102" y="3859199"/>
            <a:ext cx="5471503" cy="336000"/>
          </a:xfrm>
        </p:spPr>
        <p:txBody>
          <a:bodyPr l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32" name="Espace réservé du texte 3"/>
          <p:cNvSpPr>
            <a:spLocks noGrp="1"/>
          </p:cNvSpPr>
          <p:nvPr>
            <p:ph type="body" sz="quarter" idx="26" hasCustomPrompt="1"/>
          </p:nvPr>
        </p:nvSpPr>
        <p:spPr bwMode="gray">
          <a:xfrm>
            <a:off x="6096102" y="4197712"/>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3" name="Espace réservé du texte 7"/>
          <p:cNvSpPr>
            <a:spLocks noGrp="1"/>
          </p:cNvSpPr>
          <p:nvPr>
            <p:ph type="body" sz="quarter" idx="27" hasCustomPrompt="1"/>
          </p:nvPr>
        </p:nvSpPr>
        <p:spPr bwMode="gray">
          <a:xfrm>
            <a:off x="6095999" y="4736432"/>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312074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C50F0F3B-9764-4681-886D-DB3E9BC17E0B}"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2640207"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37" y="3024003"/>
            <a:ext cx="5471583" cy="3237100"/>
          </a:xfrm>
        </p:spPr>
        <p:txBody>
          <a:bodyPr rIns="179933"/>
          <a:lstStyle>
            <a:lvl1pPr marL="0" indent="0" algn="l">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7" name="Espace réservé du texte 4"/>
          <p:cNvSpPr>
            <a:spLocks noGrp="1"/>
          </p:cNvSpPr>
          <p:nvPr>
            <p:ph type="body" sz="quarter" idx="18" hasCustomPrompt="1"/>
          </p:nvPr>
        </p:nvSpPr>
        <p:spPr bwMode="gray">
          <a:xfrm>
            <a:off x="8103132"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18" name="Espace réservé du texte 5"/>
          <p:cNvSpPr>
            <a:spLocks noGrp="1"/>
          </p:cNvSpPr>
          <p:nvPr>
            <p:ph type="body" sz="quarter" idx="19" hasCustomPrompt="1"/>
          </p:nvPr>
        </p:nvSpPr>
        <p:spPr bwMode="gray">
          <a:xfrm>
            <a:off x="6096000" y="3024003"/>
            <a:ext cx="5454264"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142907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5EF9D94E-2311-42B3-8FEF-FF32E104DBCA}"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703584"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20" y="3024003"/>
            <a:ext cx="3598333" cy="3237100"/>
          </a:xfrm>
        </p:spPr>
        <p:txBody>
          <a:bodyPr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4"/>
          <p:cNvSpPr>
            <a:spLocks noGrp="1"/>
          </p:cNvSpPr>
          <p:nvPr>
            <p:ph type="body" sz="quarter" idx="26" hasCustomPrompt="1"/>
          </p:nvPr>
        </p:nvSpPr>
        <p:spPr bwMode="gray">
          <a:xfrm>
            <a:off x="5375999"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4" name="Espace réservé du texte 5"/>
          <p:cNvSpPr>
            <a:spLocks noGrp="1"/>
          </p:cNvSpPr>
          <p:nvPr>
            <p:ph type="body" sz="quarter" idx="27" hasCustomPrompt="1"/>
          </p:nvPr>
        </p:nvSpPr>
        <p:spPr bwMode="gray">
          <a:xfrm>
            <a:off x="4222751" y="3024003"/>
            <a:ext cx="3746500" cy="3237100"/>
          </a:xfrm>
        </p:spPr>
        <p:txBody>
          <a:bodyPr lIns="179933"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5" name="Espace réservé du texte 7"/>
          <p:cNvSpPr>
            <a:spLocks noGrp="1"/>
          </p:cNvSpPr>
          <p:nvPr>
            <p:ph type="body" sz="quarter" idx="28" hasCustomPrompt="1"/>
          </p:nvPr>
        </p:nvSpPr>
        <p:spPr bwMode="gray">
          <a:xfrm>
            <a:off x="79692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6" name="Espace réservé du texte 4"/>
          <p:cNvSpPr>
            <a:spLocks noGrp="1"/>
          </p:cNvSpPr>
          <p:nvPr>
            <p:ph type="body" sz="quarter" idx="29" hasCustomPrompt="1"/>
          </p:nvPr>
        </p:nvSpPr>
        <p:spPr bwMode="gray">
          <a:xfrm>
            <a:off x="9048417"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7" name="Espace réservé du texte 5"/>
          <p:cNvSpPr>
            <a:spLocks noGrp="1"/>
          </p:cNvSpPr>
          <p:nvPr>
            <p:ph type="body" sz="quarter" idx="30" hasCustomPrompt="1"/>
          </p:nvPr>
        </p:nvSpPr>
        <p:spPr bwMode="gray">
          <a:xfrm>
            <a:off x="7969251" y="3024003"/>
            <a:ext cx="3598333"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2151871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23212F98-5FFB-472D-BC8B-05587DAA1BF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224159"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19" y="3024003"/>
            <a:ext cx="2639484" cy="3237100"/>
          </a:xfrm>
        </p:spPr>
        <p:txBody>
          <a:bodyPr/>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32639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2" name="Espace réservé du texte 4"/>
          <p:cNvSpPr>
            <a:spLocks noGrp="1"/>
          </p:cNvSpPr>
          <p:nvPr>
            <p:ph type="body" sz="quarter" idx="20" hasCustomPrompt="1"/>
          </p:nvPr>
        </p:nvSpPr>
        <p:spPr bwMode="gray">
          <a:xfrm>
            <a:off x="3959951"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3" name="Espace réservé du texte 5"/>
          <p:cNvSpPr>
            <a:spLocks noGrp="1"/>
          </p:cNvSpPr>
          <p:nvPr>
            <p:ph type="body" sz="quarter" idx="21" hasCustomPrompt="1"/>
          </p:nvPr>
        </p:nvSpPr>
        <p:spPr bwMode="gray">
          <a:xfrm>
            <a:off x="3263903"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8" name="Espace réservé du texte 7"/>
          <p:cNvSpPr>
            <a:spLocks noGrp="1"/>
          </p:cNvSpPr>
          <p:nvPr>
            <p:ph type="body" sz="quarter" idx="22"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9" name="Espace réservé du texte 4"/>
          <p:cNvSpPr>
            <a:spLocks noGrp="1"/>
          </p:cNvSpPr>
          <p:nvPr>
            <p:ph type="body" sz="quarter" idx="23" hasCustomPrompt="1"/>
          </p:nvPr>
        </p:nvSpPr>
        <p:spPr bwMode="gray">
          <a:xfrm>
            <a:off x="6792048"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0" name="Espace réservé du texte 5"/>
          <p:cNvSpPr>
            <a:spLocks noGrp="1"/>
          </p:cNvSpPr>
          <p:nvPr>
            <p:ph type="body" sz="quarter" idx="24" hasCustomPrompt="1"/>
          </p:nvPr>
        </p:nvSpPr>
        <p:spPr bwMode="gray">
          <a:xfrm>
            <a:off x="6095999"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31" name="Espace réservé du texte 7"/>
          <p:cNvSpPr>
            <a:spLocks noGrp="1"/>
          </p:cNvSpPr>
          <p:nvPr>
            <p:ph type="body" sz="quarter" idx="25" hasCustomPrompt="1"/>
          </p:nvPr>
        </p:nvSpPr>
        <p:spPr bwMode="gray">
          <a:xfrm>
            <a:off x="89281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4"/>
          <p:cNvSpPr>
            <a:spLocks noGrp="1"/>
          </p:cNvSpPr>
          <p:nvPr>
            <p:ph type="body" sz="quarter" idx="26" hasCustomPrompt="1"/>
          </p:nvPr>
        </p:nvSpPr>
        <p:spPr bwMode="gray">
          <a:xfrm>
            <a:off x="9527840" y="1315200"/>
            <a:ext cx="1440000" cy="1440000"/>
          </a:xfrm>
          <a:prstGeom prst="ellipse">
            <a:avLst/>
          </a:prstGeom>
          <a:solidFill>
            <a:schemeClr val="accent4"/>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3" name="Espace réservé du texte 5"/>
          <p:cNvSpPr>
            <a:spLocks noGrp="1"/>
          </p:cNvSpPr>
          <p:nvPr>
            <p:ph type="body" sz="quarter" idx="27" hasCustomPrompt="1"/>
          </p:nvPr>
        </p:nvSpPr>
        <p:spPr bwMode="gray">
          <a:xfrm>
            <a:off x="8928099" y="3024003"/>
            <a:ext cx="2639484" cy="3237100"/>
          </a:xfrm>
        </p:spPr>
        <p:txBody>
          <a:bodyPr lIns="107955"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253571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8" name="Slide Number Placeholder 5"/>
          <p:cNvSpPr>
            <a:spLocks noGrp="1"/>
          </p:cNvSpPr>
          <p:nvPr>
            <p:ph type="sldNum" sz="quarter" idx="4"/>
          </p:nvPr>
        </p:nvSpPr>
        <p:spPr>
          <a:xfrm>
            <a:off x="137246" y="6551374"/>
            <a:ext cx="450166" cy="184665"/>
          </a:xfrm>
          <a:prstGeom prst="rect">
            <a:avLst/>
          </a:prstGeom>
        </p:spPr>
        <p:txBody>
          <a:bodyPr lIns="87281" tIns="0" rIns="87281" bIns="0" anchor="ctr">
            <a:normAutofit/>
          </a:bodyPr>
          <a:lstStyle>
            <a:lvl1pPr algn="just">
              <a:defRPr sz="988">
                <a:solidFill>
                  <a:srgbClr val="7030A0"/>
                </a:solidFill>
                <a:latin typeface="Arial" pitchFamily="34" charset="0"/>
                <a:ea typeface="Roboto" pitchFamily="2" charset="0"/>
                <a:cs typeface="Arial" panose="020B0604020202020204" pitchFamily="34" charset="0"/>
              </a:defRPr>
            </a:lvl1pPr>
          </a:lstStyle>
          <a:p>
            <a:pPr defTabSz="1213838"/>
            <a:fld id="{5CFFC625-3172-475A-8D6E-A802FCB1DA5C}" type="slidenum">
              <a:rPr lang="en-US" smtClean="0"/>
              <a:pPr defTabSz="1213838"/>
              <a:t>‹#›</a:t>
            </a:fld>
            <a:endParaRPr lang="en-US" dirty="0"/>
          </a:p>
        </p:txBody>
      </p:sp>
      <p:pic>
        <p:nvPicPr>
          <p:cNvPr id="14" name="Imagen 15">
            <a:extLst>
              <a:ext uri="{FF2B5EF4-FFF2-40B4-BE49-F238E27FC236}">
                <a16:creationId xmlns:a16="http://schemas.microsoft.com/office/drawing/2014/main" id="{9CA83545-4572-DA48-ACF2-4C6100EC02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03064" y="6425793"/>
            <a:ext cx="709909" cy="368133"/>
          </a:xfrm>
          <a:prstGeom prst="rect">
            <a:avLst/>
          </a:prstGeom>
        </p:spPr>
      </p:pic>
    </p:spTree>
    <p:extLst>
      <p:ext uri="{BB962C8B-B14F-4D97-AF65-F5344CB8AC3E}">
        <p14:creationId xmlns:p14="http://schemas.microsoft.com/office/powerpoint/2010/main" val="2153851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7809"/>
          <a:stretch/>
        </p:blipFill>
        <p:spPr bwMode="gray">
          <a:xfrm>
            <a:off x="1807" y="3"/>
            <a:ext cx="12188388" cy="5636684"/>
          </a:xfrm>
          <a:prstGeom prst="rect">
            <a:avLst/>
          </a:prstGeom>
        </p:spPr>
      </p:pic>
      <p:sp>
        <p:nvSpPr>
          <p:cNvPr id="2" name="Titre 1"/>
          <p:cNvSpPr>
            <a:spLocks noGrp="1"/>
          </p:cNvSpPr>
          <p:nvPr>
            <p:ph type="title" hasCustomPrompt="1"/>
          </p:nvPr>
        </p:nvSpPr>
        <p:spPr bwMode="gray">
          <a:xfrm>
            <a:off x="0" y="1653137"/>
            <a:ext cx="6096000" cy="1887815"/>
          </a:xfrm>
        </p:spPr>
        <p:txBody>
          <a:bodyPr/>
          <a:lstStyle>
            <a:lvl1pPr marL="0" indent="0" algn="ctr">
              <a:buFont typeface="Arial" panose="020B0604020202020204" pitchFamily="34" charset="0"/>
              <a:buNone/>
              <a:defRPr sz="4000">
                <a:solidFill>
                  <a:schemeClr val="tx1"/>
                </a:solidFill>
              </a:defRPr>
            </a:lvl1pPr>
          </a:lstStyle>
          <a:p>
            <a:r>
              <a:rPr lang="en-GB" noProof="0" dirty="0"/>
              <a:t>Text</a:t>
            </a:r>
          </a:p>
        </p:txBody>
      </p:sp>
      <p:sp>
        <p:nvSpPr>
          <p:cNvPr id="11" name="Espace réservé de la date 10"/>
          <p:cNvSpPr>
            <a:spLocks noGrp="1"/>
          </p:cNvSpPr>
          <p:nvPr>
            <p:ph type="dt" sz="half" idx="10"/>
          </p:nvPr>
        </p:nvSpPr>
        <p:spPr bwMode="gray"/>
        <p:txBody>
          <a:bodyPr/>
          <a:lstStyle/>
          <a:p>
            <a:fld id="{B65DAA26-D6C8-4446-A3F7-FC8379176343}"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Tree>
    <p:extLst>
      <p:ext uri="{BB962C8B-B14F-4D97-AF65-F5344CB8AC3E}">
        <p14:creationId xmlns:p14="http://schemas.microsoft.com/office/powerpoint/2010/main" val="2823448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ogle_Map">
    <p:spTree>
      <p:nvGrpSpPr>
        <p:cNvPr id="1" name=""/>
        <p:cNvGrpSpPr/>
        <p:nvPr/>
      </p:nvGrpSpPr>
      <p:grpSpPr>
        <a:xfrm>
          <a:off x="0" y="0"/>
          <a:ext cx="0" cy="0"/>
          <a:chOff x="0" y="0"/>
          <a:chExt cx="0" cy="0"/>
        </a:xfrm>
      </p:grpSpPr>
      <p:sp>
        <p:nvSpPr>
          <p:cNvPr id="22" name="Espace réservé du texte 5"/>
          <p:cNvSpPr>
            <a:spLocks noGrp="1"/>
          </p:cNvSpPr>
          <p:nvPr>
            <p:ph type="body" sz="quarter" idx="28" hasCustomPrompt="1"/>
          </p:nvPr>
        </p:nvSpPr>
        <p:spPr bwMode="gray">
          <a:xfrm>
            <a:off x="0" y="0"/>
            <a:ext cx="12192000" cy="3192000"/>
          </a:xfrm>
          <a:solidFill>
            <a:schemeClr val="accent1">
              <a:alpha val="46000"/>
            </a:scheme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2" name="Espace réservé pour une image  31"/>
          <p:cNvSpPr>
            <a:spLocks noGrp="1"/>
          </p:cNvSpPr>
          <p:nvPr>
            <p:ph type="pic" sz="quarter" idx="18" hasCustomPrompt="1"/>
          </p:nvPr>
        </p:nvSpPr>
        <p:spPr bwMode="gray">
          <a:xfrm>
            <a:off x="0" y="20"/>
            <a:ext cx="12192000" cy="3189817"/>
          </a:xfrm>
        </p:spPr>
        <p:txBody>
          <a:bodyPr lIns="4858178" anchor="ctr" anchorCtr="0"/>
          <a:lstStyle>
            <a:lvl1pPr marL="0" marR="0" indent="0" algn="l" defTabSz="1218720" rtl="0" eaLnBrk="1" fontAlgn="auto" latinLnBrk="0" hangingPunct="1">
              <a:lnSpc>
                <a:spcPct val="110000"/>
              </a:lnSpc>
              <a:spcBef>
                <a:spcPts val="400"/>
              </a:spcBef>
              <a:spcAft>
                <a:spcPts val="400"/>
              </a:spcAft>
              <a:buClrTx/>
              <a:buSzPct val="25000"/>
              <a:buFontTx/>
              <a:buNone/>
              <a:tabLst/>
              <a:defRPr/>
            </a:lvl1pPr>
          </a:lstStyle>
          <a:p>
            <a:r>
              <a:rPr lang="en-GB" noProof="0" dirty="0"/>
              <a:t>Select the icon to insert a picture then place the visual into background position (Right click with the mouse / Send to back)</a:t>
            </a:r>
          </a:p>
        </p:txBody>
      </p:sp>
      <p:sp>
        <p:nvSpPr>
          <p:cNvPr id="27" name="Espace réservé du texte 5"/>
          <p:cNvSpPr>
            <a:spLocks noGrp="1"/>
          </p:cNvSpPr>
          <p:nvPr>
            <p:ph type="body" sz="quarter" idx="33" hasCustomPrompt="1"/>
          </p:nvPr>
        </p:nvSpPr>
        <p:spPr bwMode="gray">
          <a:xfrm>
            <a:off x="624417" y="0"/>
            <a:ext cx="3648000" cy="2688000"/>
          </a:xfrm>
          <a:solidFill>
            <a:schemeClr val="tx2"/>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solidFill>
                  <a:schemeClr val="bg1"/>
                </a:solidFill>
              </a:defRPr>
            </a:lvl2pPr>
          </a:lstStyle>
          <a:p>
            <a:pPr lvl="0"/>
            <a:r>
              <a:rPr lang="en-GB" noProof="0" dirty="0"/>
              <a:t> </a:t>
            </a:r>
          </a:p>
        </p:txBody>
      </p:sp>
      <p:sp>
        <p:nvSpPr>
          <p:cNvPr id="23" name="Espace réservé du texte 5"/>
          <p:cNvSpPr>
            <a:spLocks noGrp="1"/>
          </p:cNvSpPr>
          <p:nvPr>
            <p:ph type="body" sz="quarter" idx="29" hasCustomPrompt="1"/>
          </p:nvPr>
        </p:nvSpPr>
        <p:spPr bwMode="gray">
          <a:xfrm>
            <a:off x="863600"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5" name="Espace réservé pour une image  34"/>
          <p:cNvSpPr>
            <a:spLocks noGrp="1"/>
          </p:cNvSpPr>
          <p:nvPr>
            <p:ph type="pic" sz="quarter" idx="20" hasCustomPrompt="1"/>
          </p:nvPr>
        </p:nvSpPr>
        <p:spPr bwMode="gray">
          <a:xfrm>
            <a:off x="863621" y="3333300"/>
            <a:ext cx="2495551" cy="2496000"/>
          </a:xfrm>
        </p:spPr>
        <p:txBody>
          <a:bodyPr tIns="1079595" anchor="ctr" anchorCtr="0"/>
          <a:lstStyle>
            <a:lvl1pPr marL="0" indent="0" algn="ctr">
              <a:buNone/>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24" name="Espace réservé du texte 5"/>
          <p:cNvSpPr>
            <a:spLocks noGrp="1"/>
          </p:cNvSpPr>
          <p:nvPr>
            <p:ph type="body" sz="quarter" idx="30" hasCustomPrompt="1"/>
          </p:nvPr>
        </p:nvSpPr>
        <p:spPr bwMode="gray">
          <a:xfrm>
            <a:off x="3520016"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5" name="Espace réservé du texte 5"/>
          <p:cNvSpPr>
            <a:spLocks noGrp="1"/>
          </p:cNvSpPr>
          <p:nvPr>
            <p:ph type="body" sz="quarter" idx="31" hasCustomPrompt="1"/>
          </p:nvPr>
        </p:nvSpPr>
        <p:spPr bwMode="gray">
          <a:xfrm>
            <a:off x="6176432"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6" name="Espace réservé du texte 5"/>
          <p:cNvSpPr>
            <a:spLocks noGrp="1"/>
          </p:cNvSpPr>
          <p:nvPr>
            <p:ph type="body" sz="quarter" idx="32" hasCustomPrompt="1"/>
          </p:nvPr>
        </p:nvSpPr>
        <p:spPr bwMode="gray">
          <a:xfrm>
            <a:off x="8832849"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50" name="Rectangle 49"/>
          <p:cNvSpPr/>
          <p:nvPr userDrawn="1"/>
        </p:nvSpPr>
        <p:spPr bwMode="gray">
          <a:xfrm>
            <a:off x="0" y="5829303"/>
            <a:ext cx="12192000" cy="1028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56555A"/>
              </a:solidFill>
            </a:endParaRPr>
          </a:p>
        </p:txBody>
      </p:sp>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48CD1745-4FAE-43C5-80EB-C5D31F5B0B6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29" name="Espace réservé du texte 5"/>
          <p:cNvSpPr>
            <a:spLocks noGrp="1"/>
          </p:cNvSpPr>
          <p:nvPr>
            <p:ph type="body" sz="quarter" idx="15" hasCustomPrompt="1"/>
          </p:nvPr>
        </p:nvSpPr>
        <p:spPr bwMode="gray">
          <a:xfrm>
            <a:off x="4433816" y="0"/>
            <a:ext cx="816000" cy="816000"/>
          </a:xfrm>
          <a:solidFill>
            <a:schemeClr val="accent5"/>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0" name="Espace réservé du texte 5"/>
          <p:cNvSpPr>
            <a:spLocks noGrp="1"/>
          </p:cNvSpPr>
          <p:nvPr>
            <p:ph type="body" sz="quarter" idx="16" hasCustomPrompt="1"/>
          </p:nvPr>
        </p:nvSpPr>
        <p:spPr bwMode="gray">
          <a:xfrm>
            <a:off x="4433816" y="936000"/>
            <a:ext cx="816000" cy="816000"/>
          </a:xfrm>
          <a:solidFill>
            <a:schemeClr val="accent1"/>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1" name="Espace réservé du texte 5"/>
          <p:cNvSpPr>
            <a:spLocks noGrp="1"/>
          </p:cNvSpPr>
          <p:nvPr>
            <p:ph type="body" sz="quarter" idx="17" hasCustomPrompt="1"/>
          </p:nvPr>
        </p:nvSpPr>
        <p:spPr bwMode="gray">
          <a:xfrm>
            <a:off x="4433816" y="1872000"/>
            <a:ext cx="816000" cy="816000"/>
          </a:xfrm>
          <a:solidFill>
            <a:schemeClr val="accent3"/>
          </a:solidFill>
        </p:spPr>
        <p:txBody>
          <a:bodyPr anchor="ctr" anchorCtr="0"/>
          <a:lstStyle>
            <a:lvl1pPr marL="0" indent="0" algn="ctr">
              <a:lnSpc>
                <a:spcPct val="100000"/>
              </a:lnSpc>
              <a:spcBef>
                <a:spcPts val="0"/>
              </a:spcBef>
              <a:spcAft>
                <a:spcPts val="0"/>
              </a:spcAft>
              <a:buNone/>
              <a:defRPr sz="667" b="1">
                <a:solidFill>
                  <a:schemeClr val="bg1"/>
                </a:solidFill>
              </a:defRPr>
            </a:lvl1pPr>
            <a:lvl2pPr marL="0" indent="0" algn="ctr">
              <a:lnSpc>
                <a:spcPct val="100000"/>
              </a:lnSpc>
              <a:spcBef>
                <a:spcPts val="0"/>
              </a:spcBef>
              <a:buNone/>
              <a:defRPr sz="2133" b="1">
                <a:solidFill>
                  <a:schemeClr val="bg1"/>
                </a:solidFill>
              </a:defRPr>
            </a:lvl2pPr>
          </a:lstStyle>
          <a:p>
            <a:pPr lvl="0"/>
            <a:r>
              <a:rPr lang="en-GB" noProof="0" dirty="0"/>
              <a:t>Text</a:t>
            </a:r>
          </a:p>
          <a:p>
            <a:pPr lvl="1"/>
            <a:r>
              <a:rPr lang="en-GB" noProof="0" dirty="0"/>
              <a:t>YYYY</a:t>
            </a:r>
          </a:p>
        </p:txBody>
      </p:sp>
      <p:sp>
        <p:nvSpPr>
          <p:cNvPr id="33" name="Espace réservé du texte 5"/>
          <p:cNvSpPr>
            <a:spLocks noGrp="1"/>
          </p:cNvSpPr>
          <p:nvPr>
            <p:ph type="body" sz="quarter" idx="19" hasCustomPrompt="1"/>
          </p:nvPr>
        </p:nvSpPr>
        <p:spPr bwMode="gray">
          <a:xfrm>
            <a:off x="1978236" y="2922421"/>
            <a:ext cx="912000" cy="384000"/>
          </a:xfrm>
          <a:prstGeom prst="triangle">
            <a:avLst/>
          </a:prstGeom>
          <a:solidFill>
            <a:schemeClr val="bg1"/>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lvl2pPr>
          </a:lstStyle>
          <a:p>
            <a:pPr lvl="0"/>
            <a:r>
              <a:rPr lang="en-GB" noProof="0" dirty="0"/>
              <a:t> </a:t>
            </a:r>
          </a:p>
        </p:txBody>
      </p:sp>
      <p:sp>
        <p:nvSpPr>
          <p:cNvPr id="36" name="Espace réservé du texte 5"/>
          <p:cNvSpPr>
            <a:spLocks noGrp="1"/>
          </p:cNvSpPr>
          <p:nvPr>
            <p:ph type="body" sz="quarter" idx="21" hasCustomPrompt="1"/>
          </p:nvPr>
        </p:nvSpPr>
        <p:spPr bwMode="gray">
          <a:xfrm>
            <a:off x="863151"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3" name="Espace réservé pour une image  34"/>
          <p:cNvSpPr>
            <a:spLocks noGrp="1"/>
          </p:cNvSpPr>
          <p:nvPr>
            <p:ph type="pic" sz="quarter" idx="22" hasCustomPrompt="1"/>
          </p:nvPr>
        </p:nvSpPr>
        <p:spPr bwMode="gray">
          <a:xfrm>
            <a:off x="3520037"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4" name="Espace réservé du texte 5"/>
          <p:cNvSpPr>
            <a:spLocks noGrp="1"/>
          </p:cNvSpPr>
          <p:nvPr>
            <p:ph type="body" sz="quarter" idx="23" hasCustomPrompt="1"/>
          </p:nvPr>
        </p:nvSpPr>
        <p:spPr bwMode="gray">
          <a:xfrm>
            <a:off x="3519567"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5" name="Espace réservé pour une image  34"/>
          <p:cNvSpPr>
            <a:spLocks noGrp="1"/>
          </p:cNvSpPr>
          <p:nvPr>
            <p:ph type="pic" sz="quarter" idx="24" hasCustomPrompt="1"/>
          </p:nvPr>
        </p:nvSpPr>
        <p:spPr bwMode="gray">
          <a:xfrm>
            <a:off x="6176453"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6" name="Espace réservé du texte 5"/>
          <p:cNvSpPr>
            <a:spLocks noGrp="1"/>
          </p:cNvSpPr>
          <p:nvPr>
            <p:ph type="body" sz="quarter" idx="25" hasCustomPrompt="1"/>
          </p:nvPr>
        </p:nvSpPr>
        <p:spPr bwMode="gray">
          <a:xfrm>
            <a:off x="6175983"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7" name="Espace réservé pour une image  34"/>
          <p:cNvSpPr>
            <a:spLocks noGrp="1"/>
          </p:cNvSpPr>
          <p:nvPr>
            <p:ph type="pic" sz="quarter" idx="26" hasCustomPrompt="1"/>
          </p:nvPr>
        </p:nvSpPr>
        <p:spPr bwMode="gray">
          <a:xfrm>
            <a:off x="8832870"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8" name="Espace réservé du texte 5"/>
          <p:cNvSpPr>
            <a:spLocks noGrp="1"/>
          </p:cNvSpPr>
          <p:nvPr>
            <p:ph type="body" sz="quarter" idx="27" hasCustomPrompt="1"/>
          </p:nvPr>
        </p:nvSpPr>
        <p:spPr bwMode="gray">
          <a:xfrm>
            <a:off x="8832400"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6" name="Espace réservé du texte 5"/>
          <p:cNvSpPr>
            <a:spLocks noGrp="1"/>
          </p:cNvSpPr>
          <p:nvPr>
            <p:ph type="body" sz="quarter" idx="13" hasCustomPrompt="1"/>
          </p:nvPr>
        </p:nvSpPr>
        <p:spPr bwMode="gray">
          <a:xfrm>
            <a:off x="863620" y="309033"/>
            <a:ext cx="3407833" cy="1056219"/>
          </a:xfrm>
        </p:spPr>
        <p:txBody>
          <a:bodyPr/>
          <a:lstStyle>
            <a:lvl1pPr marL="0" indent="0">
              <a:lnSpc>
                <a:spcPct val="100000"/>
              </a:lnSpc>
              <a:spcBef>
                <a:spcPts val="0"/>
              </a:spcBef>
              <a:spcAft>
                <a:spcPts val="0"/>
              </a:spcAft>
              <a:buFont typeface="Arial" panose="020B0604020202020204" pitchFamily="34" charset="0"/>
              <a:buNone/>
              <a:defRPr sz="2133" b="1">
                <a:solidFill>
                  <a:schemeClr val="bg1"/>
                </a:solidFill>
              </a:defRPr>
            </a:lvl1pPr>
            <a:lvl2pPr marL="0" indent="0">
              <a:lnSpc>
                <a:spcPct val="100000"/>
              </a:lnSpc>
              <a:spcBef>
                <a:spcPts val="0"/>
              </a:spcBef>
              <a:buFont typeface="Arial" panose="020B0604020202020204" pitchFamily="34" charset="0"/>
              <a:buNone/>
              <a:defRPr sz="1867">
                <a:solidFill>
                  <a:schemeClr val="bg1"/>
                </a:solidFill>
              </a:defRPr>
            </a:lvl2pPr>
          </a:lstStyle>
          <a:p>
            <a:pPr lvl="0"/>
            <a:r>
              <a:rPr lang="en-GB" noProof="0" dirty="0"/>
              <a:t>Text level 1</a:t>
            </a:r>
          </a:p>
          <a:p>
            <a:pPr lvl="1"/>
            <a:r>
              <a:rPr lang="en-GB" noProof="0" dirty="0"/>
              <a:t>Text level 2</a:t>
            </a:r>
          </a:p>
        </p:txBody>
      </p:sp>
      <p:sp>
        <p:nvSpPr>
          <p:cNvPr id="14" name="Espace réservé du texte 5"/>
          <p:cNvSpPr>
            <a:spLocks noGrp="1"/>
          </p:cNvSpPr>
          <p:nvPr>
            <p:ph type="body" sz="quarter" idx="14" hasCustomPrompt="1"/>
          </p:nvPr>
        </p:nvSpPr>
        <p:spPr bwMode="gray">
          <a:xfrm>
            <a:off x="863621" y="1363288"/>
            <a:ext cx="3407833" cy="1297641"/>
          </a:xfrm>
        </p:spPr>
        <p:txBody>
          <a:bodyPr anchor="ctr" anchorCtr="0"/>
          <a:lstStyle>
            <a:lvl1pPr marL="0" indent="0">
              <a:lnSpc>
                <a:spcPct val="100000"/>
              </a:lnSpc>
              <a:spcBef>
                <a:spcPts val="0"/>
              </a:spcBef>
              <a:spcAft>
                <a:spcPts val="0"/>
              </a:spcAft>
              <a:buFont typeface="Arial" panose="020B0604020202020204" pitchFamily="34" charset="0"/>
              <a:buNone/>
              <a:defRPr sz="1600" b="0">
                <a:solidFill>
                  <a:schemeClr val="bg1"/>
                </a:solidFill>
              </a:defRPr>
            </a:lvl1pPr>
            <a:lvl2pPr marL="0" indent="0">
              <a:lnSpc>
                <a:spcPct val="100000"/>
              </a:lnSpc>
              <a:buNone/>
              <a:defRPr sz="1867"/>
            </a:lvl2pPr>
          </a:lstStyle>
          <a:p>
            <a:pPr lvl="0"/>
            <a:r>
              <a:rPr lang="en-GB" noProof="0" dirty="0"/>
              <a:t>Text level 1</a:t>
            </a:r>
          </a:p>
        </p:txBody>
      </p:sp>
    </p:spTree>
    <p:extLst>
      <p:ext uri="{BB962C8B-B14F-4D97-AF65-F5344CB8AC3E}">
        <p14:creationId xmlns:p14="http://schemas.microsoft.com/office/powerpoint/2010/main" val="2174496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4" name="Espace réservé du texte 5"/>
          <p:cNvSpPr>
            <a:spLocks noGrp="1"/>
          </p:cNvSpPr>
          <p:nvPr>
            <p:ph type="body" sz="quarter" idx="29" hasCustomPrompt="1"/>
          </p:nvPr>
        </p:nvSpPr>
        <p:spPr bwMode="gray">
          <a:xfrm>
            <a:off x="567" y="0"/>
            <a:ext cx="7920000" cy="68592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51053" y="1236676"/>
            <a:ext cx="2880000" cy="2880000"/>
          </a:xfrm>
          <a:prstGeom prst="rect">
            <a:avLst/>
          </a:prstGeom>
        </p:spPr>
      </p:pic>
      <p:sp>
        <p:nvSpPr>
          <p:cNvPr id="10" name="Espace réservé pour une image  34"/>
          <p:cNvSpPr>
            <a:spLocks noGrp="1"/>
          </p:cNvSpPr>
          <p:nvPr>
            <p:ph type="pic" sz="quarter" idx="20" hasCustomPrompt="1"/>
          </p:nvPr>
        </p:nvSpPr>
        <p:spPr bwMode="gray">
          <a:xfrm>
            <a:off x="21" y="0"/>
            <a:ext cx="7920567" cy="6858000"/>
          </a:xfrm>
        </p:spPr>
        <p:txBody>
          <a:bodyPr tIns="647760" anchor="ctr" anchorCtr="0"/>
          <a:lstStyle>
            <a:lvl1pPr marL="0" indent="0" algn="ctr">
              <a:buNone/>
              <a:defRPr/>
            </a:lvl1pPr>
          </a:lstStyle>
          <a:p>
            <a:r>
              <a:rPr lang="en-GB" noProof="0" dirty="0"/>
              <a:t>Select the icon to insert a picture then place the visual into background position (Right click with the mouse / Send to back)</a:t>
            </a:r>
          </a:p>
        </p:txBody>
      </p:sp>
      <p:sp>
        <p:nvSpPr>
          <p:cNvPr id="11" name="Espace réservé de la date 10"/>
          <p:cNvSpPr>
            <a:spLocks noGrp="1"/>
          </p:cNvSpPr>
          <p:nvPr>
            <p:ph type="dt" sz="half" idx="10"/>
          </p:nvPr>
        </p:nvSpPr>
        <p:spPr bwMode="gray">
          <a:xfrm>
            <a:off x="16" y="6646335"/>
            <a:ext cx="624417" cy="211668"/>
          </a:xfrm>
        </p:spPr>
        <p:txBody>
          <a:bodyPr/>
          <a:lstStyle/>
          <a:p>
            <a:fld id="{AD43F21F-96C0-4793-86C0-4163F16FCCE1}"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accent3">
                    <a:alpha val="0"/>
                  </a:schemeClr>
                </a:solidFill>
              </a:defRPr>
            </a:lvl1pPr>
          </a:lstStyle>
          <a:p>
            <a:fld id="{10C140CD-8AED-46FF-A9A2-77308F3F39AE}" type="slidenum">
              <a:rPr lang="en-GB" smtClean="0">
                <a:solidFill>
                  <a:srgbClr val="8F18F5">
                    <a:alpha val="0"/>
                  </a:srgbClr>
                </a:solidFill>
              </a:rPr>
              <a:pPr/>
              <a:t>‹#›</a:t>
            </a:fld>
            <a:endParaRPr lang="en-GB" dirty="0">
              <a:solidFill>
                <a:srgbClr val="8F18F5">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accent3">
                    <a:alpha val="0"/>
                  </a:schemeClr>
                </a:solidFill>
              </a:defRPr>
            </a:lvl1pPr>
          </a:lstStyle>
          <a:p>
            <a:endParaRPr lang="en-GB" dirty="0">
              <a:solidFill>
                <a:srgbClr val="8F18F5">
                  <a:alpha val="0"/>
                </a:srgbClr>
              </a:solidFill>
            </a:endParaRPr>
          </a:p>
        </p:txBody>
      </p:sp>
      <p:sp>
        <p:nvSpPr>
          <p:cNvPr id="6" name="Espace réservé du texte 5"/>
          <p:cNvSpPr>
            <a:spLocks noGrp="1"/>
          </p:cNvSpPr>
          <p:nvPr>
            <p:ph type="body" sz="quarter" idx="21" hasCustomPrompt="1"/>
          </p:nvPr>
        </p:nvSpPr>
        <p:spPr bwMode="gray">
          <a:xfrm>
            <a:off x="8640254" y="3429003"/>
            <a:ext cx="2927351" cy="2832100"/>
          </a:xfrm>
        </p:spPr>
        <p:txBody>
          <a:bodyPr/>
          <a:lstStyle>
            <a:lvl1pPr marL="0" indent="0">
              <a:lnSpc>
                <a:spcPct val="120000"/>
              </a:lnSpc>
              <a:spcBef>
                <a:spcPts val="0"/>
              </a:spcBef>
              <a:spcAft>
                <a:spcPts val="0"/>
              </a:spcAft>
              <a:buFont typeface="Arial" panose="020B0604020202020204" pitchFamily="34" charset="0"/>
              <a:buNone/>
              <a:defRPr/>
            </a:lvl1pPr>
            <a:lvl2pPr marL="0" indent="0">
              <a:lnSpc>
                <a:spcPct val="120000"/>
              </a:lnSpc>
              <a:spcBef>
                <a:spcPts val="0"/>
              </a:spcBef>
              <a:buFont typeface="Arial" panose="020B0604020202020204" pitchFamily="34" charset="0"/>
              <a:buNone/>
              <a:defRPr sz="1200" i="1">
                <a:solidFill>
                  <a:schemeClr val="tx2"/>
                </a:solidFill>
              </a:defRPr>
            </a:lvl2pPr>
            <a:lvl3pPr marL="0" indent="0">
              <a:lnSpc>
                <a:spcPct val="120000"/>
              </a:lnSpc>
              <a:spcBef>
                <a:spcPts val="0"/>
              </a:spcBef>
              <a:buNone/>
              <a:defRPr sz="1200"/>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4017054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_A">
    <p:spTree>
      <p:nvGrpSpPr>
        <p:cNvPr id="1" name=""/>
        <p:cNvGrpSpPr/>
        <p:nvPr/>
      </p:nvGrpSpPr>
      <p:grpSpPr>
        <a:xfrm>
          <a:off x="0" y="0"/>
          <a:ext cx="0" cy="0"/>
          <a:chOff x="0" y="0"/>
          <a:chExt cx="0" cy="0"/>
        </a:xfrm>
      </p:grpSpPr>
      <p:sp>
        <p:nvSpPr>
          <p:cNvPr id="10" name="Rectangle 9"/>
          <p:cNvSpPr/>
          <p:nvPr userDrawn="1"/>
        </p:nvSpPr>
        <p:spPr>
          <a:xfrm>
            <a:off x="0" y="0"/>
            <a:ext cx="12192000" cy="5461000"/>
          </a:xfrm>
          <a:prstGeom prst="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20"/>
            <a:endParaRPr lang="en-GB" sz="1600" dirty="0">
              <a:solidFill>
                <a:srgbClr val="56555A"/>
              </a:solidFill>
            </a:endParaRP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16B5EF5-20AF-4CCE-BD0B-2CED2D22DD8C}"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2" name="TextBox 11"/>
          <p:cNvSpPr txBox="1"/>
          <p:nvPr userDrawn="1"/>
        </p:nvSpPr>
        <p:spPr>
          <a:xfrm>
            <a:off x="914400" y="5969001"/>
            <a:ext cx="6197600" cy="461665"/>
          </a:xfrm>
          <a:prstGeom prst="rect">
            <a:avLst/>
          </a:prstGeom>
          <a:noFill/>
        </p:spPr>
        <p:txBody>
          <a:bodyPr wrap="square" rtlCol="0">
            <a:spAutoFit/>
          </a:bodyPr>
          <a:lstStyle/>
          <a:p>
            <a:pPr defTabSz="1218720"/>
            <a:r>
              <a:rPr lang="en-US" sz="2400" dirty="0">
                <a:solidFill>
                  <a:srgbClr val="56555A"/>
                </a:solidFill>
              </a:rPr>
              <a:t>Towards a KSA Road Toll Future</a:t>
            </a:r>
            <a:endParaRPr lang="en-GB" sz="2400" dirty="0">
              <a:solidFill>
                <a:srgbClr val="56555A"/>
              </a:solidFill>
            </a:endParaRPr>
          </a:p>
        </p:txBody>
      </p:sp>
    </p:spTree>
    <p:extLst>
      <p:ext uri="{BB962C8B-B14F-4D97-AF65-F5344CB8AC3E}">
        <p14:creationId xmlns:p14="http://schemas.microsoft.com/office/powerpoint/2010/main" val="404958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_Text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1C779462-BC6F-4B0F-BB55-56B65D55B1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6" name="Espace réservé du contenu 5"/>
          <p:cNvSpPr>
            <a:spLocks noGrp="1"/>
          </p:cNvSpPr>
          <p:nvPr>
            <p:ph sz="quarter" idx="14" hasCustomPrompt="1"/>
          </p:nvPr>
        </p:nvSpPr>
        <p:spPr>
          <a:xfrm>
            <a:off x="624433" y="1316568"/>
            <a:ext cx="10943167" cy="4944533"/>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2743207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_EmptyArea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ADCC62C3-CE46-4E63-8F4C-CECFD175DCB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Tree>
    <p:extLst>
      <p:ext uri="{BB962C8B-B14F-4D97-AF65-F5344CB8AC3E}">
        <p14:creationId xmlns:p14="http://schemas.microsoft.com/office/powerpoint/2010/main" val="2770727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ver_A">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5616448"/>
          </a:xfrm>
          <a:prstGeom prst="rect">
            <a:avLst/>
          </a:prstGeom>
        </p:spPr>
      </p:pic>
      <p:sp>
        <p:nvSpPr>
          <p:cNvPr id="2" name="Titre 1"/>
          <p:cNvSpPr>
            <a:spLocks noGrp="1"/>
          </p:cNvSpPr>
          <p:nvPr>
            <p:ph type="ctrTitle" hasCustomPrompt="1"/>
          </p:nvPr>
        </p:nvSpPr>
        <p:spPr bwMode="gray">
          <a:xfrm>
            <a:off x="624438" y="309040"/>
            <a:ext cx="5471583" cy="2880783"/>
          </a:xfrm>
        </p:spPr>
        <p:txBody>
          <a:bodyPr anchor="b" anchorCtr="0"/>
          <a:lstStyle>
            <a:lvl1pPr algn="l">
              <a:lnSpc>
                <a:spcPct val="90000"/>
              </a:lnSpc>
              <a:defRPr sz="3733" b="1">
                <a:solidFill>
                  <a:schemeClr val="tx1"/>
                </a:solidFill>
              </a:defRPr>
            </a:lvl1pPr>
          </a:lstStyle>
          <a:p>
            <a:r>
              <a:rPr lang="en-GB" noProof="0" dirty="0"/>
              <a:t>Title</a:t>
            </a: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D9497827-143A-4F97-95E3-207266BD1195}"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624420" y="3189819"/>
            <a:ext cx="5471581" cy="1295300"/>
          </a:xfrm>
        </p:spPr>
        <p:txBody>
          <a:bodyPr/>
          <a:lstStyle>
            <a:lvl1pPr marL="0" indent="0">
              <a:lnSpc>
                <a:spcPct val="100000"/>
              </a:lnSpc>
              <a:spcBef>
                <a:spcPts val="0"/>
              </a:spcBef>
              <a:spcAft>
                <a:spcPts val="0"/>
              </a:spcAft>
              <a:buNone/>
              <a:defRPr sz="2267" b="0">
                <a:solidFill>
                  <a:schemeClr val="tx1"/>
                </a:solidFill>
              </a:defRPr>
            </a:lvl1pPr>
            <a:lvl2pPr marL="0" indent="0">
              <a:lnSpc>
                <a:spcPct val="100000"/>
              </a:lnSpc>
              <a:buNone/>
              <a:defRPr sz="2267">
                <a:solidFill>
                  <a:schemeClr val="bg1"/>
                </a:solidFill>
              </a:defRPr>
            </a:lvl2pPr>
          </a:lstStyle>
          <a:p>
            <a:pPr lvl="0"/>
            <a:r>
              <a:rPr lang="en-GB" noProof="0" dirty="0"/>
              <a:t>Sub-titles</a:t>
            </a:r>
          </a:p>
        </p:txBody>
      </p:sp>
      <p:sp>
        <p:nvSpPr>
          <p:cNvPr id="7" name="Espace réservé du texte 6"/>
          <p:cNvSpPr>
            <a:spLocks noGrp="1"/>
          </p:cNvSpPr>
          <p:nvPr>
            <p:ph type="body" sz="quarter" idx="14" hasCustomPrompt="1"/>
          </p:nvPr>
        </p:nvSpPr>
        <p:spPr bwMode="gray">
          <a:xfrm>
            <a:off x="624438" y="4485216"/>
            <a:ext cx="5471583" cy="864000"/>
          </a:xfrm>
        </p:spPr>
        <p:txBody>
          <a:bodyPr anchor="t" anchorCtr="0"/>
          <a:lstStyle>
            <a:lvl1pPr marL="0" indent="0">
              <a:lnSpc>
                <a:spcPct val="100000"/>
              </a:lnSpc>
              <a:spcBef>
                <a:spcPts val="0"/>
              </a:spcBef>
              <a:spcAft>
                <a:spcPts val="0"/>
              </a:spcAft>
              <a:buNone/>
              <a:defRPr sz="1333" baseline="0">
                <a:solidFill>
                  <a:schemeClr val="tx1"/>
                </a:solidFill>
              </a:defRPr>
            </a:lvl1pPr>
          </a:lstStyle>
          <a:p>
            <a:pPr lvl="0"/>
            <a:r>
              <a:rPr lang="en-GB" noProof="0" dirty="0"/>
              <a:t>Month day, YYYY</a:t>
            </a:r>
            <a:br>
              <a:rPr lang="en-GB" noProof="0" dirty="0"/>
            </a:br>
            <a:r>
              <a:rPr lang="en-GB" noProof="0" dirty="0"/>
              <a:t>Author: XXXXX XXXXXX</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5751775"/>
            <a:ext cx="12192000" cy="1105408"/>
          </a:xfrm>
          <a:prstGeom prst="rect">
            <a:avLst/>
          </a:prstGeom>
        </p:spPr>
      </p:pic>
    </p:spTree>
    <p:extLst>
      <p:ext uri="{BB962C8B-B14F-4D97-AF65-F5344CB8AC3E}">
        <p14:creationId xmlns:p14="http://schemas.microsoft.com/office/powerpoint/2010/main" val="2894091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85CC8EB-5A09-4807-B64B-1794BCB77C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33" y="1748387"/>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0" name="Espace réservé du texte 9"/>
          <p:cNvSpPr>
            <a:spLocks noGrp="1"/>
          </p:cNvSpPr>
          <p:nvPr>
            <p:ph type="body" sz="quarter" idx="15" hasCustomPrompt="1"/>
          </p:nvPr>
        </p:nvSpPr>
        <p:spPr bwMode="gray">
          <a:xfrm>
            <a:off x="624433" y="2565400"/>
            <a:ext cx="10943167" cy="2302933"/>
          </a:xfrm>
        </p:spPr>
        <p:txBody>
          <a:bodyPr numCol="2" spcCol="143954"/>
          <a:lstStyle>
            <a:lvl1pPr marL="609347" indent="-609347">
              <a:lnSpc>
                <a:spcPct val="140000"/>
              </a:lnSpc>
              <a:spcBef>
                <a:spcPts val="0"/>
              </a:spcBef>
              <a:spcAft>
                <a:spcPts val="0"/>
              </a:spcAft>
              <a:buClr>
                <a:schemeClr val="tx2"/>
              </a:buClr>
              <a:buSzPct val="110000"/>
              <a:buFont typeface="+mj-lt"/>
              <a:buAutoNum type="arabicPeriod"/>
              <a:defRPr sz="2133" baseline="0"/>
            </a:lvl1pPr>
            <a:lvl2pPr marL="837878" indent="-228514">
              <a:spcBef>
                <a:spcPts val="0"/>
              </a:spcBef>
              <a:buClr>
                <a:schemeClr val="tx2"/>
              </a:buClr>
              <a:buFont typeface="Arial" panose="020B0604020202020204" pitchFamily="34" charset="0"/>
              <a:buChar char="•"/>
              <a:defRPr/>
            </a:lvl2pPr>
          </a:lstStyle>
          <a:p>
            <a:pPr lvl="0"/>
            <a:r>
              <a:rPr lang="en-GB" noProof="0" dirty="0"/>
              <a:t>Chapter title</a:t>
            </a:r>
          </a:p>
          <a:p>
            <a:pPr lvl="1"/>
            <a:r>
              <a:rPr lang="en-GB" noProof="0" dirty="0"/>
              <a:t>Text</a:t>
            </a:r>
          </a:p>
        </p:txBody>
      </p:sp>
      <p:sp>
        <p:nvSpPr>
          <p:cNvPr id="14" name="Espace réservé du texte 7"/>
          <p:cNvSpPr>
            <a:spLocks noGrp="1"/>
          </p:cNvSpPr>
          <p:nvPr>
            <p:ph type="body" sz="quarter" idx="16" hasCustomPrompt="1"/>
          </p:nvPr>
        </p:nvSpPr>
        <p:spPr bwMode="gray">
          <a:xfrm>
            <a:off x="624433" y="5157192"/>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33" y="5253223"/>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Tree>
    <p:extLst>
      <p:ext uri="{BB962C8B-B14F-4D97-AF65-F5344CB8AC3E}">
        <p14:creationId xmlns:p14="http://schemas.microsoft.com/office/powerpoint/2010/main" val="4083173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4ED905A-4096-4E56-A5B7-39F3B6017827}"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19" y="1748387"/>
            <a:ext cx="10079564"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4" name="Espace réservé du texte 7"/>
          <p:cNvSpPr>
            <a:spLocks noGrp="1"/>
          </p:cNvSpPr>
          <p:nvPr>
            <p:ph type="body" sz="quarter" idx="16" hasCustomPrompt="1"/>
          </p:nvPr>
        </p:nvSpPr>
        <p:spPr bwMode="gray">
          <a:xfrm>
            <a:off x="624433" y="5444116"/>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20" y="5541255"/>
            <a:ext cx="10079565"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5" name="Espace réservé pour une image  4"/>
          <p:cNvSpPr>
            <a:spLocks noGrp="1"/>
          </p:cNvSpPr>
          <p:nvPr>
            <p:ph type="pic" sz="quarter" idx="18" hasCustomPrompt="1"/>
          </p:nvPr>
        </p:nvSpPr>
        <p:spPr bwMode="gray">
          <a:xfrm>
            <a:off x="624417" y="2468893"/>
            <a:ext cx="2016000" cy="1728000"/>
          </a:xfrm>
        </p:spPr>
        <p:txBody>
          <a:bodyPr tIns="791708"/>
          <a:lstStyle>
            <a:lvl1pPr marL="0" indent="0" algn="ctr">
              <a:buNone/>
              <a:defRPr/>
            </a:lvl1pPr>
          </a:lstStyle>
          <a:p>
            <a:r>
              <a:rPr lang="en-GB" noProof="0" dirty="0"/>
              <a:t>Picture</a:t>
            </a:r>
          </a:p>
        </p:txBody>
      </p:sp>
      <p:sp>
        <p:nvSpPr>
          <p:cNvPr id="10" name="Espace réservé du texte 9"/>
          <p:cNvSpPr>
            <a:spLocks noGrp="1"/>
          </p:cNvSpPr>
          <p:nvPr>
            <p:ph type="body" sz="quarter" idx="15" hasCustomPrompt="1"/>
          </p:nvPr>
        </p:nvSpPr>
        <p:spPr bwMode="gray">
          <a:xfrm>
            <a:off x="624420" y="4149208"/>
            <a:ext cx="2016000" cy="1296976"/>
          </a:xfrm>
        </p:spPr>
        <p:txBody>
          <a:bodyPr numCol="1" spcCol="0"/>
          <a:lstStyle>
            <a:lvl1pPr marL="0" indent="0">
              <a:lnSpc>
                <a:spcPct val="110000"/>
              </a:lnSpc>
              <a:spcBef>
                <a:spcPts val="0"/>
              </a:spcBef>
              <a:spcAft>
                <a:spcPts val="0"/>
              </a:spcAft>
              <a:buClr>
                <a:schemeClr val="tx2"/>
              </a:buClr>
              <a:buSzPct val="100000"/>
              <a:buFont typeface="Arial" panose="020B0604020202020204" pitchFamily="34" charset="0"/>
              <a:buNone/>
              <a:defRPr sz="2133" b="1" baseline="0">
                <a:solidFill>
                  <a:schemeClr val="tx2"/>
                </a:solidFill>
              </a:defRPr>
            </a:lvl1pPr>
            <a:lvl2pPr marL="0" indent="0">
              <a:lnSpc>
                <a:spcPct val="150000"/>
              </a:lnSpc>
              <a:spcBef>
                <a:spcPts val="0"/>
              </a:spcBef>
              <a:buClr>
                <a:schemeClr val="tx2"/>
              </a:buClr>
              <a:buSzPct val="100000"/>
              <a:buFont typeface="Arial" panose="020B0604020202020204" pitchFamily="34" charset="0"/>
              <a:buNone/>
              <a:defRPr>
                <a:solidFill>
                  <a:schemeClr val="tx1"/>
                </a:solidFill>
              </a:defRPr>
            </a:lvl2pPr>
            <a:lvl3pPr marL="0" indent="0">
              <a:lnSpc>
                <a:spcPct val="150000"/>
              </a:lnSpc>
              <a:spcBef>
                <a:spcPts val="0"/>
              </a:spcBef>
              <a:buClr>
                <a:schemeClr val="tx2"/>
              </a:buClr>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6" name="Espace réservé pour une image  4"/>
          <p:cNvSpPr>
            <a:spLocks noGrp="1"/>
          </p:cNvSpPr>
          <p:nvPr>
            <p:ph type="pic" sz="quarter" idx="19" hasCustomPrompt="1"/>
          </p:nvPr>
        </p:nvSpPr>
        <p:spPr bwMode="gray">
          <a:xfrm>
            <a:off x="3600140"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7" name="Espace réservé du texte 9"/>
          <p:cNvSpPr>
            <a:spLocks noGrp="1"/>
          </p:cNvSpPr>
          <p:nvPr>
            <p:ph type="body" sz="quarter" idx="20" hasCustomPrompt="1"/>
          </p:nvPr>
        </p:nvSpPr>
        <p:spPr bwMode="gray">
          <a:xfrm>
            <a:off x="3600143"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8" name="Espace réservé pour une image  4"/>
          <p:cNvSpPr>
            <a:spLocks noGrp="1"/>
          </p:cNvSpPr>
          <p:nvPr>
            <p:ph type="pic" sz="quarter" idx="21" hasCustomPrompt="1"/>
          </p:nvPr>
        </p:nvSpPr>
        <p:spPr bwMode="gray">
          <a:xfrm>
            <a:off x="6575863"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9" name="Espace réservé du texte 9"/>
          <p:cNvSpPr>
            <a:spLocks noGrp="1"/>
          </p:cNvSpPr>
          <p:nvPr>
            <p:ph type="body" sz="quarter" idx="22" hasCustomPrompt="1"/>
          </p:nvPr>
        </p:nvSpPr>
        <p:spPr bwMode="gray">
          <a:xfrm>
            <a:off x="6575865"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0" name="Espace réservé pour une image  4"/>
          <p:cNvSpPr>
            <a:spLocks noGrp="1"/>
          </p:cNvSpPr>
          <p:nvPr>
            <p:ph type="pic" sz="quarter" idx="23" hasCustomPrompt="1"/>
          </p:nvPr>
        </p:nvSpPr>
        <p:spPr bwMode="gray">
          <a:xfrm>
            <a:off x="9551584"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21" name="Espace réservé du texte 9"/>
          <p:cNvSpPr>
            <a:spLocks noGrp="1"/>
          </p:cNvSpPr>
          <p:nvPr>
            <p:ph type="body" sz="quarter" idx="24" hasCustomPrompt="1"/>
          </p:nvPr>
        </p:nvSpPr>
        <p:spPr bwMode="gray">
          <a:xfrm>
            <a:off x="9551587"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2" name="Espace réservé du texte 5"/>
          <p:cNvSpPr>
            <a:spLocks noGrp="1"/>
          </p:cNvSpPr>
          <p:nvPr>
            <p:ph type="body" sz="quarter" idx="25" hasCustomPrompt="1"/>
          </p:nvPr>
        </p:nvSpPr>
        <p:spPr bwMode="gray">
          <a:xfrm>
            <a:off x="10704004" y="1748387"/>
            <a:ext cx="863601" cy="529167"/>
          </a:xfrm>
        </p:spPr>
        <p:txBody>
          <a:bodyPr/>
          <a:lstStyle>
            <a:lvl1pPr marL="0" indent="0" algn="r">
              <a:spcBef>
                <a:spcPts val="0"/>
              </a:spcBef>
              <a:buNone/>
              <a:defRPr sz="2133">
                <a:solidFill>
                  <a:schemeClr val="tx2"/>
                </a:solidFill>
              </a:defRPr>
            </a:lvl1pPr>
          </a:lstStyle>
          <a:p>
            <a:pPr lvl="0"/>
            <a:r>
              <a:rPr lang="en-GB" noProof="0" dirty="0"/>
              <a:t>00</a:t>
            </a:r>
          </a:p>
        </p:txBody>
      </p:sp>
      <p:sp>
        <p:nvSpPr>
          <p:cNvPr id="23" name="Espace réservé du texte 5"/>
          <p:cNvSpPr>
            <a:spLocks noGrp="1"/>
          </p:cNvSpPr>
          <p:nvPr>
            <p:ph type="body" sz="quarter" idx="26" hasCustomPrompt="1"/>
          </p:nvPr>
        </p:nvSpPr>
        <p:spPr bwMode="gray">
          <a:xfrm>
            <a:off x="10703984" y="5541255"/>
            <a:ext cx="863600" cy="529167"/>
          </a:xfrm>
        </p:spPr>
        <p:txBody>
          <a:bodyPr/>
          <a:lstStyle>
            <a:lvl1pPr marL="0" indent="0" algn="r">
              <a:spcBef>
                <a:spcPts val="0"/>
              </a:spcBef>
              <a:buNone/>
              <a:defRPr sz="2133">
                <a:solidFill>
                  <a:schemeClr val="tx2"/>
                </a:solidFill>
              </a:defRPr>
            </a:lvl1pPr>
          </a:lstStyle>
          <a:p>
            <a:pPr lvl="0"/>
            <a:r>
              <a:rPr lang="en-GB" noProof="0" dirty="0"/>
              <a:t>00</a:t>
            </a:r>
          </a:p>
        </p:txBody>
      </p:sp>
    </p:spTree>
    <p:extLst>
      <p:ext uri="{BB962C8B-B14F-4D97-AF65-F5344CB8AC3E}">
        <p14:creationId xmlns:p14="http://schemas.microsoft.com/office/powerpoint/2010/main" val="2668833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_A">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C58A2050-0FC2-4BE1-AAA1-92EC0AB130A5}"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Font typeface="Arial" panose="020B0604020202020204" pitchFamily="34" charset="0"/>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261390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A">
    <p:spTree>
      <p:nvGrpSpPr>
        <p:cNvPr id="1" name=""/>
        <p:cNvGrpSpPr/>
        <p:nvPr/>
      </p:nvGrpSpPr>
      <p:grpSpPr>
        <a:xfrm>
          <a:off x="0" y="0"/>
          <a:ext cx="0" cy="0"/>
          <a:chOff x="0" y="0"/>
          <a:chExt cx="0" cy="0"/>
        </a:xfrm>
      </p:grpSpPr>
      <p:sp>
        <p:nvSpPr>
          <p:cNvPr id="10" name="Rectangle 9"/>
          <p:cNvSpPr/>
          <p:nvPr userDrawn="1"/>
        </p:nvSpPr>
        <p:spPr>
          <a:xfrm>
            <a:off x="0" y="0"/>
            <a:ext cx="12192000" cy="5461000"/>
          </a:xfrm>
          <a:prstGeom prst="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20"/>
            <a:endParaRPr lang="en-GB" sz="1600" dirty="0">
              <a:solidFill>
                <a:srgbClr val="56555A"/>
              </a:solidFill>
            </a:endParaRP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16B5EF5-20AF-4CCE-BD0B-2CED2D22DD8C}"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2" name="TextBox 11"/>
          <p:cNvSpPr txBox="1"/>
          <p:nvPr userDrawn="1"/>
        </p:nvSpPr>
        <p:spPr>
          <a:xfrm>
            <a:off x="914400" y="5969001"/>
            <a:ext cx="6197600" cy="461665"/>
          </a:xfrm>
          <a:prstGeom prst="rect">
            <a:avLst/>
          </a:prstGeom>
          <a:noFill/>
        </p:spPr>
        <p:txBody>
          <a:bodyPr wrap="square" rtlCol="0">
            <a:spAutoFit/>
          </a:bodyPr>
          <a:lstStyle/>
          <a:p>
            <a:pPr defTabSz="1218720"/>
            <a:r>
              <a:rPr lang="en-US" sz="2400" dirty="0">
                <a:solidFill>
                  <a:srgbClr val="56555A"/>
                </a:solidFill>
              </a:rPr>
              <a:t>Towards a KSA Road Toll Future</a:t>
            </a:r>
            <a:endParaRPr lang="en-GB" sz="2400" dirty="0">
              <a:solidFill>
                <a:srgbClr val="56555A"/>
              </a:solidFill>
            </a:endParaRPr>
          </a:p>
        </p:txBody>
      </p:sp>
    </p:spTree>
    <p:extLst>
      <p:ext uri="{BB962C8B-B14F-4D97-AF65-F5344CB8AC3E}">
        <p14:creationId xmlns:p14="http://schemas.microsoft.com/office/powerpoint/2010/main" val="26419689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_B">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1150DEAA-B59A-4A18-97DE-70E6A699762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56555A"/>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1426132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_C">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6332" t="18237" r="6851" b="8817"/>
          <a:stretch/>
        </p:blipFill>
        <p:spPr bwMode="gray">
          <a:xfrm>
            <a:off x="1" y="-26804"/>
            <a:ext cx="1219335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53751FB2-27FB-4D18-9379-47A7EFFF8A6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1227867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D">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31499" b="11801"/>
          <a:stretch/>
        </p:blipFill>
        <p:spPr bwMode="gray">
          <a:xfrm>
            <a:off x="17" y="0"/>
            <a:ext cx="12191999"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08F5367-141A-4D9F-AB09-8B8D71AF8B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578483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E">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5248" r="16606" b="7537"/>
          <a:stretch/>
        </p:blipFill>
        <p:spPr bwMode="gray">
          <a:xfrm>
            <a:off x="-48683" y="-27384"/>
            <a:ext cx="1228936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35D4347D-A239-4C00-896A-FFA40E6859F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215806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D1547C40-9C56-45DF-9A52-1066E7E984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20" y="1315203"/>
            <a:ext cx="5471581" cy="673100"/>
          </a:xfrm>
        </p:spPr>
        <p:txBody>
          <a:bodyPr r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20" y="1996803"/>
            <a:ext cx="5471581" cy="673100"/>
          </a:xfrm>
        </p:spPr>
        <p:txBody>
          <a:bodyPr r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659200"/>
            <a:ext cx="5471581" cy="3600000"/>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2" name="Espace réservé du texte 3"/>
          <p:cNvSpPr>
            <a:spLocks noGrp="1"/>
          </p:cNvSpPr>
          <p:nvPr>
            <p:ph type="body" sz="quarter" idx="22" hasCustomPrompt="1"/>
          </p:nvPr>
        </p:nvSpPr>
        <p:spPr bwMode="gray">
          <a:xfrm>
            <a:off x="6096021" y="1315203"/>
            <a:ext cx="5472087" cy="673100"/>
          </a:xfrm>
        </p:spPr>
        <p:txBody>
          <a:bodyPr l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6096021" y="1996803"/>
            <a:ext cx="5472087" cy="673100"/>
          </a:xfrm>
        </p:spPr>
        <p:txBody>
          <a:bodyPr l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6096021" y="2659200"/>
            <a:ext cx="5472087" cy="3600000"/>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8" name="Espace réservé du texte 7"/>
          <p:cNvSpPr>
            <a:spLocks noGrp="1"/>
          </p:cNvSpPr>
          <p:nvPr>
            <p:ph type="body" sz="quarter" idx="25"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Tree>
    <p:extLst>
      <p:ext uri="{BB962C8B-B14F-4D97-AF65-F5344CB8AC3E}">
        <p14:creationId xmlns:p14="http://schemas.microsoft.com/office/powerpoint/2010/main" val="3794051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E93EAC4F-C50E-403A-993B-EC7EA303C43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3"/>
            <a:ext cx="3598332" cy="673100"/>
          </a:xfrm>
        </p:spPr>
        <p:txBody>
          <a:bodyPr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996803"/>
            <a:ext cx="3598332" cy="673100"/>
          </a:xfrm>
        </p:spPr>
        <p:txBody>
          <a:bodyPr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19" y="2659200"/>
            <a:ext cx="3598332" cy="3600000"/>
          </a:xfrm>
        </p:spPr>
        <p:txBody>
          <a:bodyPr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3"/>
          <p:cNvSpPr>
            <a:spLocks noGrp="1"/>
          </p:cNvSpPr>
          <p:nvPr>
            <p:ph type="body" sz="quarter" idx="18" hasCustomPrompt="1"/>
          </p:nvPr>
        </p:nvSpPr>
        <p:spPr bwMode="gray">
          <a:xfrm>
            <a:off x="4222751" y="1315203"/>
            <a:ext cx="3746500" cy="673100"/>
          </a:xfrm>
        </p:spPr>
        <p:txBody>
          <a:bodyPr lIns="179933"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6" name="Espace réservé du texte 3"/>
          <p:cNvSpPr>
            <a:spLocks noGrp="1"/>
          </p:cNvSpPr>
          <p:nvPr>
            <p:ph type="body" sz="quarter" idx="19" hasCustomPrompt="1"/>
          </p:nvPr>
        </p:nvSpPr>
        <p:spPr bwMode="gray">
          <a:xfrm>
            <a:off x="4222751" y="1996803"/>
            <a:ext cx="3746500" cy="673100"/>
          </a:xfrm>
        </p:spPr>
        <p:txBody>
          <a:bodyPr lIns="179933"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17" name="Espace réservé du texte 7"/>
          <p:cNvSpPr>
            <a:spLocks noGrp="1"/>
          </p:cNvSpPr>
          <p:nvPr>
            <p:ph type="body" sz="quarter" idx="20" hasCustomPrompt="1"/>
          </p:nvPr>
        </p:nvSpPr>
        <p:spPr bwMode="gray">
          <a:xfrm>
            <a:off x="4222751" y="2659200"/>
            <a:ext cx="3746500" cy="3600000"/>
          </a:xfrm>
        </p:spPr>
        <p:txBody>
          <a:bodyPr lIns="179933"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7"/>
          <p:cNvSpPr>
            <a:spLocks noGrp="1"/>
          </p:cNvSpPr>
          <p:nvPr>
            <p:ph type="body" sz="quarter" idx="21" hasCustomPrompt="1"/>
          </p:nvPr>
        </p:nvSpPr>
        <p:spPr bwMode="gray">
          <a:xfrm>
            <a:off x="79692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3"/>
          <p:cNvSpPr>
            <a:spLocks noGrp="1"/>
          </p:cNvSpPr>
          <p:nvPr>
            <p:ph type="body" sz="quarter" idx="22" hasCustomPrompt="1"/>
          </p:nvPr>
        </p:nvSpPr>
        <p:spPr bwMode="gray">
          <a:xfrm>
            <a:off x="7969251" y="1315203"/>
            <a:ext cx="3598333" cy="673100"/>
          </a:xfrm>
        </p:spPr>
        <p:txBody>
          <a:bodyPr l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7969251" y="1996803"/>
            <a:ext cx="3598333" cy="673100"/>
          </a:xfrm>
        </p:spPr>
        <p:txBody>
          <a:bodyPr l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7969251" y="2659200"/>
            <a:ext cx="3598333" cy="3600000"/>
          </a:xfrm>
        </p:spPr>
        <p:txBody>
          <a:bodyPr l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1666972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395D5B76-6756-4F24-AFE2-9A7E605B1A6E}"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0"/>
            <a:ext cx="5470996" cy="336000"/>
          </a:xfrm>
        </p:spPr>
        <p:txBody>
          <a:bodyPr r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653644"/>
            <a:ext cx="5470996"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192364"/>
            <a:ext cx="5471581"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0" name="Espace réservé du texte 7"/>
          <p:cNvSpPr>
            <a:spLocks noGrp="1"/>
          </p:cNvSpPr>
          <p:nvPr>
            <p:ph type="body" sz="quarter" idx="18" hasCustomPrompt="1"/>
          </p:nvPr>
        </p:nvSpPr>
        <p:spPr bwMode="gray">
          <a:xfrm>
            <a:off x="624433" y="3787200"/>
            <a:ext cx="10943167" cy="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3"/>
          <p:cNvSpPr>
            <a:spLocks noGrp="1"/>
          </p:cNvSpPr>
          <p:nvPr>
            <p:ph type="body" sz="quarter" idx="19" hasCustomPrompt="1"/>
          </p:nvPr>
        </p:nvSpPr>
        <p:spPr bwMode="gray">
          <a:xfrm>
            <a:off x="6096102" y="1315200"/>
            <a:ext cx="5471503" cy="336000"/>
          </a:xfrm>
        </p:spPr>
        <p:txBody>
          <a:bodyPr l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26" name="Espace réservé du texte 3"/>
          <p:cNvSpPr>
            <a:spLocks noGrp="1"/>
          </p:cNvSpPr>
          <p:nvPr>
            <p:ph type="body" sz="quarter" idx="20" hasCustomPrompt="1"/>
          </p:nvPr>
        </p:nvSpPr>
        <p:spPr bwMode="gray">
          <a:xfrm>
            <a:off x="6096101" y="1653644"/>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27" name="Espace réservé du texte 7"/>
          <p:cNvSpPr>
            <a:spLocks noGrp="1"/>
          </p:cNvSpPr>
          <p:nvPr>
            <p:ph type="body" sz="quarter" idx="21" hasCustomPrompt="1"/>
          </p:nvPr>
        </p:nvSpPr>
        <p:spPr bwMode="gray">
          <a:xfrm>
            <a:off x="6096000" y="2192364"/>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8" name="Espace réservé du texte 3"/>
          <p:cNvSpPr>
            <a:spLocks noGrp="1"/>
          </p:cNvSpPr>
          <p:nvPr>
            <p:ph type="body" sz="quarter" idx="22" hasCustomPrompt="1"/>
          </p:nvPr>
        </p:nvSpPr>
        <p:spPr bwMode="gray">
          <a:xfrm>
            <a:off x="624420" y="3859200"/>
            <a:ext cx="5470997" cy="336000"/>
          </a:xfrm>
        </p:spPr>
        <p:txBody>
          <a:bodyPr r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29" name="Espace réservé du texte 3"/>
          <p:cNvSpPr>
            <a:spLocks noGrp="1"/>
          </p:cNvSpPr>
          <p:nvPr>
            <p:ph type="body" sz="quarter" idx="23" hasCustomPrompt="1"/>
          </p:nvPr>
        </p:nvSpPr>
        <p:spPr bwMode="gray">
          <a:xfrm>
            <a:off x="624420" y="4197712"/>
            <a:ext cx="5470997"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0" name="Espace réservé du texte 7"/>
          <p:cNvSpPr>
            <a:spLocks noGrp="1"/>
          </p:cNvSpPr>
          <p:nvPr>
            <p:ph type="body" sz="quarter" idx="24" hasCustomPrompt="1"/>
          </p:nvPr>
        </p:nvSpPr>
        <p:spPr bwMode="gray">
          <a:xfrm>
            <a:off x="624437" y="4736432"/>
            <a:ext cx="5471583"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3"/>
          <p:cNvSpPr>
            <a:spLocks noGrp="1"/>
          </p:cNvSpPr>
          <p:nvPr>
            <p:ph type="body" sz="quarter" idx="25" hasCustomPrompt="1"/>
          </p:nvPr>
        </p:nvSpPr>
        <p:spPr bwMode="gray">
          <a:xfrm>
            <a:off x="6096102" y="3859199"/>
            <a:ext cx="5471503" cy="336000"/>
          </a:xfrm>
        </p:spPr>
        <p:txBody>
          <a:bodyPr l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32" name="Espace réservé du texte 3"/>
          <p:cNvSpPr>
            <a:spLocks noGrp="1"/>
          </p:cNvSpPr>
          <p:nvPr>
            <p:ph type="body" sz="quarter" idx="26" hasCustomPrompt="1"/>
          </p:nvPr>
        </p:nvSpPr>
        <p:spPr bwMode="gray">
          <a:xfrm>
            <a:off x="6096102" y="4197712"/>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3" name="Espace réservé du texte 7"/>
          <p:cNvSpPr>
            <a:spLocks noGrp="1"/>
          </p:cNvSpPr>
          <p:nvPr>
            <p:ph type="body" sz="quarter" idx="27" hasCustomPrompt="1"/>
          </p:nvPr>
        </p:nvSpPr>
        <p:spPr bwMode="gray">
          <a:xfrm>
            <a:off x="6095999" y="4736432"/>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8895704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C50F0F3B-9764-4681-886D-DB3E9BC17E0B}"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2640207"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37" y="3024003"/>
            <a:ext cx="5471583" cy="3237100"/>
          </a:xfrm>
        </p:spPr>
        <p:txBody>
          <a:bodyPr rIns="179933"/>
          <a:lstStyle>
            <a:lvl1pPr marL="0" indent="0" algn="l">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7" name="Espace réservé du texte 4"/>
          <p:cNvSpPr>
            <a:spLocks noGrp="1"/>
          </p:cNvSpPr>
          <p:nvPr>
            <p:ph type="body" sz="quarter" idx="18" hasCustomPrompt="1"/>
          </p:nvPr>
        </p:nvSpPr>
        <p:spPr bwMode="gray">
          <a:xfrm>
            <a:off x="8103132"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18" name="Espace réservé du texte 5"/>
          <p:cNvSpPr>
            <a:spLocks noGrp="1"/>
          </p:cNvSpPr>
          <p:nvPr>
            <p:ph type="body" sz="quarter" idx="19" hasCustomPrompt="1"/>
          </p:nvPr>
        </p:nvSpPr>
        <p:spPr bwMode="gray">
          <a:xfrm>
            <a:off x="6096000" y="3024003"/>
            <a:ext cx="5454264"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3971626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5EF9D94E-2311-42B3-8FEF-FF32E104DBCA}"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703584"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20" y="3024003"/>
            <a:ext cx="3598333" cy="3237100"/>
          </a:xfrm>
        </p:spPr>
        <p:txBody>
          <a:bodyPr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4"/>
          <p:cNvSpPr>
            <a:spLocks noGrp="1"/>
          </p:cNvSpPr>
          <p:nvPr>
            <p:ph type="body" sz="quarter" idx="26" hasCustomPrompt="1"/>
          </p:nvPr>
        </p:nvSpPr>
        <p:spPr bwMode="gray">
          <a:xfrm>
            <a:off x="5375999"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4" name="Espace réservé du texte 5"/>
          <p:cNvSpPr>
            <a:spLocks noGrp="1"/>
          </p:cNvSpPr>
          <p:nvPr>
            <p:ph type="body" sz="quarter" idx="27" hasCustomPrompt="1"/>
          </p:nvPr>
        </p:nvSpPr>
        <p:spPr bwMode="gray">
          <a:xfrm>
            <a:off x="4222751" y="3024003"/>
            <a:ext cx="3746500" cy="3237100"/>
          </a:xfrm>
        </p:spPr>
        <p:txBody>
          <a:bodyPr lIns="179933"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5" name="Espace réservé du texte 7"/>
          <p:cNvSpPr>
            <a:spLocks noGrp="1"/>
          </p:cNvSpPr>
          <p:nvPr>
            <p:ph type="body" sz="quarter" idx="28" hasCustomPrompt="1"/>
          </p:nvPr>
        </p:nvSpPr>
        <p:spPr bwMode="gray">
          <a:xfrm>
            <a:off x="79692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6" name="Espace réservé du texte 4"/>
          <p:cNvSpPr>
            <a:spLocks noGrp="1"/>
          </p:cNvSpPr>
          <p:nvPr>
            <p:ph type="body" sz="quarter" idx="29" hasCustomPrompt="1"/>
          </p:nvPr>
        </p:nvSpPr>
        <p:spPr bwMode="gray">
          <a:xfrm>
            <a:off x="9048417"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7" name="Espace réservé du texte 5"/>
          <p:cNvSpPr>
            <a:spLocks noGrp="1"/>
          </p:cNvSpPr>
          <p:nvPr>
            <p:ph type="body" sz="quarter" idx="30" hasCustomPrompt="1"/>
          </p:nvPr>
        </p:nvSpPr>
        <p:spPr bwMode="gray">
          <a:xfrm>
            <a:off x="7969251" y="3024003"/>
            <a:ext cx="3598333"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3665206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23212F98-5FFB-472D-BC8B-05587DAA1BF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224159"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19" y="3024003"/>
            <a:ext cx="2639484" cy="3237100"/>
          </a:xfrm>
        </p:spPr>
        <p:txBody>
          <a:bodyPr/>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32639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2" name="Espace réservé du texte 4"/>
          <p:cNvSpPr>
            <a:spLocks noGrp="1"/>
          </p:cNvSpPr>
          <p:nvPr>
            <p:ph type="body" sz="quarter" idx="20" hasCustomPrompt="1"/>
          </p:nvPr>
        </p:nvSpPr>
        <p:spPr bwMode="gray">
          <a:xfrm>
            <a:off x="3959951"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3" name="Espace réservé du texte 5"/>
          <p:cNvSpPr>
            <a:spLocks noGrp="1"/>
          </p:cNvSpPr>
          <p:nvPr>
            <p:ph type="body" sz="quarter" idx="21" hasCustomPrompt="1"/>
          </p:nvPr>
        </p:nvSpPr>
        <p:spPr bwMode="gray">
          <a:xfrm>
            <a:off x="3263903"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8" name="Espace réservé du texte 7"/>
          <p:cNvSpPr>
            <a:spLocks noGrp="1"/>
          </p:cNvSpPr>
          <p:nvPr>
            <p:ph type="body" sz="quarter" idx="22"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9" name="Espace réservé du texte 4"/>
          <p:cNvSpPr>
            <a:spLocks noGrp="1"/>
          </p:cNvSpPr>
          <p:nvPr>
            <p:ph type="body" sz="quarter" idx="23" hasCustomPrompt="1"/>
          </p:nvPr>
        </p:nvSpPr>
        <p:spPr bwMode="gray">
          <a:xfrm>
            <a:off x="6792048"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0" name="Espace réservé du texte 5"/>
          <p:cNvSpPr>
            <a:spLocks noGrp="1"/>
          </p:cNvSpPr>
          <p:nvPr>
            <p:ph type="body" sz="quarter" idx="24" hasCustomPrompt="1"/>
          </p:nvPr>
        </p:nvSpPr>
        <p:spPr bwMode="gray">
          <a:xfrm>
            <a:off x="6095999"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31" name="Espace réservé du texte 7"/>
          <p:cNvSpPr>
            <a:spLocks noGrp="1"/>
          </p:cNvSpPr>
          <p:nvPr>
            <p:ph type="body" sz="quarter" idx="25" hasCustomPrompt="1"/>
          </p:nvPr>
        </p:nvSpPr>
        <p:spPr bwMode="gray">
          <a:xfrm>
            <a:off x="89281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4"/>
          <p:cNvSpPr>
            <a:spLocks noGrp="1"/>
          </p:cNvSpPr>
          <p:nvPr>
            <p:ph type="body" sz="quarter" idx="26" hasCustomPrompt="1"/>
          </p:nvPr>
        </p:nvSpPr>
        <p:spPr bwMode="gray">
          <a:xfrm>
            <a:off x="9527840" y="1315200"/>
            <a:ext cx="1440000" cy="1440000"/>
          </a:xfrm>
          <a:prstGeom prst="ellipse">
            <a:avLst/>
          </a:prstGeom>
          <a:solidFill>
            <a:schemeClr val="accent4"/>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3" name="Espace réservé du texte 5"/>
          <p:cNvSpPr>
            <a:spLocks noGrp="1"/>
          </p:cNvSpPr>
          <p:nvPr>
            <p:ph type="body" sz="quarter" idx="27" hasCustomPrompt="1"/>
          </p:nvPr>
        </p:nvSpPr>
        <p:spPr bwMode="gray">
          <a:xfrm>
            <a:off x="8928099" y="3024003"/>
            <a:ext cx="2639484" cy="3237100"/>
          </a:xfrm>
        </p:spPr>
        <p:txBody>
          <a:bodyPr lIns="107955"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31335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Text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1C779462-BC6F-4B0F-BB55-56B65D55B1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6" name="Espace réservé du contenu 5"/>
          <p:cNvSpPr>
            <a:spLocks noGrp="1"/>
          </p:cNvSpPr>
          <p:nvPr>
            <p:ph sz="quarter" idx="14" hasCustomPrompt="1"/>
          </p:nvPr>
        </p:nvSpPr>
        <p:spPr>
          <a:xfrm>
            <a:off x="624433" y="1316568"/>
            <a:ext cx="10943167" cy="4944533"/>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0994230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7809"/>
          <a:stretch/>
        </p:blipFill>
        <p:spPr bwMode="gray">
          <a:xfrm>
            <a:off x="1807" y="3"/>
            <a:ext cx="12188388" cy="5636684"/>
          </a:xfrm>
          <a:prstGeom prst="rect">
            <a:avLst/>
          </a:prstGeom>
        </p:spPr>
      </p:pic>
      <p:sp>
        <p:nvSpPr>
          <p:cNvPr id="2" name="Titre 1"/>
          <p:cNvSpPr>
            <a:spLocks noGrp="1"/>
          </p:cNvSpPr>
          <p:nvPr>
            <p:ph type="title" hasCustomPrompt="1"/>
          </p:nvPr>
        </p:nvSpPr>
        <p:spPr bwMode="gray">
          <a:xfrm>
            <a:off x="0" y="1653137"/>
            <a:ext cx="6096000" cy="1887815"/>
          </a:xfrm>
        </p:spPr>
        <p:txBody>
          <a:bodyPr/>
          <a:lstStyle>
            <a:lvl1pPr marL="0" indent="0" algn="ctr">
              <a:buFont typeface="Arial" panose="020B0604020202020204" pitchFamily="34" charset="0"/>
              <a:buNone/>
              <a:defRPr sz="4000">
                <a:solidFill>
                  <a:schemeClr val="tx1"/>
                </a:solidFill>
              </a:defRPr>
            </a:lvl1pPr>
          </a:lstStyle>
          <a:p>
            <a:r>
              <a:rPr lang="en-GB" noProof="0" dirty="0"/>
              <a:t>Text</a:t>
            </a:r>
          </a:p>
        </p:txBody>
      </p:sp>
      <p:sp>
        <p:nvSpPr>
          <p:cNvPr id="11" name="Espace réservé de la date 10"/>
          <p:cNvSpPr>
            <a:spLocks noGrp="1"/>
          </p:cNvSpPr>
          <p:nvPr>
            <p:ph type="dt" sz="half" idx="10"/>
          </p:nvPr>
        </p:nvSpPr>
        <p:spPr bwMode="gray"/>
        <p:txBody>
          <a:bodyPr/>
          <a:lstStyle/>
          <a:p>
            <a:fld id="{B65DAA26-D6C8-4446-A3F7-FC8379176343}"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Tree>
    <p:extLst>
      <p:ext uri="{BB962C8B-B14F-4D97-AF65-F5344CB8AC3E}">
        <p14:creationId xmlns:p14="http://schemas.microsoft.com/office/powerpoint/2010/main" val="32772905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oogle_Map">
    <p:spTree>
      <p:nvGrpSpPr>
        <p:cNvPr id="1" name=""/>
        <p:cNvGrpSpPr/>
        <p:nvPr/>
      </p:nvGrpSpPr>
      <p:grpSpPr>
        <a:xfrm>
          <a:off x="0" y="0"/>
          <a:ext cx="0" cy="0"/>
          <a:chOff x="0" y="0"/>
          <a:chExt cx="0" cy="0"/>
        </a:xfrm>
      </p:grpSpPr>
      <p:sp>
        <p:nvSpPr>
          <p:cNvPr id="22" name="Espace réservé du texte 5"/>
          <p:cNvSpPr>
            <a:spLocks noGrp="1"/>
          </p:cNvSpPr>
          <p:nvPr>
            <p:ph type="body" sz="quarter" idx="28" hasCustomPrompt="1"/>
          </p:nvPr>
        </p:nvSpPr>
        <p:spPr bwMode="gray">
          <a:xfrm>
            <a:off x="0" y="0"/>
            <a:ext cx="12192000" cy="3192000"/>
          </a:xfrm>
          <a:solidFill>
            <a:schemeClr val="accent1">
              <a:alpha val="46000"/>
            </a:scheme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2" name="Espace réservé pour une image  31"/>
          <p:cNvSpPr>
            <a:spLocks noGrp="1"/>
          </p:cNvSpPr>
          <p:nvPr>
            <p:ph type="pic" sz="quarter" idx="18" hasCustomPrompt="1"/>
          </p:nvPr>
        </p:nvSpPr>
        <p:spPr bwMode="gray">
          <a:xfrm>
            <a:off x="0" y="20"/>
            <a:ext cx="12192000" cy="3189817"/>
          </a:xfrm>
        </p:spPr>
        <p:txBody>
          <a:bodyPr lIns="4858178" anchor="ctr" anchorCtr="0"/>
          <a:lstStyle>
            <a:lvl1pPr marL="0" marR="0" indent="0" algn="l" defTabSz="1218720" rtl="0" eaLnBrk="1" fontAlgn="auto" latinLnBrk="0" hangingPunct="1">
              <a:lnSpc>
                <a:spcPct val="110000"/>
              </a:lnSpc>
              <a:spcBef>
                <a:spcPts val="400"/>
              </a:spcBef>
              <a:spcAft>
                <a:spcPts val="400"/>
              </a:spcAft>
              <a:buClrTx/>
              <a:buSzPct val="25000"/>
              <a:buFontTx/>
              <a:buNone/>
              <a:tabLst/>
              <a:defRPr/>
            </a:lvl1pPr>
          </a:lstStyle>
          <a:p>
            <a:r>
              <a:rPr lang="en-GB" noProof="0" dirty="0"/>
              <a:t>Select the icon to insert a picture then place the visual into background position (Right click with the mouse / Send to back)</a:t>
            </a:r>
          </a:p>
        </p:txBody>
      </p:sp>
      <p:sp>
        <p:nvSpPr>
          <p:cNvPr id="27" name="Espace réservé du texte 5"/>
          <p:cNvSpPr>
            <a:spLocks noGrp="1"/>
          </p:cNvSpPr>
          <p:nvPr>
            <p:ph type="body" sz="quarter" idx="33" hasCustomPrompt="1"/>
          </p:nvPr>
        </p:nvSpPr>
        <p:spPr bwMode="gray">
          <a:xfrm>
            <a:off x="624417" y="0"/>
            <a:ext cx="3648000" cy="2688000"/>
          </a:xfrm>
          <a:solidFill>
            <a:schemeClr val="tx2"/>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solidFill>
                  <a:schemeClr val="bg1"/>
                </a:solidFill>
              </a:defRPr>
            </a:lvl2pPr>
          </a:lstStyle>
          <a:p>
            <a:pPr lvl="0"/>
            <a:r>
              <a:rPr lang="en-GB" noProof="0" dirty="0"/>
              <a:t> </a:t>
            </a:r>
          </a:p>
        </p:txBody>
      </p:sp>
      <p:sp>
        <p:nvSpPr>
          <p:cNvPr id="23" name="Espace réservé du texte 5"/>
          <p:cNvSpPr>
            <a:spLocks noGrp="1"/>
          </p:cNvSpPr>
          <p:nvPr>
            <p:ph type="body" sz="quarter" idx="29" hasCustomPrompt="1"/>
          </p:nvPr>
        </p:nvSpPr>
        <p:spPr bwMode="gray">
          <a:xfrm>
            <a:off x="863600"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5" name="Espace réservé pour une image  34"/>
          <p:cNvSpPr>
            <a:spLocks noGrp="1"/>
          </p:cNvSpPr>
          <p:nvPr>
            <p:ph type="pic" sz="quarter" idx="20" hasCustomPrompt="1"/>
          </p:nvPr>
        </p:nvSpPr>
        <p:spPr bwMode="gray">
          <a:xfrm>
            <a:off x="863621" y="3333300"/>
            <a:ext cx="2495551" cy="2496000"/>
          </a:xfrm>
        </p:spPr>
        <p:txBody>
          <a:bodyPr tIns="1079595" anchor="ctr" anchorCtr="0"/>
          <a:lstStyle>
            <a:lvl1pPr marL="0" indent="0" algn="ctr">
              <a:buNone/>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24" name="Espace réservé du texte 5"/>
          <p:cNvSpPr>
            <a:spLocks noGrp="1"/>
          </p:cNvSpPr>
          <p:nvPr>
            <p:ph type="body" sz="quarter" idx="30" hasCustomPrompt="1"/>
          </p:nvPr>
        </p:nvSpPr>
        <p:spPr bwMode="gray">
          <a:xfrm>
            <a:off x="3520016"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5" name="Espace réservé du texte 5"/>
          <p:cNvSpPr>
            <a:spLocks noGrp="1"/>
          </p:cNvSpPr>
          <p:nvPr>
            <p:ph type="body" sz="quarter" idx="31" hasCustomPrompt="1"/>
          </p:nvPr>
        </p:nvSpPr>
        <p:spPr bwMode="gray">
          <a:xfrm>
            <a:off x="6176432"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6" name="Espace réservé du texte 5"/>
          <p:cNvSpPr>
            <a:spLocks noGrp="1"/>
          </p:cNvSpPr>
          <p:nvPr>
            <p:ph type="body" sz="quarter" idx="32" hasCustomPrompt="1"/>
          </p:nvPr>
        </p:nvSpPr>
        <p:spPr bwMode="gray">
          <a:xfrm>
            <a:off x="8832849"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50" name="Rectangle 49"/>
          <p:cNvSpPr/>
          <p:nvPr userDrawn="1"/>
        </p:nvSpPr>
        <p:spPr bwMode="gray">
          <a:xfrm>
            <a:off x="0" y="5829303"/>
            <a:ext cx="12192000" cy="1028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56555A"/>
              </a:solidFill>
            </a:endParaRPr>
          </a:p>
        </p:txBody>
      </p:sp>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48CD1745-4FAE-43C5-80EB-C5D31F5B0B6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29" name="Espace réservé du texte 5"/>
          <p:cNvSpPr>
            <a:spLocks noGrp="1"/>
          </p:cNvSpPr>
          <p:nvPr>
            <p:ph type="body" sz="quarter" idx="15" hasCustomPrompt="1"/>
          </p:nvPr>
        </p:nvSpPr>
        <p:spPr bwMode="gray">
          <a:xfrm>
            <a:off x="4433816" y="0"/>
            <a:ext cx="816000" cy="816000"/>
          </a:xfrm>
          <a:solidFill>
            <a:schemeClr val="accent5"/>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0" name="Espace réservé du texte 5"/>
          <p:cNvSpPr>
            <a:spLocks noGrp="1"/>
          </p:cNvSpPr>
          <p:nvPr>
            <p:ph type="body" sz="quarter" idx="16" hasCustomPrompt="1"/>
          </p:nvPr>
        </p:nvSpPr>
        <p:spPr bwMode="gray">
          <a:xfrm>
            <a:off x="4433816" y="936000"/>
            <a:ext cx="816000" cy="816000"/>
          </a:xfrm>
          <a:solidFill>
            <a:schemeClr val="accent1"/>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1" name="Espace réservé du texte 5"/>
          <p:cNvSpPr>
            <a:spLocks noGrp="1"/>
          </p:cNvSpPr>
          <p:nvPr>
            <p:ph type="body" sz="quarter" idx="17" hasCustomPrompt="1"/>
          </p:nvPr>
        </p:nvSpPr>
        <p:spPr bwMode="gray">
          <a:xfrm>
            <a:off x="4433816" y="1872000"/>
            <a:ext cx="816000" cy="816000"/>
          </a:xfrm>
          <a:solidFill>
            <a:schemeClr val="accent3"/>
          </a:solidFill>
        </p:spPr>
        <p:txBody>
          <a:bodyPr anchor="ctr" anchorCtr="0"/>
          <a:lstStyle>
            <a:lvl1pPr marL="0" indent="0" algn="ctr">
              <a:lnSpc>
                <a:spcPct val="100000"/>
              </a:lnSpc>
              <a:spcBef>
                <a:spcPts val="0"/>
              </a:spcBef>
              <a:spcAft>
                <a:spcPts val="0"/>
              </a:spcAft>
              <a:buNone/>
              <a:defRPr sz="667" b="1">
                <a:solidFill>
                  <a:schemeClr val="bg1"/>
                </a:solidFill>
              </a:defRPr>
            </a:lvl1pPr>
            <a:lvl2pPr marL="0" indent="0" algn="ctr">
              <a:lnSpc>
                <a:spcPct val="100000"/>
              </a:lnSpc>
              <a:spcBef>
                <a:spcPts val="0"/>
              </a:spcBef>
              <a:buNone/>
              <a:defRPr sz="2133" b="1">
                <a:solidFill>
                  <a:schemeClr val="bg1"/>
                </a:solidFill>
              </a:defRPr>
            </a:lvl2pPr>
          </a:lstStyle>
          <a:p>
            <a:pPr lvl="0"/>
            <a:r>
              <a:rPr lang="en-GB" noProof="0" dirty="0"/>
              <a:t>Text</a:t>
            </a:r>
          </a:p>
          <a:p>
            <a:pPr lvl="1"/>
            <a:r>
              <a:rPr lang="en-GB" noProof="0" dirty="0"/>
              <a:t>YYYY</a:t>
            </a:r>
          </a:p>
        </p:txBody>
      </p:sp>
      <p:sp>
        <p:nvSpPr>
          <p:cNvPr id="33" name="Espace réservé du texte 5"/>
          <p:cNvSpPr>
            <a:spLocks noGrp="1"/>
          </p:cNvSpPr>
          <p:nvPr>
            <p:ph type="body" sz="quarter" idx="19" hasCustomPrompt="1"/>
          </p:nvPr>
        </p:nvSpPr>
        <p:spPr bwMode="gray">
          <a:xfrm>
            <a:off x="1978236" y="2922421"/>
            <a:ext cx="912000" cy="384000"/>
          </a:xfrm>
          <a:prstGeom prst="triangle">
            <a:avLst/>
          </a:prstGeom>
          <a:solidFill>
            <a:schemeClr val="bg1"/>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lvl2pPr>
          </a:lstStyle>
          <a:p>
            <a:pPr lvl="0"/>
            <a:r>
              <a:rPr lang="en-GB" noProof="0" dirty="0"/>
              <a:t> </a:t>
            </a:r>
          </a:p>
        </p:txBody>
      </p:sp>
      <p:sp>
        <p:nvSpPr>
          <p:cNvPr id="36" name="Espace réservé du texte 5"/>
          <p:cNvSpPr>
            <a:spLocks noGrp="1"/>
          </p:cNvSpPr>
          <p:nvPr>
            <p:ph type="body" sz="quarter" idx="21" hasCustomPrompt="1"/>
          </p:nvPr>
        </p:nvSpPr>
        <p:spPr bwMode="gray">
          <a:xfrm>
            <a:off x="863151"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3" name="Espace réservé pour une image  34"/>
          <p:cNvSpPr>
            <a:spLocks noGrp="1"/>
          </p:cNvSpPr>
          <p:nvPr>
            <p:ph type="pic" sz="quarter" idx="22" hasCustomPrompt="1"/>
          </p:nvPr>
        </p:nvSpPr>
        <p:spPr bwMode="gray">
          <a:xfrm>
            <a:off x="3520037"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4" name="Espace réservé du texte 5"/>
          <p:cNvSpPr>
            <a:spLocks noGrp="1"/>
          </p:cNvSpPr>
          <p:nvPr>
            <p:ph type="body" sz="quarter" idx="23" hasCustomPrompt="1"/>
          </p:nvPr>
        </p:nvSpPr>
        <p:spPr bwMode="gray">
          <a:xfrm>
            <a:off x="3519567"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5" name="Espace réservé pour une image  34"/>
          <p:cNvSpPr>
            <a:spLocks noGrp="1"/>
          </p:cNvSpPr>
          <p:nvPr>
            <p:ph type="pic" sz="quarter" idx="24" hasCustomPrompt="1"/>
          </p:nvPr>
        </p:nvSpPr>
        <p:spPr bwMode="gray">
          <a:xfrm>
            <a:off x="6176453"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6" name="Espace réservé du texte 5"/>
          <p:cNvSpPr>
            <a:spLocks noGrp="1"/>
          </p:cNvSpPr>
          <p:nvPr>
            <p:ph type="body" sz="quarter" idx="25" hasCustomPrompt="1"/>
          </p:nvPr>
        </p:nvSpPr>
        <p:spPr bwMode="gray">
          <a:xfrm>
            <a:off x="6175983"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7" name="Espace réservé pour une image  34"/>
          <p:cNvSpPr>
            <a:spLocks noGrp="1"/>
          </p:cNvSpPr>
          <p:nvPr>
            <p:ph type="pic" sz="quarter" idx="26" hasCustomPrompt="1"/>
          </p:nvPr>
        </p:nvSpPr>
        <p:spPr bwMode="gray">
          <a:xfrm>
            <a:off x="8832870"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8" name="Espace réservé du texte 5"/>
          <p:cNvSpPr>
            <a:spLocks noGrp="1"/>
          </p:cNvSpPr>
          <p:nvPr>
            <p:ph type="body" sz="quarter" idx="27" hasCustomPrompt="1"/>
          </p:nvPr>
        </p:nvSpPr>
        <p:spPr bwMode="gray">
          <a:xfrm>
            <a:off x="8832400"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6" name="Espace réservé du texte 5"/>
          <p:cNvSpPr>
            <a:spLocks noGrp="1"/>
          </p:cNvSpPr>
          <p:nvPr>
            <p:ph type="body" sz="quarter" idx="13" hasCustomPrompt="1"/>
          </p:nvPr>
        </p:nvSpPr>
        <p:spPr bwMode="gray">
          <a:xfrm>
            <a:off x="863620" y="309033"/>
            <a:ext cx="3407833" cy="1056219"/>
          </a:xfrm>
        </p:spPr>
        <p:txBody>
          <a:bodyPr/>
          <a:lstStyle>
            <a:lvl1pPr marL="0" indent="0">
              <a:lnSpc>
                <a:spcPct val="100000"/>
              </a:lnSpc>
              <a:spcBef>
                <a:spcPts val="0"/>
              </a:spcBef>
              <a:spcAft>
                <a:spcPts val="0"/>
              </a:spcAft>
              <a:buFont typeface="Arial" panose="020B0604020202020204" pitchFamily="34" charset="0"/>
              <a:buNone/>
              <a:defRPr sz="2133" b="1">
                <a:solidFill>
                  <a:schemeClr val="bg1"/>
                </a:solidFill>
              </a:defRPr>
            </a:lvl1pPr>
            <a:lvl2pPr marL="0" indent="0">
              <a:lnSpc>
                <a:spcPct val="100000"/>
              </a:lnSpc>
              <a:spcBef>
                <a:spcPts val="0"/>
              </a:spcBef>
              <a:buFont typeface="Arial" panose="020B0604020202020204" pitchFamily="34" charset="0"/>
              <a:buNone/>
              <a:defRPr sz="1867">
                <a:solidFill>
                  <a:schemeClr val="bg1"/>
                </a:solidFill>
              </a:defRPr>
            </a:lvl2pPr>
          </a:lstStyle>
          <a:p>
            <a:pPr lvl="0"/>
            <a:r>
              <a:rPr lang="en-GB" noProof="0" dirty="0"/>
              <a:t>Text level 1</a:t>
            </a:r>
          </a:p>
          <a:p>
            <a:pPr lvl="1"/>
            <a:r>
              <a:rPr lang="en-GB" noProof="0" dirty="0"/>
              <a:t>Text level 2</a:t>
            </a:r>
          </a:p>
        </p:txBody>
      </p:sp>
      <p:sp>
        <p:nvSpPr>
          <p:cNvPr id="14" name="Espace réservé du texte 5"/>
          <p:cNvSpPr>
            <a:spLocks noGrp="1"/>
          </p:cNvSpPr>
          <p:nvPr>
            <p:ph type="body" sz="quarter" idx="14" hasCustomPrompt="1"/>
          </p:nvPr>
        </p:nvSpPr>
        <p:spPr bwMode="gray">
          <a:xfrm>
            <a:off x="863621" y="1363288"/>
            <a:ext cx="3407833" cy="1297641"/>
          </a:xfrm>
        </p:spPr>
        <p:txBody>
          <a:bodyPr anchor="ctr" anchorCtr="0"/>
          <a:lstStyle>
            <a:lvl1pPr marL="0" indent="0">
              <a:lnSpc>
                <a:spcPct val="100000"/>
              </a:lnSpc>
              <a:spcBef>
                <a:spcPts val="0"/>
              </a:spcBef>
              <a:spcAft>
                <a:spcPts val="0"/>
              </a:spcAft>
              <a:buFont typeface="Arial" panose="020B0604020202020204" pitchFamily="34" charset="0"/>
              <a:buNone/>
              <a:defRPr sz="1600" b="0">
                <a:solidFill>
                  <a:schemeClr val="bg1"/>
                </a:solidFill>
              </a:defRPr>
            </a:lvl1pPr>
            <a:lvl2pPr marL="0" indent="0">
              <a:lnSpc>
                <a:spcPct val="100000"/>
              </a:lnSpc>
              <a:buNone/>
              <a:defRPr sz="1867"/>
            </a:lvl2pPr>
          </a:lstStyle>
          <a:p>
            <a:pPr lvl="0"/>
            <a:r>
              <a:rPr lang="en-GB" noProof="0" dirty="0"/>
              <a:t>Text level 1</a:t>
            </a:r>
          </a:p>
        </p:txBody>
      </p:sp>
    </p:spTree>
    <p:extLst>
      <p:ext uri="{BB962C8B-B14F-4D97-AF65-F5344CB8AC3E}">
        <p14:creationId xmlns:p14="http://schemas.microsoft.com/office/powerpoint/2010/main" val="23162095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4" name="Espace réservé du texte 5"/>
          <p:cNvSpPr>
            <a:spLocks noGrp="1"/>
          </p:cNvSpPr>
          <p:nvPr>
            <p:ph type="body" sz="quarter" idx="29" hasCustomPrompt="1"/>
          </p:nvPr>
        </p:nvSpPr>
        <p:spPr bwMode="gray">
          <a:xfrm>
            <a:off x="567" y="0"/>
            <a:ext cx="7920000" cy="68592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51053" y="1236676"/>
            <a:ext cx="2880000" cy="2880000"/>
          </a:xfrm>
          <a:prstGeom prst="rect">
            <a:avLst/>
          </a:prstGeom>
        </p:spPr>
      </p:pic>
      <p:sp>
        <p:nvSpPr>
          <p:cNvPr id="10" name="Espace réservé pour une image  34"/>
          <p:cNvSpPr>
            <a:spLocks noGrp="1"/>
          </p:cNvSpPr>
          <p:nvPr>
            <p:ph type="pic" sz="quarter" idx="20" hasCustomPrompt="1"/>
          </p:nvPr>
        </p:nvSpPr>
        <p:spPr bwMode="gray">
          <a:xfrm>
            <a:off x="21" y="0"/>
            <a:ext cx="7920567" cy="6858000"/>
          </a:xfrm>
        </p:spPr>
        <p:txBody>
          <a:bodyPr tIns="647760" anchor="ctr" anchorCtr="0"/>
          <a:lstStyle>
            <a:lvl1pPr marL="0" indent="0" algn="ctr">
              <a:buNone/>
              <a:defRPr/>
            </a:lvl1pPr>
          </a:lstStyle>
          <a:p>
            <a:r>
              <a:rPr lang="en-GB" noProof="0" dirty="0"/>
              <a:t>Select the icon to insert a picture then place the visual into background position (Right click with the mouse / Send to back)</a:t>
            </a:r>
          </a:p>
        </p:txBody>
      </p:sp>
      <p:sp>
        <p:nvSpPr>
          <p:cNvPr id="11" name="Espace réservé de la date 10"/>
          <p:cNvSpPr>
            <a:spLocks noGrp="1"/>
          </p:cNvSpPr>
          <p:nvPr>
            <p:ph type="dt" sz="half" idx="10"/>
          </p:nvPr>
        </p:nvSpPr>
        <p:spPr bwMode="gray">
          <a:xfrm>
            <a:off x="16" y="6646335"/>
            <a:ext cx="624417" cy="211668"/>
          </a:xfrm>
        </p:spPr>
        <p:txBody>
          <a:bodyPr/>
          <a:lstStyle/>
          <a:p>
            <a:fld id="{AD43F21F-96C0-4793-86C0-4163F16FCCE1}"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accent3">
                    <a:alpha val="0"/>
                  </a:schemeClr>
                </a:solidFill>
              </a:defRPr>
            </a:lvl1pPr>
          </a:lstStyle>
          <a:p>
            <a:fld id="{10C140CD-8AED-46FF-A9A2-77308F3F39AE}" type="slidenum">
              <a:rPr lang="en-GB" smtClean="0">
                <a:solidFill>
                  <a:srgbClr val="8F18F5">
                    <a:alpha val="0"/>
                  </a:srgbClr>
                </a:solidFill>
              </a:rPr>
              <a:pPr/>
              <a:t>‹#›</a:t>
            </a:fld>
            <a:endParaRPr lang="en-GB" dirty="0">
              <a:solidFill>
                <a:srgbClr val="8F18F5">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accent3">
                    <a:alpha val="0"/>
                  </a:schemeClr>
                </a:solidFill>
              </a:defRPr>
            </a:lvl1pPr>
          </a:lstStyle>
          <a:p>
            <a:endParaRPr lang="en-GB" dirty="0">
              <a:solidFill>
                <a:srgbClr val="8F18F5">
                  <a:alpha val="0"/>
                </a:srgbClr>
              </a:solidFill>
            </a:endParaRPr>
          </a:p>
        </p:txBody>
      </p:sp>
      <p:sp>
        <p:nvSpPr>
          <p:cNvPr id="6" name="Espace réservé du texte 5"/>
          <p:cNvSpPr>
            <a:spLocks noGrp="1"/>
          </p:cNvSpPr>
          <p:nvPr>
            <p:ph type="body" sz="quarter" idx="21" hasCustomPrompt="1"/>
          </p:nvPr>
        </p:nvSpPr>
        <p:spPr bwMode="gray">
          <a:xfrm>
            <a:off x="8640254" y="3429003"/>
            <a:ext cx="2927351" cy="2832100"/>
          </a:xfrm>
        </p:spPr>
        <p:txBody>
          <a:bodyPr/>
          <a:lstStyle>
            <a:lvl1pPr marL="0" indent="0">
              <a:lnSpc>
                <a:spcPct val="120000"/>
              </a:lnSpc>
              <a:spcBef>
                <a:spcPts val="0"/>
              </a:spcBef>
              <a:spcAft>
                <a:spcPts val="0"/>
              </a:spcAft>
              <a:buFont typeface="Arial" panose="020B0604020202020204" pitchFamily="34" charset="0"/>
              <a:buNone/>
              <a:defRPr/>
            </a:lvl1pPr>
            <a:lvl2pPr marL="0" indent="0">
              <a:lnSpc>
                <a:spcPct val="120000"/>
              </a:lnSpc>
              <a:spcBef>
                <a:spcPts val="0"/>
              </a:spcBef>
              <a:buFont typeface="Arial" panose="020B0604020202020204" pitchFamily="34" charset="0"/>
              <a:buNone/>
              <a:defRPr sz="1200" i="1">
                <a:solidFill>
                  <a:schemeClr val="tx2"/>
                </a:solidFill>
              </a:defRPr>
            </a:lvl2pPr>
            <a:lvl3pPr marL="0" indent="0">
              <a:lnSpc>
                <a:spcPct val="120000"/>
              </a:lnSpc>
              <a:spcBef>
                <a:spcPts val="0"/>
              </a:spcBef>
              <a:buNone/>
              <a:defRPr sz="1200"/>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24197346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3"/>
        <p:cNvGrpSpPr/>
        <p:nvPr/>
      </p:nvGrpSpPr>
      <p:grpSpPr>
        <a:xfrm>
          <a:off x="0" y="0"/>
          <a:ext cx="0" cy="0"/>
          <a:chOff x="0" y="0"/>
          <a:chExt cx="0" cy="0"/>
        </a:xfrm>
      </p:grpSpPr>
      <p:sp>
        <p:nvSpPr>
          <p:cNvPr id="14" name="Google Shape;14;p6"/>
          <p:cNvSpPr/>
          <p:nvPr/>
        </p:nvSpPr>
        <p:spPr>
          <a:xfrm>
            <a:off x="0" y="-1675"/>
            <a:ext cx="12192000" cy="6859675"/>
          </a:xfrm>
          <a:prstGeom prst="rect">
            <a:avLst/>
          </a:prstGeom>
          <a:solidFill>
            <a:srgbClr val="4F008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5" name="Google Shape;15;p6"/>
          <p:cNvPicPr preferRelativeResize="0"/>
          <p:nvPr/>
        </p:nvPicPr>
        <p:blipFill rotWithShape="1">
          <a:blip r:embed="rId2">
            <a:alphaModFix/>
          </a:blip>
          <a:srcRect/>
          <a:stretch/>
        </p:blipFill>
        <p:spPr>
          <a:xfrm>
            <a:off x="11258496" y="6382187"/>
            <a:ext cx="707931" cy="353966"/>
          </a:xfrm>
          <a:prstGeom prst="rect">
            <a:avLst/>
          </a:prstGeom>
          <a:noFill/>
          <a:ln>
            <a:noFill/>
          </a:ln>
        </p:spPr>
      </p:pic>
    </p:spTree>
    <p:extLst>
      <p:ext uri="{BB962C8B-B14F-4D97-AF65-F5344CB8AC3E}">
        <p14:creationId xmlns:p14="http://schemas.microsoft.com/office/powerpoint/2010/main" val="2593218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6"/>
        <p:cNvGrpSpPr/>
        <p:nvPr/>
      </p:nvGrpSpPr>
      <p:grpSpPr>
        <a:xfrm>
          <a:off x="0" y="0"/>
          <a:ext cx="0" cy="0"/>
          <a:chOff x="0" y="0"/>
          <a:chExt cx="0" cy="0"/>
        </a:xfrm>
      </p:grpSpPr>
      <p:sp>
        <p:nvSpPr>
          <p:cNvPr id="17" name="Google Shape;17;p7"/>
          <p:cNvSpPr txBox="1">
            <a:spLocks noGrp="1"/>
          </p:cNvSpPr>
          <p:nvPr>
            <p:ph type="sldNum" idx="12"/>
          </p:nvPr>
        </p:nvSpPr>
        <p:spPr>
          <a:xfrm>
            <a:off x="137246" y="6551374"/>
            <a:ext cx="450166" cy="184665"/>
          </a:xfrm>
          <a:prstGeom prst="rect">
            <a:avLst/>
          </a:prstGeom>
          <a:noFill/>
          <a:ln>
            <a:noFill/>
          </a:ln>
        </p:spPr>
        <p:txBody>
          <a:bodyPr spcFirstLastPara="1" wrap="square" lIns="87275" tIns="0" rIns="87275" bIns="0" anchor="ctr" anchorCtr="0">
            <a:normAutofit/>
          </a:bodyPr>
          <a:lstStyle>
            <a:lvl1pPr marL="0" marR="0" lvl="0" indent="0" algn="just">
              <a:spcBef>
                <a:spcPts val="0"/>
              </a:spcBef>
              <a:buNone/>
              <a:defRPr sz="988" b="0" i="0" u="none" strike="noStrike" cap="none">
                <a:solidFill>
                  <a:srgbClr val="7030A0"/>
                </a:solidFill>
                <a:latin typeface="Arial"/>
                <a:ea typeface="Arial"/>
                <a:cs typeface="Arial"/>
                <a:sym typeface="Arial"/>
              </a:defRPr>
            </a:lvl1pPr>
            <a:lvl2pPr marL="0" marR="0" lvl="1" indent="0" algn="just">
              <a:spcBef>
                <a:spcPts val="0"/>
              </a:spcBef>
              <a:buNone/>
              <a:defRPr sz="988" b="0" i="0" u="none" strike="noStrike" cap="none">
                <a:solidFill>
                  <a:srgbClr val="7030A0"/>
                </a:solidFill>
                <a:latin typeface="Arial"/>
                <a:ea typeface="Arial"/>
                <a:cs typeface="Arial"/>
                <a:sym typeface="Arial"/>
              </a:defRPr>
            </a:lvl2pPr>
            <a:lvl3pPr marL="0" marR="0" lvl="2" indent="0" algn="just">
              <a:spcBef>
                <a:spcPts val="0"/>
              </a:spcBef>
              <a:buNone/>
              <a:defRPr sz="988" b="0" i="0" u="none" strike="noStrike" cap="none">
                <a:solidFill>
                  <a:srgbClr val="7030A0"/>
                </a:solidFill>
                <a:latin typeface="Arial"/>
                <a:ea typeface="Arial"/>
                <a:cs typeface="Arial"/>
                <a:sym typeface="Arial"/>
              </a:defRPr>
            </a:lvl3pPr>
            <a:lvl4pPr marL="0" marR="0" lvl="3" indent="0" algn="just">
              <a:spcBef>
                <a:spcPts val="0"/>
              </a:spcBef>
              <a:buNone/>
              <a:defRPr sz="988" b="0" i="0" u="none" strike="noStrike" cap="none">
                <a:solidFill>
                  <a:srgbClr val="7030A0"/>
                </a:solidFill>
                <a:latin typeface="Arial"/>
                <a:ea typeface="Arial"/>
                <a:cs typeface="Arial"/>
                <a:sym typeface="Arial"/>
              </a:defRPr>
            </a:lvl4pPr>
            <a:lvl5pPr marL="0" marR="0" lvl="4" indent="0" algn="just">
              <a:spcBef>
                <a:spcPts val="0"/>
              </a:spcBef>
              <a:buNone/>
              <a:defRPr sz="988" b="0" i="0" u="none" strike="noStrike" cap="none">
                <a:solidFill>
                  <a:srgbClr val="7030A0"/>
                </a:solidFill>
                <a:latin typeface="Arial"/>
                <a:ea typeface="Arial"/>
                <a:cs typeface="Arial"/>
                <a:sym typeface="Arial"/>
              </a:defRPr>
            </a:lvl5pPr>
            <a:lvl6pPr marL="0" marR="0" lvl="5" indent="0" algn="just">
              <a:spcBef>
                <a:spcPts val="0"/>
              </a:spcBef>
              <a:buNone/>
              <a:defRPr sz="988" b="0" i="0" u="none" strike="noStrike" cap="none">
                <a:solidFill>
                  <a:srgbClr val="7030A0"/>
                </a:solidFill>
                <a:latin typeface="Arial"/>
                <a:ea typeface="Arial"/>
                <a:cs typeface="Arial"/>
                <a:sym typeface="Arial"/>
              </a:defRPr>
            </a:lvl6pPr>
            <a:lvl7pPr marL="0" marR="0" lvl="6" indent="0" algn="just">
              <a:spcBef>
                <a:spcPts val="0"/>
              </a:spcBef>
              <a:buNone/>
              <a:defRPr sz="988" b="0" i="0" u="none" strike="noStrike" cap="none">
                <a:solidFill>
                  <a:srgbClr val="7030A0"/>
                </a:solidFill>
                <a:latin typeface="Arial"/>
                <a:ea typeface="Arial"/>
                <a:cs typeface="Arial"/>
                <a:sym typeface="Arial"/>
              </a:defRPr>
            </a:lvl7pPr>
            <a:lvl8pPr marL="0" marR="0" lvl="7" indent="0" algn="just">
              <a:spcBef>
                <a:spcPts val="0"/>
              </a:spcBef>
              <a:buNone/>
              <a:defRPr sz="988" b="0" i="0" u="none" strike="noStrike" cap="none">
                <a:solidFill>
                  <a:srgbClr val="7030A0"/>
                </a:solidFill>
                <a:latin typeface="Arial"/>
                <a:ea typeface="Arial"/>
                <a:cs typeface="Arial"/>
                <a:sym typeface="Arial"/>
              </a:defRPr>
            </a:lvl8pPr>
            <a:lvl9pPr marL="0" marR="0" lvl="8" indent="0" algn="just">
              <a:spcBef>
                <a:spcPts val="0"/>
              </a:spcBef>
              <a:buNone/>
              <a:defRPr sz="988" b="0" i="0" u="none" strike="noStrike" cap="none">
                <a:solidFill>
                  <a:srgbClr val="7030A0"/>
                </a:solidFill>
                <a:latin typeface="Arial"/>
                <a:ea typeface="Arial"/>
                <a:cs typeface="Arial"/>
                <a:sym typeface="Arial"/>
              </a:defRPr>
            </a:lvl9pPr>
          </a:lstStyle>
          <a:p>
            <a:pPr marL="0" lvl="0" indent="0" algn="just" rtl="0">
              <a:spcBef>
                <a:spcPts val="0"/>
              </a:spcBef>
              <a:spcAft>
                <a:spcPts val="0"/>
              </a:spcAft>
              <a:buNone/>
            </a:pPr>
            <a:fld id="{00000000-1234-1234-1234-123412341234}" type="slidenum">
              <a:rPr lang="en-US"/>
              <a:t>‹#›</a:t>
            </a:fld>
            <a:endParaRPr/>
          </a:p>
        </p:txBody>
      </p:sp>
      <p:pic>
        <p:nvPicPr>
          <p:cNvPr id="18" name="Google Shape;18;p7"/>
          <p:cNvPicPr preferRelativeResize="0"/>
          <p:nvPr/>
        </p:nvPicPr>
        <p:blipFill rotWithShape="1">
          <a:blip r:embed="rId2">
            <a:alphaModFix/>
          </a:blip>
          <a:srcRect/>
          <a:stretch/>
        </p:blipFill>
        <p:spPr>
          <a:xfrm>
            <a:off x="11203064" y="6425793"/>
            <a:ext cx="709909" cy="368133"/>
          </a:xfrm>
          <a:prstGeom prst="rect">
            <a:avLst/>
          </a:prstGeom>
          <a:noFill/>
          <a:ln>
            <a:noFill/>
          </a:ln>
        </p:spPr>
      </p:pic>
    </p:spTree>
    <p:extLst>
      <p:ext uri="{BB962C8B-B14F-4D97-AF65-F5344CB8AC3E}">
        <p14:creationId xmlns:p14="http://schemas.microsoft.com/office/powerpoint/2010/main" val="31402101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6498" y="628146"/>
            <a:ext cx="10972800" cy="533400"/>
          </a:xfrm>
        </p:spPr>
        <p:txBody>
          <a:bodyPr/>
          <a:lstStyle/>
          <a:p>
            <a:r>
              <a:rPr lang="en-US" dirty="0"/>
              <a:t>Click to edit Master title style</a:t>
            </a:r>
          </a:p>
        </p:txBody>
      </p:sp>
      <p:sp>
        <p:nvSpPr>
          <p:cNvPr id="3" name="Content Placeholder 2"/>
          <p:cNvSpPr>
            <a:spLocks noGrp="1"/>
          </p:cNvSpPr>
          <p:nvPr>
            <p:ph idx="1"/>
          </p:nvPr>
        </p:nvSpPr>
        <p:spPr>
          <a:xfrm>
            <a:off x="503603" y="1377299"/>
            <a:ext cx="10972800" cy="5029200"/>
          </a:xfrm>
        </p:spPr>
        <p:txBody>
          <a:bodyPr/>
          <a:lstStyle/>
          <a:p>
            <a:pPr lvl="0"/>
            <a:r>
              <a:rPr lang="en-US" dirty="0"/>
              <a:t>Click to edit Master text styles</a:t>
            </a:r>
          </a:p>
        </p:txBody>
      </p:sp>
      <p:pic>
        <p:nvPicPr>
          <p:cNvPr id="5" name="Picture 2" descr="D:\2019\03 - PPA\2592 - PPA Brand Identity\PPT Template\Wide\PPA Power Point-10x7-03.jpg">
            <a:extLst>
              <a:ext uri="{FF2B5EF4-FFF2-40B4-BE49-F238E27FC236}">
                <a16:creationId xmlns:a16="http://schemas.microsoft.com/office/drawing/2014/main" id="{DBF34A86-6310-4B3A-973D-41106534C93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5875" t="84017" r="4954" b="2717"/>
          <a:stretch/>
        </p:blipFill>
        <p:spPr bwMode="auto">
          <a:xfrm>
            <a:off x="11263062" y="98975"/>
            <a:ext cx="864879" cy="70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8011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1ACDF5-313F-467A-A07B-C704290B7CF9}"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E7EFC-44F4-4828-AAE9-F7DF54E23376}" type="slidenum">
              <a:rPr lang="en-US" smtClean="0"/>
              <a:t>‹#›</a:t>
            </a:fld>
            <a:endParaRPr lang="en-US"/>
          </a:p>
        </p:txBody>
      </p:sp>
    </p:spTree>
    <p:extLst>
      <p:ext uri="{BB962C8B-B14F-4D97-AF65-F5344CB8AC3E}">
        <p14:creationId xmlns:p14="http://schemas.microsoft.com/office/powerpoint/2010/main" val="24895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_EmptyArea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ADCC62C3-CE46-4E63-8F4C-CECFD175DCB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Tree>
    <p:extLst>
      <p:ext uri="{BB962C8B-B14F-4D97-AF65-F5344CB8AC3E}">
        <p14:creationId xmlns:p14="http://schemas.microsoft.com/office/powerpoint/2010/main" val="200525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_A">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5616448"/>
          </a:xfrm>
          <a:prstGeom prst="rect">
            <a:avLst/>
          </a:prstGeom>
        </p:spPr>
      </p:pic>
      <p:sp>
        <p:nvSpPr>
          <p:cNvPr id="2" name="Titre 1"/>
          <p:cNvSpPr>
            <a:spLocks noGrp="1"/>
          </p:cNvSpPr>
          <p:nvPr>
            <p:ph type="ctrTitle" hasCustomPrompt="1"/>
          </p:nvPr>
        </p:nvSpPr>
        <p:spPr bwMode="gray">
          <a:xfrm>
            <a:off x="624438" y="309040"/>
            <a:ext cx="5471583" cy="2880783"/>
          </a:xfrm>
        </p:spPr>
        <p:txBody>
          <a:bodyPr anchor="b" anchorCtr="0"/>
          <a:lstStyle>
            <a:lvl1pPr algn="l">
              <a:lnSpc>
                <a:spcPct val="90000"/>
              </a:lnSpc>
              <a:defRPr sz="3733" b="1">
                <a:solidFill>
                  <a:schemeClr val="tx1"/>
                </a:solidFill>
              </a:defRPr>
            </a:lvl1pPr>
          </a:lstStyle>
          <a:p>
            <a:r>
              <a:rPr lang="en-GB" noProof="0" dirty="0"/>
              <a:t>Title</a:t>
            </a: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D9497827-143A-4F97-95E3-207266BD1195}"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624420" y="3189819"/>
            <a:ext cx="5471581" cy="1295300"/>
          </a:xfrm>
        </p:spPr>
        <p:txBody>
          <a:bodyPr/>
          <a:lstStyle>
            <a:lvl1pPr marL="0" indent="0">
              <a:lnSpc>
                <a:spcPct val="100000"/>
              </a:lnSpc>
              <a:spcBef>
                <a:spcPts val="0"/>
              </a:spcBef>
              <a:spcAft>
                <a:spcPts val="0"/>
              </a:spcAft>
              <a:buNone/>
              <a:defRPr sz="2267" b="0">
                <a:solidFill>
                  <a:schemeClr val="tx1"/>
                </a:solidFill>
              </a:defRPr>
            </a:lvl1pPr>
            <a:lvl2pPr marL="0" indent="0">
              <a:lnSpc>
                <a:spcPct val="100000"/>
              </a:lnSpc>
              <a:buNone/>
              <a:defRPr sz="2267">
                <a:solidFill>
                  <a:schemeClr val="bg1"/>
                </a:solidFill>
              </a:defRPr>
            </a:lvl2pPr>
          </a:lstStyle>
          <a:p>
            <a:pPr lvl="0"/>
            <a:r>
              <a:rPr lang="en-GB" noProof="0" dirty="0"/>
              <a:t>Sub-titles</a:t>
            </a:r>
          </a:p>
        </p:txBody>
      </p:sp>
      <p:sp>
        <p:nvSpPr>
          <p:cNvPr id="7" name="Espace réservé du texte 6"/>
          <p:cNvSpPr>
            <a:spLocks noGrp="1"/>
          </p:cNvSpPr>
          <p:nvPr>
            <p:ph type="body" sz="quarter" idx="14" hasCustomPrompt="1"/>
          </p:nvPr>
        </p:nvSpPr>
        <p:spPr bwMode="gray">
          <a:xfrm>
            <a:off x="624438" y="4485216"/>
            <a:ext cx="5471583" cy="864000"/>
          </a:xfrm>
        </p:spPr>
        <p:txBody>
          <a:bodyPr anchor="t" anchorCtr="0"/>
          <a:lstStyle>
            <a:lvl1pPr marL="0" indent="0">
              <a:lnSpc>
                <a:spcPct val="100000"/>
              </a:lnSpc>
              <a:spcBef>
                <a:spcPts val="0"/>
              </a:spcBef>
              <a:spcAft>
                <a:spcPts val="0"/>
              </a:spcAft>
              <a:buNone/>
              <a:defRPr sz="1333" baseline="0">
                <a:solidFill>
                  <a:schemeClr val="tx1"/>
                </a:solidFill>
              </a:defRPr>
            </a:lvl1pPr>
          </a:lstStyle>
          <a:p>
            <a:pPr lvl="0"/>
            <a:r>
              <a:rPr lang="en-GB" noProof="0" dirty="0"/>
              <a:t>Month day, YYYY</a:t>
            </a:r>
            <a:br>
              <a:rPr lang="en-GB" noProof="0" dirty="0"/>
            </a:br>
            <a:r>
              <a:rPr lang="en-GB" noProof="0" dirty="0"/>
              <a:t>Author: XXXXX XXXXXX</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5751775"/>
            <a:ext cx="12192000" cy="1105408"/>
          </a:xfrm>
          <a:prstGeom prst="rect">
            <a:avLst/>
          </a:prstGeom>
        </p:spPr>
      </p:pic>
    </p:spTree>
    <p:extLst>
      <p:ext uri="{BB962C8B-B14F-4D97-AF65-F5344CB8AC3E}">
        <p14:creationId xmlns:p14="http://schemas.microsoft.com/office/powerpoint/2010/main" val="278707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85CC8EB-5A09-4807-B64B-1794BCB77C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33" y="1748387"/>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0" name="Espace réservé du texte 9"/>
          <p:cNvSpPr>
            <a:spLocks noGrp="1"/>
          </p:cNvSpPr>
          <p:nvPr>
            <p:ph type="body" sz="quarter" idx="15" hasCustomPrompt="1"/>
          </p:nvPr>
        </p:nvSpPr>
        <p:spPr bwMode="gray">
          <a:xfrm>
            <a:off x="624433" y="2565400"/>
            <a:ext cx="10943167" cy="2302933"/>
          </a:xfrm>
        </p:spPr>
        <p:txBody>
          <a:bodyPr numCol="2" spcCol="143954"/>
          <a:lstStyle>
            <a:lvl1pPr marL="609347" indent="-609347">
              <a:lnSpc>
                <a:spcPct val="140000"/>
              </a:lnSpc>
              <a:spcBef>
                <a:spcPts val="0"/>
              </a:spcBef>
              <a:spcAft>
                <a:spcPts val="0"/>
              </a:spcAft>
              <a:buClr>
                <a:schemeClr val="tx2"/>
              </a:buClr>
              <a:buSzPct val="110000"/>
              <a:buFont typeface="+mj-lt"/>
              <a:buAutoNum type="arabicPeriod"/>
              <a:defRPr sz="2133" baseline="0"/>
            </a:lvl1pPr>
            <a:lvl2pPr marL="837878" indent="-228514">
              <a:spcBef>
                <a:spcPts val="0"/>
              </a:spcBef>
              <a:buClr>
                <a:schemeClr val="tx2"/>
              </a:buClr>
              <a:buFont typeface="Arial" panose="020B0604020202020204" pitchFamily="34" charset="0"/>
              <a:buChar char="•"/>
              <a:defRPr/>
            </a:lvl2pPr>
          </a:lstStyle>
          <a:p>
            <a:pPr lvl="0"/>
            <a:r>
              <a:rPr lang="en-GB" noProof="0" dirty="0"/>
              <a:t>Chapter title</a:t>
            </a:r>
          </a:p>
          <a:p>
            <a:pPr lvl="1"/>
            <a:r>
              <a:rPr lang="en-GB" noProof="0" dirty="0"/>
              <a:t>Text</a:t>
            </a:r>
          </a:p>
        </p:txBody>
      </p:sp>
      <p:sp>
        <p:nvSpPr>
          <p:cNvPr id="14" name="Espace réservé du texte 7"/>
          <p:cNvSpPr>
            <a:spLocks noGrp="1"/>
          </p:cNvSpPr>
          <p:nvPr>
            <p:ph type="body" sz="quarter" idx="16" hasCustomPrompt="1"/>
          </p:nvPr>
        </p:nvSpPr>
        <p:spPr bwMode="gray">
          <a:xfrm>
            <a:off x="624433" y="5157192"/>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33" y="5253223"/>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Tree>
    <p:extLst>
      <p:ext uri="{BB962C8B-B14F-4D97-AF65-F5344CB8AC3E}">
        <p14:creationId xmlns:p14="http://schemas.microsoft.com/office/powerpoint/2010/main" val="224994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4ED905A-4096-4E56-A5B7-39F3B6017827}"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19" y="1748387"/>
            <a:ext cx="10079564"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4" name="Espace réservé du texte 7"/>
          <p:cNvSpPr>
            <a:spLocks noGrp="1"/>
          </p:cNvSpPr>
          <p:nvPr>
            <p:ph type="body" sz="quarter" idx="16" hasCustomPrompt="1"/>
          </p:nvPr>
        </p:nvSpPr>
        <p:spPr bwMode="gray">
          <a:xfrm>
            <a:off x="624433" y="5444116"/>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20" y="5541255"/>
            <a:ext cx="10079565"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5" name="Espace réservé pour une image  4"/>
          <p:cNvSpPr>
            <a:spLocks noGrp="1"/>
          </p:cNvSpPr>
          <p:nvPr>
            <p:ph type="pic" sz="quarter" idx="18" hasCustomPrompt="1"/>
          </p:nvPr>
        </p:nvSpPr>
        <p:spPr bwMode="gray">
          <a:xfrm>
            <a:off x="624417" y="2468893"/>
            <a:ext cx="2016000" cy="1728000"/>
          </a:xfrm>
        </p:spPr>
        <p:txBody>
          <a:bodyPr tIns="791708"/>
          <a:lstStyle>
            <a:lvl1pPr marL="0" indent="0" algn="ctr">
              <a:buNone/>
              <a:defRPr/>
            </a:lvl1pPr>
          </a:lstStyle>
          <a:p>
            <a:r>
              <a:rPr lang="en-GB" noProof="0" dirty="0"/>
              <a:t>Picture</a:t>
            </a:r>
          </a:p>
        </p:txBody>
      </p:sp>
      <p:sp>
        <p:nvSpPr>
          <p:cNvPr id="10" name="Espace réservé du texte 9"/>
          <p:cNvSpPr>
            <a:spLocks noGrp="1"/>
          </p:cNvSpPr>
          <p:nvPr>
            <p:ph type="body" sz="quarter" idx="15" hasCustomPrompt="1"/>
          </p:nvPr>
        </p:nvSpPr>
        <p:spPr bwMode="gray">
          <a:xfrm>
            <a:off x="624420" y="4149208"/>
            <a:ext cx="2016000" cy="1296976"/>
          </a:xfrm>
        </p:spPr>
        <p:txBody>
          <a:bodyPr numCol="1" spcCol="0"/>
          <a:lstStyle>
            <a:lvl1pPr marL="0" indent="0">
              <a:lnSpc>
                <a:spcPct val="110000"/>
              </a:lnSpc>
              <a:spcBef>
                <a:spcPts val="0"/>
              </a:spcBef>
              <a:spcAft>
                <a:spcPts val="0"/>
              </a:spcAft>
              <a:buClr>
                <a:schemeClr val="tx2"/>
              </a:buClr>
              <a:buSzPct val="100000"/>
              <a:buFont typeface="Arial" panose="020B0604020202020204" pitchFamily="34" charset="0"/>
              <a:buNone/>
              <a:defRPr sz="2133" b="1" baseline="0">
                <a:solidFill>
                  <a:schemeClr val="tx2"/>
                </a:solidFill>
              </a:defRPr>
            </a:lvl1pPr>
            <a:lvl2pPr marL="0" indent="0">
              <a:lnSpc>
                <a:spcPct val="150000"/>
              </a:lnSpc>
              <a:spcBef>
                <a:spcPts val="0"/>
              </a:spcBef>
              <a:buClr>
                <a:schemeClr val="tx2"/>
              </a:buClr>
              <a:buSzPct val="100000"/>
              <a:buFont typeface="Arial" panose="020B0604020202020204" pitchFamily="34" charset="0"/>
              <a:buNone/>
              <a:defRPr>
                <a:solidFill>
                  <a:schemeClr val="tx1"/>
                </a:solidFill>
              </a:defRPr>
            </a:lvl2pPr>
            <a:lvl3pPr marL="0" indent="0">
              <a:lnSpc>
                <a:spcPct val="150000"/>
              </a:lnSpc>
              <a:spcBef>
                <a:spcPts val="0"/>
              </a:spcBef>
              <a:buClr>
                <a:schemeClr val="tx2"/>
              </a:buClr>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6" name="Espace réservé pour une image  4"/>
          <p:cNvSpPr>
            <a:spLocks noGrp="1"/>
          </p:cNvSpPr>
          <p:nvPr>
            <p:ph type="pic" sz="quarter" idx="19" hasCustomPrompt="1"/>
          </p:nvPr>
        </p:nvSpPr>
        <p:spPr bwMode="gray">
          <a:xfrm>
            <a:off x="3600140"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7" name="Espace réservé du texte 9"/>
          <p:cNvSpPr>
            <a:spLocks noGrp="1"/>
          </p:cNvSpPr>
          <p:nvPr>
            <p:ph type="body" sz="quarter" idx="20" hasCustomPrompt="1"/>
          </p:nvPr>
        </p:nvSpPr>
        <p:spPr bwMode="gray">
          <a:xfrm>
            <a:off x="3600143"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8" name="Espace réservé pour une image  4"/>
          <p:cNvSpPr>
            <a:spLocks noGrp="1"/>
          </p:cNvSpPr>
          <p:nvPr>
            <p:ph type="pic" sz="quarter" idx="21" hasCustomPrompt="1"/>
          </p:nvPr>
        </p:nvSpPr>
        <p:spPr bwMode="gray">
          <a:xfrm>
            <a:off x="6575863"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9" name="Espace réservé du texte 9"/>
          <p:cNvSpPr>
            <a:spLocks noGrp="1"/>
          </p:cNvSpPr>
          <p:nvPr>
            <p:ph type="body" sz="quarter" idx="22" hasCustomPrompt="1"/>
          </p:nvPr>
        </p:nvSpPr>
        <p:spPr bwMode="gray">
          <a:xfrm>
            <a:off x="6575865"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0" name="Espace réservé pour une image  4"/>
          <p:cNvSpPr>
            <a:spLocks noGrp="1"/>
          </p:cNvSpPr>
          <p:nvPr>
            <p:ph type="pic" sz="quarter" idx="23" hasCustomPrompt="1"/>
          </p:nvPr>
        </p:nvSpPr>
        <p:spPr bwMode="gray">
          <a:xfrm>
            <a:off x="9551584"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21" name="Espace réservé du texte 9"/>
          <p:cNvSpPr>
            <a:spLocks noGrp="1"/>
          </p:cNvSpPr>
          <p:nvPr>
            <p:ph type="body" sz="quarter" idx="24" hasCustomPrompt="1"/>
          </p:nvPr>
        </p:nvSpPr>
        <p:spPr bwMode="gray">
          <a:xfrm>
            <a:off x="9551587"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2" name="Espace réservé du texte 5"/>
          <p:cNvSpPr>
            <a:spLocks noGrp="1"/>
          </p:cNvSpPr>
          <p:nvPr>
            <p:ph type="body" sz="quarter" idx="25" hasCustomPrompt="1"/>
          </p:nvPr>
        </p:nvSpPr>
        <p:spPr bwMode="gray">
          <a:xfrm>
            <a:off x="10704004" y="1748387"/>
            <a:ext cx="863601" cy="529167"/>
          </a:xfrm>
        </p:spPr>
        <p:txBody>
          <a:bodyPr/>
          <a:lstStyle>
            <a:lvl1pPr marL="0" indent="0" algn="r">
              <a:spcBef>
                <a:spcPts val="0"/>
              </a:spcBef>
              <a:buNone/>
              <a:defRPr sz="2133">
                <a:solidFill>
                  <a:schemeClr val="tx2"/>
                </a:solidFill>
              </a:defRPr>
            </a:lvl1pPr>
          </a:lstStyle>
          <a:p>
            <a:pPr lvl="0"/>
            <a:r>
              <a:rPr lang="en-GB" noProof="0" dirty="0"/>
              <a:t>00</a:t>
            </a:r>
          </a:p>
        </p:txBody>
      </p:sp>
      <p:sp>
        <p:nvSpPr>
          <p:cNvPr id="23" name="Espace réservé du texte 5"/>
          <p:cNvSpPr>
            <a:spLocks noGrp="1"/>
          </p:cNvSpPr>
          <p:nvPr>
            <p:ph type="body" sz="quarter" idx="26" hasCustomPrompt="1"/>
          </p:nvPr>
        </p:nvSpPr>
        <p:spPr bwMode="gray">
          <a:xfrm>
            <a:off x="10703984" y="5541255"/>
            <a:ext cx="863600" cy="529167"/>
          </a:xfrm>
        </p:spPr>
        <p:txBody>
          <a:bodyPr/>
          <a:lstStyle>
            <a:lvl1pPr marL="0" indent="0" algn="r">
              <a:spcBef>
                <a:spcPts val="0"/>
              </a:spcBef>
              <a:buNone/>
              <a:defRPr sz="2133">
                <a:solidFill>
                  <a:schemeClr val="tx2"/>
                </a:solidFill>
              </a:defRPr>
            </a:lvl1pPr>
          </a:lstStyle>
          <a:p>
            <a:pPr lvl="0"/>
            <a:r>
              <a:rPr lang="en-GB" noProof="0" dirty="0"/>
              <a:t>00</a:t>
            </a:r>
          </a:p>
        </p:txBody>
      </p:sp>
    </p:spTree>
    <p:extLst>
      <p:ext uri="{BB962C8B-B14F-4D97-AF65-F5344CB8AC3E}">
        <p14:creationId xmlns:p14="http://schemas.microsoft.com/office/powerpoint/2010/main" val="266975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_A">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C58A2050-0FC2-4BE1-AAA1-92EC0AB130A5}"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Font typeface="Arial" panose="020B0604020202020204" pitchFamily="34" charset="0"/>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125811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theme" Target="../theme/theme4.xml"/><Relationship Id="rId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1"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7A2A4-8B22-45DF-BF96-33C6715BEF74}" type="slidenum">
              <a:rPr lang="en-US" smtClean="0"/>
              <a:t>‹#›</a:t>
            </a:fld>
            <a:endParaRPr lang="en-US" dirty="0"/>
          </a:p>
        </p:txBody>
      </p:sp>
    </p:spTree>
    <p:extLst>
      <p:ext uri="{BB962C8B-B14F-4D97-AF65-F5344CB8AC3E}">
        <p14:creationId xmlns:p14="http://schemas.microsoft.com/office/powerpoint/2010/main" val="4251454946"/>
      </p:ext>
    </p:extLst>
  </p:cSld>
  <p:clrMap bg1="lt1" tx1="dk1" bg2="lt2" tx2="dk2" accent1="accent1" accent2="accent2" accent3="accent3" accent4="accent4" accent5="accent5" accent6="accent6" hlink="hlink" folHlink="folHlink"/>
  <p:sldLayoutIdLst>
    <p:sldLayoutId id="2147483973" r:id="rId1"/>
    <p:sldLayoutId id="214748400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 name="Espace réservé du pied de page 4"/>
          <p:cNvSpPr>
            <a:spLocks noGrp="1"/>
          </p:cNvSpPr>
          <p:nvPr>
            <p:ph type="ftr" sz="quarter" idx="3"/>
          </p:nvPr>
        </p:nvSpPr>
        <p:spPr bwMode="gray">
          <a:xfrm>
            <a:off x="1535493" y="6453356"/>
            <a:ext cx="9168491" cy="404665"/>
          </a:xfrm>
          <a:prstGeom prst="rect">
            <a:avLst/>
          </a:prstGeom>
        </p:spPr>
        <p:txBody>
          <a:bodyPr vert="horz" lIns="0" tIns="46785" rIns="0" bIns="0" rtlCol="0" anchor="t" anchorCtr="0">
            <a:noAutofit/>
          </a:bodyPr>
          <a:lstStyle>
            <a:lvl1pPr algn="l">
              <a:defRPr sz="1067">
                <a:solidFill>
                  <a:schemeClr val="tx1"/>
                </a:solidFill>
              </a:defRPr>
            </a:lvl1pPr>
          </a:lstStyle>
          <a:p>
            <a:pPr defTabSz="1218720"/>
            <a:endParaRPr lang="en-GB" dirty="0">
              <a:solidFill>
                <a:srgbClr val="56555A"/>
              </a:solidFill>
            </a:endParaRPr>
          </a:p>
        </p:txBody>
      </p:sp>
      <p:sp>
        <p:nvSpPr>
          <p:cNvPr id="4" name="Espace réservé de la date 3"/>
          <p:cNvSpPr>
            <a:spLocks noGrp="1"/>
          </p:cNvSpPr>
          <p:nvPr>
            <p:ph type="dt" sz="half" idx="2"/>
          </p:nvPr>
        </p:nvSpPr>
        <p:spPr bwMode="gray">
          <a:xfrm>
            <a:off x="16" y="6453337"/>
            <a:ext cx="624417" cy="404664"/>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pPr defTabSz="1218720"/>
            <a:fld id="{73E343C3-8600-4FB4-B65D-7A20C7591889}" type="datetime1">
              <a:rPr lang="fr-FR" smtClean="0">
                <a:solidFill>
                  <a:srgbClr val="FFFFFF">
                    <a:alpha val="0"/>
                  </a:srgbClr>
                </a:solidFill>
              </a:rPr>
              <a:pPr defTabSz="1218720"/>
              <a:t>07/07/2020</a:t>
            </a:fld>
            <a:endParaRPr lang="en-GB" dirty="0">
              <a:solidFill>
                <a:srgbClr val="FFFFFF">
                  <a:alpha val="0"/>
                </a:srgbClr>
              </a:solidFill>
            </a:endParaRPr>
          </a:p>
        </p:txBody>
      </p:sp>
      <p:sp>
        <p:nvSpPr>
          <p:cNvPr id="2" name="Espace réservé du titre 1"/>
          <p:cNvSpPr>
            <a:spLocks noGrp="1"/>
          </p:cNvSpPr>
          <p:nvPr>
            <p:ph type="title"/>
          </p:nvPr>
        </p:nvSpPr>
        <p:spPr bwMode="gray">
          <a:xfrm>
            <a:off x="624420" y="0"/>
            <a:ext cx="10943165" cy="645584"/>
          </a:xfrm>
          <a:prstGeom prst="rect">
            <a:avLst/>
          </a:prstGeom>
        </p:spPr>
        <p:txBody>
          <a:bodyPr vert="horz" lIns="0" tIns="0" rIns="0" bIns="0" rtlCol="0" anchor="b" anchorCtr="0">
            <a:noAutofit/>
          </a:bodyPr>
          <a:lstStyle/>
          <a:p>
            <a:r>
              <a:rPr lang="en-GB" noProof="0" dirty="0"/>
              <a:t>Title</a:t>
            </a:r>
          </a:p>
        </p:txBody>
      </p:sp>
      <p:sp>
        <p:nvSpPr>
          <p:cNvPr id="3" name="Espace réservé du texte 2"/>
          <p:cNvSpPr>
            <a:spLocks noGrp="1"/>
          </p:cNvSpPr>
          <p:nvPr>
            <p:ph type="body" idx="1"/>
          </p:nvPr>
        </p:nvSpPr>
        <p:spPr bwMode="gray">
          <a:xfrm>
            <a:off x="624420" y="1316568"/>
            <a:ext cx="10943165" cy="5136621"/>
          </a:xfrm>
          <a:prstGeom prst="rect">
            <a:avLst/>
          </a:prstGeom>
        </p:spPr>
        <p:txBody>
          <a:bodyPr vert="horz" lIns="0" tIns="0" rIns="0" bIns="0" rtlCol="0" anchor="t" anchorCtr="0">
            <a:noAutofit/>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6" name="Espace réservé du numéro de diapositive 5"/>
          <p:cNvSpPr>
            <a:spLocks noGrp="1"/>
          </p:cNvSpPr>
          <p:nvPr>
            <p:ph type="sldNum" sz="quarter" idx="4"/>
          </p:nvPr>
        </p:nvSpPr>
        <p:spPr bwMode="gray">
          <a:xfrm>
            <a:off x="624437" y="6453191"/>
            <a:ext cx="863071" cy="404812"/>
          </a:xfrm>
          <a:prstGeom prst="rect">
            <a:avLst/>
          </a:prstGeom>
        </p:spPr>
        <p:txBody>
          <a:bodyPr vert="horz" lIns="0" tIns="46785" rIns="0" bIns="0" rtlCol="0" anchor="t" anchorCtr="0">
            <a:noAutofit/>
          </a:bodyPr>
          <a:lstStyle>
            <a:lvl1pPr algn="l">
              <a:defRPr sz="1067" b="1">
                <a:solidFill>
                  <a:schemeClr val="tx2"/>
                </a:solidFill>
              </a:defRPr>
            </a:lvl1pPr>
          </a:lstStyle>
          <a:p>
            <a:pPr defTabSz="1218720"/>
            <a:fld id="{10C140CD-8AED-46FF-A9A2-77308F3F39AE}" type="slidenum">
              <a:rPr lang="en-GB" smtClean="0">
                <a:solidFill>
                  <a:srgbClr val="F8485E"/>
                </a:solidFill>
              </a:rPr>
              <a:pPr defTabSz="1218720"/>
              <a:t>‹#›</a:t>
            </a:fld>
            <a:endParaRPr lang="en-GB" dirty="0">
              <a:solidFill>
                <a:srgbClr val="F8485E"/>
              </a:solidFill>
            </a:endParaRPr>
          </a:p>
        </p:txBody>
      </p:sp>
      <p:pic>
        <p:nvPicPr>
          <p:cNvPr id="17" name="Image 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bwMode="gray">
          <a:xfrm>
            <a:off x="10752000" y="6267673"/>
            <a:ext cx="1440000" cy="577627"/>
          </a:xfrm>
          <a:prstGeom prst="rect">
            <a:avLst/>
          </a:prstGeom>
        </p:spPr>
      </p:pic>
    </p:spTree>
    <p:extLst>
      <p:ext uri="{BB962C8B-B14F-4D97-AF65-F5344CB8AC3E}">
        <p14:creationId xmlns:p14="http://schemas.microsoft.com/office/powerpoint/2010/main" val="289477775"/>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8" r:id="rId19"/>
    <p:sldLayoutId id="2147484029" r:id="rId20"/>
  </p:sldLayoutIdLst>
  <p:hf hdr="0" ftr="0" dt="0"/>
  <p:txStyles>
    <p:titleStyle>
      <a:lvl1pPr algn="l" defTabSz="1218720" rtl="0" eaLnBrk="1" latinLnBrk="0" hangingPunct="1">
        <a:lnSpc>
          <a:spcPct val="100000"/>
        </a:lnSpc>
        <a:spcBef>
          <a:spcPts val="0"/>
        </a:spcBef>
        <a:spcAft>
          <a:spcPts val="0"/>
        </a:spcAft>
        <a:buNone/>
        <a:defRPr sz="2133" b="1" kern="1200">
          <a:solidFill>
            <a:schemeClr val="tx2"/>
          </a:solidFill>
          <a:latin typeface="+mj-lt"/>
          <a:ea typeface="+mj-ea"/>
          <a:cs typeface="+mj-cs"/>
        </a:defRPr>
      </a:lvl1pPr>
    </p:titleStyle>
    <p:bodyStyle>
      <a:lvl1pPr marL="228514"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a:solidFill>
            <a:schemeClr val="tx1"/>
          </a:solidFill>
          <a:latin typeface="+mn-lt"/>
          <a:ea typeface="+mn-ea"/>
          <a:cs typeface="+mn-cs"/>
        </a:defRPr>
      </a:lvl1pPr>
      <a:lvl2pPr marL="460608"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2pPr>
      <a:lvl3pPr marL="690923"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3pPr>
      <a:lvl4pPr marL="921237"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4pPr>
      <a:lvl5pPr marL="1151550"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5pPr>
      <a:lvl6pPr marL="335145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082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17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53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8720" rtl="0" eaLnBrk="1" latinLnBrk="0" hangingPunct="1">
        <a:defRPr sz="2400" kern="1200">
          <a:solidFill>
            <a:schemeClr val="tx1"/>
          </a:solidFill>
          <a:latin typeface="+mn-lt"/>
          <a:ea typeface="+mn-ea"/>
          <a:cs typeface="+mn-cs"/>
        </a:defRPr>
      </a:lvl1pPr>
      <a:lvl2pPr marL="609347" algn="l" defTabSz="1218720" rtl="0" eaLnBrk="1" latinLnBrk="0" hangingPunct="1">
        <a:defRPr sz="2400" kern="1200">
          <a:solidFill>
            <a:schemeClr val="tx1"/>
          </a:solidFill>
          <a:latin typeface="+mn-lt"/>
          <a:ea typeface="+mn-ea"/>
          <a:cs typeface="+mn-cs"/>
        </a:defRPr>
      </a:lvl2pPr>
      <a:lvl3pPr marL="1218720" algn="l" defTabSz="1218720" rtl="0" eaLnBrk="1" latinLnBrk="0" hangingPunct="1">
        <a:defRPr sz="2400" kern="1200">
          <a:solidFill>
            <a:schemeClr val="tx1"/>
          </a:solidFill>
          <a:latin typeface="+mn-lt"/>
          <a:ea typeface="+mn-ea"/>
          <a:cs typeface="+mn-cs"/>
        </a:defRPr>
      </a:lvl3pPr>
      <a:lvl4pPr marL="1828074" algn="l" defTabSz="1218720" rtl="0" eaLnBrk="1" latinLnBrk="0" hangingPunct="1">
        <a:defRPr sz="2400" kern="1200">
          <a:solidFill>
            <a:schemeClr val="tx1"/>
          </a:solidFill>
          <a:latin typeface="+mn-lt"/>
          <a:ea typeface="+mn-ea"/>
          <a:cs typeface="+mn-cs"/>
        </a:defRPr>
      </a:lvl4pPr>
      <a:lvl5pPr marL="2437438" algn="l" defTabSz="1218720" rtl="0" eaLnBrk="1" latinLnBrk="0" hangingPunct="1">
        <a:defRPr sz="2400" kern="1200">
          <a:solidFill>
            <a:schemeClr val="tx1"/>
          </a:solidFill>
          <a:latin typeface="+mn-lt"/>
          <a:ea typeface="+mn-ea"/>
          <a:cs typeface="+mn-cs"/>
        </a:defRPr>
      </a:lvl5pPr>
      <a:lvl6pPr marL="3046784" algn="l" defTabSz="1218720" rtl="0" eaLnBrk="1" latinLnBrk="0" hangingPunct="1">
        <a:defRPr sz="2400" kern="1200">
          <a:solidFill>
            <a:schemeClr val="tx1"/>
          </a:solidFill>
          <a:latin typeface="+mn-lt"/>
          <a:ea typeface="+mn-ea"/>
          <a:cs typeface="+mn-cs"/>
        </a:defRPr>
      </a:lvl6pPr>
      <a:lvl7pPr marL="3656131" algn="l" defTabSz="1218720" rtl="0" eaLnBrk="1" latinLnBrk="0" hangingPunct="1">
        <a:defRPr sz="2400" kern="1200">
          <a:solidFill>
            <a:schemeClr val="tx1"/>
          </a:solidFill>
          <a:latin typeface="+mn-lt"/>
          <a:ea typeface="+mn-ea"/>
          <a:cs typeface="+mn-cs"/>
        </a:defRPr>
      </a:lvl7pPr>
      <a:lvl8pPr marL="4265493" algn="l" defTabSz="1218720" rtl="0" eaLnBrk="1" latinLnBrk="0" hangingPunct="1">
        <a:defRPr sz="2400" kern="1200">
          <a:solidFill>
            <a:schemeClr val="tx1"/>
          </a:solidFill>
          <a:latin typeface="+mn-lt"/>
          <a:ea typeface="+mn-ea"/>
          <a:cs typeface="+mn-cs"/>
        </a:defRPr>
      </a:lvl8pPr>
      <a:lvl9pPr marL="4874849" algn="l" defTabSz="121872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 name="Espace réservé du pied de page 4"/>
          <p:cNvSpPr>
            <a:spLocks noGrp="1"/>
          </p:cNvSpPr>
          <p:nvPr>
            <p:ph type="ftr" sz="quarter" idx="3"/>
          </p:nvPr>
        </p:nvSpPr>
        <p:spPr bwMode="gray">
          <a:xfrm>
            <a:off x="1535493" y="6453356"/>
            <a:ext cx="9168491" cy="404665"/>
          </a:xfrm>
          <a:prstGeom prst="rect">
            <a:avLst/>
          </a:prstGeom>
        </p:spPr>
        <p:txBody>
          <a:bodyPr vert="horz" lIns="0" tIns="46785" rIns="0" bIns="0" rtlCol="0" anchor="t" anchorCtr="0">
            <a:noAutofit/>
          </a:bodyPr>
          <a:lstStyle>
            <a:lvl1pPr algn="l">
              <a:defRPr sz="1067">
                <a:solidFill>
                  <a:schemeClr val="tx1"/>
                </a:solidFill>
              </a:defRPr>
            </a:lvl1pPr>
          </a:lstStyle>
          <a:p>
            <a:pPr defTabSz="1218720"/>
            <a:endParaRPr lang="en-GB" dirty="0">
              <a:solidFill>
                <a:srgbClr val="56555A"/>
              </a:solidFill>
            </a:endParaRPr>
          </a:p>
        </p:txBody>
      </p:sp>
      <p:sp>
        <p:nvSpPr>
          <p:cNvPr id="4" name="Espace réservé de la date 3"/>
          <p:cNvSpPr>
            <a:spLocks noGrp="1"/>
          </p:cNvSpPr>
          <p:nvPr>
            <p:ph type="dt" sz="half" idx="2"/>
          </p:nvPr>
        </p:nvSpPr>
        <p:spPr bwMode="gray">
          <a:xfrm>
            <a:off x="16" y="6453337"/>
            <a:ext cx="624417" cy="404664"/>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pPr defTabSz="1218720"/>
            <a:fld id="{73E343C3-8600-4FB4-B65D-7A20C7591889}" type="datetime1">
              <a:rPr lang="fr-FR" smtClean="0">
                <a:solidFill>
                  <a:srgbClr val="FFFFFF">
                    <a:alpha val="0"/>
                  </a:srgbClr>
                </a:solidFill>
              </a:rPr>
              <a:pPr defTabSz="1218720"/>
              <a:t>07/07/2020</a:t>
            </a:fld>
            <a:endParaRPr lang="en-GB" dirty="0">
              <a:solidFill>
                <a:srgbClr val="FFFFFF">
                  <a:alpha val="0"/>
                </a:srgbClr>
              </a:solidFill>
            </a:endParaRPr>
          </a:p>
        </p:txBody>
      </p:sp>
      <p:sp>
        <p:nvSpPr>
          <p:cNvPr id="2" name="Espace réservé du titre 1"/>
          <p:cNvSpPr>
            <a:spLocks noGrp="1"/>
          </p:cNvSpPr>
          <p:nvPr>
            <p:ph type="title"/>
          </p:nvPr>
        </p:nvSpPr>
        <p:spPr bwMode="gray">
          <a:xfrm>
            <a:off x="624420" y="0"/>
            <a:ext cx="10943165" cy="645584"/>
          </a:xfrm>
          <a:prstGeom prst="rect">
            <a:avLst/>
          </a:prstGeom>
        </p:spPr>
        <p:txBody>
          <a:bodyPr vert="horz" lIns="0" tIns="0" rIns="0" bIns="0" rtlCol="0" anchor="b" anchorCtr="0">
            <a:noAutofit/>
          </a:bodyPr>
          <a:lstStyle/>
          <a:p>
            <a:r>
              <a:rPr lang="en-GB" noProof="0" dirty="0"/>
              <a:t>Title</a:t>
            </a:r>
          </a:p>
        </p:txBody>
      </p:sp>
      <p:sp>
        <p:nvSpPr>
          <p:cNvPr id="3" name="Espace réservé du texte 2"/>
          <p:cNvSpPr>
            <a:spLocks noGrp="1"/>
          </p:cNvSpPr>
          <p:nvPr>
            <p:ph type="body" idx="1"/>
          </p:nvPr>
        </p:nvSpPr>
        <p:spPr bwMode="gray">
          <a:xfrm>
            <a:off x="624420" y="1316568"/>
            <a:ext cx="10943165" cy="5136621"/>
          </a:xfrm>
          <a:prstGeom prst="rect">
            <a:avLst/>
          </a:prstGeom>
        </p:spPr>
        <p:txBody>
          <a:bodyPr vert="horz" lIns="0" tIns="0" rIns="0" bIns="0" rtlCol="0" anchor="t" anchorCtr="0">
            <a:noAutofit/>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6" name="Espace réservé du numéro de diapositive 5"/>
          <p:cNvSpPr>
            <a:spLocks noGrp="1"/>
          </p:cNvSpPr>
          <p:nvPr>
            <p:ph type="sldNum" sz="quarter" idx="4"/>
          </p:nvPr>
        </p:nvSpPr>
        <p:spPr bwMode="gray">
          <a:xfrm>
            <a:off x="624437" y="6453191"/>
            <a:ext cx="863071" cy="404812"/>
          </a:xfrm>
          <a:prstGeom prst="rect">
            <a:avLst/>
          </a:prstGeom>
        </p:spPr>
        <p:txBody>
          <a:bodyPr vert="horz" lIns="0" tIns="46785" rIns="0" bIns="0" rtlCol="0" anchor="t" anchorCtr="0">
            <a:noAutofit/>
          </a:bodyPr>
          <a:lstStyle>
            <a:lvl1pPr algn="l">
              <a:defRPr sz="1067" b="1">
                <a:solidFill>
                  <a:schemeClr val="tx2"/>
                </a:solidFill>
              </a:defRPr>
            </a:lvl1pPr>
          </a:lstStyle>
          <a:p>
            <a:pPr defTabSz="1218720"/>
            <a:fld id="{10C140CD-8AED-46FF-A9A2-77308F3F39AE}" type="slidenum">
              <a:rPr lang="en-GB" smtClean="0">
                <a:solidFill>
                  <a:srgbClr val="F8485E"/>
                </a:solidFill>
              </a:rPr>
              <a:pPr defTabSz="1218720"/>
              <a:t>‹#›</a:t>
            </a:fld>
            <a:endParaRPr lang="en-GB" dirty="0">
              <a:solidFill>
                <a:srgbClr val="F8485E"/>
              </a:solidFill>
            </a:endParaRPr>
          </a:p>
        </p:txBody>
      </p:sp>
      <p:pic>
        <p:nvPicPr>
          <p:cNvPr id="17" name="Image 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bwMode="gray">
          <a:xfrm>
            <a:off x="10752000" y="6267673"/>
            <a:ext cx="1440000" cy="577627"/>
          </a:xfrm>
          <a:prstGeom prst="rect">
            <a:avLst/>
          </a:prstGeom>
        </p:spPr>
      </p:pic>
    </p:spTree>
    <p:extLst>
      <p:ext uri="{BB962C8B-B14F-4D97-AF65-F5344CB8AC3E}">
        <p14:creationId xmlns:p14="http://schemas.microsoft.com/office/powerpoint/2010/main" val="744156633"/>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 id="2147484048" r:id="rId18"/>
    <p:sldLayoutId id="2147484049" r:id="rId19"/>
    <p:sldLayoutId id="2147484050" r:id="rId20"/>
  </p:sldLayoutIdLst>
  <p:hf hdr="0" ftr="0" dt="0"/>
  <p:txStyles>
    <p:titleStyle>
      <a:lvl1pPr algn="l" defTabSz="1218720" rtl="0" eaLnBrk="1" latinLnBrk="0" hangingPunct="1">
        <a:lnSpc>
          <a:spcPct val="100000"/>
        </a:lnSpc>
        <a:spcBef>
          <a:spcPts val="0"/>
        </a:spcBef>
        <a:spcAft>
          <a:spcPts val="0"/>
        </a:spcAft>
        <a:buNone/>
        <a:defRPr sz="2133" b="1" kern="1200">
          <a:solidFill>
            <a:schemeClr val="tx2"/>
          </a:solidFill>
          <a:latin typeface="+mj-lt"/>
          <a:ea typeface="+mj-ea"/>
          <a:cs typeface="+mj-cs"/>
        </a:defRPr>
      </a:lvl1pPr>
    </p:titleStyle>
    <p:bodyStyle>
      <a:lvl1pPr marL="228514"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a:solidFill>
            <a:schemeClr val="tx1"/>
          </a:solidFill>
          <a:latin typeface="+mn-lt"/>
          <a:ea typeface="+mn-ea"/>
          <a:cs typeface="+mn-cs"/>
        </a:defRPr>
      </a:lvl1pPr>
      <a:lvl2pPr marL="460608"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2pPr>
      <a:lvl3pPr marL="690923"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3pPr>
      <a:lvl4pPr marL="921237"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4pPr>
      <a:lvl5pPr marL="1151550"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5pPr>
      <a:lvl6pPr marL="335145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082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17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53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8720" rtl="0" eaLnBrk="1" latinLnBrk="0" hangingPunct="1">
        <a:defRPr sz="2400" kern="1200">
          <a:solidFill>
            <a:schemeClr val="tx1"/>
          </a:solidFill>
          <a:latin typeface="+mn-lt"/>
          <a:ea typeface="+mn-ea"/>
          <a:cs typeface="+mn-cs"/>
        </a:defRPr>
      </a:lvl1pPr>
      <a:lvl2pPr marL="609347" algn="l" defTabSz="1218720" rtl="0" eaLnBrk="1" latinLnBrk="0" hangingPunct="1">
        <a:defRPr sz="2400" kern="1200">
          <a:solidFill>
            <a:schemeClr val="tx1"/>
          </a:solidFill>
          <a:latin typeface="+mn-lt"/>
          <a:ea typeface="+mn-ea"/>
          <a:cs typeface="+mn-cs"/>
        </a:defRPr>
      </a:lvl2pPr>
      <a:lvl3pPr marL="1218720" algn="l" defTabSz="1218720" rtl="0" eaLnBrk="1" latinLnBrk="0" hangingPunct="1">
        <a:defRPr sz="2400" kern="1200">
          <a:solidFill>
            <a:schemeClr val="tx1"/>
          </a:solidFill>
          <a:latin typeface="+mn-lt"/>
          <a:ea typeface="+mn-ea"/>
          <a:cs typeface="+mn-cs"/>
        </a:defRPr>
      </a:lvl3pPr>
      <a:lvl4pPr marL="1828074" algn="l" defTabSz="1218720" rtl="0" eaLnBrk="1" latinLnBrk="0" hangingPunct="1">
        <a:defRPr sz="2400" kern="1200">
          <a:solidFill>
            <a:schemeClr val="tx1"/>
          </a:solidFill>
          <a:latin typeface="+mn-lt"/>
          <a:ea typeface="+mn-ea"/>
          <a:cs typeface="+mn-cs"/>
        </a:defRPr>
      </a:lvl4pPr>
      <a:lvl5pPr marL="2437438" algn="l" defTabSz="1218720" rtl="0" eaLnBrk="1" latinLnBrk="0" hangingPunct="1">
        <a:defRPr sz="2400" kern="1200">
          <a:solidFill>
            <a:schemeClr val="tx1"/>
          </a:solidFill>
          <a:latin typeface="+mn-lt"/>
          <a:ea typeface="+mn-ea"/>
          <a:cs typeface="+mn-cs"/>
        </a:defRPr>
      </a:lvl5pPr>
      <a:lvl6pPr marL="3046784" algn="l" defTabSz="1218720" rtl="0" eaLnBrk="1" latinLnBrk="0" hangingPunct="1">
        <a:defRPr sz="2400" kern="1200">
          <a:solidFill>
            <a:schemeClr val="tx1"/>
          </a:solidFill>
          <a:latin typeface="+mn-lt"/>
          <a:ea typeface="+mn-ea"/>
          <a:cs typeface="+mn-cs"/>
        </a:defRPr>
      </a:lvl6pPr>
      <a:lvl7pPr marL="3656131" algn="l" defTabSz="1218720" rtl="0" eaLnBrk="1" latinLnBrk="0" hangingPunct="1">
        <a:defRPr sz="2400" kern="1200">
          <a:solidFill>
            <a:schemeClr val="tx1"/>
          </a:solidFill>
          <a:latin typeface="+mn-lt"/>
          <a:ea typeface="+mn-ea"/>
          <a:cs typeface="+mn-cs"/>
        </a:defRPr>
      </a:lvl7pPr>
      <a:lvl8pPr marL="4265493" algn="l" defTabSz="1218720" rtl="0" eaLnBrk="1" latinLnBrk="0" hangingPunct="1">
        <a:defRPr sz="2400" kern="1200">
          <a:solidFill>
            <a:schemeClr val="tx1"/>
          </a:solidFill>
          <a:latin typeface="+mn-lt"/>
          <a:ea typeface="+mn-ea"/>
          <a:cs typeface="+mn-cs"/>
        </a:defRPr>
      </a:lvl8pPr>
      <a:lvl9pPr marL="4874849" algn="l" defTabSz="121872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dt" idx="10"/>
          </p:nvPr>
        </p:nvSpPr>
        <p:spPr>
          <a:xfrm>
            <a:off x="838201" y="6356353"/>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5"/>
          <p:cNvSpPr txBox="1">
            <a:spLocks noGrp="1"/>
          </p:cNvSpPr>
          <p:nvPr>
            <p:ph type="ftr" idx="11"/>
          </p:nvPr>
        </p:nvSpPr>
        <p:spPr>
          <a:xfrm>
            <a:off x="4038601" y="635635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5"/>
          <p:cNvSpPr txBox="1">
            <a:spLocks noGrp="1"/>
          </p:cNvSpPr>
          <p:nvPr>
            <p:ph type="sldNum" idx="12"/>
          </p:nvPr>
        </p:nvSpPr>
        <p:spPr>
          <a:xfrm>
            <a:off x="8610601" y="6356353"/>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rbel"/>
                <a:ea typeface="Corbel"/>
                <a:cs typeface="Corbel"/>
                <a:sym typeface="Corbel"/>
              </a:defRPr>
            </a:lvl1pPr>
            <a:lvl2pPr marL="0" marR="0" lvl="1" indent="0" algn="r" rtl="0">
              <a:spcBef>
                <a:spcPts val="0"/>
              </a:spcBef>
              <a:buNone/>
              <a:defRPr sz="1200" b="0" i="0" u="none" strike="noStrike" cap="none">
                <a:solidFill>
                  <a:srgbClr val="888888"/>
                </a:solidFill>
                <a:latin typeface="Corbel"/>
                <a:ea typeface="Corbel"/>
                <a:cs typeface="Corbel"/>
                <a:sym typeface="Corbel"/>
              </a:defRPr>
            </a:lvl2pPr>
            <a:lvl3pPr marL="0" marR="0" lvl="2" indent="0" algn="r" rtl="0">
              <a:spcBef>
                <a:spcPts val="0"/>
              </a:spcBef>
              <a:buNone/>
              <a:defRPr sz="1200" b="0" i="0" u="none" strike="noStrike" cap="none">
                <a:solidFill>
                  <a:srgbClr val="888888"/>
                </a:solidFill>
                <a:latin typeface="Corbel"/>
                <a:ea typeface="Corbel"/>
                <a:cs typeface="Corbel"/>
                <a:sym typeface="Corbel"/>
              </a:defRPr>
            </a:lvl3pPr>
            <a:lvl4pPr marL="0" marR="0" lvl="3" indent="0" algn="r" rtl="0">
              <a:spcBef>
                <a:spcPts val="0"/>
              </a:spcBef>
              <a:buNone/>
              <a:defRPr sz="1200" b="0" i="0" u="none" strike="noStrike" cap="none">
                <a:solidFill>
                  <a:srgbClr val="888888"/>
                </a:solidFill>
                <a:latin typeface="Corbel"/>
                <a:ea typeface="Corbel"/>
                <a:cs typeface="Corbel"/>
                <a:sym typeface="Corbel"/>
              </a:defRPr>
            </a:lvl4pPr>
            <a:lvl5pPr marL="0" marR="0" lvl="4" indent="0" algn="r" rtl="0">
              <a:spcBef>
                <a:spcPts val="0"/>
              </a:spcBef>
              <a:buNone/>
              <a:defRPr sz="1200" b="0" i="0" u="none" strike="noStrike" cap="none">
                <a:solidFill>
                  <a:srgbClr val="888888"/>
                </a:solidFill>
                <a:latin typeface="Corbel"/>
                <a:ea typeface="Corbel"/>
                <a:cs typeface="Corbel"/>
                <a:sym typeface="Corbel"/>
              </a:defRPr>
            </a:lvl5pPr>
            <a:lvl6pPr marL="0" marR="0" lvl="5" indent="0" algn="r" rtl="0">
              <a:spcBef>
                <a:spcPts val="0"/>
              </a:spcBef>
              <a:buNone/>
              <a:defRPr sz="1200" b="0" i="0" u="none" strike="noStrike" cap="none">
                <a:solidFill>
                  <a:srgbClr val="888888"/>
                </a:solidFill>
                <a:latin typeface="Corbel"/>
                <a:ea typeface="Corbel"/>
                <a:cs typeface="Corbel"/>
                <a:sym typeface="Corbel"/>
              </a:defRPr>
            </a:lvl6pPr>
            <a:lvl7pPr marL="0" marR="0" lvl="6" indent="0" algn="r" rtl="0">
              <a:spcBef>
                <a:spcPts val="0"/>
              </a:spcBef>
              <a:buNone/>
              <a:defRPr sz="1200" b="0" i="0" u="none" strike="noStrike" cap="none">
                <a:solidFill>
                  <a:srgbClr val="888888"/>
                </a:solidFill>
                <a:latin typeface="Corbel"/>
                <a:ea typeface="Corbel"/>
                <a:cs typeface="Corbel"/>
                <a:sym typeface="Corbel"/>
              </a:defRPr>
            </a:lvl7pPr>
            <a:lvl8pPr marL="0" marR="0" lvl="7" indent="0" algn="r" rtl="0">
              <a:spcBef>
                <a:spcPts val="0"/>
              </a:spcBef>
              <a:buNone/>
              <a:defRPr sz="1200" b="0" i="0" u="none" strike="noStrike" cap="none">
                <a:solidFill>
                  <a:srgbClr val="888888"/>
                </a:solidFill>
                <a:latin typeface="Corbel"/>
                <a:ea typeface="Corbel"/>
                <a:cs typeface="Corbel"/>
                <a:sym typeface="Corbel"/>
              </a:defRPr>
            </a:lvl8pPr>
            <a:lvl9pPr marL="0" marR="0" lvl="8" indent="0" algn="r" rtl="0">
              <a:spcBef>
                <a:spcPts val="0"/>
              </a:spcBef>
              <a:buNone/>
              <a:defRPr sz="1200" b="0" i="0" u="none" strike="noStrike" cap="none">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57897922"/>
      </p:ext>
    </p:extLst>
  </p:cSld>
  <p:clrMap bg1="lt1" tx1="dk1" bg2="dk2"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3878"/>
            <a:ext cx="12192000" cy="6858000"/>
            <a:chOff x="0" y="3878"/>
            <a:chExt cx="12192000" cy="6858000"/>
          </a:xfrm>
        </p:grpSpPr>
        <p:grpSp>
          <p:nvGrpSpPr>
            <p:cNvPr id="15" name="Grupo 12">
              <a:extLst>
                <a:ext uri="{FF2B5EF4-FFF2-40B4-BE49-F238E27FC236}">
                  <a16:creationId xmlns:a16="http://schemas.microsoft.com/office/drawing/2014/main" id="{401C62B8-AF7E-4B7D-9538-1418B4BFEBEF}"/>
                </a:ext>
              </a:extLst>
            </p:cNvPr>
            <p:cNvGrpSpPr/>
            <p:nvPr/>
          </p:nvGrpSpPr>
          <p:grpSpPr>
            <a:xfrm>
              <a:off x="0" y="2679626"/>
              <a:ext cx="6136226" cy="1406525"/>
              <a:chOff x="0" y="2721769"/>
              <a:chExt cx="7700988" cy="1406525"/>
            </a:xfrm>
          </p:grpSpPr>
          <p:sp>
            <p:nvSpPr>
              <p:cNvPr id="16" name="Rectángulo 10">
                <a:extLst>
                  <a:ext uri="{FF2B5EF4-FFF2-40B4-BE49-F238E27FC236}">
                    <a16:creationId xmlns:a16="http://schemas.microsoft.com/office/drawing/2014/main" id="{C8B6B93A-A8F8-4F2B-BC71-4B643F447AE8}"/>
                  </a:ext>
                </a:extLst>
              </p:cNvPr>
              <p:cNvSpPr/>
              <p:nvPr userDrawn="1"/>
            </p:nvSpPr>
            <p:spPr>
              <a:xfrm>
                <a:off x="0" y="2721769"/>
                <a:ext cx="6293388"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4F008D"/>
                    </a:solidFill>
                    <a:latin typeface="Century Gothic" panose="020B0502020202020204" pitchFamily="34" charset="0"/>
                  </a:rPr>
                  <a:t>Operational Excellence Maturity Measurement Report </a:t>
                </a:r>
                <a:endParaRPr lang="es-ES" sz="2600" b="1" dirty="0">
                  <a:solidFill>
                    <a:srgbClr val="4F008D"/>
                  </a:solidFill>
                  <a:latin typeface="Century Gothic" panose="020B0502020202020204" pitchFamily="34" charset="0"/>
                </a:endParaRPr>
              </a:p>
            </p:txBody>
          </p:sp>
          <p:sp>
            <p:nvSpPr>
              <p:cNvPr id="17" name="Rectángulo 11">
                <a:extLst>
                  <a:ext uri="{FF2B5EF4-FFF2-40B4-BE49-F238E27FC236}">
                    <a16:creationId xmlns:a16="http://schemas.microsoft.com/office/drawing/2014/main" id="{C75FFB40-3AC2-49EB-8E48-A86BA5920297}"/>
                  </a:ext>
                </a:extLst>
              </p:cNvPr>
              <p:cNvSpPr/>
              <p:nvPr userDrawn="1"/>
            </p:nvSpPr>
            <p:spPr>
              <a:xfrm>
                <a:off x="6293388" y="2721769"/>
                <a:ext cx="1407600" cy="1406525"/>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9" name="Rectangle 18"/>
            <p:cNvSpPr/>
            <p:nvPr/>
          </p:nvSpPr>
          <p:spPr>
            <a:xfrm>
              <a:off x="540746" y="4906219"/>
              <a:ext cx="4422168" cy="722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71988">
                <a:defRPr/>
              </a:pPr>
              <a:endParaRPr lang="en-US" sz="1200" b="1" dirty="0">
                <a:solidFill>
                  <a:schemeClr val="bg1"/>
                </a:solidFill>
                <a:latin typeface="Century Gothic" panose="020B0502020202020204" pitchFamily="34" charset="0"/>
                <a:sym typeface="Arial"/>
              </a:endParaRPr>
            </a:p>
          </p:txBody>
        </p:sp>
        <p:sp>
          <p:nvSpPr>
            <p:cNvPr id="21" name="Rectangle 20"/>
            <p:cNvSpPr/>
            <p:nvPr/>
          </p:nvSpPr>
          <p:spPr>
            <a:xfrm>
              <a:off x="73820" y="2904028"/>
              <a:ext cx="184731" cy="523220"/>
            </a:xfrm>
            <a:prstGeom prst="rect">
              <a:avLst/>
            </a:prstGeom>
          </p:spPr>
          <p:txBody>
            <a:bodyPr wrap="none">
              <a:spAutoFit/>
            </a:bodyPr>
            <a:lstStyle/>
            <a:p>
              <a:pPr defTabSz="1071988">
                <a:defRPr/>
              </a:pPr>
              <a:endParaRPr lang="en-US" sz="2800" b="1" dirty="0">
                <a:solidFill>
                  <a:srgbClr val="4F008D"/>
                </a:solidFill>
                <a:latin typeface="Century Gothic" panose="020B0502020202020204" pitchFamily="34" charset="0"/>
                <a:sym typeface="Arial"/>
              </a:endParaRPr>
            </a:p>
          </p:txBody>
        </p:sp>
        <p:sp>
          <p:nvSpPr>
            <p:cNvPr id="26" name="Rectangle 25"/>
            <p:cNvSpPr/>
            <p:nvPr/>
          </p:nvSpPr>
          <p:spPr>
            <a:xfrm>
              <a:off x="103697" y="3312894"/>
              <a:ext cx="3874759"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71988"/>
              <a:endParaRPr lang="en-US" sz="1600" b="1" dirty="0">
                <a:solidFill>
                  <a:srgbClr val="FF375E"/>
                </a:solidFill>
                <a:latin typeface="Century Gothic" panose="020B0502020202020204" pitchFamily="34" charset="0"/>
              </a:endParaRPr>
            </a:p>
          </p:txBody>
        </p:sp>
        <p:sp>
          <p:nvSpPr>
            <p:cNvPr id="31" name="Rectángulo 11">
              <a:extLst>
                <a:ext uri="{FF2B5EF4-FFF2-40B4-BE49-F238E27FC236}">
                  <a16:creationId xmlns:a16="http://schemas.microsoft.com/office/drawing/2014/main" id="{C75FFB40-3AC2-49EB-8E48-A86BA5920297}"/>
                </a:ext>
              </a:extLst>
            </p:cNvPr>
            <p:cNvSpPr/>
            <p:nvPr/>
          </p:nvSpPr>
          <p:spPr>
            <a:xfrm>
              <a:off x="451192" y="5031912"/>
              <a:ext cx="108408" cy="464089"/>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5" name="Straight Connector 34"/>
            <p:cNvCxnSpPr/>
            <p:nvPr/>
          </p:nvCxnSpPr>
          <p:spPr>
            <a:xfrm flipH="1">
              <a:off x="0" y="5256337"/>
              <a:ext cx="4511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36226" y="3878"/>
              <a:ext cx="6055774"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Imagen 15">
              <a:extLst>
                <a:ext uri="{FF2B5EF4-FFF2-40B4-BE49-F238E27FC236}">
                  <a16:creationId xmlns:a16="http://schemas.microsoft.com/office/drawing/2014/main" id="{7C3CE598-885E-437A-B99E-A66869624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8591" y="6111630"/>
              <a:ext cx="988441" cy="512570"/>
            </a:xfrm>
            <a:prstGeom prst="rect">
              <a:avLst/>
            </a:prstGeom>
          </p:spPr>
        </p:pic>
      </p:grpSp>
      <p:pic>
        <p:nvPicPr>
          <p:cNvPr id="20" name="Imagen 6" descr="Imagen que contiene laptop, oscuro, pantalla, teléfono&#10;&#10;Descripción generada automáticamente">
            <a:extLst>
              <a:ext uri="{FF2B5EF4-FFF2-40B4-BE49-F238E27FC236}">
                <a16:creationId xmlns:a16="http://schemas.microsoft.com/office/drawing/2014/main" id="{8DE7C5B1-A1BF-7C46-B8DB-C33E0C2D16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8460" y="442913"/>
            <a:ext cx="7306794" cy="5185794"/>
          </a:xfrm>
          <a:prstGeom prst="rect">
            <a:avLst/>
          </a:prstGeom>
        </p:spPr>
      </p:pic>
      <p:sp>
        <p:nvSpPr>
          <p:cNvPr id="14" name="Rectangle 13">
            <a:extLst>
              <a:ext uri="{FF2B5EF4-FFF2-40B4-BE49-F238E27FC236}">
                <a16:creationId xmlns:a16="http://schemas.microsoft.com/office/drawing/2014/main" id="{94DDBCDF-74F6-41B5-A636-F9498944F45E}"/>
              </a:ext>
            </a:extLst>
          </p:cNvPr>
          <p:cNvSpPr/>
          <p:nvPr/>
        </p:nvSpPr>
        <p:spPr>
          <a:xfrm>
            <a:off x="540746" y="6080518"/>
            <a:ext cx="4422168" cy="722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defTabSz="1071988" eaLnBrk="1" latinLnBrk="0" hangingPunct="1">
              <a:defRPr/>
            </a:pPr>
            <a:r>
              <a:rPr lang="en-US" sz="1200" b="1" dirty="0">
                <a:solidFill>
                  <a:schemeClr val="bg1"/>
                </a:solidFill>
                <a:latin typeface="Century Gothic" panose="020B0502020202020204" pitchFamily="34" charset="0"/>
                <a:sym typeface="Arial"/>
              </a:rPr>
              <a:t>5</a:t>
            </a:r>
            <a:r>
              <a:rPr lang="en-US" sz="1200" b="1" baseline="30000" dirty="0">
                <a:solidFill>
                  <a:schemeClr val="bg1"/>
                </a:solidFill>
                <a:latin typeface="Century Gothic" panose="020B0502020202020204" pitchFamily="34" charset="0"/>
                <a:sym typeface="Arial"/>
              </a:rPr>
              <a:t>th</a:t>
            </a:r>
            <a:r>
              <a:rPr lang="en-US" sz="1200" b="1" dirty="0">
                <a:solidFill>
                  <a:schemeClr val="bg1"/>
                </a:solidFill>
                <a:latin typeface="Century Gothic" panose="020B0502020202020204" pitchFamily="34" charset="0"/>
                <a:sym typeface="Arial"/>
              </a:rPr>
              <a:t>  Jul 2020</a:t>
            </a:r>
          </a:p>
        </p:txBody>
      </p:sp>
      <p:sp>
        <p:nvSpPr>
          <p:cNvPr id="2" name="TextBox 1">
            <a:extLst>
              <a:ext uri="{FF2B5EF4-FFF2-40B4-BE49-F238E27FC236}">
                <a16:creationId xmlns:a16="http://schemas.microsoft.com/office/drawing/2014/main" id="{C6C93516-5721-494C-BD53-C5E3BF48A4EF}"/>
              </a:ext>
            </a:extLst>
          </p:cNvPr>
          <p:cNvSpPr txBox="1"/>
          <p:nvPr/>
        </p:nvSpPr>
        <p:spPr>
          <a:xfrm>
            <a:off x="709826" y="4933171"/>
            <a:ext cx="4253088" cy="646331"/>
          </a:xfrm>
          <a:prstGeom prst="rect">
            <a:avLst/>
          </a:prstGeom>
          <a:noFill/>
        </p:spPr>
        <p:txBody>
          <a:bodyPr wrap="none" rtlCol="0">
            <a:spAutoFit/>
          </a:bodyPr>
          <a:lstStyle/>
          <a:p>
            <a:pPr algn="ctr"/>
            <a:r>
              <a:rPr lang="en-US" b="1" dirty="0">
                <a:solidFill>
                  <a:schemeClr val="bg1"/>
                </a:solidFill>
                <a:latin typeface="Century Gothic" panose="020B0502020202020204" pitchFamily="34" charset="0"/>
              </a:rPr>
              <a:t>Cyber Security Sector  </a:t>
            </a:r>
          </a:p>
          <a:p>
            <a:pPr algn="ctr"/>
            <a:r>
              <a:rPr lang="en-US" b="1" dirty="0">
                <a:solidFill>
                  <a:schemeClr val="bg1"/>
                </a:solidFill>
                <a:latin typeface="Century Gothic" panose="020B0502020202020204" pitchFamily="34" charset="0"/>
              </a:rPr>
              <a:t>Governance, Risk &amp; Compliance GD</a:t>
            </a:r>
          </a:p>
        </p:txBody>
      </p:sp>
    </p:spTree>
    <p:extLst>
      <p:ext uri="{BB962C8B-B14F-4D97-AF65-F5344CB8AC3E}">
        <p14:creationId xmlns:p14="http://schemas.microsoft.com/office/powerpoint/2010/main" val="424849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p:txBody>
          <a:bodyPr/>
          <a:lstStyle/>
          <a:p>
            <a:pPr defTabSz="1213838"/>
            <a:fld id="{5CFFC625-3172-475A-8D6E-A802FCB1DA5C}" type="slidenum">
              <a:rPr lang="en-US" smtClean="0"/>
              <a:pPr defTabSz="1213838"/>
              <a:t>10</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1.1 Introduction</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cxnSp>
        <p:nvCxnSpPr>
          <p:cNvPr id="42" name="Straight Arrow Connector 41">
            <a:extLst>
              <a:ext uri="{FF2B5EF4-FFF2-40B4-BE49-F238E27FC236}">
                <a16:creationId xmlns:a16="http://schemas.microsoft.com/office/drawing/2014/main" id="{75E88D99-ABE9-429B-B9AA-9EADCFC0107B}"/>
              </a:ext>
            </a:extLst>
          </p:cNvPr>
          <p:cNvCxnSpPr>
            <a:cxnSpLocks/>
          </p:cNvCxnSpPr>
          <p:nvPr/>
        </p:nvCxnSpPr>
        <p:spPr>
          <a:xfrm>
            <a:off x="1008751" y="5209356"/>
            <a:ext cx="4036884" cy="2381"/>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F2B82F-FADF-43DA-959E-C92DC24D1C6F}"/>
              </a:ext>
            </a:extLst>
          </p:cNvPr>
          <p:cNvCxnSpPr>
            <a:cxnSpLocks/>
          </p:cNvCxnSpPr>
          <p:nvPr/>
        </p:nvCxnSpPr>
        <p:spPr>
          <a:xfrm flipV="1">
            <a:off x="1009582" y="2053543"/>
            <a:ext cx="8086" cy="3158196"/>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3D80AFDE-0220-43A4-89C8-E0C4CC3B372B}"/>
              </a:ext>
            </a:extLst>
          </p:cNvPr>
          <p:cNvSpPr/>
          <p:nvPr/>
        </p:nvSpPr>
        <p:spPr>
          <a:xfrm>
            <a:off x="1202218" y="3875015"/>
            <a:ext cx="182880" cy="182880"/>
          </a:xfrm>
          <a:prstGeom prst="diamond">
            <a:avLst/>
          </a:prstGeom>
          <a:solidFill>
            <a:srgbClr val="FFEB84"/>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DA325974-12B2-40B2-A0C7-4D9698B8CB82}"/>
              </a:ext>
            </a:extLst>
          </p:cNvPr>
          <p:cNvSpPr/>
          <p:nvPr/>
        </p:nvSpPr>
        <p:spPr>
          <a:xfrm>
            <a:off x="3187045" y="3495544"/>
            <a:ext cx="182880" cy="182880"/>
          </a:xfrm>
          <a:prstGeom prst="diamond">
            <a:avLst/>
          </a:prstGeom>
          <a:solidFill>
            <a:srgbClr val="FFEB84"/>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a:extLst>
              <a:ext uri="{FF2B5EF4-FFF2-40B4-BE49-F238E27FC236}">
                <a16:creationId xmlns:a16="http://schemas.microsoft.com/office/drawing/2014/main" id="{5AC79B47-2CE4-4069-BCAD-349567D1FDA7}"/>
              </a:ext>
            </a:extLst>
          </p:cNvPr>
          <p:cNvSpPr/>
          <p:nvPr/>
        </p:nvSpPr>
        <p:spPr>
          <a:xfrm>
            <a:off x="4187474" y="2896753"/>
            <a:ext cx="182880" cy="182880"/>
          </a:xfrm>
          <a:prstGeom prst="diamond">
            <a:avLst/>
          </a:prstGeom>
          <a:solidFill>
            <a:srgbClr val="B1D580"/>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176297-2BE0-483E-86B6-6841D961B4C2}"/>
              </a:ext>
            </a:extLst>
          </p:cNvPr>
          <p:cNvSpPr txBox="1"/>
          <p:nvPr/>
        </p:nvSpPr>
        <p:spPr>
          <a:xfrm>
            <a:off x="946397" y="5262860"/>
            <a:ext cx="647934" cy="246221"/>
          </a:xfrm>
          <a:prstGeom prst="rect">
            <a:avLst/>
          </a:prstGeom>
          <a:noFill/>
        </p:spPr>
        <p:txBody>
          <a:bodyPr wrap="none" rtlCol="0">
            <a:spAutoFit/>
          </a:bodyPr>
          <a:lstStyle/>
          <a:p>
            <a:r>
              <a:rPr lang="en-US" sz="1000" dirty="0"/>
              <a:t>Jun 2019</a:t>
            </a:r>
          </a:p>
        </p:txBody>
      </p:sp>
      <p:sp>
        <p:nvSpPr>
          <p:cNvPr id="28" name="TextBox 27">
            <a:extLst>
              <a:ext uri="{FF2B5EF4-FFF2-40B4-BE49-F238E27FC236}">
                <a16:creationId xmlns:a16="http://schemas.microsoft.com/office/drawing/2014/main" id="{0E45ED35-D942-4314-A6DB-639CEC68016C}"/>
              </a:ext>
            </a:extLst>
          </p:cNvPr>
          <p:cNvSpPr txBox="1"/>
          <p:nvPr/>
        </p:nvSpPr>
        <p:spPr>
          <a:xfrm>
            <a:off x="2914895" y="5211737"/>
            <a:ext cx="654346" cy="246221"/>
          </a:xfrm>
          <a:prstGeom prst="rect">
            <a:avLst/>
          </a:prstGeom>
          <a:noFill/>
        </p:spPr>
        <p:txBody>
          <a:bodyPr wrap="none" rtlCol="0">
            <a:spAutoFit/>
          </a:bodyPr>
          <a:lstStyle/>
          <a:p>
            <a:r>
              <a:rPr lang="en-US" sz="1000" dirty="0"/>
              <a:t>Jun 2020</a:t>
            </a:r>
          </a:p>
        </p:txBody>
      </p:sp>
      <p:sp>
        <p:nvSpPr>
          <p:cNvPr id="29" name="TextBox 28">
            <a:extLst>
              <a:ext uri="{FF2B5EF4-FFF2-40B4-BE49-F238E27FC236}">
                <a16:creationId xmlns:a16="http://schemas.microsoft.com/office/drawing/2014/main" id="{123A1E14-6BCA-451E-A7B2-EBBC1AA40A5C}"/>
              </a:ext>
            </a:extLst>
          </p:cNvPr>
          <p:cNvSpPr txBox="1"/>
          <p:nvPr/>
        </p:nvSpPr>
        <p:spPr>
          <a:xfrm>
            <a:off x="3946910" y="5333203"/>
            <a:ext cx="679994" cy="246221"/>
          </a:xfrm>
          <a:prstGeom prst="rect">
            <a:avLst/>
          </a:prstGeom>
          <a:noFill/>
        </p:spPr>
        <p:txBody>
          <a:bodyPr wrap="none" rtlCol="0">
            <a:spAutoFit/>
          </a:bodyPr>
          <a:lstStyle/>
          <a:p>
            <a:r>
              <a:rPr lang="en-US" sz="1000" dirty="0"/>
              <a:t>Dec 2020</a:t>
            </a:r>
          </a:p>
        </p:txBody>
      </p:sp>
      <p:graphicFrame>
        <p:nvGraphicFramePr>
          <p:cNvPr id="12" name="Table 12">
            <a:extLst>
              <a:ext uri="{FF2B5EF4-FFF2-40B4-BE49-F238E27FC236}">
                <a16:creationId xmlns:a16="http://schemas.microsoft.com/office/drawing/2014/main" id="{6BAE6A3E-E35F-400A-A629-2A6F1CA56904}"/>
              </a:ext>
            </a:extLst>
          </p:cNvPr>
          <p:cNvGraphicFramePr>
            <a:graphicFrameLocks noGrp="1"/>
          </p:cNvGraphicFramePr>
          <p:nvPr>
            <p:extLst>
              <p:ext uri="{D42A27DB-BD31-4B8C-83A1-F6EECF244321}">
                <p14:modId xmlns:p14="http://schemas.microsoft.com/office/powerpoint/2010/main" val="3139922075"/>
              </p:ext>
            </p:extLst>
          </p:nvPr>
        </p:nvGraphicFramePr>
        <p:xfrm>
          <a:off x="575414" y="2249736"/>
          <a:ext cx="398117" cy="2959620"/>
        </p:xfrm>
        <a:graphic>
          <a:graphicData uri="http://schemas.openxmlformats.org/drawingml/2006/table">
            <a:tbl>
              <a:tblPr firstRow="1" bandRow="1">
                <a:tableStyleId>{2D5ABB26-0587-4C30-8999-92F81FD0307C}</a:tableStyleId>
              </a:tblPr>
              <a:tblGrid>
                <a:gridCol w="398117">
                  <a:extLst>
                    <a:ext uri="{9D8B030D-6E8A-4147-A177-3AD203B41FA5}">
                      <a16:colId xmlns:a16="http://schemas.microsoft.com/office/drawing/2014/main" val="2116624207"/>
                    </a:ext>
                  </a:extLst>
                </a:gridCol>
              </a:tblGrid>
              <a:tr h="295962">
                <a:tc>
                  <a:txBody>
                    <a:bodyPr/>
                    <a:lstStyle/>
                    <a:p>
                      <a:pPr algn="ctr"/>
                      <a:r>
                        <a:rPr lang="en-US" sz="1000" dirty="0"/>
                        <a:t>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01795277"/>
                  </a:ext>
                </a:extLst>
              </a:tr>
              <a:tr h="295962">
                <a:tc>
                  <a:txBody>
                    <a:bodyPr/>
                    <a:lstStyle/>
                    <a:p>
                      <a:pPr algn="ctr"/>
                      <a:r>
                        <a:rPr lang="en-US" sz="1000" dirty="0"/>
                        <a:t>90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537042903"/>
                  </a:ext>
                </a:extLst>
              </a:tr>
              <a:tr h="295962">
                <a:tc>
                  <a:txBody>
                    <a:bodyPr/>
                    <a:lstStyle/>
                    <a:p>
                      <a:pPr algn="ctr"/>
                      <a:r>
                        <a:rPr lang="en-US" sz="1000" dirty="0"/>
                        <a:t>80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2452824408"/>
                  </a:ext>
                </a:extLst>
              </a:tr>
              <a:tr h="295962">
                <a:tc>
                  <a:txBody>
                    <a:bodyPr/>
                    <a:lstStyle/>
                    <a:p>
                      <a:pPr algn="ctr"/>
                      <a:r>
                        <a:rPr lang="en-US" sz="10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199270088"/>
                  </a:ext>
                </a:extLst>
              </a:tr>
              <a:tr h="295962">
                <a:tc>
                  <a:txBody>
                    <a:bodyPr/>
                    <a:lstStyle/>
                    <a:p>
                      <a:pPr algn="ctr"/>
                      <a:r>
                        <a:rPr lang="en-US" sz="1000" dirty="0"/>
                        <a:t>60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3054991337"/>
                  </a:ext>
                </a:extLst>
              </a:tr>
              <a:tr h="295962">
                <a:tc>
                  <a:txBody>
                    <a:bodyPr/>
                    <a:lstStyle/>
                    <a:p>
                      <a:pPr algn="ctr"/>
                      <a:r>
                        <a:rPr lang="en-US" sz="1000" dirty="0"/>
                        <a:t>50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786055477"/>
                  </a:ext>
                </a:extLst>
              </a:tr>
              <a:tr h="295962">
                <a:tc>
                  <a:txBody>
                    <a:bodyPr/>
                    <a:lstStyle/>
                    <a:p>
                      <a:pPr algn="ctr"/>
                      <a:r>
                        <a:rPr lang="en-US" sz="1000" dirty="0"/>
                        <a:t>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157625746"/>
                  </a:ext>
                </a:extLst>
              </a:tr>
              <a:tr h="295962">
                <a:tc>
                  <a:txBody>
                    <a:bodyPr/>
                    <a:lstStyle/>
                    <a:p>
                      <a:pPr algn="ctr"/>
                      <a:r>
                        <a:rPr lang="en-US" sz="10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040316420"/>
                  </a:ext>
                </a:extLst>
              </a:tr>
              <a:tr h="295962">
                <a:tc>
                  <a:txBody>
                    <a:bodyPr/>
                    <a:lstStyle/>
                    <a:p>
                      <a:pPr algn="ctr"/>
                      <a:r>
                        <a:rPr lang="en-US" sz="1000" dirty="0"/>
                        <a:t>20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978042217"/>
                  </a:ext>
                </a:extLst>
              </a:tr>
              <a:tr h="295962">
                <a:tc>
                  <a:txBody>
                    <a:bodyPr/>
                    <a:lstStyle/>
                    <a:p>
                      <a:pPr algn="ctr"/>
                      <a:r>
                        <a:rPr lang="en-US" sz="1000" dirty="0"/>
                        <a:t>10</a:t>
                      </a:r>
                    </a:p>
                  </a:txBody>
                  <a:tcPr>
                    <a:lnT w="12700" cap="flat" cmpd="sng" algn="ctr">
                      <a:solidFill>
                        <a:schemeClr val="tx1"/>
                      </a:solidFill>
                      <a:prstDash val="solid"/>
                      <a:round/>
                      <a:headEnd type="none" w="med" len="med"/>
                      <a:tailEnd type="none" w="med" len="med"/>
                    </a:lnT>
                    <a:solidFill>
                      <a:srgbClr val="F8696B"/>
                    </a:solidFill>
                  </a:tcPr>
                </a:tc>
                <a:extLst>
                  <a:ext uri="{0D108BD9-81ED-4DB2-BD59-A6C34878D82A}">
                    <a16:rowId xmlns:a16="http://schemas.microsoft.com/office/drawing/2014/main" val="963887157"/>
                  </a:ext>
                </a:extLst>
              </a:tr>
            </a:tbl>
          </a:graphicData>
        </a:graphic>
      </p:graphicFrame>
      <p:sp>
        <p:nvSpPr>
          <p:cNvPr id="55" name="TextBox 54">
            <a:extLst>
              <a:ext uri="{FF2B5EF4-FFF2-40B4-BE49-F238E27FC236}">
                <a16:creationId xmlns:a16="http://schemas.microsoft.com/office/drawing/2014/main" id="{69CE6A0F-89CF-4C2E-85CF-81E3C6D557EE}"/>
              </a:ext>
            </a:extLst>
          </p:cNvPr>
          <p:cNvSpPr txBox="1"/>
          <p:nvPr/>
        </p:nvSpPr>
        <p:spPr>
          <a:xfrm>
            <a:off x="1226929" y="3888636"/>
            <a:ext cx="786957" cy="400110"/>
          </a:xfrm>
          <a:prstGeom prst="rect">
            <a:avLst/>
          </a:prstGeom>
          <a:noFill/>
        </p:spPr>
        <p:txBody>
          <a:bodyPr wrap="square" rtlCol="0">
            <a:spAutoFit/>
          </a:bodyPr>
          <a:lstStyle/>
          <a:p>
            <a:pPr algn="ctr"/>
            <a:r>
              <a:rPr lang="en-US" sz="1000" dirty="0"/>
              <a:t>The baseline </a:t>
            </a:r>
          </a:p>
        </p:txBody>
      </p:sp>
      <p:sp>
        <p:nvSpPr>
          <p:cNvPr id="56" name="TextBox 55">
            <a:extLst>
              <a:ext uri="{FF2B5EF4-FFF2-40B4-BE49-F238E27FC236}">
                <a16:creationId xmlns:a16="http://schemas.microsoft.com/office/drawing/2014/main" id="{001C4257-327C-4040-943B-2452C0BF3D8D}"/>
              </a:ext>
            </a:extLst>
          </p:cNvPr>
          <p:cNvSpPr txBox="1"/>
          <p:nvPr/>
        </p:nvSpPr>
        <p:spPr>
          <a:xfrm>
            <a:off x="1861493" y="3189685"/>
            <a:ext cx="1197249" cy="369332"/>
          </a:xfrm>
          <a:prstGeom prst="rect">
            <a:avLst/>
          </a:prstGeom>
          <a:noFill/>
        </p:spPr>
        <p:txBody>
          <a:bodyPr wrap="square" rtlCol="0">
            <a:spAutoFit/>
          </a:bodyPr>
          <a:lstStyle/>
          <a:p>
            <a:pPr algn="ctr"/>
            <a:r>
              <a:rPr lang="en-US" sz="900" dirty="0"/>
              <a:t>The current Measurement </a:t>
            </a:r>
          </a:p>
        </p:txBody>
      </p:sp>
      <p:sp>
        <p:nvSpPr>
          <p:cNvPr id="57" name="TextBox 56">
            <a:extLst>
              <a:ext uri="{FF2B5EF4-FFF2-40B4-BE49-F238E27FC236}">
                <a16:creationId xmlns:a16="http://schemas.microsoft.com/office/drawing/2014/main" id="{C21D71FE-5571-40A1-BC74-DF3917CE722D}"/>
              </a:ext>
            </a:extLst>
          </p:cNvPr>
          <p:cNvSpPr txBox="1"/>
          <p:nvPr/>
        </p:nvSpPr>
        <p:spPr>
          <a:xfrm>
            <a:off x="4307197" y="2830969"/>
            <a:ext cx="738438" cy="400110"/>
          </a:xfrm>
          <a:prstGeom prst="rect">
            <a:avLst/>
          </a:prstGeom>
          <a:noFill/>
        </p:spPr>
        <p:txBody>
          <a:bodyPr wrap="square" rtlCol="0">
            <a:spAutoFit/>
          </a:bodyPr>
          <a:lstStyle/>
          <a:p>
            <a:pPr algn="ctr"/>
            <a:r>
              <a:rPr lang="en-US" sz="1000" dirty="0"/>
              <a:t>The Target</a:t>
            </a:r>
          </a:p>
        </p:txBody>
      </p:sp>
      <p:sp>
        <p:nvSpPr>
          <p:cNvPr id="58" name="TextBox 57">
            <a:extLst>
              <a:ext uri="{FF2B5EF4-FFF2-40B4-BE49-F238E27FC236}">
                <a16:creationId xmlns:a16="http://schemas.microsoft.com/office/drawing/2014/main" id="{2B59C95E-D836-4728-A766-EE7C2C0E5FD6}"/>
              </a:ext>
            </a:extLst>
          </p:cNvPr>
          <p:cNvSpPr txBox="1"/>
          <p:nvPr/>
        </p:nvSpPr>
        <p:spPr>
          <a:xfrm>
            <a:off x="1077935" y="3624872"/>
            <a:ext cx="795042" cy="276999"/>
          </a:xfrm>
          <a:prstGeom prst="rect">
            <a:avLst/>
          </a:prstGeom>
          <a:noFill/>
        </p:spPr>
        <p:txBody>
          <a:bodyPr wrap="square" rtlCol="0">
            <a:spAutoFit/>
          </a:bodyPr>
          <a:lstStyle/>
          <a:p>
            <a:r>
              <a:rPr lang="en-US" sz="1200" dirty="0"/>
              <a:t>42%</a:t>
            </a:r>
          </a:p>
        </p:txBody>
      </p:sp>
      <p:sp>
        <p:nvSpPr>
          <p:cNvPr id="59" name="TextBox 58">
            <a:extLst>
              <a:ext uri="{FF2B5EF4-FFF2-40B4-BE49-F238E27FC236}">
                <a16:creationId xmlns:a16="http://schemas.microsoft.com/office/drawing/2014/main" id="{B0AE9CE5-781A-429E-A740-DCEAB977FA17}"/>
              </a:ext>
            </a:extLst>
          </p:cNvPr>
          <p:cNvSpPr txBox="1"/>
          <p:nvPr/>
        </p:nvSpPr>
        <p:spPr>
          <a:xfrm>
            <a:off x="3105223" y="3265605"/>
            <a:ext cx="795042" cy="276999"/>
          </a:xfrm>
          <a:prstGeom prst="rect">
            <a:avLst/>
          </a:prstGeom>
          <a:noFill/>
        </p:spPr>
        <p:txBody>
          <a:bodyPr wrap="square" rtlCol="0">
            <a:spAutoFit/>
          </a:bodyPr>
          <a:lstStyle/>
          <a:p>
            <a:r>
              <a:rPr lang="en-US" sz="1200" dirty="0"/>
              <a:t>X%</a:t>
            </a:r>
          </a:p>
        </p:txBody>
      </p:sp>
      <p:sp>
        <p:nvSpPr>
          <p:cNvPr id="60" name="TextBox 59">
            <a:extLst>
              <a:ext uri="{FF2B5EF4-FFF2-40B4-BE49-F238E27FC236}">
                <a16:creationId xmlns:a16="http://schemas.microsoft.com/office/drawing/2014/main" id="{C317464B-F26B-454B-8CDF-E4D4995D92EE}"/>
              </a:ext>
            </a:extLst>
          </p:cNvPr>
          <p:cNvSpPr txBox="1"/>
          <p:nvPr/>
        </p:nvSpPr>
        <p:spPr>
          <a:xfrm>
            <a:off x="4007190" y="2623724"/>
            <a:ext cx="795042" cy="276999"/>
          </a:xfrm>
          <a:prstGeom prst="rect">
            <a:avLst/>
          </a:prstGeom>
          <a:noFill/>
        </p:spPr>
        <p:txBody>
          <a:bodyPr wrap="square" rtlCol="0">
            <a:spAutoFit/>
          </a:bodyPr>
          <a:lstStyle/>
          <a:p>
            <a:r>
              <a:rPr lang="en-US" sz="1200" dirty="0"/>
              <a:t>75 %</a:t>
            </a:r>
          </a:p>
        </p:txBody>
      </p:sp>
      <p:cxnSp>
        <p:nvCxnSpPr>
          <p:cNvPr id="40" name="Straight Connector 39">
            <a:extLst>
              <a:ext uri="{FF2B5EF4-FFF2-40B4-BE49-F238E27FC236}">
                <a16:creationId xmlns:a16="http://schemas.microsoft.com/office/drawing/2014/main" id="{305F5C87-91E0-45A1-97A1-0C892AED3223}"/>
              </a:ext>
            </a:extLst>
          </p:cNvPr>
          <p:cNvCxnSpPr>
            <a:cxnSpLocks/>
            <a:stCxn id="24" idx="1"/>
          </p:cNvCxnSpPr>
          <p:nvPr/>
        </p:nvCxnSpPr>
        <p:spPr>
          <a:xfrm flipH="1">
            <a:off x="1077935" y="3966455"/>
            <a:ext cx="12428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C3AA94-E135-444B-9DE4-4F3DFD54F576}"/>
              </a:ext>
            </a:extLst>
          </p:cNvPr>
          <p:cNvCxnSpPr>
            <a:cxnSpLocks/>
            <a:stCxn id="24" idx="2"/>
          </p:cNvCxnSpPr>
          <p:nvPr/>
        </p:nvCxnSpPr>
        <p:spPr>
          <a:xfrm>
            <a:off x="1293658" y="4057895"/>
            <a:ext cx="0" cy="114646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A81C46-2A15-41BD-8070-1672E68D0078}"/>
              </a:ext>
            </a:extLst>
          </p:cNvPr>
          <p:cNvCxnSpPr>
            <a:cxnSpLocks/>
            <a:stCxn id="25" idx="2"/>
          </p:cNvCxnSpPr>
          <p:nvPr/>
        </p:nvCxnSpPr>
        <p:spPr>
          <a:xfrm>
            <a:off x="3278485" y="3678424"/>
            <a:ext cx="0" cy="147481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0E48FC-09C6-4B55-920A-CEA6EDAC0E18}"/>
              </a:ext>
            </a:extLst>
          </p:cNvPr>
          <p:cNvCxnSpPr>
            <a:cxnSpLocks/>
            <a:stCxn id="26" idx="1"/>
          </p:cNvCxnSpPr>
          <p:nvPr/>
        </p:nvCxnSpPr>
        <p:spPr>
          <a:xfrm flipH="1">
            <a:off x="1008751" y="2988193"/>
            <a:ext cx="3178723" cy="19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36F215-FC2B-4729-A153-EBEF1B6CF69A}"/>
              </a:ext>
            </a:extLst>
          </p:cNvPr>
          <p:cNvCxnSpPr>
            <a:cxnSpLocks/>
            <a:stCxn id="26" idx="2"/>
          </p:cNvCxnSpPr>
          <p:nvPr/>
        </p:nvCxnSpPr>
        <p:spPr>
          <a:xfrm>
            <a:off x="4278914" y="3079633"/>
            <a:ext cx="0" cy="215204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2F53DD8-3135-4E53-A4CA-D9EF83C2C462}"/>
              </a:ext>
            </a:extLst>
          </p:cNvPr>
          <p:cNvSpPr txBox="1"/>
          <p:nvPr/>
        </p:nvSpPr>
        <p:spPr>
          <a:xfrm>
            <a:off x="2395618" y="5373248"/>
            <a:ext cx="564578" cy="307777"/>
          </a:xfrm>
          <a:prstGeom prst="rect">
            <a:avLst/>
          </a:prstGeom>
          <a:noFill/>
        </p:spPr>
        <p:txBody>
          <a:bodyPr wrap="none" rtlCol="0">
            <a:spAutoFit/>
          </a:bodyPr>
          <a:lstStyle/>
          <a:p>
            <a:r>
              <a:rPr lang="en-US" sz="1400" dirty="0"/>
              <a:t>Time</a:t>
            </a:r>
          </a:p>
        </p:txBody>
      </p:sp>
      <p:sp>
        <p:nvSpPr>
          <p:cNvPr id="78" name="TextBox 77">
            <a:extLst>
              <a:ext uri="{FF2B5EF4-FFF2-40B4-BE49-F238E27FC236}">
                <a16:creationId xmlns:a16="http://schemas.microsoft.com/office/drawing/2014/main" id="{11183F2E-228E-406E-9D28-00F23F4E6752}"/>
              </a:ext>
            </a:extLst>
          </p:cNvPr>
          <p:cNvSpPr txBox="1"/>
          <p:nvPr/>
        </p:nvSpPr>
        <p:spPr>
          <a:xfrm rot="16200000">
            <a:off x="-31946" y="3609482"/>
            <a:ext cx="827471" cy="307777"/>
          </a:xfrm>
          <a:prstGeom prst="rect">
            <a:avLst/>
          </a:prstGeom>
          <a:noFill/>
        </p:spPr>
        <p:txBody>
          <a:bodyPr wrap="none" rtlCol="0">
            <a:spAutoFit/>
          </a:bodyPr>
          <a:lstStyle/>
          <a:p>
            <a:r>
              <a:rPr lang="en-US" sz="1400" dirty="0"/>
              <a:t>Maturity</a:t>
            </a:r>
          </a:p>
        </p:txBody>
      </p:sp>
      <p:sp>
        <p:nvSpPr>
          <p:cNvPr id="81" name="Oval 80">
            <a:extLst>
              <a:ext uri="{FF2B5EF4-FFF2-40B4-BE49-F238E27FC236}">
                <a16:creationId xmlns:a16="http://schemas.microsoft.com/office/drawing/2014/main" id="{7649AFFD-0D31-4D3D-B5F0-825F0392357C}"/>
              </a:ext>
            </a:extLst>
          </p:cNvPr>
          <p:cNvSpPr/>
          <p:nvPr/>
        </p:nvSpPr>
        <p:spPr>
          <a:xfrm>
            <a:off x="2967683" y="3205160"/>
            <a:ext cx="605746" cy="634048"/>
          </a:xfrm>
          <a:prstGeom prst="ellipse">
            <a:avLst/>
          </a:prstGeom>
          <a:noFill/>
          <a:ln w="38100">
            <a:solidFill>
              <a:srgbClr val="FFEB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492429" y="1637790"/>
            <a:ext cx="0" cy="3974163"/>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B40B664-BB2E-497F-9854-2DEC8F8FF6DF}"/>
              </a:ext>
            </a:extLst>
          </p:cNvPr>
          <p:cNvCxnSpPr>
            <a:cxnSpLocks/>
          </p:cNvCxnSpPr>
          <p:nvPr/>
        </p:nvCxnSpPr>
        <p:spPr>
          <a:xfrm>
            <a:off x="7528528" y="5195735"/>
            <a:ext cx="4036884" cy="2381"/>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6A0E0E-0ECC-43EE-904C-33C33C9D9F98}"/>
              </a:ext>
            </a:extLst>
          </p:cNvPr>
          <p:cNvCxnSpPr>
            <a:cxnSpLocks/>
          </p:cNvCxnSpPr>
          <p:nvPr/>
        </p:nvCxnSpPr>
        <p:spPr>
          <a:xfrm flipV="1">
            <a:off x="7529359" y="2039922"/>
            <a:ext cx="8086" cy="3158196"/>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BE222050-E169-4C16-92A5-C7BE20A11FCF}"/>
              </a:ext>
            </a:extLst>
          </p:cNvPr>
          <p:cNvSpPr/>
          <p:nvPr/>
        </p:nvSpPr>
        <p:spPr>
          <a:xfrm>
            <a:off x="7760361" y="4213555"/>
            <a:ext cx="182880" cy="182880"/>
          </a:xfrm>
          <a:prstGeom prst="diamond">
            <a:avLst/>
          </a:prstGeom>
          <a:solidFill>
            <a:srgbClr val="FBAA77"/>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a:extLst>
              <a:ext uri="{FF2B5EF4-FFF2-40B4-BE49-F238E27FC236}">
                <a16:creationId xmlns:a16="http://schemas.microsoft.com/office/drawing/2014/main" id="{A5BD3D7F-33CF-4329-AB87-035CF8E4E2D4}"/>
              </a:ext>
            </a:extLst>
          </p:cNvPr>
          <p:cNvSpPr/>
          <p:nvPr/>
        </p:nvSpPr>
        <p:spPr>
          <a:xfrm>
            <a:off x="9769834" y="4132212"/>
            <a:ext cx="182880" cy="182880"/>
          </a:xfrm>
          <a:prstGeom prst="diamond">
            <a:avLst/>
          </a:prstGeom>
          <a:solidFill>
            <a:srgbClr val="FBAA77"/>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a:extLst>
              <a:ext uri="{FF2B5EF4-FFF2-40B4-BE49-F238E27FC236}">
                <a16:creationId xmlns:a16="http://schemas.microsoft.com/office/drawing/2014/main" id="{C4518814-C0C4-4E50-B6F9-8128FC92FBBE}"/>
              </a:ext>
            </a:extLst>
          </p:cNvPr>
          <p:cNvSpPr/>
          <p:nvPr/>
        </p:nvSpPr>
        <p:spPr>
          <a:xfrm>
            <a:off x="10706235" y="3021557"/>
            <a:ext cx="182880" cy="182880"/>
          </a:xfrm>
          <a:prstGeom prst="diamond">
            <a:avLst/>
          </a:prstGeom>
          <a:solidFill>
            <a:srgbClr val="B1D580"/>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20DADB4-FA4C-4194-958C-D5B98123CABA}"/>
              </a:ext>
            </a:extLst>
          </p:cNvPr>
          <p:cNvSpPr txBox="1"/>
          <p:nvPr/>
        </p:nvSpPr>
        <p:spPr>
          <a:xfrm>
            <a:off x="7466174" y="5249239"/>
            <a:ext cx="647934" cy="246221"/>
          </a:xfrm>
          <a:prstGeom prst="rect">
            <a:avLst/>
          </a:prstGeom>
          <a:noFill/>
        </p:spPr>
        <p:txBody>
          <a:bodyPr wrap="none" rtlCol="0">
            <a:spAutoFit/>
          </a:bodyPr>
          <a:lstStyle/>
          <a:p>
            <a:r>
              <a:rPr lang="en-US" sz="1000" dirty="0"/>
              <a:t>Jun 2019</a:t>
            </a:r>
          </a:p>
        </p:txBody>
      </p:sp>
      <p:sp>
        <p:nvSpPr>
          <p:cNvPr id="70" name="TextBox 69">
            <a:extLst>
              <a:ext uri="{FF2B5EF4-FFF2-40B4-BE49-F238E27FC236}">
                <a16:creationId xmlns:a16="http://schemas.microsoft.com/office/drawing/2014/main" id="{025F6707-0DDA-405E-8E83-76D51BAEAC87}"/>
              </a:ext>
            </a:extLst>
          </p:cNvPr>
          <p:cNvSpPr txBox="1"/>
          <p:nvPr/>
        </p:nvSpPr>
        <p:spPr>
          <a:xfrm>
            <a:off x="9434672" y="5198116"/>
            <a:ext cx="654346" cy="246221"/>
          </a:xfrm>
          <a:prstGeom prst="rect">
            <a:avLst/>
          </a:prstGeom>
          <a:noFill/>
        </p:spPr>
        <p:txBody>
          <a:bodyPr wrap="none" rtlCol="0">
            <a:spAutoFit/>
          </a:bodyPr>
          <a:lstStyle/>
          <a:p>
            <a:r>
              <a:rPr lang="en-US" sz="1000" dirty="0"/>
              <a:t>Jun 2020</a:t>
            </a:r>
          </a:p>
        </p:txBody>
      </p:sp>
      <p:sp>
        <p:nvSpPr>
          <p:cNvPr id="71" name="TextBox 70">
            <a:extLst>
              <a:ext uri="{FF2B5EF4-FFF2-40B4-BE49-F238E27FC236}">
                <a16:creationId xmlns:a16="http://schemas.microsoft.com/office/drawing/2014/main" id="{EBA6C3B1-55FF-4940-B636-38000FAC1A31}"/>
              </a:ext>
            </a:extLst>
          </p:cNvPr>
          <p:cNvSpPr txBox="1"/>
          <p:nvPr/>
        </p:nvSpPr>
        <p:spPr>
          <a:xfrm>
            <a:off x="10466687" y="5319582"/>
            <a:ext cx="679994" cy="246221"/>
          </a:xfrm>
          <a:prstGeom prst="rect">
            <a:avLst/>
          </a:prstGeom>
          <a:noFill/>
        </p:spPr>
        <p:txBody>
          <a:bodyPr wrap="none" rtlCol="0">
            <a:spAutoFit/>
          </a:bodyPr>
          <a:lstStyle/>
          <a:p>
            <a:r>
              <a:rPr lang="en-US" sz="1000" dirty="0"/>
              <a:t>Dec 2020</a:t>
            </a:r>
          </a:p>
        </p:txBody>
      </p:sp>
      <p:graphicFrame>
        <p:nvGraphicFramePr>
          <p:cNvPr id="73" name="Table 12">
            <a:extLst>
              <a:ext uri="{FF2B5EF4-FFF2-40B4-BE49-F238E27FC236}">
                <a16:creationId xmlns:a16="http://schemas.microsoft.com/office/drawing/2014/main" id="{FAE9EC21-4C8A-40BB-8008-8EF88520A22E}"/>
              </a:ext>
            </a:extLst>
          </p:cNvPr>
          <p:cNvGraphicFramePr>
            <a:graphicFrameLocks noGrp="1"/>
          </p:cNvGraphicFramePr>
          <p:nvPr>
            <p:extLst>
              <p:ext uri="{D42A27DB-BD31-4B8C-83A1-F6EECF244321}">
                <p14:modId xmlns:p14="http://schemas.microsoft.com/office/powerpoint/2010/main" val="1246392822"/>
              </p:ext>
            </p:extLst>
          </p:nvPr>
        </p:nvGraphicFramePr>
        <p:xfrm>
          <a:off x="7095191" y="2236115"/>
          <a:ext cx="398117" cy="2959620"/>
        </p:xfrm>
        <a:graphic>
          <a:graphicData uri="http://schemas.openxmlformats.org/drawingml/2006/table">
            <a:tbl>
              <a:tblPr firstRow="1" bandRow="1">
                <a:tableStyleId>{2D5ABB26-0587-4C30-8999-92F81FD0307C}</a:tableStyleId>
              </a:tblPr>
              <a:tblGrid>
                <a:gridCol w="398117">
                  <a:extLst>
                    <a:ext uri="{9D8B030D-6E8A-4147-A177-3AD203B41FA5}">
                      <a16:colId xmlns:a16="http://schemas.microsoft.com/office/drawing/2014/main" val="2116624207"/>
                    </a:ext>
                  </a:extLst>
                </a:gridCol>
              </a:tblGrid>
              <a:tr h="295962">
                <a:tc>
                  <a:txBody>
                    <a:bodyPr/>
                    <a:lstStyle/>
                    <a:p>
                      <a:pPr algn="ctr"/>
                      <a:r>
                        <a:rPr lang="en-US" sz="1000" dirty="0"/>
                        <a:t>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01795277"/>
                  </a:ext>
                </a:extLst>
              </a:tr>
              <a:tr h="295962">
                <a:tc>
                  <a:txBody>
                    <a:bodyPr/>
                    <a:lstStyle/>
                    <a:p>
                      <a:pPr algn="ctr"/>
                      <a:r>
                        <a:rPr lang="en-US" sz="1000" dirty="0"/>
                        <a:t>90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537042903"/>
                  </a:ext>
                </a:extLst>
              </a:tr>
              <a:tr h="295962">
                <a:tc>
                  <a:txBody>
                    <a:bodyPr/>
                    <a:lstStyle/>
                    <a:p>
                      <a:pPr algn="ctr"/>
                      <a:r>
                        <a:rPr lang="en-US" sz="1000" dirty="0"/>
                        <a:t>80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2452824408"/>
                  </a:ext>
                </a:extLst>
              </a:tr>
              <a:tr h="295962">
                <a:tc>
                  <a:txBody>
                    <a:bodyPr/>
                    <a:lstStyle/>
                    <a:p>
                      <a:pPr algn="ctr"/>
                      <a:r>
                        <a:rPr lang="en-US" sz="10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199270088"/>
                  </a:ext>
                </a:extLst>
              </a:tr>
              <a:tr h="295962">
                <a:tc>
                  <a:txBody>
                    <a:bodyPr/>
                    <a:lstStyle/>
                    <a:p>
                      <a:pPr algn="ctr"/>
                      <a:r>
                        <a:rPr lang="en-US" sz="1000" dirty="0"/>
                        <a:t>60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3054991337"/>
                  </a:ext>
                </a:extLst>
              </a:tr>
              <a:tr h="295962">
                <a:tc>
                  <a:txBody>
                    <a:bodyPr/>
                    <a:lstStyle/>
                    <a:p>
                      <a:pPr algn="ctr"/>
                      <a:r>
                        <a:rPr lang="en-US" sz="1000" dirty="0"/>
                        <a:t>50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786055477"/>
                  </a:ext>
                </a:extLst>
              </a:tr>
              <a:tr h="295962">
                <a:tc>
                  <a:txBody>
                    <a:bodyPr/>
                    <a:lstStyle/>
                    <a:p>
                      <a:pPr algn="ctr"/>
                      <a:r>
                        <a:rPr lang="en-US" sz="1000" dirty="0"/>
                        <a:t>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157625746"/>
                  </a:ext>
                </a:extLst>
              </a:tr>
              <a:tr h="295962">
                <a:tc>
                  <a:txBody>
                    <a:bodyPr/>
                    <a:lstStyle/>
                    <a:p>
                      <a:pPr algn="ctr"/>
                      <a:r>
                        <a:rPr lang="en-US" sz="10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040316420"/>
                  </a:ext>
                </a:extLst>
              </a:tr>
              <a:tr h="295962">
                <a:tc>
                  <a:txBody>
                    <a:bodyPr/>
                    <a:lstStyle/>
                    <a:p>
                      <a:pPr algn="ctr"/>
                      <a:r>
                        <a:rPr lang="en-US" sz="1000" dirty="0"/>
                        <a:t>20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978042217"/>
                  </a:ext>
                </a:extLst>
              </a:tr>
              <a:tr h="295962">
                <a:tc>
                  <a:txBody>
                    <a:bodyPr/>
                    <a:lstStyle/>
                    <a:p>
                      <a:pPr algn="ctr"/>
                      <a:r>
                        <a:rPr lang="en-US" sz="1000" dirty="0"/>
                        <a:t>10</a:t>
                      </a:r>
                    </a:p>
                  </a:txBody>
                  <a:tcPr>
                    <a:lnT w="12700" cap="flat" cmpd="sng" algn="ctr">
                      <a:solidFill>
                        <a:schemeClr val="tx1"/>
                      </a:solidFill>
                      <a:prstDash val="solid"/>
                      <a:round/>
                      <a:headEnd type="none" w="med" len="med"/>
                      <a:tailEnd type="none" w="med" len="med"/>
                    </a:lnT>
                    <a:solidFill>
                      <a:srgbClr val="F8696B"/>
                    </a:solidFill>
                  </a:tcPr>
                </a:tc>
                <a:extLst>
                  <a:ext uri="{0D108BD9-81ED-4DB2-BD59-A6C34878D82A}">
                    <a16:rowId xmlns:a16="http://schemas.microsoft.com/office/drawing/2014/main" val="963887157"/>
                  </a:ext>
                </a:extLst>
              </a:tr>
            </a:tbl>
          </a:graphicData>
        </a:graphic>
      </p:graphicFrame>
      <p:sp>
        <p:nvSpPr>
          <p:cNvPr id="75" name="TextBox 74">
            <a:extLst>
              <a:ext uri="{FF2B5EF4-FFF2-40B4-BE49-F238E27FC236}">
                <a16:creationId xmlns:a16="http://schemas.microsoft.com/office/drawing/2014/main" id="{6F6E1EA4-60A2-4445-BE83-D56CA04F99F0}"/>
              </a:ext>
            </a:extLst>
          </p:cNvPr>
          <p:cNvSpPr txBox="1"/>
          <p:nvPr/>
        </p:nvSpPr>
        <p:spPr>
          <a:xfrm>
            <a:off x="7797941" y="4285360"/>
            <a:ext cx="786957" cy="400110"/>
          </a:xfrm>
          <a:prstGeom prst="rect">
            <a:avLst/>
          </a:prstGeom>
          <a:noFill/>
        </p:spPr>
        <p:txBody>
          <a:bodyPr wrap="square" rtlCol="0">
            <a:spAutoFit/>
          </a:bodyPr>
          <a:lstStyle/>
          <a:p>
            <a:pPr algn="ctr"/>
            <a:r>
              <a:rPr lang="en-US" sz="1000" dirty="0"/>
              <a:t>The baseline </a:t>
            </a:r>
          </a:p>
        </p:txBody>
      </p:sp>
      <p:sp>
        <p:nvSpPr>
          <p:cNvPr id="76" name="TextBox 75">
            <a:extLst>
              <a:ext uri="{FF2B5EF4-FFF2-40B4-BE49-F238E27FC236}">
                <a16:creationId xmlns:a16="http://schemas.microsoft.com/office/drawing/2014/main" id="{538247E0-E045-4C5B-B62F-977B015D3307}"/>
              </a:ext>
            </a:extLst>
          </p:cNvPr>
          <p:cNvSpPr txBox="1"/>
          <p:nvPr/>
        </p:nvSpPr>
        <p:spPr>
          <a:xfrm>
            <a:off x="9671230" y="4254762"/>
            <a:ext cx="1197249" cy="369332"/>
          </a:xfrm>
          <a:prstGeom prst="rect">
            <a:avLst/>
          </a:prstGeom>
          <a:noFill/>
        </p:spPr>
        <p:txBody>
          <a:bodyPr wrap="square" rtlCol="0">
            <a:spAutoFit/>
          </a:bodyPr>
          <a:lstStyle/>
          <a:p>
            <a:pPr algn="ctr"/>
            <a:r>
              <a:rPr lang="en-US" sz="900" dirty="0"/>
              <a:t>The current Measurement </a:t>
            </a:r>
          </a:p>
        </p:txBody>
      </p:sp>
      <p:sp>
        <p:nvSpPr>
          <p:cNvPr id="79" name="TextBox 78">
            <a:extLst>
              <a:ext uri="{FF2B5EF4-FFF2-40B4-BE49-F238E27FC236}">
                <a16:creationId xmlns:a16="http://schemas.microsoft.com/office/drawing/2014/main" id="{DBB34843-AD7A-4E2B-9A77-CDC9C66F6277}"/>
              </a:ext>
            </a:extLst>
          </p:cNvPr>
          <p:cNvSpPr txBox="1"/>
          <p:nvPr/>
        </p:nvSpPr>
        <p:spPr>
          <a:xfrm>
            <a:off x="10826974" y="2817348"/>
            <a:ext cx="738438" cy="400110"/>
          </a:xfrm>
          <a:prstGeom prst="rect">
            <a:avLst/>
          </a:prstGeom>
          <a:noFill/>
        </p:spPr>
        <p:txBody>
          <a:bodyPr wrap="square" rtlCol="0">
            <a:spAutoFit/>
          </a:bodyPr>
          <a:lstStyle/>
          <a:p>
            <a:pPr algn="ctr"/>
            <a:r>
              <a:rPr lang="en-US" sz="1000" dirty="0"/>
              <a:t>The Target</a:t>
            </a:r>
          </a:p>
        </p:txBody>
      </p:sp>
      <p:sp>
        <p:nvSpPr>
          <p:cNvPr id="80" name="TextBox 79">
            <a:extLst>
              <a:ext uri="{FF2B5EF4-FFF2-40B4-BE49-F238E27FC236}">
                <a16:creationId xmlns:a16="http://schemas.microsoft.com/office/drawing/2014/main" id="{137FC056-00CA-456A-8327-79876B81A389}"/>
              </a:ext>
            </a:extLst>
          </p:cNvPr>
          <p:cNvSpPr txBox="1"/>
          <p:nvPr/>
        </p:nvSpPr>
        <p:spPr>
          <a:xfrm>
            <a:off x="7635683" y="3918173"/>
            <a:ext cx="795042" cy="276999"/>
          </a:xfrm>
          <a:prstGeom prst="rect">
            <a:avLst/>
          </a:prstGeom>
          <a:noFill/>
        </p:spPr>
        <p:txBody>
          <a:bodyPr wrap="square" rtlCol="0">
            <a:spAutoFit/>
          </a:bodyPr>
          <a:lstStyle/>
          <a:p>
            <a:r>
              <a:rPr lang="en-US" sz="1200" dirty="0"/>
              <a:t>30%</a:t>
            </a:r>
          </a:p>
        </p:txBody>
      </p:sp>
      <p:sp>
        <p:nvSpPr>
          <p:cNvPr id="82" name="TextBox 81">
            <a:extLst>
              <a:ext uri="{FF2B5EF4-FFF2-40B4-BE49-F238E27FC236}">
                <a16:creationId xmlns:a16="http://schemas.microsoft.com/office/drawing/2014/main" id="{8443B1AC-78FB-4955-BE30-31DEE99C2F65}"/>
              </a:ext>
            </a:extLst>
          </p:cNvPr>
          <p:cNvSpPr txBox="1"/>
          <p:nvPr/>
        </p:nvSpPr>
        <p:spPr>
          <a:xfrm>
            <a:off x="9650897" y="3836830"/>
            <a:ext cx="795042" cy="276999"/>
          </a:xfrm>
          <a:prstGeom prst="rect">
            <a:avLst/>
          </a:prstGeom>
          <a:noFill/>
        </p:spPr>
        <p:txBody>
          <a:bodyPr wrap="square" rtlCol="0">
            <a:spAutoFit/>
          </a:bodyPr>
          <a:lstStyle/>
          <a:p>
            <a:r>
              <a:rPr lang="en-US" sz="1200" dirty="0"/>
              <a:t>32%</a:t>
            </a:r>
          </a:p>
        </p:txBody>
      </p:sp>
      <p:sp>
        <p:nvSpPr>
          <p:cNvPr id="83" name="TextBox 82">
            <a:extLst>
              <a:ext uri="{FF2B5EF4-FFF2-40B4-BE49-F238E27FC236}">
                <a16:creationId xmlns:a16="http://schemas.microsoft.com/office/drawing/2014/main" id="{8850BBC4-E60F-466F-B692-4FE03FA27DE6}"/>
              </a:ext>
            </a:extLst>
          </p:cNvPr>
          <p:cNvSpPr txBox="1"/>
          <p:nvPr/>
        </p:nvSpPr>
        <p:spPr>
          <a:xfrm>
            <a:off x="10526967" y="2610103"/>
            <a:ext cx="795042" cy="276999"/>
          </a:xfrm>
          <a:prstGeom prst="rect">
            <a:avLst/>
          </a:prstGeom>
          <a:noFill/>
        </p:spPr>
        <p:txBody>
          <a:bodyPr wrap="square" rtlCol="0">
            <a:spAutoFit/>
          </a:bodyPr>
          <a:lstStyle/>
          <a:p>
            <a:r>
              <a:rPr lang="en-US" sz="1200" dirty="0"/>
              <a:t>70 %</a:t>
            </a:r>
          </a:p>
        </p:txBody>
      </p:sp>
      <p:cxnSp>
        <p:nvCxnSpPr>
          <p:cNvPr id="85" name="Straight Connector 84">
            <a:extLst>
              <a:ext uri="{FF2B5EF4-FFF2-40B4-BE49-F238E27FC236}">
                <a16:creationId xmlns:a16="http://schemas.microsoft.com/office/drawing/2014/main" id="{0A4490AE-E58A-43C2-9E7E-006E7B2B6061}"/>
              </a:ext>
            </a:extLst>
          </p:cNvPr>
          <p:cNvCxnSpPr>
            <a:cxnSpLocks/>
            <a:stCxn id="65" idx="2"/>
          </p:cNvCxnSpPr>
          <p:nvPr/>
        </p:nvCxnSpPr>
        <p:spPr>
          <a:xfrm>
            <a:off x="7851801" y="4396435"/>
            <a:ext cx="0" cy="7993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5D85B63-8B19-4851-B5FE-9D5F97645592}"/>
              </a:ext>
            </a:extLst>
          </p:cNvPr>
          <p:cNvCxnSpPr>
            <a:cxnSpLocks/>
            <a:stCxn id="66" idx="2"/>
          </p:cNvCxnSpPr>
          <p:nvPr/>
        </p:nvCxnSpPr>
        <p:spPr>
          <a:xfrm>
            <a:off x="9861274" y="4315092"/>
            <a:ext cx="0" cy="83815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68322E5-A1CE-40F1-B5D7-B7115F64B4F4}"/>
              </a:ext>
            </a:extLst>
          </p:cNvPr>
          <p:cNvCxnSpPr>
            <a:cxnSpLocks/>
            <a:stCxn id="67" idx="1"/>
          </p:cNvCxnSpPr>
          <p:nvPr/>
        </p:nvCxnSpPr>
        <p:spPr>
          <a:xfrm flipH="1">
            <a:off x="7527512" y="3112997"/>
            <a:ext cx="3178723" cy="19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31382FC-EA41-4592-9E99-61A585BB152E}"/>
              </a:ext>
            </a:extLst>
          </p:cNvPr>
          <p:cNvCxnSpPr>
            <a:cxnSpLocks/>
            <a:stCxn id="67" idx="2"/>
          </p:cNvCxnSpPr>
          <p:nvPr/>
        </p:nvCxnSpPr>
        <p:spPr>
          <a:xfrm>
            <a:off x="10797675" y="3204437"/>
            <a:ext cx="0" cy="199129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3EAD8908-4051-41B0-A467-F824A0A40840}"/>
              </a:ext>
            </a:extLst>
          </p:cNvPr>
          <p:cNvSpPr txBox="1"/>
          <p:nvPr/>
        </p:nvSpPr>
        <p:spPr>
          <a:xfrm>
            <a:off x="8915395" y="5359627"/>
            <a:ext cx="564578" cy="307777"/>
          </a:xfrm>
          <a:prstGeom prst="rect">
            <a:avLst/>
          </a:prstGeom>
          <a:noFill/>
        </p:spPr>
        <p:txBody>
          <a:bodyPr wrap="none" rtlCol="0">
            <a:spAutoFit/>
          </a:bodyPr>
          <a:lstStyle/>
          <a:p>
            <a:r>
              <a:rPr lang="en-US" sz="1400" dirty="0"/>
              <a:t>Time</a:t>
            </a:r>
          </a:p>
        </p:txBody>
      </p:sp>
      <p:sp>
        <p:nvSpPr>
          <p:cNvPr id="90" name="TextBox 89">
            <a:extLst>
              <a:ext uri="{FF2B5EF4-FFF2-40B4-BE49-F238E27FC236}">
                <a16:creationId xmlns:a16="http://schemas.microsoft.com/office/drawing/2014/main" id="{79698182-0F33-48DF-99C0-3691E774B497}"/>
              </a:ext>
            </a:extLst>
          </p:cNvPr>
          <p:cNvSpPr txBox="1"/>
          <p:nvPr/>
        </p:nvSpPr>
        <p:spPr>
          <a:xfrm rot="16200000">
            <a:off x="6487831" y="3595861"/>
            <a:ext cx="827471" cy="307777"/>
          </a:xfrm>
          <a:prstGeom prst="rect">
            <a:avLst/>
          </a:prstGeom>
          <a:noFill/>
        </p:spPr>
        <p:txBody>
          <a:bodyPr wrap="none" rtlCol="0">
            <a:spAutoFit/>
          </a:bodyPr>
          <a:lstStyle/>
          <a:p>
            <a:r>
              <a:rPr lang="en-US" sz="1400" dirty="0"/>
              <a:t>Maturity</a:t>
            </a:r>
          </a:p>
        </p:txBody>
      </p:sp>
      <p:cxnSp>
        <p:nvCxnSpPr>
          <p:cNvPr id="92" name="Straight Connector 91">
            <a:extLst>
              <a:ext uri="{FF2B5EF4-FFF2-40B4-BE49-F238E27FC236}">
                <a16:creationId xmlns:a16="http://schemas.microsoft.com/office/drawing/2014/main" id="{13CCB945-FAE0-459E-9217-1FAFACCC2481}"/>
              </a:ext>
            </a:extLst>
          </p:cNvPr>
          <p:cNvCxnSpPr>
            <a:cxnSpLocks/>
            <a:stCxn id="66" idx="1"/>
          </p:cNvCxnSpPr>
          <p:nvPr/>
        </p:nvCxnSpPr>
        <p:spPr>
          <a:xfrm flipH="1">
            <a:off x="7562850" y="4223652"/>
            <a:ext cx="2206984" cy="10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49B0C7-CEA6-4FB0-8416-AD0951F73874}"/>
              </a:ext>
            </a:extLst>
          </p:cNvPr>
          <p:cNvCxnSpPr>
            <a:cxnSpLocks/>
            <a:stCxn id="65" idx="1"/>
          </p:cNvCxnSpPr>
          <p:nvPr/>
        </p:nvCxnSpPr>
        <p:spPr>
          <a:xfrm flipH="1">
            <a:off x="7548165" y="4304995"/>
            <a:ext cx="21219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52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1DD9A104-7761-40D7-A95F-321A2E693D64}"/>
              </a:ext>
            </a:extLst>
          </p:cNvPr>
          <p:cNvPicPr>
            <a:picLocks noChangeAspect="1"/>
          </p:cNvPicPr>
          <p:nvPr/>
        </p:nvPicPr>
        <p:blipFill rotWithShape="1">
          <a:blip r:embed="rId2"/>
          <a:srcRect l="20304" r="12641" b="51188"/>
          <a:stretch/>
        </p:blipFill>
        <p:spPr>
          <a:xfrm>
            <a:off x="459555" y="2143586"/>
            <a:ext cx="3106928" cy="1508760"/>
          </a:xfrm>
          <a:prstGeom prst="rect">
            <a:avLst/>
          </a:prstGeom>
        </p:spPr>
      </p:pic>
      <p:sp>
        <p:nvSpPr>
          <p:cNvPr id="2" name="Slide Number Placeholder 1">
            <a:extLst>
              <a:ext uri="{FF2B5EF4-FFF2-40B4-BE49-F238E27FC236}">
                <a16:creationId xmlns:a16="http://schemas.microsoft.com/office/drawing/2014/main" id="{DE44D429-674A-4B0B-A041-494E93CD34D8}"/>
              </a:ext>
            </a:extLst>
          </p:cNvPr>
          <p:cNvSpPr>
            <a:spLocks noGrp="1"/>
          </p:cNvSpPr>
          <p:nvPr>
            <p:ph type="sldNum" sz="quarter" idx="4"/>
          </p:nvPr>
        </p:nvSpPr>
        <p:spPr/>
        <p:txBody>
          <a:bodyPr/>
          <a:lstStyle/>
          <a:p>
            <a:pPr defTabSz="1213838"/>
            <a:fld id="{5CFFC625-3172-475A-8D6E-A802FCB1DA5C}" type="slidenum">
              <a:rPr lang="en-US" smtClean="0"/>
              <a:pPr defTabSz="1213838"/>
              <a:t>11</a:t>
            </a:fld>
            <a:endParaRPr lang="en-US" dirty="0"/>
          </a:p>
        </p:txBody>
      </p:sp>
      <p:grpSp>
        <p:nvGrpSpPr>
          <p:cNvPr id="10" name="Grupo 12">
            <a:extLst>
              <a:ext uri="{FF2B5EF4-FFF2-40B4-BE49-F238E27FC236}">
                <a16:creationId xmlns:a16="http://schemas.microsoft.com/office/drawing/2014/main" id="{BF1E06DB-2E2A-4EF6-8D44-0FBEE297F374}"/>
              </a:ext>
            </a:extLst>
          </p:cNvPr>
          <p:cNvGrpSpPr/>
          <p:nvPr/>
        </p:nvGrpSpPr>
        <p:grpSpPr>
          <a:xfrm>
            <a:off x="0" y="331855"/>
            <a:ext cx="8133770" cy="624773"/>
            <a:chOff x="0" y="2721769"/>
            <a:chExt cx="8965175" cy="1406525"/>
          </a:xfrm>
        </p:grpSpPr>
        <p:sp>
          <p:nvSpPr>
            <p:cNvPr id="11" name="Rectángulo 10">
              <a:extLst>
                <a:ext uri="{FF2B5EF4-FFF2-40B4-BE49-F238E27FC236}">
                  <a16:creationId xmlns:a16="http://schemas.microsoft.com/office/drawing/2014/main" id="{995D214D-4F97-4D12-B100-1B3E0A2EEC44}"/>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sz="1862" b="0" i="0" u="none" strike="noStrike" kern="1200" spc="0" baseline="0">
                  <a:solidFill>
                    <a:srgbClr val="53565A">
                      <a:lumMod val="65000"/>
                      <a:lumOff val="35000"/>
                    </a:srgbClr>
                  </a:solidFill>
                  <a:latin typeface="+mn-lt"/>
                  <a:ea typeface="+mn-ea"/>
                  <a:cs typeface="+mn-cs"/>
                </a:defRPr>
              </a:pPr>
              <a:r>
                <a:rPr lang="en-US" sz="2000" b="1" dirty="0">
                  <a:solidFill>
                    <a:schemeClr val="bg1"/>
                  </a:solidFill>
                  <a:latin typeface="Century Gothic" panose="020B0502020202020204" pitchFamily="34" charset="0"/>
                </a:rPr>
                <a:t>2.2 Operational Excellence Maturity Result</a:t>
              </a:r>
            </a:p>
          </p:txBody>
        </p:sp>
        <p:sp>
          <p:nvSpPr>
            <p:cNvPr id="12" name="Rectángulo 11">
              <a:extLst>
                <a:ext uri="{FF2B5EF4-FFF2-40B4-BE49-F238E27FC236}">
                  <a16:creationId xmlns:a16="http://schemas.microsoft.com/office/drawing/2014/main" id="{2755B740-8FF1-4600-B959-220F1A03C052}"/>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6" name="Chart 5">
            <a:extLst>
              <a:ext uri="{FF2B5EF4-FFF2-40B4-BE49-F238E27FC236}">
                <a16:creationId xmlns:a16="http://schemas.microsoft.com/office/drawing/2014/main" id="{2CE1EE90-919B-43E6-AB0D-31579E5FBBF3}"/>
              </a:ext>
            </a:extLst>
          </p:cNvPr>
          <p:cNvGraphicFramePr/>
          <p:nvPr>
            <p:extLst>
              <p:ext uri="{D42A27DB-BD31-4B8C-83A1-F6EECF244321}">
                <p14:modId xmlns:p14="http://schemas.microsoft.com/office/powerpoint/2010/main" val="4212728908"/>
              </p:ext>
            </p:extLst>
          </p:nvPr>
        </p:nvGraphicFramePr>
        <p:xfrm>
          <a:off x="3458547" y="1002752"/>
          <a:ext cx="5325422" cy="4172263"/>
        </p:xfrm>
        <a:graphic>
          <a:graphicData uri="http://schemas.openxmlformats.org/drawingml/2006/chart">
            <c:chart xmlns:c="http://schemas.openxmlformats.org/drawingml/2006/chart" xmlns:r="http://schemas.openxmlformats.org/officeDocument/2006/relationships" r:id="rId3"/>
          </a:graphicData>
        </a:graphic>
      </p:graphicFrame>
      <p:sp>
        <p:nvSpPr>
          <p:cNvPr id="45" name="Isosceles Triangle 44">
            <a:extLst>
              <a:ext uri="{FF2B5EF4-FFF2-40B4-BE49-F238E27FC236}">
                <a16:creationId xmlns:a16="http://schemas.microsoft.com/office/drawing/2014/main" id="{3934F73F-7A56-4C41-8198-4D382D067BD5}"/>
              </a:ext>
            </a:extLst>
          </p:cNvPr>
          <p:cNvSpPr/>
          <p:nvPr/>
        </p:nvSpPr>
        <p:spPr>
          <a:xfrm rot="20178021" flipH="1">
            <a:off x="1823310" y="2423650"/>
            <a:ext cx="45719" cy="1219264"/>
          </a:xfrm>
          <a:prstGeom prst="triangle">
            <a:avLst/>
          </a:prstGeom>
          <a:solidFill>
            <a:srgbClr val="FBA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971B3C-916A-4FF0-A734-F9836396D055}"/>
              </a:ext>
            </a:extLst>
          </p:cNvPr>
          <p:cNvSpPr txBox="1"/>
          <p:nvPr/>
        </p:nvSpPr>
        <p:spPr>
          <a:xfrm>
            <a:off x="1805964" y="3637744"/>
            <a:ext cx="768159" cy="400110"/>
          </a:xfrm>
          <a:prstGeom prst="rect">
            <a:avLst/>
          </a:prstGeom>
          <a:noFill/>
        </p:spPr>
        <p:txBody>
          <a:bodyPr wrap="square" rtlCol="0">
            <a:spAutoFit/>
          </a:bodyPr>
          <a:lstStyle/>
          <a:p>
            <a:r>
              <a:rPr lang="en-US" sz="2000" b="1" dirty="0"/>
              <a:t>30%</a:t>
            </a:r>
          </a:p>
        </p:txBody>
      </p:sp>
      <p:grpSp>
        <p:nvGrpSpPr>
          <p:cNvPr id="4" name="Group 3">
            <a:extLst>
              <a:ext uri="{FF2B5EF4-FFF2-40B4-BE49-F238E27FC236}">
                <a16:creationId xmlns:a16="http://schemas.microsoft.com/office/drawing/2014/main" id="{BB30A0DB-F57E-44D9-8317-DCCD131FB22B}"/>
              </a:ext>
            </a:extLst>
          </p:cNvPr>
          <p:cNvGrpSpPr/>
          <p:nvPr/>
        </p:nvGrpSpPr>
        <p:grpSpPr>
          <a:xfrm>
            <a:off x="8625517" y="2165138"/>
            <a:ext cx="3106928" cy="1845977"/>
            <a:chOff x="321245" y="1975531"/>
            <a:chExt cx="3106928" cy="1845977"/>
          </a:xfrm>
        </p:grpSpPr>
        <p:pic>
          <p:nvPicPr>
            <p:cNvPr id="49" name="Picture 48">
              <a:extLst>
                <a:ext uri="{FF2B5EF4-FFF2-40B4-BE49-F238E27FC236}">
                  <a16:creationId xmlns:a16="http://schemas.microsoft.com/office/drawing/2014/main" id="{12DB6217-8CFF-4228-8ED6-DC187E890706}"/>
                </a:ext>
              </a:extLst>
            </p:cNvPr>
            <p:cNvPicPr>
              <a:picLocks noChangeAspect="1"/>
            </p:cNvPicPr>
            <p:nvPr/>
          </p:nvPicPr>
          <p:blipFill rotWithShape="1">
            <a:blip r:embed="rId2"/>
            <a:srcRect l="20304" r="12641" b="51188"/>
            <a:stretch/>
          </p:blipFill>
          <p:spPr>
            <a:xfrm>
              <a:off x="321245" y="1975531"/>
              <a:ext cx="3106928" cy="1508760"/>
            </a:xfrm>
            <a:prstGeom prst="rect">
              <a:avLst/>
            </a:prstGeom>
          </p:spPr>
        </p:pic>
        <p:sp>
          <p:nvSpPr>
            <p:cNvPr id="34" name="TextBox 33">
              <a:extLst>
                <a:ext uri="{FF2B5EF4-FFF2-40B4-BE49-F238E27FC236}">
                  <a16:creationId xmlns:a16="http://schemas.microsoft.com/office/drawing/2014/main" id="{67EBCAC8-38B6-4161-B1F3-118233CC2D98}"/>
                </a:ext>
              </a:extLst>
            </p:cNvPr>
            <p:cNvSpPr txBox="1"/>
            <p:nvPr/>
          </p:nvSpPr>
          <p:spPr>
            <a:xfrm>
              <a:off x="1586596" y="3421398"/>
              <a:ext cx="853119" cy="400110"/>
            </a:xfrm>
            <a:prstGeom prst="rect">
              <a:avLst/>
            </a:prstGeom>
            <a:noFill/>
          </p:spPr>
          <p:txBody>
            <a:bodyPr wrap="none" rtlCol="0">
              <a:spAutoFit/>
            </a:bodyPr>
            <a:lstStyle/>
            <a:p>
              <a:r>
                <a:rPr lang="en-US" sz="2000" b="1" dirty="0"/>
                <a:t>32.2%</a:t>
              </a:r>
            </a:p>
          </p:txBody>
        </p:sp>
        <p:sp>
          <p:nvSpPr>
            <p:cNvPr id="20" name="Isosceles Triangle 19">
              <a:extLst>
                <a:ext uri="{FF2B5EF4-FFF2-40B4-BE49-F238E27FC236}">
                  <a16:creationId xmlns:a16="http://schemas.microsoft.com/office/drawing/2014/main" id="{EED68002-3C48-49C5-BDA1-56A578279260}"/>
                </a:ext>
              </a:extLst>
            </p:cNvPr>
            <p:cNvSpPr/>
            <p:nvPr/>
          </p:nvSpPr>
          <p:spPr>
            <a:xfrm rot="19809714" flipH="1">
              <a:off x="1612981" y="2271576"/>
              <a:ext cx="45719" cy="1219264"/>
            </a:xfrm>
            <a:prstGeom prst="triangle">
              <a:avLst/>
            </a:prstGeom>
            <a:solidFill>
              <a:srgbClr val="FBA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6" name="Table 9">
            <a:extLst>
              <a:ext uri="{FF2B5EF4-FFF2-40B4-BE49-F238E27FC236}">
                <a16:creationId xmlns:a16="http://schemas.microsoft.com/office/drawing/2014/main" id="{A1AE0583-A0B3-46FD-9D01-87DEF5BB7DBC}"/>
              </a:ext>
            </a:extLst>
          </p:cNvPr>
          <p:cNvGraphicFramePr>
            <a:graphicFrameLocks noGrp="1"/>
          </p:cNvGraphicFramePr>
          <p:nvPr>
            <p:extLst>
              <p:ext uri="{D42A27DB-BD31-4B8C-83A1-F6EECF244321}">
                <p14:modId xmlns:p14="http://schemas.microsoft.com/office/powerpoint/2010/main" val="3969801154"/>
              </p:ext>
            </p:extLst>
          </p:nvPr>
        </p:nvGraphicFramePr>
        <p:xfrm>
          <a:off x="358737" y="4304402"/>
          <a:ext cx="3917205" cy="1257300"/>
        </p:xfrm>
        <a:graphic>
          <a:graphicData uri="http://schemas.openxmlformats.org/drawingml/2006/table">
            <a:tbl>
              <a:tblPr firstRow="1" bandRow="1">
                <a:tableStyleId>{00A15C55-8517-42AA-B614-E9B94910E393}</a:tableStyleId>
              </a:tblPr>
              <a:tblGrid>
                <a:gridCol w="409848">
                  <a:extLst>
                    <a:ext uri="{9D8B030D-6E8A-4147-A177-3AD203B41FA5}">
                      <a16:colId xmlns:a16="http://schemas.microsoft.com/office/drawing/2014/main" val="2112741257"/>
                    </a:ext>
                  </a:extLst>
                </a:gridCol>
                <a:gridCol w="1157034">
                  <a:extLst>
                    <a:ext uri="{9D8B030D-6E8A-4147-A177-3AD203B41FA5}">
                      <a16:colId xmlns:a16="http://schemas.microsoft.com/office/drawing/2014/main" val="3470349106"/>
                    </a:ext>
                  </a:extLst>
                </a:gridCol>
                <a:gridCol w="783441">
                  <a:extLst>
                    <a:ext uri="{9D8B030D-6E8A-4147-A177-3AD203B41FA5}">
                      <a16:colId xmlns:a16="http://schemas.microsoft.com/office/drawing/2014/main" val="2585469677"/>
                    </a:ext>
                  </a:extLst>
                </a:gridCol>
                <a:gridCol w="783441">
                  <a:extLst>
                    <a:ext uri="{9D8B030D-6E8A-4147-A177-3AD203B41FA5}">
                      <a16:colId xmlns:a16="http://schemas.microsoft.com/office/drawing/2014/main" val="4238593317"/>
                    </a:ext>
                  </a:extLst>
                </a:gridCol>
                <a:gridCol w="783441">
                  <a:extLst>
                    <a:ext uri="{9D8B030D-6E8A-4147-A177-3AD203B41FA5}">
                      <a16:colId xmlns:a16="http://schemas.microsoft.com/office/drawing/2014/main" val="710035082"/>
                    </a:ext>
                  </a:extLst>
                </a:gridCol>
              </a:tblGrid>
              <a:tr h="175722">
                <a:tc>
                  <a:txBody>
                    <a:bodyPr/>
                    <a:lstStyle/>
                    <a:p>
                      <a:pPr algn="ctr"/>
                      <a:r>
                        <a:rPr lang="en-US" sz="1050" dirty="0"/>
                        <a:t>No</a:t>
                      </a:r>
                    </a:p>
                  </a:txBody>
                  <a:tcPr/>
                </a:tc>
                <a:tc>
                  <a:txBody>
                    <a:bodyPr/>
                    <a:lstStyle/>
                    <a:p>
                      <a:pPr algn="ctr"/>
                      <a:r>
                        <a:rPr lang="en-US" sz="1050" dirty="0"/>
                        <a:t>Dimension</a:t>
                      </a:r>
                    </a:p>
                  </a:txBody>
                  <a:tcPr/>
                </a:tc>
                <a:tc>
                  <a:txBody>
                    <a:bodyPr/>
                    <a:lstStyle/>
                    <a:p>
                      <a:pPr algn="ctr"/>
                      <a:r>
                        <a:rPr lang="en-US" sz="1050" dirty="0"/>
                        <a:t>Weight</a:t>
                      </a:r>
                    </a:p>
                  </a:txBody>
                  <a:tcPr/>
                </a:tc>
                <a:tc>
                  <a:txBody>
                    <a:bodyPr/>
                    <a:lstStyle/>
                    <a:p>
                      <a:pPr algn="ctr"/>
                      <a:r>
                        <a:rPr lang="en-US" sz="1050" dirty="0"/>
                        <a:t>Score </a:t>
                      </a:r>
                    </a:p>
                  </a:txBody>
                  <a:tcPr/>
                </a:tc>
                <a:tc>
                  <a:txBody>
                    <a:bodyPr/>
                    <a:lstStyle/>
                    <a:p>
                      <a:pPr algn="ctr"/>
                      <a:r>
                        <a:rPr lang="en-US" sz="1050" dirty="0"/>
                        <a:t>Rank</a:t>
                      </a:r>
                    </a:p>
                  </a:txBody>
                  <a:tcPr/>
                </a:tc>
                <a:extLst>
                  <a:ext uri="{0D108BD9-81ED-4DB2-BD59-A6C34878D82A}">
                    <a16:rowId xmlns:a16="http://schemas.microsoft.com/office/drawing/2014/main" val="2724412985"/>
                  </a:ext>
                </a:extLst>
              </a:tr>
              <a:tr h="175722">
                <a:tc>
                  <a:txBody>
                    <a:bodyPr/>
                    <a:lstStyle/>
                    <a:p>
                      <a:pPr algn="ctr"/>
                      <a:r>
                        <a:rPr lang="en-US" sz="1050" dirty="0"/>
                        <a:t>1</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Process </a:t>
                      </a:r>
                    </a:p>
                  </a:txBody>
                  <a:tcPr marL="0" marR="0" marT="0" marB="0" anchor="b">
                    <a:solidFill>
                      <a:schemeClr val="bg1">
                        <a:lumMod val="95000"/>
                      </a:schemeClr>
                    </a:solidFill>
                  </a:tcPr>
                </a:tc>
                <a:tc>
                  <a:txBody>
                    <a:bodyPr/>
                    <a:lstStyle/>
                    <a:p>
                      <a:pPr algn="ctr"/>
                      <a:r>
                        <a:rPr lang="en-US" sz="1050" dirty="0"/>
                        <a:t>40%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12.0%</a:t>
                      </a:r>
                    </a:p>
                  </a:txBody>
                  <a:tcPr marL="0" marR="0" marT="0" marB="0" anchor="ctr">
                    <a:solidFill>
                      <a:schemeClr val="bg1">
                        <a:lumMod val="95000"/>
                      </a:schemeClr>
                    </a:solidFill>
                  </a:tcPr>
                </a:tc>
                <a:extLst>
                  <a:ext uri="{0D108BD9-81ED-4DB2-BD59-A6C34878D82A}">
                    <a16:rowId xmlns:a16="http://schemas.microsoft.com/office/drawing/2014/main" val="228547829"/>
                  </a:ext>
                </a:extLst>
              </a:tr>
              <a:tr h="175722">
                <a:tc>
                  <a:txBody>
                    <a:bodyPr/>
                    <a:lstStyle/>
                    <a:p>
                      <a:pPr algn="ctr"/>
                      <a:r>
                        <a:rPr lang="en-US" sz="1050" dirty="0"/>
                        <a:t>2</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Quality Culture </a:t>
                      </a:r>
                    </a:p>
                  </a:txBody>
                  <a:tcPr marL="0" marR="0" marT="0" marB="0" anchor="b">
                    <a:solidFill>
                      <a:schemeClr val="bg1">
                        <a:lumMod val="95000"/>
                      </a:schemeClr>
                    </a:solidFill>
                  </a:tcPr>
                </a:tc>
                <a:tc>
                  <a:txBody>
                    <a:bodyPr/>
                    <a:lstStyle/>
                    <a:p>
                      <a:pPr algn="ctr"/>
                      <a:r>
                        <a:rPr lang="en-US" sz="1050" dirty="0"/>
                        <a:t>10%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extLst>
                  <a:ext uri="{0D108BD9-81ED-4DB2-BD59-A6C34878D82A}">
                    <a16:rowId xmlns:a16="http://schemas.microsoft.com/office/drawing/2014/main" val="2232086865"/>
                  </a:ext>
                </a:extLst>
              </a:tr>
              <a:tr h="175722">
                <a:tc>
                  <a:txBody>
                    <a:bodyPr/>
                    <a:lstStyle/>
                    <a:p>
                      <a:pPr algn="ctr"/>
                      <a:r>
                        <a:rPr lang="en-US" sz="1050" dirty="0"/>
                        <a:t>3</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Automation </a:t>
                      </a:r>
                    </a:p>
                  </a:txBody>
                  <a:tcPr marL="0" marR="0" marT="0" marB="0" anchor="b">
                    <a:solidFill>
                      <a:schemeClr val="bg1">
                        <a:lumMod val="95000"/>
                      </a:schemeClr>
                    </a:solidFill>
                  </a:tcPr>
                </a:tc>
                <a:tc>
                  <a:txBody>
                    <a:bodyPr/>
                    <a:lstStyle/>
                    <a:p>
                      <a:pPr algn="ctr"/>
                      <a:r>
                        <a:rPr lang="en-US" sz="1050" dirty="0"/>
                        <a:t>20%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6.0%</a:t>
                      </a:r>
                    </a:p>
                  </a:txBody>
                  <a:tcPr marL="0" marR="0" marT="0" marB="0" anchor="ctr">
                    <a:solidFill>
                      <a:schemeClr val="bg1">
                        <a:lumMod val="95000"/>
                      </a:schemeClr>
                    </a:solidFill>
                  </a:tcPr>
                </a:tc>
                <a:extLst>
                  <a:ext uri="{0D108BD9-81ED-4DB2-BD59-A6C34878D82A}">
                    <a16:rowId xmlns:a16="http://schemas.microsoft.com/office/drawing/2014/main" val="2122257420"/>
                  </a:ext>
                </a:extLst>
              </a:tr>
              <a:tr h="175722">
                <a:tc>
                  <a:txBody>
                    <a:bodyPr/>
                    <a:lstStyle/>
                    <a:p>
                      <a:pPr algn="ctr"/>
                      <a:r>
                        <a:rPr lang="en-US" sz="1050" dirty="0"/>
                        <a:t>4</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Measurement</a:t>
                      </a:r>
                    </a:p>
                  </a:txBody>
                  <a:tcPr marL="0" marR="0" marT="0" marB="0" anchor="b">
                    <a:solidFill>
                      <a:schemeClr val="bg1">
                        <a:lumMod val="95000"/>
                      </a:schemeClr>
                    </a:solidFill>
                  </a:tcPr>
                </a:tc>
                <a:tc>
                  <a:txBody>
                    <a:bodyPr/>
                    <a:lstStyle/>
                    <a:p>
                      <a:pPr algn="ctr"/>
                      <a:r>
                        <a:rPr lang="en-US" sz="1050" dirty="0"/>
                        <a:t>30%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9.0%</a:t>
                      </a:r>
                    </a:p>
                  </a:txBody>
                  <a:tcPr marL="0" marR="0" marT="0" marB="0" anchor="ctr">
                    <a:solidFill>
                      <a:schemeClr val="bg1">
                        <a:lumMod val="95000"/>
                      </a:schemeClr>
                    </a:solidFill>
                  </a:tcPr>
                </a:tc>
                <a:extLst>
                  <a:ext uri="{0D108BD9-81ED-4DB2-BD59-A6C34878D82A}">
                    <a16:rowId xmlns:a16="http://schemas.microsoft.com/office/drawing/2014/main" val="1834035189"/>
                  </a:ext>
                </a:extLst>
              </a:tr>
            </a:tbl>
          </a:graphicData>
        </a:graphic>
      </p:graphicFrame>
      <p:sp>
        <p:nvSpPr>
          <p:cNvPr id="5" name="TextBox 4">
            <a:extLst>
              <a:ext uri="{FF2B5EF4-FFF2-40B4-BE49-F238E27FC236}">
                <a16:creationId xmlns:a16="http://schemas.microsoft.com/office/drawing/2014/main" id="{0B27F3D7-DBFC-469E-9349-1BAA3A70F889}"/>
              </a:ext>
            </a:extLst>
          </p:cNvPr>
          <p:cNvSpPr txBox="1"/>
          <p:nvPr/>
        </p:nvSpPr>
        <p:spPr>
          <a:xfrm>
            <a:off x="1106882" y="1436362"/>
            <a:ext cx="2227469" cy="338554"/>
          </a:xfrm>
          <a:prstGeom prst="rect">
            <a:avLst/>
          </a:prstGeom>
          <a:noFill/>
        </p:spPr>
        <p:txBody>
          <a:bodyPr wrap="none" rtlCol="0">
            <a:spAutoFit/>
          </a:bodyPr>
          <a:lstStyle/>
          <a:p>
            <a:r>
              <a:rPr lang="en-US" sz="1600" b="1" dirty="0"/>
              <a:t>2019 OX Measurement </a:t>
            </a:r>
          </a:p>
        </p:txBody>
      </p:sp>
      <p:sp>
        <p:nvSpPr>
          <p:cNvPr id="47" name="TextBox 46">
            <a:extLst>
              <a:ext uri="{FF2B5EF4-FFF2-40B4-BE49-F238E27FC236}">
                <a16:creationId xmlns:a16="http://schemas.microsoft.com/office/drawing/2014/main" id="{CD146B0D-508E-4B0E-B67D-50ECA97084B7}"/>
              </a:ext>
            </a:extLst>
          </p:cNvPr>
          <p:cNvSpPr txBox="1"/>
          <p:nvPr/>
        </p:nvSpPr>
        <p:spPr>
          <a:xfrm>
            <a:off x="9153899" y="1589132"/>
            <a:ext cx="2212978" cy="338554"/>
          </a:xfrm>
          <a:prstGeom prst="rect">
            <a:avLst/>
          </a:prstGeom>
          <a:noFill/>
        </p:spPr>
        <p:txBody>
          <a:bodyPr wrap="none" rtlCol="0">
            <a:spAutoFit/>
          </a:bodyPr>
          <a:lstStyle/>
          <a:p>
            <a:r>
              <a:rPr lang="en-US" sz="1600" b="1" dirty="0"/>
              <a:t>2020 OX Measurement </a:t>
            </a:r>
          </a:p>
        </p:txBody>
      </p:sp>
      <p:graphicFrame>
        <p:nvGraphicFramePr>
          <p:cNvPr id="23" name="Table 9">
            <a:extLst>
              <a:ext uri="{FF2B5EF4-FFF2-40B4-BE49-F238E27FC236}">
                <a16:creationId xmlns:a16="http://schemas.microsoft.com/office/drawing/2014/main" id="{24B218F2-361C-4C93-8082-1946976A8826}"/>
              </a:ext>
            </a:extLst>
          </p:cNvPr>
          <p:cNvGraphicFramePr>
            <a:graphicFrameLocks noGrp="1"/>
          </p:cNvGraphicFramePr>
          <p:nvPr>
            <p:extLst>
              <p:ext uri="{D42A27DB-BD31-4B8C-83A1-F6EECF244321}">
                <p14:modId xmlns:p14="http://schemas.microsoft.com/office/powerpoint/2010/main" val="608227277"/>
              </p:ext>
            </p:extLst>
          </p:nvPr>
        </p:nvGraphicFramePr>
        <p:xfrm>
          <a:off x="7981509" y="4325063"/>
          <a:ext cx="3917205" cy="1257300"/>
        </p:xfrm>
        <a:graphic>
          <a:graphicData uri="http://schemas.openxmlformats.org/drawingml/2006/table">
            <a:tbl>
              <a:tblPr firstRow="1" bandRow="1">
                <a:tableStyleId>{00A15C55-8517-42AA-B614-E9B94910E393}</a:tableStyleId>
              </a:tblPr>
              <a:tblGrid>
                <a:gridCol w="409848">
                  <a:extLst>
                    <a:ext uri="{9D8B030D-6E8A-4147-A177-3AD203B41FA5}">
                      <a16:colId xmlns:a16="http://schemas.microsoft.com/office/drawing/2014/main" val="2112741257"/>
                    </a:ext>
                  </a:extLst>
                </a:gridCol>
                <a:gridCol w="1157034">
                  <a:extLst>
                    <a:ext uri="{9D8B030D-6E8A-4147-A177-3AD203B41FA5}">
                      <a16:colId xmlns:a16="http://schemas.microsoft.com/office/drawing/2014/main" val="3470349106"/>
                    </a:ext>
                  </a:extLst>
                </a:gridCol>
                <a:gridCol w="783441">
                  <a:extLst>
                    <a:ext uri="{9D8B030D-6E8A-4147-A177-3AD203B41FA5}">
                      <a16:colId xmlns:a16="http://schemas.microsoft.com/office/drawing/2014/main" val="2585469677"/>
                    </a:ext>
                  </a:extLst>
                </a:gridCol>
                <a:gridCol w="783441">
                  <a:extLst>
                    <a:ext uri="{9D8B030D-6E8A-4147-A177-3AD203B41FA5}">
                      <a16:colId xmlns:a16="http://schemas.microsoft.com/office/drawing/2014/main" val="4238593317"/>
                    </a:ext>
                  </a:extLst>
                </a:gridCol>
                <a:gridCol w="783441">
                  <a:extLst>
                    <a:ext uri="{9D8B030D-6E8A-4147-A177-3AD203B41FA5}">
                      <a16:colId xmlns:a16="http://schemas.microsoft.com/office/drawing/2014/main" val="710035082"/>
                    </a:ext>
                  </a:extLst>
                </a:gridCol>
              </a:tblGrid>
              <a:tr h="175722">
                <a:tc>
                  <a:txBody>
                    <a:bodyPr/>
                    <a:lstStyle/>
                    <a:p>
                      <a:pPr algn="ctr"/>
                      <a:r>
                        <a:rPr lang="en-US" sz="1050" dirty="0"/>
                        <a:t>No</a:t>
                      </a:r>
                    </a:p>
                  </a:txBody>
                  <a:tcPr/>
                </a:tc>
                <a:tc>
                  <a:txBody>
                    <a:bodyPr/>
                    <a:lstStyle/>
                    <a:p>
                      <a:pPr algn="ctr"/>
                      <a:r>
                        <a:rPr lang="en-US" sz="1050" dirty="0"/>
                        <a:t>Dimension</a:t>
                      </a:r>
                    </a:p>
                  </a:txBody>
                  <a:tcPr/>
                </a:tc>
                <a:tc>
                  <a:txBody>
                    <a:bodyPr/>
                    <a:lstStyle/>
                    <a:p>
                      <a:pPr algn="ctr"/>
                      <a:r>
                        <a:rPr lang="en-US" sz="1050" dirty="0"/>
                        <a:t>Weight</a:t>
                      </a:r>
                    </a:p>
                  </a:txBody>
                  <a:tcPr/>
                </a:tc>
                <a:tc>
                  <a:txBody>
                    <a:bodyPr/>
                    <a:lstStyle/>
                    <a:p>
                      <a:pPr algn="ctr"/>
                      <a:r>
                        <a:rPr lang="en-US" sz="1050" dirty="0"/>
                        <a:t>Score </a:t>
                      </a:r>
                    </a:p>
                  </a:txBody>
                  <a:tcPr/>
                </a:tc>
                <a:tc>
                  <a:txBody>
                    <a:bodyPr/>
                    <a:lstStyle/>
                    <a:p>
                      <a:pPr algn="ctr"/>
                      <a:r>
                        <a:rPr lang="en-US" sz="1050" dirty="0"/>
                        <a:t>Rank</a:t>
                      </a:r>
                    </a:p>
                  </a:txBody>
                  <a:tcPr/>
                </a:tc>
                <a:extLst>
                  <a:ext uri="{0D108BD9-81ED-4DB2-BD59-A6C34878D82A}">
                    <a16:rowId xmlns:a16="http://schemas.microsoft.com/office/drawing/2014/main" val="2724412985"/>
                  </a:ext>
                </a:extLst>
              </a:tr>
              <a:tr h="175722">
                <a:tc>
                  <a:txBody>
                    <a:bodyPr/>
                    <a:lstStyle/>
                    <a:p>
                      <a:pPr algn="ctr"/>
                      <a:r>
                        <a:rPr lang="en-US" sz="1050" dirty="0"/>
                        <a:t>1</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Process </a:t>
                      </a:r>
                    </a:p>
                  </a:txBody>
                  <a:tcPr marL="0" marR="0" marT="0" marB="0" anchor="b">
                    <a:solidFill>
                      <a:schemeClr val="bg1">
                        <a:lumMod val="95000"/>
                      </a:schemeClr>
                    </a:solidFill>
                  </a:tcPr>
                </a:tc>
                <a:tc>
                  <a:txBody>
                    <a:bodyPr/>
                    <a:lstStyle/>
                    <a:p>
                      <a:pPr algn="ctr"/>
                      <a:r>
                        <a:rPr lang="en-US" sz="1050" dirty="0"/>
                        <a:t>40%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30.4%</a:t>
                      </a:r>
                    </a:p>
                  </a:txBody>
                  <a:tcPr marL="0" marR="0" marT="0" marB="0" anchor="ctr">
                    <a:solidFill>
                      <a:schemeClr val="bg1">
                        <a:lumMod val="95000"/>
                      </a:schemeClr>
                    </a:solidFill>
                  </a:tcPr>
                </a:tc>
                <a:tc>
                  <a:txBody>
                    <a:bodyPr/>
                    <a:lstStyle/>
                    <a:p>
                      <a:pPr algn="ctr" fontAlgn="b"/>
                      <a:r>
                        <a:rPr lang="en-US" sz="1050" kern="1200">
                          <a:solidFill>
                            <a:schemeClr val="dk1"/>
                          </a:solidFill>
                          <a:latin typeface="+mn-lt"/>
                          <a:ea typeface="+mn-ea"/>
                          <a:cs typeface="+mn-cs"/>
                        </a:rPr>
                        <a:t>12.2%</a:t>
                      </a:r>
                    </a:p>
                  </a:txBody>
                  <a:tcPr marL="0" marR="0" marT="0" marB="0" anchor="ctr">
                    <a:solidFill>
                      <a:schemeClr val="bg1">
                        <a:lumMod val="95000"/>
                      </a:schemeClr>
                    </a:solidFill>
                  </a:tcPr>
                </a:tc>
                <a:extLst>
                  <a:ext uri="{0D108BD9-81ED-4DB2-BD59-A6C34878D82A}">
                    <a16:rowId xmlns:a16="http://schemas.microsoft.com/office/drawing/2014/main" val="228547829"/>
                  </a:ext>
                </a:extLst>
              </a:tr>
              <a:tr h="175722">
                <a:tc>
                  <a:txBody>
                    <a:bodyPr/>
                    <a:lstStyle/>
                    <a:p>
                      <a:pPr algn="ctr"/>
                      <a:r>
                        <a:rPr lang="en-US" sz="1050" dirty="0"/>
                        <a:t>2</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Quality Culture </a:t>
                      </a:r>
                    </a:p>
                  </a:txBody>
                  <a:tcPr marL="0" marR="0" marT="0" marB="0" anchor="b">
                    <a:solidFill>
                      <a:schemeClr val="bg1">
                        <a:lumMod val="95000"/>
                      </a:schemeClr>
                    </a:solidFill>
                  </a:tcPr>
                </a:tc>
                <a:tc>
                  <a:txBody>
                    <a:bodyPr/>
                    <a:lstStyle/>
                    <a:p>
                      <a:pPr algn="ctr"/>
                      <a:r>
                        <a:rPr lang="en-US" sz="1050" dirty="0"/>
                        <a:t>10%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23.9%</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2.4%</a:t>
                      </a:r>
                    </a:p>
                  </a:txBody>
                  <a:tcPr marL="0" marR="0" marT="0" marB="0" anchor="ctr">
                    <a:solidFill>
                      <a:schemeClr val="bg1">
                        <a:lumMod val="95000"/>
                      </a:schemeClr>
                    </a:solidFill>
                  </a:tcPr>
                </a:tc>
                <a:extLst>
                  <a:ext uri="{0D108BD9-81ED-4DB2-BD59-A6C34878D82A}">
                    <a16:rowId xmlns:a16="http://schemas.microsoft.com/office/drawing/2014/main" val="2232086865"/>
                  </a:ext>
                </a:extLst>
              </a:tr>
              <a:tr h="175722">
                <a:tc>
                  <a:txBody>
                    <a:bodyPr/>
                    <a:lstStyle/>
                    <a:p>
                      <a:pPr algn="ctr"/>
                      <a:r>
                        <a:rPr lang="en-US" sz="1050" dirty="0"/>
                        <a:t>3</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Automation </a:t>
                      </a:r>
                    </a:p>
                  </a:txBody>
                  <a:tcPr marL="0" marR="0" marT="0" marB="0" anchor="b">
                    <a:solidFill>
                      <a:schemeClr val="bg1">
                        <a:lumMod val="95000"/>
                      </a:schemeClr>
                    </a:solidFill>
                  </a:tcPr>
                </a:tc>
                <a:tc>
                  <a:txBody>
                    <a:bodyPr/>
                    <a:lstStyle/>
                    <a:p>
                      <a:pPr algn="ctr"/>
                      <a:r>
                        <a:rPr lang="en-US" sz="1050" dirty="0"/>
                        <a:t>20%</a:t>
                      </a:r>
                    </a:p>
                  </a:txBody>
                  <a:tcPr>
                    <a:solidFill>
                      <a:schemeClr val="bg1">
                        <a:lumMod val="95000"/>
                      </a:schemeClr>
                    </a:solidFill>
                  </a:tcPr>
                </a:tc>
                <a:tc>
                  <a:txBody>
                    <a:bodyPr/>
                    <a:lstStyle/>
                    <a:p>
                      <a:pPr algn="ctr" fontAlgn="b"/>
                      <a:r>
                        <a:rPr lang="en-US" sz="1050" kern="1200">
                          <a:solidFill>
                            <a:schemeClr val="dk1"/>
                          </a:solidFill>
                          <a:latin typeface="+mn-lt"/>
                          <a:ea typeface="+mn-ea"/>
                          <a:cs typeface="+mn-cs"/>
                        </a:rPr>
                        <a:t>33.0%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6.6%</a:t>
                      </a:r>
                    </a:p>
                  </a:txBody>
                  <a:tcPr marL="0" marR="0" marT="0" marB="0" anchor="ctr">
                    <a:solidFill>
                      <a:schemeClr val="bg1">
                        <a:lumMod val="95000"/>
                      </a:schemeClr>
                    </a:solidFill>
                  </a:tcPr>
                </a:tc>
                <a:extLst>
                  <a:ext uri="{0D108BD9-81ED-4DB2-BD59-A6C34878D82A}">
                    <a16:rowId xmlns:a16="http://schemas.microsoft.com/office/drawing/2014/main" val="2122257420"/>
                  </a:ext>
                </a:extLst>
              </a:tr>
              <a:tr h="175722">
                <a:tc>
                  <a:txBody>
                    <a:bodyPr/>
                    <a:lstStyle/>
                    <a:p>
                      <a:pPr algn="ctr"/>
                      <a:r>
                        <a:rPr lang="en-US" sz="1050" dirty="0"/>
                        <a:t>4</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Measurement</a:t>
                      </a:r>
                    </a:p>
                  </a:txBody>
                  <a:tcPr marL="0" marR="0" marT="0" marB="0" anchor="b">
                    <a:solidFill>
                      <a:schemeClr val="bg1">
                        <a:lumMod val="95000"/>
                      </a:schemeClr>
                    </a:solidFill>
                  </a:tcPr>
                </a:tc>
                <a:tc>
                  <a:txBody>
                    <a:bodyPr/>
                    <a:lstStyle/>
                    <a:p>
                      <a:pPr algn="ctr"/>
                      <a:r>
                        <a:rPr lang="en-US" sz="1050" dirty="0"/>
                        <a:t>30%</a:t>
                      </a:r>
                    </a:p>
                  </a:txBody>
                  <a:tcPr>
                    <a:solidFill>
                      <a:schemeClr val="bg1">
                        <a:lumMod val="95000"/>
                      </a:schemeClr>
                    </a:solidFill>
                  </a:tcPr>
                </a:tc>
                <a:tc>
                  <a:txBody>
                    <a:bodyPr/>
                    <a:lstStyle/>
                    <a:p>
                      <a:pPr algn="ctr" fontAlgn="b"/>
                      <a:r>
                        <a:rPr lang="en-US" sz="1050" kern="1200">
                          <a:solidFill>
                            <a:schemeClr val="dk1"/>
                          </a:solidFill>
                          <a:latin typeface="+mn-lt"/>
                          <a:ea typeface="+mn-ea"/>
                          <a:cs typeface="+mn-cs"/>
                        </a:rPr>
                        <a:t>36.7%</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11.0%</a:t>
                      </a:r>
                    </a:p>
                  </a:txBody>
                  <a:tcPr marL="0" marR="0" marT="0" marB="0" anchor="ctr">
                    <a:solidFill>
                      <a:schemeClr val="bg1">
                        <a:lumMod val="95000"/>
                      </a:schemeClr>
                    </a:solidFill>
                  </a:tcPr>
                </a:tc>
                <a:extLst>
                  <a:ext uri="{0D108BD9-81ED-4DB2-BD59-A6C34878D82A}">
                    <a16:rowId xmlns:a16="http://schemas.microsoft.com/office/drawing/2014/main" val="1834035189"/>
                  </a:ext>
                </a:extLst>
              </a:tr>
            </a:tbl>
          </a:graphicData>
        </a:graphic>
      </p:graphicFrame>
      <p:sp>
        <p:nvSpPr>
          <p:cNvPr id="15" name="TextBox 14">
            <a:extLst>
              <a:ext uri="{FF2B5EF4-FFF2-40B4-BE49-F238E27FC236}">
                <a16:creationId xmlns:a16="http://schemas.microsoft.com/office/drawing/2014/main" id="{A9CB4834-3E99-4EEB-9BCF-A7C18A1DD241}"/>
              </a:ext>
            </a:extLst>
          </p:cNvPr>
          <p:cNvSpPr txBox="1"/>
          <p:nvPr/>
        </p:nvSpPr>
        <p:spPr>
          <a:xfrm>
            <a:off x="358737" y="5637690"/>
            <a:ext cx="3917205" cy="738664"/>
          </a:xfrm>
          <a:prstGeom prst="rect">
            <a:avLst/>
          </a:prstGeom>
          <a:noFill/>
        </p:spPr>
        <p:txBody>
          <a:bodyPr wrap="square" rtlCol="0">
            <a:spAutoFit/>
          </a:bodyPr>
          <a:lstStyle/>
          <a:p>
            <a:r>
              <a:rPr lang="en-US" sz="1400" dirty="0"/>
              <a:t>The cyber security sector has not been measured last year and has been provided a fundamental baseline score of 30% </a:t>
            </a:r>
          </a:p>
        </p:txBody>
      </p:sp>
      <p:sp>
        <p:nvSpPr>
          <p:cNvPr id="16" name="TextBox 15">
            <a:extLst>
              <a:ext uri="{FF2B5EF4-FFF2-40B4-BE49-F238E27FC236}">
                <a16:creationId xmlns:a16="http://schemas.microsoft.com/office/drawing/2014/main" id="{D50072E6-9E76-4EC4-B394-358068638944}"/>
              </a:ext>
            </a:extLst>
          </p:cNvPr>
          <p:cNvSpPr txBox="1"/>
          <p:nvPr/>
        </p:nvSpPr>
        <p:spPr>
          <a:xfrm>
            <a:off x="4962583" y="5174439"/>
            <a:ext cx="2902027" cy="738664"/>
          </a:xfrm>
          <a:prstGeom prst="rect">
            <a:avLst/>
          </a:prstGeom>
          <a:noFill/>
        </p:spPr>
        <p:txBody>
          <a:bodyPr wrap="square" rtlCol="0">
            <a:spAutoFit/>
          </a:bodyPr>
          <a:lstStyle/>
          <a:p>
            <a:r>
              <a:rPr lang="en-US" sz="1400" dirty="0"/>
              <a:t>The radar chart compare the result between the last year and  this year using the 4 OXM dimensions </a:t>
            </a:r>
          </a:p>
        </p:txBody>
      </p:sp>
    </p:spTree>
    <p:extLst>
      <p:ext uri="{BB962C8B-B14F-4D97-AF65-F5344CB8AC3E}">
        <p14:creationId xmlns:p14="http://schemas.microsoft.com/office/powerpoint/2010/main" val="294828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A7CBD-2BCC-4DEB-8BD1-F49507DCA36D}"/>
              </a:ext>
            </a:extLst>
          </p:cNvPr>
          <p:cNvPicPr>
            <a:picLocks noChangeAspect="1"/>
          </p:cNvPicPr>
          <p:nvPr/>
        </p:nvPicPr>
        <p:blipFill rotWithShape="1">
          <a:blip r:embed="rId2"/>
          <a:srcRect l="20304" r="12641" b="51188"/>
          <a:stretch/>
        </p:blipFill>
        <p:spPr>
          <a:xfrm>
            <a:off x="692208" y="1674885"/>
            <a:ext cx="4387793" cy="2130763"/>
          </a:xfrm>
          <a:prstGeom prst="rect">
            <a:avLst/>
          </a:prstGeom>
        </p:spPr>
      </p:pic>
      <p:sp>
        <p:nvSpPr>
          <p:cNvPr id="2" name="Slide Number Placeholder 1">
            <a:extLst>
              <a:ext uri="{FF2B5EF4-FFF2-40B4-BE49-F238E27FC236}">
                <a16:creationId xmlns:a16="http://schemas.microsoft.com/office/drawing/2014/main" id="{81E582C8-8DEA-45E0-AB84-34177B246FB0}"/>
              </a:ext>
            </a:extLst>
          </p:cNvPr>
          <p:cNvSpPr>
            <a:spLocks noGrp="1"/>
          </p:cNvSpPr>
          <p:nvPr>
            <p:ph type="sldNum" sz="quarter" idx="4"/>
          </p:nvPr>
        </p:nvSpPr>
        <p:spPr/>
        <p:txBody>
          <a:bodyPr/>
          <a:lstStyle/>
          <a:p>
            <a:pPr defTabSz="1213838"/>
            <a:fld id="{5CFFC625-3172-475A-8D6E-A802FCB1DA5C}" type="slidenum">
              <a:rPr lang="en-US" smtClean="0"/>
              <a:pPr defTabSz="1213838"/>
              <a:t>12</a:t>
            </a:fld>
            <a:endParaRPr lang="en-US" dirty="0"/>
          </a:p>
        </p:txBody>
      </p:sp>
      <p:sp>
        <p:nvSpPr>
          <p:cNvPr id="4" name="Isosceles Triangle 3">
            <a:extLst>
              <a:ext uri="{FF2B5EF4-FFF2-40B4-BE49-F238E27FC236}">
                <a16:creationId xmlns:a16="http://schemas.microsoft.com/office/drawing/2014/main" id="{18901CF0-D2ED-4299-8621-6197B32FA857}"/>
              </a:ext>
            </a:extLst>
          </p:cNvPr>
          <p:cNvSpPr/>
          <p:nvPr/>
        </p:nvSpPr>
        <p:spPr>
          <a:xfrm rot="20178021" flipH="1">
            <a:off x="2637802" y="2288881"/>
            <a:ext cx="82227" cy="1477606"/>
          </a:xfrm>
          <a:prstGeom prst="triangle">
            <a:avLst/>
          </a:prstGeom>
          <a:solidFill>
            <a:srgbClr val="FBA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9FEADA-BDF9-426E-92A6-E370B5CBA7BB}"/>
              </a:ext>
            </a:extLst>
          </p:cNvPr>
          <p:cNvSpPr txBox="1"/>
          <p:nvPr/>
        </p:nvSpPr>
        <p:spPr>
          <a:xfrm>
            <a:off x="2629438" y="3889565"/>
            <a:ext cx="793807" cy="369332"/>
          </a:xfrm>
          <a:prstGeom prst="rect">
            <a:avLst/>
          </a:prstGeom>
          <a:noFill/>
        </p:spPr>
        <p:txBody>
          <a:bodyPr wrap="none" rtlCol="0">
            <a:spAutoFit/>
          </a:bodyPr>
          <a:lstStyle/>
          <a:p>
            <a:r>
              <a:rPr lang="en-US" b="1" dirty="0"/>
              <a:t>36.5%</a:t>
            </a:r>
          </a:p>
        </p:txBody>
      </p:sp>
      <p:graphicFrame>
        <p:nvGraphicFramePr>
          <p:cNvPr id="6" name="Table 9">
            <a:extLst>
              <a:ext uri="{FF2B5EF4-FFF2-40B4-BE49-F238E27FC236}">
                <a16:creationId xmlns:a16="http://schemas.microsoft.com/office/drawing/2014/main" id="{0D11126E-E717-4C15-84AD-999FF4B4F71F}"/>
              </a:ext>
            </a:extLst>
          </p:cNvPr>
          <p:cNvGraphicFramePr>
            <a:graphicFrameLocks noGrp="1"/>
          </p:cNvGraphicFramePr>
          <p:nvPr>
            <p:extLst>
              <p:ext uri="{D42A27DB-BD31-4B8C-83A1-F6EECF244321}">
                <p14:modId xmlns:p14="http://schemas.microsoft.com/office/powerpoint/2010/main" val="2138060229"/>
              </p:ext>
            </p:extLst>
          </p:nvPr>
        </p:nvGraphicFramePr>
        <p:xfrm>
          <a:off x="7548165" y="4318071"/>
          <a:ext cx="3917205" cy="1526761"/>
        </p:xfrm>
        <a:graphic>
          <a:graphicData uri="http://schemas.openxmlformats.org/drawingml/2006/table">
            <a:tbl>
              <a:tblPr firstRow="1" bandRow="1">
                <a:tableStyleId>{00A15C55-8517-42AA-B614-E9B94910E393}</a:tableStyleId>
              </a:tblPr>
              <a:tblGrid>
                <a:gridCol w="409848">
                  <a:extLst>
                    <a:ext uri="{9D8B030D-6E8A-4147-A177-3AD203B41FA5}">
                      <a16:colId xmlns:a16="http://schemas.microsoft.com/office/drawing/2014/main" val="2112741257"/>
                    </a:ext>
                  </a:extLst>
                </a:gridCol>
                <a:gridCol w="1157034">
                  <a:extLst>
                    <a:ext uri="{9D8B030D-6E8A-4147-A177-3AD203B41FA5}">
                      <a16:colId xmlns:a16="http://schemas.microsoft.com/office/drawing/2014/main" val="3470349106"/>
                    </a:ext>
                  </a:extLst>
                </a:gridCol>
                <a:gridCol w="783441">
                  <a:extLst>
                    <a:ext uri="{9D8B030D-6E8A-4147-A177-3AD203B41FA5}">
                      <a16:colId xmlns:a16="http://schemas.microsoft.com/office/drawing/2014/main" val="2585469677"/>
                    </a:ext>
                  </a:extLst>
                </a:gridCol>
                <a:gridCol w="783441">
                  <a:extLst>
                    <a:ext uri="{9D8B030D-6E8A-4147-A177-3AD203B41FA5}">
                      <a16:colId xmlns:a16="http://schemas.microsoft.com/office/drawing/2014/main" val="4238593317"/>
                    </a:ext>
                  </a:extLst>
                </a:gridCol>
                <a:gridCol w="783441">
                  <a:extLst>
                    <a:ext uri="{9D8B030D-6E8A-4147-A177-3AD203B41FA5}">
                      <a16:colId xmlns:a16="http://schemas.microsoft.com/office/drawing/2014/main" val="710035082"/>
                    </a:ext>
                  </a:extLst>
                </a:gridCol>
              </a:tblGrid>
              <a:tr h="269461">
                <a:tc>
                  <a:txBody>
                    <a:bodyPr/>
                    <a:lstStyle/>
                    <a:p>
                      <a:pPr algn="ctr"/>
                      <a:r>
                        <a:rPr lang="en-US" sz="1050" dirty="0"/>
                        <a:t>No</a:t>
                      </a:r>
                    </a:p>
                  </a:txBody>
                  <a:tcPr anchor="ctr"/>
                </a:tc>
                <a:tc>
                  <a:txBody>
                    <a:bodyPr/>
                    <a:lstStyle/>
                    <a:p>
                      <a:pPr algn="ctr"/>
                      <a:r>
                        <a:rPr lang="en-US" sz="1050" dirty="0"/>
                        <a:t>Dimension</a:t>
                      </a:r>
                    </a:p>
                  </a:txBody>
                  <a:tcPr anchor="ctr"/>
                </a:tc>
                <a:tc>
                  <a:txBody>
                    <a:bodyPr/>
                    <a:lstStyle/>
                    <a:p>
                      <a:pPr algn="ctr"/>
                      <a:r>
                        <a:rPr lang="en-US" sz="1050" dirty="0"/>
                        <a:t>Weight</a:t>
                      </a:r>
                    </a:p>
                  </a:txBody>
                  <a:tcPr anchor="ctr"/>
                </a:tc>
                <a:tc>
                  <a:txBody>
                    <a:bodyPr/>
                    <a:lstStyle/>
                    <a:p>
                      <a:pPr algn="ctr"/>
                      <a:r>
                        <a:rPr lang="en-US" sz="1050" dirty="0"/>
                        <a:t>Score </a:t>
                      </a:r>
                    </a:p>
                  </a:txBody>
                  <a:tcPr anchor="ctr"/>
                </a:tc>
                <a:tc>
                  <a:txBody>
                    <a:bodyPr/>
                    <a:lstStyle/>
                    <a:p>
                      <a:pPr algn="ctr"/>
                      <a:r>
                        <a:rPr lang="en-US" sz="1050" dirty="0"/>
                        <a:t>Rank</a:t>
                      </a:r>
                    </a:p>
                  </a:txBody>
                  <a:tcPr anchor="ctr"/>
                </a:tc>
                <a:extLst>
                  <a:ext uri="{0D108BD9-81ED-4DB2-BD59-A6C34878D82A}">
                    <a16:rowId xmlns:a16="http://schemas.microsoft.com/office/drawing/2014/main" val="2724412985"/>
                  </a:ext>
                </a:extLst>
              </a:tr>
              <a:tr h="175722">
                <a:tc>
                  <a:txBody>
                    <a:bodyPr/>
                    <a:lstStyle/>
                    <a:p>
                      <a:pPr algn="ctr"/>
                      <a:r>
                        <a:rPr lang="en-US" sz="1050" dirty="0"/>
                        <a:t>1</a:t>
                      </a:r>
                    </a:p>
                  </a:txBody>
                  <a:tcPr anchor="ctr">
                    <a:solidFill>
                      <a:schemeClr val="bg1">
                        <a:lumMod val="95000"/>
                      </a:schemeClr>
                    </a:solidFill>
                  </a:tcPr>
                </a:tc>
                <a:tc>
                  <a:txBody>
                    <a:bodyPr/>
                    <a:lstStyle/>
                    <a:p>
                      <a:r>
                        <a:rPr lang="en-US" sz="1050" dirty="0"/>
                        <a:t>Strategy</a:t>
                      </a:r>
                    </a:p>
                  </a:txBody>
                  <a:tcPr anchor="ctr">
                    <a:solidFill>
                      <a:schemeClr val="bg1">
                        <a:lumMod val="95000"/>
                      </a:schemeClr>
                    </a:solidFill>
                  </a:tcPr>
                </a:tc>
                <a:tc>
                  <a:txBody>
                    <a:bodyPr/>
                    <a:lstStyle/>
                    <a:p>
                      <a:pPr algn="ctr"/>
                      <a:r>
                        <a:rPr lang="en-US" sz="1050" dirty="0"/>
                        <a:t>5%</a:t>
                      </a:r>
                    </a:p>
                  </a:txBody>
                  <a:tcPr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100.0%</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5.0%</a:t>
                      </a:r>
                    </a:p>
                  </a:txBody>
                  <a:tcPr marL="0" marR="0" marT="0" marB="0" anchor="ctr">
                    <a:solidFill>
                      <a:schemeClr val="bg1">
                        <a:lumMod val="95000"/>
                      </a:schemeClr>
                    </a:solidFill>
                  </a:tcPr>
                </a:tc>
                <a:extLst>
                  <a:ext uri="{0D108BD9-81ED-4DB2-BD59-A6C34878D82A}">
                    <a16:rowId xmlns:a16="http://schemas.microsoft.com/office/drawing/2014/main" val="228547829"/>
                  </a:ext>
                </a:extLst>
              </a:tr>
              <a:tr h="175722">
                <a:tc>
                  <a:txBody>
                    <a:bodyPr/>
                    <a:lstStyle/>
                    <a:p>
                      <a:pPr algn="ctr"/>
                      <a:r>
                        <a:rPr lang="en-US" sz="1050" dirty="0"/>
                        <a:t>2</a:t>
                      </a:r>
                    </a:p>
                  </a:txBody>
                  <a:tcPr anchor="ctr">
                    <a:solidFill>
                      <a:schemeClr val="bg1">
                        <a:lumMod val="95000"/>
                      </a:schemeClr>
                    </a:solidFill>
                  </a:tcPr>
                </a:tc>
                <a:tc>
                  <a:txBody>
                    <a:bodyPr/>
                    <a:lstStyle/>
                    <a:p>
                      <a:r>
                        <a:rPr lang="en-US" sz="1050" dirty="0"/>
                        <a:t>Process</a:t>
                      </a:r>
                    </a:p>
                  </a:txBody>
                  <a:tcPr anchor="ctr">
                    <a:solidFill>
                      <a:schemeClr val="bg1">
                        <a:lumMod val="95000"/>
                      </a:schemeClr>
                    </a:solidFill>
                  </a:tcPr>
                </a:tc>
                <a:tc>
                  <a:txBody>
                    <a:bodyPr/>
                    <a:lstStyle/>
                    <a:p>
                      <a:pPr algn="ctr"/>
                      <a:r>
                        <a:rPr lang="en-US" sz="1050" dirty="0"/>
                        <a:t>40%</a:t>
                      </a:r>
                    </a:p>
                  </a:txBody>
                  <a:tcPr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40%</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16.2%</a:t>
                      </a:r>
                    </a:p>
                  </a:txBody>
                  <a:tcPr marL="0" marR="0" marT="0" marB="0" anchor="ctr">
                    <a:solidFill>
                      <a:schemeClr val="bg1">
                        <a:lumMod val="95000"/>
                      </a:schemeClr>
                    </a:solidFill>
                  </a:tcPr>
                </a:tc>
                <a:extLst>
                  <a:ext uri="{0D108BD9-81ED-4DB2-BD59-A6C34878D82A}">
                    <a16:rowId xmlns:a16="http://schemas.microsoft.com/office/drawing/2014/main" val="2232086865"/>
                  </a:ext>
                </a:extLst>
              </a:tr>
              <a:tr h="175722">
                <a:tc>
                  <a:txBody>
                    <a:bodyPr/>
                    <a:lstStyle/>
                    <a:p>
                      <a:pPr algn="ctr"/>
                      <a:r>
                        <a:rPr lang="en-US" sz="1050" dirty="0"/>
                        <a:t>3</a:t>
                      </a:r>
                    </a:p>
                  </a:txBody>
                  <a:tcPr anchor="ctr">
                    <a:solidFill>
                      <a:schemeClr val="bg1">
                        <a:lumMod val="95000"/>
                      </a:schemeClr>
                    </a:solidFill>
                  </a:tcPr>
                </a:tc>
                <a:tc>
                  <a:txBody>
                    <a:bodyPr/>
                    <a:lstStyle/>
                    <a:p>
                      <a:r>
                        <a:rPr lang="en-US" sz="1050" dirty="0"/>
                        <a:t>People</a:t>
                      </a:r>
                    </a:p>
                  </a:txBody>
                  <a:tcPr anchor="ctr">
                    <a:solidFill>
                      <a:schemeClr val="bg1">
                        <a:lumMod val="95000"/>
                      </a:schemeClr>
                    </a:solidFill>
                  </a:tcPr>
                </a:tc>
                <a:tc>
                  <a:txBody>
                    <a:bodyPr/>
                    <a:lstStyle/>
                    <a:p>
                      <a:pPr algn="ctr"/>
                      <a:r>
                        <a:rPr lang="en-US" sz="1050" dirty="0"/>
                        <a:t>10%</a:t>
                      </a:r>
                    </a:p>
                  </a:txBody>
                  <a:tcPr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12%</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1.2%</a:t>
                      </a:r>
                    </a:p>
                  </a:txBody>
                  <a:tcPr marL="0" marR="0" marT="0" marB="0" anchor="ctr">
                    <a:solidFill>
                      <a:schemeClr val="bg1">
                        <a:lumMod val="95000"/>
                      </a:schemeClr>
                    </a:solidFill>
                  </a:tcPr>
                </a:tc>
                <a:extLst>
                  <a:ext uri="{0D108BD9-81ED-4DB2-BD59-A6C34878D82A}">
                    <a16:rowId xmlns:a16="http://schemas.microsoft.com/office/drawing/2014/main" val="2122257420"/>
                  </a:ext>
                </a:extLst>
              </a:tr>
              <a:tr h="175722">
                <a:tc>
                  <a:txBody>
                    <a:bodyPr/>
                    <a:lstStyle/>
                    <a:p>
                      <a:pPr algn="ctr"/>
                      <a:r>
                        <a:rPr lang="en-US" sz="1050" dirty="0"/>
                        <a:t>4</a:t>
                      </a:r>
                    </a:p>
                  </a:txBody>
                  <a:tcPr anchor="ctr">
                    <a:solidFill>
                      <a:schemeClr val="bg1">
                        <a:lumMod val="95000"/>
                      </a:schemeClr>
                    </a:solidFill>
                  </a:tcPr>
                </a:tc>
                <a:tc>
                  <a:txBody>
                    <a:bodyPr/>
                    <a:lstStyle/>
                    <a:p>
                      <a:r>
                        <a:rPr lang="en-US" sz="1050" dirty="0"/>
                        <a:t>Technology</a:t>
                      </a:r>
                    </a:p>
                  </a:txBody>
                  <a:tcPr anchor="ctr">
                    <a:solidFill>
                      <a:schemeClr val="bg1">
                        <a:lumMod val="95000"/>
                      </a:schemeClr>
                    </a:solidFill>
                  </a:tcPr>
                </a:tc>
                <a:tc>
                  <a:txBody>
                    <a:bodyPr/>
                    <a:lstStyle/>
                    <a:p>
                      <a:pPr algn="ctr"/>
                      <a:r>
                        <a:rPr lang="en-US" sz="1050" dirty="0"/>
                        <a:t>25%</a:t>
                      </a:r>
                    </a:p>
                  </a:txBody>
                  <a:tcPr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23%</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5.7%</a:t>
                      </a:r>
                    </a:p>
                  </a:txBody>
                  <a:tcPr marL="0" marR="0" marT="0" marB="0" anchor="ctr">
                    <a:solidFill>
                      <a:schemeClr val="bg1">
                        <a:lumMod val="95000"/>
                      </a:schemeClr>
                    </a:solidFill>
                  </a:tcPr>
                </a:tc>
                <a:extLst>
                  <a:ext uri="{0D108BD9-81ED-4DB2-BD59-A6C34878D82A}">
                    <a16:rowId xmlns:a16="http://schemas.microsoft.com/office/drawing/2014/main" val="1834035189"/>
                  </a:ext>
                </a:extLst>
              </a:tr>
              <a:tr h="175722">
                <a:tc>
                  <a:txBody>
                    <a:bodyPr/>
                    <a:lstStyle/>
                    <a:p>
                      <a:pPr algn="ctr"/>
                      <a:r>
                        <a:rPr lang="en-US" sz="1050" dirty="0"/>
                        <a:t>5</a:t>
                      </a:r>
                    </a:p>
                  </a:txBody>
                  <a:tcPr anchor="ctr">
                    <a:solidFill>
                      <a:schemeClr val="bg1">
                        <a:lumMod val="95000"/>
                      </a:schemeClr>
                    </a:solidFill>
                  </a:tcPr>
                </a:tc>
                <a:tc>
                  <a:txBody>
                    <a:bodyPr/>
                    <a:lstStyle/>
                    <a:p>
                      <a:r>
                        <a:rPr lang="en-US" sz="1050" dirty="0"/>
                        <a:t>Performance</a:t>
                      </a:r>
                    </a:p>
                  </a:txBody>
                  <a:tcPr anchor="ctr">
                    <a:solidFill>
                      <a:schemeClr val="bg1">
                        <a:lumMod val="95000"/>
                      </a:schemeClr>
                    </a:solidFill>
                  </a:tcPr>
                </a:tc>
                <a:tc>
                  <a:txBody>
                    <a:bodyPr/>
                    <a:lstStyle/>
                    <a:p>
                      <a:pPr algn="ctr"/>
                      <a:r>
                        <a:rPr lang="en-US" sz="1050" dirty="0"/>
                        <a:t>20%</a:t>
                      </a:r>
                    </a:p>
                  </a:txBody>
                  <a:tcPr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42%</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8.4%</a:t>
                      </a:r>
                    </a:p>
                  </a:txBody>
                  <a:tcPr marL="0" marR="0" marT="0" marB="0" anchor="ctr">
                    <a:solidFill>
                      <a:schemeClr val="bg1">
                        <a:lumMod val="95000"/>
                      </a:schemeClr>
                    </a:solidFill>
                  </a:tcPr>
                </a:tc>
                <a:extLst>
                  <a:ext uri="{0D108BD9-81ED-4DB2-BD59-A6C34878D82A}">
                    <a16:rowId xmlns:a16="http://schemas.microsoft.com/office/drawing/2014/main" val="2052519257"/>
                  </a:ext>
                </a:extLst>
              </a:tr>
            </a:tbl>
          </a:graphicData>
        </a:graphic>
      </p:graphicFrame>
      <p:sp>
        <p:nvSpPr>
          <p:cNvPr id="7" name="TextBox 6">
            <a:extLst>
              <a:ext uri="{FF2B5EF4-FFF2-40B4-BE49-F238E27FC236}">
                <a16:creationId xmlns:a16="http://schemas.microsoft.com/office/drawing/2014/main" id="{163AA35A-E482-4645-BFE3-624B226A7AD9}"/>
              </a:ext>
            </a:extLst>
          </p:cNvPr>
          <p:cNvSpPr txBox="1"/>
          <p:nvPr/>
        </p:nvSpPr>
        <p:spPr>
          <a:xfrm>
            <a:off x="479932" y="1166755"/>
            <a:ext cx="4982261" cy="338554"/>
          </a:xfrm>
          <a:prstGeom prst="rect">
            <a:avLst/>
          </a:prstGeom>
          <a:noFill/>
        </p:spPr>
        <p:txBody>
          <a:bodyPr wrap="none" rtlCol="0">
            <a:spAutoFit/>
          </a:bodyPr>
          <a:lstStyle/>
          <a:p>
            <a:r>
              <a:rPr lang="en-US" sz="1600" b="1" dirty="0"/>
              <a:t>Here is the result using the new enhanced OXM model </a:t>
            </a:r>
          </a:p>
        </p:txBody>
      </p:sp>
      <p:grpSp>
        <p:nvGrpSpPr>
          <p:cNvPr id="8" name="Grupo 12">
            <a:extLst>
              <a:ext uri="{FF2B5EF4-FFF2-40B4-BE49-F238E27FC236}">
                <a16:creationId xmlns:a16="http://schemas.microsoft.com/office/drawing/2014/main" id="{580887D8-AD10-4636-951B-526A7F0524A0}"/>
              </a:ext>
            </a:extLst>
          </p:cNvPr>
          <p:cNvGrpSpPr/>
          <p:nvPr/>
        </p:nvGrpSpPr>
        <p:grpSpPr>
          <a:xfrm>
            <a:off x="0" y="331855"/>
            <a:ext cx="8133770" cy="624773"/>
            <a:chOff x="0" y="2721769"/>
            <a:chExt cx="8965175" cy="1406525"/>
          </a:xfrm>
        </p:grpSpPr>
        <p:sp>
          <p:nvSpPr>
            <p:cNvPr id="9" name="Rectángulo 10">
              <a:extLst>
                <a:ext uri="{FF2B5EF4-FFF2-40B4-BE49-F238E27FC236}">
                  <a16:creationId xmlns:a16="http://schemas.microsoft.com/office/drawing/2014/main" id="{96CB6FE0-0BD4-4C1D-9370-928C8AE256AB}"/>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sz="1862" b="0" i="0" u="none" strike="noStrike" kern="1200" spc="0" baseline="0">
                  <a:solidFill>
                    <a:srgbClr val="53565A">
                      <a:lumMod val="65000"/>
                      <a:lumOff val="35000"/>
                    </a:srgbClr>
                  </a:solidFill>
                  <a:latin typeface="+mn-lt"/>
                  <a:ea typeface="+mn-ea"/>
                  <a:cs typeface="+mn-cs"/>
                </a:defRPr>
              </a:pPr>
              <a:r>
                <a:rPr lang="en-US" sz="2000" b="1" dirty="0">
                  <a:solidFill>
                    <a:schemeClr val="bg1"/>
                  </a:solidFill>
                  <a:latin typeface="Century Gothic" panose="020B0502020202020204" pitchFamily="34" charset="0"/>
                </a:rPr>
                <a:t>2.3 Enhanced Operational Excellence Maturity Result</a:t>
              </a:r>
            </a:p>
          </p:txBody>
        </p:sp>
        <p:sp>
          <p:nvSpPr>
            <p:cNvPr id="10" name="Rectángulo 11">
              <a:extLst>
                <a:ext uri="{FF2B5EF4-FFF2-40B4-BE49-F238E27FC236}">
                  <a16:creationId xmlns:a16="http://schemas.microsoft.com/office/drawing/2014/main" id="{54C536B6-C05E-4522-8AB3-FEEE994651E3}"/>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11" name="Chart 10">
            <a:extLst>
              <a:ext uri="{FF2B5EF4-FFF2-40B4-BE49-F238E27FC236}">
                <a16:creationId xmlns:a16="http://schemas.microsoft.com/office/drawing/2014/main" id="{8C10FFD5-B769-4973-8255-C1DC9A004767}"/>
              </a:ext>
            </a:extLst>
          </p:cNvPr>
          <p:cNvGraphicFramePr/>
          <p:nvPr>
            <p:extLst>
              <p:ext uri="{D42A27DB-BD31-4B8C-83A1-F6EECF244321}">
                <p14:modId xmlns:p14="http://schemas.microsoft.com/office/powerpoint/2010/main" val="508252666"/>
              </p:ext>
            </p:extLst>
          </p:nvPr>
        </p:nvGraphicFramePr>
        <p:xfrm>
          <a:off x="7233920" y="1349833"/>
          <a:ext cx="4383313" cy="32685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24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13</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rgbClr val="FFFFFF"/>
                  </a:solidFill>
                  <a:latin typeface="Arial" panose="020B0604020202020204" pitchFamily="34" charset="0"/>
                </a:rPr>
                <a:t>2.4 Criteria Detailed Scores</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6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16" name="Chart 15">
            <a:extLst>
              <a:ext uri="{FF2B5EF4-FFF2-40B4-BE49-F238E27FC236}">
                <a16:creationId xmlns:a16="http://schemas.microsoft.com/office/drawing/2014/main" id="{F9AD047B-B195-4EA5-957F-1685034CB674}"/>
              </a:ext>
            </a:extLst>
          </p:cNvPr>
          <p:cNvGraphicFramePr/>
          <p:nvPr>
            <p:extLst>
              <p:ext uri="{D42A27DB-BD31-4B8C-83A1-F6EECF244321}">
                <p14:modId xmlns:p14="http://schemas.microsoft.com/office/powerpoint/2010/main" val="993870365"/>
              </p:ext>
            </p:extLst>
          </p:nvPr>
        </p:nvGraphicFramePr>
        <p:xfrm>
          <a:off x="270588" y="1819538"/>
          <a:ext cx="1276916" cy="3728583"/>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B8F023E4-8F24-45A2-8A13-0D1922F9C7EF}"/>
              </a:ext>
            </a:extLst>
          </p:cNvPr>
          <p:cNvSpPr/>
          <p:nvPr/>
        </p:nvSpPr>
        <p:spPr>
          <a:xfrm>
            <a:off x="290946" y="1309880"/>
            <a:ext cx="1285614" cy="487208"/>
          </a:xfrm>
          <a:prstGeom prst="rect">
            <a:avLst/>
          </a:prstGeom>
          <a:solidFill>
            <a:schemeClr val="accent4">
              <a:lumMod val="75000"/>
            </a:schemeClr>
          </a:solidFill>
          <a:ln w="9525" cap="flat">
            <a:solidFill>
              <a:srgbClr val="63238C"/>
            </a:solidFill>
            <a:bevel/>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1.0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 Strategy</a:t>
            </a:r>
          </a:p>
        </p:txBody>
      </p:sp>
      <p:sp>
        <p:nvSpPr>
          <p:cNvPr id="8" name="Rectangle 7">
            <a:extLst>
              <a:ext uri="{FF2B5EF4-FFF2-40B4-BE49-F238E27FC236}">
                <a16:creationId xmlns:a16="http://schemas.microsoft.com/office/drawing/2014/main" id="{31E711C2-747B-4016-951D-A70AB9CF74C0}"/>
              </a:ext>
            </a:extLst>
          </p:cNvPr>
          <p:cNvSpPr/>
          <p:nvPr/>
        </p:nvSpPr>
        <p:spPr>
          <a:xfrm>
            <a:off x="1681530" y="1309880"/>
            <a:ext cx="3853859" cy="487208"/>
          </a:xfrm>
          <a:prstGeom prst="rect">
            <a:avLst/>
          </a:prstGeom>
          <a:solidFill>
            <a:schemeClr val="accent4">
              <a:lumMod val="75000"/>
            </a:schemeClr>
          </a:solidFill>
          <a:ln w="9525" cap="flat">
            <a:solidFill>
              <a:srgbClr val="63238C"/>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2.0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Process</a:t>
            </a:r>
          </a:p>
        </p:txBody>
      </p:sp>
      <p:sp>
        <p:nvSpPr>
          <p:cNvPr id="9" name="Rectangle 8">
            <a:extLst>
              <a:ext uri="{FF2B5EF4-FFF2-40B4-BE49-F238E27FC236}">
                <a16:creationId xmlns:a16="http://schemas.microsoft.com/office/drawing/2014/main" id="{27C6FBB7-4831-4E4F-B3F4-DD275FA52940}"/>
              </a:ext>
            </a:extLst>
          </p:cNvPr>
          <p:cNvSpPr/>
          <p:nvPr/>
        </p:nvSpPr>
        <p:spPr>
          <a:xfrm>
            <a:off x="5640359" y="1309880"/>
            <a:ext cx="1773601" cy="487208"/>
          </a:xfrm>
          <a:prstGeom prst="rect">
            <a:avLst/>
          </a:prstGeom>
          <a:solidFill>
            <a:schemeClr val="accent4">
              <a:lumMod val="75000"/>
            </a:schemeClr>
          </a:solidFill>
          <a:ln w="9525" cap="flat">
            <a:solidFill>
              <a:srgbClr val="63238C"/>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3.0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People</a:t>
            </a:r>
          </a:p>
        </p:txBody>
      </p:sp>
      <p:sp>
        <p:nvSpPr>
          <p:cNvPr id="10" name="Rectangle 9">
            <a:extLst>
              <a:ext uri="{FF2B5EF4-FFF2-40B4-BE49-F238E27FC236}">
                <a16:creationId xmlns:a16="http://schemas.microsoft.com/office/drawing/2014/main" id="{4FB2BECA-1EEB-4E2F-9C21-17BE4DB7185C}"/>
              </a:ext>
            </a:extLst>
          </p:cNvPr>
          <p:cNvSpPr/>
          <p:nvPr/>
        </p:nvSpPr>
        <p:spPr>
          <a:xfrm>
            <a:off x="7518929" y="1309880"/>
            <a:ext cx="2091303" cy="487208"/>
          </a:xfrm>
          <a:prstGeom prst="rect">
            <a:avLst/>
          </a:prstGeom>
          <a:solidFill>
            <a:schemeClr val="accent4">
              <a:lumMod val="75000"/>
            </a:schemeClr>
          </a:solidFill>
          <a:ln w="9525" cap="flat">
            <a:solidFill>
              <a:srgbClr val="63238C"/>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4.0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Technology </a:t>
            </a:r>
          </a:p>
        </p:txBody>
      </p:sp>
      <p:sp>
        <p:nvSpPr>
          <p:cNvPr id="11" name="Rectangle 10">
            <a:extLst>
              <a:ext uri="{FF2B5EF4-FFF2-40B4-BE49-F238E27FC236}">
                <a16:creationId xmlns:a16="http://schemas.microsoft.com/office/drawing/2014/main" id="{61AEB2BB-CB20-43F6-83BB-CC5DB4FCED3A}"/>
              </a:ext>
            </a:extLst>
          </p:cNvPr>
          <p:cNvSpPr/>
          <p:nvPr/>
        </p:nvSpPr>
        <p:spPr>
          <a:xfrm>
            <a:off x="9715203" y="1309880"/>
            <a:ext cx="2151677" cy="487208"/>
          </a:xfrm>
          <a:prstGeom prst="rect">
            <a:avLst/>
          </a:prstGeom>
          <a:solidFill>
            <a:schemeClr val="accent4">
              <a:lumMod val="75000"/>
            </a:schemeClr>
          </a:solidFill>
          <a:ln w="9525" cap="flat">
            <a:solidFill>
              <a:srgbClr val="63238C"/>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5.0</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Performance</a:t>
            </a: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graphicFrame>
        <p:nvGraphicFramePr>
          <p:cNvPr id="12" name="Chart 11">
            <a:extLst>
              <a:ext uri="{FF2B5EF4-FFF2-40B4-BE49-F238E27FC236}">
                <a16:creationId xmlns:a16="http://schemas.microsoft.com/office/drawing/2014/main" id="{4E1C8150-F98D-49E2-963A-811885C4AA4F}"/>
              </a:ext>
            </a:extLst>
          </p:cNvPr>
          <p:cNvGraphicFramePr/>
          <p:nvPr>
            <p:extLst>
              <p:ext uri="{D42A27DB-BD31-4B8C-83A1-F6EECF244321}">
                <p14:modId xmlns:p14="http://schemas.microsoft.com/office/powerpoint/2010/main" val="383007490"/>
              </p:ext>
            </p:extLst>
          </p:nvPr>
        </p:nvGraphicFramePr>
        <p:xfrm>
          <a:off x="1709517" y="1819537"/>
          <a:ext cx="3805514" cy="37285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D180C303-8843-4556-803C-13962F43E2E1}"/>
              </a:ext>
            </a:extLst>
          </p:cNvPr>
          <p:cNvGraphicFramePr/>
          <p:nvPr>
            <p:extLst>
              <p:ext uri="{D42A27DB-BD31-4B8C-83A1-F6EECF244321}">
                <p14:modId xmlns:p14="http://schemas.microsoft.com/office/powerpoint/2010/main" val="2596043629"/>
              </p:ext>
            </p:extLst>
          </p:nvPr>
        </p:nvGraphicFramePr>
        <p:xfrm>
          <a:off x="5646083" y="1819534"/>
          <a:ext cx="1747518" cy="372858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0278AD3C-A97C-4172-AF88-87202499D2F0}"/>
              </a:ext>
            </a:extLst>
          </p:cNvPr>
          <p:cNvGraphicFramePr/>
          <p:nvPr>
            <p:extLst>
              <p:ext uri="{D42A27DB-BD31-4B8C-83A1-F6EECF244321}">
                <p14:modId xmlns:p14="http://schemas.microsoft.com/office/powerpoint/2010/main" val="1371614146"/>
              </p:ext>
            </p:extLst>
          </p:nvPr>
        </p:nvGraphicFramePr>
        <p:xfrm>
          <a:off x="9715203" y="1819534"/>
          <a:ext cx="2131318" cy="372858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14C603F1-8063-4966-B58A-72AD7A0839F8}"/>
              </a:ext>
            </a:extLst>
          </p:cNvPr>
          <p:cNvGraphicFramePr/>
          <p:nvPr>
            <p:extLst>
              <p:ext uri="{D42A27DB-BD31-4B8C-83A1-F6EECF244321}">
                <p14:modId xmlns:p14="http://schemas.microsoft.com/office/powerpoint/2010/main" val="4072854660"/>
              </p:ext>
            </p:extLst>
          </p:nvPr>
        </p:nvGraphicFramePr>
        <p:xfrm>
          <a:off x="7524653" y="1819535"/>
          <a:ext cx="2065221" cy="3728583"/>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7064B119-7269-4341-AB0B-17DF43B084CF}"/>
              </a:ext>
            </a:extLst>
          </p:cNvPr>
          <p:cNvSpPr txBox="1"/>
          <p:nvPr/>
        </p:nvSpPr>
        <p:spPr>
          <a:xfrm>
            <a:off x="893240" y="6259828"/>
            <a:ext cx="10313232" cy="692497"/>
          </a:xfrm>
          <a:prstGeom prst="rect">
            <a:avLst/>
          </a:prstGeom>
          <a:noFill/>
        </p:spPr>
        <p:txBody>
          <a:bodyPr wrap="square" rtlCol="0">
            <a:spAutoFit/>
          </a:bodyPr>
          <a:lstStyle/>
          <a:p>
            <a:r>
              <a:rPr lang="en-US" sz="1400" u="sng" dirty="0"/>
              <a:t>Note: </a:t>
            </a:r>
            <a:r>
              <a:rPr lang="en-US" sz="1400" dirty="0"/>
              <a:t>The above are the per criteria scores as calculated through criteria formulas. The above do not include the criteria weight or dimension weight (which were presented in previous slides)</a:t>
            </a:r>
          </a:p>
          <a:p>
            <a:endParaRPr lang="en-US" sz="1100" dirty="0"/>
          </a:p>
        </p:txBody>
      </p:sp>
      <p:sp>
        <p:nvSpPr>
          <p:cNvPr id="19" name="Rectangle 18">
            <a:extLst>
              <a:ext uri="{FF2B5EF4-FFF2-40B4-BE49-F238E27FC236}">
                <a16:creationId xmlns:a16="http://schemas.microsoft.com/office/drawing/2014/main" id="{0D95900A-CB44-4024-8B24-76ED6B9F4384}"/>
              </a:ext>
            </a:extLst>
          </p:cNvPr>
          <p:cNvSpPr/>
          <p:nvPr/>
        </p:nvSpPr>
        <p:spPr>
          <a:xfrm>
            <a:off x="8822120" y="337839"/>
            <a:ext cx="209550" cy="22657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3963FA5-480D-473A-8595-CA4D2A19AC9B}"/>
              </a:ext>
            </a:extLst>
          </p:cNvPr>
          <p:cNvSpPr txBox="1"/>
          <p:nvPr/>
        </p:nvSpPr>
        <p:spPr>
          <a:xfrm>
            <a:off x="9088820" y="319712"/>
            <a:ext cx="1747594" cy="276999"/>
          </a:xfrm>
          <a:prstGeom prst="rect">
            <a:avLst/>
          </a:prstGeom>
          <a:noFill/>
        </p:spPr>
        <p:txBody>
          <a:bodyPr wrap="none" rtlCol="0">
            <a:spAutoFit/>
          </a:bodyPr>
          <a:lstStyle/>
          <a:p>
            <a:r>
              <a:rPr lang="en-US" sz="1200" dirty="0"/>
              <a:t>Not Measure/Applicable </a:t>
            </a:r>
          </a:p>
        </p:txBody>
      </p:sp>
      <p:sp>
        <p:nvSpPr>
          <p:cNvPr id="21" name="Rectangle 20">
            <a:extLst>
              <a:ext uri="{FF2B5EF4-FFF2-40B4-BE49-F238E27FC236}">
                <a16:creationId xmlns:a16="http://schemas.microsoft.com/office/drawing/2014/main" id="{3E294420-7BB7-4CAA-AEE0-8CED9EE8FF1D}"/>
              </a:ext>
            </a:extLst>
          </p:cNvPr>
          <p:cNvSpPr/>
          <p:nvPr/>
        </p:nvSpPr>
        <p:spPr>
          <a:xfrm>
            <a:off x="8822120" y="629004"/>
            <a:ext cx="209550" cy="226579"/>
          </a:xfrm>
          <a:prstGeom prst="rect">
            <a:avLst/>
          </a:prstGeom>
          <a:solidFill>
            <a:srgbClr val="63238C"/>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9BF03FC-D981-4F74-94E3-21463B6C89AC}"/>
              </a:ext>
            </a:extLst>
          </p:cNvPr>
          <p:cNvSpPr txBox="1"/>
          <p:nvPr/>
        </p:nvSpPr>
        <p:spPr>
          <a:xfrm>
            <a:off x="9088820" y="629004"/>
            <a:ext cx="1834028" cy="276999"/>
          </a:xfrm>
          <a:prstGeom prst="rect">
            <a:avLst/>
          </a:prstGeom>
          <a:noFill/>
        </p:spPr>
        <p:txBody>
          <a:bodyPr wrap="none" rtlCol="0">
            <a:spAutoFit/>
          </a:bodyPr>
          <a:lstStyle/>
          <a:p>
            <a:r>
              <a:rPr lang="en-US" sz="1200" dirty="0"/>
              <a:t>Criteria Result Percentage</a:t>
            </a:r>
          </a:p>
        </p:txBody>
      </p:sp>
      <p:sp>
        <p:nvSpPr>
          <p:cNvPr id="23" name="Rectangle 22">
            <a:extLst>
              <a:ext uri="{FF2B5EF4-FFF2-40B4-BE49-F238E27FC236}">
                <a16:creationId xmlns:a16="http://schemas.microsoft.com/office/drawing/2014/main" id="{178B390A-A96F-483F-9D58-E7E53D1562AB}"/>
              </a:ext>
            </a:extLst>
          </p:cNvPr>
          <p:cNvSpPr/>
          <p:nvPr/>
        </p:nvSpPr>
        <p:spPr>
          <a:xfrm>
            <a:off x="261890" y="5590428"/>
            <a:ext cx="1285614"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100%</a:t>
            </a:r>
          </a:p>
        </p:txBody>
      </p:sp>
      <p:sp>
        <p:nvSpPr>
          <p:cNvPr id="24" name="Rectangle 23">
            <a:extLst>
              <a:ext uri="{FF2B5EF4-FFF2-40B4-BE49-F238E27FC236}">
                <a16:creationId xmlns:a16="http://schemas.microsoft.com/office/drawing/2014/main" id="{922F8F2A-018F-4D37-B669-F739C191E69A}"/>
              </a:ext>
            </a:extLst>
          </p:cNvPr>
          <p:cNvSpPr/>
          <p:nvPr/>
        </p:nvSpPr>
        <p:spPr>
          <a:xfrm>
            <a:off x="1705702" y="5590428"/>
            <a:ext cx="3805514"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40%</a:t>
            </a:r>
          </a:p>
        </p:txBody>
      </p:sp>
      <p:sp>
        <p:nvSpPr>
          <p:cNvPr id="25" name="Rectangle 24">
            <a:extLst>
              <a:ext uri="{FF2B5EF4-FFF2-40B4-BE49-F238E27FC236}">
                <a16:creationId xmlns:a16="http://schemas.microsoft.com/office/drawing/2014/main" id="{BFF049FE-C147-4C91-BFF4-A95DC6F631AD}"/>
              </a:ext>
            </a:extLst>
          </p:cNvPr>
          <p:cNvSpPr/>
          <p:nvPr/>
        </p:nvSpPr>
        <p:spPr>
          <a:xfrm>
            <a:off x="5651753" y="5590428"/>
            <a:ext cx="1741848"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12%</a:t>
            </a:r>
          </a:p>
        </p:txBody>
      </p:sp>
      <p:sp>
        <p:nvSpPr>
          <p:cNvPr id="26" name="Rectangle 25">
            <a:extLst>
              <a:ext uri="{FF2B5EF4-FFF2-40B4-BE49-F238E27FC236}">
                <a16:creationId xmlns:a16="http://schemas.microsoft.com/office/drawing/2014/main" id="{F58A50B6-4347-4D0E-A334-4DCEC1D748C3}"/>
              </a:ext>
            </a:extLst>
          </p:cNvPr>
          <p:cNvSpPr/>
          <p:nvPr/>
        </p:nvSpPr>
        <p:spPr>
          <a:xfrm>
            <a:off x="7524652" y="5590428"/>
            <a:ext cx="2065221"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23%</a:t>
            </a:r>
          </a:p>
        </p:txBody>
      </p:sp>
      <p:sp>
        <p:nvSpPr>
          <p:cNvPr id="27" name="Rectangle 26">
            <a:extLst>
              <a:ext uri="{FF2B5EF4-FFF2-40B4-BE49-F238E27FC236}">
                <a16:creationId xmlns:a16="http://schemas.microsoft.com/office/drawing/2014/main" id="{3F7B3401-605B-4A61-AD43-D47488C37AC1}"/>
              </a:ext>
            </a:extLst>
          </p:cNvPr>
          <p:cNvSpPr/>
          <p:nvPr/>
        </p:nvSpPr>
        <p:spPr>
          <a:xfrm>
            <a:off x="9702436" y="5590428"/>
            <a:ext cx="2144085"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42%</a:t>
            </a:r>
          </a:p>
        </p:txBody>
      </p:sp>
      <p:sp>
        <p:nvSpPr>
          <p:cNvPr id="28" name="Rectangle 27">
            <a:extLst>
              <a:ext uri="{FF2B5EF4-FFF2-40B4-BE49-F238E27FC236}">
                <a16:creationId xmlns:a16="http://schemas.microsoft.com/office/drawing/2014/main" id="{1BE78E81-0CDB-45B3-AC1A-3B653E425B0E}"/>
              </a:ext>
            </a:extLst>
          </p:cNvPr>
          <p:cNvSpPr/>
          <p:nvPr/>
        </p:nvSpPr>
        <p:spPr>
          <a:xfrm>
            <a:off x="261890" y="5925128"/>
            <a:ext cx="11575933"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Dimension Average</a:t>
            </a:r>
          </a:p>
        </p:txBody>
      </p:sp>
    </p:spTree>
    <p:extLst>
      <p:ext uri="{BB962C8B-B14F-4D97-AF65-F5344CB8AC3E}">
        <p14:creationId xmlns:p14="http://schemas.microsoft.com/office/powerpoint/2010/main" val="116279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0" y="0"/>
            <a:ext cx="12192000" cy="6857999"/>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58" name="Straight Connector 57"/>
          <p:cNvCxnSpPr/>
          <p:nvPr/>
        </p:nvCxnSpPr>
        <p:spPr>
          <a:xfrm flipH="1">
            <a:off x="8132162" y="5894329"/>
            <a:ext cx="40598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9" name="Imagen 8">
            <a:extLst>
              <a:ext uri="{FF2B5EF4-FFF2-40B4-BE49-F238E27FC236}">
                <a16:creationId xmlns:a16="http://schemas.microsoft.com/office/drawing/2014/main" id="{34C474B0-EBAA-6149-80E6-73D779A22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1139" y="6179820"/>
            <a:ext cx="707931" cy="353966"/>
          </a:xfrm>
          <a:prstGeom prst="rect">
            <a:avLst/>
          </a:prstGeom>
        </p:spPr>
      </p:pic>
      <p:sp>
        <p:nvSpPr>
          <p:cNvPr id="7" name="Rectangle 6"/>
          <p:cNvSpPr/>
          <p:nvPr/>
        </p:nvSpPr>
        <p:spPr>
          <a:xfrm>
            <a:off x="0" y="1"/>
            <a:ext cx="4432300" cy="6876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7" name="Rectangle 106">
            <a:extLst>
              <a:ext uri="{FF2B5EF4-FFF2-40B4-BE49-F238E27FC236}">
                <a16:creationId xmlns:a16="http://schemas.microsoft.com/office/drawing/2014/main" id="{986758C0-9763-4956-B78D-79AFF0B46A07}"/>
              </a:ext>
            </a:extLst>
          </p:cNvPr>
          <p:cNvSpPr/>
          <p:nvPr/>
        </p:nvSpPr>
        <p:spPr>
          <a:xfrm>
            <a:off x="4996926" y="2640944"/>
            <a:ext cx="6473671" cy="1938992"/>
          </a:xfrm>
          <a:prstGeom prst="rect">
            <a:avLst/>
          </a:prstGeom>
        </p:spPr>
        <p:txBody>
          <a:bodyPr wrap="square">
            <a:spAutoFit/>
          </a:bodyPr>
          <a:lstStyle/>
          <a:p>
            <a:pPr algn="ctr"/>
            <a:r>
              <a:rPr lang="en-US" sz="4000" b="1" dirty="0">
                <a:solidFill>
                  <a:schemeClr val="bg1"/>
                </a:solidFill>
                <a:latin typeface="Century Gothic" panose="020B0502020202020204" pitchFamily="34" charset="0"/>
              </a:rPr>
              <a:t>3.0 Maturity Assessment Framework </a:t>
            </a:r>
          </a:p>
          <a:p>
            <a:pPr algn="ctr"/>
            <a:r>
              <a:rPr lang="en-US" sz="4000" b="1" dirty="0">
                <a:solidFill>
                  <a:schemeClr val="bg1"/>
                </a:solidFill>
                <a:latin typeface="Century Gothic" panose="020B0502020202020204" pitchFamily="34" charset="0"/>
              </a:rPr>
              <a:t>Criteria and Formula</a:t>
            </a:r>
          </a:p>
        </p:txBody>
      </p:sp>
      <p:pic>
        <p:nvPicPr>
          <p:cNvPr id="9" name="Imagen 4" descr="Imagen que contiene camiseta&#10;&#10;Descripción generada automáticamente">
            <a:extLst>
              <a:ext uri="{FF2B5EF4-FFF2-40B4-BE49-F238E27FC236}">
                <a16:creationId xmlns:a16="http://schemas.microsoft.com/office/drawing/2014/main" id="{CCFA0171-6FED-4CFD-9794-719D79DE8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09" y="1932429"/>
            <a:ext cx="4692318" cy="3330242"/>
          </a:xfrm>
          <a:prstGeom prst="rect">
            <a:avLst/>
          </a:prstGeom>
        </p:spPr>
      </p:pic>
      <p:sp>
        <p:nvSpPr>
          <p:cNvPr id="10" name="Slide Number Placeholder 1">
            <a:extLst>
              <a:ext uri="{FF2B5EF4-FFF2-40B4-BE49-F238E27FC236}">
                <a16:creationId xmlns:a16="http://schemas.microsoft.com/office/drawing/2014/main" id="{E43FA811-DAA3-4126-BA2D-AE062AF17C17}"/>
              </a:ext>
            </a:extLst>
          </p:cNvPr>
          <p:cNvSpPr>
            <a:spLocks noGrp="1"/>
          </p:cNvSpPr>
          <p:nvPr>
            <p:ph type="sldNum" sz="quarter" idx="4"/>
          </p:nvPr>
        </p:nvSpPr>
        <p:spPr>
          <a:xfrm>
            <a:off x="137246" y="6551374"/>
            <a:ext cx="450166" cy="184665"/>
          </a:xfrm>
        </p:spPr>
        <p:txBody>
          <a:bodyPr/>
          <a:lstStyle/>
          <a:p>
            <a:pPr defTabSz="1213838"/>
            <a:fld id="{5CFFC625-3172-475A-8D6E-A802FCB1DA5C}" type="slidenum">
              <a:rPr lang="en-US" smtClean="0">
                <a:latin typeface="Century Gothic" panose="020B0502020202020204" pitchFamily="34" charset="0"/>
              </a:rPr>
              <a:pPr defTabSz="1213838"/>
              <a:t>14</a:t>
            </a:fld>
            <a:endParaRPr lang="en-US" dirty="0">
              <a:latin typeface="Century Gothic" panose="020B0502020202020204" pitchFamily="34" charset="0"/>
            </a:endParaRPr>
          </a:p>
        </p:txBody>
      </p:sp>
    </p:spTree>
    <p:extLst>
      <p:ext uri="{BB962C8B-B14F-4D97-AF65-F5344CB8AC3E}">
        <p14:creationId xmlns:p14="http://schemas.microsoft.com/office/powerpoint/2010/main" val="334639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upo 12">
            <a:extLst>
              <a:ext uri="{FF2B5EF4-FFF2-40B4-BE49-F238E27FC236}">
                <a16:creationId xmlns:a16="http://schemas.microsoft.com/office/drawing/2014/main" id="{401C62B8-AF7E-4B7D-9538-1418B4BFEBEF}"/>
              </a:ext>
            </a:extLst>
          </p:cNvPr>
          <p:cNvGrpSpPr/>
          <p:nvPr/>
        </p:nvGrpSpPr>
        <p:grpSpPr>
          <a:xfrm>
            <a:off x="0" y="331855"/>
            <a:ext cx="8133770" cy="624773"/>
            <a:chOff x="0" y="2721769"/>
            <a:chExt cx="8965175" cy="1406525"/>
          </a:xfrm>
        </p:grpSpPr>
        <p:sp>
          <p:nvSpPr>
            <p:cNvPr id="52" name="Rectángulo 10">
              <a:extLst>
                <a:ext uri="{FF2B5EF4-FFF2-40B4-BE49-F238E27FC236}">
                  <a16:creationId xmlns:a16="http://schemas.microsoft.com/office/drawing/2014/main" id="{C8B6B93A-A8F8-4F2B-BC71-4B643F447AE8}"/>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600" b="1" dirty="0">
                  <a:solidFill>
                    <a:schemeClr val="bg1"/>
                  </a:solidFill>
                  <a:latin typeface="Century Gothic" panose="020B0502020202020204" pitchFamily="34" charset="0"/>
                </a:rPr>
                <a:t>New Operational Excellence Maturity Model</a:t>
              </a:r>
            </a:p>
          </p:txBody>
        </p:sp>
        <p:sp>
          <p:nvSpPr>
            <p:cNvPr id="53" name="Rectángulo 11">
              <a:extLst>
                <a:ext uri="{FF2B5EF4-FFF2-40B4-BE49-F238E27FC236}">
                  <a16:creationId xmlns:a16="http://schemas.microsoft.com/office/drawing/2014/main" id="{C75FFB40-3AC2-49EB-8E48-A86BA592029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708" name="Slide Number Placeholder 1"/>
          <p:cNvSpPr>
            <a:spLocks noGrp="1"/>
          </p:cNvSpPr>
          <p:nvPr>
            <p:ph type="sldNum" sz="quarter" idx="4294967295"/>
          </p:nvPr>
        </p:nvSpPr>
        <p:spPr>
          <a:xfrm>
            <a:off x="0" y="6551613"/>
            <a:ext cx="450850" cy="179754"/>
          </a:xfrm>
        </p:spPr>
        <p:txBody>
          <a:bodyPr/>
          <a:lstStyle/>
          <a:p>
            <a:pPr defTabSz="1213838"/>
            <a:fld id="{06D71D84-497B-46B2-A993-8B4CB2FBFECA}" type="slidenum">
              <a:rPr lang="en-US" smtClean="0">
                <a:solidFill>
                  <a:schemeClr val="bg1">
                    <a:lumMod val="50000"/>
                  </a:schemeClr>
                </a:solidFill>
              </a:rPr>
              <a:t>15</a:t>
            </a:fld>
            <a:endParaRPr lang="en-US" dirty="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225425" y="1136531"/>
            <a:ext cx="3775570" cy="4304149"/>
          </a:xfrm>
          <a:prstGeom prst="rect">
            <a:avLst/>
          </a:prstGeom>
        </p:spPr>
      </p:pic>
      <p:pic>
        <p:nvPicPr>
          <p:cNvPr id="4" name="Picture 3"/>
          <p:cNvPicPr>
            <a:picLocks noChangeAspect="1"/>
          </p:cNvPicPr>
          <p:nvPr/>
        </p:nvPicPr>
        <p:blipFill rotWithShape="1">
          <a:blip r:embed="rId3"/>
          <a:srcRect l="16315"/>
          <a:stretch/>
        </p:blipFill>
        <p:spPr>
          <a:xfrm>
            <a:off x="4129968" y="3058333"/>
            <a:ext cx="8007603" cy="3673034"/>
          </a:xfrm>
          <a:prstGeom prst="rect">
            <a:avLst/>
          </a:prstGeom>
        </p:spPr>
      </p:pic>
      <p:sp>
        <p:nvSpPr>
          <p:cNvPr id="785" name="Freeform 182">
            <a:extLst>
              <a:ext uri="{FF2B5EF4-FFF2-40B4-BE49-F238E27FC236}">
                <a16:creationId xmlns:a16="http://schemas.microsoft.com/office/drawing/2014/main" id="{9D561177-2114-2D48-8734-6885FC176FFE}"/>
              </a:ext>
            </a:extLst>
          </p:cNvPr>
          <p:cNvSpPr>
            <a:spLocks/>
          </p:cNvSpPr>
          <p:nvPr/>
        </p:nvSpPr>
        <p:spPr bwMode="auto">
          <a:xfrm rot="12899905" flipH="1" flipV="1">
            <a:off x="3996354" y="2351828"/>
            <a:ext cx="1100636" cy="330829"/>
          </a:xfrm>
          <a:custGeom>
            <a:avLst/>
            <a:gdLst>
              <a:gd name="T0" fmla="*/ 0 w 1054"/>
              <a:gd name="T1" fmla="*/ 397 h 398"/>
              <a:gd name="T2" fmla="*/ 22 w 1054"/>
              <a:gd name="T3" fmla="*/ 366 h 398"/>
              <a:gd name="T4" fmla="*/ 41 w 1054"/>
              <a:gd name="T5" fmla="*/ 342 h 398"/>
              <a:gd name="T6" fmla="*/ 60 w 1054"/>
              <a:gd name="T7" fmla="*/ 322 h 398"/>
              <a:gd name="T8" fmla="*/ 82 w 1054"/>
              <a:gd name="T9" fmla="*/ 300 h 398"/>
              <a:gd name="T10" fmla="*/ 113 w 1054"/>
              <a:gd name="T11" fmla="*/ 270 h 398"/>
              <a:gd name="T12" fmla="*/ 146 w 1054"/>
              <a:gd name="T13" fmla="*/ 245 h 398"/>
              <a:gd name="T14" fmla="*/ 185 w 1054"/>
              <a:gd name="T15" fmla="*/ 219 h 398"/>
              <a:gd name="T16" fmla="*/ 224 w 1054"/>
              <a:gd name="T17" fmla="*/ 195 h 398"/>
              <a:gd name="T18" fmla="*/ 261 w 1054"/>
              <a:gd name="T19" fmla="*/ 174 h 398"/>
              <a:gd name="T20" fmla="*/ 310 w 1054"/>
              <a:gd name="T21" fmla="*/ 150 h 398"/>
              <a:gd name="T22" fmla="*/ 346 w 1054"/>
              <a:gd name="T23" fmla="*/ 135 h 398"/>
              <a:gd name="T24" fmla="*/ 397 w 1054"/>
              <a:gd name="T25" fmla="*/ 118 h 398"/>
              <a:gd name="T26" fmla="*/ 451 w 1054"/>
              <a:gd name="T27" fmla="*/ 98 h 398"/>
              <a:gd name="T28" fmla="*/ 506 w 1054"/>
              <a:gd name="T29" fmla="*/ 82 h 398"/>
              <a:gd name="T30" fmla="*/ 547 w 1054"/>
              <a:gd name="T31" fmla="*/ 72 h 398"/>
              <a:gd name="T32" fmla="*/ 603 w 1054"/>
              <a:gd name="T33" fmla="*/ 65 h 398"/>
              <a:gd name="T34" fmla="*/ 649 w 1054"/>
              <a:gd name="T35" fmla="*/ 63 h 398"/>
              <a:gd name="T36" fmla="*/ 696 w 1054"/>
              <a:gd name="T37" fmla="*/ 63 h 398"/>
              <a:gd name="T38" fmla="*/ 746 w 1054"/>
              <a:gd name="T39" fmla="*/ 69 h 398"/>
              <a:gd name="T40" fmla="*/ 773 w 1054"/>
              <a:gd name="T41" fmla="*/ 75 h 398"/>
              <a:gd name="T42" fmla="*/ 806 w 1054"/>
              <a:gd name="T43" fmla="*/ 86 h 398"/>
              <a:gd name="T44" fmla="*/ 830 w 1054"/>
              <a:gd name="T45" fmla="*/ 96 h 398"/>
              <a:gd name="T46" fmla="*/ 854 w 1054"/>
              <a:gd name="T47" fmla="*/ 106 h 398"/>
              <a:gd name="T48" fmla="*/ 872 w 1054"/>
              <a:gd name="T49" fmla="*/ 117 h 398"/>
              <a:gd name="T50" fmla="*/ 906 w 1054"/>
              <a:gd name="T51" fmla="*/ 0 h 398"/>
              <a:gd name="T52" fmla="*/ 922 w 1054"/>
              <a:gd name="T53" fmla="*/ 45 h 398"/>
              <a:gd name="T54" fmla="*/ 938 w 1054"/>
              <a:gd name="T55" fmla="*/ 86 h 398"/>
              <a:gd name="T56" fmla="*/ 961 w 1054"/>
              <a:gd name="T57" fmla="*/ 139 h 398"/>
              <a:gd name="T58" fmla="*/ 990 w 1054"/>
              <a:gd name="T59" fmla="*/ 186 h 398"/>
              <a:gd name="T60" fmla="*/ 1016 w 1054"/>
              <a:gd name="T61" fmla="*/ 224 h 398"/>
              <a:gd name="T62" fmla="*/ 1053 w 1054"/>
              <a:gd name="T63" fmla="*/ 263 h 398"/>
              <a:gd name="T64" fmla="*/ 1006 w 1054"/>
              <a:gd name="T65" fmla="*/ 272 h 398"/>
              <a:gd name="T66" fmla="*/ 956 w 1054"/>
              <a:gd name="T67" fmla="*/ 284 h 398"/>
              <a:gd name="T68" fmla="*/ 901 w 1054"/>
              <a:gd name="T69" fmla="*/ 302 h 398"/>
              <a:gd name="T70" fmla="*/ 856 w 1054"/>
              <a:gd name="T71" fmla="*/ 325 h 398"/>
              <a:gd name="T72" fmla="*/ 830 w 1054"/>
              <a:gd name="T73" fmla="*/ 340 h 398"/>
              <a:gd name="T74" fmla="*/ 799 w 1054"/>
              <a:gd name="T75" fmla="*/ 367 h 398"/>
              <a:gd name="T76" fmla="*/ 833 w 1054"/>
              <a:gd name="T77" fmla="*/ 250 h 398"/>
              <a:gd name="T78" fmla="*/ 792 w 1054"/>
              <a:gd name="T79" fmla="*/ 230 h 398"/>
              <a:gd name="T80" fmla="*/ 754 w 1054"/>
              <a:gd name="T81" fmla="*/ 216 h 398"/>
              <a:gd name="T82" fmla="*/ 709 w 1054"/>
              <a:gd name="T83" fmla="*/ 207 h 398"/>
              <a:gd name="T84" fmla="*/ 663 w 1054"/>
              <a:gd name="T85" fmla="*/ 200 h 398"/>
              <a:gd name="T86" fmla="*/ 610 w 1054"/>
              <a:gd name="T87" fmla="*/ 197 h 398"/>
              <a:gd name="T88" fmla="*/ 562 w 1054"/>
              <a:gd name="T89" fmla="*/ 196 h 398"/>
              <a:gd name="T90" fmla="*/ 492 w 1054"/>
              <a:gd name="T91" fmla="*/ 200 h 398"/>
              <a:gd name="T92" fmla="*/ 434 w 1054"/>
              <a:gd name="T93" fmla="*/ 208 h 398"/>
              <a:gd name="T94" fmla="*/ 381 w 1054"/>
              <a:gd name="T95" fmla="*/ 218 h 398"/>
              <a:gd name="T96" fmla="*/ 325 w 1054"/>
              <a:gd name="T97" fmla="*/ 233 h 398"/>
              <a:gd name="T98" fmla="*/ 297 w 1054"/>
              <a:gd name="T99" fmla="*/ 240 h 398"/>
              <a:gd name="T100" fmla="*/ 273 w 1054"/>
              <a:gd name="T101" fmla="*/ 248 h 398"/>
              <a:gd name="T102" fmla="*/ 250 w 1054"/>
              <a:gd name="T103" fmla="*/ 255 h 398"/>
              <a:gd name="T104" fmla="*/ 230 w 1054"/>
              <a:gd name="T105" fmla="*/ 263 h 398"/>
              <a:gd name="T106" fmla="*/ 190 w 1054"/>
              <a:gd name="T107" fmla="*/ 278 h 398"/>
              <a:gd name="T108" fmla="*/ 163 w 1054"/>
              <a:gd name="T109" fmla="*/ 291 h 398"/>
              <a:gd name="T110" fmla="*/ 142 w 1054"/>
              <a:gd name="T111" fmla="*/ 302 h 398"/>
              <a:gd name="T112" fmla="*/ 121 w 1054"/>
              <a:gd name="T113" fmla="*/ 313 h 398"/>
              <a:gd name="T114" fmla="*/ 100 w 1054"/>
              <a:gd name="T115" fmla="*/ 325 h 398"/>
              <a:gd name="T116" fmla="*/ 82 w 1054"/>
              <a:gd name="T117" fmla="*/ 336 h 398"/>
              <a:gd name="T118" fmla="*/ 62 w 1054"/>
              <a:gd name="T119" fmla="*/ 348 h 398"/>
              <a:gd name="T120" fmla="*/ 40 w 1054"/>
              <a:gd name="T121" fmla="*/ 365 h 398"/>
              <a:gd name="T122" fmla="*/ 19 w 1054"/>
              <a:gd name="T123" fmla="*/ 380 h 398"/>
              <a:gd name="T124" fmla="*/ 0 w 1054"/>
              <a:gd name="T125" fmla="*/ 39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4" h="398">
                <a:moveTo>
                  <a:pt x="0" y="397"/>
                </a:moveTo>
                <a:lnTo>
                  <a:pt x="22" y="366"/>
                </a:lnTo>
                <a:lnTo>
                  <a:pt x="41" y="342"/>
                </a:lnTo>
                <a:lnTo>
                  <a:pt x="60" y="322"/>
                </a:lnTo>
                <a:lnTo>
                  <a:pt x="82" y="300"/>
                </a:lnTo>
                <a:lnTo>
                  <a:pt x="113" y="270"/>
                </a:lnTo>
                <a:lnTo>
                  <a:pt x="146" y="245"/>
                </a:lnTo>
                <a:lnTo>
                  <a:pt x="185" y="219"/>
                </a:lnTo>
                <a:lnTo>
                  <a:pt x="224" y="195"/>
                </a:lnTo>
                <a:lnTo>
                  <a:pt x="261" y="174"/>
                </a:lnTo>
                <a:lnTo>
                  <a:pt x="310" y="150"/>
                </a:lnTo>
                <a:lnTo>
                  <a:pt x="346" y="135"/>
                </a:lnTo>
                <a:lnTo>
                  <a:pt x="397" y="118"/>
                </a:lnTo>
                <a:lnTo>
                  <a:pt x="451" y="98"/>
                </a:lnTo>
                <a:lnTo>
                  <a:pt x="506" y="82"/>
                </a:lnTo>
                <a:lnTo>
                  <a:pt x="547" y="72"/>
                </a:lnTo>
                <a:lnTo>
                  <a:pt x="603" y="65"/>
                </a:lnTo>
                <a:lnTo>
                  <a:pt x="649" y="63"/>
                </a:lnTo>
                <a:lnTo>
                  <a:pt x="696" y="63"/>
                </a:lnTo>
                <a:lnTo>
                  <a:pt x="746" y="69"/>
                </a:lnTo>
                <a:lnTo>
                  <a:pt x="773" y="75"/>
                </a:lnTo>
                <a:lnTo>
                  <a:pt x="806" y="86"/>
                </a:lnTo>
                <a:lnTo>
                  <a:pt x="830" y="96"/>
                </a:lnTo>
                <a:lnTo>
                  <a:pt x="854" y="106"/>
                </a:lnTo>
                <a:lnTo>
                  <a:pt x="872" y="117"/>
                </a:lnTo>
                <a:lnTo>
                  <a:pt x="906" y="0"/>
                </a:lnTo>
                <a:lnTo>
                  <a:pt x="922" y="45"/>
                </a:lnTo>
                <a:lnTo>
                  <a:pt x="938" y="86"/>
                </a:lnTo>
                <a:lnTo>
                  <a:pt x="961" y="139"/>
                </a:lnTo>
                <a:lnTo>
                  <a:pt x="990" y="186"/>
                </a:lnTo>
                <a:lnTo>
                  <a:pt x="1016" y="224"/>
                </a:lnTo>
                <a:lnTo>
                  <a:pt x="1053" y="263"/>
                </a:lnTo>
                <a:lnTo>
                  <a:pt x="1006" y="272"/>
                </a:lnTo>
                <a:lnTo>
                  <a:pt x="956" y="284"/>
                </a:lnTo>
                <a:lnTo>
                  <a:pt x="901" y="302"/>
                </a:lnTo>
                <a:lnTo>
                  <a:pt x="856" y="325"/>
                </a:lnTo>
                <a:lnTo>
                  <a:pt x="830" y="340"/>
                </a:lnTo>
                <a:lnTo>
                  <a:pt x="799" y="367"/>
                </a:lnTo>
                <a:lnTo>
                  <a:pt x="833" y="250"/>
                </a:lnTo>
                <a:lnTo>
                  <a:pt x="792" y="230"/>
                </a:lnTo>
                <a:lnTo>
                  <a:pt x="754" y="216"/>
                </a:lnTo>
                <a:lnTo>
                  <a:pt x="709" y="207"/>
                </a:lnTo>
                <a:lnTo>
                  <a:pt x="663" y="200"/>
                </a:lnTo>
                <a:lnTo>
                  <a:pt x="610" y="197"/>
                </a:lnTo>
                <a:lnTo>
                  <a:pt x="562" y="196"/>
                </a:lnTo>
                <a:lnTo>
                  <a:pt x="492" y="200"/>
                </a:lnTo>
                <a:lnTo>
                  <a:pt x="434" y="208"/>
                </a:lnTo>
                <a:lnTo>
                  <a:pt x="381" y="218"/>
                </a:lnTo>
                <a:lnTo>
                  <a:pt x="325" y="233"/>
                </a:lnTo>
                <a:lnTo>
                  <a:pt x="297" y="240"/>
                </a:lnTo>
                <a:lnTo>
                  <a:pt x="273" y="248"/>
                </a:lnTo>
                <a:lnTo>
                  <a:pt x="250" y="255"/>
                </a:lnTo>
                <a:lnTo>
                  <a:pt x="230" y="263"/>
                </a:lnTo>
                <a:lnTo>
                  <a:pt x="190" y="278"/>
                </a:lnTo>
                <a:lnTo>
                  <a:pt x="163" y="291"/>
                </a:lnTo>
                <a:lnTo>
                  <a:pt x="142" y="302"/>
                </a:lnTo>
                <a:lnTo>
                  <a:pt x="121" y="313"/>
                </a:lnTo>
                <a:lnTo>
                  <a:pt x="100" y="325"/>
                </a:lnTo>
                <a:lnTo>
                  <a:pt x="82" y="336"/>
                </a:lnTo>
                <a:lnTo>
                  <a:pt x="62" y="348"/>
                </a:lnTo>
                <a:lnTo>
                  <a:pt x="40" y="365"/>
                </a:lnTo>
                <a:lnTo>
                  <a:pt x="19" y="380"/>
                </a:lnTo>
                <a:lnTo>
                  <a:pt x="0" y="397"/>
                </a:lnTo>
              </a:path>
            </a:pathLst>
          </a:custGeom>
          <a:solidFill>
            <a:srgbClr val="4F008C">
              <a:alpha val="24706"/>
            </a:srgbClr>
          </a:solidFill>
          <a:ln>
            <a:noFill/>
          </a:ln>
          <a:effectLst/>
        </p:spPr>
        <p:txBody>
          <a:bodyPr/>
          <a:lstStyle/>
          <a:p>
            <a:pPr>
              <a:defRPr/>
            </a:pPr>
            <a:endParaRPr lang="en-US"/>
          </a:p>
        </p:txBody>
      </p:sp>
      <p:pic>
        <p:nvPicPr>
          <p:cNvPr id="2" name="Picture 1"/>
          <p:cNvPicPr>
            <a:picLocks noChangeAspect="1"/>
          </p:cNvPicPr>
          <p:nvPr/>
        </p:nvPicPr>
        <p:blipFill>
          <a:blip r:embed="rId4"/>
          <a:stretch>
            <a:fillRect/>
          </a:stretch>
        </p:blipFill>
        <p:spPr>
          <a:xfrm>
            <a:off x="4541140" y="1518885"/>
            <a:ext cx="3735028" cy="1168920"/>
          </a:xfrm>
          <a:prstGeom prst="rect">
            <a:avLst/>
          </a:prstGeom>
        </p:spPr>
      </p:pic>
      <p:sp>
        <p:nvSpPr>
          <p:cNvPr id="22" name="Rectangle 21">
            <a:extLst>
              <a:ext uri="{FF2B5EF4-FFF2-40B4-BE49-F238E27FC236}">
                <a16:creationId xmlns:a16="http://schemas.microsoft.com/office/drawing/2014/main" id="{DA2F0242-25A3-408D-AF77-CCAB8D3ECD28}"/>
              </a:ext>
            </a:extLst>
          </p:cNvPr>
          <p:cNvSpPr/>
          <p:nvPr/>
        </p:nvSpPr>
        <p:spPr>
          <a:xfrm>
            <a:off x="4440979" y="1050157"/>
            <a:ext cx="3935349" cy="276999"/>
          </a:xfrm>
          <a:prstGeom prst="rect">
            <a:avLst/>
          </a:prstGeom>
        </p:spPr>
        <p:txBody>
          <a:bodyPr wrap="square">
            <a:spAutoFit/>
          </a:bodyPr>
          <a:lstStyle/>
          <a:p>
            <a:pPr>
              <a:defRPr/>
            </a:pPr>
            <a:r>
              <a:rPr lang="en-US" sz="1200" b="1" dirty="0">
                <a:solidFill>
                  <a:schemeClr val="tx1">
                    <a:lumMod val="75000"/>
                    <a:lumOff val="25000"/>
                  </a:schemeClr>
                </a:solidFill>
                <a:latin typeface="Century Gothic" panose="020B0502020202020204" pitchFamily="34" charset="0"/>
              </a:rPr>
              <a:t>Reference Frameworks and Industry Best Practices</a:t>
            </a:r>
          </a:p>
        </p:txBody>
      </p:sp>
    </p:spTree>
    <p:extLst>
      <p:ext uri="{BB962C8B-B14F-4D97-AF65-F5344CB8AC3E}">
        <p14:creationId xmlns:p14="http://schemas.microsoft.com/office/powerpoint/2010/main" val="153898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16</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Strategy Alignment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6" name="Table 5">
            <a:extLst>
              <a:ext uri="{FF2B5EF4-FFF2-40B4-BE49-F238E27FC236}">
                <a16:creationId xmlns:a16="http://schemas.microsoft.com/office/drawing/2014/main" id="{B3A6DF52-DAA3-4B71-B925-45624FBA431A}"/>
              </a:ext>
            </a:extLst>
          </p:cNvPr>
          <p:cNvGraphicFramePr>
            <a:graphicFrameLocks noGrp="1"/>
          </p:cNvGraphicFramePr>
          <p:nvPr>
            <p:extLst>
              <p:ext uri="{D42A27DB-BD31-4B8C-83A1-F6EECF244321}">
                <p14:modId xmlns:p14="http://schemas.microsoft.com/office/powerpoint/2010/main" val="2865505749"/>
              </p:ext>
            </p:extLst>
          </p:nvPr>
        </p:nvGraphicFramePr>
        <p:xfrm>
          <a:off x="266700" y="1430741"/>
          <a:ext cx="11620499" cy="2425951"/>
        </p:xfrm>
        <a:graphic>
          <a:graphicData uri="http://schemas.openxmlformats.org/drawingml/2006/table">
            <a:tbl>
              <a:tblPr/>
              <a:tblGrid>
                <a:gridCol w="323419">
                  <a:extLst>
                    <a:ext uri="{9D8B030D-6E8A-4147-A177-3AD203B41FA5}">
                      <a16:colId xmlns:a16="http://schemas.microsoft.com/office/drawing/2014/main" val="2642971607"/>
                    </a:ext>
                  </a:extLst>
                </a:gridCol>
                <a:gridCol w="1023519">
                  <a:extLst>
                    <a:ext uri="{9D8B030D-6E8A-4147-A177-3AD203B41FA5}">
                      <a16:colId xmlns:a16="http://schemas.microsoft.com/office/drawing/2014/main" val="4073427209"/>
                    </a:ext>
                  </a:extLst>
                </a:gridCol>
                <a:gridCol w="984189">
                  <a:extLst>
                    <a:ext uri="{9D8B030D-6E8A-4147-A177-3AD203B41FA5}">
                      <a16:colId xmlns:a16="http://schemas.microsoft.com/office/drawing/2014/main" val="620533381"/>
                    </a:ext>
                  </a:extLst>
                </a:gridCol>
                <a:gridCol w="1716912">
                  <a:extLst>
                    <a:ext uri="{9D8B030D-6E8A-4147-A177-3AD203B41FA5}">
                      <a16:colId xmlns:a16="http://schemas.microsoft.com/office/drawing/2014/main" val="2368536155"/>
                    </a:ext>
                  </a:extLst>
                </a:gridCol>
                <a:gridCol w="439345">
                  <a:extLst>
                    <a:ext uri="{9D8B030D-6E8A-4147-A177-3AD203B41FA5}">
                      <a16:colId xmlns:a16="http://schemas.microsoft.com/office/drawing/2014/main" val="1573481072"/>
                    </a:ext>
                  </a:extLst>
                </a:gridCol>
                <a:gridCol w="1266006">
                  <a:extLst>
                    <a:ext uri="{9D8B030D-6E8A-4147-A177-3AD203B41FA5}">
                      <a16:colId xmlns:a16="http://schemas.microsoft.com/office/drawing/2014/main" val="620918097"/>
                    </a:ext>
                  </a:extLst>
                </a:gridCol>
                <a:gridCol w="1508800">
                  <a:extLst>
                    <a:ext uri="{9D8B030D-6E8A-4147-A177-3AD203B41FA5}">
                      <a16:colId xmlns:a16="http://schemas.microsoft.com/office/drawing/2014/main" val="1793809602"/>
                    </a:ext>
                  </a:extLst>
                </a:gridCol>
                <a:gridCol w="1763159">
                  <a:extLst>
                    <a:ext uri="{9D8B030D-6E8A-4147-A177-3AD203B41FA5}">
                      <a16:colId xmlns:a16="http://schemas.microsoft.com/office/drawing/2014/main" val="2633191215"/>
                    </a:ext>
                  </a:extLst>
                </a:gridCol>
                <a:gridCol w="2595150">
                  <a:extLst>
                    <a:ext uri="{9D8B030D-6E8A-4147-A177-3AD203B41FA5}">
                      <a16:colId xmlns:a16="http://schemas.microsoft.com/office/drawing/2014/main" val="2265881466"/>
                    </a:ext>
                  </a:extLst>
                </a:gridCol>
              </a:tblGrid>
              <a:tr h="297265">
                <a:tc>
                  <a:txBody>
                    <a:bodyPr/>
                    <a:lstStyle/>
                    <a:p>
                      <a:pPr algn="ctr" rtl="0" fontAlgn="ctr"/>
                      <a:r>
                        <a:rPr lang="en-US" sz="700" b="1" i="1" u="none" strike="noStrike" dirty="0">
                          <a:solidFill>
                            <a:schemeClr val="bg1"/>
                          </a:solidFill>
                          <a:effectLst/>
                          <a:latin typeface="Arial" panose="020B0604020202020204" pitchFamily="34" charset="0"/>
                          <a:cs typeface="Arial" panose="020B0604020202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Sub-Dimension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Questions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Criteria Weight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Evaluation Criteria/ Guidelines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Formula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Formula Calculation Hint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Required Evidence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327985621"/>
                  </a:ext>
                </a:extLst>
              </a:tr>
              <a:tr h="1168566">
                <a:tc>
                  <a:txBody>
                    <a:bodyPr/>
                    <a:lstStyle/>
                    <a:p>
                      <a:pPr algn="ctr" rtl="0" fontAlgn="ctr"/>
                      <a:r>
                        <a:rPr lang="en-US" sz="700" b="0" i="0" u="none" strike="noStrike" dirty="0">
                          <a:solidFill>
                            <a:schemeClr val="bg1"/>
                          </a:solidFill>
                          <a:effectLst/>
                          <a:latin typeface="Arial" panose="020B0604020202020204" pitchFamily="34" charset="0"/>
                          <a:cs typeface="Arial" panose="020B0604020202020204" pitchFamily="34" charset="0"/>
                        </a:rPr>
                        <a:t>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Strategy Alignment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level of alignment of GDs projects with the TechOps Strategic objectives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all projects (of relevance to OX) aligned with the TechOps strategic objectives? This criteria focuses on projects of relevance to processes, in specific, projects impacting processes (process modeling, process change, process automation)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 of relevant projects aligned with TechOps Strategic Objectives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projects (of relevance to OX) aligned with the TechOps strategic objectives/ Total No. of projects (of relevance to OX)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Focus of this criterion are projects impacting the process domain (process modeling, process change, process automation), and linked to TechOps strategic objectives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List of projects name (of relevance to OX) </a:t>
                      </a:r>
                    </a:p>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project card, or business case document that clearly link the project objectives to the TechOps strategic objectives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807345"/>
                  </a:ext>
                </a:extLst>
              </a:tr>
              <a:tr h="926128">
                <a:tc>
                  <a:txBody>
                    <a:bodyPr/>
                    <a:lstStyle/>
                    <a:p>
                      <a:pPr algn="ctr" rtl="0" fontAlgn="ctr"/>
                      <a:r>
                        <a:rPr lang="en-US" sz="700" b="0" i="0" u="none" strike="noStrike" dirty="0">
                          <a:solidFill>
                            <a:schemeClr val="bg1"/>
                          </a:solidFill>
                          <a:effectLst/>
                          <a:latin typeface="Arial" panose="020B0604020202020204" pitchFamily="34" charset="0"/>
                          <a:cs typeface="Arial" panose="020B0604020202020204" pitchFamily="34" charset="0"/>
                        </a:rPr>
                        <a:t>1.2.1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Strategy Communication &amp; Knowledge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how aligned are GDs stakeholders with strategic objectives through proper communication via cascading of TechOps objectives to GDs Departments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TechOps Objectives cascaded to GDs departments?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GD departments to which TechOps objectives are cascaded.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GD Departments to which TechOps Objectives are cascaded / Number of GD Departments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department in the GD where the TechOps strategic objectives are cascaded divided on total no of department of GD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Status of objective cascade of each department within the GD </a:t>
                      </a:r>
                    </a:p>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Snapshot of the cascaded objectives to the department level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336913"/>
                  </a:ext>
                </a:extLst>
              </a:tr>
            </a:tbl>
          </a:graphicData>
        </a:graphic>
      </p:graphicFrame>
    </p:spTree>
    <p:extLst>
      <p:ext uri="{BB962C8B-B14F-4D97-AF65-F5344CB8AC3E}">
        <p14:creationId xmlns:p14="http://schemas.microsoft.com/office/powerpoint/2010/main" val="382799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17</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Process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7" name="Table 6">
            <a:extLst>
              <a:ext uri="{FF2B5EF4-FFF2-40B4-BE49-F238E27FC236}">
                <a16:creationId xmlns:a16="http://schemas.microsoft.com/office/drawing/2014/main" id="{04D49A2D-3556-4F35-AF58-2EE76BF42BEE}"/>
              </a:ext>
            </a:extLst>
          </p:cNvPr>
          <p:cNvGraphicFramePr>
            <a:graphicFrameLocks noGrp="1"/>
          </p:cNvGraphicFramePr>
          <p:nvPr>
            <p:extLst>
              <p:ext uri="{D42A27DB-BD31-4B8C-83A1-F6EECF244321}">
                <p14:modId xmlns:p14="http://schemas.microsoft.com/office/powerpoint/2010/main" val="4202924494"/>
              </p:ext>
            </p:extLst>
          </p:nvPr>
        </p:nvGraphicFramePr>
        <p:xfrm>
          <a:off x="330200" y="1071761"/>
          <a:ext cx="11586980" cy="5325454"/>
        </p:xfrm>
        <a:graphic>
          <a:graphicData uri="http://schemas.openxmlformats.org/drawingml/2006/table">
            <a:tbl>
              <a:tblPr/>
              <a:tblGrid>
                <a:gridCol w="342888">
                  <a:extLst>
                    <a:ext uri="{9D8B030D-6E8A-4147-A177-3AD203B41FA5}">
                      <a16:colId xmlns:a16="http://schemas.microsoft.com/office/drawing/2014/main" val="4239338664"/>
                    </a:ext>
                  </a:extLst>
                </a:gridCol>
                <a:gridCol w="808238">
                  <a:extLst>
                    <a:ext uri="{9D8B030D-6E8A-4147-A177-3AD203B41FA5}">
                      <a16:colId xmlns:a16="http://schemas.microsoft.com/office/drawing/2014/main" val="1451703262"/>
                    </a:ext>
                  </a:extLst>
                </a:gridCol>
                <a:gridCol w="1350453">
                  <a:extLst>
                    <a:ext uri="{9D8B030D-6E8A-4147-A177-3AD203B41FA5}">
                      <a16:colId xmlns:a16="http://schemas.microsoft.com/office/drawing/2014/main" val="3072528882"/>
                    </a:ext>
                  </a:extLst>
                </a:gridCol>
                <a:gridCol w="1540134">
                  <a:extLst>
                    <a:ext uri="{9D8B030D-6E8A-4147-A177-3AD203B41FA5}">
                      <a16:colId xmlns:a16="http://schemas.microsoft.com/office/drawing/2014/main" val="451643800"/>
                    </a:ext>
                  </a:extLst>
                </a:gridCol>
                <a:gridCol w="432892">
                  <a:extLst>
                    <a:ext uri="{9D8B030D-6E8A-4147-A177-3AD203B41FA5}">
                      <a16:colId xmlns:a16="http://schemas.microsoft.com/office/drawing/2014/main" val="277451664"/>
                    </a:ext>
                  </a:extLst>
                </a:gridCol>
                <a:gridCol w="1269794">
                  <a:extLst>
                    <a:ext uri="{9D8B030D-6E8A-4147-A177-3AD203B41FA5}">
                      <a16:colId xmlns:a16="http://schemas.microsoft.com/office/drawing/2014/main" val="1927331814"/>
                    </a:ext>
                  </a:extLst>
                </a:gridCol>
                <a:gridCol w="1595397">
                  <a:extLst>
                    <a:ext uri="{9D8B030D-6E8A-4147-A177-3AD203B41FA5}">
                      <a16:colId xmlns:a16="http://schemas.microsoft.com/office/drawing/2014/main" val="2046473642"/>
                    </a:ext>
                  </a:extLst>
                </a:gridCol>
                <a:gridCol w="2281659">
                  <a:extLst>
                    <a:ext uri="{9D8B030D-6E8A-4147-A177-3AD203B41FA5}">
                      <a16:colId xmlns:a16="http://schemas.microsoft.com/office/drawing/2014/main" val="2360627440"/>
                    </a:ext>
                  </a:extLst>
                </a:gridCol>
                <a:gridCol w="1965525">
                  <a:extLst>
                    <a:ext uri="{9D8B030D-6E8A-4147-A177-3AD203B41FA5}">
                      <a16:colId xmlns:a16="http://schemas.microsoft.com/office/drawing/2014/main" val="337742915"/>
                    </a:ext>
                  </a:extLst>
                </a:gridCol>
              </a:tblGrid>
              <a:tr h="181666">
                <a:tc>
                  <a:txBody>
                    <a:bodyPr/>
                    <a:lstStyle/>
                    <a:p>
                      <a:pPr algn="ctr" rtl="0" fontAlgn="ctr"/>
                      <a:r>
                        <a:rPr lang="en-US" sz="800" b="1" i="1" u="none" strike="noStrike" dirty="0">
                          <a:solidFill>
                            <a:srgbClr val="FFFFFF"/>
                          </a:solidFill>
                          <a:effectLst/>
                          <a:latin typeface="Arial" panose="020B0604020202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Sub-Dimension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Questions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Criteria Weight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Evaluation Criteria/ Guidelines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Formula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Formula Calculation Hint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dirty="0">
                          <a:solidFill>
                            <a:srgbClr val="FFFFFF"/>
                          </a:solidFill>
                          <a:effectLst/>
                          <a:latin typeface="Arial" panose="020B0604020202020204" pitchFamily="34" charset="0"/>
                        </a:rPr>
                        <a:t>Required Evidence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1254067386"/>
                  </a:ext>
                </a:extLst>
              </a:tr>
              <a:tr h="363331">
                <a:tc>
                  <a:txBody>
                    <a:bodyPr/>
                    <a:lstStyle/>
                    <a:p>
                      <a:pPr algn="ctr" rtl="0" fontAlgn="ctr"/>
                      <a:r>
                        <a:rPr lang="en-US" sz="800" b="0" i="0" u="none" strike="noStrike" dirty="0">
                          <a:solidFill>
                            <a:srgbClr val="FFFFFF"/>
                          </a:solidFill>
                          <a:effectLst/>
                          <a:latin typeface="Arial" panose="020B0604020202020204" pitchFamily="34" charset="0"/>
                        </a:rPr>
                        <a:t>2.1.1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Framework and Model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dimension measures the alignment of the processes with the existing business process framework as well as the cross integration of the processes with other processes in other functions building an end to end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processes aligned with the existing business process framework?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 of processes aligned with the business process framework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aligned with the existing framework / Total no. of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Currently, the value of this criteria will be considered 0 as no TechOps Process Framework is present.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Map the process name with the process name in the process framework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977079"/>
                  </a:ext>
                </a:extLst>
              </a:tr>
              <a:tr h="753652">
                <a:tc>
                  <a:txBody>
                    <a:bodyPr/>
                    <a:lstStyle/>
                    <a:p>
                      <a:pPr algn="ctr" rtl="0" fontAlgn="ctr"/>
                      <a:r>
                        <a:rPr lang="en-US" sz="800" b="0" i="0" u="none" strike="noStrike" dirty="0">
                          <a:solidFill>
                            <a:srgbClr val="FFFFFF"/>
                          </a:solidFill>
                          <a:effectLst/>
                          <a:latin typeface="Arial" panose="020B0604020202020204" pitchFamily="34" charset="0"/>
                        </a:rPr>
                        <a:t>2.1.2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processes cross integrated with other processes in other functions? (i.e. is there an end to end process value chain?)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 of cross functional processes integrated with other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integrated processes / Total no. of cross-functional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Determine cross functional processes, expert judgement for the received process document. Two values shall be used:  yes or no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 shows the cross function interaction and communication with other  relevant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72020"/>
                  </a:ext>
                </a:extLst>
              </a:tr>
              <a:tr h="338667">
                <a:tc>
                  <a:txBody>
                    <a:bodyPr/>
                    <a:lstStyle/>
                    <a:p>
                      <a:pPr algn="ctr" rtl="0" fontAlgn="ctr"/>
                      <a:r>
                        <a:rPr lang="en-US" sz="800" b="0" i="0" u="none" strike="noStrike" dirty="0">
                          <a:solidFill>
                            <a:srgbClr val="FFFFFF"/>
                          </a:solidFill>
                          <a:effectLst/>
                          <a:latin typeface="Arial" panose="020B0604020202020204" pitchFamily="34" charset="0"/>
                        </a:rPr>
                        <a:t>2.2.1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7">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Documentation &amp; Best Practice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dimension measures the completeness of documentation of the processes against best practices as well as their validity in being up-to-date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R&amp;R of GD's functions fully covered by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700" b="0" i="0" u="none" strike="noStrike" dirty="0">
                        <a:solidFill>
                          <a:schemeClr val="tx1">
                            <a:lumMod val="50000"/>
                          </a:schemeClr>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functions documented that are  covered by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function activities documented that covered by processes / Total No. of Functions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Map the GD processes to the functional description of the R&amp;R to validate the % of R&amp;Rs that are covered by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approved GD R&amp;Rs from HR, mapped to process name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6494158"/>
                  </a:ext>
                </a:extLst>
              </a:tr>
              <a:tr h="149013">
                <a:tc>
                  <a:txBody>
                    <a:bodyPr/>
                    <a:lstStyle/>
                    <a:p>
                      <a:r>
                        <a:rPr lang="en-US" sz="800" b="0" i="0" u="none" strike="noStrike" dirty="0">
                          <a:solidFill>
                            <a:srgbClr val="FFFFFF"/>
                          </a:solidFill>
                          <a:effectLst/>
                          <a:latin typeface="Arial" panose="020B0604020202020204" pitchFamily="34" charset="0"/>
                        </a:rPr>
                        <a:t>2.2.2</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How many Processes are Approved or Published? (with a focus on the % of Approved processes as compared to total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approved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Approved process / Total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Determine the status for each process document (Approved/published, or draft ).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 documents highlighting their status (Approved/published, draft)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80045">
                <a:tc>
                  <a:txBody>
                    <a:bodyPr/>
                    <a:lstStyle/>
                    <a:p>
                      <a:pPr algn="ctr" rtl="0" fontAlgn="ctr"/>
                      <a:r>
                        <a:rPr lang="en-US" sz="800" b="0" i="0" u="none" strike="noStrike" dirty="0">
                          <a:solidFill>
                            <a:srgbClr val="FFFFFF"/>
                          </a:solidFill>
                          <a:effectLst/>
                          <a:latin typeface="Arial" panose="020B0604020202020204" pitchFamily="34" charset="0"/>
                        </a:rPr>
                        <a:t>2.2.3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documented process contents covering 7 parameters: scope, objectives, Responsibilities, I/P &amp; O/P, Process Flow and description? Also, is the process document aligned with the process template?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 contents covered in the process template.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(2 Points for template alignment, 1 point for each of the Seven (7) process parameter)/9 (total No.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Each process parameter will count one point (maximum 7 points), alignment with process template shall take one of the following value: fully alignment (2 points), partially alignment (1 point) or not alignment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documents containing the listed parameters and aligned with STC template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26936"/>
                  </a:ext>
                </a:extLst>
              </a:tr>
              <a:tr h="373388">
                <a:tc>
                  <a:txBody>
                    <a:bodyPr/>
                    <a:lstStyle/>
                    <a:p>
                      <a:r>
                        <a:rPr lang="en-US" sz="800" b="0" i="0" u="none" strike="noStrike" dirty="0">
                          <a:solidFill>
                            <a:srgbClr val="FFFFFF"/>
                          </a:solidFill>
                          <a:effectLst/>
                          <a:latin typeface="Arial" panose="020B0604020202020204" pitchFamily="34" charset="0"/>
                        </a:rPr>
                        <a:t>2.2.4</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processes in accordance with best practices, standards or </a:t>
                      </a:r>
                      <a:r>
                        <a:rPr lang="en-US" sz="700" b="0" i="0" u="none" strike="noStrike" kern="1200" dirty="0" err="1">
                          <a:solidFill>
                            <a:schemeClr val="tx1">
                              <a:lumMod val="50000"/>
                            </a:schemeClr>
                          </a:solidFill>
                          <a:effectLst/>
                          <a:latin typeface="Arial" panose="020B0604020202020204" pitchFamily="34" charset="0"/>
                          <a:ea typeface="+mn-ea"/>
                          <a:cs typeface="+mn-cs"/>
                        </a:rPr>
                        <a:t>eTom</a:t>
                      </a:r>
                      <a:r>
                        <a:rPr lang="en-US" sz="700" b="0" i="0" u="none" strike="noStrike" kern="1200" dirty="0">
                          <a:solidFill>
                            <a:schemeClr val="tx1">
                              <a:lumMod val="50000"/>
                            </a:schemeClr>
                          </a:solidFill>
                          <a:effectLst/>
                          <a:latin typeface="Arial" panose="020B0604020202020204" pitchFamily="34" charset="0"/>
                          <a:ea typeface="+mn-ea"/>
                          <a:cs typeface="+mn-cs"/>
                        </a:rPr>
                        <a:t> framework?</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 Mapped to standard best practice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 mapped to BP or STD/ Total number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Expert judgement for the received document. Two value shall be used: yes for the mapped process and no for processes not mapped to a standard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 list the references of the used BP/Std. otherwise the expert judgement shall be used.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63222">
                <a:tc>
                  <a:txBody>
                    <a:bodyPr/>
                    <a:lstStyle/>
                    <a:p>
                      <a:r>
                        <a:rPr lang="en-US" sz="800" b="0" i="0" u="none" strike="noStrike" dirty="0">
                          <a:solidFill>
                            <a:srgbClr val="FFFFFF"/>
                          </a:solidFill>
                          <a:effectLst/>
                          <a:latin typeface="Arial" panose="020B0604020202020204" pitchFamily="34" charset="0"/>
                        </a:rPr>
                        <a:t>2.2.5</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 reviewed regularly to continually improve for business needs (within 12 months)?</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 revised or updated (within 12 months)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 updated / Total number of approved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approved/published process is updated during the last year? Two value shall be used: yes for the updated process and no the non-updated process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control part shows the process version and update.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3331">
                <a:tc>
                  <a:txBody>
                    <a:bodyPr/>
                    <a:lstStyle/>
                    <a:p>
                      <a:pPr algn="ctr" rtl="0" fontAlgn="ctr"/>
                      <a:r>
                        <a:rPr lang="en-US" sz="800" b="0" i="0" u="none" strike="noStrike" dirty="0">
                          <a:solidFill>
                            <a:srgbClr val="FFFFFF"/>
                          </a:solidFill>
                          <a:effectLst/>
                          <a:latin typeface="Arial" panose="020B0604020202020204" pitchFamily="34" charset="0"/>
                        </a:rPr>
                        <a:t>2.2.6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all process records (outputs) properly controlled?  (Process work product)</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controlled outputs records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Total number of controlled records / Total number of output records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outputs are saved and controlled  in system or shared folders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of the output name and the system that used to control and manage  these outputs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4207247"/>
                  </a:ext>
                </a:extLst>
              </a:tr>
              <a:tr h="100565">
                <a:tc>
                  <a:txBody>
                    <a:bodyPr/>
                    <a:lstStyle/>
                    <a:p>
                      <a:pPr algn="ctr" rtl="0" fontAlgn="ctr"/>
                      <a:r>
                        <a:rPr lang="en-US" sz="800" b="0" i="0" u="none" strike="noStrike" dirty="0">
                          <a:solidFill>
                            <a:srgbClr val="FFFFFF"/>
                          </a:solidFill>
                          <a:effectLst/>
                          <a:latin typeface="Arial" panose="020B0604020202020204" pitchFamily="34" charset="0"/>
                        </a:rPr>
                        <a:t>2.2.7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there any well define mechanism for Engaged Party (Vendor/Consulting)?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controlled 3rd party relevant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controlled 3rd party relevant processes / total number of 3rd party relevant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Determine the processes that contain interaction with 3rd party and subject it to the criterion.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vendor management process, and sample of performance reports – if applicable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31983"/>
                  </a:ext>
                </a:extLst>
              </a:tr>
              <a:tr h="272498">
                <a:tc>
                  <a:txBody>
                    <a:bodyPr/>
                    <a:lstStyle/>
                    <a:p>
                      <a:pPr algn="ctr" rtl="0" fontAlgn="ctr"/>
                      <a:r>
                        <a:rPr lang="en-US" sz="800" b="0" i="0" u="none" strike="noStrike" dirty="0">
                          <a:solidFill>
                            <a:srgbClr val="FFFFFF"/>
                          </a:solidFill>
                          <a:effectLst/>
                          <a:latin typeface="Arial" panose="020B0604020202020204" pitchFamily="34" charset="0"/>
                        </a:rPr>
                        <a:t>2.3.1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Ownership &amp; Conformance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dimension measures process ownership level as well as process execution conformance to the established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processes assigned process owner?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with assigned process owner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Processes with assigned owners/Total No. of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there a clear assignment for process ownership for each process? Two value shall be used: yes or no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Owner is listed in the process document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16909"/>
                  </a:ext>
                </a:extLst>
              </a:tr>
              <a:tr h="363331">
                <a:tc>
                  <a:txBody>
                    <a:bodyPr/>
                    <a:lstStyle/>
                    <a:p>
                      <a:pPr algn="ctr" rtl="0" fontAlgn="ctr"/>
                      <a:r>
                        <a:rPr lang="en-US" sz="800" b="0" i="0" u="none" strike="noStrike" dirty="0">
                          <a:solidFill>
                            <a:schemeClr val="bg1"/>
                          </a:solidFill>
                          <a:effectLst/>
                          <a:latin typeface="Arial" panose="020B0604020202020204" pitchFamily="34" charset="0"/>
                        </a:rPr>
                        <a:t>2.3.2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 process execution conforming to the process model? (Conformance to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whose execution conforms  to the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conformed processes/ Total No. of processes </a:t>
                      </a:r>
                    </a:p>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(Sample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Currently, this criterion will not be measured as it requires preparations to check process execution logs against the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Automated scripts output showing level of conformance of process execution to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0253725"/>
                  </a:ext>
                </a:extLst>
              </a:tr>
            </a:tbl>
          </a:graphicData>
        </a:graphic>
      </p:graphicFrame>
    </p:spTree>
    <p:extLst>
      <p:ext uri="{BB962C8B-B14F-4D97-AF65-F5344CB8AC3E}">
        <p14:creationId xmlns:p14="http://schemas.microsoft.com/office/powerpoint/2010/main" val="250073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18</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People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8" name="Table 7">
            <a:extLst>
              <a:ext uri="{FF2B5EF4-FFF2-40B4-BE49-F238E27FC236}">
                <a16:creationId xmlns:a16="http://schemas.microsoft.com/office/drawing/2014/main" id="{9753BA7A-0905-4924-8525-42042EB91DCF}"/>
              </a:ext>
            </a:extLst>
          </p:cNvPr>
          <p:cNvGraphicFramePr>
            <a:graphicFrameLocks noGrp="1"/>
          </p:cNvGraphicFramePr>
          <p:nvPr>
            <p:extLst>
              <p:ext uri="{D42A27DB-BD31-4B8C-83A1-F6EECF244321}">
                <p14:modId xmlns:p14="http://schemas.microsoft.com/office/powerpoint/2010/main" val="753693302"/>
              </p:ext>
            </p:extLst>
          </p:nvPr>
        </p:nvGraphicFramePr>
        <p:xfrm>
          <a:off x="403073" y="1371008"/>
          <a:ext cx="11385853" cy="3827416"/>
        </p:xfrm>
        <a:graphic>
          <a:graphicData uri="http://schemas.openxmlformats.org/drawingml/2006/table">
            <a:tbl>
              <a:tblPr/>
              <a:tblGrid>
                <a:gridCol w="399541">
                  <a:extLst>
                    <a:ext uri="{9D8B030D-6E8A-4147-A177-3AD203B41FA5}">
                      <a16:colId xmlns:a16="http://schemas.microsoft.com/office/drawing/2014/main" val="650809722"/>
                    </a:ext>
                  </a:extLst>
                </a:gridCol>
                <a:gridCol w="932207">
                  <a:extLst>
                    <a:ext uri="{9D8B030D-6E8A-4147-A177-3AD203B41FA5}">
                      <a16:colId xmlns:a16="http://schemas.microsoft.com/office/drawing/2014/main" val="2035260878"/>
                    </a:ext>
                  </a:extLst>
                </a:gridCol>
                <a:gridCol w="973092">
                  <a:extLst>
                    <a:ext uri="{9D8B030D-6E8A-4147-A177-3AD203B41FA5}">
                      <a16:colId xmlns:a16="http://schemas.microsoft.com/office/drawing/2014/main" val="2478250630"/>
                    </a:ext>
                  </a:extLst>
                </a:gridCol>
                <a:gridCol w="1697553">
                  <a:extLst>
                    <a:ext uri="{9D8B030D-6E8A-4147-A177-3AD203B41FA5}">
                      <a16:colId xmlns:a16="http://schemas.microsoft.com/office/drawing/2014/main" val="2367793333"/>
                    </a:ext>
                  </a:extLst>
                </a:gridCol>
                <a:gridCol w="434390">
                  <a:extLst>
                    <a:ext uri="{9D8B030D-6E8A-4147-A177-3AD203B41FA5}">
                      <a16:colId xmlns:a16="http://schemas.microsoft.com/office/drawing/2014/main" val="541764289"/>
                    </a:ext>
                  </a:extLst>
                </a:gridCol>
                <a:gridCol w="1251732">
                  <a:extLst>
                    <a:ext uri="{9D8B030D-6E8A-4147-A177-3AD203B41FA5}">
                      <a16:colId xmlns:a16="http://schemas.microsoft.com/office/drawing/2014/main" val="2004283575"/>
                    </a:ext>
                  </a:extLst>
                </a:gridCol>
                <a:gridCol w="1869967">
                  <a:extLst>
                    <a:ext uri="{9D8B030D-6E8A-4147-A177-3AD203B41FA5}">
                      <a16:colId xmlns:a16="http://schemas.microsoft.com/office/drawing/2014/main" val="1251018898"/>
                    </a:ext>
                  </a:extLst>
                </a:gridCol>
                <a:gridCol w="1659899">
                  <a:extLst>
                    <a:ext uri="{9D8B030D-6E8A-4147-A177-3AD203B41FA5}">
                      <a16:colId xmlns:a16="http://schemas.microsoft.com/office/drawing/2014/main" val="2008659548"/>
                    </a:ext>
                  </a:extLst>
                </a:gridCol>
                <a:gridCol w="2167472">
                  <a:extLst>
                    <a:ext uri="{9D8B030D-6E8A-4147-A177-3AD203B41FA5}">
                      <a16:colId xmlns:a16="http://schemas.microsoft.com/office/drawing/2014/main" val="1135996141"/>
                    </a:ext>
                  </a:extLst>
                </a:gridCol>
              </a:tblGrid>
              <a:tr h="228976">
                <a:tc>
                  <a:txBody>
                    <a:bodyPr/>
                    <a:lstStyle/>
                    <a:p>
                      <a:pPr algn="ctr" rtl="0" fontAlgn="ctr"/>
                      <a:r>
                        <a:rPr lang="en-US" sz="700" b="1" i="1" u="none" strike="noStrike" dirty="0">
                          <a:solidFill>
                            <a:srgbClr val="FFFFFF"/>
                          </a:solidFill>
                          <a:effectLs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Sub-Dimension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Questions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Criteria Weight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Evaluation Criteria/ Guidelines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 Calculation Hint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rgbClr val="FFFFFF"/>
                          </a:solidFill>
                          <a:effectLst/>
                          <a:latin typeface="Arial" panose="020B0604020202020204" pitchFamily="34" charset="0"/>
                        </a:rPr>
                        <a:t>Required Evidence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2548401704"/>
                  </a:ext>
                </a:extLst>
              </a:tr>
              <a:tr h="506767">
                <a:tc>
                  <a:txBody>
                    <a:bodyPr/>
                    <a:lstStyle/>
                    <a:p>
                      <a:pPr algn="ctr" rtl="0" fontAlgn="ctr"/>
                      <a:r>
                        <a:rPr lang="en-US" sz="700" b="0" i="0" u="none" strike="noStrike" dirty="0">
                          <a:solidFill>
                            <a:srgbClr val="FFFFFF"/>
                          </a:solidFill>
                          <a:effectLst/>
                          <a:latin typeface="Arial" panose="020B0604020202020204" pitchFamily="34" charset="0"/>
                        </a:rPr>
                        <a:t>3.1.1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Innovation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adoption of innovative design thinking practices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GDs practicing innovative methodologies and practices (design thinking) in process design?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(new and updated ) where design thinking was used in the design of such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in which design thinking was applied in their design (new/updated processes)/ total no of processes designed (new/updated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new or updated processes, determine if the design thinking approach is used during process design or improvements.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List of process name where design thinking have been used for design or improve the processes </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MoM or Report or any other evidence showing that design thinking was utilized for (new and updated)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661"/>
                  </a:ext>
                </a:extLst>
              </a:tr>
              <a:tr h="864636">
                <a:tc>
                  <a:txBody>
                    <a:bodyPr/>
                    <a:lstStyle/>
                    <a:p>
                      <a:pPr algn="ctr" rtl="0" fontAlgn="ctr"/>
                      <a:r>
                        <a:rPr lang="en-US" sz="700" b="0" i="0" u="none" strike="noStrike" dirty="0">
                          <a:solidFill>
                            <a:srgbClr val="FFFFFF"/>
                          </a:solidFill>
                          <a:effectLst/>
                          <a:latin typeface="Arial" panose="020B0604020202020204" pitchFamily="34" charset="0"/>
                        </a:rPr>
                        <a:t>3.2.1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Training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level of training and awareness that is provided to the people to improve their skills and capabilities to manage the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How many people get Quality training / awareness last one year?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a:t>
                      </a:r>
                      <a:r>
                        <a:rPr lang="en-US" sz="700" b="0" i="0" u="none" strike="noStrike" kern="1200">
                          <a:solidFill>
                            <a:schemeClr val="tx1">
                              <a:lumMod val="50000"/>
                            </a:schemeClr>
                          </a:solidFill>
                          <a:effectLst/>
                          <a:latin typeface="Arial" panose="020B0604020202020204" pitchFamily="34" charset="0"/>
                          <a:ea typeface="+mn-ea"/>
                          <a:cs typeface="+mn-cs"/>
                        </a:rPr>
                        <a:t>training can be </a:t>
                      </a:r>
                      <a:r>
                        <a:rPr lang="en-US" sz="700" b="0" i="0" u="none" strike="noStrike" kern="1200" dirty="0">
                          <a:solidFill>
                            <a:schemeClr val="tx1">
                              <a:lumMod val="50000"/>
                            </a:schemeClr>
                          </a:solidFill>
                          <a:effectLst/>
                          <a:latin typeface="Arial" panose="020B0604020202020204" pitchFamily="34" charset="0"/>
                          <a:ea typeface="+mn-ea"/>
                          <a:cs typeface="+mn-cs"/>
                        </a:rPr>
                        <a:t>general quality training (ex. ISO9001, QMS, Lean Management) or domain quality related training (ex. ITIL, COBIT, PMP, ISO20000, ISO27001 )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Number of Employees training / Total number of Employee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Get the number of employee who attend the training/awareness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Total No of STC Employee within the GD</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No of trained employees </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Attendance sheet, or certificate of attendance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063425"/>
                  </a:ext>
                </a:extLst>
              </a:tr>
              <a:tr h="973667">
                <a:tc>
                  <a:txBody>
                    <a:bodyPr/>
                    <a:lstStyle/>
                    <a:p>
                      <a:r>
                        <a:rPr lang="en-US" sz="700" b="0" i="0" u="none" strike="noStrike" dirty="0">
                          <a:solidFill>
                            <a:srgbClr val="FFFFFF"/>
                          </a:solidFill>
                          <a:effectLst/>
                          <a:latin typeface="Arial" panose="020B0604020202020204" pitchFamily="34" charset="0"/>
                        </a:rPr>
                        <a:t>3.2.2</a:t>
                      </a:r>
                      <a:endParaRPr lang="en-US" dirty="0"/>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people getting process training and awareness for new / updated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new / updated processes for which training was conduced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(new / updated) processes for which training, awareness has been conducted / Total number of (updated or new)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updated or new process, add a status for process training or awareness (training conduced / not conduced)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Processes name  where training /awareness/handover sessions have been conducted </a:t>
                      </a:r>
                    </a:p>
                    <a:p>
                      <a:pPr marL="171450" indent="-114300">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Attendance sheet, or certificate of attendance for process training and handover session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9977">
                <a:tc>
                  <a:txBody>
                    <a:bodyPr/>
                    <a:lstStyle/>
                    <a:p>
                      <a:pPr algn="ctr" rtl="0" fontAlgn="ctr"/>
                      <a:r>
                        <a:rPr lang="en-US" sz="700" b="0" i="0" u="none" strike="noStrike" dirty="0">
                          <a:solidFill>
                            <a:srgbClr val="FFFFFF"/>
                          </a:solidFill>
                          <a:effectLst/>
                          <a:latin typeface="Arial" panose="020B0604020202020204" pitchFamily="34" charset="0"/>
                        </a:rPr>
                        <a:t>3.3.1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Customer Satisfaction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if the culture of customer centricity is maintained.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there well defined mechanism to measure customer satisfaction level (internal &amp; external)?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Response in percentile of customer entities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Number of customer feedback collected / Number of total customer entities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all of the GD customers (internal or external) and identify the customers where the feedback/survey has been collected or not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Name of internal or external customers </a:t>
                      </a:r>
                    </a:p>
                    <a:p>
                      <a:pPr marL="171450" indent="-114300" algn="l" rtl="0" fontAlgn="ctr">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The customer (s) where the satisfaction or feedback collected or measured </a:t>
                      </a:r>
                    </a:p>
                    <a:p>
                      <a:pPr marL="171450" indent="-114300" algn="l" rtl="0" fontAlgn="ctr">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customer survey result or feedback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332576"/>
                  </a:ext>
                </a:extLst>
              </a:tr>
              <a:tr h="728790">
                <a:tc>
                  <a:txBody>
                    <a:bodyPr/>
                    <a:lstStyle/>
                    <a:p>
                      <a:pPr algn="ctr"/>
                      <a:r>
                        <a:rPr lang="en-US" sz="700" b="0" i="0" u="none" strike="noStrike" dirty="0">
                          <a:solidFill>
                            <a:schemeClr val="bg1"/>
                          </a:solidFill>
                          <a:effectLst/>
                          <a:latin typeface="Arial" panose="020B0604020202020204" pitchFamily="34" charset="0"/>
                        </a:rPr>
                        <a:t>3.3.2</a:t>
                      </a:r>
                      <a:endParaRPr lang="en-US" dirty="0">
                        <a:solidFill>
                          <a:schemeClr val="bg1"/>
                        </a:solidFill>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 customer experience addressed during the process design?</a:t>
                      </a:r>
                    </a:p>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(Customers were engaged in process design workshops, and  Customer feedback (Voice of customer) has been considered as an input for process design)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where  customer experience has been addressed (7.5% for customer engagement in process design, 7.5% voice of customer mechanism)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designed with customer experience addressed (customer were engaged or Customer feedback has been considered)/ Total number of processes designed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Currently, this criterion will not be measured as it requires a specific mechanism to validate whether the customer has participated in process design or not and document such participation.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Design workshop </a:t>
                      </a:r>
                      <a:r>
                        <a:rPr lang="en-US" sz="700" b="0" i="0" u="none" strike="noStrike" kern="1200" dirty="0" err="1">
                          <a:solidFill>
                            <a:schemeClr val="tx1">
                              <a:lumMod val="50000"/>
                            </a:schemeClr>
                          </a:solidFill>
                          <a:effectLst/>
                          <a:latin typeface="Arial" panose="020B0604020202020204" pitchFamily="34" charset="0"/>
                          <a:ea typeface="+mn-ea"/>
                          <a:cs typeface="+mn-cs"/>
                        </a:rPr>
                        <a:t>MoM</a:t>
                      </a:r>
                      <a:r>
                        <a:rPr lang="en-US" sz="700" b="0" i="0" u="none" strike="noStrike" kern="1200" dirty="0">
                          <a:solidFill>
                            <a:schemeClr val="tx1">
                              <a:lumMod val="50000"/>
                            </a:schemeClr>
                          </a:solidFill>
                          <a:effectLst/>
                          <a:latin typeface="Arial" panose="020B0604020202020204" pitchFamily="34" charset="0"/>
                          <a:ea typeface="+mn-ea"/>
                          <a:cs typeface="+mn-cs"/>
                        </a:rPr>
                        <a:t> list the customer name, the customer is in the process approval board, also, process design itself as per process documentation captures "voice of customer".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7815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19</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Technology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6" name="Table 5">
            <a:extLst>
              <a:ext uri="{FF2B5EF4-FFF2-40B4-BE49-F238E27FC236}">
                <a16:creationId xmlns:a16="http://schemas.microsoft.com/office/drawing/2014/main" id="{D09C6465-4B55-4666-BCF7-87E7084EAFA5}"/>
              </a:ext>
            </a:extLst>
          </p:cNvPr>
          <p:cNvGraphicFramePr>
            <a:graphicFrameLocks noGrp="1"/>
          </p:cNvGraphicFramePr>
          <p:nvPr>
            <p:extLst>
              <p:ext uri="{D42A27DB-BD31-4B8C-83A1-F6EECF244321}">
                <p14:modId xmlns:p14="http://schemas.microsoft.com/office/powerpoint/2010/main" val="3525855733"/>
              </p:ext>
            </p:extLst>
          </p:nvPr>
        </p:nvGraphicFramePr>
        <p:xfrm>
          <a:off x="476086" y="1371910"/>
          <a:ext cx="11239828" cy="4114179"/>
        </p:xfrm>
        <a:graphic>
          <a:graphicData uri="http://schemas.openxmlformats.org/drawingml/2006/table">
            <a:tbl>
              <a:tblPr/>
              <a:tblGrid>
                <a:gridCol w="382465">
                  <a:extLst>
                    <a:ext uri="{9D8B030D-6E8A-4147-A177-3AD203B41FA5}">
                      <a16:colId xmlns:a16="http://schemas.microsoft.com/office/drawing/2014/main" val="2052140305"/>
                    </a:ext>
                  </a:extLst>
                </a:gridCol>
                <a:gridCol w="946006">
                  <a:extLst>
                    <a:ext uri="{9D8B030D-6E8A-4147-A177-3AD203B41FA5}">
                      <a16:colId xmlns:a16="http://schemas.microsoft.com/office/drawing/2014/main" val="2845692679"/>
                    </a:ext>
                  </a:extLst>
                </a:gridCol>
                <a:gridCol w="970697">
                  <a:extLst>
                    <a:ext uri="{9D8B030D-6E8A-4147-A177-3AD203B41FA5}">
                      <a16:colId xmlns:a16="http://schemas.microsoft.com/office/drawing/2014/main" val="3833111386"/>
                    </a:ext>
                  </a:extLst>
                </a:gridCol>
                <a:gridCol w="1693375">
                  <a:extLst>
                    <a:ext uri="{9D8B030D-6E8A-4147-A177-3AD203B41FA5}">
                      <a16:colId xmlns:a16="http://schemas.microsoft.com/office/drawing/2014/main" val="83316564"/>
                    </a:ext>
                  </a:extLst>
                </a:gridCol>
                <a:gridCol w="433321">
                  <a:extLst>
                    <a:ext uri="{9D8B030D-6E8A-4147-A177-3AD203B41FA5}">
                      <a16:colId xmlns:a16="http://schemas.microsoft.com/office/drawing/2014/main" val="530465395"/>
                    </a:ext>
                  </a:extLst>
                </a:gridCol>
                <a:gridCol w="1248650">
                  <a:extLst>
                    <a:ext uri="{9D8B030D-6E8A-4147-A177-3AD203B41FA5}">
                      <a16:colId xmlns:a16="http://schemas.microsoft.com/office/drawing/2014/main" val="1930245716"/>
                    </a:ext>
                  </a:extLst>
                </a:gridCol>
                <a:gridCol w="1488117">
                  <a:extLst>
                    <a:ext uri="{9D8B030D-6E8A-4147-A177-3AD203B41FA5}">
                      <a16:colId xmlns:a16="http://schemas.microsoft.com/office/drawing/2014/main" val="3395685518"/>
                    </a:ext>
                  </a:extLst>
                </a:gridCol>
                <a:gridCol w="1903432">
                  <a:extLst>
                    <a:ext uri="{9D8B030D-6E8A-4147-A177-3AD203B41FA5}">
                      <a16:colId xmlns:a16="http://schemas.microsoft.com/office/drawing/2014/main" val="2280918429"/>
                    </a:ext>
                  </a:extLst>
                </a:gridCol>
                <a:gridCol w="2173765">
                  <a:extLst>
                    <a:ext uri="{9D8B030D-6E8A-4147-A177-3AD203B41FA5}">
                      <a16:colId xmlns:a16="http://schemas.microsoft.com/office/drawing/2014/main" val="4046202268"/>
                    </a:ext>
                  </a:extLst>
                </a:gridCol>
              </a:tblGrid>
              <a:tr h="157243">
                <a:tc>
                  <a:txBody>
                    <a:bodyPr/>
                    <a:lstStyle/>
                    <a:p>
                      <a:pPr algn="ctr" rtl="0" fontAlgn="ctr"/>
                      <a:r>
                        <a:rPr lang="en-US" sz="700" b="1" i="1" u="none" strike="noStrike" dirty="0">
                          <a:solidFill>
                            <a:srgbClr val="FFFFFF"/>
                          </a:solidFill>
                          <a:effectLst/>
                          <a:latin typeface="Arial" panose="020B0604020202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Sub-Dimension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Questions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Criteria Weight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Evaluation Criteria/ Guidelines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 Calculation Hint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rgbClr val="FFFFFF"/>
                          </a:solidFill>
                          <a:effectLst/>
                          <a:latin typeface="Arial" panose="020B0604020202020204" pitchFamily="34" charset="0"/>
                        </a:rPr>
                        <a:t>Required Evidence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3123901997"/>
                  </a:ext>
                </a:extLst>
              </a:tr>
              <a:tr h="886377">
                <a:tc>
                  <a:txBody>
                    <a:bodyPr/>
                    <a:lstStyle/>
                    <a:p>
                      <a:pPr algn="ctr" rtl="0" fontAlgn="ctr"/>
                      <a:r>
                        <a:rPr lang="en-US" sz="700" b="0" i="0" u="none" strike="noStrike" dirty="0">
                          <a:solidFill>
                            <a:srgbClr val="FFFFFF"/>
                          </a:solidFill>
                          <a:effectLst/>
                          <a:latin typeface="Arial" panose="020B0604020202020204" pitchFamily="34" charset="0"/>
                        </a:rPr>
                        <a:t>4.1.1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Process Modeling Tool &amp; Repository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adherence to the centralized BPM tool and repository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Are the processes modelled and centrally maintained using the centralized modeling tool (ARIS)?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documented and managed in ARIS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in repository/ total Number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Currently, the value of this criteria will be considered 0 as no TechOps Processes are modeled and maintained using ARIS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Report from ARIS containing process name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382486"/>
                  </a:ext>
                </a:extLst>
              </a:tr>
              <a:tr h="389012">
                <a:tc>
                  <a:txBody>
                    <a:bodyPr/>
                    <a:lstStyle/>
                    <a:p>
                      <a:pPr algn="ctr" rtl="0" fontAlgn="ctr"/>
                      <a:r>
                        <a:rPr lang="en-US" sz="700" b="0" i="0" u="none" strike="noStrike" dirty="0">
                          <a:solidFill>
                            <a:srgbClr val="FFFFFF"/>
                          </a:solidFill>
                          <a:effectLst/>
                          <a:latin typeface="Arial" panose="020B0604020202020204" pitchFamily="34" charset="0"/>
                        </a:rPr>
                        <a:t>4.2.1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4">
                  <a:txBody>
                    <a:bodyPr/>
                    <a:lstStyle/>
                    <a:p>
                      <a:pPr algn="ctr" rtl="0" fontAlgn="ctr"/>
                      <a:r>
                        <a:rPr lang="en-US" sz="700" b="0" i="0" u="none" strike="noStrike">
                          <a:solidFill>
                            <a:schemeClr val="tx1">
                              <a:lumMod val="50000"/>
                            </a:schemeClr>
                          </a:solidFill>
                          <a:effectLst/>
                          <a:latin typeface="Arial" panose="020B0604020202020204" pitchFamily="34" charset="0"/>
                        </a:rPr>
                        <a:t>Automation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level of automation for processes and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rtl="0" fontAlgn="ctr"/>
                      <a:r>
                        <a:rPr lang="en-US" sz="700" b="0" i="0" u="none" strike="noStrike" dirty="0">
                          <a:solidFill>
                            <a:schemeClr val="tx1">
                              <a:lumMod val="50000"/>
                            </a:schemeClr>
                          </a:solidFill>
                          <a:effectLst/>
                          <a:latin typeface="Arial" panose="020B0604020202020204" pitchFamily="34" charset="0"/>
                        </a:rPr>
                        <a:t>Workflow Automation: Are the process functions fully/Partially automated through system workflows?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automated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 Functions Automated / Total Number of process Functions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fully automated processes shall take 2 points and partially automated shall take 1 point (denominator shall be (No of processes X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of the systems that used for the process automation mapped with process name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618334"/>
                  </a:ext>
                </a:extLst>
              </a:tr>
              <a:tr h="311209">
                <a:tc>
                  <a:txBody>
                    <a:bodyPr/>
                    <a:lstStyle/>
                    <a:p>
                      <a:pPr algn="ctr" rtl="0" fontAlgn="ctr"/>
                      <a:r>
                        <a:rPr lang="en-US" sz="700" b="0" i="0" u="none" strike="noStrike" dirty="0">
                          <a:solidFill>
                            <a:srgbClr val="FFFFFF"/>
                          </a:solidFill>
                          <a:effectLst/>
                          <a:latin typeface="Arial" panose="020B0604020202020204" pitchFamily="34" charset="0"/>
                        </a:rPr>
                        <a:t>4.2.2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Continuous Improvement:</a:t>
                      </a:r>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How many process Automation Enhancements in the last year?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a:solidFill>
                            <a:schemeClr val="tx1">
                              <a:lumMod val="50000"/>
                            </a:schemeClr>
                          </a:solidFill>
                          <a:effectLst/>
                          <a:latin typeface="Arial" panose="020B060402020202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Percentile of enhanced processes (for Non-automated /partial automated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Automation Enhancement / Total No of processes that are subject for enhancement (partially automated + not automated +latest enhanced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process, determine if there is any automation enhancement during the last year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Name of the automated processes during the year, and the systems that are used for the automation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897683"/>
                  </a:ext>
                </a:extLst>
              </a:tr>
              <a:tr h="216209">
                <a:tc>
                  <a:txBody>
                    <a:bodyPr/>
                    <a:lstStyle/>
                    <a:p>
                      <a:pPr algn="ctr" rtl="0" fontAlgn="ctr"/>
                      <a:r>
                        <a:rPr lang="en-US" sz="700" b="0" i="0" u="none" strike="noStrike" dirty="0">
                          <a:solidFill>
                            <a:srgbClr val="FFFFFF"/>
                          </a:solidFill>
                          <a:effectLst/>
                          <a:latin typeface="Arial" panose="020B0604020202020204" pitchFamily="34" charset="0"/>
                        </a:rPr>
                        <a:t>4.2.3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KPIs &amp; Reports Automation:</a:t>
                      </a:r>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Are the Key departmental KPIs outcomes and progress reports automated?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Percentile of KPI automation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automated KPI/Total number of KPIs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KPI, its automated status shall be determined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defTabSz="914400" rtl="0" eaLnBrk="1" fontAlgn="ctr" latinLnBrk="0" hangingPunct="1">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Status of automation for each KPIs </a:t>
                      </a:r>
                    </a:p>
                    <a:p>
                      <a:pPr marL="171450" indent="-114300" algn="l" defTabSz="914400" rtl="0" eaLnBrk="1" fontAlgn="ctr" latinLnBrk="0" hangingPunct="1">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the automated KPI report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250427"/>
                  </a:ext>
                </a:extLst>
              </a:tr>
              <a:tr h="233407">
                <a:tc>
                  <a:txBody>
                    <a:bodyPr/>
                    <a:lstStyle/>
                    <a:p>
                      <a:pPr algn="ctr" rtl="0" fontAlgn="ctr"/>
                      <a:r>
                        <a:rPr lang="en-US" sz="700" b="0" i="0" u="none" strike="noStrike" dirty="0">
                          <a:solidFill>
                            <a:srgbClr val="FFFFFF"/>
                          </a:solidFill>
                          <a:effectLst/>
                          <a:latin typeface="Arial" panose="020B0604020202020204" pitchFamily="34" charset="0"/>
                        </a:rPr>
                        <a:t>4.2.4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existing automation systems supported by AI &amp; machine learning capabilities?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systems (in scope) that have AI capabilities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50% (No of system with AI/ML capabilities/ total number of system) </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50% (No of utilized AI/ML capabilities/ No of system with AI/ML capabilities)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all systems that used for process automation, and assign 1 point for AI/ML feature availability and 1 points if the feature is in use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Link AI/ML feature in the system manual/features sheet, sample of utilization result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149981"/>
                  </a:ext>
                </a:extLst>
              </a:tr>
              <a:tr h="1025230">
                <a:tc>
                  <a:txBody>
                    <a:bodyPr/>
                    <a:lstStyle/>
                    <a:p>
                      <a:pPr algn="ctr" rtl="0" fontAlgn="ctr"/>
                      <a:r>
                        <a:rPr lang="en-US" sz="700" b="0" i="0" u="none" strike="noStrike" dirty="0">
                          <a:solidFill>
                            <a:srgbClr val="FFFFFF"/>
                          </a:solidFill>
                          <a:effectLst/>
                          <a:latin typeface="Arial" panose="020B0604020202020204" pitchFamily="34" charset="0"/>
                        </a:rPr>
                        <a:t>4.3.1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0" i="0" u="none" strike="noStrike">
                          <a:solidFill>
                            <a:schemeClr val="tx1">
                              <a:lumMod val="50000"/>
                            </a:schemeClr>
                          </a:solidFill>
                          <a:effectLst/>
                          <a:latin typeface="Arial" panose="020B0604020202020204" pitchFamily="34" charset="0"/>
                        </a:rPr>
                        <a:t>Data Management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how processes data are maintained and stored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Data Archiving:- </a:t>
                      </a:r>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Is data archiving mechanism documented and how its executed on ground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archived process outputs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'Number of archived output / Total number of output.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identify the archiving status of each outcome or output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of outputs a</a:t>
                      </a:r>
                      <a:r>
                        <a:rPr lang="en-US" sz="700" b="0" i="0" u="none" strike="noStrike" dirty="0">
                          <a:solidFill>
                            <a:schemeClr val="tx1">
                              <a:lumMod val="50000"/>
                            </a:schemeClr>
                          </a:solidFill>
                          <a:effectLst/>
                          <a:latin typeface="Arial" panose="020B0604020202020204" pitchFamily="34" charset="0"/>
                        </a:rPr>
                        <a:t>rchiving</a:t>
                      </a:r>
                      <a:r>
                        <a:rPr lang="en-US" sz="700" b="0" i="0" u="none" strike="noStrike" kern="1200" dirty="0">
                          <a:solidFill>
                            <a:schemeClr val="tx1">
                              <a:lumMod val="50000"/>
                            </a:schemeClr>
                          </a:solidFill>
                          <a:effectLst/>
                          <a:latin typeface="Arial" panose="020B0604020202020204" pitchFamily="34" charset="0"/>
                          <a:ea typeface="+mn-ea"/>
                          <a:cs typeface="+mn-cs"/>
                        </a:rPr>
                        <a:t> status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617562"/>
                  </a:ext>
                </a:extLst>
              </a:tr>
            </a:tbl>
          </a:graphicData>
        </a:graphic>
      </p:graphicFrame>
    </p:spTree>
    <p:extLst>
      <p:ext uri="{BB962C8B-B14F-4D97-AF65-F5344CB8AC3E}">
        <p14:creationId xmlns:p14="http://schemas.microsoft.com/office/powerpoint/2010/main" val="186273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AA5D-21A8-4BBE-8607-4ECA7D9F19C7}"/>
              </a:ext>
            </a:extLst>
          </p:cNvPr>
          <p:cNvSpPr>
            <a:spLocks noGrp="1"/>
          </p:cNvSpPr>
          <p:nvPr>
            <p:ph type="title" idx="4294967295"/>
          </p:nvPr>
        </p:nvSpPr>
        <p:spPr>
          <a:xfrm>
            <a:off x="609600" y="274557"/>
            <a:ext cx="10972800" cy="533400"/>
          </a:xfrm>
          <a:noFill/>
        </p:spPr>
        <p:txBody>
          <a:bodyPr wrap="none" rtlCol="0">
            <a:spAutoFit/>
          </a:bodyPr>
          <a:lstStyle/>
          <a:p>
            <a:r>
              <a:rPr lang="en-US" sz="2400" b="1" dirty="0">
                <a:solidFill>
                  <a:srgbClr val="450089"/>
                </a:solidFill>
              </a:rPr>
              <a:t>Document Control </a:t>
            </a:r>
          </a:p>
        </p:txBody>
      </p:sp>
      <p:graphicFrame>
        <p:nvGraphicFramePr>
          <p:cNvPr id="4" name="Table 3">
            <a:extLst>
              <a:ext uri="{FF2B5EF4-FFF2-40B4-BE49-F238E27FC236}">
                <a16:creationId xmlns:a16="http://schemas.microsoft.com/office/drawing/2014/main" id="{101E211F-B22D-495A-AF6B-BD4A4C493235}"/>
              </a:ext>
            </a:extLst>
          </p:cNvPr>
          <p:cNvGraphicFramePr>
            <a:graphicFrameLocks noGrp="1"/>
          </p:cNvGraphicFramePr>
          <p:nvPr>
            <p:extLst>
              <p:ext uri="{D42A27DB-BD31-4B8C-83A1-F6EECF244321}">
                <p14:modId xmlns:p14="http://schemas.microsoft.com/office/powerpoint/2010/main" val="1412664794"/>
              </p:ext>
            </p:extLst>
          </p:nvPr>
        </p:nvGraphicFramePr>
        <p:xfrm>
          <a:off x="991380" y="1859796"/>
          <a:ext cx="9739197" cy="1676532"/>
        </p:xfrm>
        <a:graphic>
          <a:graphicData uri="http://schemas.openxmlformats.org/drawingml/2006/table">
            <a:tbl>
              <a:tblPr firstRow="1" firstCol="1" bandRow="1"/>
              <a:tblGrid>
                <a:gridCol w="1225782">
                  <a:extLst>
                    <a:ext uri="{9D8B030D-6E8A-4147-A177-3AD203B41FA5}">
                      <a16:colId xmlns:a16="http://schemas.microsoft.com/office/drawing/2014/main" val="20000"/>
                    </a:ext>
                  </a:extLst>
                </a:gridCol>
                <a:gridCol w="2013050">
                  <a:extLst>
                    <a:ext uri="{9D8B030D-6E8A-4147-A177-3AD203B41FA5}">
                      <a16:colId xmlns:a16="http://schemas.microsoft.com/office/drawing/2014/main" val="20001"/>
                    </a:ext>
                  </a:extLst>
                </a:gridCol>
                <a:gridCol w="2042972">
                  <a:extLst>
                    <a:ext uri="{9D8B030D-6E8A-4147-A177-3AD203B41FA5}">
                      <a16:colId xmlns:a16="http://schemas.microsoft.com/office/drawing/2014/main" val="20002"/>
                    </a:ext>
                  </a:extLst>
                </a:gridCol>
                <a:gridCol w="2633164">
                  <a:extLst>
                    <a:ext uri="{9D8B030D-6E8A-4147-A177-3AD203B41FA5}">
                      <a16:colId xmlns:a16="http://schemas.microsoft.com/office/drawing/2014/main" val="20003"/>
                    </a:ext>
                  </a:extLst>
                </a:gridCol>
                <a:gridCol w="1824229">
                  <a:extLst>
                    <a:ext uri="{9D8B030D-6E8A-4147-A177-3AD203B41FA5}">
                      <a16:colId xmlns:a16="http://schemas.microsoft.com/office/drawing/2014/main" val="20004"/>
                    </a:ext>
                  </a:extLst>
                </a:gridCol>
              </a:tblGrid>
              <a:tr h="158322">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Version</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Date</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Author(s)</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Changes</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Reviewed By</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extLst>
                  <a:ext uri="{0D108BD9-81ED-4DB2-BD59-A6C34878D82A}">
                    <a16:rowId xmlns:a16="http://schemas.microsoft.com/office/drawing/2014/main" val="10000"/>
                  </a:ext>
                </a:extLst>
              </a:tr>
              <a:tr h="239809">
                <a:tc>
                  <a:txBody>
                    <a:bodyPr/>
                    <a:lstStyle/>
                    <a:p>
                      <a:pPr marL="0" marR="0" algn="l">
                        <a:lnSpc>
                          <a:spcPct val="150000"/>
                        </a:lnSpc>
                        <a:spcBef>
                          <a:spcPts val="600"/>
                        </a:spcBef>
                        <a:spcAft>
                          <a:spcPts val="600"/>
                        </a:spcAft>
                      </a:pPr>
                      <a:r>
                        <a:rPr lang="en-US" sz="1200" dirty="0">
                          <a:solidFill>
                            <a:schemeClr val="tx1">
                              <a:lumMod val="65000"/>
                              <a:lumOff val="35000"/>
                            </a:schemeClr>
                          </a:solidFill>
                          <a:effectLst/>
                          <a:latin typeface="Verdana" panose="020B0604030504040204" pitchFamily="34" charset="0"/>
                          <a:ea typeface="Verdana" panose="020B0604030504040204" pitchFamily="34" charset="0"/>
                          <a:cs typeface="Times New Roman" panose="02020603050405020304" pitchFamily="18" charset="0"/>
                        </a:rPr>
                        <a:t>0.1</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2</a:t>
                      </a:r>
                      <a:r>
                        <a:rPr lang="en-US" sz="1200" kern="1200" baseline="30000" dirty="0">
                          <a:solidFill>
                            <a:schemeClr val="tx1">
                              <a:lumMod val="65000"/>
                              <a:lumOff val="35000"/>
                            </a:schemeClr>
                          </a:solidFill>
                          <a:effectLst/>
                          <a:latin typeface="Verdana" panose="020B0604030504040204" pitchFamily="34" charset="0"/>
                          <a:ea typeface="Verdana" panose="020B0604030504040204" pitchFamily="34" charset="0"/>
                          <a:cs typeface="+mn-cs"/>
                        </a:rPr>
                        <a:t>nd</a:t>
                      </a: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  July 2020</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Devoteam </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First Version</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STC Track Leader</a:t>
                      </a:r>
                    </a:p>
                  </a:txBody>
                  <a:tcPr marL="68390" marR="68390" marT="0" marB="0"/>
                </a:tc>
                <a:extLst>
                  <a:ext uri="{0D108BD9-81ED-4DB2-BD59-A6C34878D82A}">
                    <a16:rowId xmlns:a16="http://schemas.microsoft.com/office/drawing/2014/main" val="10001"/>
                  </a:ext>
                </a:extLst>
              </a:tr>
              <a:tr h="239809">
                <a:tc>
                  <a:txBody>
                    <a:bodyPr/>
                    <a:lstStyle/>
                    <a:p>
                      <a:pPr marL="0" marR="0" algn="l"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0.2</a:t>
                      </a: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5</a:t>
                      </a:r>
                      <a:r>
                        <a:rPr lang="en-US" sz="1200" b="0" i="0" u="none" strike="noStrike" kern="1200" cap="none" baseline="30000"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th</a:t>
                      </a: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July 2020</a:t>
                      </a: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Devoteam</a:t>
                      </a: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Updated based on SME feedback</a:t>
                      </a: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extLst>
                  <a:ext uri="{0D108BD9-81ED-4DB2-BD59-A6C34878D82A}">
                    <a16:rowId xmlns:a16="http://schemas.microsoft.com/office/drawing/2014/main" val="10002"/>
                  </a:ext>
                </a:extLst>
              </a:tr>
              <a:tr h="239809">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extLst>
                  <a:ext uri="{0D108BD9-81ED-4DB2-BD59-A6C34878D82A}">
                    <a16:rowId xmlns:a16="http://schemas.microsoft.com/office/drawing/2014/main" val="10003"/>
                  </a:ext>
                </a:extLst>
              </a:tr>
              <a:tr h="239809">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extLst>
                  <a:ext uri="{0D108BD9-81ED-4DB2-BD59-A6C34878D82A}">
                    <a16:rowId xmlns:a16="http://schemas.microsoft.com/office/drawing/2014/main" val="1483241770"/>
                  </a:ext>
                </a:extLst>
              </a:tr>
              <a:tr h="239809">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extLst>
                  <a:ext uri="{0D108BD9-81ED-4DB2-BD59-A6C34878D82A}">
                    <a16:rowId xmlns:a16="http://schemas.microsoft.com/office/drawing/2014/main" val="3850522486"/>
                  </a:ext>
                </a:extLst>
              </a:tr>
            </a:tbl>
          </a:graphicData>
        </a:graphic>
      </p:graphicFrame>
      <p:sp>
        <p:nvSpPr>
          <p:cNvPr id="5" name="Rectangle 1">
            <a:extLst>
              <a:ext uri="{FF2B5EF4-FFF2-40B4-BE49-F238E27FC236}">
                <a16:creationId xmlns:a16="http://schemas.microsoft.com/office/drawing/2014/main" id="{91D66721-2446-42D0-9F1B-B80A4EA21F16}"/>
              </a:ext>
            </a:extLst>
          </p:cNvPr>
          <p:cNvSpPr>
            <a:spLocks noChangeArrowheads="1"/>
          </p:cNvSpPr>
          <p:nvPr/>
        </p:nvSpPr>
        <p:spPr bwMode="auto">
          <a:xfrm>
            <a:off x="1028314" y="1441457"/>
            <a:ext cx="1518955" cy="30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187" tIns="45593" rIns="91187" bIns="45593" numCol="1" anchor="ctr" anchorCtr="0" compatLnSpc="1">
            <a:prstTxWarp prst="textNoShape">
              <a:avLst/>
            </a:prstTxWarp>
            <a:spAutoFit/>
          </a:bodyPr>
          <a:lstStyle/>
          <a:p>
            <a:pPr marL="0" marR="0" lvl="0" indent="0" algn="justLow" defTabSz="911840" rtl="0" eaLnBrk="0" fontAlgn="base" latinLnBrk="0" hangingPunct="0">
              <a:lnSpc>
                <a:spcPct val="100000"/>
              </a:lnSpc>
              <a:spcBef>
                <a:spcPct val="0"/>
              </a:spcBef>
              <a:spcAft>
                <a:spcPct val="0"/>
              </a:spcAft>
              <a:buClrTx/>
              <a:buSzTx/>
              <a:buFont typeface="Arial"/>
              <a:buNone/>
              <a:tabLst/>
              <a:defRPr/>
            </a:pPr>
            <a:r>
              <a:rPr kumimoji="0" lang="en-US" sz="1396" b="1" i="0" u="none" strike="noStrike" kern="0" cap="none" spc="0" normalizeH="0" baseline="0" noProof="0" dirty="0" bmk="_Toc502047759">
                <a:ln>
                  <a:noFill/>
                </a:ln>
                <a:solidFill>
                  <a:srgbClr val="56555A"/>
                </a:solidFill>
                <a:effectLst/>
                <a:uLnTx/>
                <a:uFillTx/>
                <a:latin typeface="Arial"/>
                <a:ea typeface="Verdana" panose="020B0604030504040204" pitchFamily="34" charset="0"/>
                <a:cs typeface="Verdana" panose="020B0604030504040204" pitchFamily="34" charset="0"/>
                <a:sym typeface="Arial"/>
              </a:rPr>
              <a:t>Version Control</a:t>
            </a:r>
            <a:endParaRPr kumimoji="0" lang="en-US" sz="897" b="0" i="0" u="none" strike="noStrike" kern="0" cap="none" spc="0" normalizeH="0" baseline="0" noProof="0" dirty="0" bmk="">
              <a:ln>
                <a:noFill/>
              </a:ln>
              <a:solidFill>
                <a:srgbClr val="000000"/>
              </a:solidFill>
              <a:effectLst/>
              <a:uLnTx/>
              <a:uFillTx/>
              <a:latin typeface="Arial"/>
              <a:ea typeface="Verdana" panose="020B0604030504040204" pitchFamily="34" charset="0"/>
              <a:cs typeface="Verdana" panose="020B0604030504040204" pitchFamily="34" charset="0"/>
              <a:sym typeface="Arial"/>
            </a:endParaRPr>
          </a:p>
        </p:txBody>
      </p:sp>
      <p:sp>
        <p:nvSpPr>
          <p:cNvPr id="11" name="Rectangle 1">
            <a:extLst>
              <a:ext uri="{FF2B5EF4-FFF2-40B4-BE49-F238E27FC236}">
                <a16:creationId xmlns:a16="http://schemas.microsoft.com/office/drawing/2014/main" id="{7EE04A0A-1317-420C-8713-7F38B706DDD5}"/>
              </a:ext>
            </a:extLst>
          </p:cNvPr>
          <p:cNvSpPr>
            <a:spLocks noChangeArrowheads="1"/>
          </p:cNvSpPr>
          <p:nvPr/>
        </p:nvSpPr>
        <p:spPr bwMode="auto">
          <a:xfrm>
            <a:off x="991380" y="4019894"/>
            <a:ext cx="2271877" cy="30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187" tIns="45593" rIns="91187" bIns="45593" numCol="1" anchor="ctr" anchorCtr="0" compatLnSpc="1">
            <a:prstTxWarp prst="textNoShape">
              <a:avLst/>
            </a:prstTxWarp>
            <a:spAutoFit/>
          </a:bodyPr>
          <a:lstStyle/>
          <a:p>
            <a:pPr marL="0" marR="0" lvl="0" indent="0" algn="justLow" defTabSz="911840" rtl="0" eaLnBrk="0" fontAlgn="base" latinLnBrk="0" hangingPunct="0">
              <a:lnSpc>
                <a:spcPct val="100000"/>
              </a:lnSpc>
              <a:spcBef>
                <a:spcPct val="0"/>
              </a:spcBef>
              <a:spcAft>
                <a:spcPct val="0"/>
              </a:spcAft>
              <a:buClrTx/>
              <a:buSzTx/>
              <a:buFont typeface="Arial"/>
              <a:buNone/>
              <a:tabLst/>
              <a:defRPr/>
            </a:pPr>
            <a:r>
              <a:rPr kumimoji="0" lang="en-US" sz="1396" b="1" i="0" u="none" strike="noStrike" kern="0" cap="none" spc="0" normalizeH="0" baseline="0" noProof="0" dirty="0" bmk="_Toc502047759">
                <a:ln>
                  <a:noFill/>
                </a:ln>
                <a:solidFill>
                  <a:srgbClr val="56555A"/>
                </a:solidFill>
                <a:effectLst/>
                <a:uLnTx/>
                <a:uFillTx/>
                <a:latin typeface="Arial"/>
                <a:ea typeface="Verdana" panose="020B0604030504040204" pitchFamily="34" charset="0"/>
                <a:cs typeface="Arial"/>
                <a:sym typeface="Arial"/>
              </a:rPr>
              <a:t>The document owned by</a:t>
            </a:r>
            <a:endParaRPr kumimoji="0" lang="en-US" sz="1396" b="1" i="0" u="none" strike="noStrike" kern="0" cap="none" spc="0" normalizeH="0" baseline="0" noProof="0" dirty="0" bmk="">
              <a:ln>
                <a:noFill/>
              </a:ln>
              <a:solidFill>
                <a:srgbClr val="56555A"/>
              </a:solidFill>
              <a:effectLst/>
              <a:uLnTx/>
              <a:uFillTx/>
              <a:latin typeface="Arial"/>
              <a:ea typeface="Verdana" panose="020B0604030504040204" pitchFamily="34" charset="0"/>
              <a:cs typeface="Arial"/>
              <a:sym typeface="Arial"/>
            </a:endParaRPr>
          </a:p>
        </p:txBody>
      </p:sp>
      <p:graphicFrame>
        <p:nvGraphicFramePr>
          <p:cNvPr id="12" name="Table 11">
            <a:extLst>
              <a:ext uri="{FF2B5EF4-FFF2-40B4-BE49-F238E27FC236}">
                <a16:creationId xmlns:a16="http://schemas.microsoft.com/office/drawing/2014/main" id="{8DAC6A04-EE7B-4D5D-9885-FEAED78CB246}"/>
              </a:ext>
            </a:extLst>
          </p:cNvPr>
          <p:cNvGraphicFramePr>
            <a:graphicFrameLocks noGrp="1"/>
          </p:cNvGraphicFramePr>
          <p:nvPr>
            <p:extLst>
              <p:ext uri="{D42A27DB-BD31-4B8C-83A1-F6EECF244321}">
                <p14:modId xmlns:p14="http://schemas.microsoft.com/office/powerpoint/2010/main" val="2375605122"/>
              </p:ext>
            </p:extLst>
          </p:nvPr>
        </p:nvGraphicFramePr>
        <p:xfrm>
          <a:off x="991380" y="4371191"/>
          <a:ext cx="9763938" cy="443548"/>
        </p:xfrm>
        <a:graphic>
          <a:graphicData uri="http://schemas.openxmlformats.org/drawingml/2006/table">
            <a:tbl>
              <a:tblPr firstRow="1" firstCol="1" bandRow="1"/>
              <a:tblGrid>
                <a:gridCol w="1286871">
                  <a:extLst>
                    <a:ext uri="{9D8B030D-6E8A-4147-A177-3AD203B41FA5}">
                      <a16:colId xmlns:a16="http://schemas.microsoft.com/office/drawing/2014/main" val="20000"/>
                    </a:ext>
                  </a:extLst>
                </a:gridCol>
                <a:gridCol w="4591053">
                  <a:extLst>
                    <a:ext uri="{9D8B030D-6E8A-4147-A177-3AD203B41FA5}">
                      <a16:colId xmlns:a16="http://schemas.microsoft.com/office/drawing/2014/main" val="20001"/>
                    </a:ext>
                  </a:extLst>
                </a:gridCol>
                <a:gridCol w="3886014">
                  <a:extLst>
                    <a:ext uri="{9D8B030D-6E8A-4147-A177-3AD203B41FA5}">
                      <a16:colId xmlns:a16="http://schemas.microsoft.com/office/drawing/2014/main" val="20002"/>
                    </a:ext>
                  </a:extLst>
                </a:gridCol>
              </a:tblGrid>
              <a:tr h="106230">
                <a:tc>
                  <a:txBody>
                    <a:bodyPr/>
                    <a:lstStyle/>
                    <a:p>
                      <a:pPr marL="0" marR="0" algn="l" rtl="0">
                        <a:lnSpc>
                          <a:spcPts val="1800"/>
                        </a:lnSpc>
                        <a:spcBef>
                          <a:spcPts val="0"/>
                        </a:spcBef>
                        <a:spcAft>
                          <a:spcPts val="600"/>
                        </a:spcAft>
                        <a:buClr>
                          <a:srgbClr val="000000"/>
                        </a:buClr>
                        <a:buFont typeface="Arial"/>
                      </a:pPr>
                      <a:r>
                        <a:rPr lang="en-US" sz="1200" b="1" i="0" u="none" strike="noStrike" cap="none" dirty="0">
                          <a:solidFill>
                            <a:schemeClr val="tx1">
                              <a:lumMod val="65000"/>
                              <a:lumOff val="35000"/>
                            </a:schemeClr>
                          </a:solidFill>
                          <a:effectLst/>
                          <a:latin typeface="+mn-lt"/>
                          <a:ea typeface="+mn-ea"/>
                          <a:cs typeface="+mn-cs"/>
                          <a:sym typeface="Arial"/>
                        </a:rPr>
                        <a:t>Version</a:t>
                      </a:r>
                    </a:p>
                  </a:txBody>
                  <a:tcPr marL="68390" marR="68390" marT="0" marB="0">
                    <a:solidFill>
                      <a:schemeClr val="bg1">
                        <a:lumMod val="85000"/>
                      </a:schemeClr>
                    </a:solidFill>
                  </a:tcPr>
                </a:tc>
                <a:tc>
                  <a:txBody>
                    <a:bodyPr/>
                    <a:lstStyle/>
                    <a:p>
                      <a:pPr marL="0" marR="0" algn="l" rtl="0">
                        <a:lnSpc>
                          <a:spcPts val="1800"/>
                        </a:lnSpc>
                        <a:spcBef>
                          <a:spcPts val="0"/>
                        </a:spcBef>
                        <a:spcAft>
                          <a:spcPts val="600"/>
                        </a:spcAft>
                        <a:buClr>
                          <a:srgbClr val="000000"/>
                        </a:buClr>
                        <a:buFont typeface="Arial"/>
                      </a:pPr>
                      <a:r>
                        <a:rPr lang="en-US" sz="1200" b="1" i="0" u="none" strike="noStrike" cap="none" dirty="0">
                          <a:solidFill>
                            <a:schemeClr val="tx1">
                              <a:lumMod val="65000"/>
                              <a:lumOff val="35000"/>
                            </a:schemeClr>
                          </a:solidFill>
                          <a:effectLst/>
                          <a:latin typeface="+mn-lt"/>
                          <a:ea typeface="+mn-ea"/>
                          <a:cs typeface="+mn-cs"/>
                          <a:sym typeface="Arial"/>
                        </a:rPr>
                        <a:t>Name</a:t>
                      </a:r>
                    </a:p>
                  </a:txBody>
                  <a:tcPr marL="68390" marR="68390" marT="0" marB="0">
                    <a:solidFill>
                      <a:schemeClr val="bg1">
                        <a:lumMod val="85000"/>
                      </a:schemeClr>
                    </a:solidFill>
                  </a:tcPr>
                </a:tc>
                <a:tc>
                  <a:txBody>
                    <a:bodyPr/>
                    <a:lstStyle/>
                    <a:p>
                      <a:pPr marL="0" marR="0" algn="l" rtl="0">
                        <a:lnSpc>
                          <a:spcPts val="1800"/>
                        </a:lnSpc>
                        <a:spcBef>
                          <a:spcPts val="0"/>
                        </a:spcBef>
                        <a:spcAft>
                          <a:spcPts val="600"/>
                        </a:spcAft>
                        <a:buClr>
                          <a:srgbClr val="000000"/>
                        </a:buClr>
                        <a:buFont typeface="Arial"/>
                      </a:pPr>
                      <a:r>
                        <a:rPr lang="en-US" sz="1200" b="1" i="0" u="none" strike="noStrike" cap="none" dirty="0">
                          <a:solidFill>
                            <a:schemeClr val="tx1">
                              <a:lumMod val="65000"/>
                              <a:lumOff val="35000"/>
                            </a:schemeClr>
                          </a:solidFill>
                          <a:effectLst/>
                          <a:latin typeface="+mn-lt"/>
                          <a:ea typeface="+mn-ea"/>
                          <a:cs typeface="+mn-cs"/>
                          <a:sym typeface="Arial"/>
                        </a:rPr>
                        <a:t>Position</a:t>
                      </a:r>
                    </a:p>
                  </a:txBody>
                  <a:tcPr marL="68390" marR="68390" marT="0" marB="0">
                    <a:solidFill>
                      <a:schemeClr val="bg1">
                        <a:lumMod val="85000"/>
                      </a:schemeClr>
                    </a:solidFill>
                  </a:tcPr>
                </a:tc>
                <a:extLst>
                  <a:ext uri="{0D108BD9-81ED-4DB2-BD59-A6C34878D82A}">
                    <a16:rowId xmlns:a16="http://schemas.microsoft.com/office/drawing/2014/main" val="10000"/>
                  </a:ext>
                </a:extLst>
              </a:tr>
              <a:tr h="236705">
                <a:tc>
                  <a:txBody>
                    <a:bodyPr/>
                    <a:lstStyle/>
                    <a:p>
                      <a:pPr marL="0" marR="0" algn="l">
                        <a:lnSpc>
                          <a:spcPct val="150000"/>
                        </a:lnSpc>
                        <a:spcBef>
                          <a:spcPts val="600"/>
                        </a:spcBef>
                        <a:spcAft>
                          <a:spcPts val="600"/>
                        </a:spcAft>
                      </a:pPr>
                      <a:r>
                        <a:rPr lang="en-US" sz="1200" kern="1200" dirty="0">
                          <a:solidFill>
                            <a:srgbClr val="56555A"/>
                          </a:solidFill>
                          <a:effectLst/>
                          <a:latin typeface="Verdana" panose="020B0604030504040204" pitchFamily="34" charset="0"/>
                          <a:ea typeface="Verdana" panose="020B0604030504040204" pitchFamily="34" charset="0"/>
                          <a:cs typeface="Times New Roman" panose="02020603050405020304" pitchFamily="18" charset="0"/>
                        </a:rPr>
                        <a:t>1.0</a:t>
                      </a:r>
                    </a:p>
                  </a:txBody>
                  <a:tcPr marL="68390" marR="68390" marT="0" marB="0"/>
                </a:tc>
                <a:tc>
                  <a:txBody>
                    <a:bodyPr/>
                    <a:lstStyle/>
                    <a:p>
                      <a:pPr marL="0" marR="0" algn="l">
                        <a:lnSpc>
                          <a:spcPct val="150000"/>
                        </a:lnSpc>
                        <a:spcBef>
                          <a:spcPts val="600"/>
                        </a:spcBef>
                        <a:spcAft>
                          <a:spcPts val="600"/>
                        </a:spcAft>
                      </a:pPr>
                      <a:endParaRPr lang="en-US" sz="1200" kern="1200" dirty="0">
                        <a:solidFill>
                          <a:srgbClr val="56555A"/>
                        </a:solidFill>
                        <a:effectLst/>
                        <a:latin typeface="Verdana" panose="020B0604030504040204" pitchFamily="34" charset="0"/>
                        <a:ea typeface="Verdana" panose="020B0604030504040204" pitchFamily="34" charset="0"/>
                        <a:cs typeface="Times New Roman" panose="02020603050405020304" pitchFamily="18" charset="0"/>
                      </a:endParaRPr>
                    </a:p>
                  </a:txBody>
                  <a:tcPr marL="68390" marR="68390" marT="0" marB="0"/>
                </a:tc>
                <a:tc>
                  <a:txBody>
                    <a:bodyPr/>
                    <a:lstStyle/>
                    <a:p>
                      <a:pPr marL="0" marR="0" algn="l">
                        <a:lnSpc>
                          <a:spcPct val="150000"/>
                        </a:lnSpc>
                        <a:spcBef>
                          <a:spcPts val="600"/>
                        </a:spcBef>
                        <a:spcAft>
                          <a:spcPts val="600"/>
                        </a:spcAft>
                      </a:pPr>
                      <a:endParaRPr lang="en-US" sz="1200" kern="1200" dirty="0">
                        <a:solidFill>
                          <a:srgbClr val="56555A"/>
                        </a:solidFill>
                        <a:effectLst/>
                        <a:latin typeface="Verdana" panose="020B0604030504040204" pitchFamily="34" charset="0"/>
                        <a:ea typeface="Verdana" panose="020B0604030504040204" pitchFamily="34" charset="0"/>
                        <a:cs typeface="Times New Roman" panose="02020603050405020304" pitchFamily="18" charset="0"/>
                      </a:endParaRPr>
                    </a:p>
                  </a:txBody>
                  <a:tcPr marL="68390" marR="68390" marT="0" marB="0"/>
                </a:tc>
                <a:extLst>
                  <a:ext uri="{0D108BD9-81ED-4DB2-BD59-A6C34878D82A}">
                    <a16:rowId xmlns:a16="http://schemas.microsoft.com/office/drawing/2014/main" val="10001"/>
                  </a:ext>
                </a:extLst>
              </a:tr>
            </a:tbl>
          </a:graphicData>
        </a:graphic>
      </p:graphicFrame>
      <p:sp>
        <p:nvSpPr>
          <p:cNvPr id="7" name="Slide Number Placeholder 1">
            <a:extLst>
              <a:ext uri="{FF2B5EF4-FFF2-40B4-BE49-F238E27FC236}">
                <a16:creationId xmlns:a16="http://schemas.microsoft.com/office/drawing/2014/main" id="{89C5C974-394F-417C-88DA-B25E33787595}"/>
              </a:ext>
            </a:extLst>
          </p:cNvPr>
          <p:cNvSpPr>
            <a:spLocks noGrp="1"/>
          </p:cNvSpPr>
          <p:nvPr>
            <p:ph type="sldNum" idx="12"/>
          </p:nvPr>
        </p:nvSpPr>
        <p:spPr>
          <a:xfrm>
            <a:off x="137246" y="6551374"/>
            <a:ext cx="450166" cy="184665"/>
          </a:xfr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988" b="0" i="0" u="none" strike="noStrike" kern="0" cap="none" spc="0" normalizeH="0" baseline="0" noProof="0" smtClean="0">
                <a:ln>
                  <a:noFill/>
                </a:ln>
                <a:solidFill>
                  <a:srgbClr val="7030A0"/>
                </a:solidFill>
                <a:effectLst/>
                <a:uLnTx/>
                <a:uFillTx/>
                <a:latin typeface="Arial"/>
                <a:cs typeface="Arial"/>
                <a:sym typeface="Arial"/>
              </a:rPr>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988" b="0" i="0" u="none" strike="noStrike" kern="0" cap="none" spc="0" normalizeH="0" baseline="0" noProof="0">
              <a:ln>
                <a:noFill/>
              </a:ln>
              <a:solidFill>
                <a:srgbClr val="7030A0"/>
              </a:solidFill>
              <a:effectLst/>
              <a:uLnTx/>
              <a:uFillTx/>
              <a:latin typeface="Arial"/>
              <a:cs typeface="Arial"/>
              <a:sym typeface="Arial"/>
            </a:endParaRPr>
          </a:p>
        </p:txBody>
      </p:sp>
    </p:spTree>
    <p:extLst>
      <p:ext uri="{BB962C8B-B14F-4D97-AF65-F5344CB8AC3E}">
        <p14:creationId xmlns:p14="http://schemas.microsoft.com/office/powerpoint/2010/main" val="351491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20</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Performance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7" name="Table 6">
            <a:extLst>
              <a:ext uri="{FF2B5EF4-FFF2-40B4-BE49-F238E27FC236}">
                <a16:creationId xmlns:a16="http://schemas.microsoft.com/office/drawing/2014/main" id="{F5D7368C-7211-4736-BA74-1E70A0432EC6}"/>
              </a:ext>
            </a:extLst>
          </p:cNvPr>
          <p:cNvGraphicFramePr>
            <a:graphicFrameLocks noGrp="1"/>
          </p:cNvGraphicFramePr>
          <p:nvPr>
            <p:extLst>
              <p:ext uri="{D42A27DB-BD31-4B8C-83A1-F6EECF244321}">
                <p14:modId xmlns:p14="http://schemas.microsoft.com/office/powerpoint/2010/main" val="2925161636"/>
              </p:ext>
            </p:extLst>
          </p:nvPr>
        </p:nvGraphicFramePr>
        <p:xfrm>
          <a:off x="587412" y="1511436"/>
          <a:ext cx="11138630" cy="2534006"/>
        </p:xfrm>
        <a:graphic>
          <a:graphicData uri="http://schemas.openxmlformats.org/drawingml/2006/table">
            <a:tbl>
              <a:tblPr/>
              <a:tblGrid>
                <a:gridCol w="433395">
                  <a:extLst>
                    <a:ext uri="{9D8B030D-6E8A-4147-A177-3AD203B41FA5}">
                      <a16:colId xmlns:a16="http://schemas.microsoft.com/office/drawing/2014/main" val="2034885842"/>
                    </a:ext>
                  </a:extLst>
                </a:gridCol>
                <a:gridCol w="834285">
                  <a:extLst>
                    <a:ext uri="{9D8B030D-6E8A-4147-A177-3AD203B41FA5}">
                      <a16:colId xmlns:a16="http://schemas.microsoft.com/office/drawing/2014/main" val="4075623128"/>
                    </a:ext>
                  </a:extLst>
                </a:gridCol>
                <a:gridCol w="1603561">
                  <a:extLst>
                    <a:ext uri="{9D8B030D-6E8A-4147-A177-3AD203B41FA5}">
                      <a16:colId xmlns:a16="http://schemas.microsoft.com/office/drawing/2014/main" val="3371173941"/>
                    </a:ext>
                  </a:extLst>
                </a:gridCol>
                <a:gridCol w="1859591">
                  <a:extLst>
                    <a:ext uri="{9D8B030D-6E8A-4147-A177-3AD203B41FA5}">
                      <a16:colId xmlns:a16="http://schemas.microsoft.com/office/drawing/2014/main" val="1440342609"/>
                    </a:ext>
                  </a:extLst>
                </a:gridCol>
                <a:gridCol w="505827">
                  <a:extLst>
                    <a:ext uri="{9D8B030D-6E8A-4147-A177-3AD203B41FA5}">
                      <a16:colId xmlns:a16="http://schemas.microsoft.com/office/drawing/2014/main" val="1061786443"/>
                    </a:ext>
                  </a:extLst>
                </a:gridCol>
                <a:gridCol w="1166652">
                  <a:extLst>
                    <a:ext uri="{9D8B030D-6E8A-4147-A177-3AD203B41FA5}">
                      <a16:colId xmlns:a16="http://schemas.microsoft.com/office/drawing/2014/main" val="2673818825"/>
                    </a:ext>
                  </a:extLst>
                </a:gridCol>
                <a:gridCol w="1513667">
                  <a:extLst>
                    <a:ext uri="{9D8B030D-6E8A-4147-A177-3AD203B41FA5}">
                      <a16:colId xmlns:a16="http://schemas.microsoft.com/office/drawing/2014/main" val="3919249140"/>
                    </a:ext>
                  </a:extLst>
                </a:gridCol>
                <a:gridCol w="1783717">
                  <a:extLst>
                    <a:ext uri="{9D8B030D-6E8A-4147-A177-3AD203B41FA5}">
                      <a16:colId xmlns:a16="http://schemas.microsoft.com/office/drawing/2014/main" val="3070178727"/>
                    </a:ext>
                  </a:extLst>
                </a:gridCol>
                <a:gridCol w="1437935">
                  <a:extLst>
                    <a:ext uri="{9D8B030D-6E8A-4147-A177-3AD203B41FA5}">
                      <a16:colId xmlns:a16="http://schemas.microsoft.com/office/drawing/2014/main" val="765507419"/>
                    </a:ext>
                  </a:extLst>
                </a:gridCol>
              </a:tblGrid>
              <a:tr h="157243">
                <a:tc>
                  <a:txBody>
                    <a:bodyPr/>
                    <a:lstStyle/>
                    <a:p>
                      <a:pPr algn="ctr" rtl="0" fontAlgn="ctr"/>
                      <a:r>
                        <a:rPr lang="en-US" sz="700" b="1" i="1" u="none" strike="noStrike" dirty="0">
                          <a:solidFill>
                            <a:srgbClr val="FFFFFF"/>
                          </a:solidFill>
                          <a:effectLs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Sub-Dimension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Questions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Criteria Weight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Evaluation Criteria/ Guidelines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 Calculation Hint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rgbClr val="FFFFFF"/>
                          </a:solidFill>
                          <a:effectLst/>
                          <a:latin typeface="Arial" panose="020B0604020202020204" pitchFamily="34" charset="0"/>
                        </a:rPr>
                        <a:t>Required Evidence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extLst>
                  <a:ext uri="{0D108BD9-81ED-4DB2-BD59-A6C34878D82A}">
                    <a16:rowId xmlns:a16="http://schemas.microsoft.com/office/drawing/2014/main" val="4147886696"/>
                  </a:ext>
                </a:extLst>
              </a:tr>
              <a:tr h="216209">
                <a:tc>
                  <a:txBody>
                    <a:bodyPr/>
                    <a:lstStyle/>
                    <a:p>
                      <a:pPr algn="ctr" rtl="0" fontAlgn="ctr"/>
                      <a:r>
                        <a:rPr lang="en-US" sz="700" b="0" i="0" u="none" strike="noStrike" dirty="0">
                          <a:solidFill>
                            <a:srgbClr val="FFFFFF"/>
                          </a:solidFill>
                          <a:effectLst/>
                          <a:latin typeface="Arial" panose="020B0604020202020204" pitchFamily="34" charset="0"/>
                        </a:rPr>
                        <a:t>5.1.1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3">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 Insight &amp; analytics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if process performance is maintained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processes including defined KPI's in order to monitor and control process-related performance?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with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 with KPI/ Total No. of Processes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check the process document if it is containing the KPI or not? The value will be Yes or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 contains the KPIs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337972"/>
                  </a:ext>
                </a:extLst>
              </a:tr>
              <a:tr h="233407">
                <a:tc>
                  <a:txBody>
                    <a:bodyPr/>
                    <a:lstStyle/>
                    <a:p>
                      <a:pPr algn="ctr" rtl="0" fontAlgn="ctr"/>
                      <a:r>
                        <a:rPr lang="en-US" sz="700" b="0" i="0" u="none" strike="noStrike" dirty="0">
                          <a:solidFill>
                            <a:srgbClr val="FFFFFF"/>
                          </a:solidFill>
                          <a:effectLst/>
                          <a:latin typeface="Arial" panose="020B0604020202020204" pitchFamily="34" charset="0"/>
                        </a:rPr>
                        <a:t>5.1.2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 KPI's being measured and reported to relevant management within the GD and other stakeholders?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measured process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measured process KPI/ Total No. of process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KPI, determine the measurement status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Report for the process performance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183167"/>
                  </a:ext>
                </a:extLst>
              </a:tr>
              <a:tr h="216209">
                <a:tc>
                  <a:txBody>
                    <a:bodyPr/>
                    <a:lstStyle/>
                    <a:p>
                      <a:pPr algn="ctr" rtl="0" fontAlgn="ctr"/>
                      <a:r>
                        <a:rPr lang="en-US" sz="700" b="0" i="0" u="none" strike="noStrike" dirty="0">
                          <a:solidFill>
                            <a:srgbClr val="FFFFFF"/>
                          </a:solidFill>
                          <a:effectLst/>
                          <a:latin typeface="Arial" panose="020B0604020202020204" pitchFamily="34" charset="0"/>
                        </a:rPr>
                        <a:t>5.1.3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measured and reported process KPI's meeting their targeted value and being improved?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Improved process KPI during one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Improved KPI/ Total No. of process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KPI, determine the improvement status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KPI targets have been improved through different  process analysis and evidence reports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704811"/>
                  </a:ext>
                </a:extLst>
              </a:tr>
              <a:tr h="492760">
                <a:tc>
                  <a:txBody>
                    <a:bodyPr/>
                    <a:lstStyle/>
                    <a:p>
                      <a:pPr algn="ctr" rtl="0" fontAlgn="ctr"/>
                      <a:r>
                        <a:rPr lang="en-US" sz="700" b="0" i="0" u="none" strike="noStrike" dirty="0">
                          <a:solidFill>
                            <a:srgbClr val="FFFFFF"/>
                          </a:solidFill>
                          <a:effectLst/>
                          <a:latin typeface="Arial" panose="020B0604020202020204" pitchFamily="34" charset="0"/>
                        </a:rPr>
                        <a:t>5.2.1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Service Performance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 if service management practices are in place, in specific, Service Catalogue presence as well as SLAs.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there a service catalogue (SC)? Are GDs services captured in the catalogue?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departments with a service catalog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departments that have a SC/ Total No of departments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check if there is a service catalogue for the department or not? (for complete sc:2 points, for partially completed or service list: 1 point)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service catalogue shall be provided, or list of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697086"/>
                  </a:ext>
                </a:extLst>
              </a:tr>
              <a:tr h="328669">
                <a:tc>
                  <a:txBody>
                    <a:bodyPr/>
                    <a:lstStyle/>
                    <a:p>
                      <a:pPr algn="ctr"/>
                      <a:r>
                        <a:rPr lang="en-US" sz="700" b="0" i="0" u="none" strike="noStrike" dirty="0">
                          <a:solidFill>
                            <a:srgbClr val="FFFFFF"/>
                          </a:solidFill>
                          <a:effectLst/>
                          <a:latin typeface="Arial" panose="020B0604020202020204" pitchFamily="34" charset="0"/>
                        </a:rPr>
                        <a:t>5.2.2</a:t>
                      </a:r>
                      <a:endParaRPr lang="en-US"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services, requests and issues managed through a defined SLA?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a:solidFill>
                            <a:srgbClr val="000000"/>
                          </a:solidFill>
                          <a:effectLst/>
                          <a:latin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services managed using SLA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Service managed by SLA/ Total number of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One point for every service with an assigned SLA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marR="0" lvl="0" indent="0" algn="l" defTabSz="914400" rtl="0" eaLnBrk="1" fontAlgn="ctr" latinLnBrk="0" hangingPunct="1">
                        <a:lnSpc>
                          <a:spcPct val="100000"/>
                        </a:lnSpc>
                        <a:spcBef>
                          <a:spcPts val="0"/>
                        </a:spcBef>
                        <a:spcAft>
                          <a:spcPts val="0"/>
                        </a:spcAft>
                        <a:buClrTx/>
                        <a:buSzTx/>
                        <a:buFontTx/>
                        <a:buNone/>
                        <a:tabLst/>
                        <a:defRPr/>
                      </a:pPr>
                      <a:r>
                        <a:rPr lang="en-US" sz="700" b="0" i="0" u="none" strike="noStrike" kern="1200" dirty="0">
                          <a:solidFill>
                            <a:schemeClr val="tx1">
                              <a:lumMod val="50000"/>
                            </a:schemeClr>
                          </a:solidFill>
                          <a:effectLst/>
                          <a:latin typeface="Arial" panose="020B0604020202020204" pitchFamily="34" charset="0"/>
                          <a:ea typeface="+mn-ea"/>
                          <a:cs typeface="+mn-cs"/>
                        </a:rPr>
                        <a:t>Service level definition for each service </a:t>
                      </a:r>
                    </a:p>
                    <a:p>
                      <a:pPr marL="60325" indent="0" algn="l" defTabSz="914400" rtl="0" eaLnBrk="1" fontAlgn="ctr" latinLnBrk="0" hangingPunct="1"/>
                      <a:endParaRPr lang="en-US" sz="700" b="0" i="0" u="none" strike="noStrike" kern="1200" dirty="0">
                        <a:solidFill>
                          <a:schemeClr val="tx1">
                            <a:lumMod val="50000"/>
                          </a:schemeClr>
                        </a:solidFill>
                        <a:effectLst/>
                        <a:latin typeface="Arial" panose="020B0604020202020204" pitchFamily="34" charset="0"/>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2417">
                <a:tc>
                  <a:txBody>
                    <a:bodyPr/>
                    <a:lstStyle/>
                    <a:p>
                      <a:pPr algn="ctr" rtl="0" fontAlgn="ctr"/>
                      <a:r>
                        <a:rPr lang="en-US" sz="700" b="0" i="0" u="none" strike="noStrike" dirty="0">
                          <a:solidFill>
                            <a:srgbClr val="FFFFFF"/>
                          </a:solidFill>
                          <a:effectLst/>
                          <a:latin typeface="Arial" panose="020B0604020202020204" pitchFamily="34" charset="0"/>
                        </a:rPr>
                        <a:t>5.3.1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Audit &amp; Review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 that the processes and procedures are periodically audited to ensure conformance with the defined practices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If there is any internal audit conducted on the GD, How many raised observations / findings have been closed on time within one year period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closed observations/ findings raised in the internal audit report on 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closed observations on time /Total No. of observations findings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collect the audit reports, its actions linked to the processes and the status of each action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Audit report and the status of the closed observation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252518"/>
                  </a:ext>
                </a:extLst>
              </a:tr>
            </a:tbl>
          </a:graphicData>
        </a:graphic>
      </p:graphicFrame>
    </p:spTree>
    <p:extLst>
      <p:ext uri="{BB962C8B-B14F-4D97-AF65-F5344CB8AC3E}">
        <p14:creationId xmlns:p14="http://schemas.microsoft.com/office/powerpoint/2010/main" val="427907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3878"/>
            <a:ext cx="12192000" cy="6858000"/>
            <a:chOff x="0" y="3878"/>
            <a:chExt cx="12192000" cy="6858000"/>
          </a:xfrm>
        </p:grpSpPr>
        <p:grpSp>
          <p:nvGrpSpPr>
            <p:cNvPr id="15" name="Grupo 12">
              <a:extLst>
                <a:ext uri="{FF2B5EF4-FFF2-40B4-BE49-F238E27FC236}">
                  <a16:creationId xmlns:a16="http://schemas.microsoft.com/office/drawing/2014/main" id="{401C62B8-AF7E-4B7D-9538-1418B4BFEBEF}"/>
                </a:ext>
              </a:extLst>
            </p:cNvPr>
            <p:cNvGrpSpPr/>
            <p:nvPr/>
          </p:nvGrpSpPr>
          <p:grpSpPr>
            <a:xfrm>
              <a:off x="0" y="2679626"/>
              <a:ext cx="6136226" cy="1406525"/>
              <a:chOff x="0" y="2721769"/>
              <a:chExt cx="7700988" cy="1406525"/>
            </a:xfrm>
          </p:grpSpPr>
          <p:sp>
            <p:nvSpPr>
              <p:cNvPr id="16" name="Rectángulo 10">
                <a:extLst>
                  <a:ext uri="{FF2B5EF4-FFF2-40B4-BE49-F238E27FC236}">
                    <a16:creationId xmlns:a16="http://schemas.microsoft.com/office/drawing/2014/main" id="{C8B6B93A-A8F8-4F2B-BC71-4B643F447AE8}"/>
                  </a:ext>
                </a:extLst>
              </p:cNvPr>
              <p:cNvSpPr/>
              <p:nvPr userDrawn="1"/>
            </p:nvSpPr>
            <p:spPr>
              <a:xfrm>
                <a:off x="0" y="2721769"/>
                <a:ext cx="6293388"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4F008D"/>
                    </a:solidFill>
                    <a:latin typeface="Century Gothic" panose="020B0502020202020204" pitchFamily="34" charset="0"/>
                  </a:rPr>
                  <a:t>Thank you</a:t>
                </a:r>
                <a:endParaRPr lang="es-ES" sz="2600" b="1" dirty="0">
                  <a:solidFill>
                    <a:srgbClr val="4F008D"/>
                  </a:solidFill>
                  <a:latin typeface="Century Gothic" panose="020B0502020202020204" pitchFamily="34" charset="0"/>
                </a:endParaRPr>
              </a:p>
            </p:txBody>
          </p:sp>
          <p:sp>
            <p:nvSpPr>
              <p:cNvPr id="17" name="Rectángulo 11">
                <a:extLst>
                  <a:ext uri="{FF2B5EF4-FFF2-40B4-BE49-F238E27FC236}">
                    <a16:creationId xmlns:a16="http://schemas.microsoft.com/office/drawing/2014/main" id="{C75FFB40-3AC2-49EB-8E48-A86BA5920297}"/>
                  </a:ext>
                </a:extLst>
              </p:cNvPr>
              <p:cNvSpPr/>
              <p:nvPr userDrawn="1"/>
            </p:nvSpPr>
            <p:spPr>
              <a:xfrm>
                <a:off x="6293388" y="2721769"/>
                <a:ext cx="1407600" cy="1406525"/>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21" name="Rectangle 20"/>
            <p:cNvSpPr/>
            <p:nvPr/>
          </p:nvSpPr>
          <p:spPr>
            <a:xfrm>
              <a:off x="73820" y="2904028"/>
              <a:ext cx="184731" cy="523220"/>
            </a:xfrm>
            <a:prstGeom prst="rect">
              <a:avLst/>
            </a:prstGeom>
          </p:spPr>
          <p:txBody>
            <a:bodyPr wrap="none">
              <a:spAutoFit/>
            </a:bodyPr>
            <a:lstStyle/>
            <a:p>
              <a:pPr defTabSz="1071988">
                <a:defRPr/>
              </a:pPr>
              <a:endParaRPr lang="en-US" sz="2800" b="1" dirty="0">
                <a:solidFill>
                  <a:srgbClr val="4F008D"/>
                </a:solidFill>
                <a:latin typeface="Century Gothic" panose="020B0502020202020204" pitchFamily="34" charset="0"/>
                <a:sym typeface="Arial"/>
              </a:endParaRPr>
            </a:p>
          </p:txBody>
        </p:sp>
        <p:sp>
          <p:nvSpPr>
            <p:cNvPr id="26" name="Rectangle 25"/>
            <p:cNvSpPr/>
            <p:nvPr/>
          </p:nvSpPr>
          <p:spPr>
            <a:xfrm>
              <a:off x="103697" y="3312894"/>
              <a:ext cx="3874759"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71988"/>
              <a:endParaRPr lang="en-US" sz="1600" b="1" dirty="0">
                <a:solidFill>
                  <a:srgbClr val="FF375E"/>
                </a:solidFill>
                <a:latin typeface="Century Gothic" panose="020B0502020202020204" pitchFamily="34" charset="0"/>
              </a:endParaRPr>
            </a:p>
          </p:txBody>
        </p:sp>
        <p:sp>
          <p:nvSpPr>
            <p:cNvPr id="31" name="Rectángulo 11">
              <a:extLst>
                <a:ext uri="{FF2B5EF4-FFF2-40B4-BE49-F238E27FC236}">
                  <a16:creationId xmlns:a16="http://schemas.microsoft.com/office/drawing/2014/main" id="{C75FFB40-3AC2-49EB-8E48-A86BA5920297}"/>
                </a:ext>
              </a:extLst>
            </p:cNvPr>
            <p:cNvSpPr/>
            <p:nvPr/>
          </p:nvSpPr>
          <p:spPr>
            <a:xfrm>
              <a:off x="451192" y="5031912"/>
              <a:ext cx="108408" cy="464089"/>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cxnSp>
          <p:nvCxnSpPr>
            <p:cNvPr id="35" name="Straight Connector 34"/>
            <p:cNvCxnSpPr/>
            <p:nvPr/>
          </p:nvCxnSpPr>
          <p:spPr>
            <a:xfrm flipH="1">
              <a:off x="0" y="5256337"/>
              <a:ext cx="4511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36226" y="3878"/>
              <a:ext cx="6055774"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9" name="Imagen 15">
              <a:extLst>
                <a:ext uri="{FF2B5EF4-FFF2-40B4-BE49-F238E27FC236}">
                  <a16:creationId xmlns:a16="http://schemas.microsoft.com/office/drawing/2014/main" id="{7C3CE598-885E-437A-B99E-A66869624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8591" y="6111630"/>
              <a:ext cx="988441" cy="512570"/>
            </a:xfrm>
            <a:prstGeom prst="rect">
              <a:avLst/>
            </a:prstGeom>
          </p:spPr>
        </p:pic>
      </p:grpSp>
      <p:pic>
        <p:nvPicPr>
          <p:cNvPr id="20" name="Imagen 6" descr="Imagen que contiene laptop, oscuro, pantalla, teléfono&#10;&#10;Descripción generada automáticamente">
            <a:extLst>
              <a:ext uri="{FF2B5EF4-FFF2-40B4-BE49-F238E27FC236}">
                <a16:creationId xmlns:a16="http://schemas.microsoft.com/office/drawing/2014/main" id="{8DE7C5B1-A1BF-7C46-B8DB-C33E0C2D16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9695" y="593350"/>
            <a:ext cx="7306794" cy="5185794"/>
          </a:xfrm>
          <a:prstGeom prst="rect">
            <a:avLst/>
          </a:prstGeom>
        </p:spPr>
      </p:pic>
    </p:spTree>
    <p:extLst>
      <p:ext uri="{BB962C8B-B14F-4D97-AF65-F5344CB8AC3E}">
        <p14:creationId xmlns:p14="http://schemas.microsoft.com/office/powerpoint/2010/main" val="231088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5B413-EBCD-4941-B301-A3A2A5937020}"/>
              </a:ext>
            </a:extLst>
          </p:cNvPr>
          <p:cNvSpPr>
            <a:spLocks noGrp="1"/>
          </p:cNvSpPr>
          <p:nvPr>
            <p:ph type="sldNum" idx="12"/>
          </p:nvPr>
        </p:nvSpPr>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988" b="0" i="0" u="none" strike="noStrike" kern="0" cap="none" spc="0" normalizeH="0" baseline="0" noProof="0" smtClean="0">
                <a:ln>
                  <a:noFill/>
                </a:ln>
                <a:solidFill>
                  <a:srgbClr val="7030A0"/>
                </a:solidFill>
                <a:effectLst/>
                <a:uLnTx/>
                <a:uFillTx/>
                <a:latin typeface="Arial"/>
                <a:cs typeface="Arial"/>
                <a:sym typeface="Arial"/>
              </a:rPr>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988" b="0" i="0" u="none" strike="noStrike" kern="0" cap="none" spc="0" normalizeH="0" baseline="0" noProof="0">
              <a:ln>
                <a:noFill/>
              </a:ln>
              <a:solidFill>
                <a:srgbClr val="7030A0"/>
              </a:solidFill>
              <a:effectLst/>
              <a:uLnTx/>
              <a:uFillTx/>
              <a:latin typeface="Arial"/>
              <a:cs typeface="Arial"/>
              <a:sym typeface="Arial"/>
            </a:endParaRPr>
          </a:p>
        </p:txBody>
      </p:sp>
      <p:sp>
        <p:nvSpPr>
          <p:cNvPr id="3" name="TextBox 2">
            <a:extLst>
              <a:ext uri="{FF2B5EF4-FFF2-40B4-BE49-F238E27FC236}">
                <a16:creationId xmlns:a16="http://schemas.microsoft.com/office/drawing/2014/main" id="{7E934452-1F9F-4BB3-B143-C4FDEC390461}"/>
              </a:ext>
            </a:extLst>
          </p:cNvPr>
          <p:cNvSpPr txBox="1"/>
          <p:nvPr/>
        </p:nvSpPr>
        <p:spPr>
          <a:xfrm>
            <a:off x="740704" y="533460"/>
            <a:ext cx="26949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450089"/>
                </a:solidFill>
                <a:effectLst/>
                <a:uLnTx/>
                <a:uFillTx/>
                <a:latin typeface="Arial"/>
                <a:cs typeface="Arial"/>
                <a:sym typeface="Arial"/>
              </a:rPr>
              <a:t>Table of Content </a:t>
            </a:r>
          </a:p>
        </p:txBody>
      </p:sp>
      <p:graphicFrame>
        <p:nvGraphicFramePr>
          <p:cNvPr id="5" name="Table 4">
            <a:extLst>
              <a:ext uri="{FF2B5EF4-FFF2-40B4-BE49-F238E27FC236}">
                <a16:creationId xmlns:a16="http://schemas.microsoft.com/office/drawing/2014/main" id="{588F4226-BEA1-4BB8-BA78-90CD25587285}"/>
              </a:ext>
            </a:extLst>
          </p:cNvPr>
          <p:cNvGraphicFramePr>
            <a:graphicFrameLocks noGrp="1"/>
          </p:cNvGraphicFramePr>
          <p:nvPr>
            <p:extLst>
              <p:ext uri="{D42A27DB-BD31-4B8C-83A1-F6EECF244321}">
                <p14:modId xmlns:p14="http://schemas.microsoft.com/office/powerpoint/2010/main" val="24288254"/>
              </p:ext>
            </p:extLst>
          </p:nvPr>
        </p:nvGraphicFramePr>
        <p:xfrm>
          <a:off x="1276350" y="1580553"/>
          <a:ext cx="9546548" cy="1676400"/>
        </p:xfrm>
        <a:graphic>
          <a:graphicData uri="http://schemas.openxmlformats.org/drawingml/2006/table">
            <a:tbl>
              <a:tblPr firstRow="1" bandRow="1">
                <a:tableStyleId>{5940675A-B579-460E-94D1-54222C63F5DA}</a:tableStyleId>
              </a:tblPr>
              <a:tblGrid>
                <a:gridCol w="7974188">
                  <a:extLst>
                    <a:ext uri="{9D8B030D-6E8A-4147-A177-3AD203B41FA5}">
                      <a16:colId xmlns:a16="http://schemas.microsoft.com/office/drawing/2014/main" val="2944601297"/>
                    </a:ext>
                  </a:extLst>
                </a:gridCol>
                <a:gridCol w="1572360">
                  <a:extLst>
                    <a:ext uri="{9D8B030D-6E8A-4147-A177-3AD203B41FA5}">
                      <a16:colId xmlns:a16="http://schemas.microsoft.com/office/drawing/2014/main" val="275026884"/>
                    </a:ext>
                  </a:extLst>
                </a:gridCol>
              </a:tblGrid>
              <a:tr h="158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450089"/>
                          </a:solidFill>
                        </a:rPr>
                        <a:t>Title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1" dirty="0">
                          <a:solidFill>
                            <a:srgbClr val="450089"/>
                          </a:solidFill>
                        </a:rPr>
                        <a:t>Page Number</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85600919"/>
                  </a:ext>
                </a:extLst>
              </a:tr>
              <a:tr h="158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rPr>
                        <a:t>1.0 Introduction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0" dirty="0">
                          <a:solidFill>
                            <a:schemeClr val="tx1"/>
                          </a:solidFill>
                        </a:rPr>
                        <a:t>4</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51741892"/>
                  </a:ext>
                </a:extLst>
              </a:tr>
              <a:tr h="2592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mn-lt"/>
                          <a:ea typeface="+mn-ea"/>
                          <a:cs typeface="+mn-cs"/>
                          <a:sym typeface="Arial"/>
                        </a:rPr>
                        <a:t>2.0 Operational Excellence Maturity Measurement Result </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0" dirty="0">
                          <a:solidFill>
                            <a:schemeClr val="tx1"/>
                          </a:solidFill>
                        </a:rPr>
                        <a:t>8</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4093733072"/>
                  </a:ext>
                </a:extLst>
              </a:tr>
              <a:tr h="2592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mn-lt"/>
                          <a:ea typeface="+mn-ea"/>
                          <a:cs typeface="+mn-cs"/>
                          <a:sym typeface="Arial"/>
                        </a:rPr>
                        <a:t>3.0 Maturity Assessment Framework Criteria and Formula</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0" dirty="0">
                          <a:solidFill>
                            <a:schemeClr val="tx1"/>
                          </a:solidFill>
                        </a:rPr>
                        <a:t>13</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79872759"/>
                  </a:ext>
                </a:extLst>
              </a:tr>
              <a:tr h="158613">
                <a:tc>
                  <a:txBody>
                    <a:bodyPr/>
                    <a:lstStyle/>
                    <a:p>
                      <a:pPr algn="l"/>
                      <a:endParaRPr lang="en-US" sz="1600" b="0" i="0" u="none" strike="noStrike" cap="none" dirty="0">
                        <a:solidFill>
                          <a:schemeClr val="tx1"/>
                        </a:solidFill>
                        <a:latin typeface="+mn-lt"/>
                        <a:ea typeface="+mn-ea"/>
                        <a:cs typeface="+mn-cs"/>
                        <a:sym typeface="Aria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endParaRPr lang="en-US" sz="1600" b="0" dirty="0">
                        <a:solidFill>
                          <a:schemeClr val="tx1"/>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929371216"/>
                  </a:ext>
                </a:extLst>
              </a:tr>
            </a:tbl>
          </a:graphicData>
        </a:graphic>
      </p:graphicFrame>
    </p:spTree>
    <p:extLst>
      <p:ext uri="{BB962C8B-B14F-4D97-AF65-F5344CB8AC3E}">
        <p14:creationId xmlns:p14="http://schemas.microsoft.com/office/powerpoint/2010/main" val="156822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0" y="0"/>
            <a:ext cx="12192000" cy="6857999"/>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58" name="Straight Connector 57"/>
          <p:cNvCxnSpPr/>
          <p:nvPr/>
        </p:nvCxnSpPr>
        <p:spPr>
          <a:xfrm flipH="1">
            <a:off x="8132162" y="5894329"/>
            <a:ext cx="40598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9" name="Imagen 8">
            <a:extLst>
              <a:ext uri="{FF2B5EF4-FFF2-40B4-BE49-F238E27FC236}">
                <a16:creationId xmlns:a16="http://schemas.microsoft.com/office/drawing/2014/main" id="{34C474B0-EBAA-6149-80E6-73D779A22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1139" y="6179820"/>
            <a:ext cx="707931" cy="353966"/>
          </a:xfrm>
          <a:prstGeom prst="rect">
            <a:avLst/>
          </a:prstGeom>
        </p:spPr>
      </p:pic>
      <p:sp>
        <p:nvSpPr>
          <p:cNvPr id="7" name="Rectangle 6"/>
          <p:cNvSpPr/>
          <p:nvPr/>
        </p:nvSpPr>
        <p:spPr>
          <a:xfrm>
            <a:off x="0" y="1"/>
            <a:ext cx="4432300" cy="6876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7" name="Rectangle 106">
            <a:extLst>
              <a:ext uri="{FF2B5EF4-FFF2-40B4-BE49-F238E27FC236}">
                <a16:creationId xmlns:a16="http://schemas.microsoft.com/office/drawing/2014/main" id="{986758C0-9763-4956-B78D-79AFF0B46A07}"/>
              </a:ext>
            </a:extLst>
          </p:cNvPr>
          <p:cNvSpPr/>
          <p:nvPr/>
        </p:nvSpPr>
        <p:spPr>
          <a:xfrm>
            <a:off x="4996926" y="2640944"/>
            <a:ext cx="6473671" cy="707886"/>
          </a:xfrm>
          <a:prstGeom prst="rect">
            <a:avLst/>
          </a:prstGeom>
        </p:spPr>
        <p:txBody>
          <a:bodyPr wrap="square">
            <a:spAutoFit/>
          </a:bodyPr>
          <a:lstStyle/>
          <a:p>
            <a:pPr algn="ctr"/>
            <a:r>
              <a:rPr lang="en-US" sz="4000" b="1" dirty="0">
                <a:solidFill>
                  <a:schemeClr val="bg1"/>
                </a:solidFill>
                <a:latin typeface="Century Gothic" panose="020B0502020202020204" pitchFamily="34" charset="0"/>
              </a:rPr>
              <a:t>1.0 Introduction </a:t>
            </a:r>
            <a:endParaRPr lang="es-ES" sz="4000" b="1" dirty="0">
              <a:solidFill>
                <a:schemeClr val="bg1"/>
              </a:solidFill>
              <a:latin typeface="Century Gothic" panose="020B0502020202020204" pitchFamily="34" charset="0"/>
            </a:endParaRPr>
          </a:p>
        </p:txBody>
      </p:sp>
      <p:pic>
        <p:nvPicPr>
          <p:cNvPr id="9" name="Imagen 4" descr="Imagen que contiene camiseta&#10;&#10;Descripción generada automáticamente">
            <a:extLst>
              <a:ext uri="{FF2B5EF4-FFF2-40B4-BE49-F238E27FC236}">
                <a16:creationId xmlns:a16="http://schemas.microsoft.com/office/drawing/2014/main" id="{CCFA0171-6FED-4CFD-9794-719D79DE8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09" y="1932429"/>
            <a:ext cx="4692318" cy="3330242"/>
          </a:xfrm>
          <a:prstGeom prst="rect">
            <a:avLst/>
          </a:prstGeom>
        </p:spPr>
      </p:pic>
      <p:sp>
        <p:nvSpPr>
          <p:cNvPr id="10" name="Slide Number Placeholder 1">
            <a:extLst>
              <a:ext uri="{FF2B5EF4-FFF2-40B4-BE49-F238E27FC236}">
                <a16:creationId xmlns:a16="http://schemas.microsoft.com/office/drawing/2014/main" id="{E43FA811-DAA3-4126-BA2D-AE062AF17C17}"/>
              </a:ext>
            </a:extLst>
          </p:cNvPr>
          <p:cNvSpPr>
            <a:spLocks noGrp="1"/>
          </p:cNvSpPr>
          <p:nvPr>
            <p:ph type="sldNum" sz="quarter" idx="4"/>
          </p:nvPr>
        </p:nvSpPr>
        <p:spPr>
          <a:xfrm>
            <a:off x="137246" y="6551374"/>
            <a:ext cx="450166" cy="184665"/>
          </a:xfrm>
          <a:prstGeom prst="rect">
            <a:avLst/>
          </a:prstGeom>
        </p:spPr>
        <p:txBody>
          <a:bodyPr vert="horz" lIns="87281" tIns="0" rIns="87281" bIns="0" rtlCol="0" anchor="ctr">
            <a:normAutofit/>
          </a:bodyPr>
          <a:lstStyle>
            <a:defPPr>
              <a:defRPr lang="en-US"/>
            </a:defPPr>
            <a:lvl1pPr marL="0" algn="just" defTabSz="914400" rtl="0" eaLnBrk="1" latinLnBrk="0" hangingPunct="1">
              <a:defRPr sz="988" kern="1200">
                <a:solidFill>
                  <a:srgbClr val="7030A0"/>
                </a:solidFill>
                <a:latin typeface="Arial" pitchFamily="34" charset="0"/>
                <a:ea typeface="Roboto" pitchFamily="2"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3838"/>
            <a:fld id="{5CFFC625-3172-475A-8D6E-A802FCB1DA5C}" type="slidenum">
              <a:rPr lang="en-US" smtClean="0"/>
              <a:pPr defTabSz="1213838"/>
              <a:t>4</a:t>
            </a:fld>
            <a:endParaRPr lang="en-US" dirty="0">
              <a:latin typeface="Century Gothic" panose="020B0502020202020204" pitchFamily="34" charset="0"/>
            </a:endParaRPr>
          </a:p>
        </p:txBody>
      </p:sp>
    </p:spTree>
    <p:extLst>
      <p:ext uri="{BB962C8B-B14F-4D97-AF65-F5344CB8AC3E}">
        <p14:creationId xmlns:p14="http://schemas.microsoft.com/office/powerpoint/2010/main" val="274088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p:txBody>
          <a:bodyPr/>
          <a:lstStyle/>
          <a:p>
            <a:pPr defTabSz="1213838"/>
            <a:fld id="{5CFFC625-3172-475A-8D6E-A802FCB1DA5C}" type="slidenum">
              <a:rPr lang="en-US" smtClean="0"/>
              <a:pPr defTabSz="1213838"/>
              <a:t>5</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1.1 Introduction</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pic>
        <p:nvPicPr>
          <p:cNvPr id="6" name="Picture 5">
            <a:extLst>
              <a:ext uri="{FF2B5EF4-FFF2-40B4-BE49-F238E27FC236}">
                <a16:creationId xmlns:a16="http://schemas.microsoft.com/office/drawing/2014/main" id="{C53343E8-A9A3-410D-97C2-0942CDC6485F}"/>
              </a:ext>
            </a:extLst>
          </p:cNvPr>
          <p:cNvPicPr>
            <a:picLocks noChangeAspect="1"/>
          </p:cNvPicPr>
          <p:nvPr/>
        </p:nvPicPr>
        <p:blipFill>
          <a:blip r:embed="rId2"/>
          <a:stretch>
            <a:fillRect/>
          </a:stretch>
        </p:blipFill>
        <p:spPr>
          <a:xfrm>
            <a:off x="8457366" y="1077092"/>
            <a:ext cx="3456957" cy="3940931"/>
          </a:xfrm>
          <a:prstGeom prst="rect">
            <a:avLst/>
          </a:prstGeom>
        </p:spPr>
      </p:pic>
      <p:sp>
        <p:nvSpPr>
          <p:cNvPr id="79" name="TextBox 78">
            <a:extLst>
              <a:ext uri="{FF2B5EF4-FFF2-40B4-BE49-F238E27FC236}">
                <a16:creationId xmlns:a16="http://schemas.microsoft.com/office/drawing/2014/main" id="{72DB3B5D-26E2-413D-8289-992DD0E23DD2}"/>
              </a:ext>
            </a:extLst>
          </p:cNvPr>
          <p:cNvSpPr txBox="1"/>
          <p:nvPr/>
        </p:nvSpPr>
        <p:spPr>
          <a:xfrm>
            <a:off x="8859912" y="553872"/>
            <a:ext cx="2482569" cy="523220"/>
          </a:xfrm>
          <a:prstGeom prst="rect">
            <a:avLst/>
          </a:prstGeom>
          <a:noFill/>
        </p:spPr>
        <p:txBody>
          <a:bodyPr wrap="square" rtlCol="0">
            <a:spAutoFit/>
          </a:bodyPr>
          <a:lstStyle/>
          <a:p>
            <a:pPr algn="ctr"/>
            <a:r>
              <a:rPr lang="en-US" sz="1400" dirty="0"/>
              <a:t>The operational excellence enhanced model</a:t>
            </a:r>
          </a:p>
        </p:txBody>
      </p:sp>
      <p:sp>
        <p:nvSpPr>
          <p:cNvPr id="9" name="TextBox 8">
            <a:extLst>
              <a:ext uri="{FF2B5EF4-FFF2-40B4-BE49-F238E27FC236}">
                <a16:creationId xmlns:a16="http://schemas.microsoft.com/office/drawing/2014/main" id="{40BBC0FD-642B-46C5-BB07-9F10CF7C628C}"/>
              </a:ext>
            </a:extLst>
          </p:cNvPr>
          <p:cNvSpPr txBox="1"/>
          <p:nvPr/>
        </p:nvSpPr>
        <p:spPr>
          <a:xfrm>
            <a:off x="362327" y="4616126"/>
            <a:ext cx="5584692" cy="2031325"/>
          </a:xfrm>
          <a:prstGeom prst="rect">
            <a:avLst/>
          </a:prstGeom>
          <a:noFill/>
        </p:spPr>
        <p:txBody>
          <a:bodyPr wrap="square" rtlCol="0">
            <a:spAutoFit/>
          </a:bodyPr>
          <a:lstStyle/>
          <a:p>
            <a:r>
              <a:rPr lang="en-US" sz="1400" dirty="0">
                <a:solidFill>
                  <a:schemeClr val="tx1"/>
                </a:solidFill>
              </a:rPr>
              <a:t>The proposed Operational Excellence Maturity Model  </a:t>
            </a:r>
          </a:p>
          <a:p>
            <a:r>
              <a:rPr lang="en-US" sz="1400" dirty="0">
                <a:solidFill>
                  <a:schemeClr val="tx1"/>
                </a:solidFill>
              </a:rPr>
              <a:t>Consists of :</a:t>
            </a:r>
          </a:p>
          <a:p>
            <a:pPr marL="285750" indent="-285750">
              <a:buFont typeface="Arial" panose="020B0604020202020204" pitchFamily="34" charset="0"/>
              <a:buChar char="•"/>
            </a:pPr>
            <a:r>
              <a:rPr lang="en-US" sz="1400" dirty="0">
                <a:solidFill>
                  <a:schemeClr val="tx1"/>
                </a:solidFill>
              </a:rPr>
              <a:t>5 dimensions</a:t>
            </a:r>
          </a:p>
          <a:p>
            <a:pPr marL="285750" indent="-285750">
              <a:buFont typeface="Arial" panose="020B0604020202020204" pitchFamily="34" charset="0"/>
              <a:buChar char="•"/>
            </a:pPr>
            <a:r>
              <a:rPr lang="en-US" sz="1400" dirty="0">
                <a:solidFill>
                  <a:schemeClr val="tx1"/>
                </a:solidFill>
              </a:rPr>
              <a:t>Each dimension consists of several sub-dimensions (the total is 14). </a:t>
            </a:r>
          </a:p>
          <a:p>
            <a:pPr marL="285750" indent="-285750">
              <a:buFont typeface="Arial" panose="020B0604020202020204" pitchFamily="34" charset="0"/>
              <a:buChar char="•"/>
            </a:pPr>
            <a:r>
              <a:rPr lang="en-US" sz="1400" dirty="0">
                <a:solidFill>
                  <a:schemeClr val="tx1"/>
                </a:solidFill>
              </a:rPr>
              <a:t>Each sub-dimension is measured through several criteria. A total of 30 criteria have been defined. </a:t>
            </a:r>
          </a:p>
          <a:p>
            <a:r>
              <a:rPr lang="en-US" sz="1400" dirty="0">
                <a:solidFill>
                  <a:schemeClr val="tx1"/>
                </a:solidFill>
              </a:rPr>
              <a:t>The dimensions have different weights reflecting its importance. </a:t>
            </a:r>
          </a:p>
          <a:p>
            <a:r>
              <a:rPr lang="en-US" sz="1400" dirty="0">
                <a:solidFill>
                  <a:schemeClr val="tx1"/>
                </a:solidFill>
              </a:rPr>
              <a:t>The model dimensions and sub-dimensions and the weight of each dimension is shown in Figure 1. </a:t>
            </a:r>
          </a:p>
        </p:txBody>
      </p:sp>
      <p:graphicFrame>
        <p:nvGraphicFramePr>
          <p:cNvPr id="10" name="Table 9">
            <a:extLst>
              <a:ext uri="{FF2B5EF4-FFF2-40B4-BE49-F238E27FC236}">
                <a16:creationId xmlns:a16="http://schemas.microsoft.com/office/drawing/2014/main" id="{96F4D130-4A1D-4180-AF6A-51689CE09AD4}"/>
              </a:ext>
            </a:extLst>
          </p:cNvPr>
          <p:cNvGraphicFramePr>
            <a:graphicFrameLocks noGrp="1"/>
          </p:cNvGraphicFramePr>
          <p:nvPr>
            <p:extLst>
              <p:ext uri="{D42A27DB-BD31-4B8C-83A1-F6EECF244321}">
                <p14:modId xmlns:p14="http://schemas.microsoft.com/office/powerpoint/2010/main" val="2667198121"/>
              </p:ext>
            </p:extLst>
          </p:nvPr>
        </p:nvGraphicFramePr>
        <p:xfrm>
          <a:off x="6947920" y="4984361"/>
          <a:ext cx="1509446" cy="918240"/>
        </p:xfrm>
        <a:graphic>
          <a:graphicData uri="http://schemas.openxmlformats.org/drawingml/2006/table">
            <a:tbl>
              <a:tblPr firstRow="1" firstCol="1" bandRow="1"/>
              <a:tblGrid>
                <a:gridCol w="754723">
                  <a:extLst>
                    <a:ext uri="{9D8B030D-6E8A-4147-A177-3AD203B41FA5}">
                      <a16:colId xmlns:a16="http://schemas.microsoft.com/office/drawing/2014/main" val="3184281971"/>
                    </a:ext>
                  </a:extLst>
                </a:gridCol>
                <a:gridCol w="754723">
                  <a:extLst>
                    <a:ext uri="{9D8B030D-6E8A-4147-A177-3AD203B41FA5}">
                      <a16:colId xmlns:a16="http://schemas.microsoft.com/office/drawing/2014/main" val="908651312"/>
                    </a:ext>
                  </a:extLst>
                </a:gridCol>
              </a:tblGrid>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0 – 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Fragmented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46880011"/>
                  </a:ext>
                </a:extLst>
              </a:tr>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21 – 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A77"/>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Basic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A77"/>
                    </a:solidFill>
                  </a:tcPr>
                </a:tc>
                <a:extLst>
                  <a:ext uri="{0D108BD9-81ED-4DB2-BD59-A6C34878D82A}">
                    <a16:rowId xmlns:a16="http://schemas.microsoft.com/office/drawing/2014/main" val="2869316883"/>
                  </a:ext>
                </a:extLst>
              </a:tr>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41 – 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Established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653680636"/>
                  </a:ext>
                </a:extLst>
              </a:tr>
              <a:tr h="209580">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71 – 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1D580"/>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Mature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1D580"/>
                    </a:solidFill>
                  </a:tcPr>
                </a:tc>
                <a:extLst>
                  <a:ext uri="{0D108BD9-81ED-4DB2-BD59-A6C34878D82A}">
                    <a16:rowId xmlns:a16="http://schemas.microsoft.com/office/drawing/2014/main" val="1550538209"/>
                  </a:ext>
                </a:extLst>
              </a:tr>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91 – 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Excellent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232903583"/>
                  </a:ext>
                </a:extLst>
              </a:tr>
            </a:tbl>
          </a:graphicData>
        </a:graphic>
      </p:graphicFrame>
      <p:sp>
        <p:nvSpPr>
          <p:cNvPr id="11" name="TextBox 10">
            <a:extLst>
              <a:ext uri="{FF2B5EF4-FFF2-40B4-BE49-F238E27FC236}">
                <a16:creationId xmlns:a16="http://schemas.microsoft.com/office/drawing/2014/main" id="{9D911ECB-781C-4D9A-B4E2-9B3096EC1020}"/>
              </a:ext>
            </a:extLst>
          </p:cNvPr>
          <p:cNvSpPr txBox="1"/>
          <p:nvPr/>
        </p:nvSpPr>
        <p:spPr>
          <a:xfrm>
            <a:off x="6096000" y="5934796"/>
            <a:ext cx="3961410" cy="738664"/>
          </a:xfrm>
          <a:prstGeom prst="rect">
            <a:avLst/>
          </a:prstGeom>
          <a:noFill/>
        </p:spPr>
        <p:txBody>
          <a:bodyPr wrap="square" rtlCol="0">
            <a:spAutoFit/>
          </a:bodyPr>
          <a:lstStyle/>
          <a:p>
            <a:r>
              <a:rPr lang="en-US" sz="1400" dirty="0"/>
              <a:t>There are Five (5) Levels of Maturity Identified per Dimension and for the whole Model (Initial - Basic - Established - Mature - Excellent</a:t>
            </a:r>
            <a:endParaRPr lang="en-US" sz="1400" dirty="0">
              <a:solidFill>
                <a:schemeClr val="tx1"/>
              </a:solidFill>
            </a:endParaRPr>
          </a:p>
        </p:txBody>
      </p:sp>
      <p:sp>
        <p:nvSpPr>
          <p:cNvPr id="7" name="TextBox 6">
            <a:extLst>
              <a:ext uri="{FF2B5EF4-FFF2-40B4-BE49-F238E27FC236}">
                <a16:creationId xmlns:a16="http://schemas.microsoft.com/office/drawing/2014/main" id="{90656036-78B6-4143-8944-64BB205FD91F}"/>
              </a:ext>
            </a:extLst>
          </p:cNvPr>
          <p:cNvSpPr txBox="1"/>
          <p:nvPr/>
        </p:nvSpPr>
        <p:spPr>
          <a:xfrm>
            <a:off x="9870981" y="5018023"/>
            <a:ext cx="769763" cy="307777"/>
          </a:xfrm>
          <a:prstGeom prst="rect">
            <a:avLst/>
          </a:prstGeom>
          <a:noFill/>
        </p:spPr>
        <p:txBody>
          <a:bodyPr wrap="none" rtlCol="0">
            <a:spAutoFit/>
          </a:bodyPr>
          <a:lstStyle/>
          <a:p>
            <a:r>
              <a:rPr lang="en-US" sz="1400" dirty="0"/>
              <a:t>Figure 1</a:t>
            </a:r>
          </a:p>
        </p:txBody>
      </p:sp>
      <p:sp>
        <p:nvSpPr>
          <p:cNvPr id="8" name="Rectangle 7">
            <a:extLst>
              <a:ext uri="{FF2B5EF4-FFF2-40B4-BE49-F238E27FC236}">
                <a16:creationId xmlns:a16="http://schemas.microsoft.com/office/drawing/2014/main" id="{2B0CA699-BB56-4042-8BAA-521182EE00EE}"/>
              </a:ext>
            </a:extLst>
          </p:cNvPr>
          <p:cNvSpPr/>
          <p:nvPr/>
        </p:nvSpPr>
        <p:spPr>
          <a:xfrm>
            <a:off x="362327" y="1143393"/>
            <a:ext cx="7927234" cy="1815882"/>
          </a:xfrm>
          <a:prstGeom prst="rect">
            <a:avLst/>
          </a:prstGeom>
        </p:spPr>
        <p:txBody>
          <a:bodyPr wrap="square">
            <a:spAutoFit/>
          </a:bodyPr>
          <a:lstStyle/>
          <a:p>
            <a:pPr algn="just"/>
            <a:r>
              <a:rPr lang="en-US" sz="1400" dirty="0"/>
              <a:t>The Operational Excellence Maturity Model (OXMM) is a tool to help STC – TechOps measure and assess areas (dimensions) that enable and support operational excellence within TechOps Sectors. </a:t>
            </a:r>
          </a:p>
          <a:p>
            <a:pPr algn="just"/>
            <a:endParaRPr lang="en-US" sz="1400" dirty="0"/>
          </a:p>
          <a:p>
            <a:pPr algn="just"/>
            <a:r>
              <a:rPr lang="en-US" sz="1400" dirty="0"/>
              <a:t>The operational excellence maturity model has been used during 2019 to measure the operational maturity of TechOps General Directorates (GDs) and consequently the Sectors and TechOps overall. The measurement result of 2019 is considered as a baseline for later maturity measurements comparisons and progress tracking. </a:t>
            </a:r>
          </a:p>
          <a:p>
            <a:pPr algn="just"/>
            <a:endParaRPr lang="en-US" sz="1400" dirty="0">
              <a:latin typeface="Arial" panose="020B0604020202020204" pitchFamily="34" charset="0"/>
            </a:endParaRPr>
          </a:p>
        </p:txBody>
      </p:sp>
      <p:sp>
        <p:nvSpPr>
          <p:cNvPr id="13" name="Rectangle 12">
            <a:extLst>
              <a:ext uri="{FF2B5EF4-FFF2-40B4-BE49-F238E27FC236}">
                <a16:creationId xmlns:a16="http://schemas.microsoft.com/office/drawing/2014/main" id="{62F8BE58-4EDF-4252-837A-825C7D5D0481}"/>
              </a:ext>
            </a:extLst>
          </p:cNvPr>
          <p:cNvSpPr/>
          <p:nvPr/>
        </p:nvSpPr>
        <p:spPr>
          <a:xfrm>
            <a:off x="362327" y="2711656"/>
            <a:ext cx="7895954" cy="1815882"/>
          </a:xfrm>
          <a:prstGeom prst="rect">
            <a:avLst/>
          </a:prstGeom>
        </p:spPr>
        <p:txBody>
          <a:bodyPr wrap="square">
            <a:spAutoFit/>
          </a:bodyPr>
          <a:lstStyle/>
          <a:p>
            <a:pPr algn="just"/>
            <a:r>
              <a:rPr lang="en-US" sz="1400" dirty="0"/>
              <a:t>Part of track one scope of the Business Process Excellence project is to review the current maturity model and accordingly improve it and enhance it. </a:t>
            </a:r>
          </a:p>
          <a:p>
            <a:pPr algn="just"/>
            <a:endParaRPr lang="en-US" sz="1400" dirty="0"/>
          </a:p>
          <a:p>
            <a:pPr algn="just"/>
            <a:r>
              <a:rPr lang="en-US" sz="1400" dirty="0"/>
              <a:t>In enhancing the maturity model, the baseline structure of the model (dimensions /  criteria) was preserved while introducing additional improvements in terms of domains / criteria. Improving the model while preserving the baseline structure will allow to conduct measurements as part of the scope of the project and to have like-for-like comparisons with the baseline measurement of 2019 while at the sometime providing an improved framework for future measurements.</a:t>
            </a:r>
          </a:p>
        </p:txBody>
      </p:sp>
    </p:spTree>
    <p:extLst>
      <p:ext uri="{BB962C8B-B14F-4D97-AF65-F5344CB8AC3E}">
        <p14:creationId xmlns:p14="http://schemas.microsoft.com/office/powerpoint/2010/main" val="27845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a:xfrm>
            <a:off x="462513" y="6509426"/>
            <a:ext cx="450166" cy="184665"/>
          </a:xfrm>
        </p:spPr>
        <p:txBody>
          <a:bodyPr/>
          <a:lstStyle/>
          <a:p>
            <a:pPr defTabSz="1213838"/>
            <a:fld id="{5CFFC625-3172-475A-8D6E-A802FCB1DA5C}" type="slidenum">
              <a:rPr lang="en-US" smtClean="0"/>
              <a:pPr defTabSz="1213838"/>
              <a:t>6</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1.2 OX Measurement Objectives </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30" name="Group 29">
            <a:extLst>
              <a:ext uri="{FF2B5EF4-FFF2-40B4-BE49-F238E27FC236}">
                <a16:creationId xmlns:a16="http://schemas.microsoft.com/office/drawing/2014/main" id="{41A16464-E655-4BBE-BE78-7F10F06FCBCD}"/>
              </a:ext>
            </a:extLst>
          </p:cNvPr>
          <p:cNvGrpSpPr/>
          <p:nvPr/>
        </p:nvGrpSpPr>
        <p:grpSpPr>
          <a:xfrm>
            <a:off x="674557" y="2046514"/>
            <a:ext cx="10807911" cy="3769670"/>
            <a:chOff x="674557" y="2008682"/>
            <a:chExt cx="10807911" cy="3807502"/>
          </a:xfrm>
        </p:grpSpPr>
        <p:sp>
          <p:nvSpPr>
            <p:cNvPr id="35" name="Freeform 8">
              <a:extLst>
                <a:ext uri="{FF2B5EF4-FFF2-40B4-BE49-F238E27FC236}">
                  <a16:creationId xmlns:a16="http://schemas.microsoft.com/office/drawing/2014/main" id="{21F9C464-53E8-45E2-A89D-E74921BE846B}"/>
                </a:ext>
              </a:extLst>
            </p:cNvPr>
            <p:cNvSpPr>
              <a:spLocks/>
            </p:cNvSpPr>
            <p:nvPr/>
          </p:nvSpPr>
          <p:spPr bwMode="auto">
            <a:xfrm rot="10800000">
              <a:off x="674557" y="2008682"/>
              <a:ext cx="10807911" cy="3807502"/>
            </a:xfrm>
            <a:custGeom>
              <a:avLst/>
              <a:gdLst>
                <a:gd name="T0" fmla="*/ 2203 w 2218"/>
                <a:gd name="T1" fmla="*/ 456 h 756"/>
                <a:gd name="T2" fmla="*/ 2100 w 2218"/>
                <a:gd name="T3" fmla="*/ 276 h 756"/>
                <a:gd name="T4" fmla="*/ 2030 w 2218"/>
                <a:gd name="T5" fmla="*/ 236 h 756"/>
                <a:gd name="T6" fmla="*/ 1822 w 2218"/>
                <a:gd name="T7" fmla="*/ 236 h 756"/>
                <a:gd name="T8" fmla="*/ 1802 w 2218"/>
                <a:gd name="T9" fmla="*/ 238 h 756"/>
                <a:gd name="T10" fmla="*/ 1795 w 2218"/>
                <a:gd name="T11" fmla="*/ 220 h 756"/>
                <a:gd name="T12" fmla="*/ 1691 w 2218"/>
                <a:gd name="T13" fmla="*/ 40 h 756"/>
                <a:gd name="T14" fmla="*/ 1621 w 2218"/>
                <a:gd name="T15" fmla="*/ 0 h 756"/>
                <a:gd name="T16" fmla="*/ 1414 w 2218"/>
                <a:gd name="T17" fmla="*/ 0 h 756"/>
                <a:gd name="T18" fmla="*/ 1344 w 2218"/>
                <a:gd name="T19" fmla="*/ 40 h 756"/>
                <a:gd name="T20" fmla="*/ 1240 w 2218"/>
                <a:gd name="T21" fmla="*/ 220 h 756"/>
                <a:gd name="T22" fmla="*/ 1233 w 2218"/>
                <a:gd name="T23" fmla="*/ 238 h 756"/>
                <a:gd name="T24" fmla="*/ 1213 w 2218"/>
                <a:gd name="T25" fmla="*/ 236 h 756"/>
                <a:gd name="T26" fmla="*/ 1005 w 2218"/>
                <a:gd name="T27" fmla="*/ 236 h 756"/>
                <a:gd name="T28" fmla="*/ 985 w 2218"/>
                <a:gd name="T29" fmla="*/ 238 h 756"/>
                <a:gd name="T30" fmla="*/ 977 w 2218"/>
                <a:gd name="T31" fmla="*/ 220 h 756"/>
                <a:gd name="T32" fmla="*/ 873 w 2218"/>
                <a:gd name="T33" fmla="*/ 40 h 756"/>
                <a:gd name="T34" fmla="*/ 804 w 2218"/>
                <a:gd name="T35" fmla="*/ 0 h 756"/>
                <a:gd name="T36" fmla="*/ 596 w 2218"/>
                <a:gd name="T37" fmla="*/ 0 h 756"/>
                <a:gd name="T38" fmla="*/ 527 w 2218"/>
                <a:gd name="T39" fmla="*/ 40 h 756"/>
                <a:gd name="T40" fmla="*/ 423 w 2218"/>
                <a:gd name="T41" fmla="*/ 220 h 756"/>
                <a:gd name="T42" fmla="*/ 415 w 2218"/>
                <a:gd name="T43" fmla="*/ 238 h 756"/>
                <a:gd name="T44" fmla="*/ 395 w 2218"/>
                <a:gd name="T45" fmla="*/ 236 h 756"/>
                <a:gd name="T46" fmla="*/ 187 w 2218"/>
                <a:gd name="T47" fmla="*/ 236 h 756"/>
                <a:gd name="T48" fmla="*/ 118 w 2218"/>
                <a:gd name="T49" fmla="*/ 276 h 756"/>
                <a:gd name="T50" fmla="*/ 14 w 2218"/>
                <a:gd name="T51" fmla="*/ 456 h 756"/>
                <a:gd name="T52" fmla="*/ 14 w 2218"/>
                <a:gd name="T53" fmla="*/ 536 h 756"/>
                <a:gd name="T54" fmla="*/ 118 w 2218"/>
                <a:gd name="T55" fmla="*/ 716 h 756"/>
                <a:gd name="T56" fmla="*/ 187 w 2218"/>
                <a:gd name="T57" fmla="*/ 756 h 756"/>
                <a:gd name="T58" fmla="*/ 395 w 2218"/>
                <a:gd name="T59" fmla="*/ 756 h 756"/>
                <a:gd name="T60" fmla="*/ 464 w 2218"/>
                <a:gd name="T61" fmla="*/ 716 h 756"/>
                <a:gd name="T62" fmla="*/ 568 w 2218"/>
                <a:gd name="T63" fmla="*/ 536 h 756"/>
                <a:gd name="T64" fmla="*/ 576 w 2218"/>
                <a:gd name="T65" fmla="*/ 517 h 756"/>
                <a:gd name="T66" fmla="*/ 596 w 2218"/>
                <a:gd name="T67" fmla="*/ 520 h 756"/>
                <a:gd name="T68" fmla="*/ 804 w 2218"/>
                <a:gd name="T69" fmla="*/ 520 h 756"/>
                <a:gd name="T70" fmla="*/ 824 w 2218"/>
                <a:gd name="T71" fmla="*/ 517 h 756"/>
                <a:gd name="T72" fmla="*/ 832 w 2218"/>
                <a:gd name="T73" fmla="*/ 536 h 756"/>
                <a:gd name="T74" fmla="*/ 936 w 2218"/>
                <a:gd name="T75" fmla="*/ 716 h 756"/>
                <a:gd name="T76" fmla="*/ 1005 w 2218"/>
                <a:gd name="T77" fmla="*/ 756 h 756"/>
                <a:gd name="T78" fmla="*/ 1213 w 2218"/>
                <a:gd name="T79" fmla="*/ 756 h 756"/>
                <a:gd name="T80" fmla="*/ 1282 w 2218"/>
                <a:gd name="T81" fmla="*/ 716 h 756"/>
                <a:gd name="T82" fmla="*/ 1386 w 2218"/>
                <a:gd name="T83" fmla="*/ 536 h 756"/>
                <a:gd name="T84" fmla="*/ 1394 w 2218"/>
                <a:gd name="T85" fmla="*/ 517 h 756"/>
                <a:gd name="T86" fmla="*/ 1414 w 2218"/>
                <a:gd name="T87" fmla="*/ 520 h 756"/>
                <a:gd name="T88" fmla="*/ 1621 w 2218"/>
                <a:gd name="T89" fmla="*/ 520 h 756"/>
                <a:gd name="T90" fmla="*/ 1641 w 2218"/>
                <a:gd name="T91" fmla="*/ 517 h 756"/>
                <a:gd name="T92" fmla="*/ 1649 w 2218"/>
                <a:gd name="T93" fmla="*/ 536 h 756"/>
                <a:gd name="T94" fmla="*/ 1753 w 2218"/>
                <a:gd name="T95" fmla="*/ 716 h 756"/>
                <a:gd name="T96" fmla="*/ 1822 w 2218"/>
                <a:gd name="T97" fmla="*/ 756 h 756"/>
                <a:gd name="T98" fmla="*/ 2030 w 2218"/>
                <a:gd name="T99" fmla="*/ 756 h 756"/>
                <a:gd name="T100" fmla="*/ 2100 w 2218"/>
                <a:gd name="T101" fmla="*/ 716 h 756"/>
                <a:gd name="T102" fmla="*/ 2203 w 2218"/>
                <a:gd name="T103" fmla="*/ 536 h 756"/>
                <a:gd name="T104" fmla="*/ 2203 w 2218"/>
                <a:gd name="T105" fmla="*/ 45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18" h="756">
                  <a:moveTo>
                    <a:pt x="2203" y="456"/>
                  </a:moveTo>
                  <a:cubicBezTo>
                    <a:pt x="2100" y="276"/>
                    <a:pt x="2100" y="276"/>
                    <a:pt x="2100" y="276"/>
                  </a:cubicBezTo>
                  <a:cubicBezTo>
                    <a:pt x="2085" y="251"/>
                    <a:pt x="2059" y="236"/>
                    <a:pt x="2030" y="236"/>
                  </a:cubicBezTo>
                  <a:cubicBezTo>
                    <a:pt x="1822" y="236"/>
                    <a:pt x="1822" y="236"/>
                    <a:pt x="1822" y="236"/>
                  </a:cubicBezTo>
                  <a:cubicBezTo>
                    <a:pt x="1816" y="236"/>
                    <a:pt x="1809" y="237"/>
                    <a:pt x="1802" y="238"/>
                  </a:cubicBezTo>
                  <a:cubicBezTo>
                    <a:pt x="1801" y="232"/>
                    <a:pt x="1798" y="226"/>
                    <a:pt x="1795" y="220"/>
                  </a:cubicBezTo>
                  <a:cubicBezTo>
                    <a:pt x="1691" y="40"/>
                    <a:pt x="1691" y="40"/>
                    <a:pt x="1691" y="40"/>
                  </a:cubicBezTo>
                  <a:cubicBezTo>
                    <a:pt x="1677" y="15"/>
                    <a:pt x="1650" y="0"/>
                    <a:pt x="1621" y="0"/>
                  </a:cubicBezTo>
                  <a:cubicBezTo>
                    <a:pt x="1414" y="0"/>
                    <a:pt x="1414" y="0"/>
                    <a:pt x="1414" y="0"/>
                  </a:cubicBezTo>
                  <a:cubicBezTo>
                    <a:pt x="1385" y="0"/>
                    <a:pt x="1359" y="15"/>
                    <a:pt x="1344" y="40"/>
                  </a:cubicBezTo>
                  <a:cubicBezTo>
                    <a:pt x="1240" y="220"/>
                    <a:pt x="1240" y="220"/>
                    <a:pt x="1240" y="220"/>
                  </a:cubicBezTo>
                  <a:cubicBezTo>
                    <a:pt x="1237" y="226"/>
                    <a:pt x="1234" y="232"/>
                    <a:pt x="1233" y="238"/>
                  </a:cubicBezTo>
                  <a:cubicBezTo>
                    <a:pt x="1226" y="237"/>
                    <a:pt x="1220" y="236"/>
                    <a:pt x="1213" y="236"/>
                  </a:cubicBezTo>
                  <a:cubicBezTo>
                    <a:pt x="1005" y="236"/>
                    <a:pt x="1005" y="236"/>
                    <a:pt x="1005" y="236"/>
                  </a:cubicBezTo>
                  <a:cubicBezTo>
                    <a:pt x="998" y="236"/>
                    <a:pt x="991" y="237"/>
                    <a:pt x="985" y="238"/>
                  </a:cubicBezTo>
                  <a:cubicBezTo>
                    <a:pt x="983" y="232"/>
                    <a:pt x="981" y="226"/>
                    <a:pt x="977" y="220"/>
                  </a:cubicBezTo>
                  <a:cubicBezTo>
                    <a:pt x="873" y="40"/>
                    <a:pt x="873" y="40"/>
                    <a:pt x="873" y="40"/>
                  </a:cubicBezTo>
                  <a:cubicBezTo>
                    <a:pt x="859" y="15"/>
                    <a:pt x="832" y="0"/>
                    <a:pt x="804" y="0"/>
                  </a:cubicBezTo>
                  <a:cubicBezTo>
                    <a:pt x="596" y="0"/>
                    <a:pt x="596" y="0"/>
                    <a:pt x="596" y="0"/>
                  </a:cubicBezTo>
                  <a:cubicBezTo>
                    <a:pt x="568" y="0"/>
                    <a:pt x="541" y="15"/>
                    <a:pt x="527" y="40"/>
                  </a:cubicBezTo>
                  <a:cubicBezTo>
                    <a:pt x="423" y="220"/>
                    <a:pt x="423" y="220"/>
                    <a:pt x="423" y="220"/>
                  </a:cubicBezTo>
                  <a:cubicBezTo>
                    <a:pt x="419" y="226"/>
                    <a:pt x="417" y="232"/>
                    <a:pt x="415" y="238"/>
                  </a:cubicBezTo>
                  <a:cubicBezTo>
                    <a:pt x="409" y="237"/>
                    <a:pt x="402" y="236"/>
                    <a:pt x="395" y="236"/>
                  </a:cubicBezTo>
                  <a:cubicBezTo>
                    <a:pt x="187" y="236"/>
                    <a:pt x="187" y="236"/>
                    <a:pt x="187" y="236"/>
                  </a:cubicBezTo>
                  <a:cubicBezTo>
                    <a:pt x="159" y="236"/>
                    <a:pt x="132" y="251"/>
                    <a:pt x="118" y="276"/>
                  </a:cubicBezTo>
                  <a:cubicBezTo>
                    <a:pt x="14" y="456"/>
                    <a:pt x="14" y="456"/>
                    <a:pt x="14" y="456"/>
                  </a:cubicBezTo>
                  <a:cubicBezTo>
                    <a:pt x="0" y="480"/>
                    <a:pt x="0" y="511"/>
                    <a:pt x="14" y="536"/>
                  </a:cubicBezTo>
                  <a:cubicBezTo>
                    <a:pt x="118" y="716"/>
                    <a:pt x="118" y="716"/>
                    <a:pt x="118" y="716"/>
                  </a:cubicBezTo>
                  <a:cubicBezTo>
                    <a:pt x="132" y="740"/>
                    <a:pt x="159" y="756"/>
                    <a:pt x="187" y="756"/>
                  </a:cubicBezTo>
                  <a:cubicBezTo>
                    <a:pt x="395" y="756"/>
                    <a:pt x="395" y="756"/>
                    <a:pt x="395" y="756"/>
                  </a:cubicBezTo>
                  <a:cubicBezTo>
                    <a:pt x="424" y="756"/>
                    <a:pt x="450" y="740"/>
                    <a:pt x="464" y="716"/>
                  </a:cubicBezTo>
                  <a:cubicBezTo>
                    <a:pt x="568" y="536"/>
                    <a:pt x="568" y="536"/>
                    <a:pt x="568" y="536"/>
                  </a:cubicBezTo>
                  <a:cubicBezTo>
                    <a:pt x="572" y="530"/>
                    <a:pt x="574" y="524"/>
                    <a:pt x="576" y="517"/>
                  </a:cubicBezTo>
                  <a:cubicBezTo>
                    <a:pt x="583" y="519"/>
                    <a:pt x="589" y="520"/>
                    <a:pt x="596" y="520"/>
                  </a:cubicBezTo>
                  <a:cubicBezTo>
                    <a:pt x="804" y="520"/>
                    <a:pt x="804" y="520"/>
                    <a:pt x="804" y="520"/>
                  </a:cubicBezTo>
                  <a:cubicBezTo>
                    <a:pt x="811" y="520"/>
                    <a:pt x="817" y="519"/>
                    <a:pt x="824" y="517"/>
                  </a:cubicBezTo>
                  <a:cubicBezTo>
                    <a:pt x="826" y="524"/>
                    <a:pt x="828" y="530"/>
                    <a:pt x="832" y="536"/>
                  </a:cubicBezTo>
                  <a:cubicBezTo>
                    <a:pt x="936" y="716"/>
                    <a:pt x="936" y="716"/>
                    <a:pt x="936" y="716"/>
                  </a:cubicBezTo>
                  <a:cubicBezTo>
                    <a:pt x="950" y="740"/>
                    <a:pt x="976" y="756"/>
                    <a:pt x="1005" y="756"/>
                  </a:cubicBezTo>
                  <a:cubicBezTo>
                    <a:pt x="1213" y="756"/>
                    <a:pt x="1213" y="756"/>
                    <a:pt x="1213" y="756"/>
                  </a:cubicBezTo>
                  <a:cubicBezTo>
                    <a:pt x="1241" y="756"/>
                    <a:pt x="1268" y="740"/>
                    <a:pt x="1282" y="716"/>
                  </a:cubicBezTo>
                  <a:cubicBezTo>
                    <a:pt x="1386" y="536"/>
                    <a:pt x="1386" y="536"/>
                    <a:pt x="1386" y="536"/>
                  </a:cubicBezTo>
                  <a:cubicBezTo>
                    <a:pt x="1389" y="530"/>
                    <a:pt x="1392" y="524"/>
                    <a:pt x="1394" y="517"/>
                  </a:cubicBezTo>
                  <a:cubicBezTo>
                    <a:pt x="1400" y="519"/>
                    <a:pt x="1407" y="520"/>
                    <a:pt x="1414" y="520"/>
                  </a:cubicBezTo>
                  <a:cubicBezTo>
                    <a:pt x="1621" y="520"/>
                    <a:pt x="1621" y="520"/>
                    <a:pt x="1621" y="520"/>
                  </a:cubicBezTo>
                  <a:cubicBezTo>
                    <a:pt x="1628" y="520"/>
                    <a:pt x="1635" y="519"/>
                    <a:pt x="1641" y="517"/>
                  </a:cubicBezTo>
                  <a:cubicBezTo>
                    <a:pt x="1643" y="524"/>
                    <a:pt x="1646" y="530"/>
                    <a:pt x="1649" y="536"/>
                  </a:cubicBezTo>
                  <a:cubicBezTo>
                    <a:pt x="1753" y="716"/>
                    <a:pt x="1753" y="716"/>
                    <a:pt x="1753" y="716"/>
                  </a:cubicBezTo>
                  <a:cubicBezTo>
                    <a:pt x="1767" y="740"/>
                    <a:pt x="1794" y="756"/>
                    <a:pt x="1822" y="756"/>
                  </a:cubicBezTo>
                  <a:cubicBezTo>
                    <a:pt x="2030" y="756"/>
                    <a:pt x="2030" y="756"/>
                    <a:pt x="2030" y="756"/>
                  </a:cubicBezTo>
                  <a:cubicBezTo>
                    <a:pt x="2059" y="756"/>
                    <a:pt x="2085" y="740"/>
                    <a:pt x="2100" y="716"/>
                  </a:cubicBezTo>
                  <a:cubicBezTo>
                    <a:pt x="2203" y="536"/>
                    <a:pt x="2203" y="536"/>
                    <a:pt x="2203" y="536"/>
                  </a:cubicBezTo>
                  <a:cubicBezTo>
                    <a:pt x="2218" y="511"/>
                    <a:pt x="2218" y="480"/>
                    <a:pt x="2203" y="456"/>
                  </a:cubicBezTo>
                  <a:close/>
                </a:path>
              </a:pathLst>
            </a:custGeom>
            <a:solidFill>
              <a:schemeClr val="bg1">
                <a:lumMod val="95000"/>
              </a:schemeClr>
            </a:solidFill>
            <a:ln w="23813" cap="flat">
              <a:solidFill>
                <a:srgbClr val="D6D7D6"/>
              </a:solidFill>
              <a:prstDash val="solid"/>
              <a:miter lim="800000"/>
              <a:headEnd/>
              <a:tailEnd/>
            </a:ln>
            <a:effectLst>
              <a:outerShdw blurRad="1524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ndParaRPr>
            </a:p>
          </p:txBody>
        </p:sp>
        <p:pic>
          <p:nvPicPr>
            <p:cNvPr id="34" name="Graphic 33">
              <a:extLst>
                <a:ext uri="{FF2B5EF4-FFF2-40B4-BE49-F238E27FC236}">
                  <a16:creationId xmlns:a16="http://schemas.microsoft.com/office/drawing/2014/main" id="{22CD7EFA-2E76-426C-AD7C-1438D89BC2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542" y="2046885"/>
              <a:ext cx="2398672" cy="2495358"/>
            </a:xfrm>
            <a:prstGeom prst="rect">
              <a:avLst/>
            </a:prstGeom>
          </p:spPr>
        </p:pic>
        <p:pic>
          <p:nvPicPr>
            <p:cNvPr id="39" name="Graphic 38">
              <a:extLst>
                <a:ext uri="{FF2B5EF4-FFF2-40B4-BE49-F238E27FC236}">
                  <a16:creationId xmlns:a16="http://schemas.microsoft.com/office/drawing/2014/main" id="{F262DB93-417C-45CD-9AF8-3492DC88361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1641" y="3237257"/>
              <a:ext cx="2398672" cy="2495358"/>
            </a:xfrm>
            <a:prstGeom prst="rect">
              <a:avLst/>
            </a:prstGeom>
          </p:spPr>
        </p:pic>
        <p:pic>
          <p:nvPicPr>
            <p:cNvPr id="40" name="Graphic 39">
              <a:extLst>
                <a:ext uri="{FF2B5EF4-FFF2-40B4-BE49-F238E27FC236}">
                  <a16:creationId xmlns:a16="http://schemas.microsoft.com/office/drawing/2014/main" id="{0A25F8C4-5C3D-4CCA-9AC5-65C7A1EC6C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9176" y="2030614"/>
              <a:ext cx="2398672" cy="2495358"/>
            </a:xfrm>
            <a:prstGeom prst="rect">
              <a:avLst/>
            </a:prstGeom>
          </p:spPr>
        </p:pic>
        <p:pic>
          <p:nvPicPr>
            <p:cNvPr id="41" name="Graphic 40">
              <a:extLst>
                <a:ext uri="{FF2B5EF4-FFF2-40B4-BE49-F238E27FC236}">
                  <a16:creationId xmlns:a16="http://schemas.microsoft.com/office/drawing/2014/main" id="{F13EAF71-14F1-4D08-9C19-B4CE7AB974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0685" y="3275462"/>
              <a:ext cx="2398672" cy="2495358"/>
            </a:xfrm>
            <a:prstGeom prst="rect">
              <a:avLst/>
            </a:prstGeom>
          </p:spPr>
        </p:pic>
        <p:pic>
          <p:nvPicPr>
            <p:cNvPr id="43" name="Graphic 42">
              <a:extLst>
                <a:ext uri="{FF2B5EF4-FFF2-40B4-BE49-F238E27FC236}">
                  <a16:creationId xmlns:a16="http://schemas.microsoft.com/office/drawing/2014/main" id="{456DA09A-FC17-441A-9EA4-F2F5F41445B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3100" y="2046885"/>
              <a:ext cx="2398672" cy="2495358"/>
            </a:xfrm>
            <a:prstGeom prst="rect">
              <a:avLst/>
            </a:prstGeom>
          </p:spPr>
        </p:pic>
        <p:sp>
          <p:nvSpPr>
            <p:cNvPr id="21" name="TextBox 20">
              <a:extLst>
                <a:ext uri="{FF2B5EF4-FFF2-40B4-BE49-F238E27FC236}">
                  <a16:creationId xmlns:a16="http://schemas.microsoft.com/office/drawing/2014/main" id="{BD7A6E0A-9A0D-4EE7-9410-CE26344B6DE2}"/>
                </a:ext>
              </a:extLst>
            </p:cNvPr>
            <p:cNvSpPr txBox="1"/>
            <p:nvPr/>
          </p:nvSpPr>
          <p:spPr>
            <a:xfrm>
              <a:off x="968614" y="3299147"/>
              <a:ext cx="2202890" cy="652818"/>
            </a:xfrm>
            <a:prstGeom prst="rect">
              <a:avLst/>
            </a:prstGeom>
            <a:noFill/>
          </p:spPr>
          <p:txBody>
            <a:bodyPr wrap="square" rtlCol="0">
              <a:spAutoFit/>
            </a:bodyPr>
            <a:lstStyle/>
            <a:p>
              <a:pPr algn="ctr"/>
              <a:r>
                <a:rPr lang="en-US" dirty="0">
                  <a:solidFill>
                    <a:schemeClr val="bg1"/>
                  </a:solidFill>
                </a:rPr>
                <a:t>Continuous Strategic  Alignment </a:t>
              </a:r>
            </a:p>
          </p:txBody>
        </p:sp>
        <p:sp>
          <p:nvSpPr>
            <p:cNvPr id="22" name="TextBox 21">
              <a:extLst>
                <a:ext uri="{FF2B5EF4-FFF2-40B4-BE49-F238E27FC236}">
                  <a16:creationId xmlns:a16="http://schemas.microsoft.com/office/drawing/2014/main" id="{286881AD-10B4-4CD4-81A7-22D090B36269}"/>
                </a:ext>
              </a:extLst>
            </p:cNvPr>
            <p:cNvSpPr txBox="1"/>
            <p:nvPr/>
          </p:nvSpPr>
          <p:spPr>
            <a:xfrm>
              <a:off x="9260592" y="3409094"/>
              <a:ext cx="1603685" cy="646331"/>
            </a:xfrm>
            <a:prstGeom prst="rect">
              <a:avLst/>
            </a:prstGeom>
            <a:noFill/>
          </p:spPr>
          <p:txBody>
            <a:bodyPr wrap="square" rtlCol="0">
              <a:spAutoFit/>
            </a:bodyPr>
            <a:lstStyle/>
            <a:p>
              <a:pPr algn="ctr"/>
              <a:r>
                <a:rPr lang="en-US" dirty="0">
                  <a:solidFill>
                    <a:schemeClr val="bg1"/>
                  </a:solidFill>
                </a:rPr>
                <a:t>Operational Insight </a:t>
              </a:r>
            </a:p>
          </p:txBody>
        </p:sp>
        <p:sp>
          <p:nvSpPr>
            <p:cNvPr id="23" name="TextBox 22">
              <a:extLst>
                <a:ext uri="{FF2B5EF4-FFF2-40B4-BE49-F238E27FC236}">
                  <a16:creationId xmlns:a16="http://schemas.microsoft.com/office/drawing/2014/main" id="{BB04E287-5AAD-480D-887D-B5FFA4C9D1B4}"/>
                </a:ext>
              </a:extLst>
            </p:cNvPr>
            <p:cNvSpPr txBox="1"/>
            <p:nvPr/>
          </p:nvSpPr>
          <p:spPr>
            <a:xfrm>
              <a:off x="5027354" y="3275462"/>
              <a:ext cx="2086290" cy="923330"/>
            </a:xfrm>
            <a:prstGeom prst="rect">
              <a:avLst/>
            </a:prstGeom>
            <a:noFill/>
          </p:spPr>
          <p:txBody>
            <a:bodyPr wrap="square" rtlCol="0">
              <a:spAutoFit/>
            </a:bodyPr>
            <a:lstStyle/>
            <a:p>
              <a:pPr algn="ctr"/>
              <a:r>
                <a:rPr lang="en-US" dirty="0">
                  <a:solidFill>
                    <a:schemeClr val="bg1"/>
                  </a:solidFill>
                </a:rPr>
                <a:t>Innovative &amp; Customer Centric  Culture  </a:t>
              </a:r>
            </a:p>
          </p:txBody>
        </p:sp>
        <p:sp>
          <p:nvSpPr>
            <p:cNvPr id="24" name="TextBox 23">
              <a:extLst>
                <a:ext uri="{FF2B5EF4-FFF2-40B4-BE49-F238E27FC236}">
                  <a16:creationId xmlns:a16="http://schemas.microsoft.com/office/drawing/2014/main" id="{574C4D86-4E65-4AE6-9712-F93E0FD72E54}"/>
                </a:ext>
              </a:extLst>
            </p:cNvPr>
            <p:cNvSpPr txBox="1"/>
            <p:nvPr/>
          </p:nvSpPr>
          <p:spPr>
            <a:xfrm>
              <a:off x="3183605" y="4629882"/>
              <a:ext cx="1814744" cy="646331"/>
            </a:xfrm>
            <a:prstGeom prst="rect">
              <a:avLst/>
            </a:prstGeom>
            <a:noFill/>
          </p:spPr>
          <p:txBody>
            <a:bodyPr wrap="square" rtlCol="0">
              <a:spAutoFit/>
            </a:bodyPr>
            <a:lstStyle/>
            <a:p>
              <a:pPr algn="ctr"/>
              <a:r>
                <a:rPr lang="en-US" dirty="0">
                  <a:solidFill>
                    <a:schemeClr val="bg1"/>
                  </a:solidFill>
                </a:rPr>
                <a:t>Adaptive processes </a:t>
              </a:r>
            </a:p>
          </p:txBody>
        </p:sp>
        <p:sp>
          <p:nvSpPr>
            <p:cNvPr id="25" name="TextBox 24">
              <a:extLst>
                <a:ext uri="{FF2B5EF4-FFF2-40B4-BE49-F238E27FC236}">
                  <a16:creationId xmlns:a16="http://schemas.microsoft.com/office/drawing/2014/main" id="{C146A30B-FAF8-400E-A50E-1CC667206131}"/>
                </a:ext>
              </a:extLst>
            </p:cNvPr>
            <p:cNvSpPr txBox="1"/>
            <p:nvPr/>
          </p:nvSpPr>
          <p:spPr>
            <a:xfrm>
              <a:off x="7126045" y="4647792"/>
              <a:ext cx="1847950" cy="646331"/>
            </a:xfrm>
            <a:prstGeom prst="rect">
              <a:avLst/>
            </a:prstGeom>
            <a:noFill/>
          </p:spPr>
          <p:txBody>
            <a:bodyPr wrap="square" rtlCol="0">
              <a:spAutoFit/>
            </a:bodyPr>
            <a:lstStyle/>
            <a:p>
              <a:pPr algn="ctr"/>
              <a:r>
                <a:rPr lang="en-US" dirty="0">
                  <a:solidFill>
                    <a:schemeClr val="bg1"/>
                  </a:solidFill>
                </a:rPr>
                <a:t>Smart Automation </a:t>
              </a:r>
            </a:p>
          </p:txBody>
        </p:sp>
        <p:pic>
          <p:nvPicPr>
            <p:cNvPr id="13" name="Graphic 12">
              <a:extLst>
                <a:ext uri="{FF2B5EF4-FFF2-40B4-BE49-F238E27FC236}">
                  <a16:creationId xmlns:a16="http://schemas.microsoft.com/office/drawing/2014/main" id="{6BD5326F-08E6-442D-B042-5CBCD8D5526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1091" y="2542470"/>
              <a:ext cx="682689" cy="694788"/>
            </a:xfrm>
            <a:prstGeom prst="rect">
              <a:avLst/>
            </a:prstGeom>
          </p:spPr>
        </p:pic>
        <p:pic>
          <p:nvPicPr>
            <p:cNvPr id="15" name="Graphic 14">
              <a:extLst>
                <a:ext uri="{FF2B5EF4-FFF2-40B4-BE49-F238E27FC236}">
                  <a16:creationId xmlns:a16="http://schemas.microsoft.com/office/drawing/2014/main" id="{E11CD2C4-DE42-465F-9FE8-B614BD9FBB9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4407" y="3726471"/>
              <a:ext cx="682689" cy="694788"/>
            </a:xfrm>
            <a:prstGeom prst="rect">
              <a:avLst/>
            </a:prstGeom>
          </p:spPr>
        </p:pic>
        <p:pic>
          <p:nvPicPr>
            <p:cNvPr id="17" name="Graphic 16">
              <a:extLst>
                <a:ext uri="{FF2B5EF4-FFF2-40B4-BE49-F238E27FC236}">
                  <a16:creationId xmlns:a16="http://schemas.microsoft.com/office/drawing/2014/main" id="{2B33BE50-C57B-456D-84D7-1D4C83EAF65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78793" y="2374254"/>
              <a:ext cx="682689" cy="694788"/>
            </a:xfrm>
            <a:prstGeom prst="rect">
              <a:avLst/>
            </a:prstGeom>
          </p:spPr>
        </p:pic>
        <p:pic>
          <p:nvPicPr>
            <p:cNvPr id="26" name="Graphic 25">
              <a:extLst>
                <a:ext uri="{FF2B5EF4-FFF2-40B4-BE49-F238E27FC236}">
                  <a16:creationId xmlns:a16="http://schemas.microsoft.com/office/drawing/2014/main" id="{B6D1FC1F-D549-4E18-A1BB-56D70F0E268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01366" y="3815425"/>
              <a:ext cx="682689" cy="694788"/>
            </a:xfrm>
            <a:prstGeom prst="rect">
              <a:avLst/>
            </a:prstGeom>
          </p:spPr>
        </p:pic>
        <p:pic>
          <p:nvPicPr>
            <p:cNvPr id="28" name="Graphic 27">
              <a:extLst>
                <a:ext uri="{FF2B5EF4-FFF2-40B4-BE49-F238E27FC236}">
                  <a16:creationId xmlns:a16="http://schemas.microsoft.com/office/drawing/2014/main" id="{1F72625F-63C0-4647-9E23-EF83A95AEBD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28714" y="2481202"/>
              <a:ext cx="682689" cy="694788"/>
            </a:xfrm>
            <a:prstGeom prst="rect">
              <a:avLst/>
            </a:prstGeom>
          </p:spPr>
        </p:pic>
      </p:grpSp>
      <p:sp>
        <p:nvSpPr>
          <p:cNvPr id="6" name="TextBox 5">
            <a:extLst>
              <a:ext uri="{FF2B5EF4-FFF2-40B4-BE49-F238E27FC236}">
                <a16:creationId xmlns:a16="http://schemas.microsoft.com/office/drawing/2014/main" id="{B4F8F451-8060-409F-A7A0-E9F86C079253}"/>
              </a:ext>
            </a:extLst>
          </p:cNvPr>
          <p:cNvSpPr txBox="1"/>
          <p:nvPr/>
        </p:nvSpPr>
        <p:spPr>
          <a:xfrm>
            <a:off x="462513" y="1024767"/>
            <a:ext cx="10783180" cy="646331"/>
          </a:xfrm>
          <a:prstGeom prst="rect">
            <a:avLst/>
          </a:prstGeom>
          <a:noFill/>
        </p:spPr>
        <p:txBody>
          <a:bodyPr wrap="square" rtlCol="0">
            <a:spAutoFit/>
          </a:bodyPr>
          <a:lstStyle/>
          <a:p>
            <a:r>
              <a:rPr lang="en-US" dirty="0"/>
              <a:t>The OX maturity model reflects several domains of operation excellence that will support TechOps to measure and track progress towards realizing the following:</a:t>
            </a:r>
          </a:p>
        </p:txBody>
      </p:sp>
    </p:spTree>
    <p:extLst>
      <p:ext uri="{BB962C8B-B14F-4D97-AF65-F5344CB8AC3E}">
        <p14:creationId xmlns:p14="http://schemas.microsoft.com/office/powerpoint/2010/main" val="14309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p:txBody>
          <a:bodyPr/>
          <a:lstStyle/>
          <a:p>
            <a:pPr defTabSz="1213838"/>
            <a:fld id="{5CFFC625-3172-475A-8D6E-A802FCB1DA5C}" type="slidenum">
              <a:rPr lang="en-US" smtClean="0"/>
              <a:pPr defTabSz="1213838"/>
              <a:t>7</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1.3 GD Assessment and Data Gathering </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41" name="Rectangle 40">
            <a:extLst>
              <a:ext uri="{FF2B5EF4-FFF2-40B4-BE49-F238E27FC236}">
                <a16:creationId xmlns:a16="http://schemas.microsoft.com/office/drawing/2014/main" id="{DA2F0242-25A3-408D-AF77-CCAB8D3ECD28}"/>
              </a:ext>
            </a:extLst>
          </p:cNvPr>
          <p:cNvSpPr/>
          <p:nvPr/>
        </p:nvSpPr>
        <p:spPr>
          <a:xfrm>
            <a:off x="227335" y="999730"/>
            <a:ext cx="11489742" cy="35394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latin typeface="Arial" panose="020B0604020202020204" pitchFamily="34" charset="0"/>
              </a:rPr>
              <a:t>The OXM measurement journey passed through the following steps:</a:t>
            </a:r>
          </a:p>
          <a:p>
            <a:pPr marL="285750" indent="-285750">
              <a:buFont typeface="Arial" panose="020B0604020202020204" pitchFamily="34" charset="0"/>
              <a:buChar char="•"/>
              <a:defRPr/>
            </a:pPr>
            <a:r>
              <a:rPr lang="en-US" sz="1400" b="1" dirty="0">
                <a:latin typeface="Arial" panose="020B0604020202020204" pitchFamily="34" charset="0"/>
              </a:rPr>
              <a:t>OXM Measurement Kick-off: </a:t>
            </a:r>
            <a:r>
              <a:rPr lang="en-US" sz="1400" dirty="0">
                <a:latin typeface="Arial" panose="020B0604020202020204" pitchFamily="34" charset="0"/>
              </a:rPr>
              <a:t>Kick-off</a:t>
            </a:r>
            <a:r>
              <a:rPr lang="en-US" sz="1400" b="1" dirty="0">
                <a:latin typeface="Arial" panose="020B0604020202020204" pitchFamily="34" charset="0"/>
              </a:rPr>
              <a:t> </a:t>
            </a:r>
            <a:r>
              <a:rPr lang="en-US" sz="1400" dirty="0">
                <a:latin typeface="Arial" panose="020B0604020202020204" pitchFamily="34" charset="0"/>
              </a:rPr>
              <a:t>Orientation sessions to Sectors on OXM Model Dimensions, sub-dimensions, Criteria, Weights, Formulas and required Evidences </a:t>
            </a:r>
          </a:p>
          <a:p>
            <a:pPr marL="285750" indent="-285750">
              <a:buFont typeface="Arial" panose="020B0604020202020204" pitchFamily="34" charset="0"/>
              <a:buChar char="•"/>
              <a:defRPr/>
            </a:pPr>
            <a:r>
              <a:rPr lang="en-US" sz="1400" b="1" dirty="0">
                <a:latin typeface="Arial" panose="020B0604020202020204" pitchFamily="34" charset="0"/>
              </a:rPr>
              <a:t>Sector per Sector Targeted SMEs Orientation Sessions:</a:t>
            </a:r>
            <a:r>
              <a:rPr lang="en-US" sz="1400" dirty="0">
                <a:latin typeface="Arial" panose="020B0604020202020204" pitchFamily="34" charset="0"/>
              </a:rPr>
              <a:t> OXM model detailed orientation sessions with GDs SMEs further explaining the OXM Model Dimensions, sub-dimensions, Criteria, Weights, Formulas and required Evidences. </a:t>
            </a:r>
          </a:p>
          <a:p>
            <a:pPr marL="285750" indent="-285750">
              <a:buFont typeface="Arial" panose="020B0604020202020204" pitchFamily="34" charset="0"/>
              <a:buChar char="•"/>
              <a:defRPr/>
            </a:pPr>
            <a:r>
              <a:rPr lang="en-US" sz="1400" b="1" dirty="0">
                <a:latin typeface="Arial" panose="020B0604020202020204" pitchFamily="34" charset="0"/>
              </a:rPr>
              <a:t>GDs SMEs Targeted One – to-One Meetings: </a:t>
            </a:r>
            <a:r>
              <a:rPr lang="en-US" sz="1400" dirty="0">
                <a:latin typeface="Arial" panose="020B0604020202020204" pitchFamily="34" charset="0"/>
              </a:rPr>
              <a:t>then one-to-one meetings with SMEs were conducted to clarify any ambiguity about the model and to clarify the necessary evidence for criteria measurement as well as answer specific questions SMEs had on the model and its criteria..</a:t>
            </a:r>
          </a:p>
          <a:p>
            <a:pPr marL="285750" indent="-285750">
              <a:buFont typeface="Arial" panose="020B0604020202020204" pitchFamily="34" charset="0"/>
              <a:buChar char="•"/>
              <a:defRPr/>
            </a:pPr>
            <a:r>
              <a:rPr lang="en-US" sz="1400" b="1" dirty="0">
                <a:latin typeface="Arial" panose="020B0604020202020204" pitchFamily="34" charset="0"/>
              </a:rPr>
              <a:t>GDs Evidence Collection and Validation Meetings:</a:t>
            </a:r>
            <a:r>
              <a:rPr lang="en-US" sz="1400" dirty="0">
                <a:latin typeface="Arial" panose="020B0604020202020204" pitchFamily="34" charset="0"/>
              </a:rPr>
              <a:t> A number of meetings were conducted to collect the required evidence, validate communicated evidence and highlight missing evidence in order to ensure all required information as applicable is collected from the relevant GD.</a:t>
            </a:r>
          </a:p>
          <a:p>
            <a:pPr marL="285750" indent="-285750">
              <a:buFont typeface="Arial" panose="020B0604020202020204" pitchFamily="34" charset="0"/>
              <a:buChar char="•"/>
              <a:defRPr/>
            </a:pPr>
            <a:r>
              <a:rPr lang="en-US" sz="1400" b="1" dirty="0">
                <a:latin typeface="Arial" panose="020B0604020202020204" pitchFamily="34" charset="0"/>
              </a:rPr>
              <a:t>GDs Score review and finalization meetings: </a:t>
            </a:r>
            <a:r>
              <a:rPr lang="en-US" sz="1400" dirty="0">
                <a:latin typeface="Arial" panose="020B0604020202020204" pitchFamily="34" charset="0"/>
              </a:rPr>
              <a:t>Finally, a score review meeting was conducted with each GD to share the initial result with the GD SMEs in order to explain the result, get any feedback and to fulfill any evidence gaps or missing information which not was shared before. The score of the GD is then finalized.</a:t>
            </a:r>
          </a:p>
          <a:p>
            <a:pPr>
              <a:defRPr/>
            </a:pPr>
            <a:endParaRPr lang="en-US" sz="1400" dirty="0">
              <a:latin typeface="Arial" panose="020B0604020202020204" pitchFamily="34" charset="0"/>
            </a:endParaRPr>
          </a:p>
          <a:p>
            <a:pPr>
              <a:defRPr/>
            </a:pPr>
            <a:r>
              <a:rPr lang="en-US" sz="1400" dirty="0">
                <a:latin typeface="Arial" panose="020B0604020202020204" pitchFamily="34" charset="0"/>
              </a:rPr>
              <a:t>The table below shows the OXM assessment phases along with the progress timeline :</a:t>
            </a:r>
          </a:p>
        </p:txBody>
      </p:sp>
      <p:graphicFrame>
        <p:nvGraphicFramePr>
          <p:cNvPr id="44" name="Table 7">
            <a:extLst>
              <a:ext uri="{FF2B5EF4-FFF2-40B4-BE49-F238E27FC236}">
                <a16:creationId xmlns:a16="http://schemas.microsoft.com/office/drawing/2014/main" id="{A5610C90-3AF0-481D-BB17-D68DC6D52F93}"/>
              </a:ext>
            </a:extLst>
          </p:cNvPr>
          <p:cNvGraphicFramePr>
            <a:graphicFrameLocks noGrp="1"/>
          </p:cNvGraphicFramePr>
          <p:nvPr>
            <p:extLst>
              <p:ext uri="{D42A27DB-BD31-4B8C-83A1-F6EECF244321}">
                <p14:modId xmlns:p14="http://schemas.microsoft.com/office/powerpoint/2010/main" val="3010767118"/>
              </p:ext>
            </p:extLst>
          </p:nvPr>
        </p:nvGraphicFramePr>
        <p:xfrm>
          <a:off x="2390778" y="4591458"/>
          <a:ext cx="9252804" cy="1979194"/>
        </p:xfrm>
        <a:graphic>
          <a:graphicData uri="http://schemas.openxmlformats.org/drawingml/2006/table">
            <a:tbl>
              <a:tblPr firstRow="1" bandRow="1">
                <a:tableStyleId>{5C22544A-7EE6-4342-B048-85BDC9FD1C3A}</a:tableStyleId>
              </a:tblPr>
              <a:tblGrid>
                <a:gridCol w="280388">
                  <a:extLst>
                    <a:ext uri="{9D8B030D-6E8A-4147-A177-3AD203B41FA5}">
                      <a16:colId xmlns:a16="http://schemas.microsoft.com/office/drawing/2014/main" val="4106602752"/>
                    </a:ext>
                  </a:extLst>
                </a:gridCol>
                <a:gridCol w="280388">
                  <a:extLst>
                    <a:ext uri="{9D8B030D-6E8A-4147-A177-3AD203B41FA5}">
                      <a16:colId xmlns:a16="http://schemas.microsoft.com/office/drawing/2014/main" val="1206653739"/>
                    </a:ext>
                  </a:extLst>
                </a:gridCol>
                <a:gridCol w="280388">
                  <a:extLst>
                    <a:ext uri="{9D8B030D-6E8A-4147-A177-3AD203B41FA5}">
                      <a16:colId xmlns:a16="http://schemas.microsoft.com/office/drawing/2014/main" val="2880929393"/>
                    </a:ext>
                  </a:extLst>
                </a:gridCol>
                <a:gridCol w="280388">
                  <a:extLst>
                    <a:ext uri="{9D8B030D-6E8A-4147-A177-3AD203B41FA5}">
                      <a16:colId xmlns:a16="http://schemas.microsoft.com/office/drawing/2014/main" val="2194368509"/>
                    </a:ext>
                  </a:extLst>
                </a:gridCol>
                <a:gridCol w="280388">
                  <a:extLst>
                    <a:ext uri="{9D8B030D-6E8A-4147-A177-3AD203B41FA5}">
                      <a16:colId xmlns:a16="http://schemas.microsoft.com/office/drawing/2014/main" val="1539652092"/>
                    </a:ext>
                  </a:extLst>
                </a:gridCol>
                <a:gridCol w="280388">
                  <a:extLst>
                    <a:ext uri="{9D8B030D-6E8A-4147-A177-3AD203B41FA5}">
                      <a16:colId xmlns:a16="http://schemas.microsoft.com/office/drawing/2014/main" val="2319192725"/>
                    </a:ext>
                  </a:extLst>
                </a:gridCol>
                <a:gridCol w="280388">
                  <a:extLst>
                    <a:ext uri="{9D8B030D-6E8A-4147-A177-3AD203B41FA5}">
                      <a16:colId xmlns:a16="http://schemas.microsoft.com/office/drawing/2014/main" val="931549868"/>
                    </a:ext>
                  </a:extLst>
                </a:gridCol>
                <a:gridCol w="280388">
                  <a:extLst>
                    <a:ext uri="{9D8B030D-6E8A-4147-A177-3AD203B41FA5}">
                      <a16:colId xmlns:a16="http://schemas.microsoft.com/office/drawing/2014/main" val="3194633174"/>
                    </a:ext>
                  </a:extLst>
                </a:gridCol>
                <a:gridCol w="280388">
                  <a:extLst>
                    <a:ext uri="{9D8B030D-6E8A-4147-A177-3AD203B41FA5}">
                      <a16:colId xmlns:a16="http://schemas.microsoft.com/office/drawing/2014/main" val="1483510422"/>
                    </a:ext>
                  </a:extLst>
                </a:gridCol>
                <a:gridCol w="280388">
                  <a:extLst>
                    <a:ext uri="{9D8B030D-6E8A-4147-A177-3AD203B41FA5}">
                      <a16:colId xmlns:a16="http://schemas.microsoft.com/office/drawing/2014/main" val="165628423"/>
                    </a:ext>
                  </a:extLst>
                </a:gridCol>
                <a:gridCol w="280388">
                  <a:extLst>
                    <a:ext uri="{9D8B030D-6E8A-4147-A177-3AD203B41FA5}">
                      <a16:colId xmlns:a16="http://schemas.microsoft.com/office/drawing/2014/main" val="1302993661"/>
                    </a:ext>
                  </a:extLst>
                </a:gridCol>
                <a:gridCol w="280388">
                  <a:extLst>
                    <a:ext uri="{9D8B030D-6E8A-4147-A177-3AD203B41FA5}">
                      <a16:colId xmlns:a16="http://schemas.microsoft.com/office/drawing/2014/main" val="2101724236"/>
                    </a:ext>
                  </a:extLst>
                </a:gridCol>
                <a:gridCol w="280388">
                  <a:extLst>
                    <a:ext uri="{9D8B030D-6E8A-4147-A177-3AD203B41FA5}">
                      <a16:colId xmlns:a16="http://schemas.microsoft.com/office/drawing/2014/main" val="377284377"/>
                    </a:ext>
                  </a:extLst>
                </a:gridCol>
                <a:gridCol w="280388">
                  <a:extLst>
                    <a:ext uri="{9D8B030D-6E8A-4147-A177-3AD203B41FA5}">
                      <a16:colId xmlns:a16="http://schemas.microsoft.com/office/drawing/2014/main" val="2421485010"/>
                    </a:ext>
                  </a:extLst>
                </a:gridCol>
                <a:gridCol w="280388">
                  <a:extLst>
                    <a:ext uri="{9D8B030D-6E8A-4147-A177-3AD203B41FA5}">
                      <a16:colId xmlns:a16="http://schemas.microsoft.com/office/drawing/2014/main" val="2147415345"/>
                    </a:ext>
                  </a:extLst>
                </a:gridCol>
                <a:gridCol w="280388">
                  <a:extLst>
                    <a:ext uri="{9D8B030D-6E8A-4147-A177-3AD203B41FA5}">
                      <a16:colId xmlns:a16="http://schemas.microsoft.com/office/drawing/2014/main" val="4134327022"/>
                    </a:ext>
                  </a:extLst>
                </a:gridCol>
                <a:gridCol w="280388">
                  <a:extLst>
                    <a:ext uri="{9D8B030D-6E8A-4147-A177-3AD203B41FA5}">
                      <a16:colId xmlns:a16="http://schemas.microsoft.com/office/drawing/2014/main" val="1203271240"/>
                    </a:ext>
                  </a:extLst>
                </a:gridCol>
                <a:gridCol w="280388">
                  <a:extLst>
                    <a:ext uri="{9D8B030D-6E8A-4147-A177-3AD203B41FA5}">
                      <a16:colId xmlns:a16="http://schemas.microsoft.com/office/drawing/2014/main" val="3681298857"/>
                    </a:ext>
                  </a:extLst>
                </a:gridCol>
                <a:gridCol w="280388">
                  <a:extLst>
                    <a:ext uri="{9D8B030D-6E8A-4147-A177-3AD203B41FA5}">
                      <a16:colId xmlns:a16="http://schemas.microsoft.com/office/drawing/2014/main" val="2978009423"/>
                    </a:ext>
                  </a:extLst>
                </a:gridCol>
                <a:gridCol w="280388">
                  <a:extLst>
                    <a:ext uri="{9D8B030D-6E8A-4147-A177-3AD203B41FA5}">
                      <a16:colId xmlns:a16="http://schemas.microsoft.com/office/drawing/2014/main" val="465759671"/>
                    </a:ext>
                  </a:extLst>
                </a:gridCol>
                <a:gridCol w="280388">
                  <a:extLst>
                    <a:ext uri="{9D8B030D-6E8A-4147-A177-3AD203B41FA5}">
                      <a16:colId xmlns:a16="http://schemas.microsoft.com/office/drawing/2014/main" val="1222879826"/>
                    </a:ext>
                  </a:extLst>
                </a:gridCol>
                <a:gridCol w="280388">
                  <a:extLst>
                    <a:ext uri="{9D8B030D-6E8A-4147-A177-3AD203B41FA5}">
                      <a16:colId xmlns:a16="http://schemas.microsoft.com/office/drawing/2014/main" val="1827425424"/>
                    </a:ext>
                  </a:extLst>
                </a:gridCol>
                <a:gridCol w="280388">
                  <a:extLst>
                    <a:ext uri="{9D8B030D-6E8A-4147-A177-3AD203B41FA5}">
                      <a16:colId xmlns:a16="http://schemas.microsoft.com/office/drawing/2014/main" val="3538136017"/>
                    </a:ext>
                  </a:extLst>
                </a:gridCol>
                <a:gridCol w="280388">
                  <a:extLst>
                    <a:ext uri="{9D8B030D-6E8A-4147-A177-3AD203B41FA5}">
                      <a16:colId xmlns:a16="http://schemas.microsoft.com/office/drawing/2014/main" val="1431348485"/>
                    </a:ext>
                  </a:extLst>
                </a:gridCol>
                <a:gridCol w="280388">
                  <a:extLst>
                    <a:ext uri="{9D8B030D-6E8A-4147-A177-3AD203B41FA5}">
                      <a16:colId xmlns:a16="http://schemas.microsoft.com/office/drawing/2014/main" val="1820705890"/>
                    </a:ext>
                  </a:extLst>
                </a:gridCol>
                <a:gridCol w="280388">
                  <a:extLst>
                    <a:ext uri="{9D8B030D-6E8A-4147-A177-3AD203B41FA5}">
                      <a16:colId xmlns:a16="http://schemas.microsoft.com/office/drawing/2014/main" val="3411839074"/>
                    </a:ext>
                  </a:extLst>
                </a:gridCol>
                <a:gridCol w="280388">
                  <a:extLst>
                    <a:ext uri="{9D8B030D-6E8A-4147-A177-3AD203B41FA5}">
                      <a16:colId xmlns:a16="http://schemas.microsoft.com/office/drawing/2014/main" val="1146120412"/>
                    </a:ext>
                  </a:extLst>
                </a:gridCol>
                <a:gridCol w="280388">
                  <a:extLst>
                    <a:ext uri="{9D8B030D-6E8A-4147-A177-3AD203B41FA5}">
                      <a16:colId xmlns:a16="http://schemas.microsoft.com/office/drawing/2014/main" val="3732852224"/>
                    </a:ext>
                  </a:extLst>
                </a:gridCol>
                <a:gridCol w="280388">
                  <a:extLst>
                    <a:ext uri="{9D8B030D-6E8A-4147-A177-3AD203B41FA5}">
                      <a16:colId xmlns:a16="http://schemas.microsoft.com/office/drawing/2014/main" val="1526661173"/>
                    </a:ext>
                  </a:extLst>
                </a:gridCol>
                <a:gridCol w="280388">
                  <a:extLst>
                    <a:ext uri="{9D8B030D-6E8A-4147-A177-3AD203B41FA5}">
                      <a16:colId xmlns:a16="http://schemas.microsoft.com/office/drawing/2014/main" val="2344364699"/>
                    </a:ext>
                  </a:extLst>
                </a:gridCol>
                <a:gridCol w="280388">
                  <a:extLst>
                    <a:ext uri="{9D8B030D-6E8A-4147-A177-3AD203B41FA5}">
                      <a16:colId xmlns:a16="http://schemas.microsoft.com/office/drawing/2014/main" val="3896857474"/>
                    </a:ext>
                  </a:extLst>
                </a:gridCol>
                <a:gridCol w="280388">
                  <a:extLst>
                    <a:ext uri="{9D8B030D-6E8A-4147-A177-3AD203B41FA5}">
                      <a16:colId xmlns:a16="http://schemas.microsoft.com/office/drawing/2014/main" val="3000807977"/>
                    </a:ext>
                  </a:extLst>
                </a:gridCol>
                <a:gridCol w="280388">
                  <a:extLst>
                    <a:ext uri="{9D8B030D-6E8A-4147-A177-3AD203B41FA5}">
                      <a16:colId xmlns:a16="http://schemas.microsoft.com/office/drawing/2014/main" val="2193613067"/>
                    </a:ext>
                  </a:extLst>
                </a:gridCol>
              </a:tblGrid>
              <a:tr h="314592">
                <a:tc gridSpan="33">
                  <a:txBody>
                    <a:bodyPr/>
                    <a:lstStyle/>
                    <a:p>
                      <a:pPr algn="ctr"/>
                      <a:r>
                        <a:rPr lang="en-US" sz="1200" b="0" dirty="0"/>
                        <a:t>June 2020</a:t>
                      </a:r>
                    </a:p>
                  </a:txBody>
                  <a:tcPr>
                    <a:solidFill>
                      <a:srgbClr val="63238C"/>
                    </a:solidFill>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extLst>
                  <a:ext uri="{0D108BD9-81ED-4DB2-BD59-A6C34878D82A}">
                    <a16:rowId xmlns:a16="http://schemas.microsoft.com/office/drawing/2014/main" val="63059290"/>
                  </a:ext>
                </a:extLst>
              </a:tr>
              <a:tr h="227206">
                <a:tc>
                  <a:txBody>
                    <a:bodyPr/>
                    <a:lstStyle/>
                    <a:p>
                      <a:r>
                        <a:rPr lang="en-US" sz="700" b="0" dirty="0"/>
                        <a:t>14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16</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17</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18</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19</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20</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21</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22</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23</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26</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27</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28</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29</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30</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01</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02</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03</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06</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07</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08</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09</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10</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11</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12</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13</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16</a:t>
                      </a:r>
                    </a:p>
                  </a:txBody>
                  <a:tcPr>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65848677"/>
                  </a:ext>
                </a:extLst>
              </a:tr>
              <a:tr h="248934">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83626347"/>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74717954"/>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58354718"/>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922357"/>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752133131"/>
                  </a:ext>
                </a:extLst>
              </a:tr>
              <a:tr h="279638">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3744415"/>
                  </a:ext>
                </a:extLst>
              </a:tr>
            </a:tbl>
          </a:graphicData>
        </a:graphic>
      </p:graphicFrame>
      <p:sp>
        <p:nvSpPr>
          <p:cNvPr id="45" name="Rectangle 44">
            <a:extLst>
              <a:ext uri="{FF2B5EF4-FFF2-40B4-BE49-F238E27FC236}">
                <a16:creationId xmlns:a16="http://schemas.microsoft.com/office/drawing/2014/main" id="{F69DF4E2-C36E-4076-A135-D5447F58A17D}"/>
              </a:ext>
            </a:extLst>
          </p:cNvPr>
          <p:cNvSpPr/>
          <p:nvPr/>
        </p:nvSpPr>
        <p:spPr>
          <a:xfrm>
            <a:off x="310295" y="5170517"/>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entury Gothic" panose="020B0502020202020204" pitchFamily="34" charset="0"/>
              </a:rPr>
              <a:t>One-to-One GDs SMEs (OX Framework)</a:t>
            </a:r>
          </a:p>
        </p:txBody>
      </p:sp>
      <p:sp>
        <p:nvSpPr>
          <p:cNvPr id="46" name="Rectangle 45">
            <a:extLst>
              <a:ext uri="{FF2B5EF4-FFF2-40B4-BE49-F238E27FC236}">
                <a16:creationId xmlns:a16="http://schemas.microsoft.com/office/drawing/2014/main" id="{535CC349-82BE-49E9-8949-38D51FBB7256}"/>
              </a:ext>
            </a:extLst>
          </p:cNvPr>
          <p:cNvSpPr/>
          <p:nvPr/>
        </p:nvSpPr>
        <p:spPr>
          <a:xfrm>
            <a:off x="310295" y="5393908"/>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Conduct Ops. Excellence Measurement</a:t>
            </a:r>
            <a:endParaRPr lang="en-US" sz="700" dirty="0">
              <a:solidFill>
                <a:schemeClr val="bg1"/>
              </a:solidFill>
              <a:latin typeface="Century Gothic" panose="020B0502020202020204" pitchFamily="34" charset="0"/>
            </a:endParaRPr>
          </a:p>
        </p:txBody>
      </p:sp>
      <p:sp>
        <p:nvSpPr>
          <p:cNvPr id="47" name="Rectangle 46">
            <a:extLst>
              <a:ext uri="{FF2B5EF4-FFF2-40B4-BE49-F238E27FC236}">
                <a16:creationId xmlns:a16="http://schemas.microsoft.com/office/drawing/2014/main" id="{13B6EDAB-2BE1-459E-8380-1698DA2AB9C5}"/>
              </a:ext>
            </a:extLst>
          </p:cNvPr>
          <p:cNvSpPr/>
          <p:nvPr/>
        </p:nvSpPr>
        <p:spPr>
          <a:xfrm>
            <a:off x="310295" y="5624511"/>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Report on Measurement Outcomes</a:t>
            </a:r>
            <a:endParaRPr lang="en-US" sz="700" dirty="0">
              <a:solidFill>
                <a:schemeClr val="bg1"/>
              </a:solidFill>
              <a:latin typeface="Century Gothic" panose="020B0502020202020204" pitchFamily="34" charset="0"/>
            </a:endParaRPr>
          </a:p>
        </p:txBody>
      </p:sp>
      <p:sp>
        <p:nvSpPr>
          <p:cNvPr id="48" name="Rectangle 47">
            <a:extLst>
              <a:ext uri="{FF2B5EF4-FFF2-40B4-BE49-F238E27FC236}">
                <a16:creationId xmlns:a16="http://schemas.microsoft.com/office/drawing/2014/main" id="{3C01206D-4558-4FFE-8892-FBD7A0F2A20B}"/>
              </a:ext>
            </a:extLst>
          </p:cNvPr>
          <p:cNvSpPr/>
          <p:nvPr/>
        </p:nvSpPr>
        <p:spPr>
          <a:xfrm>
            <a:off x="310295" y="5841149"/>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Present Outcomes to Stakeholders</a:t>
            </a:r>
            <a:endParaRPr lang="en-US" sz="700" dirty="0">
              <a:solidFill>
                <a:schemeClr val="bg1"/>
              </a:solidFill>
              <a:latin typeface="Century Gothic" panose="020B0502020202020204" pitchFamily="34" charset="0"/>
            </a:endParaRPr>
          </a:p>
        </p:txBody>
      </p:sp>
      <p:sp>
        <p:nvSpPr>
          <p:cNvPr id="49" name="Rectangle 48">
            <a:extLst>
              <a:ext uri="{FF2B5EF4-FFF2-40B4-BE49-F238E27FC236}">
                <a16:creationId xmlns:a16="http://schemas.microsoft.com/office/drawing/2014/main" id="{7C55A4EF-83C7-4D8A-BD3D-13BF8180530F}"/>
              </a:ext>
            </a:extLst>
          </p:cNvPr>
          <p:cNvSpPr/>
          <p:nvPr/>
        </p:nvSpPr>
        <p:spPr>
          <a:xfrm>
            <a:off x="310295" y="6075527"/>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Finalize Measurement Outcomes Report</a:t>
            </a:r>
            <a:endParaRPr lang="en-US" sz="700" dirty="0">
              <a:solidFill>
                <a:schemeClr val="bg1"/>
              </a:solidFill>
              <a:latin typeface="Century Gothic" panose="020B0502020202020204" pitchFamily="34" charset="0"/>
            </a:endParaRPr>
          </a:p>
        </p:txBody>
      </p:sp>
      <p:sp>
        <p:nvSpPr>
          <p:cNvPr id="50" name="Rectangle 49">
            <a:extLst>
              <a:ext uri="{FF2B5EF4-FFF2-40B4-BE49-F238E27FC236}">
                <a16:creationId xmlns:a16="http://schemas.microsoft.com/office/drawing/2014/main" id="{537F87CB-6304-4830-9A00-4112E00B2A3C}"/>
              </a:ext>
            </a:extLst>
          </p:cNvPr>
          <p:cNvSpPr/>
          <p:nvPr/>
        </p:nvSpPr>
        <p:spPr>
          <a:xfrm>
            <a:off x="310295" y="6330518"/>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entury Gothic" panose="020B0502020202020204" pitchFamily="34" charset="0"/>
              </a:rPr>
              <a:t>Distribute Measurement Outcomes Report</a:t>
            </a:r>
          </a:p>
        </p:txBody>
      </p:sp>
      <p:sp>
        <p:nvSpPr>
          <p:cNvPr id="51" name="Diamond 50">
            <a:extLst>
              <a:ext uri="{FF2B5EF4-FFF2-40B4-BE49-F238E27FC236}">
                <a16:creationId xmlns:a16="http://schemas.microsoft.com/office/drawing/2014/main" id="{D300A1C5-8F61-4EE4-BAEF-EECF0D3E108F}"/>
              </a:ext>
            </a:extLst>
          </p:cNvPr>
          <p:cNvSpPr/>
          <p:nvPr/>
        </p:nvSpPr>
        <p:spPr>
          <a:xfrm>
            <a:off x="11524519" y="6075527"/>
            <a:ext cx="238125" cy="218704"/>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iamond 54">
            <a:extLst>
              <a:ext uri="{FF2B5EF4-FFF2-40B4-BE49-F238E27FC236}">
                <a16:creationId xmlns:a16="http://schemas.microsoft.com/office/drawing/2014/main" id="{2513DEAE-EA9D-41FF-9037-DC26F64353EE}"/>
              </a:ext>
            </a:extLst>
          </p:cNvPr>
          <p:cNvSpPr/>
          <p:nvPr/>
        </p:nvSpPr>
        <p:spPr>
          <a:xfrm>
            <a:off x="4678782" y="5397242"/>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iamond 55">
            <a:extLst>
              <a:ext uri="{FF2B5EF4-FFF2-40B4-BE49-F238E27FC236}">
                <a16:creationId xmlns:a16="http://schemas.microsoft.com/office/drawing/2014/main" id="{169EB8A0-FE1C-44A8-8A2F-70A28181FD9C}"/>
              </a:ext>
            </a:extLst>
          </p:cNvPr>
          <p:cNvSpPr/>
          <p:nvPr/>
        </p:nvSpPr>
        <p:spPr>
          <a:xfrm>
            <a:off x="5500398" y="5397242"/>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a:extLst>
              <a:ext uri="{FF2B5EF4-FFF2-40B4-BE49-F238E27FC236}">
                <a16:creationId xmlns:a16="http://schemas.microsoft.com/office/drawing/2014/main" id="{F9206C95-A77F-4833-8454-6F0EB4B8FF55}"/>
              </a:ext>
            </a:extLst>
          </p:cNvPr>
          <p:cNvSpPr/>
          <p:nvPr/>
        </p:nvSpPr>
        <p:spPr>
          <a:xfrm>
            <a:off x="7483647" y="5393908"/>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864496-C9A1-42B8-BBB9-6DBF27C46046}"/>
              </a:ext>
            </a:extLst>
          </p:cNvPr>
          <p:cNvSpPr txBox="1"/>
          <p:nvPr/>
        </p:nvSpPr>
        <p:spPr>
          <a:xfrm>
            <a:off x="5246267" y="5590849"/>
            <a:ext cx="718575" cy="276999"/>
          </a:xfrm>
          <a:prstGeom prst="rect">
            <a:avLst/>
          </a:prstGeom>
          <a:noFill/>
        </p:spPr>
        <p:txBody>
          <a:bodyPr wrap="square" rtlCol="0">
            <a:spAutoFit/>
          </a:bodyPr>
          <a:lstStyle/>
          <a:p>
            <a:pPr algn="ctr"/>
            <a:r>
              <a:rPr lang="en-US" sz="600" dirty="0"/>
              <a:t>Progress Review with SME </a:t>
            </a:r>
          </a:p>
        </p:txBody>
      </p:sp>
      <p:sp>
        <p:nvSpPr>
          <p:cNvPr id="59" name="TextBox 58">
            <a:extLst>
              <a:ext uri="{FF2B5EF4-FFF2-40B4-BE49-F238E27FC236}">
                <a16:creationId xmlns:a16="http://schemas.microsoft.com/office/drawing/2014/main" id="{1E2B3C43-85CA-4E66-A46A-3F84C0FBDBCA}"/>
              </a:ext>
            </a:extLst>
          </p:cNvPr>
          <p:cNvSpPr txBox="1"/>
          <p:nvPr/>
        </p:nvSpPr>
        <p:spPr>
          <a:xfrm>
            <a:off x="4398038" y="5600929"/>
            <a:ext cx="718575" cy="276999"/>
          </a:xfrm>
          <a:prstGeom prst="rect">
            <a:avLst/>
          </a:prstGeom>
          <a:noFill/>
        </p:spPr>
        <p:txBody>
          <a:bodyPr wrap="square" rtlCol="0">
            <a:spAutoFit/>
          </a:bodyPr>
          <a:lstStyle/>
          <a:p>
            <a:pPr algn="ctr"/>
            <a:r>
              <a:rPr lang="en-US" sz="600" dirty="0"/>
              <a:t>Progress Review with SME </a:t>
            </a:r>
          </a:p>
        </p:txBody>
      </p:sp>
      <p:sp>
        <p:nvSpPr>
          <p:cNvPr id="60" name="TextBox 59">
            <a:extLst>
              <a:ext uri="{FF2B5EF4-FFF2-40B4-BE49-F238E27FC236}">
                <a16:creationId xmlns:a16="http://schemas.microsoft.com/office/drawing/2014/main" id="{374E5D68-B892-4169-9453-FD258736F93C}"/>
              </a:ext>
            </a:extLst>
          </p:cNvPr>
          <p:cNvSpPr txBox="1"/>
          <p:nvPr/>
        </p:nvSpPr>
        <p:spPr>
          <a:xfrm>
            <a:off x="7123873" y="5626669"/>
            <a:ext cx="883338" cy="276999"/>
          </a:xfrm>
          <a:prstGeom prst="rect">
            <a:avLst/>
          </a:prstGeom>
          <a:noFill/>
        </p:spPr>
        <p:txBody>
          <a:bodyPr wrap="square" rtlCol="0">
            <a:spAutoFit/>
          </a:bodyPr>
          <a:lstStyle/>
          <a:p>
            <a:pPr algn="ctr"/>
            <a:r>
              <a:rPr lang="en-US" sz="600" dirty="0"/>
              <a:t>Score Review and Validation with SME </a:t>
            </a:r>
          </a:p>
        </p:txBody>
      </p:sp>
      <p:sp>
        <p:nvSpPr>
          <p:cNvPr id="61" name="Diamond 60">
            <a:extLst>
              <a:ext uri="{FF2B5EF4-FFF2-40B4-BE49-F238E27FC236}">
                <a16:creationId xmlns:a16="http://schemas.microsoft.com/office/drawing/2014/main" id="{88747F29-4C25-45DE-9D3F-2F96A49CA9D1}"/>
              </a:ext>
            </a:extLst>
          </p:cNvPr>
          <p:cNvSpPr/>
          <p:nvPr/>
        </p:nvSpPr>
        <p:spPr>
          <a:xfrm>
            <a:off x="2991583" y="5417116"/>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AAB6082-58F9-4835-8AF2-B035AE65FE9D}"/>
              </a:ext>
            </a:extLst>
          </p:cNvPr>
          <p:cNvSpPr txBox="1"/>
          <p:nvPr/>
        </p:nvSpPr>
        <p:spPr>
          <a:xfrm>
            <a:off x="2615612" y="5624511"/>
            <a:ext cx="932915" cy="369332"/>
          </a:xfrm>
          <a:prstGeom prst="rect">
            <a:avLst/>
          </a:prstGeom>
          <a:noFill/>
        </p:spPr>
        <p:txBody>
          <a:bodyPr wrap="square" rtlCol="0">
            <a:spAutoFit/>
          </a:bodyPr>
          <a:lstStyle/>
          <a:p>
            <a:pPr algn="ctr"/>
            <a:r>
              <a:rPr lang="en-US" sz="600" dirty="0"/>
              <a:t>SME One to One Evidence Requirements Review </a:t>
            </a:r>
          </a:p>
        </p:txBody>
      </p:sp>
      <p:sp>
        <p:nvSpPr>
          <p:cNvPr id="63" name="Diamond 62">
            <a:extLst>
              <a:ext uri="{FF2B5EF4-FFF2-40B4-BE49-F238E27FC236}">
                <a16:creationId xmlns:a16="http://schemas.microsoft.com/office/drawing/2014/main" id="{8197F579-64C2-45C1-80FF-D70E6DE5A929}"/>
              </a:ext>
            </a:extLst>
          </p:cNvPr>
          <p:cNvSpPr/>
          <p:nvPr/>
        </p:nvSpPr>
        <p:spPr>
          <a:xfrm>
            <a:off x="2419986" y="5170517"/>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amond 63">
            <a:extLst>
              <a:ext uri="{FF2B5EF4-FFF2-40B4-BE49-F238E27FC236}">
                <a16:creationId xmlns:a16="http://schemas.microsoft.com/office/drawing/2014/main" id="{A0865EED-F8CB-4C14-9335-9194FA3F72F9}"/>
              </a:ext>
            </a:extLst>
          </p:cNvPr>
          <p:cNvSpPr/>
          <p:nvPr/>
        </p:nvSpPr>
        <p:spPr>
          <a:xfrm>
            <a:off x="9472614" y="5393908"/>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784A5ED-21F1-4EC5-9143-4E83E28704E6}"/>
              </a:ext>
            </a:extLst>
          </p:cNvPr>
          <p:cNvSpPr txBox="1"/>
          <p:nvPr/>
        </p:nvSpPr>
        <p:spPr>
          <a:xfrm>
            <a:off x="9098519" y="5600928"/>
            <a:ext cx="883338" cy="276999"/>
          </a:xfrm>
          <a:prstGeom prst="rect">
            <a:avLst/>
          </a:prstGeom>
          <a:noFill/>
        </p:spPr>
        <p:txBody>
          <a:bodyPr wrap="square" rtlCol="0">
            <a:spAutoFit/>
          </a:bodyPr>
          <a:lstStyle/>
          <a:p>
            <a:pPr algn="ctr"/>
            <a:r>
              <a:rPr lang="en-US" sz="600" dirty="0"/>
              <a:t>Score Review and Validation with SME </a:t>
            </a:r>
          </a:p>
        </p:txBody>
      </p:sp>
    </p:spTree>
    <p:extLst>
      <p:ext uri="{BB962C8B-B14F-4D97-AF65-F5344CB8AC3E}">
        <p14:creationId xmlns:p14="http://schemas.microsoft.com/office/powerpoint/2010/main" val="275666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0" y="0"/>
            <a:ext cx="12192000" cy="6857999"/>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58" name="Straight Connector 57"/>
          <p:cNvCxnSpPr/>
          <p:nvPr/>
        </p:nvCxnSpPr>
        <p:spPr>
          <a:xfrm flipH="1">
            <a:off x="8132162" y="5894329"/>
            <a:ext cx="40598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9" name="Imagen 8">
            <a:extLst>
              <a:ext uri="{FF2B5EF4-FFF2-40B4-BE49-F238E27FC236}">
                <a16:creationId xmlns:a16="http://schemas.microsoft.com/office/drawing/2014/main" id="{34C474B0-EBAA-6149-80E6-73D779A22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1139" y="6179820"/>
            <a:ext cx="707931" cy="353966"/>
          </a:xfrm>
          <a:prstGeom prst="rect">
            <a:avLst/>
          </a:prstGeom>
        </p:spPr>
      </p:pic>
      <p:sp>
        <p:nvSpPr>
          <p:cNvPr id="7" name="Rectangle 6"/>
          <p:cNvSpPr/>
          <p:nvPr/>
        </p:nvSpPr>
        <p:spPr>
          <a:xfrm>
            <a:off x="0" y="1"/>
            <a:ext cx="4432300" cy="6876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7" name="Rectangle 106">
            <a:extLst>
              <a:ext uri="{FF2B5EF4-FFF2-40B4-BE49-F238E27FC236}">
                <a16:creationId xmlns:a16="http://schemas.microsoft.com/office/drawing/2014/main" id="{986758C0-9763-4956-B78D-79AFF0B46A07}"/>
              </a:ext>
            </a:extLst>
          </p:cNvPr>
          <p:cNvSpPr/>
          <p:nvPr/>
        </p:nvSpPr>
        <p:spPr>
          <a:xfrm>
            <a:off x="4996926" y="2640944"/>
            <a:ext cx="6473671" cy="1938992"/>
          </a:xfrm>
          <a:prstGeom prst="rect">
            <a:avLst/>
          </a:prstGeom>
        </p:spPr>
        <p:txBody>
          <a:bodyPr wrap="square">
            <a:spAutoFit/>
          </a:bodyPr>
          <a:lstStyle/>
          <a:p>
            <a:pPr algn="ctr"/>
            <a:r>
              <a:rPr lang="en-US" sz="4000" b="1" dirty="0">
                <a:solidFill>
                  <a:schemeClr val="bg1"/>
                </a:solidFill>
                <a:latin typeface="Century Gothic" panose="020B0502020202020204" pitchFamily="34" charset="0"/>
              </a:rPr>
              <a:t>2.0 Operational Excellence Maturity Measurement Result </a:t>
            </a:r>
            <a:endParaRPr lang="es-ES" sz="4000" b="1" dirty="0">
              <a:solidFill>
                <a:schemeClr val="bg1"/>
              </a:solidFill>
              <a:latin typeface="Century Gothic" panose="020B0502020202020204" pitchFamily="34" charset="0"/>
            </a:endParaRPr>
          </a:p>
        </p:txBody>
      </p:sp>
      <p:pic>
        <p:nvPicPr>
          <p:cNvPr id="9" name="Imagen 4" descr="Imagen que contiene camiseta&#10;&#10;Descripción generada automáticamente">
            <a:extLst>
              <a:ext uri="{FF2B5EF4-FFF2-40B4-BE49-F238E27FC236}">
                <a16:creationId xmlns:a16="http://schemas.microsoft.com/office/drawing/2014/main" id="{CCFA0171-6FED-4CFD-9794-719D79DE8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09" y="1932429"/>
            <a:ext cx="4692318" cy="3330242"/>
          </a:xfrm>
          <a:prstGeom prst="rect">
            <a:avLst/>
          </a:prstGeom>
        </p:spPr>
      </p:pic>
      <p:sp>
        <p:nvSpPr>
          <p:cNvPr id="10" name="Slide Number Placeholder 1">
            <a:extLst>
              <a:ext uri="{FF2B5EF4-FFF2-40B4-BE49-F238E27FC236}">
                <a16:creationId xmlns:a16="http://schemas.microsoft.com/office/drawing/2014/main" id="{E43FA811-DAA3-4126-BA2D-AE062AF17C17}"/>
              </a:ext>
            </a:extLst>
          </p:cNvPr>
          <p:cNvSpPr>
            <a:spLocks noGrp="1"/>
          </p:cNvSpPr>
          <p:nvPr>
            <p:ph type="sldNum" sz="quarter" idx="4"/>
          </p:nvPr>
        </p:nvSpPr>
        <p:spPr>
          <a:xfrm>
            <a:off x="137246" y="6551374"/>
            <a:ext cx="450166" cy="184665"/>
          </a:xfrm>
        </p:spPr>
        <p:txBody>
          <a:bodyPr/>
          <a:lstStyle/>
          <a:p>
            <a:pPr defTabSz="1213838"/>
            <a:fld id="{5CFFC625-3172-475A-8D6E-A802FCB1DA5C}" type="slidenum">
              <a:rPr lang="en-US" smtClean="0">
                <a:latin typeface="Century Gothic" panose="020B0502020202020204" pitchFamily="34" charset="0"/>
              </a:rPr>
              <a:pPr defTabSz="1213838"/>
              <a:t>8</a:t>
            </a:fld>
            <a:endParaRPr lang="en-US" dirty="0">
              <a:latin typeface="Century Gothic" panose="020B0502020202020204" pitchFamily="34" charset="0"/>
            </a:endParaRPr>
          </a:p>
        </p:txBody>
      </p:sp>
    </p:spTree>
    <p:extLst>
      <p:ext uri="{BB962C8B-B14F-4D97-AF65-F5344CB8AC3E}">
        <p14:creationId xmlns:p14="http://schemas.microsoft.com/office/powerpoint/2010/main" val="190613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upo 12">
            <a:extLst>
              <a:ext uri="{FF2B5EF4-FFF2-40B4-BE49-F238E27FC236}">
                <a16:creationId xmlns:a16="http://schemas.microsoft.com/office/drawing/2014/main" id="{401C62B8-AF7E-4B7D-9538-1418B4BFEBEF}"/>
              </a:ext>
            </a:extLst>
          </p:cNvPr>
          <p:cNvGrpSpPr/>
          <p:nvPr/>
        </p:nvGrpSpPr>
        <p:grpSpPr>
          <a:xfrm>
            <a:off x="0" y="331855"/>
            <a:ext cx="8133770" cy="624773"/>
            <a:chOff x="0" y="2721769"/>
            <a:chExt cx="8965175" cy="1406525"/>
          </a:xfrm>
        </p:grpSpPr>
        <p:sp>
          <p:nvSpPr>
            <p:cNvPr id="52" name="Rectángulo 10">
              <a:extLst>
                <a:ext uri="{FF2B5EF4-FFF2-40B4-BE49-F238E27FC236}">
                  <a16:creationId xmlns:a16="http://schemas.microsoft.com/office/drawing/2014/main" id="{C8B6B93A-A8F8-4F2B-BC71-4B643F447AE8}"/>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2.1 Operational Excellence Maturity Model Criteria </a:t>
              </a:r>
            </a:p>
          </p:txBody>
        </p:sp>
        <p:sp>
          <p:nvSpPr>
            <p:cNvPr id="53" name="Rectángulo 11">
              <a:extLst>
                <a:ext uri="{FF2B5EF4-FFF2-40B4-BE49-F238E27FC236}">
                  <a16:creationId xmlns:a16="http://schemas.microsoft.com/office/drawing/2014/main" id="{C75FFB40-3AC2-49EB-8E48-A86BA592029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708" name="Slide Number Placeholder 1"/>
          <p:cNvSpPr>
            <a:spLocks noGrp="1"/>
          </p:cNvSpPr>
          <p:nvPr>
            <p:ph type="sldNum" sz="quarter" idx="4294967295"/>
          </p:nvPr>
        </p:nvSpPr>
        <p:spPr>
          <a:xfrm>
            <a:off x="0" y="6551613"/>
            <a:ext cx="450850" cy="179754"/>
          </a:xfrm>
        </p:spPr>
        <p:txBody>
          <a:bodyPr/>
          <a:lstStyle/>
          <a:p>
            <a:pPr defTabSz="1213838"/>
            <a:fld id="{06D71D84-497B-46B2-A993-8B4CB2FBFECA}" type="slidenum">
              <a:rPr lang="en-US" smtClean="0">
                <a:solidFill>
                  <a:schemeClr val="bg1">
                    <a:lumMod val="50000"/>
                  </a:schemeClr>
                </a:solidFill>
              </a:rPr>
              <a:t>9</a:t>
            </a:fld>
            <a:endParaRPr lang="en-US" dirty="0">
              <a:solidFill>
                <a:schemeClr val="bg1">
                  <a:lumMod val="50000"/>
                </a:schemeClr>
              </a:solidFill>
            </a:endParaRPr>
          </a:p>
        </p:txBody>
      </p:sp>
      <p:sp>
        <p:nvSpPr>
          <p:cNvPr id="12" name="Rectangle 11">
            <a:extLst>
              <a:ext uri="{FF2B5EF4-FFF2-40B4-BE49-F238E27FC236}">
                <a16:creationId xmlns:a16="http://schemas.microsoft.com/office/drawing/2014/main" id="{37503EAC-842D-43C8-B67E-CB7E48CD9E27}"/>
              </a:ext>
            </a:extLst>
          </p:cNvPr>
          <p:cNvSpPr/>
          <p:nvPr/>
        </p:nvSpPr>
        <p:spPr>
          <a:xfrm>
            <a:off x="310729" y="2263956"/>
            <a:ext cx="1435022" cy="594896"/>
          </a:xfrm>
          <a:prstGeom prst="rect">
            <a:avLst/>
          </a:prstGeom>
          <a:solidFill>
            <a:srgbClr val="FF375E"/>
          </a:solidFill>
          <a:ln w="9525" cap="flat">
            <a:solidFill>
              <a:srgbClr val="FFFFFF"/>
            </a:solidFill>
            <a:bevel/>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1.0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 Strategy</a:t>
            </a:r>
          </a:p>
        </p:txBody>
      </p:sp>
      <p:sp>
        <p:nvSpPr>
          <p:cNvPr id="13" name="Rectangle 12">
            <a:extLst>
              <a:ext uri="{FF2B5EF4-FFF2-40B4-BE49-F238E27FC236}">
                <a16:creationId xmlns:a16="http://schemas.microsoft.com/office/drawing/2014/main" id="{92D4DEA3-D831-4425-82A2-B18B766CB8FE}"/>
              </a:ext>
            </a:extLst>
          </p:cNvPr>
          <p:cNvSpPr/>
          <p:nvPr/>
        </p:nvSpPr>
        <p:spPr>
          <a:xfrm>
            <a:off x="1834493" y="2263956"/>
            <a:ext cx="1435022" cy="594896"/>
          </a:xfrm>
          <a:prstGeom prst="rect">
            <a:avLst/>
          </a:prstGeom>
          <a:solidFill>
            <a:srgbClr val="FF375E"/>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2.0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Process</a:t>
            </a:r>
          </a:p>
        </p:txBody>
      </p:sp>
      <p:sp>
        <p:nvSpPr>
          <p:cNvPr id="14" name="Rectangle 13">
            <a:extLst>
              <a:ext uri="{FF2B5EF4-FFF2-40B4-BE49-F238E27FC236}">
                <a16:creationId xmlns:a16="http://schemas.microsoft.com/office/drawing/2014/main" id="{00C07A3E-6770-45E6-B8B3-75A510B42B4F}"/>
              </a:ext>
            </a:extLst>
          </p:cNvPr>
          <p:cNvSpPr/>
          <p:nvPr/>
        </p:nvSpPr>
        <p:spPr>
          <a:xfrm>
            <a:off x="3358255" y="2263956"/>
            <a:ext cx="1435022" cy="594896"/>
          </a:xfrm>
          <a:prstGeom prst="rect">
            <a:avLst/>
          </a:prstGeom>
          <a:solidFill>
            <a:srgbClr val="FF375E"/>
          </a:solidFill>
          <a:ln w="9525" cap="flat">
            <a:solidFill>
              <a:srgbClr val="FFFFFF"/>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3.0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People</a:t>
            </a:r>
          </a:p>
        </p:txBody>
      </p:sp>
      <p:sp>
        <p:nvSpPr>
          <p:cNvPr id="15" name="Rectangle 14">
            <a:extLst>
              <a:ext uri="{FF2B5EF4-FFF2-40B4-BE49-F238E27FC236}">
                <a16:creationId xmlns:a16="http://schemas.microsoft.com/office/drawing/2014/main" id="{B1F8E175-0167-4C44-8FA4-80005EA537E8}"/>
              </a:ext>
            </a:extLst>
          </p:cNvPr>
          <p:cNvSpPr/>
          <p:nvPr/>
        </p:nvSpPr>
        <p:spPr>
          <a:xfrm>
            <a:off x="4882019" y="2253525"/>
            <a:ext cx="1435022" cy="594896"/>
          </a:xfrm>
          <a:prstGeom prst="rect">
            <a:avLst/>
          </a:prstGeom>
          <a:solidFill>
            <a:srgbClr val="FF375E"/>
          </a:solidFill>
          <a:ln w="9525" cap="flat">
            <a:solidFill>
              <a:srgbClr val="FFFFFF"/>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4.0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Technology </a:t>
            </a:r>
          </a:p>
        </p:txBody>
      </p:sp>
      <p:sp>
        <p:nvSpPr>
          <p:cNvPr id="16" name="Rectangle 15">
            <a:extLst>
              <a:ext uri="{FF2B5EF4-FFF2-40B4-BE49-F238E27FC236}">
                <a16:creationId xmlns:a16="http://schemas.microsoft.com/office/drawing/2014/main" id="{DFEA80D2-B92F-432C-9A0B-9641BCAD3B78}"/>
              </a:ext>
            </a:extLst>
          </p:cNvPr>
          <p:cNvSpPr/>
          <p:nvPr/>
        </p:nvSpPr>
        <p:spPr>
          <a:xfrm>
            <a:off x="6405782" y="2253524"/>
            <a:ext cx="1435022" cy="594896"/>
          </a:xfrm>
          <a:prstGeom prst="rect">
            <a:avLst/>
          </a:prstGeom>
          <a:solidFill>
            <a:srgbClr val="FF375E"/>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5.0</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Performance</a:t>
            </a:r>
            <a:endParaRPr kumimoji="0" lang="en-US"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 name="Rectangle 16">
            <a:extLst>
              <a:ext uri="{FF2B5EF4-FFF2-40B4-BE49-F238E27FC236}">
                <a16:creationId xmlns:a16="http://schemas.microsoft.com/office/drawing/2014/main" id="{6358B7E5-04AE-492A-B633-1AFFEBE95502}"/>
              </a:ext>
            </a:extLst>
          </p:cNvPr>
          <p:cNvSpPr/>
          <p:nvPr/>
        </p:nvSpPr>
        <p:spPr>
          <a:xfrm>
            <a:off x="310729" y="2901458"/>
            <a:ext cx="697161"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1.1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Alignment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Rectangle 17">
            <a:extLst>
              <a:ext uri="{FF2B5EF4-FFF2-40B4-BE49-F238E27FC236}">
                <a16:creationId xmlns:a16="http://schemas.microsoft.com/office/drawing/2014/main" id="{3D615BB1-4476-46F7-B450-A64DC5013EDE}"/>
              </a:ext>
            </a:extLst>
          </p:cNvPr>
          <p:cNvSpPr/>
          <p:nvPr/>
        </p:nvSpPr>
        <p:spPr>
          <a:xfrm>
            <a:off x="1048591" y="2901458"/>
            <a:ext cx="697161"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1.2 </a:t>
            </a: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Communication &amp; Knowledge </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Rectangle 18">
            <a:extLst>
              <a:ext uri="{FF2B5EF4-FFF2-40B4-BE49-F238E27FC236}">
                <a16:creationId xmlns:a16="http://schemas.microsoft.com/office/drawing/2014/main" id="{28482641-9B50-4CDE-A505-89195C7BDA3C}"/>
              </a:ext>
            </a:extLst>
          </p:cNvPr>
          <p:cNvSpPr/>
          <p:nvPr/>
        </p:nvSpPr>
        <p:spPr>
          <a:xfrm>
            <a:off x="1834493" y="290145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2.1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Framework &amp; Model </a:t>
            </a:r>
          </a:p>
        </p:txBody>
      </p:sp>
      <p:sp>
        <p:nvSpPr>
          <p:cNvPr id="20" name="Rectangle 19">
            <a:extLst>
              <a:ext uri="{FF2B5EF4-FFF2-40B4-BE49-F238E27FC236}">
                <a16:creationId xmlns:a16="http://schemas.microsoft.com/office/drawing/2014/main" id="{889C5B56-E0EE-43DD-8853-E50EC7540C13}"/>
              </a:ext>
            </a:extLst>
          </p:cNvPr>
          <p:cNvSpPr/>
          <p:nvPr/>
        </p:nvSpPr>
        <p:spPr>
          <a:xfrm>
            <a:off x="2321794" y="290145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2.2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Documentation  &amp; Best Practice </a:t>
            </a:r>
          </a:p>
        </p:txBody>
      </p:sp>
      <p:sp>
        <p:nvSpPr>
          <p:cNvPr id="21" name="Rectangle 20">
            <a:extLst>
              <a:ext uri="{FF2B5EF4-FFF2-40B4-BE49-F238E27FC236}">
                <a16:creationId xmlns:a16="http://schemas.microsoft.com/office/drawing/2014/main" id="{E3DDDBEB-CCCA-4DCA-AF89-E6606556020A}"/>
              </a:ext>
            </a:extLst>
          </p:cNvPr>
          <p:cNvSpPr/>
          <p:nvPr/>
        </p:nvSpPr>
        <p:spPr>
          <a:xfrm>
            <a:off x="2809094" y="290145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2.3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Ownership &amp; Conformance</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Rectangle 22">
            <a:extLst>
              <a:ext uri="{FF2B5EF4-FFF2-40B4-BE49-F238E27FC236}">
                <a16:creationId xmlns:a16="http://schemas.microsoft.com/office/drawing/2014/main" id="{705AE0A9-4494-441D-8703-164FE3A24648}"/>
              </a:ext>
            </a:extLst>
          </p:cNvPr>
          <p:cNvSpPr/>
          <p:nvPr/>
        </p:nvSpPr>
        <p:spPr>
          <a:xfrm>
            <a:off x="3358418" y="290145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3.1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Innovation</a:t>
            </a:r>
          </a:p>
        </p:txBody>
      </p:sp>
      <p:sp>
        <p:nvSpPr>
          <p:cNvPr id="24" name="Rectangle 23">
            <a:extLst>
              <a:ext uri="{FF2B5EF4-FFF2-40B4-BE49-F238E27FC236}">
                <a16:creationId xmlns:a16="http://schemas.microsoft.com/office/drawing/2014/main" id="{30E9D5D9-78C1-4E53-913E-F03A2C14D257}"/>
              </a:ext>
            </a:extLst>
          </p:cNvPr>
          <p:cNvSpPr/>
          <p:nvPr/>
        </p:nvSpPr>
        <p:spPr>
          <a:xfrm>
            <a:off x="3845719" y="290145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3.2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Training</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Rectangle 24">
            <a:extLst>
              <a:ext uri="{FF2B5EF4-FFF2-40B4-BE49-F238E27FC236}">
                <a16:creationId xmlns:a16="http://schemas.microsoft.com/office/drawing/2014/main" id="{730348B7-35BB-4FB2-A58B-9AF29C3FBD90}"/>
              </a:ext>
            </a:extLst>
          </p:cNvPr>
          <p:cNvSpPr/>
          <p:nvPr/>
        </p:nvSpPr>
        <p:spPr>
          <a:xfrm>
            <a:off x="4333019" y="290145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3.3</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Customer Satisfaction  </a:t>
            </a:r>
          </a:p>
        </p:txBody>
      </p:sp>
      <p:sp>
        <p:nvSpPr>
          <p:cNvPr id="26" name="Rectangle 25">
            <a:extLst>
              <a:ext uri="{FF2B5EF4-FFF2-40B4-BE49-F238E27FC236}">
                <a16:creationId xmlns:a16="http://schemas.microsoft.com/office/drawing/2014/main" id="{32837AFF-052E-42C6-952A-665E8E9E7255}"/>
              </a:ext>
            </a:extLst>
          </p:cNvPr>
          <p:cNvSpPr/>
          <p:nvPr/>
        </p:nvSpPr>
        <p:spPr>
          <a:xfrm>
            <a:off x="4882019" y="289560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4.1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Modelling &amp; Repository </a:t>
            </a:r>
          </a:p>
        </p:txBody>
      </p:sp>
      <p:sp>
        <p:nvSpPr>
          <p:cNvPr id="27" name="Rectangle 26">
            <a:extLst>
              <a:ext uri="{FF2B5EF4-FFF2-40B4-BE49-F238E27FC236}">
                <a16:creationId xmlns:a16="http://schemas.microsoft.com/office/drawing/2014/main" id="{9299A210-FD7E-41F3-8AF7-134BE519FEA2}"/>
              </a:ext>
            </a:extLst>
          </p:cNvPr>
          <p:cNvSpPr/>
          <p:nvPr/>
        </p:nvSpPr>
        <p:spPr>
          <a:xfrm>
            <a:off x="5369320" y="289560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4.2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Automation</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Rectangle 27">
            <a:extLst>
              <a:ext uri="{FF2B5EF4-FFF2-40B4-BE49-F238E27FC236}">
                <a16:creationId xmlns:a16="http://schemas.microsoft.com/office/drawing/2014/main" id="{9F690351-D6CD-4030-865E-6133A4470AA8}"/>
              </a:ext>
            </a:extLst>
          </p:cNvPr>
          <p:cNvSpPr/>
          <p:nvPr/>
        </p:nvSpPr>
        <p:spPr>
          <a:xfrm>
            <a:off x="5856620" y="289560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4.3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Data Management</a:t>
            </a:r>
          </a:p>
        </p:txBody>
      </p:sp>
      <p:sp>
        <p:nvSpPr>
          <p:cNvPr id="29" name="Rectangle 28">
            <a:extLst>
              <a:ext uri="{FF2B5EF4-FFF2-40B4-BE49-F238E27FC236}">
                <a16:creationId xmlns:a16="http://schemas.microsoft.com/office/drawing/2014/main" id="{F5C2D3BD-CAD8-4B20-B4C3-1DBD2B23C25A}"/>
              </a:ext>
            </a:extLst>
          </p:cNvPr>
          <p:cNvSpPr/>
          <p:nvPr/>
        </p:nvSpPr>
        <p:spPr>
          <a:xfrm>
            <a:off x="6405945" y="289560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5.1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Measurement (Insights)</a:t>
            </a:r>
          </a:p>
        </p:txBody>
      </p:sp>
      <p:sp>
        <p:nvSpPr>
          <p:cNvPr id="30" name="Rectangle 29">
            <a:extLst>
              <a:ext uri="{FF2B5EF4-FFF2-40B4-BE49-F238E27FC236}">
                <a16:creationId xmlns:a16="http://schemas.microsoft.com/office/drawing/2014/main" id="{B61DA62A-A653-4313-BFCB-F646440F080B}"/>
              </a:ext>
            </a:extLst>
          </p:cNvPr>
          <p:cNvSpPr/>
          <p:nvPr/>
        </p:nvSpPr>
        <p:spPr>
          <a:xfrm>
            <a:off x="6893246" y="289560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5.2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Service Performance</a:t>
            </a:r>
          </a:p>
        </p:txBody>
      </p:sp>
      <p:sp>
        <p:nvSpPr>
          <p:cNvPr id="31" name="Rectangle 30">
            <a:extLst>
              <a:ext uri="{FF2B5EF4-FFF2-40B4-BE49-F238E27FC236}">
                <a16:creationId xmlns:a16="http://schemas.microsoft.com/office/drawing/2014/main" id="{351AE3B2-9AE6-46AC-9A46-4B65ED801B14}"/>
              </a:ext>
            </a:extLst>
          </p:cNvPr>
          <p:cNvSpPr/>
          <p:nvPr/>
        </p:nvSpPr>
        <p:spPr>
          <a:xfrm>
            <a:off x="7380545" y="2895608"/>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5.3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Audit &amp; Review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endParaRPr>
          </a:p>
        </p:txBody>
      </p:sp>
      <p:sp>
        <p:nvSpPr>
          <p:cNvPr id="32" name="Rectangle 31">
            <a:extLst>
              <a:ext uri="{FF2B5EF4-FFF2-40B4-BE49-F238E27FC236}">
                <a16:creationId xmlns:a16="http://schemas.microsoft.com/office/drawing/2014/main" id="{8A71B43E-619F-46B3-B5B5-E544EFCFB7C8}"/>
              </a:ext>
            </a:extLst>
          </p:cNvPr>
          <p:cNvSpPr/>
          <p:nvPr/>
        </p:nvSpPr>
        <p:spPr>
          <a:xfrm>
            <a:off x="2316987"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2.2.1</a:t>
            </a:r>
          </a:p>
        </p:txBody>
      </p:sp>
      <p:sp>
        <p:nvSpPr>
          <p:cNvPr id="33" name="Rectangle 32">
            <a:extLst>
              <a:ext uri="{FF2B5EF4-FFF2-40B4-BE49-F238E27FC236}">
                <a16:creationId xmlns:a16="http://schemas.microsoft.com/office/drawing/2014/main" id="{899C0643-5382-4249-AC80-86736375370F}"/>
              </a:ext>
            </a:extLst>
          </p:cNvPr>
          <p:cNvSpPr/>
          <p:nvPr/>
        </p:nvSpPr>
        <p:spPr>
          <a:xfrm>
            <a:off x="2316987" y="446786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2.2.2</a:t>
            </a:r>
          </a:p>
        </p:txBody>
      </p:sp>
      <p:sp>
        <p:nvSpPr>
          <p:cNvPr id="34" name="Rectangle 33">
            <a:extLst>
              <a:ext uri="{FF2B5EF4-FFF2-40B4-BE49-F238E27FC236}">
                <a16:creationId xmlns:a16="http://schemas.microsoft.com/office/drawing/2014/main" id="{84231D81-E9E7-45CB-AA04-3CF401FB5E3F}"/>
              </a:ext>
            </a:extLst>
          </p:cNvPr>
          <p:cNvSpPr/>
          <p:nvPr/>
        </p:nvSpPr>
        <p:spPr>
          <a:xfrm>
            <a:off x="2316987" y="474923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2.2.3</a:t>
            </a:r>
          </a:p>
        </p:txBody>
      </p:sp>
      <p:sp>
        <p:nvSpPr>
          <p:cNvPr id="35" name="Rectangle 34">
            <a:extLst>
              <a:ext uri="{FF2B5EF4-FFF2-40B4-BE49-F238E27FC236}">
                <a16:creationId xmlns:a16="http://schemas.microsoft.com/office/drawing/2014/main" id="{94207C16-F6AB-4F68-9386-B03557BB73E5}"/>
              </a:ext>
            </a:extLst>
          </p:cNvPr>
          <p:cNvSpPr/>
          <p:nvPr/>
        </p:nvSpPr>
        <p:spPr>
          <a:xfrm>
            <a:off x="2316987" y="502663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2.2.4</a:t>
            </a:r>
          </a:p>
        </p:txBody>
      </p:sp>
      <p:sp>
        <p:nvSpPr>
          <p:cNvPr id="36" name="Rectangle 35">
            <a:extLst>
              <a:ext uri="{FF2B5EF4-FFF2-40B4-BE49-F238E27FC236}">
                <a16:creationId xmlns:a16="http://schemas.microsoft.com/office/drawing/2014/main" id="{E8B9B692-740E-4C07-8C11-1D04E8DA8A4E}"/>
              </a:ext>
            </a:extLst>
          </p:cNvPr>
          <p:cNvSpPr/>
          <p:nvPr/>
        </p:nvSpPr>
        <p:spPr>
          <a:xfrm>
            <a:off x="2316987" y="5313459"/>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2.2.5</a:t>
            </a:r>
          </a:p>
        </p:txBody>
      </p:sp>
      <p:sp>
        <p:nvSpPr>
          <p:cNvPr id="37" name="Rectangle 36">
            <a:extLst>
              <a:ext uri="{FF2B5EF4-FFF2-40B4-BE49-F238E27FC236}">
                <a16:creationId xmlns:a16="http://schemas.microsoft.com/office/drawing/2014/main" id="{46DDD11F-347D-476F-88D7-A2C54FF49F32}"/>
              </a:ext>
            </a:extLst>
          </p:cNvPr>
          <p:cNvSpPr/>
          <p:nvPr/>
        </p:nvSpPr>
        <p:spPr>
          <a:xfrm>
            <a:off x="2316987" y="560028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2.2.6</a:t>
            </a:r>
          </a:p>
        </p:txBody>
      </p:sp>
      <p:sp>
        <p:nvSpPr>
          <p:cNvPr id="38" name="Rectangle 37">
            <a:extLst>
              <a:ext uri="{FF2B5EF4-FFF2-40B4-BE49-F238E27FC236}">
                <a16:creationId xmlns:a16="http://schemas.microsoft.com/office/drawing/2014/main" id="{6725EABD-0D79-4A5F-87C2-E659CA3F1313}"/>
              </a:ext>
            </a:extLst>
          </p:cNvPr>
          <p:cNvSpPr/>
          <p:nvPr/>
        </p:nvSpPr>
        <p:spPr>
          <a:xfrm>
            <a:off x="2316987" y="5887113"/>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2.2.7</a:t>
            </a:r>
          </a:p>
        </p:txBody>
      </p:sp>
      <p:sp>
        <p:nvSpPr>
          <p:cNvPr id="39" name="Rectangle 38">
            <a:extLst>
              <a:ext uri="{FF2B5EF4-FFF2-40B4-BE49-F238E27FC236}">
                <a16:creationId xmlns:a16="http://schemas.microsoft.com/office/drawing/2014/main" id="{6BFC82AB-78CE-4988-9B1C-3A531A71E637}"/>
              </a:ext>
            </a:extLst>
          </p:cNvPr>
          <p:cNvSpPr/>
          <p:nvPr/>
        </p:nvSpPr>
        <p:spPr>
          <a:xfrm>
            <a:off x="1841325"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2.1.1</a:t>
            </a:r>
          </a:p>
        </p:txBody>
      </p:sp>
      <p:sp>
        <p:nvSpPr>
          <p:cNvPr id="40" name="Rectangle 39">
            <a:extLst>
              <a:ext uri="{FF2B5EF4-FFF2-40B4-BE49-F238E27FC236}">
                <a16:creationId xmlns:a16="http://schemas.microsoft.com/office/drawing/2014/main" id="{71122980-C8CD-44E4-B3B9-254F0126F4C9}"/>
              </a:ext>
            </a:extLst>
          </p:cNvPr>
          <p:cNvSpPr/>
          <p:nvPr/>
        </p:nvSpPr>
        <p:spPr>
          <a:xfrm>
            <a:off x="1841325" y="446786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2.1.2</a:t>
            </a:r>
          </a:p>
        </p:txBody>
      </p:sp>
      <p:sp>
        <p:nvSpPr>
          <p:cNvPr id="41" name="Rectangle 40">
            <a:extLst>
              <a:ext uri="{FF2B5EF4-FFF2-40B4-BE49-F238E27FC236}">
                <a16:creationId xmlns:a16="http://schemas.microsoft.com/office/drawing/2014/main" id="{BE9555DB-8307-4292-AA86-8110BB6D0777}"/>
              </a:ext>
            </a:extLst>
          </p:cNvPr>
          <p:cNvSpPr/>
          <p:nvPr/>
        </p:nvSpPr>
        <p:spPr>
          <a:xfrm>
            <a:off x="2796061"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2.3.1</a:t>
            </a:r>
          </a:p>
        </p:txBody>
      </p:sp>
      <p:sp>
        <p:nvSpPr>
          <p:cNvPr id="42" name="Rectangle 41">
            <a:extLst>
              <a:ext uri="{FF2B5EF4-FFF2-40B4-BE49-F238E27FC236}">
                <a16:creationId xmlns:a16="http://schemas.microsoft.com/office/drawing/2014/main" id="{0413AD69-EB32-427F-956F-AC51072D0FF3}"/>
              </a:ext>
            </a:extLst>
          </p:cNvPr>
          <p:cNvSpPr/>
          <p:nvPr/>
        </p:nvSpPr>
        <p:spPr>
          <a:xfrm>
            <a:off x="2796061" y="4467864"/>
            <a:ext cx="460422" cy="250319"/>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2.3.2</a:t>
            </a:r>
          </a:p>
        </p:txBody>
      </p:sp>
      <p:sp>
        <p:nvSpPr>
          <p:cNvPr id="43" name="Rectangle 42">
            <a:extLst>
              <a:ext uri="{FF2B5EF4-FFF2-40B4-BE49-F238E27FC236}">
                <a16:creationId xmlns:a16="http://schemas.microsoft.com/office/drawing/2014/main" id="{72C1CB94-6485-4A42-ADDA-038AB05B533E}"/>
              </a:ext>
            </a:extLst>
          </p:cNvPr>
          <p:cNvSpPr/>
          <p:nvPr/>
        </p:nvSpPr>
        <p:spPr>
          <a:xfrm>
            <a:off x="292802" y="4181037"/>
            <a:ext cx="697161"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1.1.1</a:t>
            </a:r>
          </a:p>
        </p:txBody>
      </p:sp>
      <p:sp>
        <p:nvSpPr>
          <p:cNvPr id="44" name="Rectangle 43">
            <a:extLst>
              <a:ext uri="{FF2B5EF4-FFF2-40B4-BE49-F238E27FC236}">
                <a16:creationId xmlns:a16="http://schemas.microsoft.com/office/drawing/2014/main" id="{494AB206-D516-4524-8F0F-33BC4643F6CD}"/>
              </a:ext>
            </a:extLst>
          </p:cNvPr>
          <p:cNvSpPr/>
          <p:nvPr/>
        </p:nvSpPr>
        <p:spPr>
          <a:xfrm>
            <a:off x="1030664" y="4181037"/>
            <a:ext cx="697161"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1.2.1</a:t>
            </a:r>
          </a:p>
        </p:txBody>
      </p:sp>
      <p:sp>
        <p:nvSpPr>
          <p:cNvPr id="45" name="Rectangle 44">
            <a:extLst>
              <a:ext uri="{FF2B5EF4-FFF2-40B4-BE49-F238E27FC236}">
                <a16:creationId xmlns:a16="http://schemas.microsoft.com/office/drawing/2014/main" id="{BFAFD9DC-73F2-4715-BC7F-5A85ED6CC683}"/>
              </a:ext>
            </a:extLst>
          </p:cNvPr>
          <p:cNvSpPr/>
          <p:nvPr/>
        </p:nvSpPr>
        <p:spPr>
          <a:xfrm>
            <a:off x="4861860"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4.1.1</a:t>
            </a:r>
          </a:p>
        </p:txBody>
      </p:sp>
      <p:sp>
        <p:nvSpPr>
          <p:cNvPr id="46" name="Rectangle 45">
            <a:extLst>
              <a:ext uri="{FF2B5EF4-FFF2-40B4-BE49-F238E27FC236}">
                <a16:creationId xmlns:a16="http://schemas.microsoft.com/office/drawing/2014/main" id="{C8087145-FF01-4D2C-9F66-70745E6DEA3D}"/>
              </a:ext>
            </a:extLst>
          </p:cNvPr>
          <p:cNvSpPr/>
          <p:nvPr/>
        </p:nvSpPr>
        <p:spPr>
          <a:xfrm>
            <a:off x="5846250"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4.3.1</a:t>
            </a:r>
          </a:p>
        </p:txBody>
      </p:sp>
      <p:sp>
        <p:nvSpPr>
          <p:cNvPr id="47" name="Rectangle 46">
            <a:extLst>
              <a:ext uri="{FF2B5EF4-FFF2-40B4-BE49-F238E27FC236}">
                <a16:creationId xmlns:a16="http://schemas.microsoft.com/office/drawing/2014/main" id="{C4B64CC2-AED9-41A2-A540-406249BDA464}"/>
              </a:ext>
            </a:extLst>
          </p:cNvPr>
          <p:cNvSpPr/>
          <p:nvPr/>
        </p:nvSpPr>
        <p:spPr>
          <a:xfrm>
            <a:off x="5345918"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4.2.1</a:t>
            </a:r>
          </a:p>
        </p:txBody>
      </p:sp>
      <p:sp>
        <p:nvSpPr>
          <p:cNvPr id="48" name="Rectangle 47">
            <a:extLst>
              <a:ext uri="{FF2B5EF4-FFF2-40B4-BE49-F238E27FC236}">
                <a16:creationId xmlns:a16="http://schemas.microsoft.com/office/drawing/2014/main" id="{D8FA143C-4031-49DE-8BEC-40805862FFFE}"/>
              </a:ext>
            </a:extLst>
          </p:cNvPr>
          <p:cNvSpPr/>
          <p:nvPr/>
        </p:nvSpPr>
        <p:spPr>
          <a:xfrm>
            <a:off x="5345918" y="446786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4.2.2</a:t>
            </a:r>
          </a:p>
        </p:txBody>
      </p:sp>
      <p:sp>
        <p:nvSpPr>
          <p:cNvPr id="49" name="Rectangle 48">
            <a:extLst>
              <a:ext uri="{FF2B5EF4-FFF2-40B4-BE49-F238E27FC236}">
                <a16:creationId xmlns:a16="http://schemas.microsoft.com/office/drawing/2014/main" id="{C764AC51-F8DC-42B3-A8FF-24B2FA90CFCE}"/>
              </a:ext>
            </a:extLst>
          </p:cNvPr>
          <p:cNvSpPr/>
          <p:nvPr/>
        </p:nvSpPr>
        <p:spPr>
          <a:xfrm>
            <a:off x="5345918" y="474923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4.2.3</a:t>
            </a:r>
          </a:p>
        </p:txBody>
      </p:sp>
      <p:sp>
        <p:nvSpPr>
          <p:cNvPr id="50" name="Rectangle 49">
            <a:extLst>
              <a:ext uri="{FF2B5EF4-FFF2-40B4-BE49-F238E27FC236}">
                <a16:creationId xmlns:a16="http://schemas.microsoft.com/office/drawing/2014/main" id="{193378BF-1C64-4DCD-82DA-857B6ADCB038}"/>
              </a:ext>
            </a:extLst>
          </p:cNvPr>
          <p:cNvSpPr/>
          <p:nvPr/>
        </p:nvSpPr>
        <p:spPr>
          <a:xfrm>
            <a:off x="5345918" y="5026630"/>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4.2.4</a:t>
            </a:r>
          </a:p>
        </p:txBody>
      </p:sp>
      <p:sp>
        <p:nvSpPr>
          <p:cNvPr id="54" name="Rectangle 53">
            <a:extLst>
              <a:ext uri="{FF2B5EF4-FFF2-40B4-BE49-F238E27FC236}">
                <a16:creationId xmlns:a16="http://schemas.microsoft.com/office/drawing/2014/main" id="{56EFC6FB-9407-488B-A927-B33C405977CB}"/>
              </a:ext>
            </a:extLst>
          </p:cNvPr>
          <p:cNvSpPr/>
          <p:nvPr/>
        </p:nvSpPr>
        <p:spPr>
          <a:xfrm>
            <a:off x="6387854"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5.1.1</a:t>
            </a:r>
          </a:p>
        </p:txBody>
      </p:sp>
      <p:sp>
        <p:nvSpPr>
          <p:cNvPr id="55" name="Rectangle 54">
            <a:extLst>
              <a:ext uri="{FF2B5EF4-FFF2-40B4-BE49-F238E27FC236}">
                <a16:creationId xmlns:a16="http://schemas.microsoft.com/office/drawing/2014/main" id="{103B1FA2-318D-4F64-B494-4C3009CE4636}"/>
              </a:ext>
            </a:extLst>
          </p:cNvPr>
          <p:cNvSpPr/>
          <p:nvPr/>
        </p:nvSpPr>
        <p:spPr>
          <a:xfrm>
            <a:off x="6387854" y="446786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5.1.2</a:t>
            </a:r>
          </a:p>
        </p:txBody>
      </p:sp>
      <p:sp>
        <p:nvSpPr>
          <p:cNvPr id="56" name="Rectangle 55">
            <a:extLst>
              <a:ext uri="{FF2B5EF4-FFF2-40B4-BE49-F238E27FC236}">
                <a16:creationId xmlns:a16="http://schemas.microsoft.com/office/drawing/2014/main" id="{4053DDBF-541A-4A29-8B53-5E65AC9F0665}"/>
              </a:ext>
            </a:extLst>
          </p:cNvPr>
          <p:cNvSpPr/>
          <p:nvPr/>
        </p:nvSpPr>
        <p:spPr>
          <a:xfrm>
            <a:off x="6387854" y="474923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5.1.3</a:t>
            </a:r>
          </a:p>
        </p:txBody>
      </p:sp>
      <p:sp>
        <p:nvSpPr>
          <p:cNvPr id="57" name="Rectangle 56">
            <a:extLst>
              <a:ext uri="{FF2B5EF4-FFF2-40B4-BE49-F238E27FC236}">
                <a16:creationId xmlns:a16="http://schemas.microsoft.com/office/drawing/2014/main" id="{C87154A8-8B6E-44A4-8F0B-316CCD60F84F}"/>
              </a:ext>
            </a:extLst>
          </p:cNvPr>
          <p:cNvSpPr/>
          <p:nvPr/>
        </p:nvSpPr>
        <p:spPr>
          <a:xfrm>
            <a:off x="6880050"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5.2.1</a:t>
            </a:r>
          </a:p>
        </p:txBody>
      </p:sp>
      <p:sp>
        <p:nvSpPr>
          <p:cNvPr id="58" name="Rectangle 57">
            <a:extLst>
              <a:ext uri="{FF2B5EF4-FFF2-40B4-BE49-F238E27FC236}">
                <a16:creationId xmlns:a16="http://schemas.microsoft.com/office/drawing/2014/main" id="{76FABF5A-50CF-4278-9CBF-85CB85455392}"/>
              </a:ext>
            </a:extLst>
          </p:cNvPr>
          <p:cNvSpPr/>
          <p:nvPr/>
        </p:nvSpPr>
        <p:spPr>
          <a:xfrm>
            <a:off x="6880050" y="446786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5.2.2</a:t>
            </a:r>
          </a:p>
        </p:txBody>
      </p:sp>
      <p:sp>
        <p:nvSpPr>
          <p:cNvPr id="59" name="Rectangle 58">
            <a:extLst>
              <a:ext uri="{FF2B5EF4-FFF2-40B4-BE49-F238E27FC236}">
                <a16:creationId xmlns:a16="http://schemas.microsoft.com/office/drawing/2014/main" id="{3C88A3D6-14E5-4E96-9ECB-70563061E57D}"/>
              </a:ext>
            </a:extLst>
          </p:cNvPr>
          <p:cNvSpPr/>
          <p:nvPr/>
        </p:nvSpPr>
        <p:spPr>
          <a:xfrm>
            <a:off x="7380383"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5.3.1</a:t>
            </a:r>
          </a:p>
        </p:txBody>
      </p:sp>
      <p:sp>
        <p:nvSpPr>
          <p:cNvPr id="60" name="Rectangle 59">
            <a:extLst>
              <a:ext uri="{FF2B5EF4-FFF2-40B4-BE49-F238E27FC236}">
                <a16:creationId xmlns:a16="http://schemas.microsoft.com/office/drawing/2014/main" id="{B7494CE6-73E3-4394-B8C5-3BFD781F63AC}"/>
              </a:ext>
            </a:extLst>
          </p:cNvPr>
          <p:cNvSpPr/>
          <p:nvPr/>
        </p:nvSpPr>
        <p:spPr>
          <a:xfrm>
            <a:off x="3335865"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3.1.1</a:t>
            </a:r>
          </a:p>
        </p:txBody>
      </p:sp>
      <p:sp>
        <p:nvSpPr>
          <p:cNvPr id="61" name="Rectangle 60">
            <a:extLst>
              <a:ext uri="{FF2B5EF4-FFF2-40B4-BE49-F238E27FC236}">
                <a16:creationId xmlns:a16="http://schemas.microsoft.com/office/drawing/2014/main" id="{500EB8A7-3DFD-420D-B6BE-CB8F8314222C}"/>
              </a:ext>
            </a:extLst>
          </p:cNvPr>
          <p:cNvSpPr/>
          <p:nvPr/>
        </p:nvSpPr>
        <p:spPr>
          <a:xfrm>
            <a:off x="4320256"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3.3.1</a:t>
            </a:r>
          </a:p>
        </p:txBody>
      </p:sp>
      <p:sp>
        <p:nvSpPr>
          <p:cNvPr id="62" name="Rectangle 61">
            <a:extLst>
              <a:ext uri="{FF2B5EF4-FFF2-40B4-BE49-F238E27FC236}">
                <a16:creationId xmlns:a16="http://schemas.microsoft.com/office/drawing/2014/main" id="{04F08A6D-4F4E-4F17-8F3B-61C81AD38C85}"/>
              </a:ext>
            </a:extLst>
          </p:cNvPr>
          <p:cNvSpPr/>
          <p:nvPr/>
        </p:nvSpPr>
        <p:spPr>
          <a:xfrm>
            <a:off x="3819923" y="418103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3.2.1</a:t>
            </a:r>
          </a:p>
        </p:txBody>
      </p:sp>
      <p:sp>
        <p:nvSpPr>
          <p:cNvPr id="63" name="Rectangle 62">
            <a:extLst>
              <a:ext uri="{FF2B5EF4-FFF2-40B4-BE49-F238E27FC236}">
                <a16:creationId xmlns:a16="http://schemas.microsoft.com/office/drawing/2014/main" id="{54E74D11-107D-43B0-8058-22AACBC6B4B2}"/>
              </a:ext>
            </a:extLst>
          </p:cNvPr>
          <p:cNvSpPr/>
          <p:nvPr/>
        </p:nvSpPr>
        <p:spPr>
          <a:xfrm>
            <a:off x="3819923" y="446786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3.2.2</a:t>
            </a:r>
          </a:p>
        </p:txBody>
      </p:sp>
      <p:sp>
        <p:nvSpPr>
          <p:cNvPr id="64" name="Rectangle 63">
            <a:extLst>
              <a:ext uri="{FF2B5EF4-FFF2-40B4-BE49-F238E27FC236}">
                <a16:creationId xmlns:a16="http://schemas.microsoft.com/office/drawing/2014/main" id="{8FA94E65-B8F7-4BA1-89AE-3C7C950F0BA3}"/>
              </a:ext>
            </a:extLst>
          </p:cNvPr>
          <p:cNvSpPr/>
          <p:nvPr/>
        </p:nvSpPr>
        <p:spPr>
          <a:xfrm>
            <a:off x="4322822" y="4467864"/>
            <a:ext cx="460422" cy="250319"/>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3.3.2</a:t>
            </a:r>
          </a:p>
        </p:txBody>
      </p:sp>
      <p:grpSp>
        <p:nvGrpSpPr>
          <p:cNvPr id="117" name="Group 116">
            <a:extLst>
              <a:ext uri="{FF2B5EF4-FFF2-40B4-BE49-F238E27FC236}">
                <a16:creationId xmlns:a16="http://schemas.microsoft.com/office/drawing/2014/main" id="{4A1ABDE9-0AA4-45EE-88E1-623F38EDFC61}"/>
              </a:ext>
            </a:extLst>
          </p:cNvPr>
          <p:cNvGrpSpPr/>
          <p:nvPr/>
        </p:nvGrpSpPr>
        <p:grpSpPr>
          <a:xfrm>
            <a:off x="3655646" y="6269541"/>
            <a:ext cx="3887768" cy="242660"/>
            <a:chOff x="6736080" y="5721686"/>
            <a:chExt cx="3887768" cy="242660"/>
          </a:xfrm>
        </p:grpSpPr>
        <p:sp>
          <p:nvSpPr>
            <p:cNvPr id="119" name="Rectangle 118">
              <a:extLst>
                <a:ext uri="{FF2B5EF4-FFF2-40B4-BE49-F238E27FC236}">
                  <a16:creationId xmlns:a16="http://schemas.microsoft.com/office/drawing/2014/main" id="{27D74222-F625-4813-956A-129CBD71BA43}"/>
                </a:ext>
              </a:extLst>
            </p:cNvPr>
            <p:cNvSpPr/>
            <p:nvPr/>
          </p:nvSpPr>
          <p:spPr>
            <a:xfrm>
              <a:off x="6736080" y="5756071"/>
              <a:ext cx="187881" cy="178336"/>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300" i="0" u="none" strike="noStrike" kern="0" cap="none" spc="0" normalizeH="0" baseline="0" noProof="0" dirty="0">
                <a:ln>
                  <a:noFill/>
                </a:ln>
                <a:solidFill>
                  <a:srgbClr val="FFFFFF"/>
                </a:solidFill>
                <a:effectLst/>
                <a:uLnTx/>
                <a:uFillTx/>
                <a:latin typeface="Arial"/>
                <a:cs typeface="Arial"/>
                <a:sym typeface="Arial"/>
              </a:endParaRPr>
            </a:p>
          </p:txBody>
        </p:sp>
        <p:sp>
          <p:nvSpPr>
            <p:cNvPr id="120" name="Rectangle 119">
              <a:extLst>
                <a:ext uri="{FF2B5EF4-FFF2-40B4-BE49-F238E27FC236}">
                  <a16:creationId xmlns:a16="http://schemas.microsoft.com/office/drawing/2014/main" id="{211320FD-4267-4BDE-8040-F9EB222CA139}"/>
                </a:ext>
              </a:extLst>
            </p:cNvPr>
            <p:cNvSpPr/>
            <p:nvPr/>
          </p:nvSpPr>
          <p:spPr>
            <a:xfrm>
              <a:off x="8182000" y="5755838"/>
              <a:ext cx="187881" cy="178336"/>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30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55EFFD54-2DEB-47E2-B5DC-F600C424A4E5}"/>
                </a:ext>
              </a:extLst>
            </p:cNvPr>
            <p:cNvSpPr txBox="1"/>
            <p:nvPr/>
          </p:nvSpPr>
          <p:spPr>
            <a:xfrm>
              <a:off x="6876028" y="5733514"/>
              <a:ext cx="1133644"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dirty="0">
                  <a:ln>
                    <a:noFill/>
                  </a:ln>
                  <a:solidFill>
                    <a:srgbClr val="000000"/>
                  </a:solidFill>
                  <a:effectLst/>
                  <a:uLnTx/>
                  <a:uFillTx/>
                  <a:latin typeface="Arial"/>
                  <a:cs typeface="Arial"/>
                  <a:sym typeface="Arial"/>
                </a:rPr>
                <a:t>Measured Criteria </a:t>
              </a:r>
            </a:p>
          </p:txBody>
        </p:sp>
        <p:sp>
          <p:nvSpPr>
            <p:cNvPr id="122" name="TextBox 121">
              <a:extLst>
                <a:ext uri="{FF2B5EF4-FFF2-40B4-BE49-F238E27FC236}">
                  <a16:creationId xmlns:a16="http://schemas.microsoft.com/office/drawing/2014/main" id="{F86FD33C-53B8-4AF0-9270-3258C14127DF}"/>
                </a:ext>
              </a:extLst>
            </p:cNvPr>
            <p:cNvSpPr txBox="1"/>
            <p:nvPr/>
          </p:nvSpPr>
          <p:spPr>
            <a:xfrm>
              <a:off x="8314724" y="5721686"/>
              <a:ext cx="2309124"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dirty="0">
                  <a:ln>
                    <a:noFill/>
                  </a:ln>
                  <a:solidFill>
                    <a:srgbClr val="000000"/>
                  </a:solidFill>
                  <a:effectLst/>
                  <a:uLnTx/>
                  <a:uFillTx/>
                  <a:latin typeface="Arial"/>
                  <a:cs typeface="Arial"/>
                  <a:sym typeface="Arial"/>
                </a:rPr>
                <a:t>Not Measured/Applicable Criteria</a:t>
              </a:r>
            </a:p>
          </p:txBody>
        </p:sp>
      </p:grpSp>
      <p:sp>
        <p:nvSpPr>
          <p:cNvPr id="118" name="TextBox 117">
            <a:extLst>
              <a:ext uri="{FF2B5EF4-FFF2-40B4-BE49-F238E27FC236}">
                <a16:creationId xmlns:a16="http://schemas.microsoft.com/office/drawing/2014/main" id="{AB3810D3-2208-4473-B859-DDAD391D7590}"/>
              </a:ext>
            </a:extLst>
          </p:cNvPr>
          <p:cNvSpPr txBox="1"/>
          <p:nvPr/>
        </p:nvSpPr>
        <p:spPr>
          <a:xfrm>
            <a:off x="3349762" y="6033661"/>
            <a:ext cx="80021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panose="020F0502020204030204"/>
              </a:rPr>
              <a:t>Color Legend</a:t>
            </a:r>
          </a:p>
        </p:txBody>
      </p:sp>
      <p:graphicFrame>
        <p:nvGraphicFramePr>
          <p:cNvPr id="126" name="Chart 125">
            <a:extLst>
              <a:ext uri="{FF2B5EF4-FFF2-40B4-BE49-F238E27FC236}">
                <a16:creationId xmlns:a16="http://schemas.microsoft.com/office/drawing/2014/main" id="{22515252-2F21-4D73-BC2C-3F09D26B3423}"/>
              </a:ext>
            </a:extLst>
          </p:cNvPr>
          <p:cNvGraphicFramePr/>
          <p:nvPr>
            <p:extLst>
              <p:ext uri="{D42A27DB-BD31-4B8C-83A1-F6EECF244321}">
                <p14:modId xmlns:p14="http://schemas.microsoft.com/office/powerpoint/2010/main" val="1221622340"/>
              </p:ext>
            </p:extLst>
          </p:nvPr>
        </p:nvGraphicFramePr>
        <p:xfrm>
          <a:off x="7711178" y="2473681"/>
          <a:ext cx="4427235" cy="331485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0C5F09A-8104-4C83-88BF-9718B6D4F865}"/>
              </a:ext>
            </a:extLst>
          </p:cNvPr>
          <p:cNvSpPr txBox="1"/>
          <p:nvPr/>
        </p:nvSpPr>
        <p:spPr>
          <a:xfrm>
            <a:off x="225425" y="1063722"/>
            <a:ext cx="11452225" cy="923330"/>
          </a:xfrm>
          <a:prstGeom prst="rect">
            <a:avLst/>
          </a:prstGeom>
          <a:noFill/>
        </p:spPr>
        <p:txBody>
          <a:bodyPr wrap="square" rtlCol="0">
            <a:spAutoFit/>
          </a:bodyPr>
          <a:lstStyle/>
          <a:p>
            <a:r>
              <a:rPr lang="en-US" dirty="0"/>
              <a:t>The following diagram present the maturity model criteria and status of criteria measurements. Two criteria have been measured (criteria: 2.3.2, 3.3.2) during this exercise because of missing data/capability of measurements. </a:t>
            </a:r>
            <a:r>
              <a:rPr lang="en-US" strike="sngStrike" dirty="0"/>
              <a:t>The “Not Applicable” criteria is depending on the GD assessment and the result of dependability on other criteria.</a:t>
            </a:r>
          </a:p>
        </p:txBody>
      </p:sp>
    </p:spTree>
    <p:extLst>
      <p:ext uri="{BB962C8B-B14F-4D97-AF65-F5344CB8AC3E}">
        <p14:creationId xmlns:p14="http://schemas.microsoft.com/office/powerpoint/2010/main" val="4026872744"/>
      </p:ext>
    </p:extLst>
  </p:cSld>
  <p:clrMapOvr>
    <a:masterClrMapping/>
  </p:clrMapOvr>
</p:sld>
</file>

<file path=ppt/theme/theme1.xml><?xml version="1.0" encoding="utf-8"?>
<a:theme xmlns:a="http://schemas.openxmlformats.org/drawingml/2006/main" name="4_Office Theme">
  <a:themeElements>
    <a:clrScheme name="Devoteam">
      <a:dk1>
        <a:srgbClr val="53565A"/>
      </a:dk1>
      <a:lt1>
        <a:srgbClr val="FFFFFF"/>
      </a:lt1>
      <a:dk2>
        <a:srgbClr val="F8485E"/>
      </a:dk2>
      <a:lt2>
        <a:srgbClr val="FCC354"/>
      </a:lt2>
      <a:accent1>
        <a:srgbClr val="4A8CCA"/>
      </a:accent1>
      <a:accent2>
        <a:srgbClr val="5AB891"/>
      </a:accent2>
      <a:accent3>
        <a:srgbClr val="EC68A3"/>
      </a:accent3>
      <a:accent4>
        <a:srgbClr val="63238C"/>
      </a:accent4>
      <a:accent5>
        <a:srgbClr val="D7EBE7"/>
      </a:accent5>
      <a:accent6>
        <a:srgbClr val="F2F5D8"/>
      </a:accent6>
      <a:hlink>
        <a:srgbClr val="FCC354"/>
      </a:hlink>
      <a:folHlink>
        <a:srgbClr val="EFEEEE"/>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voteam">
  <a:themeElements>
    <a:clrScheme name="Devoteam">
      <a:dk1>
        <a:srgbClr val="56555A"/>
      </a:dk1>
      <a:lt1>
        <a:srgbClr val="FFFFFF"/>
      </a:lt1>
      <a:dk2>
        <a:srgbClr val="F8485E"/>
      </a:dk2>
      <a:lt2>
        <a:srgbClr val="000000"/>
      </a:lt2>
      <a:accent1>
        <a:srgbClr val="0090FF"/>
      </a:accent1>
      <a:accent2>
        <a:srgbClr val="22D69B"/>
      </a:accent2>
      <a:accent3>
        <a:srgbClr val="8F18F5"/>
      </a:accent3>
      <a:accent4>
        <a:srgbClr val="FF3091"/>
      </a:accent4>
      <a:accent5>
        <a:srgbClr val="315B6D"/>
      </a:accent5>
      <a:accent6>
        <a:srgbClr val="D6EBE7"/>
      </a:accent6>
      <a:hlink>
        <a:srgbClr val="56555A"/>
      </a:hlink>
      <a:folHlink>
        <a:srgbClr val="56555A"/>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extLst>
    <a:ext uri="{05A4C25C-085E-4340-85A3-A5531E510DB2}">
      <thm15:themeFamily xmlns:thm15="http://schemas.microsoft.com/office/thememl/2012/main" name="DevoteamPowerpointTemplate.potx" id="{7B47C64C-AD0A-4DD2-BBCE-6390DEA9DA82}" vid="{A207FE23-0E1C-42E5-9C5D-BFFBF7D0A1AB}"/>
    </a:ext>
  </a:extLst>
</a:theme>
</file>

<file path=ppt/theme/theme3.xml><?xml version="1.0" encoding="utf-8"?>
<a:theme xmlns:a="http://schemas.openxmlformats.org/drawingml/2006/main" name="1_devoteam">
  <a:themeElements>
    <a:clrScheme name="Devoteam">
      <a:dk1>
        <a:srgbClr val="56555A"/>
      </a:dk1>
      <a:lt1>
        <a:srgbClr val="FFFFFF"/>
      </a:lt1>
      <a:dk2>
        <a:srgbClr val="F8485E"/>
      </a:dk2>
      <a:lt2>
        <a:srgbClr val="000000"/>
      </a:lt2>
      <a:accent1>
        <a:srgbClr val="0090FF"/>
      </a:accent1>
      <a:accent2>
        <a:srgbClr val="22D69B"/>
      </a:accent2>
      <a:accent3>
        <a:srgbClr val="8F18F5"/>
      </a:accent3>
      <a:accent4>
        <a:srgbClr val="FF3091"/>
      </a:accent4>
      <a:accent5>
        <a:srgbClr val="315B6D"/>
      </a:accent5>
      <a:accent6>
        <a:srgbClr val="D6EBE7"/>
      </a:accent6>
      <a:hlink>
        <a:srgbClr val="56555A"/>
      </a:hlink>
      <a:folHlink>
        <a:srgbClr val="56555A"/>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extLst>
    <a:ext uri="{05A4C25C-085E-4340-85A3-A5531E510DB2}">
      <thm15:themeFamily xmlns:thm15="http://schemas.microsoft.com/office/thememl/2012/main" name="DevoteamPowerpointTemplate.potx" id="{7B47C64C-AD0A-4DD2-BBCE-6390DEA9DA82}" vid="{A207FE23-0E1C-42E5-9C5D-BFFBF7D0A1AB}"/>
    </a:ext>
  </a:extLst>
</a:theme>
</file>

<file path=ppt/theme/theme4.xml><?xml version="1.0" encoding="utf-8"?>
<a:theme xmlns:a="http://schemas.openxmlformats.org/drawingml/2006/main" name="5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72735</TotalTime>
  <Words>4013</Words>
  <Application>Microsoft Office PowerPoint</Application>
  <PresentationFormat>Widescreen</PresentationFormat>
  <Paragraphs>686</Paragraphs>
  <Slides>21</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Arial</vt:lpstr>
      <vt:lpstr>Calibri</vt:lpstr>
      <vt:lpstr>Century Gothic</vt:lpstr>
      <vt:lpstr>Corbel</vt:lpstr>
      <vt:lpstr>Verdana</vt:lpstr>
      <vt:lpstr>4_Office Theme</vt:lpstr>
      <vt:lpstr>devoteam</vt:lpstr>
      <vt:lpstr>1_devoteam</vt:lpstr>
      <vt:lpstr>5_Office Theme</vt:lpstr>
      <vt:lpstr>PowerPoint Presentation</vt:lpstr>
      <vt:lpstr>Document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Architecture – Principles &amp; Capabilities</dc:title>
  <dc:creator>Eaammar@stc.com.sa</dc:creator>
  <cp:lastModifiedBy>Ahmed Salama</cp:lastModifiedBy>
  <cp:revision>2658</cp:revision>
  <cp:lastPrinted>2019-12-18T11:37:47Z</cp:lastPrinted>
  <dcterms:created xsi:type="dcterms:W3CDTF">2018-02-07T10:35:03Z</dcterms:created>
  <dcterms:modified xsi:type="dcterms:W3CDTF">2020-07-07T13:27:43Z</dcterms:modified>
</cp:coreProperties>
</file>