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heme/theme3.xml" ContentType="application/vnd.openxmlformats-officedocument.theme+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omments/comment1.xml" ContentType="application/vnd.openxmlformats-officedocument.presentationml.comments+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5.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70" r:id="rId1"/>
    <p:sldMasterId id="2147484009" r:id="rId2"/>
    <p:sldMasterId id="2147484030" r:id="rId3"/>
    <p:sldMasterId id="2147484051" r:id="rId4"/>
  </p:sldMasterIdLst>
  <p:notesMasterIdLst>
    <p:notesMasterId r:id="rId26"/>
  </p:notesMasterIdLst>
  <p:handoutMasterIdLst>
    <p:handoutMasterId r:id="rId27"/>
  </p:handoutMasterIdLst>
  <p:sldIdLst>
    <p:sldId id="1237" r:id="rId5"/>
    <p:sldId id="1371" r:id="rId6"/>
    <p:sldId id="1373" r:id="rId7"/>
    <p:sldId id="1411" r:id="rId8"/>
    <p:sldId id="1394" r:id="rId9"/>
    <p:sldId id="1390" r:id="rId10"/>
    <p:sldId id="1393" r:id="rId11"/>
    <p:sldId id="1338" r:id="rId12"/>
    <p:sldId id="1357" r:id="rId13"/>
    <p:sldId id="1412" r:id="rId14"/>
    <p:sldId id="1369" r:id="rId15"/>
    <p:sldId id="1410" r:id="rId16"/>
    <p:sldId id="1395" r:id="rId17"/>
    <p:sldId id="1396" r:id="rId18"/>
    <p:sldId id="1376" r:id="rId19"/>
    <p:sldId id="1356" r:id="rId20"/>
    <p:sldId id="1377" r:id="rId21"/>
    <p:sldId id="1378" r:id="rId22"/>
    <p:sldId id="1379" r:id="rId23"/>
    <p:sldId id="1380" r:id="rId24"/>
    <p:sldId id="1317" r:id="rId25"/>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9BD309F-1AF3-405A-910F-63913A6FDA6B}">
          <p14:sldIdLst>
            <p14:sldId id="1237"/>
            <p14:sldId id="1371"/>
            <p14:sldId id="1373"/>
            <p14:sldId id="1411"/>
            <p14:sldId id="1394"/>
            <p14:sldId id="1390"/>
            <p14:sldId id="1393"/>
            <p14:sldId id="1338"/>
            <p14:sldId id="1357"/>
            <p14:sldId id="1412"/>
            <p14:sldId id="1369"/>
            <p14:sldId id="1410"/>
            <p14:sldId id="1395"/>
            <p14:sldId id="1396"/>
            <p14:sldId id="1376"/>
            <p14:sldId id="1356"/>
            <p14:sldId id="1377"/>
            <p14:sldId id="1378"/>
            <p14:sldId id="1379"/>
            <p14:sldId id="1380"/>
            <p14:sldId id="1317"/>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meh Zidan" initials="SZ" lastIdx="10" clrIdx="0"/>
  <p:cmAuthor id="2" name="Bilal Moussa" initials="BM" lastIdx="22" clrIdx="1">
    <p:extLst>
      <p:ext uri="{19B8F6BF-5375-455C-9EA6-DF929625EA0E}">
        <p15:presenceInfo xmlns:p15="http://schemas.microsoft.com/office/powerpoint/2012/main" userId="S-1-5-21-3468151834-1044066779-2842097673-137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66FF"/>
    <a:srgbClr val="FBAA77"/>
    <a:srgbClr val="FFEB84"/>
    <a:srgbClr val="B1D580"/>
    <a:srgbClr val="FCC354"/>
    <a:srgbClr val="FF375E"/>
    <a:srgbClr val="FBAA76"/>
    <a:srgbClr val="D9D9D9"/>
    <a:srgbClr val="DCDDDF"/>
    <a:srgbClr val="63238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149" autoAdjust="0"/>
    <p:restoredTop sz="93878" autoAdjust="0"/>
  </p:normalViewPr>
  <p:slideViewPr>
    <p:cSldViewPr snapToGrid="0">
      <p:cViewPr varScale="1">
        <p:scale>
          <a:sx n="62" d="100"/>
          <a:sy n="62" d="100"/>
        </p:scale>
        <p:origin x="90" y="108"/>
      </p:cViewPr>
      <p:guideLst>
        <p:guide orient="horz" pos="2160"/>
        <p:guide pos="3840"/>
      </p:guideLst>
    </p:cSldViewPr>
  </p:slideViewPr>
  <p:outlineViewPr>
    <p:cViewPr>
      <p:scale>
        <a:sx n="33" d="100"/>
        <a:sy n="33" d="100"/>
      </p:scale>
      <p:origin x="0" y="0"/>
    </p:cViewPr>
  </p:outlineViewPr>
  <p:notesTextViewPr>
    <p:cViewPr>
      <p:scale>
        <a:sx n="150" d="100"/>
        <a:sy n="150" d="100"/>
      </p:scale>
      <p:origin x="0" y="0"/>
    </p:cViewPr>
  </p:notesTextViewPr>
  <p:sorterViewPr>
    <p:cViewPr varScale="1">
      <p:scale>
        <a:sx n="1" d="1"/>
        <a:sy n="1" d="1"/>
      </p:scale>
      <p:origin x="0" y="0"/>
    </p:cViewPr>
  </p:sorterViewPr>
  <p:notesViewPr>
    <p:cSldViewPr snapToGrid="0">
      <p:cViewPr varScale="1">
        <p:scale>
          <a:sx n="49" d="100"/>
          <a:sy n="49" d="100"/>
        </p:scale>
        <p:origin x="2668" y="5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handoutMaster" Target="handoutMasters/handoutMaster1.xml"/><Relationship Id="rId30"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7.xml"/><Relationship Id="rId1" Type="http://schemas.microsoft.com/office/2011/relationships/chartStyle" Target="style7.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radarChart>
        <c:radarStyle val="marker"/>
        <c:varyColors val="0"/>
        <c:ser>
          <c:idx val="0"/>
          <c:order val="0"/>
          <c:tx>
            <c:strRef>
              <c:f>Sheet1!$B$1</c:f>
              <c:strCache>
                <c:ptCount val="1"/>
                <c:pt idx="0">
                  <c:v>2019</c:v>
                </c:pt>
              </c:strCache>
            </c:strRef>
          </c:tx>
          <c:spPr>
            <a:ln w="28575" cap="rnd">
              <a:solidFill>
                <a:schemeClr val="accent1"/>
              </a:solidFill>
              <a:round/>
            </a:ln>
            <a:effectLst/>
          </c:spPr>
          <c:marker>
            <c:symbol val="none"/>
          </c:marker>
          <c:cat>
            <c:strRef>
              <c:f>Sheet1!$A$2:$A$5</c:f>
              <c:strCache>
                <c:ptCount val="4"/>
                <c:pt idx="0">
                  <c:v>Process</c:v>
                </c:pt>
                <c:pt idx="1">
                  <c:v>Quality Cuture</c:v>
                </c:pt>
                <c:pt idx="2">
                  <c:v>Automation</c:v>
                </c:pt>
                <c:pt idx="3">
                  <c:v>Measurement</c:v>
                </c:pt>
              </c:strCache>
            </c:strRef>
          </c:cat>
          <c:val>
            <c:numRef>
              <c:f>Sheet1!$B$2:$B$5</c:f>
              <c:numCache>
                <c:formatCode>General</c:formatCode>
                <c:ptCount val="4"/>
                <c:pt idx="0">
                  <c:v>30</c:v>
                </c:pt>
                <c:pt idx="1">
                  <c:v>30</c:v>
                </c:pt>
                <c:pt idx="2">
                  <c:v>30</c:v>
                </c:pt>
                <c:pt idx="3">
                  <c:v>30</c:v>
                </c:pt>
              </c:numCache>
            </c:numRef>
          </c:val>
          <c:extLst>
            <c:ext xmlns:c16="http://schemas.microsoft.com/office/drawing/2014/chart" uri="{C3380CC4-5D6E-409C-BE32-E72D297353CC}">
              <c16:uniqueId val="{00000000-DDA2-43C9-AFAE-008A3A74C48F}"/>
            </c:ext>
          </c:extLst>
        </c:ser>
        <c:ser>
          <c:idx val="1"/>
          <c:order val="1"/>
          <c:tx>
            <c:strRef>
              <c:f>Sheet1!$C$1</c:f>
              <c:strCache>
                <c:ptCount val="1"/>
                <c:pt idx="0">
                  <c:v>2020</c:v>
                </c:pt>
              </c:strCache>
            </c:strRef>
          </c:tx>
          <c:spPr>
            <a:ln w="28575" cap="rnd">
              <a:solidFill>
                <a:schemeClr val="accent2"/>
              </a:solidFill>
              <a:round/>
            </a:ln>
            <a:effectLst/>
          </c:spPr>
          <c:marker>
            <c:symbol val="none"/>
          </c:marker>
          <c:cat>
            <c:strRef>
              <c:f>Sheet1!$A$2:$A$5</c:f>
              <c:strCache>
                <c:ptCount val="4"/>
                <c:pt idx="0">
                  <c:v>Process</c:v>
                </c:pt>
                <c:pt idx="1">
                  <c:v>Quality Cuture</c:v>
                </c:pt>
                <c:pt idx="2">
                  <c:v>Automation</c:v>
                </c:pt>
                <c:pt idx="3">
                  <c:v>Measurement</c:v>
                </c:pt>
              </c:strCache>
            </c:strRef>
          </c:cat>
          <c:val>
            <c:numRef>
              <c:f>Sheet1!$C$2:$C$5</c:f>
              <c:numCache>
                <c:formatCode>General</c:formatCode>
                <c:ptCount val="4"/>
                <c:pt idx="0">
                  <c:v>30.4</c:v>
                </c:pt>
                <c:pt idx="1">
                  <c:v>24</c:v>
                </c:pt>
                <c:pt idx="2">
                  <c:v>33</c:v>
                </c:pt>
                <c:pt idx="3">
                  <c:v>37</c:v>
                </c:pt>
              </c:numCache>
            </c:numRef>
          </c:val>
          <c:extLst>
            <c:ext xmlns:c16="http://schemas.microsoft.com/office/drawing/2014/chart" uri="{C3380CC4-5D6E-409C-BE32-E72D297353CC}">
              <c16:uniqueId val="{00000001-DDA2-43C9-AFAE-008A3A74C48F}"/>
            </c:ext>
          </c:extLst>
        </c:ser>
        <c:dLbls>
          <c:showLegendKey val="0"/>
          <c:showVal val="0"/>
          <c:showCatName val="0"/>
          <c:showSerName val="0"/>
          <c:showPercent val="0"/>
          <c:showBubbleSize val="0"/>
        </c:dLbls>
        <c:axId val="1362852480"/>
        <c:axId val="1362854656"/>
      </c:radarChart>
      <c:catAx>
        <c:axId val="136285248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en-US"/>
          </a:p>
        </c:txPr>
        <c:crossAx val="1362854656"/>
        <c:crosses val="autoZero"/>
        <c:auto val="1"/>
        <c:lblAlgn val="ctr"/>
        <c:lblOffset val="100"/>
        <c:noMultiLvlLbl val="0"/>
      </c:catAx>
      <c:valAx>
        <c:axId val="1362854656"/>
        <c:scaling>
          <c:orientation val="minMax"/>
          <c:max val="10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362852480"/>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1800" b="1"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radarChart>
        <c:radarStyle val="marker"/>
        <c:varyColors val="0"/>
        <c:ser>
          <c:idx val="0"/>
          <c:order val="0"/>
          <c:tx>
            <c:strRef>
              <c:f>Sheet1!$B$1</c:f>
              <c:strCache>
                <c:ptCount val="1"/>
                <c:pt idx="0">
                  <c:v>EOX</c:v>
                </c:pt>
              </c:strCache>
            </c:strRef>
          </c:tx>
          <c:spPr>
            <a:ln w="28575" cap="rnd">
              <a:solidFill>
                <a:schemeClr val="accent1"/>
              </a:solidFill>
              <a:round/>
            </a:ln>
            <a:effectLst/>
          </c:spPr>
          <c:marker>
            <c:symbol val="none"/>
          </c:marker>
          <c:cat>
            <c:strRef>
              <c:f>Sheet1!$A$2:$A$6</c:f>
              <c:strCache>
                <c:ptCount val="5"/>
                <c:pt idx="0">
                  <c:v>Strategy</c:v>
                </c:pt>
                <c:pt idx="1">
                  <c:v>Process</c:v>
                </c:pt>
                <c:pt idx="2">
                  <c:v>People</c:v>
                </c:pt>
                <c:pt idx="3">
                  <c:v>Technology</c:v>
                </c:pt>
                <c:pt idx="4">
                  <c:v>Performance</c:v>
                </c:pt>
              </c:strCache>
            </c:strRef>
          </c:cat>
          <c:val>
            <c:numRef>
              <c:f>Sheet1!$B$2:$B$6</c:f>
              <c:numCache>
                <c:formatCode>General</c:formatCode>
                <c:ptCount val="5"/>
                <c:pt idx="0">
                  <c:v>100</c:v>
                </c:pt>
                <c:pt idx="1">
                  <c:v>40</c:v>
                </c:pt>
                <c:pt idx="2">
                  <c:v>12</c:v>
                </c:pt>
                <c:pt idx="3">
                  <c:v>23</c:v>
                </c:pt>
                <c:pt idx="4">
                  <c:v>42</c:v>
                </c:pt>
              </c:numCache>
            </c:numRef>
          </c:val>
          <c:extLst>
            <c:ext xmlns:c16="http://schemas.microsoft.com/office/drawing/2014/chart" uri="{C3380CC4-5D6E-409C-BE32-E72D297353CC}">
              <c16:uniqueId val="{00000000-C57F-45ED-A5C9-A16819452C3C}"/>
            </c:ext>
          </c:extLst>
        </c:ser>
        <c:dLbls>
          <c:showLegendKey val="0"/>
          <c:showVal val="0"/>
          <c:showCatName val="0"/>
          <c:showSerName val="0"/>
          <c:showPercent val="0"/>
          <c:showBubbleSize val="0"/>
        </c:dLbls>
        <c:axId val="1362848672"/>
        <c:axId val="1362851392"/>
      </c:radarChart>
      <c:catAx>
        <c:axId val="136284867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362851392"/>
        <c:crosses val="autoZero"/>
        <c:auto val="1"/>
        <c:lblAlgn val="ctr"/>
        <c:lblOffset val="100"/>
        <c:noMultiLvlLbl val="0"/>
      </c:catAx>
      <c:valAx>
        <c:axId val="1362851392"/>
        <c:scaling>
          <c:orientation val="minMax"/>
          <c:max val="10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36284867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percentStacked"/>
        <c:varyColors val="0"/>
        <c:ser>
          <c:idx val="0"/>
          <c:order val="0"/>
          <c:tx>
            <c:strRef>
              <c:f>Sheet1!$B$1</c:f>
              <c:strCache>
                <c:ptCount val="1"/>
                <c:pt idx="0">
                  <c:v>A</c:v>
                </c:pt>
              </c:strCache>
            </c:strRef>
          </c:tx>
          <c:spPr>
            <a:solidFill>
              <a:srgbClr val="772E83"/>
            </a:solidFill>
            <a:ln>
              <a:noFill/>
            </a:ln>
            <a:effectLst/>
          </c:spPr>
          <c:invertIfNegative val="0"/>
          <c:cat>
            <c:strRef>
              <c:f>Sheet1!$A$2:$A$3</c:f>
              <c:strCache>
                <c:ptCount val="2"/>
                <c:pt idx="0">
                  <c:v>1.1.1</c:v>
                </c:pt>
                <c:pt idx="1">
                  <c:v>1.2.1</c:v>
                </c:pt>
              </c:strCache>
            </c:strRef>
          </c:cat>
          <c:val>
            <c:numRef>
              <c:f>Sheet1!$B$2:$B$3</c:f>
              <c:numCache>
                <c:formatCode>General</c:formatCode>
                <c:ptCount val="2"/>
                <c:pt idx="0">
                  <c:v>100</c:v>
                </c:pt>
                <c:pt idx="1">
                  <c:v>100</c:v>
                </c:pt>
              </c:numCache>
            </c:numRef>
          </c:val>
          <c:extLst>
            <c:ext xmlns:c16="http://schemas.microsoft.com/office/drawing/2014/chart" uri="{C3380CC4-5D6E-409C-BE32-E72D297353CC}">
              <c16:uniqueId val="{00000000-5E7F-4F65-BBCC-7EC1F19F4F15}"/>
            </c:ext>
          </c:extLst>
        </c:ser>
        <c:ser>
          <c:idx val="1"/>
          <c:order val="1"/>
          <c:tx>
            <c:strRef>
              <c:f>Sheet1!$C$1</c:f>
              <c:strCache>
                <c:ptCount val="1"/>
                <c:pt idx="0">
                  <c:v>B</c:v>
                </c:pt>
              </c:strCache>
            </c:strRef>
          </c:tx>
          <c:spPr>
            <a:solidFill>
              <a:schemeClr val="bg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1.1.1</c:v>
                </c:pt>
                <c:pt idx="1">
                  <c:v>1.2.1</c:v>
                </c:pt>
              </c:strCache>
            </c:strRef>
          </c:cat>
          <c:val>
            <c:numRef>
              <c:f>Sheet1!$C$2:$C$3</c:f>
              <c:numCache>
                <c:formatCode>General</c:formatCode>
                <c:ptCount val="2"/>
                <c:pt idx="0">
                  <c:v>0</c:v>
                </c:pt>
                <c:pt idx="1">
                  <c:v>0</c:v>
                </c:pt>
              </c:numCache>
            </c:numRef>
          </c:val>
          <c:extLst>
            <c:ext xmlns:c16="http://schemas.microsoft.com/office/drawing/2014/chart" uri="{C3380CC4-5D6E-409C-BE32-E72D297353CC}">
              <c16:uniqueId val="{00000003-5E7F-4F65-BBCC-7EC1F19F4F15}"/>
            </c:ext>
          </c:extLst>
        </c:ser>
        <c:dLbls>
          <c:showLegendKey val="0"/>
          <c:showVal val="0"/>
          <c:showCatName val="0"/>
          <c:showSerName val="0"/>
          <c:showPercent val="0"/>
          <c:showBubbleSize val="0"/>
        </c:dLbls>
        <c:gapWidth val="150"/>
        <c:overlap val="100"/>
        <c:axId val="1362850848"/>
        <c:axId val="1362851936"/>
      </c:barChart>
      <c:catAx>
        <c:axId val="136285084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62851936"/>
        <c:crosses val="autoZero"/>
        <c:auto val="1"/>
        <c:lblAlgn val="ctr"/>
        <c:lblOffset val="100"/>
        <c:noMultiLvlLbl val="0"/>
      </c:catAx>
      <c:valAx>
        <c:axId val="1362851936"/>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36285084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a:solidFill>
        <a:schemeClr val="bg1">
          <a:lumMod val="85000"/>
        </a:schemeClr>
      </a:solid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percentStacked"/>
        <c:varyColors val="0"/>
        <c:ser>
          <c:idx val="0"/>
          <c:order val="0"/>
          <c:tx>
            <c:strRef>
              <c:f>Sheet1!$B$1</c:f>
              <c:strCache>
                <c:ptCount val="1"/>
                <c:pt idx="0">
                  <c:v>A</c:v>
                </c:pt>
              </c:strCache>
            </c:strRef>
          </c:tx>
          <c:spPr>
            <a:solidFill>
              <a:srgbClr val="772E83"/>
            </a:solidFill>
            <a:ln>
              <a:noFill/>
            </a:ln>
            <a:effectLst/>
          </c:spPr>
          <c:invertIfNegative val="0"/>
          <c:cat>
            <c:strRef>
              <c:f>Sheet1!$A$2:$A$12</c:f>
              <c:strCache>
                <c:ptCount val="11"/>
                <c:pt idx="0">
                  <c:v>2.1.1</c:v>
                </c:pt>
                <c:pt idx="1">
                  <c:v>2.1.2</c:v>
                </c:pt>
                <c:pt idx="2">
                  <c:v>2.2.1</c:v>
                </c:pt>
                <c:pt idx="3">
                  <c:v>2.2.2</c:v>
                </c:pt>
                <c:pt idx="4">
                  <c:v>2.2.3</c:v>
                </c:pt>
                <c:pt idx="5">
                  <c:v>2.2.4</c:v>
                </c:pt>
                <c:pt idx="6">
                  <c:v>2.2.5</c:v>
                </c:pt>
                <c:pt idx="7">
                  <c:v>2.2.6</c:v>
                </c:pt>
                <c:pt idx="8">
                  <c:v>2.2.7</c:v>
                </c:pt>
                <c:pt idx="9">
                  <c:v>2.3.1</c:v>
                </c:pt>
                <c:pt idx="10">
                  <c:v>2.3.2</c:v>
                </c:pt>
              </c:strCache>
            </c:strRef>
          </c:cat>
          <c:val>
            <c:numRef>
              <c:f>Sheet1!$B$2:$B$12</c:f>
              <c:numCache>
                <c:formatCode>General</c:formatCode>
                <c:ptCount val="11"/>
                <c:pt idx="0">
                  <c:v>0</c:v>
                </c:pt>
                <c:pt idx="1">
                  <c:v>100</c:v>
                </c:pt>
                <c:pt idx="2">
                  <c:v>73</c:v>
                </c:pt>
                <c:pt idx="3">
                  <c:v>15</c:v>
                </c:pt>
                <c:pt idx="4">
                  <c:v>57</c:v>
                </c:pt>
                <c:pt idx="5">
                  <c:v>44</c:v>
                </c:pt>
                <c:pt idx="6">
                  <c:v>15</c:v>
                </c:pt>
                <c:pt idx="7">
                  <c:v>44</c:v>
                </c:pt>
                <c:pt idx="8">
                  <c:v>0</c:v>
                </c:pt>
                <c:pt idx="9">
                  <c:v>73</c:v>
                </c:pt>
                <c:pt idx="10">
                  <c:v>0</c:v>
                </c:pt>
              </c:numCache>
            </c:numRef>
          </c:val>
          <c:extLst>
            <c:ext xmlns:c16="http://schemas.microsoft.com/office/drawing/2014/chart" uri="{C3380CC4-5D6E-409C-BE32-E72D297353CC}">
              <c16:uniqueId val="{00000000-C1D0-4A4A-B67E-90FA3040D971}"/>
            </c:ext>
          </c:extLst>
        </c:ser>
        <c:ser>
          <c:idx val="1"/>
          <c:order val="1"/>
          <c:tx>
            <c:strRef>
              <c:f>Sheet1!$C$1</c:f>
              <c:strCache>
                <c:ptCount val="1"/>
                <c:pt idx="0">
                  <c:v>B</c:v>
                </c:pt>
              </c:strCache>
            </c:strRef>
          </c:tx>
          <c:spPr>
            <a:solidFill>
              <a:schemeClr val="bg1">
                <a:lumMod val="85000"/>
              </a:schemeClr>
            </a:solidFill>
            <a:ln>
              <a:noFill/>
            </a:ln>
            <a:effectLst/>
          </c:spPr>
          <c:invertIfNegative val="0"/>
          <c:dPt>
            <c:idx val="0"/>
            <c:invertIfNegative val="0"/>
            <c:bubble3D val="0"/>
            <c:spPr>
              <a:solidFill>
                <a:schemeClr val="bg2"/>
              </a:solidFill>
              <a:ln>
                <a:noFill/>
              </a:ln>
              <a:effectLst/>
            </c:spPr>
            <c:extLst>
              <c:ext xmlns:c16="http://schemas.microsoft.com/office/drawing/2014/chart" uri="{C3380CC4-5D6E-409C-BE32-E72D297353CC}">
                <c16:uniqueId val="{00000002-C1D0-4A4A-B67E-90FA3040D971}"/>
              </c:ext>
            </c:extLst>
          </c:dPt>
          <c:dPt>
            <c:idx val="8"/>
            <c:invertIfNegative val="0"/>
            <c:bubble3D val="0"/>
            <c:spPr>
              <a:solidFill>
                <a:srgbClr val="D9D9D9"/>
              </a:solidFill>
              <a:ln>
                <a:noFill/>
              </a:ln>
              <a:effectLst/>
            </c:spPr>
            <c:extLst>
              <c:ext xmlns:c16="http://schemas.microsoft.com/office/drawing/2014/chart" uri="{C3380CC4-5D6E-409C-BE32-E72D297353CC}">
                <c16:uniqueId val="{00000004-8816-47A7-86A8-925462473852}"/>
              </c:ext>
            </c:extLst>
          </c:dPt>
          <c:dPt>
            <c:idx val="10"/>
            <c:invertIfNegative val="0"/>
            <c:bubble3D val="0"/>
            <c:spPr>
              <a:solidFill>
                <a:schemeClr val="bg2"/>
              </a:solidFill>
              <a:ln>
                <a:noFill/>
              </a:ln>
              <a:effectLst/>
            </c:spPr>
            <c:extLst>
              <c:ext xmlns:c16="http://schemas.microsoft.com/office/drawing/2014/chart" uri="{C3380CC4-5D6E-409C-BE32-E72D297353CC}">
                <c16:uniqueId val="{00000003-C1D0-4A4A-B67E-90FA3040D971}"/>
              </c:ext>
            </c:extLst>
          </c:dPt>
          <c:cat>
            <c:strRef>
              <c:f>Sheet1!$A$2:$A$12</c:f>
              <c:strCache>
                <c:ptCount val="11"/>
                <c:pt idx="0">
                  <c:v>2.1.1</c:v>
                </c:pt>
                <c:pt idx="1">
                  <c:v>2.1.2</c:v>
                </c:pt>
                <c:pt idx="2">
                  <c:v>2.2.1</c:v>
                </c:pt>
                <c:pt idx="3">
                  <c:v>2.2.2</c:v>
                </c:pt>
                <c:pt idx="4">
                  <c:v>2.2.3</c:v>
                </c:pt>
                <c:pt idx="5">
                  <c:v>2.2.4</c:v>
                </c:pt>
                <c:pt idx="6">
                  <c:v>2.2.5</c:v>
                </c:pt>
                <c:pt idx="7">
                  <c:v>2.2.6</c:v>
                </c:pt>
                <c:pt idx="8">
                  <c:v>2.2.7</c:v>
                </c:pt>
                <c:pt idx="9">
                  <c:v>2.3.1</c:v>
                </c:pt>
                <c:pt idx="10">
                  <c:v>2.3.2</c:v>
                </c:pt>
              </c:strCache>
            </c:strRef>
          </c:cat>
          <c:val>
            <c:numRef>
              <c:f>Sheet1!$C$2:$C$12</c:f>
              <c:numCache>
                <c:formatCode>General</c:formatCode>
                <c:ptCount val="11"/>
                <c:pt idx="0">
                  <c:v>100</c:v>
                </c:pt>
                <c:pt idx="1">
                  <c:v>0</c:v>
                </c:pt>
                <c:pt idx="2">
                  <c:v>27</c:v>
                </c:pt>
                <c:pt idx="3">
                  <c:v>85</c:v>
                </c:pt>
                <c:pt idx="4">
                  <c:v>43</c:v>
                </c:pt>
                <c:pt idx="5">
                  <c:v>56</c:v>
                </c:pt>
                <c:pt idx="6">
                  <c:v>85</c:v>
                </c:pt>
                <c:pt idx="7">
                  <c:v>56</c:v>
                </c:pt>
                <c:pt idx="8">
                  <c:v>100</c:v>
                </c:pt>
                <c:pt idx="9">
                  <c:v>27</c:v>
                </c:pt>
                <c:pt idx="10">
                  <c:v>100</c:v>
                </c:pt>
              </c:numCache>
            </c:numRef>
          </c:val>
          <c:extLst>
            <c:ext xmlns:c16="http://schemas.microsoft.com/office/drawing/2014/chart" uri="{C3380CC4-5D6E-409C-BE32-E72D297353CC}">
              <c16:uniqueId val="{00000001-C1D0-4A4A-B67E-90FA3040D971}"/>
            </c:ext>
          </c:extLst>
        </c:ser>
        <c:dLbls>
          <c:showLegendKey val="0"/>
          <c:showVal val="0"/>
          <c:showCatName val="0"/>
          <c:showSerName val="0"/>
          <c:showPercent val="0"/>
          <c:showBubbleSize val="0"/>
        </c:dLbls>
        <c:gapWidth val="150"/>
        <c:overlap val="100"/>
        <c:axId val="1362849216"/>
        <c:axId val="1362853024"/>
      </c:barChart>
      <c:catAx>
        <c:axId val="13628492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62853024"/>
        <c:crosses val="autoZero"/>
        <c:auto val="1"/>
        <c:lblAlgn val="ctr"/>
        <c:lblOffset val="100"/>
        <c:noMultiLvlLbl val="0"/>
      </c:catAx>
      <c:valAx>
        <c:axId val="1362853024"/>
        <c:scaling>
          <c:orientation val="minMax"/>
        </c:scaling>
        <c:delete val="1"/>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crossAx val="136284921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a:solidFill>
        <a:schemeClr val="bg1">
          <a:lumMod val="85000"/>
        </a:schemeClr>
      </a:solid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percentStacked"/>
        <c:varyColors val="0"/>
        <c:ser>
          <c:idx val="0"/>
          <c:order val="0"/>
          <c:tx>
            <c:strRef>
              <c:f>Sheet1!$B$1</c:f>
              <c:strCache>
                <c:ptCount val="1"/>
                <c:pt idx="0">
                  <c:v>A</c:v>
                </c:pt>
              </c:strCache>
            </c:strRef>
          </c:tx>
          <c:spPr>
            <a:solidFill>
              <a:srgbClr val="772E83"/>
            </a:solidFill>
            <a:ln>
              <a:noFill/>
            </a:ln>
            <a:effectLst/>
          </c:spPr>
          <c:invertIfNegative val="0"/>
          <c:cat>
            <c:strRef>
              <c:f>Sheet1!$A$2:$A$6</c:f>
              <c:strCache>
                <c:ptCount val="5"/>
                <c:pt idx="0">
                  <c:v>3.1.1</c:v>
                </c:pt>
                <c:pt idx="1">
                  <c:v>3.2.1</c:v>
                </c:pt>
                <c:pt idx="2">
                  <c:v>3.2.2</c:v>
                </c:pt>
                <c:pt idx="3">
                  <c:v>3.3.1</c:v>
                </c:pt>
                <c:pt idx="4">
                  <c:v>3.3.2</c:v>
                </c:pt>
              </c:strCache>
            </c:strRef>
          </c:cat>
          <c:val>
            <c:numRef>
              <c:f>Sheet1!$B$2:$B$6</c:f>
              <c:numCache>
                <c:formatCode>General</c:formatCode>
                <c:ptCount val="5"/>
                <c:pt idx="0">
                  <c:v>0</c:v>
                </c:pt>
                <c:pt idx="1">
                  <c:v>48</c:v>
                </c:pt>
                <c:pt idx="2">
                  <c:v>0</c:v>
                </c:pt>
                <c:pt idx="3">
                  <c:v>0</c:v>
                </c:pt>
                <c:pt idx="4">
                  <c:v>0</c:v>
                </c:pt>
              </c:numCache>
            </c:numRef>
          </c:val>
          <c:extLst>
            <c:ext xmlns:c16="http://schemas.microsoft.com/office/drawing/2014/chart" uri="{C3380CC4-5D6E-409C-BE32-E72D297353CC}">
              <c16:uniqueId val="{00000000-24A4-4593-8B06-8E18DDB79CA3}"/>
            </c:ext>
          </c:extLst>
        </c:ser>
        <c:ser>
          <c:idx val="1"/>
          <c:order val="1"/>
          <c:tx>
            <c:strRef>
              <c:f>Sheet1!$C$1</c:f>
              <c:strCache>
                <c:ptCount val="1"/>
                <c:pt idx="0">
                  <c:v>B</c:v>
                </c:pt>
              </c:strCache>
            </c:strRef>
          </c:tx>
          <c:spPr>
            <a:solidFill>
              <a:schemeClr val="bg1">
                <a:lumMod val="85000"/>
              </a:schemeClr>
            </a:solidFill>
            <a:ln>
              <a:noFill/>
            </a:ln>
            <a:effectLst/>
          </c:spPr>
          <c:invertIfNegative val="0"/>
          <c:dPt>
            <c:idx val="0"/>
            <c:invertIfNegative val="0"/>
            <c:bubble3D val="0"/>
            <c:spPr>
              <a:solidFill>
                <a:schemeClr val="tx1">
                  <a:lumMod val="20000"/>
                  <a:lumOff val="80000"/>
                </a:schemeClr>
              </a:solidFill>
              <a:ln>
                <a:noFill/>
              </a:ln>
              <a:effectLst/>
            </c:spPr>
            <c:extLst>
              <c:ext xmlns:c16="http://schemas.microsoft.com/office/drawing/2014/chart" uri="{C3380CC4-5D6E-409C-BE32-E72D297353CC}">
                <c16:uniqueId val="{00000001-83C1-4EA2-A704-A77AF989FAF5}"/>
              </c:ext>
            </c:extLst>
          </c:dPt>
          <c:dPt>
            <c:idx val="4"/>
            <c:invertIfNegative val="0"/>
            <c:bubble3D val="0"/>
            <c:spPr>
              <a:solidFill>
                <a:schemeClr val="bg2"/>
              </a:solidFill>
              <a:ln>
                <a:noFill/>
              </a:ln>
              <a:effectLst/>
            </c:spPr>
            <c:extLst>
              <c:ext xmlns:c16="http://schemas.microsoft.com/office/drawing/2014/chart" uri="{C3380CC4-5D6E-409C-BE32-E72D297353CC}">
                <c16:uniqueId val="{00000002-24A4-4593-8B06-8E18DDB79CA3}"/>
              </c:ext>
            </c:extLst>
          </c:dPt>
          <c:cat>
            <c:strRef>
              <c:f>Sheet1!$A$2:$A$6</c:f>
              <c:strCache>
                <c:ptCount val="5"/>
                <c:pt idx="0">
                  <c:v>3.1.1</c:v>
                </c:pt>
                <c:pt idx="1">
                  <c:v>3.2.1</c:v>
                </c:pt>
                <c:pt idx="2">
                  <c:v>3.2.2</c:v>
                </c:pt>
                <c:pt idx="3">
                  <c:v>3.3.1</c:v>
                </c:pt>
                <c:pt idx="4">
                  <c:v>3.3.2</c:v>
                </c:pt>
              </c:strCache>
            </c:strRef>
          </c:cat>
          <c:val>
            <c:numRef>
              <c:f>Sheet1!$C$2:$C$6</c:f>
              <c:numCache>
                <c:formatCode>General</c:formatCode>
                <c:ptCount val="5"/>
                <c:pt idx="0">
                  <c:v>100</c:v>
                </c:pt>
                <c:pt idx="1">
                  <c:v>52</c:v>
                </c:pt>
                <c:pt idx="2">
                  <c:v>100</c:v>
                </c:pt>
                <c:pt idx="3">
                  <c:v>100</c:v>
                </c:pt>
                <c:pt idx="4">
                  <c:v>100</c:v>
                </c:pt>
              </c:numCache>
            </c:numRef>
          </c:val>
          <c:extLst>
            <c:ext xmlns:c16="http://schemas.microsoft.com/office/drawing/2014/chart" uri="{C3380CC4-5D6E-409C-BE32-E72D297353CC}">
              <c16:uniqueId val="{00000001-24A4-4593-8B06-8E18DDB79CA3}"/>
            </c:ext>
          </c:extLst>
        </c:ser>
        <c:dLbls>
          <c:showLegendKey val="0"/>
          <c:showVal val="0"/>
          <c:showCatName val="0"/>
          <c:showSerName val="0"/>
          <c:showPercent val="0"/>
          <c:showBubbleSize val="0"/>
        </c:dLbls>
        <c:gapWidth val="150"/>
        <c:overlap val="100"/>
        <c:axId val="1362853568"/>
        <c:axId val="1362854112"/>
      </c:barChart>
      <c:catAx>
        <c:axId val="136285356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62854112"/>
        <c:crosses val="autoZero"/>
        <c:auto val="1"/>
        <c:lblAlgn val="ctr"/>
        <c:lblOffset val="100"/>
        <c:noMultiLvlLbl val="0"/>
      </c:catAx>
      <c:valAx>
        <c:axId val="1362854112"/>
        <c:scaling>
          <c:orientation val="minMax"/>
        </c:scaling>
        <c:delete val="1"/>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crossAx val="136285356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a:solidFill>
        <a:schemeClr val="bg1">
          <a:lumMod val="85000"/>
        </a:schemeClr>
      </a:solid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percentStacked"/>
        <c:varyColors val="0"/>
        <c:ser>
          <c:idx val="0"/>
          <c:order val="0"/>
          <c:tx>
            <c:strRef>
              <c:f>Sheet1!$B$1</c:f>
              <c:strCache>
                <c:ptCount val="1"/>
                <c:pt idx="0">
                  <c:v>A</c:v>
                </c:pt>
              </c:strCache>
            </c:strRef>
          </c:tx>
          <c:spPr>
            <a:solidFill>
              <a:srgbClr val="772E83"/>
            </a:solidFill>
            <a:ln>
              <a:noFill/>
            </a:ln>
            <a:effectLst/>
          </c:spPr>
          <c:invertIfNegative val="0"/>
          <c:cat>
            <c:strRef>
              <c:f>Sheet1!$A$2:$A$7</c:f>
              <c:strCache>
                <c:ptCount val="6"/>
                <c:pt idx="0">
                  <c:v>5.1.1</c:v>
                </c:pt>
                <c:pt idx="1">
                  <c:v>5.1.2</c:v>
                </c:pt>
                <c:pt idx="2">
                  <c:v>5.1.3</c:v>
                </c:pt>
                <c:pt idx="3">
                  <c:v>5.2.1</c:v>
                </c:pt>
                <c:pt idx="4">
                  <c:v>5.2.2</c:v>
                </c:pt>
                <c:pt idx="5">
                  <c:v>5.3.1</c:v>
                </c:pt>
              </c:strCache>
            </c:strRef>
          </c:cat>
          <c:val>
            <c:numRef>
              <c:f>Sheet1!$B$2:$B$7</c:f>
              <c:numCache>
                <c:formatCode>General</c:formatCode>
                <c:ptCount val="6"/>
                <c:pt idx="0">
                  <c:v>29</c:v>
                </c:pt>
                <c:pt idx="1">
                  <c:v>18</c:v>
                </c:pt>
                <c:pt idx="2">
                  <c:v>12</c:v>
                </c:pt>
                <c:pt idx="3">
                  <c:v>100</c:v>
                </c:pt>
                <c:pt idx="4">
                  <c:v>0</c:v>
                </c:pt>
                <c:pt idx="5">
                  <c:v>100</c:v>
                </c:pt>
              </c:numCache>
            </c:numRef>
          </c:val>
          <c:extLst>
            <c:ext xmlns:c16="http://schemas.microsoft.com/office/drawing/2014/chart" uri="{C3380CC4-5D6E-409C-BE32-E72D297353CC}">
              <c16:uniqueId val="{00000000-38A8-4AF5-9704-292E43C71152}"/>
            </c:ext>
          </c:extLst>
        </c:ser>
        <c:ser>
          <c:idx val="1"/>
          <c:order val="1"/>
          <c:tx>
            <c:strRef>
              <c:f>Sheet1!$C$1</c:f>
              <c:strCache>
                <c:ptCount val="1"/>
                <c:pt idx="0">
                  <c:v>B</c:v>
                </c:pt>
              </c:strCache>
            </c:strRef>
          </c:tx>
          <c:spPr>
            <a:solidFill>
              <a:schemeClr val="bg1">
                <a:lumMod val="85000"/>
              </a:schemeClr>
            </a:solidFill>
            <a:ln>
              <a:noFill/>
            </a:ln>
            <a:effectLst/>
          </c:spPr>
          <c:invertIfNegative val="0"/>
          <c:dPt>
            <c:idx val="4"/>
            <c:invertIfNegative val="0"/>
            <c:bubble3D val="0"/>
            <c:spPr>
              <a:solidFill>
                <a:srgbClr val="DCDDDF"/>
              </a:solidFill>
              <a:ln>
                <a:noFill/>
              </a:ln>
              <a:effectLst/>
            </c:spPr>
            <c:extLst>
              <c:ext xmlns:c16="http://schemas.microsoft.com/office/drawing/2014/chart" uri="{C3380CC4-5D6E-409C-BE32-E72D297353CC}">
                <c16:uniqueId val="{00000001-B7D9-4E0B-B5EE-F38DF99642D2}"/>
              </c:ext>
            </c:extLst>
          </c:dPt>
          <c:dPt>
            <c:idx val="5"/>
            <c:invertIfNegative val="0"/>
            <c:bubble3D val="0"/>
            <c:spPr>
              <a:solidFill>
                <a:schemeClr val="bg2"/>
              </a:solidFill>
              <a:ln>
                <a:noFill/>
              </a:ln>
              <a:effectLst/>
            </c:spPr>
            <c:extLst>
              <c:ext xmlns:c16="http://schemas.microsoft.com/office/drawing/2014/chart" uri="{C3380CC4-5D6E-409C-BE32-E72D297353CC}">
                <c16:uniqueId val="{00000000-B7D9-4E0B-B5EE-F38DF99642D2}"/>
              </c:ext>
            </c:extLst>
          </c:dPt>
          <c:cat>
            <c:strRef>
              <c:f>Sheet1!$A$2:$A$7</c:f>
              <c:strCache>
                <c:ptCount val="6"/>
                <c:pt idx="0">
                  <c:v>5.1.1</c:v>
                </c:pt>
                <c:pt idx="1">
                  <c:v>5.1.2</c:v>
                </c:pt>
                <c:pt idx="2">
                  <c:v>5.1.3</c:v>
                </c:pt>
                <c:pt idx="3">
                  <c:v>5.2.1</c:v>
                </c:pt>
                <c:pt idx="4">
                  <c:v>5.2.2</c:v>
                </c:pt>
                <c:pt idx="5">
                  <c:v>5.3.1</c:v>
                </c:pt>
              </c:strCache>
            </c:strRef>
          </c:cat>
          <c:val>
            <c:numRef>
              <c:f>Sheet1!$C$2:$C$7</c:f>
              <c:numCache>
                <c:formatCode>General</c:formatCode>
                <c:ptCount val="6"/>
                <c:pt idx="0">
                  <c:v>71</c:v>
                </c:pt>
                <c:pt idx="1">
                  <c:v>82</c:v>
                </c:pt>
                <c:pt idx="2">
                  <c:v>88</c:v>
                </c:pt>
                <c:pt idx="3">
                  <c:v>0</c:v>
                </c:pt>
                <c:pt idx="4">
                  <c:v>100</c:v>
                </c:pt>
                <c:pt idx="5">
                  <c:v>0</c:v>
                </c:pt>
              </c:numCache>
            </c:numRef>
          </c:val>
          <c:extLst>
            <c:ext xmlns:c16="http://schemas.microsoft.com/office/drawing/2014/chart" uri="{C3380CC4-5D6E-409C-BE32-E72D297353CC}">
              <c16:uniqueId val="{00000001-38A8-4AF5-9704-292E43C71152}"/>
            </c:ext>
          </c:extLst>
        </c:ser>
        <c:dLbls>
          <c:showLegendKey val="0"/>
          <c:showVal val="0"/>
          <c:showCatName val="0"/>
          <c:showSerName val="0"/>
          <c:showPercent val="0"/>
          <c:showBubbleSize val="0"/>
        </c:dLbls>
        <c:gapWidth val="150"/>
        <c:overlap val="100"/>
        <c:axId val="508603920"/>
        <c:axId val="508604464"/>
      </c:barChart>
      <c:catAx>
        <c:axId val="50860392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08604464"/>
        <c:crosses val="autoZero"/>
        <c:auto val="1"/>
        <c:lblAlgn val="ctr"/>
        <c:lblOffset val="100"/>
        <c:noMultiLvlLbl val="0"/>
      </c:catAx>
      <c:valAx>
        <c:axId val="508604464"/>
        <c:scaling>
          <c:orientation val="minMax"/>
        </c:scaling>
        <c:delete val="1"/>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crossAx val="50860392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a:solidFill>
        <a:schemeClr val="bg1">
          <a:lumMod val="85000"/>
        </a:schemeClr>
      </a:solid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percentStacked"/>
        <c:varyColors val="0"/>
        <c:ser>
          <c:idx val="0"/>
          <c:order val="0"/>
          <c:tx>
            <c:strRef>
              <c:f>Sheet1!$B$1</c:f>
              <c:strCache>
                <c:ptCount val="1"/>
                <c:pt idx="0">
                  <c:v>A</c:v>
                </c:pt>
              </c:strCache>
            </c:strRef>
          </c:tx>
          <c:spPr>
            <a:solidFill>
              <a:srgbClr val="772E83"/>
            </a:solidFill>
            <a:ln>
              <a:noFill/>
            </a:ln>
            <a:effectLst/>
          </c:spPr>
          <c:invertIfNegative val="0"/>
          <c:cat>
            <c:strRef>
              <c:f>Sheet1!$A$2:$A$7</c:f>
              <c:strCache>
                <c:ptCount val="6"/>
                <c:pt idx="0">
                  <c:v>4.1.1</c:v>
                </c:pt>
                <c:pt idx="1">
                  <c:v>4.2.1</c:v>
                </c:pt>
                <c:pt idx="2">
                  <c:v>4.2.2</c:v>
                </c:pt>
                <c:pt idx="3">
                  <c:v>4.2.3</c:v>
                </c:pt>
                <c:pt idx="4">
                  <c:v>4.2.4</c:v>
                </c:pt>
                <c:pt idx="5">
                  <c:v>4.3.1</c:v>
                </c:pt>
              </c:strCache>
            </c:strRef>
          </c:cat>
          <c:val>
            <c:numRef>
              <c:f>Sheet1!$B$2:$B$7</c:f>
              <c:numCache>
                <c:formatCode>General</c:formatCode>
                <c:ptCount val="6"/>
                <c:pt idx="0">
                  <c:v>0</c:v>
                </c:pt>
                <c:pt idx="1">
                  <c:v>29</c:v>
                </c:pt>
                <c:pt idx="2">
                  <c:v>73</c:v>
                </c:pt>
                <c:pt idx="3">
                  <c:v>0</c:v>
                </c:pt>
                <c:pt idx="4">
                  <c:v>0</c:v>
                </c:pt>
                <c:pt idx="5">
                  <c:v>15</c:v>
                </c:pt>
              </c:numCache>
            </c:numRef>
          </c:val>
          <c:extLst>
            <c:ext xmlns:c16="http://schemas.microsoft.com/office/drawing/2014/chart" uri="{C3380CC4-5D6E-409C-BE32-E72D297353CC}">
              <c16:uniqueId val="{00000000-F18F-46C2-B462-942BCD5F1699}"/>
            </c:ext>
          </c:extLst>
        </c:ser>
        <c:ser>
          <c:idx val="1"/>
          <c:order val="1"/>
          <c:tx>
            <c:strRef>
              <c:f>Sheet1!$C$1</c:f>
              <c:strCache>
                <c:ptCount val="1"/>
                <c:pt idx="0">
                  <c:v>B</c:v>
                </c:pt>
              </c:strCache>
            </c:strRef>
          </c:tx>
          <c:spPr>
            <a:solidFill>
              <a:schemeClr val="tx1">
                <a:lumMod val="20000"/>
                <a:lumOff val="80000"/>
              </a:schemeClr>
            </a:solidFill>
            <a:ln>
              <a:noFill/>
            </a:ln>
            <a:effectLst/>
          </c:spPr>
          <c:invertIfNegative val="0"/>
          <c:dPt>
            <c:idx val="0"/>
            <c:invertIfNegative val="0"/>
            <c:bubble3D val="0"/>
            <c:spPr>
              <a:solidFill>
                <a:schemeClr val="bg2"/>
              </a:solidFill>
              <a:ln>
                <a:noFill/>
              </a:ln>
              <a:effectLst/>
            </c:spPr>
            <c:extLst>
              <c:ext xmlns:c16="http://schemas.microsoft.com/office/drawing/2014/chart" uri="{C3380CC4-5D6E-409C-BE32-E72D297353CC}">
                <c16:uniqueId val="{00000002-F18F-46C2-B462-942BCD5F1699}"/>
              </c:ext>
            </c:extLst>
          </c:dPt>
          <c:cat>
            <c:strRef>
              <c:f>Sheet1!$A$2:$A$7</c:f>
              <c:strCache>
                <c:ptCount val="6"/>
                <c:pt idx="0">
                  <c:v>4.1.1</c:v>
                </c:pt>
                <c:pt idx="1">
                  <c:v>4.2.1</c:v>
                </c:pt>
                <c:pt idx="2">
                  <c:v>4.2.2</c:v>
                </c:pt>
                <c:pt idx="3">
                  <c:v>4.2.3</c:v>
                </c:pt>
                <c:pt idx="4">
                  <c:v>4.2.4</c:v>
                </c:pt>
                <c:pt idx="5">
                  <c:v>4.3.1</c:v>
                </c:pt>
              </c:strCache>
            </c:strRef>
          </c:cat>
          <c:val>
            <c:numRef>
              <c:f>Sheet1!$C$2:$C$7</c:f>
              <c:numCache>
                <c:formatCode>General</c:formatCode>
                <c:ptCount val="6"/>
                <c:pt idx="0">
                  <c:v>100</c:v>
                </c:pt>
                <c:pt idx="1">
                  <c:v>71</c:v>
                </c:pt>
                <c:pt idx="2">
                  <c:v>27</c:v>
                </c:pt>
                <c:pt idx="3">
                  <c:v>100</c:v>
                </c:pt>
                <c:pt idx="4">
                  <c:v>100</c:v>
                </c:pt>
                <c:pt idx="5">
                  <c:v>85</c:v>
                </c:pt>
              </c:numCache>
            </c:numRef>
          </c:val>
          <c:extLst>
            <c:ext xmlns:c16="http://schemas.microsoft.com/office/drawing/2014/chart" uri="{C3380CC4-5D6E-409C-BE32-E72D297353CC}">
              <c16:uniqueId val="{00000001-F18F-46C2-B462-942BCD5F1699}"/>
            </c:ext>
          </c:extLst>
        </c:ser>
        <c:dLbls>
          <c:showLegendKey val="0"/>
          <c:showVal val="0"/>
          <c:showCatName val="0"/>
          <c:showSerName val="0"/>
          <c:showPercent val="0"/>
          <c:showBubbleSize val="0"/>
        </c:dLbls>
        <c:gapWidth val="150"/>
        <c:overlap val="100"/>
        <c:axId val="508606096"/>
        <c:axId val="508605552"/>
      </c:barChart>
      <c:catAx>
        <c:axId val="50860609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08605552"/>
        <c:crosses val="autoZero"/>
        <c:auto val="1"/>
        <c:lblAlgn val="ctr"/>
        <c:lblOffset val="100"/>
        <c:noMultiLvlLbl val="0"/>
      </c:catAx>
      <c:valAx>
        <c:axId val="508605552"/>
        <c:scaling>
          <c:orientation val="minMax"/>
        </c:scaling>
        <c:delete val="1"/>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crossAx val="50860609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a:solidFill>
        <a:schemeClr val="bg1">
          <a:lumMod val="85000"/>
        </a:schemeClr>
      </a:solid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1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31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omments/comment1.xml><?xml version="1.0" encoding="utf-8"?>
<p:cmLst xmlns:a="http://schemas.openxmlformats.org/drawingml/2006/main" xmlns:r="http://schemas.openxmlformats.org/officeDocument/2006/relationships" xmlns:p="http://schemas.openxmlformats.org/presentationml/2006/main">
  <p:cm authorId="2" dt="2020-07-07T15:14:48.849" idx="6">
    <p:pos x="1483" y="3111"/>
    <p:text>Tech&amp;Ops</p:text>
    <p:extLst>
      <p:ext uri="{C676402C-5697-4E1C-873F-D02D1690AC5C}">
        <p15:threadingInfo xmlns:p15="http://schemas.microsoft.com/office/powerpoint/2012/main" timeZoneBias="-18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D145FED-ED83-4F35-8FB5-68FE37F86A18}"/>
              </a:ext>
            </a:extLst>
          </p:cNvPr>
          <p:cNvSpPr>
            <a:spLocks noGrp="1"/>
          </p:cNvSpPr>
          <p:nvPr>
            <p:ph type="hdr" sz="quarter"/>
          </p:nvPr>
        </p:nvSpPr>
        <p:spPr>
          <a:xfrm>
            <a:off x="0" y="0"/>
            <a:ext cx="3037840" cy="466435"/>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E5627E44-B818-475F-ADB1-CB77C688E4FC}"/>
              </a:ext>
            </a:extLst>
          </p:cNvPr>
          <p:cNvSpPr>
            <a:spLocks noGrp="1"/>
          </p:cNvSpPr>
          <p:nvPr>
            <p:ph type="dt" sz="quarter" idx="1"/>
          </p:nvPr>
        </p:nvSpPr>
        <p:spPr>
          <a:xfrm>
            <a:off x="3970938" y="0"/>
            <a:ext cx="3037840" cy="466435"/>
          </a:xfrm>
          <a:prstGeom prst="rect">
            <a:avLst/>
          </a:prstGeom>
        </p:spPr>
        <p:txBody>
          <a:bodyPr vert="horz" lIns="91440" tIns="45720" rIns="91440" bIns="45720" rtlCol="0"/>
          <a:lstStyle>
            <a:lvl1pPr algn="r">
              <a:defRPr sz="1200"/>
            </a:lvl1pPr>
          </a:lstStyle>
          <a:p>
            <a:fld id="{173B29FF-4C64-413D-9611-43C3DE5A4F2B}" type="datetimeFigureOut">
              <a:rPr lang="en-US" smtClean="0"/>
              <a:t>7/7/2020</a:t>
            </a:fld>
            <a:endParaRPr lang="en-US"/>
          </a:p>
        </p:txBody>
      </p:sp>
      <p:sp>
        <p:nvSpPr>
          <p:cNvPr id="4" name="Footer Placeholder 3">
            <a:extLst>
              <a:ext uri="{FF2B5EF4-FFF2-40B4-BE49-F238E27FC236}">
                <a16:creationId xmlns:a16="http://schemas.microsoft.com/office/drawing/2014/main" id="{0C702CFE-2CC1-4075-92C0-8C72B66DADB0}"/>
              </a:ext>
            </a:extLst>
          </p:cNvPr>
          <p:cNvSpPr>
            <a:spLocks noGrp="1"/>
          </p:cNvSpPr>
          <p:nvPr>
            <p:ph type="ftr" sz="quarter" idx="2"/>
          </p:nvPr>
        </p:nvSpPr>
        <p:spPr>
          <a:xfrm>
            <a:off x="0" y="8829968"/>
            <a:ext cx="3037840" cy="466434"/>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1E6BD0B8-0735-438E-ADD6-0C95649E66B3}"/>
              </a:ext>
            </a:extLst>
          </p:cNvPr>
          <p:cNvSpPr>
            <a:spLocks noGrp="1"/>
          </p:cNvSpPr>
          <p:nvPr>
            <p:ph type="sldNum" sz="quarter" idx="3"/>
          </p:nvPr>
        </p:nvSpPr>
        <p:spPr>
          <a:xfrm>
            <a:off x="3970938" y="8829968"/>
            <a:ext cx="3037840" cy="466434"/>
          </a:xfrm>
          <a:prstGeom prst="rect">
            <a:avLst/>
          </a:prstGeom>
        </p:spPr>
        <p:txBody>
          <a:bodyPr vert="horz" lIns="91440" tIns="45720" rIns="91440" bIns="45720" rtlCol="0" anchor="b"/>
          <a:lstStyle>
            <a:lvl1pPr algn="r">
              <a:defRPr sz="1200"/>
            </a:lvl1pPr>
          </a:lstStyle>
          <a:p>
            <a:fld id="{F0A92F5F-9E6E-4FE5-A1F8-B7EA99AED4D3}" type="slidenum">
              <a:rPr lang="en-US" smtClean="0"/>
              <a:t>‹#›</a:t>
            </a:fld>
            <a:endParaRPr lang="en-US"/>
          </a:p>
        </p:txBody>
      </p:sp>
    </p:spTree>
    <p:extLst>
      <p:ext uri="{BB962C8B-B14F-4D97-AF65-F5344CB8AC3E}">
        <p14:creationId xmlns:p14="http://schemas.microsoft.com/office/powerpoint/2010/main" val="39490963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938" y="0"/>
            <a:ext cx="3037840" cy="466435"/>
          </a:xfrm>
          <a:prstGeom prst="rect">
            <a:avLst/>
          </a:prstGeom>
        </p:spPr>
        <p:txBody>
          <a:bodyPr vert="horz" lIns="91440" tIns="45720" rIns="91440" bIns="45720" rtlCol="0"/>
          <a:lstStyle>
            <a:lvl1pPr algn="r">
              <a:defRPr sz="1200"/>
            </a:lvl1pPr>
          </a:lstStyle>
          <a:p>
            <a:fld id="{8341A51A-A2EF-4A34-B0D1-064DCA832096}" type="datetimeFigureOut">
              <a:rPr lang="en-US" smtClean="0"/>
              <a:t>7/7/2020</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040" y="4473893"/>
            <a:ext cx="5608320" cy="3660457"/>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8"/>
            <a:ext cx="3037840" cy="466434"/>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8"/>
            <a:ext cx="3037840" cy="466434"/>
          </a:xfrm>
          <a:prstGeom prst="rect">
            <a:avLst/>
          </a:prstGeom>
        </p:spPr>
        <p:txBody>
          <a:bodyPr vert="horz" lIns="91440" tIns="45720" rIns="91440" bIns="45720" rtlCol="0" anchor="b"/>
          <a:lstStyle>
            <a:lvl1pPr algn="r">
              <a:defRPr sz="1200"/>
            </a:lvl1pPr>
          </a:lstStyle>
          <a:p>
            <a:fld id="{2FC929ED-4F1F-43BB-82E7-32BDD3F3278E}" type="slidenum">
              <a:rPr lang="en-US" smtClean="0"/>
              <a:t>‹#›</a:t>
            </a:fld>
            <a:endParaRPr lang="en-US"/>
          </a:p>
        </p:txBody>
      </p:sp>
    </p:spTree>
    <p:extLst>
      <p:ext uri="{BB962C8B-B14F-4D97-AF65-F5344CB8AC3E}">
        <p14:creationId xmlns:p14="http://schemas.microsoft.com/office/powerpoint/2010/main" val="34783407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FC929ED-4F1F-43BB-82E7-32BDD3F3278E}" type="slidenum">
              <a:rPr lang="en-US" smtClean="0"/>
              <a:t>1</a:t>
            </a:fld>
            <a:endParaRPr lang="en-US"/>
          </a:p>
        </p:txBody>
      </p:sp>
    </p:spTree>
    <p:extLst>
      <p:ext uri="{BB962C8B-B14F-4D97-AF65-F5344CB8AC3E}">
        <p14:creationId xmlns:p14="http://schemas.microsoft.com/office/powerpoint/2010/main" val="9672753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200" b="0" i="0" u="none" strike="noStrike" kern="0" cap="none" spc="0" normalizeH="0" baseline="0" noProof="0" smtClean="0">
                <a:ln>
                  <a:noFill/>
                </a:ln>
                <a:solidFill>
                  <a:srgbClr val="000000"/>
                </a:solidFill>
                <a:effectLst/>
                <a:uLnTx/>
                <a:uFillTx/>
                <a:latin typeface="Calibri"/>
                <a:ea typeface="Calibri"/>
                <a:cs typeface="Calibri"/>
                <a:sym typeface="Calibri"/>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3</a:t>
            </a:fld>
            <a:endParaRPr kumimoji="0" lang="en-US" sz="1200" b="0" i="0" u="none" strike="noStrike" kern="0" cap="none" spc="0" normalizeH="0" baseline="0" noProof="0">
              <a:ln>
                <a:noFill/>
              </a:ln>
              <a:solidFill>
                <a:srgbClr val="000000"/>
              </a:solidFill>
              <a:effectLst/>
              <a:uLnTx/>
              <a:uFillTx/>
              <a:latin typeface="Calibri"/>
              <a:ea typeface="Calibri"/>
              <a:cs typeface="Calibri"/>
              <a:sym typeface="Calibri"/>
            </a:endParaRPr>
          </a:p>
        </p:txBody>
      </p:sp>
    </p:spTree>
    <p:extLst>
      <p:ext uri="{BB962C8B-B14F-4D97-AF65-F5344CB8AC3E}">
        <p14:creationId xmlns:p14="http://schemas.microsoft.com/office/powerpoint/2010/main" val="6731157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D385F87-D3AF-4D46-9F89-6EB7D108DF35}" type="slidenum">
              <a:rPr lang="en-US" smtClean="0"/>
              <a:t>4</a:t>
            </a:fld>
            <a:endParaRPr lang="en-US"/>
          </a:p>
        </p:txBody>
      </p:sp>
    </p:spTree>
    <p:extLst>
      <p:ext uri="{BB962C8B-B14F-4D97-AF65-F5344CB8AC3E}">
        <p14:creationId xmlns:p14="http://schemas.microsoft.com/office/powerpoint/2010/main" val="23631845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D385F87-D3AF-4D46-9F89-6EB7D108DF35}" type="slidenum">
              <a:rPr lang="en-US" smtClean="0"/>
              <a:t>8</a:t>
            </a:fld>
            <a:endParaRPr lang="en-US"/>
          </a:p>
        </p:txBody>
      </p:sp>
    </p:spTree>
    <p:extLst>
      <p:ext uri="{BB962C8B-B14F-4D97-AF65-F5344CB8AC3E}">
        <p14:creationId xmlns:p14="http://schemas.microsoft.com/office/powerpoint/2010/main" val="7549064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FC929ED-4F1F-43BB-82E7-32BDD3F3278E}" type="slidenum">
              <a:rPr lang="en-US" smtClean="0"/>
              <a:t>13</a:t>
            </a:fld>
            <a:endParaRPr lang="en-US"/>
          </a:p>
        </p:txBody>
      </p:sp>
    </p:spTree>
    <p:extLst>
      <p:ext uri="{BB962C8B-B14F-4D97-AF65-F5344CB8AC3E}">
        <p14:creationId xmlns:p14="http://schemas.microsoft.com/office/powerpoint/2010/main" val="24734899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D385F87-D3AF-4D46-9F89-6EB7D108DF35}" type="slidenum">
              <a:rPr lang="en-US" smtClean="0"/>
              <a:t>14</a:t>
            </a:fld>
            <a:endParaRPr lang="en-US"/>
          </a:p>
        </p:txBody>
      </p:sp>
    </p:spTree>
    <p:extLst>
      <p:ext uri="{BB962C8B-B14F-4D97-AF65-F5344CB8AC3E}">
        <p14:creationId xmlns:p14="http://schemas.microsoft.com/office/powerpoint/2010/main" val="14651938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FC929ED-4F1F-43BB-82E7-32BDD3F3278E}" type="slidenum">
              <a:rPr lang="en-US" smtClean="0">
                <a:solidFill>
                  <a:prstClr val="black"/>
                </a:solidFill>
              </a:rPr>
              <a:pPr/>
              <a:t>21</a:t>
            </a:fld>
            <a:endParaRPr lang="en-US">
              <a:solidFill>
                <a:prstClr val="black"/>
              </a:solidFill>
            </a:endParaRPr>
          </a:p>
        </p:txBody>
      </p:sp>
    </p:spTree>
    <p:extLst>
      <p:ext uri="{BB962C8B-B14F-4D97-AF65-F5344CB8AC3E}">
        <p14:creationId xmlns:p14="http://schemas.microsoft.com/office/powerpoint/2010/main" val="337024744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2" name="Rectangle 1"/>
          <p:cNvSpPr/>
          <p:nvPr userDrawn="1"/>
        </p:nvSpPr>
        <p:spPr>
          <a:xfrm>
            <a:off x="0" y="-1675"/>
            <a:ext cx="12192000" cy="6859675"/>
          </a:xfrm>
          <a:prstGeom prst="rect">
            <a:avLst/>
          </a:prstGeom>
          <a:solidFill>
            <a:srgbClr val="4F008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Imagen 18">
            <a:extLst>
              <a:ext uri="{FF2B5EF4-FFF2-40B4-BE49-F238E27FC236}">
                <a16:creationId xmlns:a16="http://schemas.microsoft.com/office/drawing/2014/main" id="{9B04D250-4D43-4B8F-B972-9651FAD31A2E}"/>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258496" y="6382187"/>
            <a:ext cx="707931" cy="353966"/>
          </a:xfrm>
          <a:prstGeom prst="rect">
            <a:avLst/>
          </a:prstGeom>
        </p:spPr>
      </p:pic>
    </p:spTree>
    <p:extLst>
      <p:ext uri="{BB962C8B-B14F-4D97-AF65-F5344CB8AC3E}">
        <p14:creationId xmlns:p14="http://schemas.microsoft.com/office/powerpoint/2010/main" val="7684388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hapter_B">
    <p:spTree>
      <p:nvGrpSpPr>
        <p:cNvPr id="1" name=""/>
        <p:cNvGrpSpPr/>
        <p:nvPr/>
      </p:nvGrpSpPr>
      <p:grpSpPr>
        <a:xfrm>
          <a:off x="0" y="0"/>
          <a:ext cx="0" cy="0"/>
          <a:chOff x="0" y="0"/>
          <a:chExt cx="0" cy="0"/>
        </a:xfrm>
      </p:grpSpPr>
      <p:pic>
        <p:nvPicPr>
          <p:cNvPr id="3" name="Imag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1807" y="0"/>
            <a:ext cx="12188388" cy="6858000"/>
          </a:xfrm>
          <a:prstGeom prst="rect">
            <a:avLst/>
          </a:prstGeom>
        </p:spPr>
      </p:pic>
      <p:sp>
        <p:nvSpPr>
          <p:cNvPr id="11" name="Espace réservé de la date 10"/>
          <p:cNvSpPr>
            <a:spLocks noGrp="1"/>
          </p:cNvSpPr>
          <p:nvPr>
            <p:ph type="dt" sz="half" idx="10"/>
          </p:nvPr>
        </p:nvSpPr>
        <p:spPr bwMode="gray">
          <a:xfrm>
            <a:off x="16" y="6646335"/>
            <a:ext cx="624417" cy="211668"/>
          </a:xfrm>
        </p:spPr>
        <p:txBody>
          <a:bodyPr/>
          <a:lstStyle>
            <a:lvl1pPr>
              <a:defRPr sz="133">
                <a:solidFill>
                  <a:schemeClr val="bg1">
                    <a:alpha val="0"/>
                  </a:schemeClr>
                </a:solidFill>
              </a:defRPr>
            </a:lvl1pPr>
          </a:lstStyle>
          <a:p>
            <a:fld id="{1150DEAA-B59A-4A18-97DE-70E6A699762F}" type="datetime1">
              <a:rPr lang="fr-FR" smtClean="0">
                <a:solidFill>
                  <a:srgbClr val="FFFFFF">
                    <a:alpha val="0"/>
                  </a:srgbClr>
                </a:solidFill>
              </a:rPr>
              <a:pPr/>
              <a:t>07/07/2020</a:t>
            </a:fld>
            <a:endParaRPr lang="en-GB" dirty="0">
              <a:solidFill>
                <a:srgbClr val="FFFFFF">
                  <a:alpha val="0"/>
                </a:srgbClr>
              </a:solidFill>
            </a:endParaRPr>
          </a:p>
        </p:txBody>
      </p:sp>
      <p:sp>
        <p:nvSpPr>
          <p:cNvPr id="12" name="Espace réservé du numéro de diapositive 11"/>
          <p:cNvSpPr>
            <a:spLocks noGrp="1"/>
          </p:cNvSpPr>
          <p:nvPr>
            <p:ph type="sldNum" sz="quarter" idx="11"/>
          </p:nvPr>
        </p:nvSpPr>
        <p:spPr bwMode="gray">
          <a:xfrm>
            <a:off x="16" y="6646333"/>
            <a:ext cx="624417" cy="211667"/>
          </a:xfrm>
        </p:spPr>
        <p:txBody>
          <a:bodyPr/>
          <a:lstStyle>
            <a:lvl1pPr>
              <a:defRPr sz="133" b="0">
                <a:solidFill>
                  <a:schemeClr val="bg1">
                    <a:alpha val="0"/>
                  </a:schemeClr>
                </a:solidFill>
              </a:defRPr>
            </a:lvl1pPr>
          </a:lstStyle>
          <a:p>
            <a:fld id="{10C140CD-8AED-46FF-A9A2-77308F3F39AE}" type="slidenum">
              <a:rPr lang="en-GB" smtClean="0">
                <a:solidFill>
                  <a:srgbClr val="FFFFFF">
                    <a:alpha val="0"/>
                  </a:srgbClr>
                </a:solidFill>
              </a:rPr>
              <a:pPr/>
              <a:t>‹#›</a:t>
            </a:fld>
            <a:endParaRPr lang="en-GB" dirty="0">
              <a:solidFill>
                <a:srgbClr val="FFFFFF">
                  <a:alpha val="0"/>
                </a:srgbClr>
              </a:solidFill>
            </a:endParaRPr>
          </a:p>
        </p:txBody>
      </p:sp>
      <p:sp>
        <p:nvSpPr>
          <p:cNvPr id="13" name="Espace réservé du pied de page 12"/>
          <p:cNvSpPr>
            <a:spLocks noGrp="1"/>
          </p:cNvSpPr>
          <p:nvPr>
            <p:ph type="ftr" sz="quarter" idx="12"/>
          </p:nvPr>
        </p:nvSpPr>
        <p:spPr bwMode="gray">
          <a:xfrm>
            <a:off x="1807" y="6646333"/>
            <a:ext cx="622612" cy="211667"/>
          </a:xfrm>
        </p:spPr>
        <p:txBody>
          <a:bodyPr/>
          <a:lstStyle>
            <a:lvl1pPr>
              <a:defRPr sz="133">
                <a:solidFill>
                  <a:schemeClr val="bg1">
                    <a:alpha val="0"/>
                  </a:schemeClr>
                </a:solidFill>
              </a:defRPr>
            </a:lvl1pPr>
          </a:lstStyle>
          <a:p>
            <a:endParaRPr lang="en-GB" dirty="0">
              <a:solidFill>
                <a:srgbClr val="FFFFFF">
                  <a:alpha val="0"/>
                </a:srgbClr>
              </a:solidFill>
            </a:endParaRPr>
          </a:p>
        </p:txBody>
      </p:sp>
      <p:sp>
        <p:nvSpPr>
          <p:cNvPr id="8" name="Ellipse 7"/>
          <p:cNvSpPr/>
          <p:nvPr userDrawn="1"/>
        </p:nvSpPr>
        <p:spPr bwMode="gray">
          <a:xfrm>
            <a:off x="3643984" y="981000"/>
            <a:ext cx="4896000" cy="4896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80" tIns="60940" rIns="121880" bIns="60940" rtlCol="0" anchor="ctr"/>
          <a:lstStyle/>
          <a:p>
            <a:pPr algn="ctr" defTabSz="1218720"/>
            <a:endParaRPr lang="fr-FR" sz="2400" dirty="0">
              <a:solidFill>
                <a:srgbClr val="56555A"/>
              </a:solidFill>
            </a:endParaRPr>
          </a:p>
        </p:txBody>
      </p:sp>
      <p:sp>
        <p:nvSpPr>
          <p:cNvPr id="9" name="Espace réservé du texte 4"/>
          <p:cNvSpPr>
            <a:spLocks noGrp="1"/>
          </p:cNvSpPr>
          <p:nvPr>
            <p:ph type="body" sz="quarter" idx="13" hasCustomPrompt="1"/>
          </p:nvPr>
        </p:nvSpPr>
        <p:spPr bwMode="gray">
          <a:xfrm>
            <a:off x="3648000" y="981000"/>
            <a:ext cx="4896000" cy="4896000"/>
          </a:xfrm>
          <a:prstGeom prst="rect">
            <a:avLst/>
          </a:prstGeom>
          <a:noFill/>
        </p:spPr>
        <p:txBody>
          <a:bodyPr wrap="square" anchor="ctr" anchorCtr="0">
            <a:normAutofit/>
          </a:bodyPr>
          <a:lstStyle>
            <a:lvl1pPr marL="0" indent="0" algn="ctr">
              <a:lnSpc>
                <a:spcPct val="100000"/>
              </a:lnSpc>
              <a:spcBef>
                <a:spcPts val="0"/>
              </a:spcBef>
              <a:spcAft>
                <a:spcPts val="0"/>
              </a:spcAft>
              <a:buNone/>
              <a:defRPr sz="17066" b="1">
                <a:solidFill>
                  <a:schemeClr val="tx2"/>
                </a:solidFill>
              </a:defRPr>
            </a:lvl1pPr>
            <a:lvl2pPr marL="0" indent="0" algn="ctr">
              <a:lnSpc>
                <a:spcPct val="100000"/>
              </a:lnSpc>
              <a:spcBef>
                <a:spcPts val="0"/>
              </a:spcBef>
              <a:buNone/>
              <a:defRPr sz="2133">
                <a:solidFill>
                  <a:schemeClr val="tx2"/>
                </a:solidFill>
              </a:defRPr>
            </a:lvl2pPr>
          </a:lstStyle>
          <a:p>
            <a:pPr lvl="0"/>
            <a:r>
              <a:rPr lang="en-GB" noProof="0" dirty="0"/>
              <a:t>00</a:t>
            </a:r>
          </a:p>
          <a:p>
            <a:pPr lvl="1"/>
            <a:r>
              <a:rPr lang="en-GB" noProof="0" dirty="0"/>
              <a:t>Text</a:t>
            </a:r>
          </a:p>
        </p:txBody>
      </p:sp>
    </p:spTree>
    <p:extLst>
      <p:ext uri="{BB962C8B-B14F-4D97-AF65-F5344CB8AC3E}">
        <p14:creationId xmlns:p14="http://schemas.microsoft.com/office/powerpoint/2010/main" val="34343193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hapter_C">
    <p:spTree>
      <p:nvGrpSpPr>
        <p:cNvPr id="1" name=""/>
        <p:cNvGrpSpPr/>
        <p:nvPr/>
      </p:nvGrpSpPr>
      <p:grpSpPr>
        <a:xfrm>
          <a:off x="0" y="0"/>
          <a:ext cx="0" cy="0"/>
          <a:chOff x="0" y="0"/>
          <a:chExt cx="0" cy="0"/>
        </a:xfrm>
      </p:grpSpPr>
      <p:pic>
        <p:nvPicPr>
          <p:cNvPr id="2" name="Image 1"/>
          <p:cNvPicPr>
            <a:picLocks noChangeAspect="1"/>
          </p:cNvPicPr>
          <p:nvPr userDrawn="1"/>
        </p:nvPicPr>
        <p:blipFill rotWithShape="1">
          <a:blip r:embed="rId2" cstate="print">
            <a:extLst>
              <a:ext uri="{28A0092B-C50C-407E-A947-70E740481C1C}">
                <a14:useLocalDpi xmlns:a14="http://schemas.microsoft.com/office/drawing/2010/main" val="0"/>
              </a:ext>
            </a:extLst>
          </a:blip>
          <a:srcRect l="16332" t="18237" r="6851" b="8817"/>
          <a:stretch/>
        </p:blipFill>
        <p:spPr bwMode="gray">
          <a:xfrm>
            <a:off x="1" y="-26804"/>
            <a:ext cx="12193355" cy="6912768"/>
          </a:xfrm>
          <a:prstGeom prst="rect">
            <a:avLst/>
          </a:prstGeom>
        </p:spPr>
      </p:pic>
      <p:sp>
        <p:nvSpPr>
          <p:cNvPr id="11" name="Espace réservé de la date 10"/>
          <p:cNvSpPr>
            <a:spLocks noGrp="1"/>
          </p:cNvSpPr>
          <p:nvPr>
            <p:ph type="dt" sz="half" idx="10"/>
          </p:nvPr>
        </p:nvSpPr>
        <p:spPr bwMode="gray">
          <a:xfrm>
            <a:off x="16" y="6646335"/>
            <a:ext cx="624417" cy="211668"/>
          </a:xfrm>
        </p:spPr>
        <p:txBody>
          <a:bodyPr/>
          <a:lstStyle>
            <a:lvl1pPr>
              <a:defRPr sz="133">
                <a:solidFill>
                  <a:schemeClr val="bg1">
                    <a:alpha val="0"/>
                  </a:schemeClr>
                </a:solidFill>
              </a:defRPr>
            </a:lvl1pPr>
          </a:lstStyle>
          <a:p>
            <a:fld id="{53751FB2-27FB-4D18-9379-47A7EFFF8A68}" type="datetime1">
              <a:rPr lang="fr-FR" smtClean="0">
                <a:solidFill>
                  <a:srgbClr val="FFFFFF">
                    <a:alpha val="0"/>
                  </a:srgbClr>
                </a:solidFill>
              </a:rPr>
              <a:pPr/>
              <a:t>07/07/2020</a:t>
            </a:fld>
            <a:endParaRPr lang="en-GB" dirty="0">
              <a:solidFill>
                <a:srgbClr val="FFFFFF">
                  <a:alpha val="0"/>
                </a:srgbClr>
              </a:solidFill>
            </a:endParaRPr>
          </a:p>
        </p:txBody>
      </p:sp>
      <p:sp>
        <p:nvSpPr>
          <p:cNvPr id="12" name="Espace réservé du numéro de diapositive 11"/>
          <p:cNvSpPr>
            <a:spLocks noGrp="1"/>
          </p:cNvSpPr>
          <p:nvPr>
            <p:ph type="sldNum" sz="quarter" idx="11"/>
          </p:nvPr>
        </p:nvSpPr>
        <p:spPr bwMode="gray">
          <a:xfrm>
            <a:off x="16" y="6646333"/>
            <a:ext cx="624417" cy="211667"/>
          </a:xfrm>
        </p:spPr>
        <p:txBody>
          <a:bodyPr/>
          <a:lstStyle>
            <a:lvl1pPr>
              <a:defRPr sz="133" b="0">
                <a:solidFill>
                  <a:schemeClr val="bg1">
                    <a:alpha val="0"/>
                  </a:schemeClr>
                </a:solidFill>
              </a:defRPr>
            </a:lvl1pPr>
          </a:lstStyle>
          <a:p>
            <a:fld id="{10C140CD-8AED-46FF-A9A2-77308F3F39AE}" type="slidenum">
              <a:rPr lang="en-GB" smtClean="0">
                <a:solidFill>
                  <a:srgbClr val="FFFFFF">
                    <a:alpha val="0"/>
                  </a:srgbClr>
                </a:solidFill>
              </a:rPr>
              <a:pPr/>
              <a:t>‹#›</a:t>
            </a:fld>
            <a:endParaRPr lang="en-GB" dirty="0">
              <a:solidFill>
                <a:srgbClr val="FFFFFF">
                  <a:alpha val="0"/>
                </a:srgbClr>
              </a:solidFill>
            </a:endParaRPr>
          </a:p>
        </p:txBody>
      </p:sp>
      <p:sp>
        <p:nvSpPr>
          <p:cNvPr id="13" name="Espace réservé du pied de page 12"/>
          <p:cNvSpPr>
            <a:spLocks noGrp="1"/>
          </p:cNvSpPr>
          <p:nvPr>
            <p:ph type="ftr" sz="quarter" idx="12"/>
          </p:nvPr>
        </p:nvSpPr>
        <p:spPr bwMode="gray">
          <a:xfrm>
            <a:off x="1807" y="6646333"/>
            <a:ext cx="622612" cy="211667"/>
          </a:xfrm>
        </p:spPr>
        <p:txBody>
          <a:bodyPr/>
          <a:lstStyle>
            <a:lvl1pPr>
              <a:defRPr sz="133">
                <a:solidFill>
                  <a:schemeClr val="bg1">
                    <a:alpha val="0"/>
                  </a:schemeClr>
                </a:solidFill>
              </a:defRPr>
            </a:lvl1pPr>
          </a:lstStyle>
          <a:p>
            <a:endParaRPr lang="en-GB" dirty="0">
              <a:solidFill>
                <a:srgbClr val="FFFFFF">
                  <a:alpha val="0"/>
                </a:srgbClr>
              </a:solidFill>
            </a:endParaRPr>
          </a:p>
        </p:txBody>
      </p:sp>
      <p:sp>
        <p:nvSpPr>
          <p:cNvPr id="8" name="Ellipse 7"/>
          <p:cNvSpPr/>
          <p:nvPr userDrawn="1"/>
        </p:nvSpPr>
        <p:spPr bwMode="gray">
          <a:xfrm>
            <a:off x="3643984" y="981000"/>
            <a:ext cx="4896000" cy="4896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80" tIns="60940" rIns="121880" bIns="60940" rtlCol="0" anchor="ctr"/>
          <a:lstStyle/>
          <a:p>
            <a:pPr algn="ctr" defTabSz="1218720"/>
            <a:endParaRPr lang="fr-FR" sz="2400" dirty="0">
              <a:solidFill>
                <a:srgbClr val="FFFFFF"/>
              </a:solidFill>
            </a:endParaRPr>
          </a:p>
        </p:txBody>
      </p:sp>
      <p:sp>
        <p:nvSpPr>
          <p:cNvPr id="9" name="Espace réservé du texte 4"/>
          <p:cNvSpPr>
            <a:spLocks noGrp="1"/>
          </p:cNvSpPr>
          <p:nvPr>
            <p:ph type="body" sz="quarter" idx="13" hasCustomPrompt="1"/>
          </p:nvPr>
        </p:nvSpPr>
        <p:spPr bwMode="gray">
          <a:xfrm>
            <a:off x="3648000" y="981000"/>
            <a:ext cx="4896000" cy="4896000"/>
          </a:xfrm>
          <a:prstGeom prst="rect">
            <a:avLst/>
          </a:prstGeom>
          <a:noFill/>
        </p:spPr>
        <p:txBody>
          <a:bodyPr wrap="square" anchor="ctr" anchorCtr="0">
            <a:normAutofit/>
          </a:bodyPr>
          <a:lstStyle>
            <a:lvl1pPr marL="0" indent="0" algn="ctr">
              <a:lnSpc>
                <a:spcPct val="100000"/>
              </a:lnSpc>
              <a:spcBef>
                <a:spcPts val="0"/>
              </a:spcBef>
              <a:spcAft>
                <a:spcPts val="0"/>
              </a:spcAft>
              <a:buNone/>
              <a:defRPr sz="17066" b="1">
                <a:solidFill>
                  <a:schemeClr val="tx2"/>
                </a:solidFill>
              </a:defRPr>
            </a:lvl1pPr>
            <a:lvl2pPr marL="0" indent="0" algn="ctr">
              <a:lnSpc>
                <a:spcPct val="100000"/>
              </a:lnSpc>
              <a:spcBef>
                <a:spcPts val="0"/>
              </a:spcBef>
              <a:buNone/>
              <a:defRPr sz="2133">
                <a:solidFill>
                  <a:schemeClr val="tx2"/>
                </a:solidFill>
              </a:defRPr>
            </a:lvl2pPr>
          </a:lstStyle>
          <a:p>
            <a:pPr lvl="0"/>
            <a:r>
              <a:rPr lang="en-GB" noProof="0" dirty="0"/>
              <a:t>00</a:t>
            </a:r>
          </a:p>
          <a:p>
            <a:pPr lvl="1"/>
            <a:r>
              <a:rPr lang="en-GB" noProof="0" dirty="0"/>
              <a:t>Text</a:t>
            </a:r>
          </a:p>
        </p:txBody>
      </p:sp>
    </p:spTree>
    <p:extLst>
      <p:ext uri="{BB962C8B-B14F-4D97-AF65-F5344CB8AC3E}">
        <p14:creationId xmlns:p14="http://schemas.microsoft.com/office/powerpoint/2010/main" val="15422957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hapter_D">
    <p:spTree>
      <p:nvGrpSpPr>
        <p:cNvPr id="1" name=""/>
        <p:cNvGrpSpPr/>
        <p:nvPr/>
      </p:nvGrpSpPr>
      <p:grpSpPr>
        <a:xfrm>
          <a:off x="0" y="0"/>
          <a:ext cx="0" cy="0"/>
          <a:chOff x="0" y="0"/>
          <a:chExt cx="0" cy="0"/>
        </a:xfrm>
      </p:grpSpPr>
      <p:pic>
        <p:nvPicPr>
          <p:cNvPr id="2" name="Image 1"/>
          <p:cNvPicPr>
            <a:picLocks noChangeAspect="1"/>
          </p:cNvPicPr>
          <p:nvPr userDrawn="1"/>
        </p:nvPicPr>
        <p:blipFill rotWithShape="1">
          <a:blip r:embed="rId2" cstate="print">
            <a:extLst>
              <a:ext uri="{28A0092B-C50C-407E-A947-70E740481C1C}">
                <a14:useLocalDpi xmlns:a14="http://schemas.microsoft.com/office/drawing/2010/main" val="0"/>
              </a:ext>
            </a:extLst>
          </a:blip>
          <a:srcRect t="31499" b="11801"/>
          <a:stretch/>
        </p:blipFill>
        <p:spPr bwMode="gray">
          <a:xfrm>
            <a:off x="17" y="0"/>
            <a:ext cx="12191999" cy="6912768"/>
          </a:xfrm>
          <a:prstGeom prst="rect">
            <a:avLst/>
          </a:prstGeom>
        </p:spPr>
      </p:pic>
      <p:sp>
        <p:nvSpPr>
          <p:cNvPr id="11" name="Espace réservé de la date 10"/>
          <p:cNvSpPr>
            <a:spLocks noGrp="1"/>
          </p:cNvSpPr>
          <p:nvPr>
            <p:ph type="dt" sz="half" idx="10"/>
          </p:nvPr>
        </p:nvSpPr>
        <p:spPr bwMode="gray">
          <a:xfrm>
            <a:off x="16" y="6646335"/>
            <a:ext cx="624417" cy="211668"/>
          </a:xfrm>
        </p:spPr>
        <p:txBody>
          <a:bodyPr/>
          <a:lstStyle>
            <a:lvl1pPr>
              <a:defRPr sz="133">
                <a:solidFill>
                  <a:schemeClr val="bg1">
                    <a:alpha val="0"/>
                  </a:schemeClr>
                </a:solidFill>
              </a:defRPr>
            </a:lvl1pPr>
          </a:lstStyle>
          <a:p>
            <a:fld id="{F08F5367-141A-4D9F-AB09-8B8D71AF8BEC}" type="datetime1">
              <a:rPr lang="fr-FR" smtClean="0">
                <a:solidFill>
                  <a:srgbClr val="FFFFFF">
                    <a:alpha val="0"/>
                  </a:srgbClr>
                </a:solidFill>
              </a:rPr>
              <a:pPr/>
              <a:t>07/07/2020</a:t>
            </a:fld>
            <a:endParaRPr lang="en-GB" dirty="0">
              <a:solidFill>
                <a:srgbClr val="FFFFFF">
                  <a:alpha val="0"/>
                </a:srgbClr>
              </a:solidFill>
            </a:endParaRPr>
          </a:p>
        </p:txBody>
      </p:sp>
      <p:sp>
        <p:nvSpPr>
          <p:cNvPr id="12" name="Espace réservé du numéro de diapositive 11"/>
          <p:cNvSpPr>
            <a:spLocks noGrp="1"/>
          </p:cNvSpPr>
          <p:nvPr>
            <p:ph type="sldNum" sz="quarter" idx="11"/>
          </p:nvPr>
        </p:nvSpPr>
        <p:spPr bwMode="gray">
          <a:xfrm>
            <a:off x="16" y="6646333"/>
            <a:ext cx="624417" cy="211667"/>
          </a:xfrm>
        </p:spPr>
        <p:txBody>
          <a:bodyPr/>
          <a:lstStyle>
            <a:lvl1pPr>
              <a:defRPr sz="133" b="0">
                <a:solidFill>
                  <a:schemeClr val="bg1">
                    <a:alpha val="0"/>
                  </a:schemeClr>
                </a:solidFill>
              </a:defRPr>
            </a:lvl1pPr>
          </a:lstStyle>
          <a:p>
            <a:fld id="{10C140CD-8AED-46FF-A9A2-77308F3F39AE}" type="slidenum">
              <a:rPr lang="en-GB" smtClean="0">
                <a:solidFill>
                  <a:srgbClr val="FFFFFF">
                    <a:alpha val="0"/>
                  </a:srgbClr>
                </a:solidFill>
              </a:rPr>
              <a:pPr/>
              <a:t>‹#›</a:t>
            </a:fld>
            <a:endParaRPr lang="en-GB" dirty="0">
              <a:solidFill>
                <a:srgbClr val="FFFFFF">
                  <a:alpha val="0"/>
                </a:srgbClr>
              </a:solidFill>
            </a:endParaRPr>
          </a:p>
        </p:txBody>
      </p:sp>
      <p:sp>
        <p:nvSpPr>
          <p:cNvPr id="13" name="Espace réservé du pied de page 12"/>
          <p:cNvSpPr>
            <a:spLocks noGrp="1"/>
          </p:cNvSpPr>
          <p:nvPr>
            <p:ph type="ftr" sz="quarter" idx="12"/>
          </p:nvPr>
        </p:nvSpPr>
        <p:spPr bwMode="gray">
          <a:xfrm>
            <a:off x="1807" y="6646333"/>
            <a:ext cx="622612" cy="211667"/>
          </a:xfrm>
        </p:spPr>
        <p:txBody>
          <a:bodyPr/>
          <a:lstStyle>
            <a:lvl1pPr>
              <a:defRPr sz="133">
                <a:solidFill>
                  <a:schemeClr val="bg1">
                    <a:alpha val="0"/>
                  </a:schemeClr>
                </a:solidFill>
              </a:defRPr>
            </a:lvl1pPr>
          </a:lstStyle>
          <a:p>
            <a:endParaRPr lang="en-GB" dirty="0">
              <a:solidFill>
                <a:srgbClr val="FFFFFF">
                  <a:alpha val="0"/>
                </a:srgbClr>
              </a:solidFill>
            </a:endParaRPr>
          </a:p>
        </p:txBody>
      </p:sp>
      <p:sp>
        <p:nvSpPr>
          <p:cNvPr id="8" name="Ellipse 7"/>
          <p:cNvSpPr/>
          <p:nvPr userDrawn="1"/>
        </p:nvSpPr>
        <p:spPr bwMode="gray">
          <a:xfrm>
            <a:off x="3643984" y="981000"/>
            <a:ext cx="4896000" cy="4896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80" tIns="60940" rIns="121880" bIns="60940" rtlCol="0" anchor="ctr"/>
          <a:lstStyle/>
          <a:p>
            <a:pPr algn="ctr" defTabSz="1218720"/>
            <a:endParaRPr lang="fr-FR" sz="2400" dirty="0">
              <a:solidFill>
                <a:srgbClr val="FFFFFF"/>
              </a:solidFill>
            </a:endParaRPr>
          </a:p>
        </p:txBody>
      </p:sp>
      <p:sp>
        <p:nvSpPr>
          <p:cNvPr id="9" name="Espace réservé du texte 4"/>
          <p:cNvSpPr>
            <a:spLocks noGrp="1"/>
          </p:cNvSpPr>
          <p:nvPr>
            <p:ph type="body" sz="quarter" idx="13" hasCustomPrompt="1"/>
          </p:nvPr>
        </p:nvSpPr>
        <p:spPr bwMode="gray">
          <a:xfrm>
            <a:off x="3648000" y="981000"/>
            <a:ext cx="4896000" cy="4896000"/>
          </a:xfrm>
          <a:prstGeom prst="rect">
            <a:avLst/>
          </a:prstGeom>
          <a:noFill/>
        </p:spPr>
        <p:txBody>
          <a:bodyPr wrap="square" anchor="ctr" anchorCtr="0">
            <a:normAutofit/>
          </a:bodyPr>
          <a:lstStyle>
            <a:lvl1pPr marL="0" indent="0" algn="ctr">
              <a:lnSpc>
                <a:spcPct val="100000"/>
              </a:lnSpc>
              <a:spcBef>
                <a:spcPts val="0"/>
              </a:spcBef>
              <a:spcAft>
                <a:spcPts val="0"/>
              </a:spcAft>
              <a:buNone/>
              <a:defRPr sz="17066" b="1">
                <a:solidFill>
                  <a:schemeClr val="tx2"/>
                </a:solidFill>
              </a:defRPr>
            </a:lvl1pPr>
            <a:lvl2pPr marL="0" indent="0" algn="ctr">
              <a:lnSpc>
                <a:spcPct val="100000"/>
              </a:lnSpc>
              <a:spcBef>
                <a:spcPts val="0"/>
              </a:spcBef>
              <a:buNone/>
              <a:defRPr sz="2133">
                <a:solidFill>
                  <a:schemeClr val="tx2"/>
                </a:solidFill>
              </a:defRPr>
            </a:lvl2pPr>
          </a:lstStyle>
          <a:p>
            <a:pPr lvl="0"/>
            <a:r>
              <a:rPr lang="en-GB" noProof="0" dirty="0"/>
              <a:t>00</a:t>
            </a:r>
          </a:p>
          <a:p>
            <a:pPr lvl="1"/>
            <a:r>
              <a:rPr lang="en-GB" noProof="0" dirty="0"/>
              <a:t>Text</a:t>
            </a:r>
          </a:p>
        </p:txBody>
      </p:sp>
    </p:spTree>
    <p:extLst>
      <p:ext uri="{BB962C8B-B14F-4D97-AF65-F5344CB8AC3E}">
        <p14:creationId xmlns:p14="http://schemas.microsoft.com/office/powerpoint/2010/main" val="21447039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hapter_E">
    <p:spTree>
      <p:nvGrpSpPr>
        <p:cNvPr id="1" name=""/>
        <p:cNvGrpSpPr/>
        <p:nvPr/>
      </p:nvGrpSpPr>
      <p:grpSpPr>
        <a:xfrm>
          <a:off x="0" y="0"/>
          <a:ext cx="0" cy="0"/>
          <a:chOff x="0" y="0"/>
          <a:chExt cx="0" cy="0"/>
        </a:xfrm>
      </p:grpSpPr>
      <p:pic>
        <p:nvPicPr>
          <p:cNvPr id="2" name="Image 1"/>
          <p:cNvPicPr>
            <a:picLocks noChangeAspect="1"/>
          </p:cNvPicPr>
          <p:nvPr userDrawn="1"/>
        </p:nvPicPr>
        <p:blipFill rotWithShape="1">
          <a:blip r:embed="rId2" cstate="print">
            <a:extLst>
              <a:ext uri="{28A0092B-C50C-407E-A947-70E740481C1C}">
                <a14:useLocalDpi xmlns:a14="http://schemas.microsoft.com/office/drawing/2010/main" val="0"/>
              </a:ext>
            </a:extLst>
          </a:blip>
          <a:srcRect l="-1" t="45248" r="16606" b="7537"/>
          <a:stretch/>
        </p:blipFill>
        <p:spPr bwMode="gray">
          <a:xfrm>
            <a:off x="-48683" y="-27384"/>
            <a:ext cx="12289365" cy="6912768"/>
          </a:xfrm>
          <a:prstGeom prst="rect">
            <a:avLst/>
          </a:prstGeom>
        </p:spPr>
      </p:pic>
      <p:sp>
        <p:nvSpPr>
          <p:cNvPr id="11" name="Espace réservé de la date 10"/>
          <p:cNvSpPr>
            <a:spLocks noGrp="1"/>
          </p:cNvSpPr>
          <p:nvPr>
            <p:ph type="dt" sz="half" idx="10"/>
          </p:nvPr>
        </p:nvSpPr>
        <p:spPr bwMode="gray">
          <a:xfrm>
            <a:off x="16" y="6646335"/>
            <a:ext cx="624417" cy="211668"/>
          </a:xfrm>
        </p:spPr>
        <p:txBody>
          <a:bodyPr/>
          <a:lstStyle>
            <a:lvl1pPr>
              <a:defRPr sz="133">
                <a:solidFill>
                  <a:schemeClr val="bg1">
                    <a:alpha val="0"/>
                  </a:schemeClr>
                </a:solidFill>
              </a:defRPr>
            </a:lvl1pPr>
          </a:lstStyle>
          <a:p>
            <a:fld id="{35D4347D-A239-4C00-896A-FFA40E6859F2}" type="datetime1">
              <a:rPr lang="fr-FR" smtClean="0">
                <a:solidFill>
                  <a:srgbClr val="FFFFFF">
                    <a:alpha val="0"/>
                  </a:srgbClr>
                </a:solidFill>
              </a:rPr>
              <a:pPr/>
              <a:t>07/07/2020</a:t>
            </a:fld>
            <a:endParaRPr lang="en-GB" dirty="0">
              <a:solidFill>
                <a:srgbClr val="FFFFFF">
                  <a:alpha val="0"/>
                </a:srgbClr>
              </a:solidFill>
            </a:endParaRPr>
          </a:p>
        </p:txBody>
      </p:sp>
      <p:sp>
        <p:nvSpPr>
          <p:cNvPr id="12" name="Espace réservé du numéro de diapositive 11"/>
          <p:cNvSpPr>
            <a:spLocks noGrp="1"/>
          </p:cNvSpPr>
          <p:nvPr>
            <p:ph type="sldNum" sz="quarter" idx="11"/>
          </p:nvPr>
        </p:nvSpPr>
        <p:spPr bwMode="gray">
          <a:xfrm>
            <a:off x="16" y="6646333"/>
            <a:ext cx="624417" cy="211667"/>
          </a:xfrm>
        </p:spPr>
        <p:txBody>
          <a:bodyPr/>
          <a:lstStyle>
            <a:lvl1pPr>
              <a:defRPr sz="133" b="0">
                <a:solidFill>
                  <a:schemeClr val="bg1">
                    <a:alpha val="0"/>
                  </a:schemeClr>
                </a:solidFill>
              </a:defRPr>
            </a:lvl1pPr>
          </a:lstStyle>
          <a:p>
            <a:fld id="{10C140CD-8AED-46FF-A9A2-77308F3F39AE}" type="slidenum">
              <a:rPr lang="en-GB" smtClean="0">
                <a:solidFill>
                  <a:srgbClr val="FFFFFF">
                    <a:alpha val="0"/>
                  </a:srgbClr>
                </a:solidFill>
              </a:rPr>
              <a:pPr/>
              <a:t>‹#›</a:t>
            </a:fld>
            <a:endParaRPr lang="en-GB" dirty="0">
              <a:solidFill>
                <a:srgbClr val="FFFFFF">
                  <a:alpha val="0"/>
                </a:srgbClr>
              </a:solidFill>
            </a:endParaRPr>
          </a:p>
        </p:txBody>
      </p:sp>
      <p:sp>
        <p:nvSpPr>
          <p:cNvPr id="13" name="Espace réservé du pied de page 12"/>
          <p:cNvSpPr>
            <a:spLocks noGrp="1"/>
          </p:cNvSpPr>
          <p:nvPr>
            <p:ph type="ftr" sz="quarter" idx="12"/>
          </p:nvPr>
        </p:nvSpPr>
        <p:spPr bwMode="gray">
          <a:xfrm>
            <a:off x="1807" y="6646333"/>
            <a:ext cx="622612" cy="211667"/>
          </a:xfrm>
        </p:spPr>
        <p:txBody>
          <a:bodyPr/>
          <a:lstStyle>
            <a:lvl1pPr>
              <a:defRPr sz="133">
                <a:solidFill>
                  <a:schemeClr val="bg1">
                    <a:alpha val="0"/>
                  </a:schemeClr>
                </a:solidFill>
              </a:defRPr>
            </a:lvl1pPr>
          </a:lstStyle>
          <a:p>
            <a:endParaRPr lang="en-GB" dirty="0">
              <a:solidFill>
                <a:srgbClr val="FFFFFF">
                  <a:alpha val="0"/>
                </a:srgbClr>
              </a:solidFill>
            </a:endParaRPr>
          </a:p>
        </p:txBody>
      </p:sp>
      <p:sp>
        <p:nvSpPr>
          <p:cNvPr id="8" name="Ellipse 7"/>
          <p:cNvSpPr/>
          <p:nvPr userDrawn="1"/>
        </p:nvSpPr>
        <p:spPr bwMode="gray">
          <a:xfrm>
            <a:off x="3643984" y="981000"/>
            <a:ext cx="4896000" cy="4896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80" tIns="60940" rIns="121880" bIns="60940" rtlCol="0" anchor="ctr"/>
          <a:lstStyle/>
          <a:p>
            <a:pPr algn="ctr" defTabSz="1218720"/>
            <a:endParaRPr lang="fr-FR" sz="2400" dirty="0">
              <a:solidFill>
                <a:srgbClr val="FFFFFF"/>
              </a:solidFill>
            </a:endParaRPr>
          </a:p>
        </p:txBody>
      </p:sp>
      <p:sp>
        <p:nvSpPr>
          <p:cNvPr id="9" name="Espace réservé du texte 4"/>
          <p:cNvSpPr>
            <a:spLocks noGrp="1"/>
          </p:cNvSpPr>
          <p:nvPr>
            <p:ph type="body" sz="quarter" idx="13" hasCustomPrompt="1"/>
          </p:nvPr>
        </p:nvSpPr>
        <p:spPr bwMode="gray">
          <a:xfrm>
            <a:off x="3648000" y="981000"/>
            <a:ext cx="4896000" cy="4896000"/>
          </a:xfrm>
          <a:prstGeom prst="rect">
            <a:avLst/>
          </a:prstGeom>
          <a:noFill/>
        </p:spPr>
        <p:txBody>
          <a:bodyPr wrap="square" anchor="ctr" anchorCtr="0">
            <a:normAutofit/>
          </a:bodyPr>
          <a:lstStyle>
            <a:lvl1pPr marL="0" indent="0" algn="ctr">
              <a:lnSpc>
                <a:spcPct val="100000"/>
              </a:lnSpc>
              <a:spcBef>
                <a:spcPts val="0"/>
              </a:spcBef>
              <a:spcAft>
                <a:spcPts val="0"/>
              </a:spcAft>
              <a:buNone/>
              <a:defRPr sz="17066" b="1">
                <a:solidFill>
                  <a:schemeClr val="tx2"/>
                </a:solidFill>
              </a:defRPr>
            </a:lvl1pPr>
            <a:lvl2pPr marL="0" indent="0" algn="ctr">
              <a:lnSpc>
                <a:spcPct val="100000"/>
              </a:lnSpc>
              <a:spcBef>
                <a:spcPts val="0"/>
              </a:spcBef>
              <a:buNone/>
              <a:defRPr sz="2133">
                <a:solidFill>
                  <a:schemeClr val="tx2"/>
                </a:solidFill>
              </a:defRPr>
            </a:lvl2pPr>
          </a:lstStyle>
          <a:p>
            <a:pPr lvl="0"/>
            <a:r>
              <a:rPr lang="en-GB" noProof="0" dirty="0"/>
              <a:t>00</a:t>
            </a:r>
          </a:p>
          <a:p>
            <a:pPr lvl="1"/>
            <a:r>
              <a:rPr lang="en-GB" noProof="0" dirty="0"/>
              <a:t>Text</a:t>
            </a:r>
          </a:p>
        </p:txBody>
      </p:sp>
    </p:spTree>
    <p:extLst>
      <p:ext uri="{BB962C8B-B14F-4D97-AF65-F5344CB8AC3E}">
        <p14:creationId xmlns:p14="http://schemas.microsoft.com/office/powerpoint/2010/main" val="37872444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Blocks">
    <p:spTree>
      <p:nvGrpSpPr>
        <p:cNvPr id="1" name=""/>
        <p:cNvGrpSpPr/>
        <p:nvPr/>
      </p:nvGrpSpPr>
      <p:grpSpPr>
        <a:xfrm>
          <a:off x="0" y="0"/>
          <a:ext cx="0" cy="0"/>
          <a:chOff x="0" y="0"/>
          <a:chExt cx="0" cy="0"/>
        </a:xfrm>
      </p:grpSpPr>
      <p:sp>
        <p:nvSpPr>
          <p:cNvPr id="2" name="Titre 1"/>
          <p:cNvSpPr>
            <a:spLocks noGrp="1"/>
          </p:cNvSpPr>
          <p:nvPr>
            <p:ph type="title" hasCustomPrompt="1"/>
          </p:nvPr>
        </p:nvSpPr>
        <p:spPr bwMode="gray">
          <a:xfrm>
            <a:off x="624420" y="0"/>
            <a:ext cx="10943165" cy="645584"/>
          </a:xfrm>
        </p:spPr>
        <p:txBody>
          <a:bodyPr/>
          <a:lstStyle>
            <a:lvl1pPr>
              <a:defRPr/>
            </a:lvl1pPr>
          </a:lstStyle>
          <a:p>
            <a:r>
              <a:rPr lang="en-GB" noProof="0" dirty="0"/>
              <a:t>Title</a:t>
            </a:r>
          </a:p>
        </p:txBody>
      </p:sp>
      <p:sp>
        <p:nvSpPr>
          <p:cNvPr id="11" name="Espace réservé de la date 10"/>
          <p:cNvSpPr>
            <a:spLocks noGrp="1"/>
          </p:cNvSpPr>
          <p:nvPr>
            <p:ph type="dt" sz="half" idx="10"/>
          </p:nvPr>
        </p:nvSpPr>
        <p:spPr bwMode="gray"/>
        <p:txBody>
          <a:bodyPr/>
          <a:lstStyle/>
          <a:p>
            <a:fld id="{D1547C40-9C56-45DF-9A52-1066E7E984EF}" type="datetime1">
              <a:rPr lang="fr-FR" smtClean="0">
                <a:solidFill>
                  <a:srgbClr val="FFFFFF">
                    <a:alpha val="0"/>
                  </a:srgbClr>
                </a:solidFill>
              </a:rPr>
              <a:pPr/>
              <a:t>07/07/2020</a:t>
            </a:fld>
            <a:endParaRPr lang="en-GB" dirty="0">
              <a:solidFill>
                <a:srgbClr val="FFFFFF">
                  <a:alpha val="0"/>
                </a:srgbClr>
              </a:solidFill>
            </a:endParaRPr>
          </a:p>
        </p:txBody>
      </p:sp>
      <p:sp>
        <p:nvSpPr>
          <p:cNvPr id="12" name="Espace réservé du numéro de diapositive 11"/>
          <p:cNvSpPr>
            <a:spLocks noGrp="1"/>
          </p:cNvSpPr>
          <p:nvPr>
            <p:ph type="sldNum" sz="quarter" idx="11"/>
          </p:nvPr>
        </p:nvSpPr>
        <p:spPr bwMode="gray"/>
        <p:txBody>
          <a:bodyPr/>
          <a:lstStyle/>
          <a:p>
            <a:fld id="{10C140CD-8AED-46FF-A9A2-77308F3F39AE}" type="slidenum">
              <a:rPr lang="en-GB" smtClean="0">
                <a:solidFill>
                  <a:srgbClr val="F8485E"/>
                </a:solidFill>
              </a:rPr>
              <a:pPr/>
              <a:t>‹#›</a:t>
            </a:fld>
            <a:endParaRPr lang="en-GB" dirty="0">
              <a:solidFill>
                <a:srgbClr val="F8485E"/>
              </a:solidFill>
            </a:endParaRPr>
          </a:p>
        </p:txBody>
      </p:sp>
      <p:sp>
        <p:nvSpPr>
          <p:cNvPr id="13" name="Espace réservé du pied de page 12"/>
          <p:cNvSpPr>
            <a:spLocks noGrp="1"/>
          </p:cNvSpPr>
          <p:nvPr>
            <p:ph type="ftr" sz="quarter" idx="12"/>
          </p:nvPr>
        </p:nvSpPr>
        <p:spPr bwMode="gray"/>
        <p:txBody>
          <a:bodyPr/>
          <a:lstStyle/>
          <a:p>
            <a:endParaRPr lang="en-GB" dirty="0">
              <a:solidFill>
                <a:srgbClr val="56555A"/>
              </a:solidFill>
            </a:endParaRPr>
          </a:p>
        </p:txBody>
      </p:sp>
      <p:sp>
        <p:nvSpPr>
          <p:cNvPr id="5" name="Espace réservé du texte 4"/>
          <p:cNvSpPr>
            <a:spLocks noGrp="1"/>
          </p:cNvSpPr>
          <p:nvPr>
            <p:ph type="body" sz="quarter" idx="13" hasCustomPrompt="1"/>
          </p:nvPr>
        </p:nvSpPr>
        <p:spPr bwMode="gray">
          <a:xfrm>
            <a:off x="624433" y="645587"/>
            <a:ext cx="10943167" cy="622300"/>
          </a:xfrm>
        </p:spPr>
        <p:txBody>
          <a:bodyPr/>
          <a:lstStyle>
            <a:lvl1pPr marL="0" indent="0">
              <a:lnSpc>
                <a:spcPct val="100000"/>
              </a:lnSpc>
              <a:spcBef>
                <a:spcPts val="0"/>
              </a:spcBef>
              <a:spcAft>
                <a:spcPts val="0"/>
              </a:spcAft>
              <a:buFont typeface="Arial" panose="020B0604020202020204" pitchFamily="34" charset="0"/>
              <a:buNone/>
              <a:defRPr sz="1867"/>
            </a:lvl1pPr>
          </a:lstStyle>
          <a:p>
            <a:pPr lvl="0"/>
            <a:r>
              <a:rPr lang="en-GB" noProof="0" dirty="0"/>
              <a:t>Sub-title</a:t>
            </a:r>
          </a:p>
        </p:txBody>
      </p:sp>
      <p:sp>
        <p:nvSpPr>
          <p:cNvPr id="4" name="Espace réservé du texte 3"/>
          <p:cNvSpPr>
            <a:spLocks noGrp="1"/>
          </p:cNvSpPr>
          <p:nvPr>
            <p:ph type="body" sz="quarter" idx="14" hasCustomPrompt="1"/>
          </p:nvPr>
        </p:nvSpPr>
        <p:spPr bwMode="gray">
          <a:xfrm>
            <a:off x="624420" y="1315203"/>
            <a:ext cx="5471581" cy="673100"/>
          </a:xfrm>
        </p:spPr>
        <p:txBody>
          <a:bodyPr rIns="359865" anchor="b" anchorCtr="0"/>
          <a:lstStyle>
            <a:lvl1pPr marL="0" indent="0">
              <a:lnSpc>
                <a:spcPct val="100000"/>
              </a:lnSpc>
              <a:spcBef>
                <a:spcPts val="0"/>
              </a:spcBef>
              <a:spcAft>
                <a:spcPts val="0"/>
              </a:spcAft>
              <a:buFont typeface="Arial" panose="020B0604020202020204" pitchFamily="34" charset="0"/>
              <a:buNone/>
              <a:defRPr b="1" baseline="0"/>
            </a:lvl1pPr>
            <a:lvl2pPr marL="0" indent="0">
              <a:buNone/>
              <a:defRPr/>
            </a:lvl2pPr>
          </a:lstStyle>
          <a:p>
            <a:pPr lvl="0"/>
            <a:r>
              <a:rPr lang="en-GB" noProof="0" dirty="0"/>
              <a:t>Block</a:t>
            </a:r>
          </a:p>
        </p:txBody>
      </p:sp>
      <p:sp>
        <p:nvSpPr>
          <p:cNvPr id="10" name="Espace réservé du texte 3"/>
          <p:cNvSpPr>
            <a:spLocks noGrp="1"/>
          </p:cNvSpPr>
          <p:nvPr>
            <p:ph type="body" sz="quarter" idx="15" hasCustomPrompt="1"/>
          </p:nvPr>
        </p:nvSpPr>
        <p:spPr bwMode="gray">
          <a:xfrm>
            <a:off x="624420" y="1996803"/>
            <a:ext cx="5471581" cy="673100"/>
          </a:xfrm>
        </p:spPr>
        <p:txBody>
          <a:bodyPr rIns="359865" anchor="t" anchorCtr="0"/>
          <a:lstStyle>
            <a:lvl1pPr marL="0" indent="0">
              <a:lnSpc>
                <a:spcPct val="100000"/>
              </a:lnSpc>
              <a:spcBef>
                <a:spcPts val="0"/>
              </a:spcBef>
              <a:spcAft>
                <a:spcPts val="0"/>
              </a:spcAft>
              <a:buNone/>
              <a:defRPr b="0" baseline="0">
                <a:solidFill>
                  <a:schemeClr val="tx1"/>
                </a:solidFill>
              </a:defRPr>
            </a:lvl1pPr>
            <a:lvl2pPr marL="0" indent="0">
              <a:buNone/>
              <a:defRPr/>
            </a:lvl2pPr>
          </a:lstStyle>
          <a:p>
            <a:pPr lvl="0"/>
            <a:r>
              <a:rPr lang="en-GB" noProof="0" dirty="0"/>
              <a:t>Sub-title</a:t>
            </a:r>
          </a:p>
        </p:txBody>
      </p:sp>
      <p:sp>
        <p:nvSpPr>
          <p:cNvPr id="8" name="Espace réservé du texte 7"/>
          <p:cNvSpPr>
            <a:spLocks noGrp="1"/>
          </p:cNvSpPr>
          <p:nvPr>
            <p:ph type="body" sz="quarter" idx="16" hasCustomPrompt="1"/>
          </p:nvPr>
        </p:nvSpPr>
        <p:spPr bwMode="gray">
          <a:xfrm>
            <a:off x="624420" y="2659200"/>
            <a:ext cx="5471581" cy="3600000"/>
          </a:xfrm>
        </p:spPr>
        <p:txBody>
          <a:bodyPr rIns="359865"/>
          <a:lstStyle>
            <a:lvl1pPr marL="228514" indent="-228514">
              <a:lnSpc>
                <a:spcPct val="100000"/>
              </a:lnSpc>
              <a:spcAft>
                <a:spcPts val="0"/>
              </a:spcAft>
              <a:buClr>
                <a:schemeClr val="tx2"/>
              </a:buClr>
              <a:buSzPct val="100000"/>
              <a:buFont typeface="Arial" panose="020B0604020202020204" pitchFamily="34" charset="0"/>
              <a:buChar char="•"/>
              <a:defRPr/>
            </a:lvl1pPr>
            <a:lvl2pPr marL="460608" indent="-228514">
              <a:lnSpc>
                <a:spcPct val="100000"/>
              </a:lnSpc>
              <a:spcBef>
                <a:spcPts val="400"/>
              </a:spcBef>
              <a:buClr>
                <a:schemeClr val="tx2"/>
              </a:buClr>
              <a:buFont typeface="Arial" panose="020B0604020202020204" pitchFamily="34" charset="0"/>
              <a:buChar char="•"/>
              <a:defRPr/>
            </a:lvl2pPr>
            <a:lvl3pPr marL="690923" indent="-228514">
              <a:lnSpc>
                <a:spcPct val="100000"/>
              </a:lnSpc>
              <a:spcBef>
                <a:spcPts val="400"/>
              </a:spcBef>
              <a:buClr>
                <a:schemeClr val="tx2"/>
              </a:buClr>
              <a:buFont typeface="Arial" panose="020B0604020202020204" pitchFamily="34" charset="0"/>
              <a:buChar char="•"/>
              <a:defRPr/>
            </a:lvl3pPr>
            <a:lvl4pPr marL="921237" indent="-228514">
              <a:lnSpc>
                <a:spcPct val="100000"/>
              </a:lnSpc>
              <a:spcBef>
                <a:spcPts val="400"/>
              </a:spcBef>
              <a:spcAft>
                <a:spcPts val="0"/>
              </a:spcAft>
              <a:buClr>
                <a:schemeClr val="tx2"/>
              </a:buClr>
              <a:buSzPct val="100000"/>
              <a:buFont typeface="Arial" panose="020B0604020202020204" pitchFamily="34" charset="0"/>
              <a:buChar char="•"/>
              <a:defRPr/>
            </a:lvl4pPr>
            <a:lvl5pPr marL="1151550" indent="-228514">
              <a:lnSpc>
                <a:spcPct val="100000"/>
              </a:lnSpc>
              <a:spcBef>
                <a:spcPts val="400"/>
              </a:spcBef>
              <a:spcAft>
                <a:spcPts val="0"/>
              </a:spcAft>
              <a:buClr>
                <a:schemeClr val="tx2"/>
              </a:buClr>
              <a:buSzPct val="100000"/>
              <a:buFont typeface="Arial" panose="020B0604020202020204" pitchFamily="34" charset="0"/>
              <a:buChar char="•"/>
              <a:defRPr/>
            </a:lvl5pPr>
          </a:lstStyle>
          <a:p>
            <a:pPr lvl="0"/>
            <a:r>
              <a:rPr lang="en-GB" noProof="0" dirty="0"/>
              <a:t>Text level 1</a:t>
            </a:r>
          </a:p>
          <a:p>
            <a:pPr lvl="1"/>
            <a:r>
              <a:rPr lang="en-GB" noProof="0" dirty="0"/>
              <a:t>Text level 2</a:t>
            </a:r>
          </a:p>
          <a:p>
            <a:pPr lvl="2"/>
            <a:r>
              <a:rPr lang="en-GB" noProof="0" dirty="0"/>
              <a:t>Text level 3</a:t>
            </a:r>
          </a:p>
          <a:p>
            <a:pPr lvl="3"/>
            <a:r>
              <a:rPr lang="en-GB" noProof="0" dirty="0"/>
              <a:t>Text level 4</a:t>
            </a:r>
          </a:p>
          <a:p>
            <a:pPr lvl="4"/>
            <a:r>
              <a:rPr lang="en-GB" noProof="0" dirty="0"/>
              <a:t>Text level 5</a:t>
            </a:r>
          </a:p>
        </p:txBody>
      </p:sp>
      <p:sp>
        <p:nvSpPr>
          <p:cNvPr id="32" name="Espace réservé du texte 3"/>
          <p:cNvSpPr>
            <a:spLocks noGrp="1"/>
          </p:cNvSpPr>
          <p:nvPr>
            <p:ph type="body" sz="quarter" idx="22" hasCustomPrompt="1"/>
          </p:nvPr>
        </p:nvSpPr>
        <p:spPr bwMode="gray">
          <a:xfrm>
            <a:off x="6096021" y="1315203"/>
            <a:ext cx="5472087" cy="673100"/>
          </a:xfrm>
        </p:spPr>
        <p:txBody>
          <a:bodyPr lIns="359865" anchor="b" anchorCtr="0"/>
          <a:lstStyle>
            <a:lvl1pPr marL="0" indent="0">
              <a:lnSpc>
                <a:spcPct val="100000"/>
              </a:lnSpc>
              <a:spcBef>
                <a:spcPts val="0"/>
              </a:spcBef>
              <a:spcAft>
                <a:spcPts val="0"/>
              </a:spcAft>
              <a:buFont typeface="Arial" panose="020B0604020202020204" pitchFamily="34" charset="0"/>
              <a:buNone/>
              <a:defRPr b="1" baseline="0"/>
            </a:lvl1pPr>
            <a:lvl2pPr marL="0" indent="0">
              <a:buNone/>
              <a:defRPr/>
            </a:lvl2pPr>
          </a:lstStyle>
          <a:p>
            <a:pPr lvl="0"/>
            <a:r>
              <a:rPr lang="en-GB" noProof="0" dirty="0"/>
              <a:t>Block</a:t>
            </a:r>
          </a:p>
        </p:txBody>
      </p:sp>
      <p:sp>
        <p:nvSpPr>
          <p:cNvPr id="33" name="Espace réservé du texte 3"/>
          <p:cNvSpPr>
            <a:spLocks noGrp="1"/>
          </p:cNvSpPr>
          <p:nvPr>
            <p:ph type="body" sz="quarter" idx="23" hasCustomPrompt="1"/>
          </p:nvPr>
        </p:nvSpPr>
        <p:spPr bwMode="gray">
          <a:xfrm>
            <a:off x="6096021" y="1996803"/>
            <a:ext cx="5472087" cy="673100"/>
          </a:xfrm>
        </p:spPr>
        <p:txBody>
          <a:bodyPr lIns="359865" anchor="t" anchorCtr="0"/>
          <a:lstStyle>
            <a:lvl1pPr marL="0" indent="0">
              <a:lnSpc>
                <a:spcPct val="100000"/>
              </a:lnSpc>
              <a:spcBef>
                <a:spcPts val="0"/>
              </a:spcBef>
              <a:spcAft>
                <a:spcPts val="0"/>
              </a:spcAft>
              <a:buNone/>
              <a:defRPr b="0" baseline="0">
                <a:solidFill>
                  <a:schemeClr val="tx1"/>
                </a:solidFill>
              </a:defRPr>
            </a:lvl1pPr>
            <a:lvl2pPr marL="0" indent="0">
              <a:buNone/>
              <a:defRPr/>
            </a:lvl2pPr>
          </a:lstStyle>
          <a:p>
            <a:pPr lvl="0"/>
            <a:r>
              <a:rPr lang="en-GB" noProof="0" dirty="0"/>
              <a:t>Sub-title</a:t>
            </a:r>
          </a:p>
        </p:txBody>
      </p:sp>
      <p:sp>
        <p:nvSpPr>
          <p:cNvPr id="34" name="Espace réservé du texte 7"/>
          <p:cNvSpPr>
            <a:spLocks noGrp="1"/>
          </p:cNvSpPr>
          <p:nvPr>
            <p:ph type="body" sz="quarter" idx="24" hasCustomPrompt="1"/>
          </p:nvPr>
        </p:nvSpPr>
        <p:spPr bwMode="gray">
          <a:xfrm>
            <a:off x="6096021" y="2659200"/>
            <a:ext cx="5472087" cy="3600000"/>
          </a:xfrm>
        </p:spPr>
        <p:txBody>
          <a:bodyPr lIns="359865"/>
          <a:lstStyle>
            <a:lvl1pPr marL="228514" indent="-228514">
              <a:lnSpc>
                <a:spcPct val="100000"/>
              </a:lnSpc>
              <a:spcAft>
                <a:spcPts val="0"/>
              </a:spcAft>
              <a:buClr>
                <a:schemeClr val="tx2"/>
              </a:buClr>
              <a:buSzPct val="100000"/>
              <a:buFont typeface="Arial" panose="020B0604020202020204" pitchFamily="34" charset="0"/>
              <a:buChar char="•"/>
              <a:defRPr/>
            </a:lvl1pPr>
            <a:lvl2pPr marL="460608" indent="-228514">
              <a:lnSpc>
                <a:spcPct val="100000"/>
              </a:lnSpc>
              <a:spcBef>
                <a:spcPts val="400"/>
              </a:spcBef>
              <a:buClr>
                <a:schemeClr val="tx2"/>
              </a:buClr>
              <a:buFont typeface="Arial" panose="020B0604020202020204" pitchFamily="34" charset="0"/>
              <a:buChar char="•"/>
              <a:defRPr/>
            </a:lvl2pPr>
            <a:lvl3pPr marL="690923" indent="-228514">
              <a:lnSpc>
                <a:spcPct val="100000"/>
              </a:lnSpc>
              <a:spcBef>
                <a:spcPts val="400"/>
              </a:spcBef>
              <a:buClr>
                <a:schemeClr val="tx2"/>
              </a:buClr>
              <a:buFont typeface="Arial" panose="020B0604020202020204" pitchFamily="34" charset="0"/>
              <a:buChar char="•"/>
              <a:defRPr/>
            </a:lvl3pPr>
            <a:lvl4pPr marL="921237" indent="-228514">
              <a:lnSpc>
                <a:spcPct val="100000"/>
              </a:lnSpc>
              <a:spcBef>
                <a:spcPts val="400"/>
              </a:spcBef>
              <a:spcAft>
                <a:spcPts val="0"/>
              </a:spcAft>
              <a:buClr>
                <a:schemeClr val="tx2"/>
              </a:buClr>
              <a:buSzPct val="100000"/>
              <a:buFont typeface="Arial" panose="020B0604020202020204" pitchFamily="34" charset="0"/>
              <a:buChar char="•"/>
              <a:defRPr/>
            </a:lvl4pPr>
            <a:lvl5pPr marL="1151550" indent="-228514">
              <a:lnSpc>
                <a:spcPct val="100000"/>
              </a:lnSpc>
              <a:spcBef>
                <a:spcPts val="400"/>
              </a:spcBef>
              <a:spcAft>
                <a:spcPts val="0"/>
              </a:spcAft>
              <a:buClr>
                <a:schemeClr val="tx2"/>
              </a:buClr>
              <a:buSzPct val="100000"/>
              <a:buFont typeface="Arial" panose="020B0604020202020204" pitchFamily="34" charset="0"/>
              <a:buChar char="•"/>
              <a:defRPr/>
            </a:lvl5pPr>
          </a:lstStyle>
          <a:p>
            <a:pPr lvl="0"/>
            <a:r>
              <a:rPr lang="en-GB" noProof="0" dirty="0"/>
              <a:t>Text level 1</a:t>
            </a:r>
          </a:p>
          <a:p>
            <a:pPr lvl="1"/>
            <a:r>
              <a:rPr lang="en-GB" noProof="0" dirty="0"/>
              <a:t>Text level 2</a:t>
            </a:r>
          </a:p>
          <a:p>
            <a:pPr lvl="2"/>
            <a:r>
              <a:rPr lang="en-GB" noProof="0" dirty="0"/>
              <a:t>Text level 3</a:t>
            </a:r>
          </a:p>
          <a:p>
            <a:pPr lvl="3"/>
            <a:r>
              <a:rPr lang="en-GB" noProof="0" dirty="0"/>
              <a:t>Text level 4</a:t>
            </a:r>
          </a:p>
          <a:p>
            <a:pPr lvl="4"/>
            <a:r>
              <a:rPr lang="en-GB" noProof="0" dirty="0"/>
              <a:t>Text level 5</a:t>
            </a:r>
          </a:p>
        </p:txBody>
      </p:sp>
      <p:sp>
        <p:nvSpPr>
          <p:cNvPr id="18" name="Espace réservé du texte 7"/>
          <p:cNvSpPr>
            <a:spLocks noGrp="1"/>
          </p:cNvSpPr>
          <p:nvPr>
            <p:ph type="body" sz="quarter" idx="25" hasCustomPrompt="1"/>
          </p:nvPr>
        </p:nvSpPr>
        <p:spPr bwMode="gray">
          <a:xfrm>
            <a:off x="6096000" y="1315200"/>
            <a:ext cx="0" cy="4944000"/>
          </a:xfrm>
          <a:ln w="3175">
            <a:solidFill>
              <a:schemeClr val="tx2"/>
            </a:solidFill>
          </a:ln>
        </p:spPr>
        <p:txBody>
          <a:bodyPr/>
          <a:lstStyle>
            <a:lvl1pPr>
              <a:defRPr sz="133">
                <a:solidFill>
                  <a:schemeClr val="accent3">
                    <a:alpha val="0"/>
                  </a:schemeClr>
                </a:solidFill>
              </a:defRPr>
            </a:lvl1pPr>
          </a:lstStyle>
          <a:p>
            <a:pPr lvl="0"/>
            <a:r>
              <a:rPr lang="en-GB" noProof="0" dirty="0"/>
              <a:t> </a:t>
            </a:r>
          </a:p>
        </p:txBody>
      </p:sp>
    </p:spTree>
    <p:extLst>
      <p:ext uri="{BB962C8B-B14F-4D97-AF65-F5344CB8AC3E}">
        <p14:creationId xmlns:p14="http://schemas.microsoft.com/office/powerpoint/2010/main" val="15265466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_Blocks">
    <p:spTree>
      <p:nvGrpSpPr>
        <p:cNvPr id="1" name=""/>
        <p:cNvGrpSpPr/>
        <p:nvPr/>
      </p:nvGrpSpPr>
      <p:grpSpPr>
        <a:xfrm>
          <a:off x="0" y="0"/>
          <a:ext cx="0" cy="0"/>
          <a:chOff x="0" y="0"/>
          <a:chExt cx="0" cy="0"/>
        </a:xfrm>
      </p:grpSpPr>
      <p:sp>
        <p:nvSpPr>
          <p:cNvPr id="2" name="Titre 1"/>
          <p:cNvSpPr>
            <a:spLocks noGrp="1"/>
          </p:cNvSpPr>
          <p:nvPr>
            <p:ph type="title" hasCustomPrompt="1"/>
          </p:nvPr>
        </p:nvSpPr>
        <p:spPr bwMode="gray">
          <a:xfrm>
            <a:off x="624420" y="0"/>
            <a:ext cx="10943165" cy="645584"/>
          </a:xfrm>
        </p:spPr>
        <p:txBody>
          <a:bodyPr/>
          <a:lstStyle>
            <a:lvl1pPr>
              <a:defRPr/>
            </a:lvl1pPr>
          </a:lstStyle>
          <a:p>
            <a:r>
              <a:rPr lang="en-GB" noProof="0" dirty="0"/>
              <a:t>Title</a:t>
            </a:r>
          </a:p>
        </p:txBody>
      </p:sp>
      <p:sp>
        <p:nvSpPr>
          <p:cNvPr id="11" name="Espace réservé de la date 10"/>
          <p:cNvSpPr>
            <a:spLocks noGrp="1"/>
          </p:cNvSpPr>
          <p:nvPr>
            <p:ph type="dt" sz="half" idx="10"/>
          </p:nvPr>
        </p:nvSpPr>
        <p:spPr bwMode="gray"/>
        <p:txBody>
          <a:bodyPr/>
          <a:lstStyle/>
          <a:p>
            <a:fld id="{E93EAC4F-C50E-403A-993B-EC7EA303C438}" type="datetime1">
              <a:rPr lang="fr-FR" smtClean="0">
                <a:solidFill>
                  <a:srgbClr val="FFFFFF">
                    <a:alpha val="0"/>
                  </a:srgbClr>
                </a:solidFill>
              </a:rPr>
              <a:pPr/>
              <a:t>07/07/2020</a:t>
            </a:fld>
            <a:endParaRPr lang="en-GB" dirty="0">
              <a:solidFill>
                <a:srgbClr val="FFFFFF">
                  <a:alpha val="0"/>
                </a:srgbClr>
              </a:solidFill>
            </a:endParaRPr>
          </a:p>
        </p:txBody>
      </p:sp>
      <p:sp>
        <p:nvSpPr>
          <p:cNvPr id="12" name="Espace réservé du numéro de diapositive 11"/>
          <p:cNvSpPr>
            <a:spLocks noGrp="1"/>
          </p:cNvSpPr>
          <p:nvPr>
            <p:ph type="sldNum" sz="quarter" idx="11"/>
          </p:nvPr>
        </p:nvSpPr>
        <p:spPr bwMode="gray"/>
        <p:txBody>
          <a:bodyPr/>
          <a:lstStyle/>
          <a:p>
            <a:fld id="{10C140CD-8AED-46FF-A9A2-77308F3F39AE}" type="slidenum">
              <a:rPr lang="en-GB" smtClean="0">
                <a:solidFill>
                  <a:srgbClr val="F8485E"/>
                </a:solidFill>
              </a:rPr>
              <a:pPr/>
              <a:t>‹#›</a:t>
            </a:fld>
            <a:endParaRPr lang="en-GB" dirty="0">
              <a:solidFill>
                <a:srgbClr val="F8485E"/>
              </a:solidFill>
            </a:endParaRPr>
          </a:p>
        </p:txBody>
      </p:sp>
      <p:sp>
        <p:nvSpPr>
          <p:cNvPr id="13" name="Espace réservé du pied de page 12"/>
          <p:cNvSpPr>
            <a:spLocks noGrp="1"/>
          </p:cNvSpPr>
          <p:nvPr>
            <p:ph type="ftr" sz="quarter" idx="12"/>
          </p:nvPr>
        </p:nvSpPr>
        <p:spPr bwMode="gray"/>
        <p:txBody>
          <a:bodyPr/>
          <a:lstStyle/>
          <a:p>
            <a:endParaRPr lang="en-GB" dirty="0">
              <a:solidFill>
                <a:srgbClr val="56555A"/>
              </a:solidFill>
            </a:endParaRPr>
          </a:p>
        </p:txBody>
      </p:sp>
      <p:sp>
        <p:nvSpPr>
          <p:cNvPr id="5" name="Espace réservé du texte 4"/>
          <p:cNvSpPr>
            <a:spLocks noGrp="1"/>
          </p:cNvSpPr>
          <p:nvPr>
            <p:ph type="body" sz="quarter" idx="13" hasCustomPrompt="1"/>
          </p:nvPr>
        </p:nvSpPr>
        <p:spPr bwMode="gray">
          <a:xfrm>
            <a:off x="624433" y="645587"/>
            <a:ext cx="10943167" cy="622300"/>
          </a:xfrm>
        </p:spPr>
        <p:txBody>
          <a:bodyPr/>
          <a:lstStyle>
            <a:lvl1pPr marL="0" indent="0">
              <a:lnSpc>
                <a:spcPct val="100000"/>
              </a:lnSpc>
              <a:spcBef>
                <a:spcPts val="0"/>
              </a:spcBef>
              <a:spcAft>
                <a:spcPts val="0"/>
              </a:spcAft>
              <a:buFont typeface="Arial" panose="020B0604020202020204" pitchFamily="34" charset="0"/>
              <a:buNone/>
              <a:defRPr sz="1867"/>
            </a:lvl1pPr>
          </a:lstStyle>
          <a:p>
            <a:pPr lvl="0"/>
            <a:r>
              <a:rPr lang="en-GB" noProof="0" dirty="0"/>
              <a:t>Sub-title</a:t>
            </a:r>
          </a:p>
        </p:txBody>
      </p:sp>
      <p:sp>
        <p:nvSpPr>
          <p:cNvPr id="4" name="Espace réservé du texte 3"/>
          <p:cNvSpPr>
            <a:spLocks noGrp="1"/>
          </p:cNvSpPr>
          <p:nvPr>
            <p:ph type="body" sz="quarter" idx="14" hasCustomPrompt="1"/>
          </p:nvPr>
        </p:nvSpPr>
        <p:spPr bwMode="gray">
          <a:xfrm>
            <a:off x="624419" y="1315203"/>
            <a:ext cx="3598332" cy="673100"/>
          </a:xfrm>
        </p:spPr>
        <p:txBody>
          <a:bodyPr rIns="179933" anchor="b" anchorCtr="0"/>
          <a:lstStyle>
            <a:lvl1pPr marL="0" indent="0">
              <a:lnSpc>
                <a:spcPct val="100000"/>
              </a:lnSpc>
              <a:spcBef>
                <a:spcPts val="0"/>
              </a:spcBef>
              <a:spcAft>
                <a:spcPts val="0"/>
              </a:spcAft>
              <a:buFont typeface="Arial" panose="020B0604020202020204" pitchFamily="34" charset="0"/>
              <a:buNone/>
              <a:defRPr b="1" baseline="0"/>
            </a:lvl1pPr>
            <a:lvl2pPr marL="0" indent="0">
              <a:buNone/>
              <a:defRPr/>
            </a:lvl2pPr>
          </a:lstStyle>
          <a:p>
            <a:pPr lvl="0"/>
            <a:r>
              <a:rPr lang="en-GB" noProof="0" dirty="0"/>
              <a:t>Block</a:t>
            </a:r>
          </a:p>
        </p:txBody>
      </p:sp>
      <p:sp>
        <p:nvSpPr>
          <p:cNvPr id="10" name="Espace réservé du texte 3"/>
          <p:cNvSpPr>
            <a:spLocks noGrp="1"/>
          </p:cNvSpPr>
          <p:nvPr>
            <p:ph type="body" sz="quarter" idx="15" hasCustomPrompt="1"/>
          </p:nvPr>
        </p:nvSpPr>
        <p:spPr bwMode="gray">
          <a:xfrm>
            <a:off x="624419" y="1996803"/>
            <a:ext cx="3598332" cy="673100"/>
          </a:xfrm>
        </p:spPr>
        <p:txBody>
          <a:bodyPr rIns="179933" anchor="t" anchorCtr="0"/>
          <a:lstStyle>
            <a:lvl1pPr marL="0" indent="0">
              <a:lnSpc>
                <a:spcPct val="100000"/>
              </a:lnSpc>
              <a:spcBef>
                <a:spcPts val="0"/>
              </a:spcBef>
              <a:spcAft>
                <a:spcPts val="0"/>
              </a:spcAft>
              <a:buNone/>
              <a:defRPr b="0" baseline="0">
                <a:solidFill>
                  <a:schemeClr val="tx1"/>
                </a:solidFill>
              </a:defRPr>
            </a:lvl1pPr>
            <a:lvl2pPr marL="0" indent="0">
              <a:buNone/>
              <a:defRPr/>
            </a:lvl2pPr>
          </a:lstStyle>
          <a:p>
            <a:pPr lvl="0"/>
            <a:r>
              <a:rPr lang="en-GB" noProof="0" dirty="0"/>
              <a:t>Sub-title</a:t>
            </a:r>
          </a:p>
        </p:txBody>
      </p:sp>
      <p:sp>
        <p:nvSpPr>
          <p:cNvPr id="8" name="Espace réservé du texte 7"/>
          <p:cNvSpPr>
            <a:spLocks noGrp="1"/>
          </p:cNvSpPr>
          <p:nvPr>
            <p:ph type="body" sz="quarter" idx="16" hasCustomPrompt="1"/>
          </p:nvPr>
        </p:nvSpPr>
        <p:spPr bwMode="gray">
          <a:xfrm>
            <a:off x="624419" y="2659200"/>
            <a:ext cx="3598332" cy="3600000"/>
          </a:xfrm>
        </p:spPr>
        <p:txBody>
          <a:bodyPr rIns="179933"/>
          <a:lstStyle>
            <a:lvl1pPr marL="228514" indent="-228514">
              <a:lnSpc>
                <a:spcPct val="100000"/>
              </a:lnSpc>
              <a:spcAft>
                <a:spcPts val="0"/>
              </a:spcAft>
              <a:buClr>
                <a:schemeClr val="tx2"/>
              </a:buClr>
              <a:buSzPct val="100000"/>
              <a:buFont typeface="Arial" panose="020B0604020202020204" pitchFamily="34" charset="0"/>
              <a:buChar char="•"/>
              <a:defRPr/>
            </a:lvl1pPr>
            <a:lvl2pPr marL="460608" indent="-228514">
              <a:lnSpc>
                <a:spcPct val="100000"/>
              </a:lnSpc>
              <a:spcBef>
                <a:spcPts val="400"/>
              </a:spcBef>
              <a:buClr>
                <a:schemeClr val="tx2"/>
              </a:buClr>
              <a:buFont typeface="Arial" panose="020B0604020202020204" pitchFamily="34" charset="0"/>
              <a:buChar char="•"/>
              <a:defRPr/>
            </a:lvl2pPr>
            <a:lvl3pPr marL="690923" indent="-228514">
              <a:lnSpc>
                <a:spcPct val="100000"/>
              </a:lnSpc>
              <a:spcBef>
                <a:spcPts val="400"/>
              </a:spcBef>
              <a:buClr>
                <a:schemeClr val="tx2"/>
              </a:buClr>
              <a:buFont typeface="Arial" panose="020B0604020202020204" pitchFamily="34" charset="0"/>
              <a:buChar char="•"/>
              <a:defRPr/>
            </a:lvl3pPr>
            <a:lvl4pPr marL="921237" indent="-228514">
              <a:lnSpc>
                <a:spcPct val="100000"/>
              </a:lnSpc>
              <a:spcBef>
                <a:spcPts val="400"/>
              </a:spcBef>
              <a:spcAft>
                <a:spcPts val="0"/>
              </a:spcAft>
              <a:buClr>
                <a:schemeClr val="tx2"/>
              </a:buClr>
              <a:buSzPct val="100000"/>
              <a:buFont typeface="Arial" panose="020B0604020202020204" pitchFamily="34" charset="0"/>
              <a:buChar char="•"/>
              <a:defRPr/>
            </a:lvl4pPr>
            <a:lvl5pPr marL="1151550" indent="-228514">
              <a:lnSpc>
                <a:spcPct val="100000"/>
              </a:lnSpc>
              <a:spcBef>
                <a:spcPts val="400"/>
              </a:spcBef>
              <a:spcAft>
                <a:spcPts val="0"/>
              </a:spcAft>
              <a:buClr>
                <a:schemeClr val="tx2"/>
              </a:buClr>
              <a:buSzPct val="100000"/>
              <a:buFont typeface="Arial" panose="020B0604020202020204" pitchFamily="34" charset="0"/>
              <a:buChar char="•"/>
              <a:defRPr/>
            </a:lvl5pPr>
          </a:lstStyle>
          <a:p>
            <a:pPr lvl="0"/>
            <a:r>
              <a:rPr lang="en-GB" noProof="0" dirty="0"/>
              <a:t>Text level 1</a:t>
            </a:r>
          </a:p>
          <a:p>
            <a:pPr lvl="1"/>
            <a:r>
              <a:rPr lang="en-GB" noProof="0" dirty="0"/>
              <a:t>Text level 2</a:t>
            </a:r>
          </a:p>
          <a:p>
            <a:pPr lvl="2"/>
            <a:r>
              <a:rPr lang="en-GB" noProof="0" dirty="0"/>
              <a:t>Text level 3</a:t>
            </a:r>
          </a:p>
          <a:p>
            <a:pPr lvl="3"/>
            <a:r>
              <a:rPr lang="en-GB" noProof="0" dirty="0"/>
              <a:t>Text level 4</a:t>
            </a:r>
          </a:p>
          <a:p>
            <a:pPr lvl="4"/>
            <a:r>
              <a:rPr lang="en-GB" noProof="0" dirty="0"/>
              <a:t>Text level 5</a:t>
            </a:r>
          </a:p>
        </p:txBody>
      </p:sp>
      <p:sp>
        <p:nvSpPr>
          <p:cNvPr id="14" name="Espace réservé du texte 7"/>
          <p:cNvSpPr>
            <a:spLocks noGrp="1"/>
          </p:cNvSpPr>
          <p:nvPr>
            <p:ph type="body" sz="quarter" idx="17" hasCustomPrompt="1"/>
          </p:nvPr>
        </p:nvSpPr>
        <p:spPr bwMode="gray">
          <a:xfrm>
            <a:off x="4222751" y="1315200"/>
            <a:ext cx="0" cy="4944000"/>
          </a:xfrm>
          <a:ln w="3175">
            <a:solidFill>
              <a:schemeClr val="tx2"/>
            </a:solidFill>
          </a:ln>
        </p:spPr>
        <p:txBody>
          <a:bodyPr/>
          <a:lstStyle>
            <a:lvl1pPr>
              <a:defRPr sz="133">
                <a:solidFill>
                  <a:schemeClr val="accent3">
                    <a:alpha val="0"/>
                  </a:schemeClr>
                </a:solidFill>
              </a:defRPr>
            </a:lvl1pPr>
          </a:lstStyle>
          <a:p>
            <a:pPr lvl="0"/>
            <a:r>
              <a:rPr lang="en-GB" noProof="0" dirty="0"/>
              <a:t> </a:t>
            </a:r>
          </a:p>
        </p:txBody>
      </p:sp>
      <p:sp>
        <p:nvSpPr>
          <p:cNvPr id="15" name="Espace réservé du texte 3"/>
          <p:cNvSpPr>
            <a:spLocks noGrp="1"/>
          </p:cNvSpPr>
          <p:nvPr>
            <p:ph type="body" sz="quarter" idx="18" hasCustomPrompt="1"/>
          </p:nvPr>
        </p:nvSpPr>
        <p:spPr bwMode="gray">
          <a:xfrm>
            <a:off x="4222751" y="1315203"/>
            <a:ext cx="3746500" cy="673100"/>
          </a:xfrm>
        </p:spPr>
        <p:txBody>
          <a:bodyPr lIns="179933" rIns="179933" anchor="b" anchorCtr="0"/>
          <a:lstStyle>
            <a:lvl1pPr marL="0" indent="0">
              <a:lnSpc>
                <a:spcPct val="100000"/>
              </a:lnSpc>
              <a:spcBef>
                <a:spcPts val="0"/>
              </a:spcBef>
              <a:spcAft>
                <a:spcPts val="0"/>
              </a:spcAft>
              <a:buFont typeface="Arial" panose="020B0604020202020204" pitchFamily="34" charset="0"/>
              <a:buNone/>
              <a:defRPr b="1" baseline="0"/>
            </a:lvl1pPr>
            <a:lvl2pPr marL="0" indent="0">
              <a:buNone/>
              <a:defRPr/>
            </a:lvl2pPr>
          </a:lstStyle>
          <a:p>
            <a:pPr lvl="0"/>
            <a:r>
              <a:rPr lang="en-GB" noProof="0" dirty="0"/>
              <a:t>Block</a:t>
            </a:r>
          </a:p>
        </p:txBody>
      </p:sp>
      <p:sp>
        <p:nvSpPr>
          <p:cNvPr id="16" name="Espace réservé du texte 3"/>
          <p:cNvSpPr>
            <a:spLocks noGrp="1"/>
          </p:cNvSpPr>
          <p:nvPr>
            <p:ph type="body" sz="quarter" idx="19" hasCustomPrompt="1"/>
          </p:nvPr>
        </p:nvSpPr>
        <p:spPr bwMode="gray">
          <a:xfrm>
            <a:off x="4222751" y="1996803"/>
            <a:ext cx="3746500" cy="673100"/>
          </a:xfrm>
        </p:spPr>
        <p:txBody>
          <a:bodyPr lIns="179933" rIns="179933" anchor="t" anchorCtr="0"/>
          <a:lstStyle>
            <a:lvl1pPr marL="0" indent="0">
              <a:lnSpc>
                <a:spcPct val="100000"/>
              </a:lnSpc>
              <a:spcBef>
                <a:spcPts val="0"/>
              </a:spcBef>
              <a:spcAft>
                <a:spcPts val="0"/>
              </a:spcAft>
              <a:buNone/>
              <a:defRPr b="0" baseline="0">
                <a:solidFill>
                  <a:schemeClr val="tx1"/>
                </a:solidFill>
              </a:defRPr>
            </a:lvl1pPr>
            <a:lvl2pPr marL="0" indent="0">
              <a:buNone/>
              <a:defRPr/>
            </a:lvl2pPr>
          </a:lstStyle>
          <a:p>
            <a:pPr lvl="0"/>
            <a:r>
              <a:rPr lang="en-GB" noProof="0" dirty="0"/>
              <a:t>Sub-title</a:t>
            </a:r>
          </a:p>
        </p:txBody>
      </p:sp>
      <p:sp>
        <p:nvSpPr>
          <p:cNvPr id="17" name="Espace réservé du texte 7"/>
          <p:cNvSpPr>
            <a:spLocks noGrp="1"/>
          </p:cNvSpPr>
          <p:nvPr>
            <p:ph type="body" sz="quarter" idx="20" hasCustomPrompt="1"/>
          </p:nvPr>
        </p:nvSpPr>
        <p:spPr bwMode="gray">
          <a:xfrm>
            <a:off x="4222751" y="2659200"/>
            <a:ext cx="3746500" cy="3600000"/>
          </a:xfrm>
        </p:spPr>
        <p:txBody>
          <a:bodyPr lIns="179933" rIns="179933"/>
          <a:lstStyle>
            <a:lvl1pPr marL="228514" indent="-228514">
              <a:lnSpc>
                <a:spcPct val="100000"/>
              </a:lnSpc>
              <a:spcAft>
                <a:spcPts val="0"/>
              </a:spcAft>
              <a:buClr>
                <a:schemeClr val="tx2"/>
              </a:buClr>
              <a:buSzPct val="100000"/>
              <a:buFont typeface="Arial" panose="020B0604020202020204" pitchFamily="34" charset="0"/>
              <a:buChar char="•"/>
              <a:defRPr/>
            </a:lvl1pPr>
            <a:lvl2pPr marL="460608" indent="-228514">
              <a:lnSpc>
                <a:spcPct val="100000"/>
              </a:lnSpc>
              <a:spcBef>
                <a:spcPts val="400"/>
              </a:spcBef>
              <a:buClr>
                <a:schemeClr val="tx2"/>
              </a:buClr>
              <a:buFont typeface="Arial" panose="020B0604020202020204" pitchFamily="34" charset="0"/>
              <a:buChar char="•"/>
              <a:defRPr/>
            </a:lvl2pPr>
            <a:lvl3pPr marL="690923" indent="-228514">
              <a:lnSpc>
                <a:spcPct val="100000"/>
              </a:lnSpc>
              <a:spcBef>
                <a:spcPts val="400"/>
              </a:spcBef>
              <a:buClr>
                <a:schemeClr val="tx2"/>
              </a:buClr>
              <a:buFont typeface="Arial" panose="020B0604020202020204" pitchFamily="34" charset="0"/>
              <a:buChar char="•"/>
              <a:defRPr/>
            </a:lvl3pPr>
            <a:lvl4pPr marL="921237" indent="-228514">
              <a:lnSpc>
                <a:spcPct val="100000"/>
              </a:lnSpc>
              <a:spcBef>
                <a:spcPts val="400"/>
              </a:spcBef>
              <a:spcAft>
                <a:spcPts val="0"/>
              </a:spcAft>
              <a:buClr>
                <a:schemeClr val="tx2"/>
              </a:buClr>
              <a:buSzPct val="100000"/>
              <a:buFont typeface="Arial" panose="020B0604020202020204" pitchFamily="34" charset="0"/>
              <a:buChar char="•"/>
              <a:defRPr/>
            </a:lvl4pPr>
            <a:lvl5pPr marL="1151550" indent="-228514">
              <a:lnSpc>
                <a:spcPct val="100000"/>
              </a:lnSpc>
              <a:spcBef>
                <a:spcPts val="400"/>
              </a:spcBef>
              <a:spcAft>
                <a:spcPts val="0"/>
              </a:spcAft>
              <a:buClr>
                <a:schemeClr val="tx2"/>
              </a:buClr>
              <a:buSzPct val="100000"/>
              <a:buFont typeface="Arial" panose="020B0604020202020204" pitchFamily="34" charset="0"/>
              <a:buChar char="•"/>
              <a:defRPr/>
            </a:lvl5pPr>
          </a:lstStyle>
          <a:p>
            <a:pPr lvl="0"/>
            <a:r>
              <a:rPr lang="en-GB" noProof="0" dirty="0"/>
              <a:t>Text level 1</a:t>
            </a:r>
          </a:p>
          <a:p>
            <a:pPr lvl="1"/>
            <a:r>
              <a:rPr lang="en-GB" noProof="0" dirty="0"/>
              <a:t>Text level 2</a:t>
            </a:r>
          </a:p>
          <a:p>
            <a:pPr lvl="2"/>
            <a:r>
              <a:rPr lang="en-GB" noProof="0" dirty="0"/>
              <a:t>Text level 3</a:t>
            </a:r>
          </a:p>
          <a:p>
            <a:pPr lvl="3"/>
            <a:r>
              <a:rPr lang="en-GB" noProof="0" dirty="0"/>
              <a:t>Text level 4</a:t>
            </a:r>
          </a:p>
          <a:p>
            <a:pPr lvl="4"/>
            <a:r>
              <a:rPr lang="en-GB" noProof="0" dirty="0"/>
              <a:t>Text level 5</a:t>
            </a:r>
          </a:p>
        </p:txBody>
      </p:sp>
      <p:sp>
        <p:nvSpPr>
          <p:cNvPr id="31" name="Espace réservé du texte 7"/>
          <p:cNvSpPr>
            <a:spLocks noGrp="1"/>
          </p:cNvSpPr>
          <p:nvPr>
            <p:ph type="body" sz="quarter" idx="21" hasCustomPrompt="1"/>
          </p:nvPr>
        </p:nvSpPr>
        <p:spPr bwMode="gray">
          <a:xfrm>
            <a:off x="7969251" y="1315200"/>
            <a:ext cx="0" cy="4944000"/>
          </a:xfrm>
          <a:ln w="3175">
            <a:solidFill>
              <a:schemeClr val="tx2"/>
            </a:solidFill>
          </a:ln>
        </p:spPr>
        <p:txBody>
          <a:bodyPr/>
          <a:lstStyle>
            <a:lvl1pPr>
              <a:defRPr sz="133">
                <a:solidFill>
                  <a:schemeClr val="accent3">
                    <a:alpha val="0"/>
                  </a:schemeClr>
                </a:solidFill>
              </a:defRPr>
            </a:lvl1pPr>
          </a:lstStyle>
          <a:p>
            <a:pPr lvl="0"/>
            <a:r>
              <a:rPr lang="en-GB" noProof="0" dirty="0"/>
              <a:t> </a:t>
            </a:r>
          </a:p>
        </p:txBody>
      </p:sp>
      <p:sp>
        <p:nvSpPr>
          <p:cNvPr id="32" name="Espace réservé du texte 3"/>
          <p:cNvSpPr>
            <a:spLocks noGrp="1"/>
          </p:cNvSpPr>
          <p:nvPr>
            <p:ph type="body" sz="quarter" idx="22" hasCustomPrompt="1"/>
          </p:nvPr>
        </p:nvSpPr>
        <p:spPr bwMode="gray">
          <a:xfrm>
            <a:off x="7969251" y="1315203"/>
            <a:ext cx="3598333" cy="673100"/>
          </a:xfrm>
        </p:spPr>
        <p:txBody>
          <a:bodyPr lIns="179933" anchor="b" anchorCtr="0"/>
          <a:lstStyle>
            <a:lvl1pPr marL="0" indent="0">
              <a:lnSpc>
                <a:spcPct val="100000"/>
              </a:lnSpc>
              <a:spcBef>
                <a:spcPts val="0"/>
              </a:spcBef>
              <a:spcAft>
                <a:spcPts val="0"/>
              </a:spcAft>
              <a:buFont typeface="Arial" panose="020B0604020202020204" pitchFamily="34" charset="0"/>
              <a:buNone/>
              <a:defRPr b="1" baseline="0"/>
            </a:lvl1pPr>
            <a:lvl2pPr marL="0" indent="0">
              <a:buNone/>
              <a:defRPr/>
            </a:lvl2pPr>
          </a:lstStyle>
          <a:p>
            <a:pPr lvl="0"/>
            <a:r>
              <a:rPr lang="en-GB" noProof="0" dirty="0"/>
              <a:t>Block</a:t>
            </a:r>
          </a:p>
        </p:txBody>
      </p:sp>
      <p:sp>
        <p:nvSpPr>
          <p:cNvPr id="33" name="Espace réservé du texte 3"/>
          <p:cNvSpPr>
            <a:spLocks noGrp="1"/>
          </p:cNvSpPr>
          <p:nvPr>
            <p:ph type="body" sz="quarter" idx="23" hasCustomPrompt="1"/>
          </p:nvPr>
        </p:nvSpPr>
        <p:spPr bwMode="gray">
          <a:xfrm>
            <a:off x="7969251" y="1996803"/>
            <a:ext cx="3598333" cy="673100"/>
          </a:xfrm>
        </p:spPr>
        <p:txBody>
          <a:bodyPr lIns="179933" anchor="t" anchorCtr="0"/>
          <a:lstStyle>
            <a:lvl1pPr marL="0" indent="0">
              <a:lnSpc>
                <a:spcPct val="100000"/>
              </a:lnSpc>
              <a:spcBef>
                <a:spcPts val="0"/>
              </a:spcBef>
              <a:spcAft>
                <a:spcPts val="0"/>
              </a:spcAft>
              <a:buNone/>
              <a:defRPr b="0" baseline="0">
                <a:solidFill>
                  <a:schemeClr val="tx1"/>
                </a:solidFill>
              </a:defRPr>
            </a:lvl1pPr>
            <a:lvl2pPr marL="0" indent="0">
              <a:buNone/>
              <a:defRPr/>
            </a:lvl2pPr>
          </a:lstStyle>
          <a:p>
            <a:pPr lvl="0"/>
            <a:r>
              <a:rPr lang="en-GB" noProof="0" dirty="0"/>
              <a:t>Sub-title</a:t>
            </a:r>
          </a:p>
        </p:txBody>
      </p:sp>
      <p:sp>
        <p:nvSpPr>
          <p:cNvPr id="34" name="Espace réservé du texte 7"/>
          <p:cNvSpPr>
            <a:spLocks noGrp="1"/>
          </p:cNvSpPr>
          <p:nvPr>
            <p:ph type="body" sz="quarter" idx="24" hasCustomPrompt="1"/>
          </p:nvPr>
        </p:nvSpPr>
        <p:spPr bwMode="gray">
          <a:xfrm>
            <a:off x="7969251" y="2659200"/>
            <a:ext cx="3598333" cy="3600000"/>
          </a:xfrm>
        </p:spPr>
        <p:txBody>
          <a:bodyPr lIns="179933"/>
          <a:lstStyle>
            <a:lvl1pPr marL="228514" indent="-228514">
              <a:lnSpc>
                <a:spcPct val="100000"/>
              </a:lnSpc>
              <a:spcAft>
                <a:spcPts val="0"/>
              </a:spcAft>
              <a:buClr>
                <a:schemeClr val="tx2"/>
              </a:buClr>
              <a:buSzPct val="100000"/>
              <a:buFont typeface="Arial" panose="020B0604020202020204" pitchFamily="34" charset="0"/>
              <a:buChar char="•"/>
              <a:defRPr/>
            </a:lvl1pPr>
            <a:lvl2pPr marL="460608" indent="-228514">
              <a:lnSpc>
                <a:spcPct val="100000"/>
              </a:lnSpc>
              <a:spcBef>
                <a:spcPts val="400"/>
              </a:spcBef>
              <a:buClr>
                <a:schemeClr val="tx2"/>
              </a:buClr>
              <a:buFont typeface="Arial" panose="020B0604020202020204" pitchFamily="34" charset="0"/>
              <a:buChar char="•"/>
              <a:defRPr/>
            </a:lvl2pPr>
            <a:lvl3pPr marL="690923" indent="-228514">
              <a:lnSpc>
                <a:spcPct val="100000"/>
              </a:lnSpc>
              <a:spcBef>
                <a:spcPts val="400"/>
              </a:spcBef>
              <a:buClr>
                <a:schemeClr val="tx2"/>
              </a:buClr>
              <a:buFont typeface="Arial" panose="020B0604020202020204" pitchFamily="34" charset="0"/>
              <a:buChar char="•"/>
              <a:defRPr/>
            </a:lvl3pPr>
            <a:lvl4pPr marL="921237" indent="-228514">
              <a:lnSpc>
                <a:spcPct val="100000"/>
              </a:lnSpc>
              <a:spcBef>
                <a:spcPts val="400"/>
              </a:spcBef>
              <a:spcAft>
                <a:spcPts val="0"/>
              </a:spcAft>
              <a:buClr>
                <a:schemeClr val="tx2"/>
              </a:buClr>
              <a:buSzPct val="100000"/>
              <a:buFont typeface="Arial" panose="020B0604020202020204" pitchFamily="34" charset="0"/>
              <a:buChar char="•"/>
              <a:defRPr/>
            </a:lvl4pPr>
            <a:lvl5pPr marL="1151550" indent="-228514">
              <a:lnSpc>
                <a:spcPct val="100000"/>
              </a:lnSpc>
              <a:spcBef>
                <a:spcPts val="400"/>
              </a:spcBef>
              <a:spcAft>
                <a:spcPts val="0"/>
              </a:spcAft>
              <a:buClr>
                <a:schemeClr val="tx2"/>
              </a:buClr>
              <a:buSzPct val="100000"/>
              <a:buFont typeface="Arial" panose="020B0604020202020204" pitchFamily="34" charset="0"/>
              <a:buChar char="•"/>
              <a:defRPr/>
            </a:lvl5pPr>
          </a:lstStyle>
          <a:p>
            <a:pPr lvl="0"/>
            <a:r>
              <a:rPr lang="en-GB" noProof="0" dirty="0"/>
              <a:t>Text level 1</a:t>
            </a:r>
          </a:p>
          <a:p>
            <a:pPr lvl="1"/>
            <a:r>
              <a:rPr lang="en-GB" noProof="0" dirty="0"/>
              <a:t>Text level 2</a:t>
            </a:r>
          </a:p>
          <a:p>
            <a:pPr lvl="2"/>
            <a:r>
              <a:rPr lang="en-GB" noProof="0" dirty="0"/>
              <a:t>Text level 3</a:t>
            </a:r>
          </a:p>
          <a:p>
            <a:pPr lvl="3"/>
            <a:r>
              <a:rPr lang="en-GB" noProof="0" dirty="0"/>
              <a:t>Text level 4</a:t>
            </a:r>
          </a:p>
          <a:p>
            <a:pPr lvl="4"/>
            <a:r>
              <a:rPr lang="en-GB" noProof="0" dirty="0"/>
              <a:t>Text level 5</a:t>
            </a:r>
          </a:p>
        </p:txBody>
      </p:sp>
    </p:spTree>
    <p:extLst>
      <p:ext uri="{BB962C8B-B14F-4D97-AF65-F5344CB8AC3E}">
        <p14:creationId xmlns:p14="http://schemas.microsoft.com/office/powerpoint/2010/main" val="36704093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4_Blocks">
    <p:spTree>
      <p:nvGrpSpPr>
        <p:cNvPr id="1" name=""/>
        <p:cNvGrpSpPr/>
        <p:nvPr/>
      </p:nvGrpSpPr>
      <p:grpSpPr>
        <a:xfrm>
          <a:off x="0" y="0"/>
          <a:ext cx="0" cy="0"/>
          <a:chOff x="0" y="0"/>
          <a:chExt cx="0" cy="0"/>
        </a:xfrm>
      </p:grpSpPr>
      <p:sp>
        <p:nvSpPr>
          <p:cNvPr id="2" name="Titre 1"/>
          <p:cNvSpPr>
            <a:spLocks noGrp="1"/>
          </p:cNvSpPr>
          <p:nvPr>
            <p:ph type="title" hasCustomPrompt="1"/>
          </p:nvPr>
        </p:nvSpPr>
        <p:spPr bwMode="gray">
          <a:xfrm>
            <a:off x="624420" y="0"/>
            <a:ext cx="10943165" cy="645584"/>
          </a:xfrm>
        </p:spPr>
        <p:txBody>
          <a:bodyPr/>
          <a:lstStyle>
            <a:lvl1pPr>
              <a:defRPr/>
            </a:lvl1pPr>
          </a:lstStyle>
          <a:p>
            <a:r>
              <a:rPr lang="en-GB" noProof="0" dirty="0"/>
              <a:t>Title</a:t>
            </a:r>
          </a:p>
        </p:txBody>
      </p:sp>
      <p:sp>
        <p:nvSpPr>
          <p:cNvPr id="11" name="Espace réservé de la date 10"/>
          <p:cNvSpPr>
            <a:spLocks noGrp="1"/>
          </p:cNvSpPr>
          <p:nvPr>
            <p:ph type="dt" sz="half" idx="10"/>
          </p:nvPr>
        </p:nvSpPr>
        <p:spPr bwMode="gray"/>
        <p:txBody>
          <a:bodyPr/>
          <a:lstStyle/>
          <a:p>
            <a:fld id="{395D5B76-6756-4F24-AFE2-9A7E605B1A6E}" type="datetime1">
              <a:rPr lang="fr-FR" smtClean="0">
                <a:solidFill>
                  <a:srgbClr val="FFFFFF">
                    <a:alpha val="0"/>
                  </a:srgbClr>
                </a:solidFill>
              </a:rPr>
              <a:pPr/>
              <a:t>07/07/2020</a:t>
            </a:fld>
            <a:endParaRPr lang="en-GB" dirty="0">
              <a:solidFill>
                <a:srgbClr val="FFFFFF">
                  <a:alpha val="0"/>
                </a:srgbClr>
              </a:solidFill>
            </a:endParaRPr>
          </a:p>
        </p:txBody>
      </p:sp>
      <p:sp>
        <p:nvSpPr>
          <p:cNvPr id="12" name="Espace réservé du numéro de diapositive 11"/>
          <p:cNvSpPr>
            <a:spLocks noGrp="1"/>
          </p:cNvSpPr>
          <p:nvPr>
            <p:ph type="sldNum" sz="quarter" idx="11"/>
          </p:nvPr>
        </p:nvSpPr>
        <p:spPr bwMode="gray"/>
        <p:txBody>
          <a:bodyPr/>
          <a:lstStyle/>
          <a:p>
            <a:fld id="{10C140CD-8AED-46FF-A9A2-77308F3F39AE}" type="slidenum">
              <a:rPr lang="en-GB" smtClean="0">
                <a:solidFill>
                  <a:srgbClr val="F8485E"/>
                </a:solidFill>
              </a:rPr>
              <a:pPr/>
              <a:t>‹#›</a:t>
            </a:fld>
            <a:endParaRPr lang="en-GB" dirty="0">
              <a:solidFill>
                <a:srgbClr val="F8485E"/>
              </a:solidFill>
            </a:endParaRPr>
          </a:p>
        </p:txBody>
      </p:sp>
      <p:sp>
        <p:nvSpPr>
          <p:cNvPr id="13" name="Espace réservé du pied de page 12"/>
          <p:cNvSpPr>
            <a:spLocks noGrp="1"/>
          </p:cNvSpPr>
          <p:nvPr>
            <p:ph type="ftr" sz="quarter" idx="12"/>
          </p:nvPr>
        </p:nvSpPr>
        <p:spPr bwMode="gray"/>
        <p:txBody>
          <a:bodyPr/>
          <a:lstStyle/>
          <a:p>
            <a:endParaRPr lang="en-GB" dirty="0">
              <a:solidFill>
                <a:srgbClr val="56555A"/>
              </a:solidFill>
            </a:endParaRPr>
          </a:p>
        </p:txBody>
      </p:sp>
      <p:sp>
        <p:nvSpPr>
          <p:cNvPr id="5" name="Espace réservé du texte 4"/>
          <p:cNvSpPr>
            <a:spLocks noGrp="1"/>
          </p:cNvSpPr>
          <p:nvPr>
            <p:ph type="body" sz="quarter" idx="13" hasCustomPrompt="1"/>
          </p:nvPr>
        </p:nvSpPr>
        <p:spPr bwMode="gray">
          <a:xfrm>
            <a:off x="624433" y="645587"/>
            <a:ext cx="10943167" cy="622300"/>
          </a:xfrm>
        </p:spPr>
        <p:txBody>
          <a:bodyPr/>
          <a:lstStyle>
            <a:lvl1pPr marL="0" indent="0">
              <a:lnSpc>
                <a:spcPct val="100000"/>
              </a:lnSpc>
              <a:spcBef>
                <a:spcPts val="0"/>
              </a:spcBef>
              <a:spcAft>
                <a:spcPts val="0"/>
              </a:spcAft>
              <a:buFont typeface="Arial" panose="020B0604020202020204" pitchFamily="34" charset="0"/>
              <a:buNone/>
              <a:defRPr sz="1867"/>
            </a:lvl1pPr>
          </a:lstStyle>
          <a:p>
            <a:pPr lvl="0"/>
            <a:r>
              <a:rPr lang="en-GB" noProof="0" dirty="0"/>
              <a:t>Sub-title</a:t>
            </a:r>
          </a:p>
        </p:txBody>
      </p:sp>
      <p:sp>
        <p:nvSpPr>
          <p:cNvPr id="4" name="Espace réservé du texte 3"/>
          <p:cNvSpPr>
            <a:spLocks noGrp="1"/>
          </p:cNvSpPr>
          <p:nvPr>
            <p:ph type="body" sz="quarter" idx="14" hasCustomPrompt="1"/>
          </p:nvPr>
        </p:nvSpPr>
        <p:spPr bwMode="gray">
          <a:xfrm>
            <a:off x="624419" y="1315200"/>
            <a:ext cx="5470996" cy="336000"/>
          </a:xfrm>
        </p:spPr>
        <p:txBody>
          <a:bodyPr rIns="359865" anchor="b" anchorCtr="0"/>
          <a:lstStyle>
            <a:lvl1pPr marL="0" indent="0">
              <a:lnSpc>
                <a:spcPct val="90000"/>
              </a:lnSpc>
              <a:spcBef>
                <a:spcPts val="0"/>
              </a:spcBef>
              <a:spcAft>
                <a:spcPts val="0"/>
              </a:spcAft>
              <a:buFont typeface="Arial" panose="020B0604020202020204" pitchFamily="34" charset="0"/>
              <a:buNone/>
              <a:defRPr b="1" baseline="0"/>
            </a:lvl1pPr>
            <a:lvl2pPr marL="0" indent="0">
              <a:buNone/>
              <a:defRPr/>
            </a:lvl2pPr>
          </a:lstStyle>
          <a:p>
            <a:pPr lvl="0"/>
            <a:r>
              <a:rPr lang="en-GB" noProof="0" dirty="0"/>
              <a:t>Block</a:t>
            </a:r>
          </a:p>
        </p:txBody>
      </p:sp>
      <p:sp>
        <p:nvSpPr>
          <p:cNvPr id="10" name="Espace réservé du texte 3"/>
          <p:cNvSpPr>
            <a:spLocks noGrp="1"/>
          </p:cNvSpPr>
          <p:nvPr>
            <p:ph type="body" sz="quarter" idx="15" hasCustomPrompt="1"/>
          </p:nvPr>
        </p:nvSpPr>
        <p:spPr bwMode="gray">
          <a:xfrm>
            <a:off x="624419" y="1653644"/>
            <a:ext cx="5470996" cy="528000"/>
          </a:xfrm>
        </p:spPr>
        <p:txBody>
          <a:bodyPr rIns="359865" anchor="t" anchorCtr="0"/>
          <a:lstStyle>
            <a:lvl1pPr>
              <a:lnSpc>
                <a:spcPct val="100000"/>
              </a:lnSpc>
              <a:spcBef>
                <a:spcPts val="0"/>
              </a:spcBef>
              <a:spcAft>
                <a:spcPts val="0"/>
              </a:spcAft>
              <a:buNone/>
              <a:defRPr b="0" baseline="0">
                <a:solidFill>
                  <a:schemeClr val="tx1"/>
                </a:solidFill>
              </a:defRPr>
            </a:lvl1pPr>
            <a:lvl2pPr marL="0" indent="0">
              <a:buNone/>
              <a:defRPr/>
            </a:lvl2pPr>
          </a:lstStyle>
          <a:p>
            <a:pPr lvl="0"/>
            <a:r>
              <a:rPr lang="en-GB" noProof="0" dirty="0"/>
              <a:t>Sub-title</a:t>
            </a:r>
          </a:p>
        </p:txBody>
      </p:sp>
      <p:sp>
        <p:nvSpPr>
          <p:cNvPr id="8" name="Espace réservé du texte 7"/>
          <p:cNvSpPr>
            <a:spLocks noGrp="1"/>
          </p:cNvSpPr>
          <p:nvPr>
            <p:ph type="body" sz="quarter" idx="16" hasCustomPrompt="1"/>
          </p:nvPr>
        </p:nvSpPr>
        <p:spPr bwMode="gray">
          <a:xfrm>
            <a:off x="624420" y="2192364"/>
            <a:ext cx="5471581" cy="1524669"/>
          </a:xfrm>
        </p:spPr>
        <p:txBody>
          <a:bodyPr rIns="359865"/>
          <a:lstStyle>
            <a:lvl1pPr marL="228514" indent="-228514">
              <a:lnSpc>
                <a:spcPct val="100000"/>
              </a:lnSpc>
              <a:spcAft>
                <a:spcPts val="0"/>
              </a:spcAft>
              <a:buClr>
                <a:schemeClr val="tx2"/>
              </a:buClr>
              <a:buSzPct val="100000"/>
              <a:buFont typeface="Arial" panose="020B0604020202020204" pitchFamily="34" charset="0"/>
              <a:buChar char="•"/>
              <a:defRPr/>
            </a:lvl1pPr>
            <a:lvl2pPr marL="460608" indent="-228514">
              <a:lnSpc>
                <a:spcPct val="100000"/>
              </a:lnSpc>
              <a:spcBef>
                <a:spcPts val="400"/>
              </a:spcBef>
              <a:buClr>
                <a:schemeClr val="tx2"/>
              </a:buClr>
              <a:buFont typeface="Arial" panose="020B0604020202020204" pitchFamily="34" charset="0"/>
              <a:buChar char="•"/>
              <a:defRPr/>
            </a:lvl2pPr>
            <a:lvl3pPr marL="690923" indent="-228514">
              <a:lnSpc>
                <a:spcPct val="100000"/>
              </a:lnSpc>
              <a:spcBef>
                <a:spcPts val="400"/>
              </a:spcBef>
              <a:buClr>
                <a:schemeClr val="tx2"/>
              </a:buClr>
              <a:buFont typeface="Arial" panose="020B0604020202020204" pitchFamily="34" charset="0"/>
              <a:buChar char="•"/>
              <a:defRPr/>
            </a:lvl3pPr>
            <a:lvl4pPr marL="921237" indent="-228514">
              <a:lnSpc>
                <a:spcPct val="100000"/>
              </a:lnSpc>
              <a:spcBef>
                <a:spcPts val="400"/>
              </a:spcBef>
              <a:spcAft>
                <a:spcPts val="0"/>
              </a:spcAft>
              <a:buClr>
                <a:schemeClr val="tx2"/>
              </a:buClr>
              <a:buSzPct val="100000"/>
              <a:buFont typeface="Arial" panose="020B0604020202020204" pitchFamily="34" charset="0"/>
              <a:buChar char="•"/>
              <a:defRPr/>
            </a:lvl4pPr>
            <a:lvl5pPr marL="1151550" indent="-228514">
              <a:lnSpc>
                <a:spcPct val="100000"/>
              </a:lnSpc>
              <a:spcBef>
                <a:spcPts val="400"/>
              </a:spcBef>
              <a:spcAft>
                <a:spcPts val="0"/>
              </a:spcAft>
              <a:buClr>
                <a:schemeClr val="tx2"/>
              </a:buClr>
              <a:buSzPct val="100000"/>
              <a:buFont typeface="Arial" panose="020B0604020202020204" pitchFamily="34" charset="0"/>
              <a:buChar char="•"/>
              <a:defRPr/>
            </a:lvl5pPr>
          </a:lstStyle>
          <a:p>
            <a:pPr lvl="0"/>
            <a:r>
              <a:rPr lang="en-GB" noProof="0" dirty="0"/>
              <a:t>Text level 1</a:t>
            </a:r>
          </a:p>
          <a:p>
            <a:pPr lvl="1"/>
            <a:r>
              <a:rPr lang="en-GB" noProof="0" dirty="0"/>
              <a:t>Text level 2</a:t>
            </a:r>
          </a:p>
          <a:p>
            <a:pPr lvl="2"/>
            <a:r>
              <a:rPr lang="en-GB" noProof="0" dirty="0"/>
              <a:t>Text level 3</a:t>
            </a:r>
          </a:p>
          <a:p>
            <a:pPr lvl="3"/>
            <a:r>
              <a:rPr lang="en-GB" noProof="0" dirty="0"/>
              <a:t>Text level 4</a:t>
            </a:r>
          </a:p>
          <a:p>
            <a:pPr lvl="4"/>
            <a:r>
              <a:rPr lang="en-GB" noProof="0" dirty="0"/>
              <a:t>Text level 5</a:t>
            </a:r>
          </a:p>
        </p:txBody>
      </p:sp>
      <p:sp>
        <p:nvSpPr>
          <p:cNvPr id="14" name="Espace réservé du texte 7"/>
          <p:cNvSpPr>
            <a:spLocks noGrp="1"/>
          </p:cNvSpPr>
          <p:nvPr>
            <p:ph type="body" sz="quarter" idx="17" hasCustomPrompt="1"/>
          </p:nvPr>
        </p:nvSpPr>
        <p:spPr bwMode="gray">
          <a:xfrm>
            <a:off x="6096000" y="1315200"/>
            <a:ext cx="0" cy="4944000"/>
          </a:xfrm>
          <a:ln w="3175">
            <a:solidFill>
              <a:schemeClr val="tx2"/>
            </a:solidFill>
          </a:ln>
        </p:spPr>
        <p:txBody>
          <a:bodyPr/>
          <a:lstStyle>
            <a:lvl1pPr>
              <a:defRPr sz="133">
                <a:solidFill>
                  <a:schemeClr val="accent3">
                    <a:alpha val="0"/>
                  </a:schemeClr>
                </a:solidFill>
              </a:defRPr>
            </a:lvl1pPr>
          </a:lstStyle>
          <a:p>
            <a:pPr lvl="0"/>
            <a:r>
              <a:rPr lang="en-GB" noProof="0" dirty="0"/>
              <a:t> </a:t>
            </a:r>
          </a:p>
        </p:txBody>
      </p:sp>
      <p:sp>
        <p:nvSpPr>
          <p:cNvPr id="20" name="Espace réservé du texte 7"/>
          <p:cNvSpPr>
            <a:spLocks noGrp="1"/>
          </p:cNvSpPr>
          <p:nvPr>
            <p:ph type="body" sz="quarter" idx="18" hasCustomPrompt="1"/>
          </p:nvPr>
        </p:nvSpPr>
        <p:spPr bwMode="gray">
          <a:xfrm>
            <a:off x="624433" y="3787200"/>
            <a:ext cx="10943167" cy="0"/>
          </a:xfrm>
          <a:ln w="3175">
            <a:solidFill>
              <a:schemeClr val="tx2"/>
            </a:solidFill>
          </a:ln>
        </p:spPr>
        <p:txBody>
          <a:bodyPr/>
          <a:lstStyle>
            <a:lvl1pPr>
              <a:defRPr sz="133">
                <a:solidFill>
                  <a:schemeClr val="accent3">
                    <a:alpha val="0"/>
                  </a:schemeClr>
                </a:solidFill>
              </a:defRPr>
            </a:lvl1pPr>
          </a:lstStyle>
          <a:p>
            <a:pPr lvl="0"/>
            <a:r>
              <a:rPr lang="en-GB" noProof="0" dirty="0"/>
              <a:t> </a:t>
            </a:r>
          </a:p>
        </p:txBody>
      </p:sp>
      <p:sp>
        <p:nvSpPr>
          <p:cNvPr id="21" name="Espace réservé du texte 3"/>
          <p:cNvSpPr>
            <a:spLocks noGrp="1"/>
          </p:cNvSpPr>
          <p:nvPr>
            <p:ph type="body" sz="quarter" idx="19" hasCustomPrompt="1"/>
          </p:nvPr>
        </p:nvSpPr>
        <p:spPr bwMode="gray">
          <a:xfrm>
            <a:off x="6096102" y="1315200"/>
            <a:ext cx="5471503" cy="336000"/>
          </a:xfrm>
        </p:spPr>
        <p:txBody>
          <a:bodyPr lIns="359865" anchor="b" anchorCtr="0"/>
          <a:lstStyle>
            <a:lvl1pPr marL="0" indent="0">
              <a:lnSpc>
                <a:spcPct val="90000"/>
              </a:lnSpc>
              <a:spcBef>
                <a:spcPts val="0"/>
              </a:spcBef>
              <a:spcAft>
                <a:spcPts val="0"/>
              </a:spcAft>
              <a:buFont typeface="Arial" panose="020B0604020202020204" pitchFamily="34" charset="0"/>
              <a:buNone/>
              <a:defRPr b="1" baseline="0"/>
            </a:lvl1pPr>
            <a:lvl2pPr marL="0" indent="0">
              <a:buNone/>
              <a:defRPr/>
            </a:lvl2pPr>
          </a:lstStyle>
          <a:p>
            <a:pPr lvl="0"/>
            <a:r>
              <a:rPr lang="en-GB" noProof="0" dirty="0"/>
              <a:t>Block</a:t>
            </a:r>
          </a:p>
        </p:txBody>
      </p:sp>
      <p:sp>
        <p:nvSpPr>
          <p:cNvPr id="26" name="Espace réservé du texte 3"/>
          <p:cNvSpPr>
            <a:spLocks noGrp="1"/>
          </p:cNvSpPr>
          <p:nvPr>
            <p:ph type="body" sz="quarter" idx="20" hasCustomPrompt="1"/>
          </p:nvPr>
        </p:nvSpPr>
        <p:spPr bwMode="gray">
          <a:xfrm>
            <a:off x="6096101" y="1653644"/>
            <a:ext cx="5471503" cy="528000"/>
          </a:xfrm>
        </p:spPr>
        <p:txBody>
          <a:bodyPr lIns="359865" anchor="t" anchorCtr="0"/>
          <a:lstStyle>
            <a:lvl1pPr>
              <a:lnSpc>
                <a:spcPct val="100000"/>
              </a:lnSpc>
              <a:spcBef>
                <a:spcPts val="0"/>
              </a:spcBef>
              <a:spcAft>
                <a:spcPts val="0"/>
              </a:spcAft>
              <a:buNone/>
              <a:defRPr b="0" baseline="0">
                <a:solidFill>
                  <a:schemeClr val="tx1"/>
                </a:solidFill>
              </a:defRPr>
            </a:lvl1pPr>
            <a:lvl2pPr marL="0" indent="0">
              <a:buNone/>
              <a:defRPr/>
            </a:lvl2pPr>
          </a:lstStyle>
          <a:p>
            <a:pPr lvl="0"/>
            <a:r>
              <a:rPr lang="en-GB" noProof="0" dirty="0"/>
              <a:t>Sub-title</a:t>
            </a:r>
          </a:p>
        </p:txBody>
      </p:sp>
      <p:sp>
        <p:nvSpPr>
          <p:cNvPr id="27" name="Espace réservé du texte 7"/>
          <p:cNvSpPr>
            <a:spLocks noGrp="1"/>
          </p:cNvSpPr>
          <p:nvPr>
            <p:ph type="body" sz="quarter" idx="21" hasCustomPrompt="1"/>
          </p:nvPr>
        </p:nvSpPr>
        <p:spPr bwMode="gray">
          <a:xfrm>
            <a:off x="6096000" y="2192364"/>
            <a:ext cx="5472088" cy="1524669"/>
          </a:xfrm>
        </p:spPr>
        <p:txBody>
          <a:bodyPr lIns="359865"/>
          <a:lstStyle>
            <a:lvl1pPr marL="228514" indent="-228514">
              <a:lnSpc>
                <a:spcPct val="100000"/>
              </a:lnSpc>
              <a:spcAft>
                <a:spcPts val="0"/>
              </a:spcAft>
              <a:buClr>
                <a:schemeClr val="tx2"/>
              </a:buClr>
              <a:buSzPct val="100000"/>
              <a:buFont typeface="Arial" panose="020B0604020202020204" pitchFamily="34" charset="0"/>
              <a:buChar char="•"/>
              <a:defRPr/>
            </a:lvl1pPr>
            <a:lvl2pPr marL="460608" indent="-228514">
              <a:lnSpc>
                <a:spcPct val="100000"/>
              </a:lnSpc>
              <a:spcBef>
                <a:spcPts val="400"/>
              </a:spcBef>
              <a:buClr>
                <a:schemeClr val="tx2"/>
              </a:buClr>
              <a:buFont typeface="Arial" panose="020B0604020202020204" pitchFamily="34" charset="0"/>
              <a:buChar char="•"/>
              <a:defRPr/>
            </a:lvl2pPr>
            <a:lvl3pPr marL="690923" indent="-228514">
              <a:lnSpc>
                <a:spcPct val="100000"/>
              </a:lnSpc>
              <a:spcBef>
                <a:spcPts val="400"/>
              </a:spcBef>
              <a:buClr>
                <a:schemeClr val="tx2"/>
              </a:buClr>
              <a:buFont typeface="Arial" panose="020B0604020202020204" pitchFamily="34" charset="0"/>
              <a:buChar char="•"/>
              <a:defRPr/>
            </a:lvl3pPr>
            <a:lvl4pPr marL="921237" indent="-228514">
              <a:lnSpc>
                <a:spcPct val="100000"/>
              </a:lnSpc>
              <a:spcBef>
                <a:spcPts val="400"/>
              </a:spcBef>
              <a:spcAft>
                <a:spcPts val="0"/>
              </a:spcAft>
              <a:buClr>
                <a:schemeClr val="tx2"/>
              </a:buClr>
              <a:buSzPct val="100000"/>
              <a:buFont typeface="Arial" panose="020B0604020202020204" pitchFamily="34" charset="0"/>
              <a:buChar char="•"/>
              <a:defRPr/>
            </a:lvl4pPr>
            <a:lvl5pPr marL="1151550" indent="-228514">
              <a:lnSpc>
                <a:spcPct val="100000"/>
              </a:lnSpc>
              <a:spcBef>
                <a:spcPts val="400"/>
              </a:spcBef>
              <a:spcAft>
                <a:spcPts val="0"/>
              </a:spcAft>
              <a:buClr>
                <a:schemeClr val="tx2"/>
              </a:buClr>
              <a:buSzPct val="100000"/>
              <a:buFont typeface="Arial" panose="020B0604020202020204" pitchFamily="34" charset="0"/>
              <a:buChar char="•"/>
              <a:defRPr/>
            </a:lvl5pPr>
          </a:lstStyle>
          <a:p>
            <a:pPr lvl="0"/>
            <a:r>
              <a:rPr lang="en-GB" noProof="0" dirty="0"/>
              <a:t>Text level 1</a:t>
            </a:r>
          </a:p>
          <a:p>
            <a:pPr lvl="1"/>
            <a:r>
              <a:rPr lang="en-GB" noProof="0" dirty="0"/>
              <a:t>Text level 2</a:t>
            </a:r>
          </a:p>
          <a:p>
            <a:pPr lvl="2"/>
            <a:r>
              <a:rPr lang="en-GB" noProof="0" dirty="0"/>
              <a:t>Text level 3</a:t>
            </a:r>
          </a:p>
          <a:p>
            <a:pPr lvl="3"/>
            <a:r>
              <a:rPr lang="en-GB" noProof="0" dirty="0"/>
              <a:t>Text level 4</a:t>
            </a:r>
          </a:p>
          <a:p>
            <a:pPr lvl="4"/>
            <a:r>
              <a:rPr lang="en-GB" noProof="0" dirty="0"/>
              <a:t>Text level 5</a:t>
            </a:r>
          </a:p>
        </p:txBody>
      </p:sp>
      <p:sp>
        <p:nvSpPr>
          <p:cNvPr id="28" name="Espace réservé du texte 3"/>
          <p:cNvSpPr>
            <a:spLocks noGrp="1"/>
          </p:cNvSpPr>
          <p:nvPr>
            <p:ph type="body" sz="quarter" idx="22" hasCustomPrompt="1"/>
          </p:nvPr>
        </p:nvSpPr>
        <p:spPr bwMode="gray">
          <a:xfrm>
            <a:off x="624420" y="3859200"/>
            <a:ext cx="5470997" cy="336000"/>
          </a:xfrm>
        </p:spPr>
        <p:txBody>
          <a:bodyPr rIns="359865" anchor="b" anchorCtr="0"/>
          <a:lstStyle>
            <a:lvl1pPr marL="0" indent="0">
              <a:lnSpc>
                <a:spcPct val="90000"/>
              </a:lnSpc>
              <a:spcBef>
                <a:spcPts val="0"/>
              </a:spcBef>
              <a:spcAft>
                <a:spcPts val="0"/>
              </a:spcAft>
              <a:buNone/>
              <a:defRPr b="1" baseline="0"/>
            </a:lvl1pPr>
            <a:lvl2pPr marL="0" indent="0">
              <a:buNone/>
              <a:defRPr/>
            </a:lvl2pPr>
          </a:lstStyle>
          <a:p>
            <a:pPr lvl="0"/>
            <a:r>
              <a:rPr lang="en-GB" noProof="0" dirty="0"/>
              <a:t>Block</a:t>
            </a:r>
          </a:p>
        </p:txBody>
      </p:sp>
      <p:sp>
        <p:nvSpPr>
          <p:cNvPr id="29" name="Espace réservé du texte 3"/>
          <p:cNvSpPr>
            <a:spLocks noGrp="1"/>
          </p:cNvSpPr>
          <p:nvPr>
            <p:ph type="body" sz="quarter" idx="23" hasCustomPrompt="1"/>
          </p:nvPr>
        </p:nvSpPr>
        <p:spPr bwMode="gray">
          <a:xfrm>
            <a:off x="624420" y="4197712"/>
            <a:ext cx="5470997" cy="528000"/>
          </a:xfrm>
        </p:spPr>
        <p:txBody>
          <a:bodyPr rIns="359865" anchor="t" anchorCtr="0"/>
          <a:lstStyle>
            <a:lvl1pPr>
              <a:lnSpc>
                <a:spcPct val="100000"/>
              </a:lnSpc>
              <a:spcBef>
                <a:spcPts val="0"/>
              </a:spcBef>
              <a:spcAft>
                <a:spcPts val="0"/>
              </a:spcAft>
              <a:buNone/>
              <a:defRPr b="0" baseline="0">
                <a:solidFill>
                  <a:schemeClr val="tx1"/>
                </a:solidFill>
              </a:defRPr>
            </a:lvl1pPr>
            <a:lvl2pPr marL="0" indent="0">
              <a:buNone/>
              <a:defRPr/>
            </a:lvl2pPr>
          </a:lstStyle>
          <a:p>
            <a:pPr lvl="0"/>
            <a:r>
              <a:rPr lang="en-GB" noProof="0" dirty="0"/>
              <a:t>Sub-title</a:t>
            </a:r>
          </a:p>
        </p:txBody>
      </p:sp>
      <p:sp>
        <p:nvSpPr>
          <p:cNvPr id="30" name="Espace réservé du texte 7"/>
          <p:cNvSpPr>
            <a:spLocks noGrp="1"/>
          </p:cNvSpPr>
          <p:nvPr>
            <p:ph type="body" sz="quarter" idx="24" hasCustomPrompt="1"/>
          </p:nvPr>
        </p:nvSpPr>
        <p:spPr bwMode="gray">
          <a:xfrm>
            <a:off x="624437" y="4736432"/>
            <a:ext cx="5471583" cy="1524669"/>
          </a:xfrm>
        </p:spPr>
        <p:txBody>
          <a:bodyPr rIns="359865"/>
          <a:lstStyle>
            <a:lvl1pPr marL="228514" indent="-228514">
              <a:lnSpc>
                <a:spcPct val="100000"/>
              </a:lnSpc>
              <a:spcAft>
                <a:spcPts val="0"/>
              </a:spcAft>
              <a:buClr>
                <a:schemeClr val="tx2"/>
              </a:buClr>
              <a:buSzPct val="100000"/>
              <a:buFont typeface="Arial" panose="020B0604020202020204" pitchFamily="34" charset="0"/>
              <a:buChar char="•"/>
              <a:defRPr/>
            </a:lvl1pPr>
            <a:lvl2pPr marL="460608" indent="-228514">
              <a:lnSpc>
                <a:spcPct val="100000"/>
              </a:lnSpc>
              <a:spcBef>
                <a:spcPts val="400"/>
              </a:spcBef>
              <a:buClr>
                <a:schemeClr val="tx2"/>
              </a:buClr>
              <a:buFont typeface="Arial" panose="020B0604020202020204" pitchFamily="34" charset="0"/>
              <a:buChar char="•"/>
              <a:defRPr/>
            </a:lvl2pPr>
            <a:lvl3pPr marL="690923" indent="-228514">
              <a:lnSpc>
                <a:spcPct val="100000"/>
              </a:lnSpc>
              <a:spcBef>
                <a:spcPts val="400"/>
              </a:spcBef>
              <a:buClr>
                <a:schemeClr val="tx2"/>
              </a:buClr>
              <a:buFont typeface="Arial" panose="020B0604020202020204" pitchFamily="34" charset="0"/>
              <a:buChar char="•"/>
              <a:defRPr/>
            </a:lvl3pPr>
            <a:lvl4pPr marL="921237" indent="-228514">
              <a:lnSpc>
                <a:spcPct val="100000"/>
              </a:lnSpc>
              <a:spcBef>
                <a:spcPts val="400"/>
              </a:spcBef>
              <a:spcAft>
                <a:spcPts val="0"/>
              </a:spcAft>
              <a:buClr>
                <a:schemeClr val="tx2"/>
              </a:buClr>
              <a:buSzPct val="100000"/>
              <a:buFont typeface="Arial" panose="020B0604020202020204" pitchFamily="34" charset="0"/>
              <a:buChar char="•"/>
              <a:defRPr/>
            </a:lvl4pPr>
            <a:lvl5pPr marL="1151550" indent="-228514">
              <a:lnSpc>
                <a:spcPct val="100000"/>
              </a:lnSpc>
              <a:spcBef>
                <a:spcPts val="400"/>
              </a:spcBef>
              <a:spcAft>
                <a:spcPts val="0"/>
              </a:spcAft>
              <a:buClr>
                <a:schemeClr val="tx2"/>
              </a:buClr>
              <a:buSzPct val="100000"/>
              <a:buFont typeface="Arial" panose="020B0604020202020204" pitchFamily="34" charset="0"/>
              <a:buChar char="•"/>
              <a:defRPr/>
            </a:lvl5pPr>
          </a:lstStyle>
          <a:p>
            <a:pPr lvl="0"/>
            <a:r>
              <a:rPr lang="en-GB" noProof="0" dirty="0"/>
              <a:t>Text level 1</a:t>
            </a:r>
          </a:p>
          <a:p>
            <a:pPr lvl="1"/>
            <a:r>
              <a:rPr lang="en-GB" noProof="0" dirty="0"/>
              <a:t>Text level 2</a:t>
            </a:r>
          </a:p>
          <a:p>
            <a:pPr lvl="2"/>
            <a:r>
              <a:rPr lang="en-GB" noProof="0" dirty="0"/>
              <a:t>Text level 3</a:t>
            </a:r>
          </a:p>
          <a:p>
            <a:pPr lvl="3"/>
            <a:r>
              <a:rPr lang="en-GB" noProof="0" dirty="0"/>
              <a:t>Text level 4</a:t>
            </a:r>
          </a:p>
          <a:p>
            <a:pPr lvl="4"/>
            <a:r>
              <a:rPr lang="en-GB" noProof="0" dirty="0"/>
              <a:t>Text level 5</a:t>
            </a:r>
          </a:p>
        </p:txBody>
      </p:sp>
      <p:sp>
        <p:nvSpPr>
          <p:cNvPr id="31" name="Espace réservé du texte 3"/>
          <p:cNvSpPr>
            <a:spLocks noGrp="1"/>
          </p:cNvSpPr>
          <p:nvPr>
            <p:ph type="body" sz="quarter" idx="25" hasCustomPrompt="1"/>
          </p:nvPr>
        </p:nvSpPr>
        <p:spPr bwMode="gray">
          <a:xfrm>
            <a:off x="6096102" y="3859199"/>
            <a:ext cx="5471503" cy="336000"/>
          </a:xfrm>
        </p:spPr>
        <p:txBody>
          <a:bodyPr lIns="359865" anchor="b" anchorCtr="0"/>
          <a:lstStyle>
            <a:lvl1pPr marL="0" indent="0">
              <a:lnSpc>
                <a:spcPct val="90000"/>
              </a:lnSpc>
              <a:spcBef>
                <a:spcPts val="0"/>
              </a:spcBef>
              <a:spcAft>
                <a:spcPts val="0"/>
              </a:spcAft>
              <a:buNone/>
              <a:defRPr b="1" baseline="0"/>
            </a:lvl1pPr>
            <a:lvl2pPr marL="0" indent="0">
              <a:buNone/>
              <a:defRPr/>
            </a:lvl2pPr>
          </a:lstStyle>
          <a:p>
            <a:pPr lvl="0"/>
            <a:r>
              <a:rPr lang="en-GB" noProof="0" dirty="0"/>
              <a:t>Block</a:t>
            </a:r>
          </a:p>
        </p:txBody>
      </p:sp>
      <p:sp>
        <p:nvSpPr>
          <p:cNvPr id="32" name="Espace réservé du texte 3"/>
          <p:cNvSpPr>
            <a:spLocks noGrp="1"/>
          </p:cNvSpPr>
          <p:nvPr>
            <p:ph type="body" sz="quarter" idx="26" hasCustomPrompt="1"/>
          </p:nvPr>
        </p:nvSpPr>
        <p:spPr bwMode="gray">
          <a:xfrm>
            <a:off x="6096102" y="4197712"/>
            <a:ext cx="5471503" cy="528000"/>
          </a:xfrm>
        </p:spPr>
        <p:txBody>
          <a:bodyPr lIns="359865" anchor="t" anchorCtr="0"/>
          <a:lstStyle>
            <a:lvl1pPr>
              <a:lnSpc>
                <a:spcPct val="100000"/>
              </a:lnSpc>
              <a:spcBef>
                <a:spcPts val="0"/>
              </a:spcBef>
              <a:spcAft>
                <a:spcPts val="0"/>
              </a:spcAft>
              <a:buNone/>
              <a:defRPr b="0" baseline="0">
                <a:solidFill>
                  <a:schemeClr val="tx1"/>
                </a:solidFill>
              </a:defRPr>
            </a:lvl1pPr>
            <a:lvl2pPr marL="0" indent="0">
              <a:buNone/>
              <a:defRPr/>
            </a:lvl2pPr>
          </a:lstStyle>
          <a:p>
            <a:pPr lvl="0"/>
            <a:r>
              <a:rPr lang="en-GB" noProof="0" dirty="0"/>
              <a:t>Sub-title</a:t>
            </a:r>
          </a:p>
        </p:txBody>
      </p:sp>
      <p:sp>
        <p:nvSpPr>
          <p:cNvPr id="33" name="Espace réservé du texte 7"/>
          <p:cNvSpPr>
            <a:spLocks noGrp="1"/>
          </p:cNvSpPr>
          <p:nvPr>
            <p:ph type="body" sz="quarter" idx="27" hasCustomPrompt="1"/>
          </p:nvPr>
        </p:nvSpPr>
        <p:spPr bwMode="gray">
          <a:xfrm>
            <a:off x="6095999" y="4736432"/>
            <a:ext cx="5472088" cy="1524669"/>
          </a:xfrm>
        </p:spPr>
        <p:txBody>
          <a:bodyPr lIns="359865"/>
          <a:lstStyle>
            <a:lvl1pPr marL="228514" indent="-228514">
              <a:lnSpc>
                <a:spcPct val="100000"/>
              </a:lnSpc>
              <a:spcAft>
                <a:spcPts val="0"/>
              </a:spcAft>
              <a:buClr>
                <a:schemeClr val="tx2"/>
              </a:buClr>
              <a:buSzPct val="100000"/>
              <a:buFont typeface="Arial" panose="020B0604020202020204" pitchFamily="34" charset="0"/>
              <a:buChar char="•"/>
              <a:defRPr/>
            </a:lvl1pPr>
            <a:lvl2pPr marL="460608" indent="-228514">
              <a:lnSpc>
                <a:spcPct val="100000"/>
              </a:lnSpc>
              <a:spcBef>
                <a:spcPts val="400"/>
              </a:spcBef>
              <a:buClr>
                <a:schemeClr val="tx2"/>
              </a:buClr>
              <a:buFont typeface="Arial" panose="020B0604020202020204" pitchFamily="34" charset="0"/>
              <a:buChar char="•"/>
              <a:defRPr/>
            </a:lvl2pPr>
            <a:lvl3pPr marL="690923" indent="-228514">
              <a:lnSpc>
                <a:spcPct val="100000"/>
              </a:lnSpc>
              <a:spcBef>
                <a:spcPts val="400"/>
              </a:spcBef>
              <a:buClr>
                <a:schemeClr val="tx2"/>
              </a:buClr>
              <a:buFont typeface="Arial" panose="020B0604020202020204" pitchFamily="34" charset="0"/>
              <a:buChar char="•"/>
              <a:defRPr/>
            </a:lvl3pPr>
            <a:lvl4pPr marL="921237" indent="-228514">
              <a:lnSpc>
                <a:spcPct val="100000"/>
              </a:lnSpc>
              <a:spcBef>
                <a:spcPts val="400"/>
              </a:spcBef>
              <a:spcAft>
                <a:spcPts val="0"/>
              </a:spcAft>
              <a:buClr>
                <a:schemeClr val="tx2"/>
              </a:buClr>
              <a:buSzPct val="100000"/>
              <a:buFont typeface="Arial" panose="020B0604020202020204" pitchFamily="34" charset="0"/>
              <a:buChar char="•"/>
              <a:defRPr/>
            </a:lvl4pPr>
            <a:lvl5pPr marL="1151550" indent="-228514">
              <a:lnSpc>
                <a:spcPct val="100000"/>
              </a:lnSpc>
              <a:spcBef>
                <a:spcPts val="400"/>
              </a:spcBef>
              <a:spcAft>
                <a:spcPts val="0"/>
              </a:spcAft>
              <a:buClr>
                <a:schemeClr val="tx2"/>
              </a:buClr>
              <a:buSzPct val="100000"/>
              <a:buFont typeface="Arial" panose="020B0604020202020204" pitchFamily="34" charset="0"/>
              <a:buChar char="•"/>
              <a:defRPr/>
            </a:lvl5pPr>
          </a:lstStyle>
          <a:p>
            <a:pPr lvl="0"/>
            <a:r>
              <a:rPr lang="en-GB" noProof="0" dirty="0"/>
              <a:t>Text level 1</a:t>
            </a:r>
          </a:p>
          <a:p>
            <a:pPr lvl="1"/>
            <a:r>
              <a:rPr lang="en-GB" noProof="0" dirty="0"/>
              <a:t>Text level 2</a:t>
            </a:r>
          </a:p>
          <a:p>
            <a:pPr lvl="2"/>
            <a:r>
              <a:rPr lang="en-GB" noProof="0" dirty="0"/>
              <a:t>Text level 3</a:t>
            </a:r>
          </a:p>
          <a:p>
            <a:pPr lvl="3"/>
            <a:r>
              <a:rPr lang="en-GB" noProof="0" dirty="0"/>
              <a:t>Text level 4</a:t>
            </a:r>
          </a:p>
          <a:p>
            <a:pPr lvl="4"/>
            <a:r>
              <a:rPr lang="en-GB" noProof="0" dirty="0"/>
              <a:t>Text level 5</a:t>
            </a:r>
          </a:p>
        </p:txBody>
      </p:sp>
    </p:spTree>
    <p:extLst>
      <p:ext uri="{BB962C8B-B14F-4D97-AF65-F5344CB8AC3E}">
        <p14:creationId xmlns:p14="http://schemas.microsoft.com/office/powerpoint/2010/main" val="33120747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_Numbered_Blocks">
    <p:spTree>
      <p:nvGrpSpPr>
        <p:cNvPr id="1" name=""/>
        <p:cNvGrpSpPr/>
        <p:nvPr/>
      </p:nvGrpSpPr>
      <p:grpSpPr>
        <a:xfrm>
          <a:off x="0" y="0"/>
          <a:ext cx="0" cy="0"/>
          <a:chOff x="0" y="0"/>
          <a:chExt cx="0" cy="0"/>
        </a:xfrm>
      </p:grpSpPr>
      <p:sp>
        <p:nvSpPr>
          <p:cNvPr id="2" name="Titre 1"/>
          <p:cNvSpPr>
            <a:spLocks noGrp="1"/>
          </p:cNvSpPr>
          <p:nvPr>
            <p:ph type="title" hasCustomPrompt="1"/>
          </p:nvPr>
        </p:nvSpPr>
        <p:spPr bwMode="gray"/>
        <p:txBody>
          <a:bodyPr/>
          <a:lstStyle>
            <a:lvl1pPr>
              <a:defRPr/>
            </a:lvl1pPr>
          </a:lstStyle>
          <a:p>
            <a:r>
              <a:rPr lang="en-GB" noProof="0" dirty="0"/>
              <a:t>Title</a:t>
            </a:r>
          </a:p>
        </p:txBody>
      </p:sp>
      <p:sp>
        <p:nvSpPr>
          <p:cNvPr id="11" name="Espace réservé de la date 10"/>
          <p:cNvSpPr>
            <a:spLocks noGrp="1"/>
          </p:cNvSpPr>
          <p:nvPr>
            <p:ph type="dt" sz="half" idx="10"/>
          </p:nvPr>
        </p:nvSpPr>
        <p:spPr bwMode="gray"/>
        <p:txBody>
          <a:bodyPr/>
          <a:lstStyle/>
          <a:p>
            <a:fld id="{C50F0F3B-9764-4681-886D-DB3E9BC17E0B}" type="datetime1">
              <a:rPr lang="fr-FR" smtClean="0">
                <a:solidFill>
                  <a:srgbClr val="FFFFFF">
                    <a:alpha val="0"/>
                  </a:srgbClr>
                </a:solidFill>
              </a:rPr>
              <a:pPr/>
              <a:t>07/07/2020</a:t>
            </a:fld>
            <a:endParaRPr lang="en-GB" dirty="0">
              <a:solidFill>
                <a:srgbClr val="FFFFFF">
                  <a:alpha val="0"/>
                </a:srgbClr>
              </a:solidFill>
            </a:endParaRPr>
          </a:p>
        </p:txBody>
      </p:sp>
      <p:sp>
        <p:nvSpPr>
          <p:cNvPr id="12" name="Espace réservé du numéro de diapositive 11"/>
          <p:cNvSpPr>
            <a:spLocks noGrp="1"/>
          </p:cNvSpPr>
          <p:nvPr>
            <p:ph type="sldNum" sz="quarter" idx="11"/>
          </p:nvPr>
        </p:nvSpPr>
        <p:spPr bwMode="gray"/>
        <p:txBody>
          <a:bodyPr/>
          <a:lstStyle/>
          <a:p>
            <a:fld id="{10C140CD-8AED-46FF-A9A2-77308F3F39AE}" type="slidenum">
              <a:rPr lang="en-GB" smtClean="0">
                <a:solidFill>
                  <a:srgbClr val="F8485E"/>
                </a:solidFill>
              </a:rPr>
              <a:pPr/>
              <a:t>‹#›</a:t>
            </a:fld>
            <a:endParaRPr lang="en-GB" dirty="0">
              <a:solidFill>
                <a:srgbClr val="F8485E"/>
              </a:solidFill>
            </a:endParaRPr>
          </a:p>
        </p:txBody>
      </p:sp>
      <p:sp>
        <p:nvSpPr>
          <p:cNvPr id="13" name="Espace réservé du pied de page 12"/>
          <p:cNvSpPr>
            <a:spLocks noGrp="1"/>
          </p:cNvSpPr>
          <p:nvPr>
            <p:ph type="ftr" sz="quarter" idx="12"/>
          </p:nvPr>
        </p:nvSpPr>
        <p:spPr bwMode="gray"/>
        <p:txBody>
          <a:bodyPr/>
          <a:lstStyle/>
          <a:p>
            <a:endParaRPr lang="en-GB" dirty="0">
              <a:solidFill>
                <a:srgbClr val="56555A"/>
              </a:solidFill>
            </a:endParaRPr>
          </a:p>
        </p:txBody>
      </p:sp>
      <p:sp>
        <p:nvSpPr>
          <p:cNvPr id="5" name="Espace réservé du texte 4"/>
          <p:cNvSpPr>
            <a:spLocks noGrp="1"/>
          </p:cNvSpPr>
          <p:nvPr>
            <p:ph type="body" sz="quarter" idx="13" hasCustomPrompt="1"/>
          </p:nvPr>
        </p:nvSpPr>
        <p:spPr bwMode="gray">
          <a:xfrm>
            <a:off x="624433" y="645587"/>
            <a:ext cx="10943167" cy="622300"/>
          </a:xfrm>
        </p:spPr>
        <p:txBody>
          <a:bodyPr/>
          <a:lstStyle>
            <a:lvl1pPr marL="0" indent="0">
              <a:lnSpc>
                <a:spcPct val="100000"/>
              </a:lnSpc>
              <a:spcBef>
                <a:spcPts val="0"/>
              </a:spcBef>
              <a:spcAft>
                <a:spcPts val="0"/>
              </a:spcAft>
              <a:buFont typeface="Arial" panose="020B0604020202020204" pitchFamily="34" charset="0"/>
              <a:buNone/>
              <a:defRPr sz="1867"/>
            </a:lvl1pPr>
          </a:lstStyle>
          <a:p>
            <a:pPr lvl="0"/>
            <a:r>
              <a:rPr lang="en-GB" noProof="0" dirty="0"/>
              <a:t>Sub-title</a:t>
            </a:r>
          </a:p>
        </p:txBody>
      </p:sp>
      <p:sp>
        <p:nvSpPr>
          <p:cNvPr id="10" name="Espace réservé du texte 4"/>
          <p:cNvSpPr>
            <a:spLocks noGrp="1"/>
          </p:cNvSpPr>
          <p:nvPr>
            <p:ph type="body" sz="quarter" idx="14" hasCustomPrompt="1"/>
          </p:nvPr>
        </p:nvSpPr>
        <p:spPr bwMode="gray">
          <a:xfrm>
            <a:off x="2640207" y="1315200"/>
            <a:ext cx="1440000" cy="1440000"/>
          </a:xfrm>
          <a:prstGeom prst="ellipse">
            <a:avLst/>
          </a:prstGeom>
          <a:solidFill>
            <a:schemeClr val="accent1"/>
          </a:solidFill>
        </p:spPr>
        <p:txBody>
          <a:bodyPr anchor="ctr" anchorCtr="0"/>
          <a:lstStyle>
            <a:lvl1pPr marL="0" indent="0" algn="ctr">
              <a:lnSpc>
                <a:spcPct val="100000"/>
              </a:lnSpc>
              <a:spcBef>
                <a:spcPts val="0"/>
              </a:spcBef>
              <a:spcAft>
                <a:spcPts val="0"/>
              </a:spcAft>
              <a:buNone/>
              <a:defRPr sz="8000" b="1">
                <a:solidFill>
                  <a:schemeClr val="bg1"/>
                </a:solidFill>
              </a:defRPr>
            </a:lvl1pPr>
            <a:lvl2pPr marL="0" indent="0" algn="ctr">
              <a:lnSpc>
                <a:spcPct val="100000"/>
              </a:lnSpc>
              <a:buNone/>
              <a:defRPr sz="2133"/>
            </a:lvl2pPr>
          </a:lstStyle>
          <a:p>
            <a:pPr lvl="0"/>
            <a:r>
              <a:rPr lang="en-GB" noProof="0" dirty="0"/>
              <a:t>0</a:t>
            </a:r>
          </a:p>
        </p:txBody>
      </p:sp>
      <p:sp>
        <p:nvSpPr>
          <p:cNvPr id="6" name="Espace réservé du texte 5"/>
          <p:cNvSpPr>
            <a:spLocks noGrp="1"/>
          </p:cNvSpPr>
          <p:nvPr>
            <p:ph type="body" sz="quarter" idx="15" hasCustomPrompt="1"/>
          </p:nvPr>
        </p:nvSpPr>
        <p:spPr bwMode="gray">
          <a:xfrm>
            <a:off x="624437" y="3024003"/>
            <a:ext cx="5471583" cy="3237100"/>
          </a:xfrm>
        </p:spPr>
        <p:txBody>
          <a:bodyPr rIns="179933"/>
          <a:lstStyle>
            <a:lvl1pPr marL="0" indent="0" algn="l">
              <a:lnSpc>
                <a:spcPct val="100000"/>
              </a:lnSpc>
              <a:spcBef>
                <a:spcPts val="400"/>
              </a:spcBef>
              <a:spcAft>
                <a:spcPts val="0"/>
              </a:spcAft>
              <a:buFont typeface="Arial" panose="020B0604020202020204" pitchFamily="34" charset="0"/>
              <a:buNone/>
              <a:defRPr b="1"/>
            </a:lvl1pPr>
            <a:lvl2pPr marL="0" indent="0">
              <a:lnSpc>
                <a:spcPct val="100000"/>
              </a:lnSpc>
              <a:buFont typeface="Arial" panose="020B0604020202020204" pitchFamily="34" charset="0"/>
              <a:buNone/>
              <a:defRPr/>
            </a:lvl2pPr>
            <a:lvl3pPr marL="230314" indent="-228514">
              <a:lnSpc>
                <a:spcPct val="110000"/>
              </a:lnSpc>
              <a:buSzPct val="100000"/>
              <a:buFont typeface="Arial" panose="020B0604020202020204" pitchFamily="34" charset="0"/>
              <a:buChar char="•"/>
              <a:defRPr/>
            </a:lvl3pPr>
          </a:lstStyle>
          <a:p>
            <a:pPr lvl="0"/>
            <a:r>
              <a:rPr lang="en-GB" noProof="0" dirty="0"/>
              <a:t>Text level 1</a:t>
            </a:r>
          </a:p>
          <a:p>
            <a:pPr lvl="1"/>
            <a:r>
              <a:rPr lang="en-GB" noProof="0" dirty="0"/>
              <a:t>Text level 2</a:t>
            </a:r>
          </a:p>
          <a:p>
            <a:pPr lvl="2"/>
            <a:r>
              <a:rPr lang="en-GB" noProof="0" dirty="0"/>
              <a:t>Text level 3</a:t>
            </a:r>
          </a:p>
        </p:txBody>
      </p:sp>
      <p:sp>
        <p:nvSpPr>
          <p:cNvPr id="14" name="Espace réservé du texte 7"/>
          <p:cNvSpPr>
            <a:spLocks noGrp="1"/>
          </p:cNvSpPr>
          <p:nvPr>
            <p:ph type="body" sz="quarter" idx="17" hasCustomPrompt="1"/>
          </p:nvPr>
        </p:nvSpPr>
        <p:spPr bwMode="gray">
          <a:xfrm>
            <a:off x="6096000" y="1315200"/>
            <a:ext cx="0" cy="4944000"/>
          </a:xfrm>
          <a:ln w="3175">
            <a:solidFill>
              <a:schemeClr val="tx1"/>
            </a:solidFill>
          </a:ln>
        </p:spPr>
        <p:txBody>
          <a:bodyPr/>
          <a:lstStyle>
            <a:lvl1pPr>
              <a:defRPr sz="133">
                <a:solidFill>
                  <a:schemeClr val="accent3">
                    <a:alpha val="0"/>
                  </a:schemeClr>
                </a:solidFill>
              </a:defRPr>
            </a:lvl1pPr>
          </a:lstStyle>
          <a:p>
            <a:pPr lvl="0"/>
            <a:r>
              <a:rPr lang="en-GB" noProof="0" dirty="0"/>
              <a:t> </a:t>
            </a:r>
          </a:p>
        </p:txBody>
      </p:sp>
      <p:sp>
        <p:nvSpPr>
          <p:cNvPr id="17" name="Espace réservé du texte 4"/>
          <p:cNvSpPr>
            <a:spLocks noGrp="1"/>
          </p:cNvSpPr>
          <p:nvPr>
            <p:ph type="body" sz="quarter" idx="18" hasCustomPrompt="1"/>
          </p:nvPr>
        </p:nvSpPr>
        <p:spPr bwMode="gray">
          <a:xfrm>
            <a:off x="8103132" y="1315200"/>
            <a:ext cx="1440000" cy="1440000"/>
          </a:xfrm>
          <a:prstGeom prst="ellipse">
            <a:avLst/>
          </a:prstGeom>
          <a:solidFill>
            <a:schemeClr val="accent2"/>
          </a:solidFill>
        </p:spPr>
        <p:txBody>
          <a:bodyPr anchor="ctr" anchorCtr="0"/>
          <a:lstStyle>
            <a:lvl1pPr marL="0" indent="0" algn="ctr">
              <a:lnSpc>
                <a:spcPct val="100000"/>
              </a:lnSpc>
              <a:spcBef>
                <a:spcPts val="0"/>
              </a:spcBef>
              <a:spcAft>
                <a:spcPts val="0"/>
              </a:spcAft>
              <a:buNone/>
              <a:defRPr sz="8000" b="1">
                <a:solidFill>
                  <a:schemeClr val="bg1"/>
                </a:solidFill>
              </a:defRPr>
            </a:lvl1pPr>
            <a:lvl2pPr marL="0" indent="0" algn="ctr">
              <a:lnSpc>
                <a:spcPct val="100000"/>
              </a:lnSpc>
              <a:buNone/>
              <a:defRPr sz="2133"/>
            </a:lvl2pPr>
          </a:lstStyle>
          <a:p>
            <a:pPr lvl="0"/>
            <a:r>
              <a:rPr lang="en-GB" noProof="0" dirty="0"/>
              <a:t>0</a:t>
            </a:r>
          </a:p>
        </p:txBody>
      </p:sp>
      <p:sp>
        <p:nvSpPr>
          <p:cNvPr id="18" name="Espace réservé du texte 5"/>
          <p:cNvSpPr>
            <a:spLocks noGrp="1"/>
          </p:cNvSpPr>
          <p:nvPr>
            <p:ph type="body" sz="quarter" idx="19" hasCustomPrompt="1"/>
          </p:nvPr>
        </p:nvSpPr>
        <p:spPr bwMode="gray">
          <a:xfrm>
            <a:off x="6096000" y="3024003"/>
            <a:ext cx="5454264" cy="3237100"/>
          </a:xfrm>
        </p:spPr>
        <p:txBody>
          <a:bodyPr lIns="179933" rIns="0"/>
          <a:lstStyle>
            <a:lvl1pPr marL="0" indent="0">
              <a:lnSpc>
                <a:spcPct val="100000"/>
              </a:lnSpc>
              <a:spcBef>
                <a:spcPts val="400"/>
              </a:spcBef>
              <a:spcAft>
                <a:spcPts val="0"/>
              </a:spcAft>
              <a:buFont typeface="Arial" panose="020B0604020202020204" pitchFamily="34" charset="0"/>
              <a:buNone/>
              <a:defRPr b="1"/>
            </a:lvl1pPr>
            <a:lvl2pPr marL="0" indent="0">
              <a:lnSpc>
                <a:spcPct val="100000"/>
              </a:lnSpc>
              <a:buFont typeface="Arial" panose="020B0604020202020204" pitchFamily="34" charset="0"/>
              <a:buNone/>
              <a:defRPr/>
            </a:lvl2pPr>
            <a:lvl3pPr marL="230314" indent="-228514">
              <a:lnSpc>
                <a:spcPct val="110000"/>
              </a:lnSpc>
              <a:buSzPct val="100000"/>
              <a:buFont typeface="Arial" panose="020B0604020202020204" pitchFamily="34" charset="0"/>
              <a:buChar char="•"/>
              <a:defRPr/>
            </a:lvl3pPr>
          </a:lstStyle>
          <a:p>
            <a:pPr lvl="0"/>
            <a:r>
              <a:rPr lang="en-GB" noProof="0" dirty="0"/>
              <a:t>Text level 1</a:t>
            </a:r>
          </a:p>
          <a:p>
            <a:pPr lvl="1"/>
            <a:r>
              <a:rPr lang="en-GB" noProof="0" dirty="0"/>
              <a:t>Text level 2</a:t>
            </a:r>
          </a:p>
          <a:p>
            <a:pPr lvl="2"/>
            <a:r>
              <a:rPr lang="en-GB" noProof="0" dirty="0"/>
              <a:t>Text level 3</a:t>
            </a:r>
          </a:p>
        </p:txBody>
      </p:sp>
    </p:spTree>
    <p:extLst>
      <p:ext uri="{BB962C8B-B14F-4D97-AF65-F5344CB8AC3E}">
        <p14:creationId xmlns:p14="http://schemas.microsoft.com/office/powerpoint/2010/main" val="142907779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3_Numbered_Blocks">
    <p:spTree>
      <p:nvGrpSpPr>
        <p:cNvPr id="1" name=""/>
        <p:cNvGrpSpPr/>
        <p:nvPr/>
      </p:nvGrpSpPr>
      <p:grpSpPr>
        <a:xfrm>
          <a:off x="0" y="0"/>
          <a:ext cx="0" cy="0"/>
          <a:chOff x="0" y="0"/>
          <a:chExt cx="0" cy="0"/>
        </a:xfrm>
      </p:grpSpPr>
      <p:sp>
        <p:nvSpPr>
          <p:cNvPr id="2" name="Titre 1"/>
          <p:cNvSpPr>
            <a:spLocks noGrp="1"/>
          </p:cNvSpPr>
          <p:nvPr>
            <p:ph type="title" hasCustomPrompt="1"/>
          </p:nvPr>
        </p:nvSpPr>
        <p:spPr bwMode="gray"/>
        <p:txBody>
          <a:bodyPr/>
          <a:lstStyle>
            <a:lvl1pPr>
              <a:defRPr/>
            </a:lvl1pPr>
          </a:lstStyle>
          <a:p>
            <a:r>
              <a:rPr lang="en-GB" noProof="0" dirty="0"/>
              <a:t>Title</a:t>
            </a:r>
          </a:p>
        </p:txBody>
      </p:sp>
      <p:sp>
        <p:nvSpPr>
          <p:cNvPr id="11" name="Espace réservé de la date 10"/>
          <p:cNvSpPr>
            <a:spLocks noGrp="1"/>
          </p:cNvSpPr>
          <p:nvPr>
            <p:ph type="dt" sz="half" idx="10"/>
          </p:nvPr>
        </p:nvSpPr>
        <p:spPr bwMode="gray"/>
        <p:txBody>
          <a:bodyPr/>
          <a:lstStyle/>
          <a:p>
            <a:fld id="{5EF9D94E-2311-42B3-8FEF-FF32E104DBCA}" type="datetime1">
              <a:rPr lang="fr-FR" smtClean="0">
                <a:solidFill>
                  <a:srgbClr val="FFFFFF">
                    <a:alpha val="0"/>
                  </a:srgbClr>
                </a:solidFill>
              </a:rPr>
              <a:pPr/>
              <a:t>07/07/2020</a:t>
            </a:fld>
            <a:endParaRPr lang="en-GB" dirty="0">
              <a:solidFill>
                <a:srgbClr val="FFFFFF">
                  <a:alpha val="0"/>
                </a:srgbClr>
              </a:solidFill>
            </a:endParaRPr>
          </a:p>
        </p:txBody>
      </p:sp>
      <p:sp>
        <p:nvSpPr>
          <p:cNvPr id="12" name="Espace réservé du numéro de diapositive 11"/>
          <p:cNvSpPr>
            <a:spLocks noGrp="1"/>
          </p:cNvSpPr>
          <p:nvPr>
            <p:ph type="sldNum" sz="quarter" idx="11"/>
          </p:nvPr>
        </p:nvSpPr>
        <p:spPr bwMode="gray"/>
        <p:txBody>
          <a:bodyPr/>
          <a:lstStyle/>
          <a:p>
            <a:fld id="{10C140CD-8AED-46FF-A9A2-77308F3F39AE}" type="slidenum">
              <a:rPr lang="en-GB" smtClean="0">
                <a:solidFill>
                  <a:srgbClr val="F8485E"/>
                </a:solidFill>
              </a:rPr>
              <a:pPr/>
              <a:t>‹#›</a:t>
            </a:fld>
            <a:endParaRPr lang="en-GB" dirty="0">
              <a:solidFill>
                <a:srgbClr val="F8485E"/>
              </a:solidFill>
            </a:endParaRPr>
          </a:p>
        </p:txBody>
      </p:sp>
      <p:sp>
        <p:nvSpPr>
          <p:cNvPr id="13" name="Espace réservé du pied de page 12"/>
          <p:cNvSpPr>
            <a:spLocks noGrp="1"/>
          </p:cNvSpPr>
          <p:nvPr>
            <p:ph type="ftr" sz="quarter" idx="12"/>
          </p:nvPr>
        </p:nvSpPr>
        <p:spPr bwMode="gray"/>
        <p:txBody>
          <a:bodyPr/>
          <a:lstStyle/>
          <a:p>
            <a:endParaRPr lang="en-GB" dirty="0">
              <a:solidFill>
                <a:srgbClr val="56555A"/>
              </a:solidFill>
            </a:endParaRPr>
          </a:p>
        </p:txBody>
      </p:sp>
      <p:sp>
        <p:nvSpPr>
          <p:cNvPr id="5" name="Espace réservé du texte 4"/>
          <p:cNvSpPr>
            <a:spLocks noGrp="1"/>
          </p:cNvSpPr>
          <p:nvPr>
            <p:ph type="body" sz="quarter" idx="13" hasCustomPrompt="1"/>
          </p:nvPr>
        </p:nvSpPr>
        <p:spPr bwMode="gray">
          <a:xfrm>
            <a:off x="624433" y="645587"/>
            <a:ext cx="10943167" cy="622300"/>
          </a:xfrm>
        </p:spPr>
        <p:txBody>
          <a:bodyPr/>
          <a:lstStyle>
            <a:lvl1pPr marL="0" indent="0">
              <a:lnSpc>
                <a:spcPct val="100000"/>
              </a:lnSpc>
              <a:spcBef>
                <a:spcPts val="0"/>
              </a:spcBef>
              <a:spcAft>
                <a:spcPts val="0"/>
              </a:spcAft>
              <a:buNone/>
              <a:defRPr sz="1867"/>
            </a:lvl1pPr>
          </a:lstStyle>
          <a:p>
            <a:pPr lvl="0"/>
            <a:r>
              <a:rPr lang="en-GB" noProof="0" dirty="0"/>
              <a:t>Sub-title</a:t>
            </a:r>
          </a:p>
        </p:txBody>
      </p:sp>
      <p:sp>
        <p:nvSpPr>
          <p:cNvPr id="10" name="Espace réservé du texte 4"/>
          <p:cNvSpPr>
            <a:spLocks noGrp="1"/>
          </p:cNvSpPr>
          <p:nvPr>
            <p:ph type="body" sz="quarter" idx="14" hasCustomPrompt="1"/>
          </p:nvPr>
        </p:nvSpPr>
        <p:spPr bwMode="gray">
          <a:xfrm>
            <a:off x="1703584" y="1315200"/>
            <a:ext cx="1440000" cy="1440000"/>
          </a:xfrm>
          <a:prstGeom prst="ellipse">
            <a:avLst/>
          </a:prstGeom>
          <a:solidFill>
            <a:schemeClr val="accent1"/>
          </a:solidFill>
        </p:spPr>
        <p:txBody>
          <a:bodyPr anchor="ctr" anchorCtr="0"/>
          <a:lstStyle>
            <a:lvl1pPr marL="0" indent="0" algn="ctr">
              <a:lnSpc>
                <a:spcPct val="100000"/>
              </a:lnSpc>
              <a:spcBef>
                <a:spcPts val="0"/>
              </a:spcBef>
              <a:spcAft>
                <a:spcPts val="0"/>
              </a:spcAft>
              <a:buNone/>
              <a:defRPr sz="8000" b="1">
                <a:solidFill>
                  <a:schemeClr val="bg1"/>
                </a:solidFill>
              </a:defRPr>
            </a:lvl1pPr>
            <a:lvl2pPr marL="0" indent="0" algn="ctr">
              <a:lnSpc>
                <a:spcPct val="100000"/>
              </a:lnSpc>
              <a:buNone/>
              <a:defRPr sz="2133"/>
            </a:lvl2pPr>
          </a:lstStyle>
          <a:p>
            <a:pPr lvl="0"/>
            <a:r>
              <a:rPr lang="en-GB" noProof="0" dirty="0"/>
              <a:t>0</a:t>
            </a:r>
          </a:p>
        </p:txBody>
      </p:sp>
      <p:sp>
        <p:nvSpPr>
          <p:cNvPr id="6" name="Espace réservé du texte 5"/>
          <p:cNvSpPr>
            <a:spLocks noGrp="1"/>
          </p:cNvSpPr>
          <p:nvPr>
            <p:ph type="body" sz="quarter" idx="15" hasCustomPrompt="1"/>
          </p:nvPr>
        </p:nvSpPr>
        <p:spPr bwMode="gray">
          <a:xfrm>
            <a:off x="624420" y="3024003"/>
            <a:ext cx="3598333" cy="3237100"/>
          </a:xfrm>
        </p:spPr>
        <p:txBody>
          <a:bodyPr rIns="179933"/>
          <a:lstStyle>
            <a:lvl1pPr marL="0" indent="0">
              <a:lnSpc>
                <a:spcPct val="100000"/>
              </a:lnSpc>
              <a:spcBef>
                <a:spcPts val="400"/>
              </a:spcBef>
              <a:spcAft>
                <a:spcPts val="0"/>
              </a:spcAft>
              <a:buFont typeface="Arial" panose="020B0604020202020204" pitchFamily="34" charset="0"/>
              <a:buNone/>
              <a:defRPr b="1"/>
            </a:lvl1pPr>
            <a:lvl2pPr marL="0" indent="0">
              <a:lnSpc>
                <a:spcPct val="100000"/>
              </a:lnSpc>
              <a:buFont typeface="Arial" panose="020B0604020202020204" pitchFamily="34" charset="0"/>
              <a:buNone/>
              <a:defRPr/>
            </a:lvl2pPr>
            <a:lvl3pPr marL="230314" indent="-228514">
              <a:lnSpc>
                <a:spcPct val="110000"/>
              </a:lnSpc>
              <a:buSzPct val="100000"/>
              <a:buFont typeface="Arial" panose="020B0604020202020204" pitchFamily="34" charset="0"/>
              <a:buChar char="•"/>
              <a:defRPr/>
            </a:lvl3pPr>
          </a:lstStyle>
          <a:p>
            <a:pPr lvl="0"/>
            <a:r>
              <a:rPr lang="en-GB" noProof="0" dirty="0"/>
              <a:t>Text level 1</a:t>
            </a:r>
          </a:p>
          <a:p>
            <a:pPr lvl="1"/>
            <a:r>
              <a:rPr lang="en-GB" noProof="0" dirty="0"/>
              <a:t>Text level 2</a:t>
            </a:r>
          </a:p>
          <a:p>
            <a:pPr lvl="2"/>
            <a:r>
              <a:rPr lang="en-GB" noProof="0" dirty="0"/>
              <a:t>Text level 3</a:t>
            </a:r>
          </a:p>
        </p:txBody>
      </p:sp>
      <p:sp>
        <p:nvSpPr>
          <p:cNvPr id="14" name="Espace réservé du texte 7"/>
          <p:cNvSpPr>
            <a:spLocks noGrp="1"/>
          </p:cNvSpPr>
          <p:nvPr>
            <p:ph type="body" sz="quarter" idx="17" hasCustomPrompt="1"/>
          </p:nvPr>
        </p:nvSpPr>
        <p:spPr bwMode="gray">
          <a:xfrm>
            <a:off x="4222751" y="1315200"/>
            <a:ext cx="0" cy="4944000"/>
          </a:xfrm>
          <a:ln w="3175">
            <a:solidFill>
              <a:schemeClr val="tx1"/>
            </a:solidFill>
          </a:ln>
        </p:spPr>
        <p:txBody>
          <a:bodyPr/>
          <a:lstStyle>
            <a:lvl1pPr>
              <a:defRPr sz="133">
                <a:solidFill>
                  <a:schemeClr val="accent3">
                    <a:alpha val="0"/>
                  </a:schemeClr>
                </a:solidFill>
              </a:defRPr>
            </a:lvl1pPr>
          </a:lstStyle>
          <a:p>
            <a:pPr lvl="0"/>
            <a:r>
              <a:rPr lang="en-GB" noProof="0" dirty="0"/>
              <a:t> </a:t>
            </a:r>
          </a:p>
        </p:txBody>
      </p:sp>
      <p:sp>
        <p:nvSpPr>
          <p:cNvPr id="21" name="Espace réservé du texte 4"/>
          <p:cNvSpPr>
            <a:spLocks noGrp="1"/>
          </p:cNvSpPr>
          <p:nvPr>
            <p:ph type="body" sz="quarter" idx="26" hasCustomPrompt="1"/>
          </p:nvPr>
        </p:nvSpPr>
        <p:spPr bwMode="gray">
          <a:xfrm>
            <a:off x="5375999" y="1315200"/>
            <a:ext cx="1440000" cy="1440000"/>
          </a:xfrm>
          <a:prstGeom prst="ellipse">
            <a:avLst/>
          </a:prstGeom>
          <a:solidFill>
            <a:schemeClr val="accent2"/>
          </a:solidFill>
        </p:spPr>
        <p:txBody>
          <a:bodyPr anchor="ctr" anchorCtr="0"/>
          <a:lstStyle>
            <a:lvl1pPr marL="0" indent="0" algn="ctr">
              <a:lnSpc>
                <a:spcPct val="100000"/>
              </a:lnSpc>
              <a:spcBef>
                <a:spcPts val="0"/>
              </a:spcBef>
              <a:spcAft>
                <a:spcPts val="0"/>
              </a:spcAft>
              <a:buNone/>
              <a:defRPr sz="8000" b="1">
                <a:solidFill>
                  <a:schemeClr val="bg1"/>
                </a:solidFill>
              </a:defRPr>
            </a:lvl1pPr>
            <a:lvl2pPr marL="0" indent="0" algn="ctr">
              <a:lnSpc>
                <a:spcPct val="100000"/>
              </a:lnSpc>
              <a:buNone/>
              <a:defRPr sz="2133"/>
            </a:lvl2pPr>
          </a:lstStyle>
          <a:p>
            <a:pPr lvl="0"/>
            <a:r>
              <a:rPr lang="en-GB" noProof="0" dirty="0"/>
              <a:t>0</a:t>
            </a:r>
          </a:p>
        </p:txBody>
      </p:sp>
      <p:sp>
        <p:nvSpPr>
          <p:cNvPr id="24" name="Espace réservé du texte 5"/>
          <p:cNvSpPr>
            <a:spLocks noGrp="1"/>
          </p:cNvSpPr>
          <p:nvPr>
            <p:ph type="body" sz="quarter" idx="27" hasCustomPrompt="1"/>
          </p:nvPr>
        </p:nvSpPr>
        <p:spPr bwMode="gray">
          <a:xfrm>
            <a:off x="4222751" y="3024003"/>
            <a:ext cx="3746500" cy="3237100"/>
          </a:xfrm>
        </p:spPr>
        <p:txBody>
          <a:bodyPr lIns="179933" rIns="179933"/>
          <a:lstStyle>
            <a:lvl1pPr marL="0" indent="0">
              <a:lnSpc>
                <a:spcPct val="100000"/>
              </a:lnSpc>
              <a:spcBef>
                <a:spcPts val="400"/>
              </a:spcBef>
              <a:spcAft>
                <a:spcPts val="0"/>
              </a:spcAft>
              <a:buFont typeface="Arial" panose="020B0604020202020204" pitchFamily="34" charset="0"/>
              <a:buNone/>
              <a:defRPr b="1"/>
            </a:lvl1pPr>
            <a:lvl2pPr marL="0" indent="0">
              <a:lnSpc>
                <a:spcPct val="100000"/>
              </a:lnSpc>
              <a:buFont typeface="Arial" panose="020B0604020202020204" pitchFamily="34" charset="0"/>
              <a:buNone/>
              <a:defRPr/>
            </a:lvl2pPr>
            <a:lvl3pPr marL="230314" indent="-228514">
              <a:lnSpc>
                <a:spcPct val="110000"/>
              </a:lnSpc>
              <a:buSzPct val="100000"/>
              <a:buFont typeface="Arial" panose="020B0604020202020204" pitchFamily="34" charset="0"/>
              <a:buChar char="•"/>
              <a:defRPr/>
            </a:lvl3pPr>
          </a:lstStyle>
          <a:p>
            <a:pPr lvl="0"/>
            <a:r>
              <a:rPr lang="en-GB" noProof="0" dirty="0"/>
              <a:t>Text level 1</a:t>
            </a:r>
          </a:p>
          <a:p>
            <a:pPr lvl="1"/>
            <a:r>
              <a:rPr lang="en-GB" noProof="0" dirty="0"/>
              <a:t>Text level 2</a:t>
            </a:r>
          </a:p>
          <a:p>
            <a:pPr lvl="2"/>
            <a:r>
              <a:rPr lang="en-GB" noProof="0" dirty="0"/>
              <a:t>Text level 3</a:t>
            </a:r>
          </a:p>
        </p:txBody>
      </p:sp>
      <p:sp>
        <p:nvSpPr>
          <p:cNvPr id="25" name="Espace réservé du texte 7"/>
          <p:cNvSpPr>
            <a:spLocks noGrp="1"/>
          </p:cNvSpPr>
          <p:nvPr>
            <p:ph type="body" sz="quarter" idx="28" hasCustomPrompt="1"/>
          </p:nvPr>
        </p:nvSpPr>
        <p:spPr bwMode="gray">
          <a:xfrm>
            <a:off x="7969251" y="1315200"/>
            <a:ext cx="0" cy="4944000"/>
          </a:xfrm>
          <a:ln w="3175">
            <a:solidFill>
              <a:schemeClr val="tx1"/>
            </a:solidFill>
          </a:ln>
        </p:spPr>
        <p:txBody>
          <a:bodyPr/>
          <a:lstStyle>
            <a:lvl1pPr>
              <a:defRPr sz="133">
                <a:solidFill>
                  <a:schemeClr val="accent3">
                    <a:alpha val="0"/>
                  </a:schemeClr>
                </a:solidFill>
              </a:defRPr>
            </a:lvl1pPr>
          </a:lstStyle>
          <a:p>
            <a:pPr lvl="0"/>
            <a:r>
              <a:rPr lang="en-GB" noProof="0" dirty="0"/>
              <a:t> </a:t>
            </a:r>
          </a:p>
        </p:txBody>
      </p:sp>
      <p:sp>
        <p:nvSpPr>
          <p:cNvPr id="26" name="Espace réservé du texte 4"/>
          <p:cNvSpPr>
            <a:spLocks noGrp="1"/>
          </p:cNvSpPr>
          <p:nvPr>
            <p:ph type="body" sz="quarter" idx="29" hasCustomPrompt="1"/>
          </p:nvPr>
        </p:nvSpPr>
        <p:spPr bwMode="gray">
          <a:xfrm>
            <a:off x="9048417" y="1315200"/>
            <a:ext cx="1440000" cy="1440000"/>
          </a:xfrm>
          <a:prstGeom prst="ellipse">
            <a:avLst/>
          </a:prstGeom>
          <a:solidFill>
            <a:schemeClr val="accent3"/>
          </a:solidFill>
        </p:spPr>
        <p:txBody>
          <a:bodyPr anchor="ctr" anchorCtr="0"/>
          <a:lstStyle>
            <a:lvl1pPr marL="0" indent="0" algn="ctr">
              <a:lnSpc>
                <a:spcPct val="100000"/>
              </a:lnSpc>
              <a:spcBef>
                <a:spcPts val="0"/>
              </a:spcBef>
              <a:spcAft>
                <a:spcPts val="0"/>
              </a:spcAft>
              <a:buNone/>
              <a:defRPr sz="8000" b="1">
                <a:solidFill>
                  <a:schemeClr val="bg1"/>
                </a:solidFill>
              </a:defRPr>
            </a:lvl1pPr>
            <a:lvl2pPr marL="0" indent="0" algn="ctr">
              <a:lnSpc>
                <a:spcPct val="100000"/>
              </a:lnSpc>
              <a:buNone/>
              <a:defRPr sz="2133"/>
            </a:lvl2pPr>
          </a:lstStyle>
          <a:p>
            <a:pPr lvl="0"/>
            <a:r>
              <a:rPr lang="en-GB" noProof="0" dirty="0"/>
              <a:t>0</a:t>
            </a:r>
          </a:p>
        </p:txBody>
      </p:sp>
      <p:sp>
        <p:nvSpPr>
          <p:cNvPr id="27" name="Espace réservé du texte 5"/>
          <p:cNvSpPr>
            <a:spLocks noGrp="1"/>
          </p:cNvSpPr>
          <p:nvPr>
            <p:ph type="body" sz="quarter" idx="30" hasCustomPrompt="1"/>
          </p:nvPr>
        </p:nvSpPr>
        <p:spPr bwMode="gray">
          <a:xfrm>
            <a:off x="7969251" y="3024003"/>
            <a:ext cx="3598333" cy="3237100"/>
          </a:xfrm>
        </p:spPr>
        <p:txBody>
          <a:bodyPr lIns="179933" rIns="0"/>
          <a:lstStyle>
            <a:lvl1pPr marL="0" indent="0">
              <a:lnSpc>
                <a:spcPct val="100000"/>
              </a:lnSpc>
              <a:spcBef>
                <a:spcPts val="400"/>
              </a:spcBef>
              <a:spcAft>
                <a:spcPts val="0"/>
              </a:spcAft>
              <a:buFont typeface="Arial" panose="020B0604020202020204" pitchFamily="34" charset="0"/>
              <a:buNone/>
              <a:defRPr b="1"/>
            </a:lvl1pPr>
            <a:lvl2pPr marL="0" indent="0">
              <a:lnSpc>
                <a:spcPct val="100000"/>
              </a:lnSpc>
              <a:buFont typeface="Arial" panose="020B0604020202020204" pitchFamily="34" charset="0"/>
              <a:buNone/>
              <a:defRPr/>
            </a:lvl2pPr>
            <a:lvl3pPr marL="230314" indent="-228514">
              <a:lnSpc>
                <a:spcPct val="110000"/>
              </a:lnSpc>
              <a:buSzPct val="100000"/>
              <a:buFont typeface="Arial" panose="020B0604020202020204" pitchFamily="34" charset="0"/>
              <a:buChar char="•"/>
              <a:defRPr/>
            </a:lvl3pPr>
          </a:lstStyle>
          <a:p>
            <a:pPr lvl="0"/>
            <a:r>
              <a:rPr lang="en-GB" noProof="0" dirty="0"/>
              <a:t>Text level 1</a:t>
            </a:r>
          </a:p>
          <a:p>
            <a:pPr lvl="1"/>
            <a:r>
              <a:rPr lang="en-GB" noProof="0" dirty="0"/>
              <a:t>Text level 2</a:t>
            </a:r>
          </a:p>
          <a:p>
            <a:pPr lvl="2"/>
            <a:r>
              <a:rPr lang="en-GB" noProof="0" dirty="0"/>
              <a:t>Text level 3</a:t>
            </a:r>
          </a:p>
        </p:txBody>
      </p:sp>
    </p:spTree>
    <p:extLst>
      <p:ext uri="{BB962C8B-B14F-4D97-AF65-F5344CB8AC3E}">
        <p14:creationId xmlns:p14="http://schemas.microsoft.com/office/powerpoint/2010/main" val="215187195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4_Numbered_Blocks">
    <p:spTree>
      <p:nvGrpSpPr>
        <p:cNvPr id="1" name=""/>
        <p:cNvGrpSpPr/>
        <p:nvPr/>
      </p:nvGrpSpPr>
      <p:grpSpPr>
        <a:xfrm>
          <a:off x="0" y="0"/>
          <a:ext cx="0" cy="0"/>
          <a:chOff x="0" y="0"/>
          <a:chExt cx="0" cy="0"/>
        </a:xfrm>
      </p:grpSpPr>
      <p:sp>
        <p:nvSpPr>
          <p:cNvPr id="2" name="Titre 1"/>
          <p:cNvSpPr>
            <a:spLocks noGrp="1"/>
          </p:cNvSpPr>
          <p:nvPr>
            <p:ph type="title" hasCustomPrompt="1"/>
          </p:nvPr>
        </p:nvSpPr>
        <p:spPr bwMode="gray"/>
        <p:txBody>
          <a:bodyPr/>
          <a:lstStyle>
            <a:lvl1pPr>
              <a:defRPr/>
            </a:lvl1pPr>
          </a:lstStyle>
          <a:p>
            <a:r>
              <a:rPr lang="en-GB" noProof="0" dirty="0"/>
              <a:t>Title</a:t>
            </a:r>
          </a:p>
        </p:txBody>
      </p:sp>
      <p:sp>
        <p:nvSpPr>
          <p:cNvPr id="11" name="Espace réservé de la date 10"/>
          <p:cNvSpPr>
            <a:spLocks noGrp="1"/>
          </p:cNvSpPr>
          <p:nvPr>
            <p:ph type="dt" sz="half" idx="10"/>
          </p:nvPr>
        </p:nvSpPr>
        <p:spPr bwMode="gray"/>
        <p:txBody>
          <a:bodyPr/>
          <a:lstStyle/>
          <a:p>
            <a:fld id="{23212F98-5FFB-472D-BC8B-05587DAA1BF6}" type="datetime1">
              <a:rPr lang="fr-FR" smtClean="0">
                <a:solidFill>
                  <a:srgbClr val="FFFFFF">
                    <a:alpha val="0"/>
                  </a:srgbClr>
                </a:solidFill>
              </a:rPr>
              <a:pPr/>
              <a:t>07/07/2020</a:t>
            </a:fld>
            <a:endParaRPr lang="en-GB" dirty="0">
              <a:solidFill>
                <a:srgbClr val="FFFFFF">
                  <a:alpha val="0"/>
                </a:srgbClr>
              </a:solidFill>
            </a:endParaRPr>
          </a:p>
        </p:txBody>
      </p:sp>
      <p:sp>
        <p:nvSpPr>
          <p:cNvPr id="12" name="Espace réservé du numéro de diapositive 11"/>
          <p:cNvSpPr>
            <a:spLocks noGrp="1"/>
          </p:cNvSpPr>
          <p:nvPr>
            <p:ph type="sldNum" sz="quarter" idx="11"/>
          </p:nvPr>
        </p:nvSpPr>
        <p:spPr bwMode="gray"/>
        <p:txBody>
          <a:bodyPr/>
          <a:lstStyle/>
          <a:p>
            <a:fld id="{10C140CD-8AED-46FF-A9A2-77308F3F39AE}" type="slidenum">
              <a:rPr lang="en-GB" smtClean="0">
                <a:solidFill>
                  <a:srgbClr val="F8485E"/>
                </a:solidFill>
              </a:rPr>
              <a:pPr/>
              <a:t>‹#›</a:t>
            </a:fld>
            <a:endParaRPr lang="en-GB" dirty="0">
              <a:solidFill>
                <a:srgbClr val="F8485E"/>
              </a:solidFill>
            </a:endParaRPr>
          </a:p>
        </p:txBody>
      </p:sp>
      <p:sp>
        <p:nvSpPr>
          <p:cNvPr id="13" name="Espace réservé du pied de page 12"/>
          <p:cNvSpPr>
            <a:spLocks noGrp="1"/>
          </p:cNvSpPr>
          <p:nvPr>
            <p:ph type="ftr" sz="quarter" idx="12"/>
          </p:nvPr>
        </p:nvSpPr>
        <p:spPr bwMode="gray"/>
        <p:txBody>
          <a:bodyPr/>
          <a:lstStyle/>
          <a:p>
            <a:endParaRPr lang="en-GB" dirty="0">
              <a:solidFill>
                <a:srgbClr val="56555A"/>
              </a:solidFill>
            </a:endParaRPr>
          </a:p>
        </p:txBody>
      </p:sp>
      <p:sp>
        <p:nvSpPr>
          <p:cNvPr id="5" name="Espace réservé du texte 4"/>
          <p:cNvSpPr>
            <a:spLocks noGrp="1"/>
          </p:cNvSpPr>
          <p:nvPr>
            <p:ph type="body" sz="quarter" idx="13" hasCustomPrompt="1"/>
          </p:nvPr>
        </p:nvSpPr>
        <p:spPr bwMode="gray">
          <a:xfrm>
            <a:off x="624433" y="645587"/>
            <a:ext cx="10943167" cy="622300"/>
          </a:xfrm>
        </p:spPr>
        <p:txBody>
          <a:bodyPr/>
          <a:lstStyle>
            <a:lvl1pPr marL="0" indent="0">
              <a:lnSpc>
                <a:spcPct val="100000"/>
              </a:lnSpc>
              <a:spcBef>
                <a:spcPts val="0"/>
              </a:spcBef>
              <a:spcAft>
                <a:spcPts val="0"/>
              </a:spcAft>
              <a:buNone/>
              <a:defRPr sz="1867"/>
            </a:lvl1pPr>
          </a:lstStyle>
          <a:p>
            <a:pPr lvl="0"/>
            <a:r>
              <a:rPr lang="en-GB" noProof="0" dirty="0"/>
              <a:t>Sub-title</a:t>
            </a:r>
          </a:p>
        </p:txBody>
      </p:sp>
      <p:sp>
        <p:nvSpPr>
          <p:cNvPr id="10" name="Espace réservé du texte 4"/>
          <p:cNvSpPr>
            <a:spLocks noGrp="1"/>
          </p:cNvSpPr>
          <p:nvPr>
            <p:ph type="body" sz="quarter" idx="14" hasCustomPrompt="1"/>
          </p:nvPr>
        </p:nvSpPr>
        <p:spPr bwMode="gray">
          <a:xfrm>
            <a:off x="1224159" y="1315200"/>
            <a:ext cx="1440000" cy="1440000"/>
          </a:xfrm>
          <a:prstGeom prst="ellipse">
            <a:avLst/>
          </a:prstGeom>
          <a:solidFill>
            <a:schemeClr val="accent1"/>
          </a:solidFill>
        </p:spPr>
        <p:txBody>
          <a:bodyPr anchor="ctr" anchorCtr="0"/>
          <a:lstStyle>
            <a:lvl1pPr marL="0" indent="0" algn="ctr">
              <a:lnSpc>
                <a:spcPct val="100000"/>
              </a:lnSpc>
              <a:spcBef>
                <a:spcPts val="0"/>
              </a:spcBef>
              <a:spcAft>
                <a:spcPts val="0"/>
              </a:spcAft>
              <a:buNone/>
              <a:defRPr sz="8000" b="1">
                <a:solidFill>
                  <a:schemeClr val="bg1"/>
                </a:solidFill>
              </a:defRPr>
            </a:lvl1pPr>
            <a:lvl2pPr marL="0" indent="0" algn="ctr">
              <a:lnSpc>
                <a:spcPct val="100000"/>
              </a:lnSpc>
              <a:buNone/>
              <a:defRPr sz="2133"/>
            </a:lvl2pPr>
          </a:lstStyle>
          <a:p>
            <a:pPr lvl="0"/>
            <a:r>
              <a:rPr lang="en-GB" noProof="0" dirty="0"/>
              <a:t>0</a:t>
            </a:r>
          </a:p>
        </p:txBody>
      </p:sp>
      <p:sp>
        <p:nvSpPr>
          <p:cNvPr id="6" name="Espace réservé du texte 5"/>
          <p:cNvSpPr>
            <a:spLocks noGrp="1"/>
          </p:cNvSpPr>
          <p:nvPr>
            <p:ph type="body" sz="quarter" idx="15" hasCustomPrompt="1"/>
          </p:nvPr>
        </p:nvSpPr>
        <p:spPr bwMode="gray">
          <a:xfrm>
            <a:off x="624419" y="3024003"/>
            <a:ext cx="2639484" cy="3237100"/>
          </a:xfrm>
        </p:spPr>
        <p:txBody>
          <a:bodyPr/>
          <a:lstStyle>
            <a:lvl1pPr marL="0" indent="0">
              <a:lnSpc>
                <a:spcPct val="100000"/>
              </a:lnSpc>
              <a:spcBef>
                <a:spcPts val="400"/>
              </a:spcBef>
              <a:spcAft>
                <a:spcPts val="0"/>
              </a:spcAft>
              <a:buFont typeface="Arial" panose="020B0604020202020204" pitchFamily="34" charset="0"/>
              <a:buNone/>
              <a:defRPr b="1"/>
            </a:lvl1pPr>
            <a:lvl2pPr marL="0" indent="0">
              <a:lnSpc>
                <a:spcPct val="100000"/>
              </a:lnSpc>
              <a:buFont typeface="Arial" panose="020B0604020202020204" pitchFamily="34" charset="0"/>
              <a:buNone/>
              <a:defRPr/>
            </a:lvl2pPr>
            <a:lvl3pPr marL="230314" indent="-228514">
              <a:lnSpc>
                <a:spcPct val="110000"/>
              </a:lnSpc>
              <a:buSzPct val="100000"/>
              <a:buFont typeface="Arial" panose="020B0604020202020204" pitchFamily="34" charset="0"/>
              <a:buChar char="•"/>
              <a:defRPr/>
            </a:lvl3pPr>
          </a:lstStyle>
          <a:p>
            <a:pPr lvl="0"/>
            <a:r>
              <a:rPr lang="en-GB" noProof="0" dirty="0"/>
              <a:t>Text level 1</a:t>
            </a:r>
          </a:p>
          <a:p>
            <a:pPr lvl="1"/>
            <a:r>
              <a:rPr lang="en-GB" noProof="0" dirty="0"/>
              <a:t>Text level 2</a:t>
            </a:r>
          </a:p>
          <a:p>
            <a:pPr lvl="2"/>
            <a:r>
              <a:rPr lang="en-GB" noProof="0" dirty="0"/>
              <a:t>Text level 3</a:t>
            </a:r>
          </a:p>
        </p:txBody>
      </p:sp>
      <p:sp>
        <p:nvSpPr>
          <p:cNvPr id="14" name="Espace réservé du texte 7"/>
          <p:cNvSpPr>
            <a:spLocks noGrp="1"/>
          </p:cNvSpPr>
          <p:nvPr>
            <p:ph type="body" sz="quarter" idx="17" hasCustomPrompt="1"/>
          </p:nvPr>
        </p:nvSpPr>
        <p:spPr bwMode="gray">
          <a:xfrm>
            <a:off x="3263900" y="1316567"/>
            <a:ext cx="0" cy="4944000"/>
          </a:xfrm>
          <a:ln w="3175">
            <a:solidFill>
              <a:schemeClr val="tx1"/>
            </a:solidFill>
          </a:ln>
        </p:spPr>
        <p:txBody>
          <a:bodyPr/>
          <a:lstStyle>
            <a:lvl1pPr>
              <a:defRPr sz="133">
                <a:solidFill>
                  <a:schemeClr val="accent3">
                    <a:alpha val="0"/>
                  </a:schemeClr>
                </a:solidFill>
              </a:defRPr>
            </a:lvl1pPr>
          </a:lstStyle>
          <a:p>
            <a:pPr lvl="0"/>
            <a:r>
              <a:rPr lang="en-GB" noProof="0" dirty="0"/>
              <a:t> </a:t>
            </a:r>
          </a:p>
        </p:txBody>
      </p:sp>
      <p:sp>
        <p:nvSpPr>
          <p:cNvPr id="22" name="Espace réservé du texte 4"/>
          <p:cNvSpPr>
            <a:spLocks noGrp="1"/>
          </p:cNvSpPr>
          <p:nvPr>
            <p:ph type="body" sz="quarter" idx="20" hasCustomPrompt="1"/>
          </p:nvPr>
        </p:nvSpPr>
        <p:spPr bwMode="gray">
          <a:xfrm>
            <a:off x="3959951" y="1315200"/>
            <a:ext cx="1440000" cy="1440000"/>
          </a:xfrm>
          <a:prstGeom prst="ellipse">
            <a:avLst/>
          </a:prstGeom>
          <a:solidFill>
            <a:schemeClr val="accent2"/>
          </a:solidFill>
        </p:spPr>
        <p:txBody>
          <a:bodyPr anchor="ctr" anchorCtr="0"/>
          <a:lstStyle>
            <a:lvl1pPr marL="0" indent="0" algn="ctr">
              <a:lnSpc>
                <a:spcPct val="100000"/>
              </a:lnSpc>
              <a:spcBef>
                <a:spcPts val="0"/>
              </a:spcBef>
              <a:spcAft>
                <a:spcPts val="0"/>
              </a:spcAft>
              <a:buNone/>
              <a:defRPr sz="8000" b="1">
                <a:solidFill>
                  <a:schemeClr val="bg1"/>
                </a:solidFill>
              </a:defRPr>
            </a:lvl1pPr>
            <a:lvl2pPr marL="0" indent="0" algn="ctr">
              <a:lnSpc>
                <a:spcPct val="100000"/>
              </a:lnSpc>
              <a:buNone/>
              <a:defRPr sz="2133"/>
            </a:lvl2pPr>
          </a:lstStyle>
          <a:p>
            <a:pPr lvl="0"/>
            <a:r>
              <a:rPr lang="en-GB" noProof="0" dirty="0"/>
              <a:t>0</a:t>
            </a:r>
          </a:p>
        </p:txBody>
      </p:sp>
      <p:sp>
        <p:nvSpPr>
          <p:cNvPr id="23" name="Espace réservé du texte 5"/>
          <p:cNvSpPr>
            <a:spLocks noGrp="1"/>
          </p:cNvSpPr>
          <p:nvPr>
            <p:ph type="body" sz="quarter" idx="21" hasCustomPrompt="1"/>
          </p:nvPr>
        </p:nvSpPr>
        <p:spPr bwMode="gray">
          <a:xfrm>
            <a:off x="3263903" y="3024003"/>
            <a:ext cx="2832100" cy="3237100"/>
          </a:xfrm>
        </p:spPr>
        <p:txBody>
          <a:bodyPr lIns="107955" rIns="107955"/>
          <a:lstStyle>
            <a:lvl1pPr marL="0" indent="0">
              <a:lnSpc>
                <a:spcPct val="100000"/>
              </a:lnSpc>
              <a:spcBef>
                <a:spcPts val="400"/>
              </a:spcBef>
              <a:spcAft>
                <a:spcPts val="0"/>
              </a:spcAft>
              <a:buFont typeface="Arial" panose="020B0604020202020204" pitchFamily="34" charset="0"/>
              <a:buNone/>
              <a:defRPr b="1"/>
            </a:lvl1pPr>
            <a:lvl2pPr marL="0" indent="0">
              <a:lnSpc>
                <a:spcPct val="100000"/>
              </a:lnSpc>
              <a:buFont typeface="Arial" panose="020B0604020202020204" pitchFamily="34" charset="0"/>
              <a:buNone/>
              <a:defRPr/>
            </a:lvl2pPr>
            <a:lvl3pPr marL="230314" indent="-228514">
              <a:lnSpc>
                <a:spcPct val="110000"/>
              </a:lnSpc>
              <a:buSzPct val="100000"/>
              <a:buFont typeface="Arial" panose="020B0604020202020204" pitchFamily="34" charset="0"/>
              <a:buChar char="•"/>
              <a:defRPr/>
            </a:lvl3pPr>
          </a:lstStyle>
          <a:p>
            <a:pPr lvl="0"/>
            <a:r>
              <a:rPr lang="en-GB" noProof="0" dirty="0"/>
              <a:t>Text level 1</a:t>
            </a:r>
          </a:p>
          <a:p>
            <a:pPr lvl="1"/>
            <a:r>
              <a:rPr lang="en-GB" noProof="0" dirty="0"/>
              <a:t>Text level 2</a:t>
            </a:r>
          </a:p>
          <a:p>
            <a:pPr lvl="2"/>
            <a:r>
              <a:rPr lang="en-GB" noProof="0" dirty="0"/>
              <a:t>Text level 3</a:t>
            </a:r>
          </a:p>
        </p:txBody>
      </p:sp>
      <p:sp>
        <p:nvSpPr>
          <p:cNvPr id="28" name="Espace réservé du texte 7"/>
          <p:cNvSpPr>
            <a:spLocks noGrp="1"/>
          </p:cNvSpPr>
          <p:nvPr>
            <p:ph type="body" sz="quarter" idx="22" hasCustomPrompt="1"/>
          </p:nvPr>
        </p:nvSpPr>
        <p:spPr bwMode="gray">
          <a:xfrm>
            <a:off x="6096000" y="1315200"/>
            <a:ext cx="0" cy="4944000"/>
          </a:xfrm>
          <a:ln w="3175">
            <a:solidFill>
              <a:schemeClr val="tx1"/>
            </a:solidFill>
          </a:ln>
        </p:spPr>
        <p:txBody>
          <a:bodyPr/>
          <a:lstStyle>
            <a:lvl1pPr>
              <a:defRPr sz="133">
                <a:solidFill>
                  <a:schemeClr val="accent3">
                    <a:alpha val="0"/>
                  </a:schemeClr>
                </a:solidFill>
              </a:defRPr>
            </a:lvl1pPr>
          </a:lstStyle>
          <a:p>
            <a:pPr lvl="0"/>
            <a:r>
              <a:rPr lang="en-GB" noProof="0" dirty="0"/>
              <a:t> </a:t>
            </a:r>
          </a:p>
        </p:txBody>
      </p:sp>
      <p:sp>
        <p:nvSpPr>
          <p:cNvPr id="29" name="Espace réservé du texte 4"/>
          <p:cNvSpPr>
            <a:spLocks noGrp="1"/>
          </p:cNvSpPr>
          <p:nvPr>
            <p:ph type="body" sz="quarter" idx="23" hasCustomPrompt="1"/>
          </p:nvPr>
        </p:nvSpPr>
        <p:spPr bwMode="gray">
          <a:xfrm>
            <a:off x="6792048" y="1315200"/>
            <a:ext cx="1440000" cy="1440000"/>
          </a:xfrm>
          <a:prstGeom prst="ellipse">
            <a:avLst/>
          </a:prstGeom>
          <a:solidFill>
            <a:schemeClr val="accent3"/>
          </a:solidFill>
        </p:spPr>
        <p:txBody>
          <a:bodyPr anchor="ctr" anchorCtr="0"/>
          <a:lstStyle>
            <a:lvl1pPr marL="0" indent="0" algn="ctr">
              <a:lnSpc>
                <a:spcPct val="100000"/>
              </a:lnSpc>
              <a:spcBef>
                <a:spcPts val="0"/>
              </a:spcBef>
              <a:spcAft>
                <a:spcPts val="0"/>
              </a:spcAft>
              <a:buNone/>
              <a:defRPr sz="8000" b="1">
                <a:solidFill>
                  <a:schemeClr val="bg1"/>
                </a:solidFill>
              </a:defRPr>
            </a:lvl1pPr>
            <a:lvl2pPr marL="0" indent="0" algn="ctr">
              <a:lnSpc>
                <a:spcPct val="100000"/>
              </a:lnSpc>
              <a:buNone/>
              <a:defRPr sz="2133"/>
            </a:lvl2pPr>
          </a:lstStyle>
          <a:p>
            <a:pPr lvl="0"/>
            <a:r>
              <a:rPr lang="en-GB" noProof="0" dirty="0"/>
              <a:t>0</a:t>
            </a:r>
          </a:p>
        </p:txBody>
      </p:sp>
      <p:sp>
        <p:nvSpPr>
          <p:cNvPr id="30" name="Espace réservé du texte 5"/>
          <p:cNvSpPr>
            <a:spLocks noGrp="1"/>
          </p:cNvSpPr>
          <p:nvPr>
            <p:ph type="body" sz="quarter" idx="24" hasCustomPrompt="1"/>
          </p:nvPr>
        </p:nvSpPr>
        <p:spPr bwMode="gray">
          <a:xfrm>
            <a:off x="6095999" y="3024003"/>
            <a:ext cx="2832100" cy="3237100"/>
          </a:xfrm>
        </p:spPr>
        <p:txBody>
          <a:bodyPr lIns="107955" rIns="107955"/>
          <a:lstStyle>
            <a:lvl1pPr marL="0" indent="0">
              <a:lnSpc>
                <a:spcPct val="100000"/>
              </a:lnSpc>
              <a:spcBef>
                <a:spcPts val="400"/>
              </a:spcBef>
              <a:spcAft>
                <a:spcPts val="0"/>
              </a:spcAft>
              <a:buFont typeface="Arial" panose="020B0604020202020204" pitchFamily="34" charset="0"/>
              <a:buNone/>
              <a:defRPr b="1"/>
            </a:lvl1pPr>
            <a:lvl2pPr marL="0" indent="0">
              <a:lnSpc>
                <a:spcPct val="100000"/>
              </a:lnSpc>
              <a:buFont typeface="Arial" panose="020B0604020202020204" pitchFamily="34" charset="0"/>
              <a:buNone/>
              <a:defRPr/>
            </a:lvl2pPr>
            <a:lvl3pPr marL="230314" indent="-228514">
              <a:lnSpc>
                <a:spcPct val="110000"/>
              </a:lnSpc>
              <a:buSzPct val="100000"/>
              <a:buFont typeface="Arial" panose="020B0604020202020204" pitchFamily="34" charset="0"/>
              <a:buChar char="•"/>
              <a:defRPr/>
            </a:lvl3pPr>
          </a:lstStyle>
          <a:p>
            <a:pPr lvl="0"/>
            <a:r>
              <a:rPr lang="en-GB" noProof="0" dirty="0"/>
              <a:t>Text level 1</a:t>
            </a:r>
          </a:p>
          <a:p>
            <a:pPr lvl="1"/>
            <a:r>
              <a:rPr lang="en-GB" noProof="0" dirty="0"/>
              <a:t>Text level 2</a:t>
            </a:r>
          </a:p>
          <a:p>
            <a:pPr lvl="2"/>
            <a:r>
              <a:rPr lang="en-GB" noProof="0" dirty="0"/>
              <a:t>Text level 3</a:t>
            </a:r>
          </a:p>
        </p:txBody>
      </p:sp>
      <p:sp>
        <p:nvSpPr>
          <p:cNvPr id="31" name="Espace réservé du texte 7"/>
          <p:cNvSpPr>
            <a:spLocks noGrp="1"/>
          </p:cNvSpPr>
          <p:nvPr>
            <p:ph type="body" sz="quarter" idx="25" hasCustomPrompt="1"/>
          </p:nvPr>
        </p:nvSpPr>
        <p:spPr bwMode="gray">
          <a:xfrm>
            <a:off x="8928100" y="1316567"/>
            <a:ext cx="0" cy="4944000"/>
          </a:xfrm>
          <a:ln w="3175">
            <a:solidFill>
              <a:schemeClr val="tx1"/>
            </a:solidFill>
          </a:ln>
        </p:spPr>
        <p:txBody>
          <a:bodyPr/>
          <a:lstStyle>
            <a:lvl1pPr>
              <a:defRPr sz="133">
                <a:solidFill>
                  <a:schemeClr val="accent3">
                    <a:alpha val="0"/>
                  </a:schemeClr>
                </a:solidFill>
              </a:defRPr>
            </a:lvl1pPr>
          </a:lstStyle>
          <a:p>
            <a:pPr lvl="0"/>
            <a:r>
              <a:rPr lang="en-GB" noProof="0" dirty="0"/>
              <a:t> </a:t>
            </a:r>
          </a:p>
        </p:txBody>
      </p:sp>
      <p:sp>
        <p:nvSpPr>
          <p:cNvPr id="32" name="Espace réservé du texte 4"/>
          <p:cNvSpPr>
            <a:spLocks noGrp="1"/>
          </p:cNvSpPr>
          <p:nvPr>
            <p:ph type="body" sz="quarter" idx="26" hasCustomPrompt="1"/>
          </p:nvPr>
        </p:nvSpPr>
        <p:spPr bwMode="gray">
          <a:xfrm>
            <a:off x="9527840" y="1315200"/>
            <a:ext cx="1440000" cy="1440000"/>
          </a:xfrm>
          <a:prstGeom prst="ellipse">
            <a:avLst/>
          </a:prstGeom>
          <a:solidFill>
            <a:schemeClr val="accent4"/>
          </a:solidFill>
        </p:spPr>
        <p:txBody>
          <a:bodyPr anchor="ctr" anchorCtr="0"/>
          <a:lstStyle>
            <a:lvl1pPr marL="0" indent="0" algn="ctr">
              <a:lnSpc>
                <a:spcPct val="100000"/>
              </a:lnSpc>
              <a:spcBef>
                <a:spcPts val="0"/>
              </a:spcBef>
              <a:spcAft>
                <a:spcPts val="0"/>
              </a:spcAft>
              <a:buNone/>
              <a:defRPr sz="8000" b="1">
                <a:solidFill>
                  <a:schemeClr val="bg1"/>
                </a:solidFill>
              </a:defRPr>
            </a:lvl1pPr>
            <a:lvl2pPr marL="0" indent="0" algn="ctr">
              <a:lnSpc>
                <a:spcPct val="100000"/>
              </a:lnSpc>
              <a:buNone/>
              <a:defRPr sz="2133"/>
            </a:lvl2pPr>
          </a:lstStyle>
          <a:p>
            <a:pPr lvl="0"/>
            <a:r>
              <a:rPr lang="en-GB" noProof="0" dirty="0"/>
              <a:t>0</a:t>
            </a:r>
          </a:p>
        </p:txBody>
      </p:sp>
      <p:sp>
        <p:nvSpPr>
          <p:cNvPr id="33" name="Espace réservé du texte 5"/>
          <p:cNvSpPr>
            <a:spLocks noGrp="1"/>
          </p:cNvSpPr>
          <p:nvPr>
            <p:ph type="body" sz="quarter" idx="27" hasCustomPrompt="1"/>
          </p:nvPr>
        </p:nvSpPr>
        <p:spPr bwMode="gray">
          <a:xfrm>
            <a:off x="8928099" y="3024003"/>
            <a:ext cx="2639484" cy="3237100"/>
          </a:xfrm>
        </p:spPr>
        <p:txBody>
          <a:bodyPr lIns="107955" rIns="0"/>
          <a:lstStyle>
            <a:lvl1pPr marL="0" indent="0">
              <a:lnSpc>
                <a:spcPct val="100000"/>
              </a:lnSpc>
              <a:spcBef>
                <a:spcPts val="400"/>
              </a:spcBef>
              <a:spcAft>
                <a:spcPts val="0"/>
              </a:spcAft>
              <a:buFont typeface="Arial" panose="020B0604020202020204" pitchFamily="34" charset="0"/>
              <a:buNone/>
              <a:defRPr b="1"/>
            </a:lvl1pPr>
            <a:lvl2pPr marL="0" indent="0">
              <a:lnSpc>
                <a:spcPct val="100000"/>
              </a:lnSpc>
              <a:buFont typeface="Arial" panose="020B0604020202020204" pitchFamily="34" charset="0"/>
              <a:buNone/>
              <a:defRPr/>
            </a:lvl2pPr>
            <a:lvl3pPr marL="230314" indent="-228514">
              <a:lnSpc>
                <a:spcPct val="110000"/>
              </a:lnSpc>
              <a:buSzPct val="100000"/>
              <a:buFont typeface="Arial" panose="020B0604020202020204" pitchFamily="34" charset="0"/>
              <a:buChar char="•"/>
              <a:defRPr/>
            </a:lvl3pPr>
          </a:lstStyle>
          <a:p>
            <a:pPr lvl="0"/>
            <a:r>
              <a:rPr lang="en-GB" noProof="0" dirty="0"/>
              <a:t>Text level 1</a:t>
            </a:r>
          </a:p>
          <a:p>
            <a:pPr lvl="1"/>
            <a:r>
              <a:rPr lang="en-GB" noProof="0" dirty="0"/>
              <a:t>Text level 2</a:t>
            </a:r>
          </a:p>
          <a:p>
            <a:pPr lvl="2"/>
            <a:r>
              <a:rPr lang="en-GB" noProof="0" dirty="0"/>
              <a:t>Text level 3</a:t>
            </a:r>
          </a:p>
        </p:txBody>
      </p:sp>
    </p:spTree>
    <p:extLst>
      <p:ext uri="{BB962C8B-B14F-4D97-AF65-F5344CB8AC3E}">
        <p14:creationId xmlns:p14="http://schemas.microsoft.com/office/powerpoint/2010/main" val="25357199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4_Title and Content">
    <p:spTree>
      <p:nvGrpSpPr>
        <p:cNvPr id="1" name=""/>
        <p:cNvGrpSpPr/>
        <p:nvPr/>
      </p:nvGrpSpPr>
      <p:grpSpPr>
        <a:xfrm>
          <a:off x="0" y="0"/>
          <a:ext cx="0" cy="0"/>
          <a:chOff x="0" y="0"/>
          <a:chExt cx="0" cy="0"/>
        </a:xfrm>
      </p:grpSpPr>
      <p:sp>
        <p:nvSpPr>
          <p:cNvPr id="18" name="Slide Number Placeholder 5"/>
          <p:cNvSpPr>
            <a:spLocks noGrp="1"/>
          </p:cNvSpPr>
          <p:nvPr>
            <p:ph type="sldNum" sz="quarter" idx="4"/>
          </p:nvPr>
        </p:nvSpPr>
        <p:spPr>
          <a:xfrm>
            <a:off x="137246" y="6551374"/>
            <a:ext cx="450166" cy="184665"/>
          </a:xfrm>
          <a:prstGeom prst="rect">
            <a:avLst/>
          </a:prstGeom>
        </p:spPr>
        <p:txBody>
          <a:bodyPr lIns="87281" tIns="0" rIns="87281" bIns="0" anchor="ctr">
            <a:normAutofit/>
          </a:bodyPr>
          <a:lstStyle>
            <a:lvl1pPr algn="just">
              <a:defRPr sz="988">
                <a:solidFill>
                  <a:srgbClr val="7030A0"/>
                </a:solidFill>
                <a:latin typeface="Arial" pitchFamily="34" charset="0"/>
                <a:ea typeface="Roboto" pitchFamily="2" charset="0"/>
                <a:cs typeface="Arial" panose="020B0604020202020204" pitchFamily="34" charset="0"/>
              </a:defRPr>
            </a:lvl1pPr>
          </a:lstStyle>
          <a:p>
            <a:pPr defTabSz="1213838"/>
            <a:fld id="{5CFFC625-3172-475A-8D6E-A802FCB1DA5C}" type="slidenum">
              <a:rPr lang="en-US" smtClean="0"/>
              <a:pPr defTabSz="1213838"/>
              <a:t>‹#›</a:t>
            </a:fld>
            <a:endParaRPr lang="en-US" dirty="0"/>
          </a:p>
        </p:txBody>
      </p:sp>
      <p:pic>
        <p:nvPicPr>
          <p:cNvPr id="14" name="Imagen 15">
            <a:extLst>
              <a:ext uri="{FF2B5EF4-FFF2-40B4-BE49-F238E27FC236}">
                <a16:creationId xmlns:a16="http://schemas.microsoft.com/office/drawing/2014/main" id="{9CA83545-4572-DA48-ACF2-4C6100EC02AA}"/>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203064" y="6425793"/>
            <a:ext cx="709909" cy="368133"/>
          </a:xfrm>
          <a:prstGeom prst="rect">
            <a:avLst/>
          </a:prstGeom>
        </p:spPr>
      </p:pic>
    </p:spTree>
    <p:extLst>
      <p:ext uri="{BB962C8B-B14F-4D97-AF65-F5344CB8AC3E}">
        <p14:creationId xmlns:p14="http://schemas.microsoft.com/office/powerpoint/2010/main" val="215385143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Question">
    <p:spTree>
      <p:nvGrpSpPr>
        <p:cNvPr id="1" name=""/>
        <p:cNvGrpSpPr/>
        <p:nvPr/>
      </p:nvGrpSpPr>
      <p:grpSpPr>
        <a:xfrm>
          <a:off x="0" y="0"/>
          <a:ext cx="0" cy="0"/>
          <a:chOff x="0" y="0"/>
          <a:chExt cx="0" cy="0"/>
        </a:xfrm>
      </p:grpSpPr>
      <p:pic>
        <p:nvPicPr>
          <p:cNvPr id="4" name="Image 3"/>
          <p:cNvPicPr>
            <a:picLocks noChangeAspect="1"/>
          </p:cNvPicPr>
          <p:nvPr userDrawn="1"/>
        </p:nvPicPr>
        <p:blipFill rotWithShape="1">
          <a:blip r:embed="rId2" cstate="print">
            <a:extLst>
              <a:ext uri="{28A0092B-C50C-407E-A947-70E740481C1C}">
                <a14:useLocalDpi xmlns:a14="http://schemas.microsoft.com/office/drawing/2010/main" val="0"/>
              </a:ext>
            </a:extLst>
          </a:blip>
          <a:srcRect b="17809"/>
          <a:stretch/>
        </p:blipFill>
        <p:spPr bwMode="gray">
          <a:xfrm>
            <a:off x="1807" y="3"/>
            <a:ext cx="12188388" cy="5636684"/>
          </a:xfrm>
          <a:prstGeom prst="rect">
            <a:avLst/>
          </a:prstGeom>
        </p:spPr>
      </p:pic>
      <p:sp>
        <p:nvSpPr>
          <p:cNvPr id="2" name="Titre 1"/>
          <p:cNvSpPr>
            <a:spLocks noGrp="1"/>
          </p:cNvSpPr>
          <p:nvPr>
            <p:ph type="title" hasCustomPrompt="1"/>
          </p:nvPr>
        </p:nvSpPr>
        <p:spPr bwMode="gray">
          <a:xfrm>
            <a:off x="0" y="1653137"/>
            <a:ext cx="6096000" cy="1887815"/>
          </a:xfrm>
        </p:spPr>
        <p:txBody>
          <a:bodyPr/>
          <a:lstStyle>
            <a:lvl1pPr marL="0" indent="0" algn="ctr">
              <a:buFont typeface="Arial" panose="020B0604020202020204" pitchFamily="34" charset="0"/>
              <a:buNone/>
              <a:defRPr sz="4000">
                <a:solidFill>
                  <a:schemeClr val="tx1"/>
                </a:solidFill>
              </a:defRPr>
            </a:lvl1pPr>
          </a:lstStyle>
          <a:p>
            <a:r>
              <a:rPr lang="en-GB" noProof="0" dirty="0"/>
              <a:t>Text</a:t>
            </a:r>
          </a:p>
        </p:txBody>
      </p:sp>
      <p:sp>
        <p:nvSpPr>
          <p:cNvPr id="11" name="Espace réservé de la date 10"/>
          <p:cNvSpPr>
            <a:spLocks noGrp="1"/>
          </p:cNvSpPr>
          <p:nvPr>
            <p:ph type="dt" sz="half" idx="10"/>
          </p:nvPr>
        </p:nvSpPr>
        <p:spPr bwMode="gray"/>
        <p:txBody>
          <a:bodyPr/>
          <a:lstStyle/>
          <a:p>
            <a:fld id="{B65DAA26-D6C8-4446-A3F7-FC8379176343}" type="datetime1">
              <a:rPr lang="fr-FR" smtClean="0">
                <a:solidFill>
                  <a:srgbClr val="FFFFFF">
                    <a:alpha val="0"/>
                  </a:srgbClr>
                </a:solidFill>
              </a:rPr>
              <a:pPr/>
              <a:t>07/07/2020</a:t>
            </a:fld>
            <a:endParaRPr lang="en-GB" dirty="0">
              <a:solidFill>
                <a:srgbClr val="FFFFFF">
                  <a:alpha val="0"/>
                </a:srgbClr>
              </a:solidFill>
            </a:endParaRPr>
          </a:p>
        </p:txBody>
      </p:sp>
      <p:sp>
        <p:nvSpPr>
          <p:cNvPr id="12" name="Espace réservé du numéro de diapositive 11"/>
          <p:cNvSpPr>
            <a:spLocks noGrp="1"/>
          </p:cNvSpPr>
          <p:nvPr>
            <p:ph type="sldNum" sz="quarter" idx="11"/>
          </p:nvPr>
        </p:nvSpPr>
        <p:spPr bwMode="gray"/>
        <p:txBody>
          <a:bodyPr/>
          <a:lstStyle/>
          <a:p>
            <a:fld id="{10C140CD-8AED-46FF-A9A2-77308F3F39AE}" type="slidenum">
              <a:rPr lang="en-GB" smtClean="0">
                <a:solidFill>
                  <a:srgbClr val="F8485E"/>
                </a:solidFill>
              </a:rPr>
              <a:pPr/>
              <a:t>‹#›</a:t>
            </a:fld>
            <a:endParaRPr lang="en-GB" dirty="0">
              <a:solidFill>
                <a:srgbClr val="F8485E"/>
              </a:solidFill>
            </a:endParaRPr>
          </a:p>
        </p:txBody>
      </p:sp>
      <p:sp>
        <p:nvSpPr>
          <p:cNvPr id="13" name="Espace réservé du pied de page 12"/>
          <p:cNvSpPr>
            <a:spLocks noGrp="1"/>
          </p:cNvSpPr>
          <p:nvPr>
            <p:ph type="ftr" sz="quarter" idx="12"/>
          </p:nvPr>
        </p:nvSpPr>
        <p:spPr bwMode="gray"/>
        <p:txBody>
          <a:bodyPr/>
          <a:lstStyle/>
          <a:p>
            <a:endParaRPr lang="en-GB" dirty="0">
              <a:solidFill>
                <a:srgbClr val="56555A"/>
              </a:solidFill>
            </a:endParaRPr>
          </a:p>
        </p:txBody>
      </p:sp>
    </p:spTree>
    <p:extLst>
      <p:ext uri="{BB962C8B-B14F-4D97-AF65-F5344CB8AC3E}">
        <p14:creationId xmlns:p14="http://schemas.microsoft.com/office/powerpoint/2010/main" val="282344857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Google_Map">
    <p:spTree>
      <p:nvGrpSpPr>
        <p:cNvPr id="1" name=""/>
        <p:cNvGrpSpPr/>
        <p:nvPr/>
      </p:nvGrpSpPr>
      <p:grpSpPr>
        <a:xfrm>
          <a:off x="0" y="0"/>
          <a:ext cx="0" cy="0"/>
          <a:chOff x="0" y="0"/>
          <a:chExt cx="0" cy="0"/>
        </a:xfrm>
      </p:grpSpPr>
      <p:sp>
        <p:nvSpPr>
          <p:cNvPr id="22" name="Espace réservé du texte 5"/>
          <p:cNvSpPr>
            <a:spLocks noGrp="1"/>
          </p:cNvSpPr>
          <p:nvPr>
            <p:ph type="body" sz="quarter" idx="28" hasCustomPrompt="1"/>
          </p:nvPr>
        </p:nvSpPr>
        <p:spPr bwMode="gray">
          <a:xfrm>
            <a:off x="0" y="0"/>
            <a:ext cx="12192000" cy="3192000"/>
          </a:xfrm>
          <a:solidFill>
            <a:schemeClr val="accent1">
              <a:alpha val="46000"/>
            </a:schemeClr>
          </a:solidFill>
        </p:spPr>
        <p:txBody>
          <a:bodyPr/>
          <a:lstStyle>
            <a:lvl1pPr>
              <a:lnSpc>
                <a:spcPct val="100000"/>
              </a:lnSpc>
              <a:spcBef>
                <a:spcPts val="0"/>
              </a:spcBef>
              <a:spcAft>
                <a:spcPts val="0"/>
              </a:spcAft>
              <a:defRPr sz="133" b="0">
                <a:solidFill>
                  <a:schemeClr val="bg1">
                    <a:alpha val="0"/>
                  </a:schemeClr>
                </a:solidFill>
              </a:defRPr>
            </a:lvl1pPr>
            <a:lvl2pPr marL="0" indent="0">
              <a:lnSpc>
                <a:spcPct val="100000"/>
              </a:lnSpc>
              <a:buNone/>
              <a:defRPr sz="1867">
                <a:solidFill>
                  <a:schemeClr val="bg1"/>
                </a:solidFill>
              </a:defRPr>
            </a:lvl2pPr>
          </a:lstStyle>
          <a:p>
            <a:pPr lvl="0"/>
            <a:r>
              <a:rPr lang="en-GB" noProof="0" dirty="0"/>
              <a:t> </a:t>
            </a:r>
          </a:p>
        </p:txBody>
      </p:sp>
      <p:sp>
        <p:nvSpPr>
          <p:cNvPr id="32" name="Espace réservé pour une image  31"/>
          <p:cNvSpPr>
            <a:spLocks noGrp="1"/>
          </p:cNvSpPr>
          <p:nvPr>
            <p:ph type="pic" sz="quarter" idx="18" hasCustomPrompt="1"/>
          </p:nvPr>
        </p:nvSpPr>
        <p:spPr bwMode="gray">
          <a:xfrm>
            <a:off x="0" y="20"/>
            <a:ext cx="12192000" cy="3189817"/>
          </a:xfrm>
        </p:spPr>
        <p:txBody>
          <a:bodyPr lIns="4858178" anchor="ctr" anchorCtr="0"/>
          <a:lstStyle>
            <a:lvl1pPr marL="0" marR="0" indent="0" algn="l" defTabSz="1218720" rtl="0" eaLnBrk="1" fontAlgn="auto" latinLnBrk="0" hangingPunct="1">
              <a:lnSpc>
                <a:spcPct val="110000"/>
              </a:lnSpc>
              <a:spcBef>
                <a:spcPts val="400"/>
              </a:spcBef>
              <a:spcAft>
                <a:spcPts val="400"/>
              </a:spcAft>
              <a:buClrTx/>
              <a:buSzPct val="25000"/>
              <a:buFontTx/>
              <a:buNone/>
              <a:tabLst/>
              <a:defRPr/>
            </a:lvl1pPr>
          </a:lstStyle>
          <a:p>
            <a:r>
              <a:rPr lang="en-GB" noProof="0" dirty="0"/>
              <a:t>Select the icon to insert a picture then place the visual into background position (Right click with the mouse / Send to back)</a:t>
            </a:r>
          </a:p>
        </p:txBody>
      </p:sp>
      <p:sp>
        <p:nvSpPr>
          <p:cNvPr id="27" name="Espace réservé du texte 5"/>
          <p:cNvSpPr>
            <a:spLocks noGrp="1"/>
          </p:cNvSpPr>
          <p:nvPr>
            <p:ph type="body" sz="quarter" idx="33" hasCustomPrompt="1"/>
          </p:nvPr>
        </p:nvSpPr>
        <p:spPr bwMode="gray">
          <a:xfrm>
            <a:off x="624417" y="0"/>
            <a:ext cx="3648000" cy="2688000"/>
          </a:xfrm>
          <a:solidFill>
            <a:schemeClr val="tx2"/>
          </a:solidFill>
        </p:spPr>
        <p:txBody>
          <a:bodyPr anchor="ctr" anchorCtr="0"/>
          <a:lstStyle>
            <a:lvl1pPr algn="ctr">
              <a:lnSpc>
                <a:spcPct val="100000"/>
              </a:lnSpc>
              <a:spcBef>
                <a:spcPts val="0"/>
              </a:spcBef>
              <a:spcAft>
                <a:spcPts val="0"/>
              </a:spcAft>
              <a:defRPr sz="133" b="0">
                <a:solidFill>
                  <a:schemeClr val="bg1">
                    <a:alpha val="0"/>
                  </a:schemeClr>
                </a:solidFill>
              </a:defRPr>
            </a:lvl1pPr>
            <a:lvl2pPr marL="0" indent="0" algn="ctr">
              <a:lnSpc>
                <a:spcPct val="100000"/>
              </a:lnSpc>
              <a:buNone/>
              <a:defRPr sz="667" b="1">
                <a:solidFill>
                  <a:schemeClr val="bg1"/>
                </a:solidFill>
              </a:defRPr>
            </a:lvl2pPr>
          </a:lstStyle>
          <a:p>
            <a:pPr lvl="0"/>
            <a:r>
              <a:rPr lang="en-GB" noProof="0" dirty="0"/>
              <a:t> </a:t>
            </a:r>
          </a:p>
        </p:txBody>
      </p:sp>
      <p:sp>
        <p:nvSpPr>
          <p:cNvPr id="23" name="Espace réservé du texte 5"/>
          <p:cNvSpPr>
            <a:spLocks noGrp="1"/>
          </p:cNvSpPr>
          <p:nvPr>
            <p:ph type="body" sz="quarter" idx="29" hasCustomPrompt="1"/>
          </p:nvPr>
        </p:nvSpPr>
        <p:spPr bwMode="gray">
          <a:xfrm>
            <a:off x="863600" y="3333300"/>
            <a:ext cx="2496000" cy="2496000"/>
          </a:xfrm>
          <a:solidFill>
            <a:srgbClr val="CCE4E1">
              <a:alpha val="45882"/>
            </a:srgbClr>
          </a:solidFill>
        </p:spPr>
        <p:txBody>
          <a:bodyPr/>
          <a:lstStyle>
            <a:lvl1pPr>
              <a:lnSpc>
                <a:spcPct val="100000"/>
              </a:lnSpc>
              <a:spcBef>
                <a:spcPts val="0"/>
              </a:spcBef>
              <a:spcAft>
                <a:spcPts val="0"/>
              </a:spcAft>
              <a:defRPr sz="133" b="0">
                <a:solidFill>
                  <a:schemeClr val="bg1">
                    <a:alpha val="0"/>
                  </a:schemeClr>
                </a:solidFill>
              </a:defRPr>
            </a:lvl1pPr>
            <a:lvl2pPr marL="0" indent="0">
              <a:lnSpc>
                <a:spcPct val="100000"/>
              </a:lnSpc>
              <a:buNone/>
              <a:defRPr sz="1867">
                <a:solidFill>
                  <a:schemeClr val="bg1"/>
                </a:solidFill>
              </a:defRPr>
            </a:lvl2pPr>
          </a:lstStyle>
          <a:p>
            <a:pPr lvl="0"/>
            <a:r>
              <a:rPr lang="en-GB" noProof="0" dirty="0"/>
              <a:t> </a:t>
            </a:r>
          </a:p>
        </p:txBody>
      </p:sp>
      <p:sp>
        <p:nvSpPr>
          <p:cNvPr id="35" name="Espace réservé pour une image  34"/>
          <p:cNvSpPr>
            <a:spLocks noGrp="1"/>
          </p:cNvSpPr>
          <p:nvPr>
            <p:ph type="pic" sz="quarter" idx="20" hasCustomPrompt="1"/>
          </p:nvPr>
        </p:nvSpPr>
        <p:spPr bwMode="gray">
          <a:xfrm>
            <a:off x="863621" y="3333300"/>
            <a:ext cx="2495551" cy="2496000"/>
          </a:xfrm>
        </p:spPr>
        <p:txBody>
          <a:bodyPr tIns="1079595" anchor="ctr" anchorCtr="0"/>
          <a:lstStyle>
            <a:lvl1pPr marL="0" indent="0" algn="ctr">
              <a:buNone/>
              <a:defRPr sz="1200">
                <a:solidFill>
                  <a:schemeClr val="tx1"/>
                </a:solidFill>
              </a:defRPr>
            </a:lvl1pPr>
          </a:lstStyle>
          <a:p>
            <a:r>
              <a:rPr lang="en-GB" noProof="0" dirty="0"/>
              <a:t>Select the icon to insert a picture then place the visual into background position (Right click with the mouse / Send to back)</a:t>
            </a:r>
          </a:p>
        </p:txBody>
      </p:sp>
      <p:sp>
        <p:nvSpPr>
          <p:cNvPr id="24" name="Espace réservé du texte 5"/>
          <p:cNvSpPr>
            <a:spLocks noGrp="1"/>
          </p:cNvSpPr>
          <p:nvPr>
            <p:ph type="body" sz="quarter" idx="30" hasCustomPrompt="1"/>
          </p:nvPr>
        </p:nvSpPr>
        <p:spPr bwMode="gray">
          <a:xfrm>
            <a:off x="3520016" y="3333300"/>
            <a:ext cx="2496000" cy="2496000"/>
          </a:xfrm>
          <a:solidFill>
            <a:srgbClr val="CCE4E1">
              <a:alpha val="45882"/>
            </a:srgbClr>
          </a:solidFill>
        </p:spPr>
        <p:txBody>
          <a:bodyPr/>
          <a:lstStyle>
            <a:lvl1pPr>
              <a:lnSpc>
                <a:spcPct val="100000"/>
              </a:lnSpc>
              <a:spcBef>
                <a:spcPts val="0"/>
              </a:spcBef>
              <a:spcAft>
                <a:spcPts val="0"/>
              </a:spcAft>
              <a:defRPr sz="133" b="0">
                <a:solidFill>
                  <a:schemeClr val="bg1">
                    <a:alpha val="0"/>
                  </a:schemeClr>
                </a:solidFill>
              </a:defRPr>
            </a:lvl1pPr>
            <a:lvl2pPr marL="0" indent="0">
              <a:lnSpc>
                <a:spcPct val="100000"/>
              </a:lnSpc>
              <a:buNone/>
              <a:defRPr sz="1867">
                <a:solidFill>
                  <a:schemeClr val="bg1"/>
                </a:solidFill>
              </a:defRPr>
            </a:lvl2pPr>
          </a:lstStyle>
          <a:p>
            <a:pPr lvl="0"/>
            <a:r>
              <a:rPr lang="en-GB" noProof="0" dirty="0"/>
              <a:t> </a:t>
            </a:r>
          </a:p>
        </p:txBody>
      </p:sp>
      <p:sp>
        <p:nvSpPr>
          <p:cNvPr id="25" name="Espace réservé du texte 5"/>
          <p:cNvSpPr>
            <a:spLocks noGrp="1"/>
          </p:cNvSpPr>
          <p:nvPr>
            <p:ph type="body" sz="quarter" idx="31" hasCustomPrompt="1"/>
          </p:nvPr>
        </p:nvSpPr>
        <p:spPr bwMode="gray">
          <a:xfrm>
            <a:off x="6176432" y="3333300"/>
            <a:ext cx="2496000" cy="2496000"/>
          </a:xfrm>
          <a:solidFill>
            <a:srgbClr val="CCE4E1">
              <a:alpha val="45882"/>
            </a:srgbClr>
          </a:solidFill>
        </p:spPr>
        <p:txBody>
          <a:bodyPr/>
          <a:lstStyle>
            <a:lvl1pPr>
              <a:lnSpc>
                <a:spcPct val="100000"/>
              </a:lnSpc>
              <a:spcBef>
                <a:spcPts val="0"/>
              </a:spcBef>
              <a:spcAft>
                <a:spcPts val="0"/>
              </a:spcAft>
              <a:defRPr sz="133" b="0">
                <a:solidFill>
                  <a:schemeClr val="bg1">
                    <a:alpha val="0"/>
                  </a:schemeClr>
                </a:solidFill>
              </a:defRPr>
            </a:lvl1pPr>
            <a:lvl2pPr marL="0" indent="0">
              <a:lnSpc>
                <a:spcPct val="100000"/>
              </a:lnSpc>
              <a:buNone/>
              <a:defRPr sz="1867">
                <a:solidFill>
                  <a:schemeClr val="bg1"/>
                </a:solidFill>
              </a:defRPr>
            </a:lvl2pPr>
          </a:lstStyle>
          <a:p>
            <a:pPr lvl="0"/>
            <a:r>
              <a:rPr lang="en-GB" noProof="0" dirty="0"/>
              <a:t> </a:t>
            </a:r>
          </a:p>
        </p:txBody>
      </p:sp>
      <p:sp>
        <p:nvSpPr>
          <p:cNvPr id="26" name="Espace réservé du texte 5"/>
          <p:cNvSpPr>
            <a:spLocks noGrp="1"/>
          </p:cNvSpPr>
          <p:nvPr>
            <p:ph type="body" sz="quarter" idx="32" hasCustomPrompt="1"/>
          </p:nvPr>
        </p:nvSpPr>
        <p:spPr bwMode="gray">
          <a:xfrm>
            <a:off x="8832849" y="3333300"/>
            <a:ext cx="2496000" cy="2496000"/>
          </a:xfrm>
          <a:solidFill>
            <a:srgbClr val="CCE4E1">
              <a:alpha val="45882"/>
            </a:srgbClr>
          </a:solidFill>
        </p:spPr>
        <p:txBody>
          <a:bodyPr/>
          <a:lstStyle>
            <a:lvl1pPr>
              <a:lnSpc>
                <a:spcPct val="100000"/>
              </a:lnSpc>
              <a:spcBef>
                <a:spcPts val="0"/>
              </a:spcBef>
              <a:spcAft>
                <a:spcPts val="0"/>
              </a:spcAft>
              <a:defRPr sz="133" b="0">
                <a:solidFill>
                  <a:schemeClr val="bg1">
                    <a:alpha val="0"/>
                  </a:schemeClr>
                </a:solidFill>
              </a:defRPr>
            </a:lvl1pPr>
            <a:lvl2pPr marL="0" indent="0">
              <a:lnSpc>
                <a:spcPct val="100000"/>
              </a:lnSpc>
              <a:buNone/>
              <a:defRPr sz="1867">
                <a:solidFill>
                  <a:schemeClr val="bg1"/>
                </a:solidFill>
              </a:defRPr>
            </a:lvl2pPr>
          </a:lstStyle>
          <a:p>
            <a:pPr lvl="0"/>
            <a:r>
              <a:rPr lang="en-GB" noProof="0" dirty="0"/>
              <a:t> </a:t>
            </a:r>
          </a:p>
        </p:txBody>
      </p:sp>
      <p:sp>
        <p:nvSpPr>
          <p:cNvPr id="50" name="Rectangle 49"/>
          <p:cNvSpPr/>
          <p:nvPr userDrawn="1"/>
        </p:nvSpPr>
        <p:spPr bwMode="gray">
          <a:xfrm>
            <a:off x="0" y="5829303"/>
            <a:ext cx="12192000" cy="10287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80" tIns="60940" rIns="121880" bIns="60940" rtlCol="0" anchor="ctr"/>
          <a:lstStyle/>
          <a:p>
            <a:pPr algn="ctr" defTabSz="1218720"/>
            <a:endParaRPr lang="en-GB" sz="2400" dirty="0">
              <a:solidFill>
                <a:srgbClr val="56555A"/>
              </a:solidFill>
            </a:endParaRPr>
          </a:p>
        </p:txBody>
      </p:sp>
      <p:sp>
        <p:nvSpPr>
          <p:cNvPr id="11" name="Espace réservé de la date 10"/>
          <p:cNvSpPr>
            <a:spLocks noGrp="1"/>
          </p:cNvSpPr>
          <p:nvPr>
            <p:ph type="dt" sz="half" idx="10"/>
          </p:nvPr>
        </p:nvSpPr>
        <p:spPr bwMode="gray">
          <a:xfrm>
            <a:off x="16" y="6646335"/>
            <a:ext cx="624417" cy="211668"/>
          </a:xfrm>
        </p:spPr>
        <p:txBody>
          <a:bodyPr/>
          <a:lstStyle>
            <a:lvl1pPr>
              <a:defRPr sz="133">
                <a:solidFill>
                  <a:schemeClr val="bg1">
                    <a:alpha val="0"/>
                  </a:schemeClr>
                </a:solidFill>
              </a:defRPr>
            </a:lvl1pPr>
          </a:lstStyle>
          <a:p>
            <a:fld id="{48CD1745-4FAE-43C5-80EB-C5D31F5B0B62}" type="datetime1">
              <a:rPr lang="fr-FR" smtClean="0">
                <a:solidFill>
                  <a:srgbClr val="FFFFFF">
                    <a:alpha val="0"/>
                  </a:srgbClr>
                </a:solidFill>
              </a:rPr>
              <a:pPr/>
              <a:t>07/07/2020</a:t>
            </a:fld>
            <a:endParaRPr lang="en-GB" dirty="0">
              <a:solidFill>
                <a:srgbClr val="FFFFFF">
                  <a:alpha val="0"/>
                </a:srgbClr>
              </a:solidFill>
            </a:endParaRPr>
          </a:p>
        </p:txBody>
      </p:sp>
      <p:sp>
        <p:nvSpPr>
          <p:cNvPr id="12" name="Espace réservé du numéro de diapositive 11"/>
          <p:cNvSpPr>
            <a:spLocks noGrp="1"/>
          </p:cNvSpPr>
          <p:nvPr>
            <p:ph type="sldNum" sz="quarter" idx="11"/>
          </p:nvPr>
        </p:nvSpPr>
        <p:spPr bwMode="gray">
          <a:xfrm>
            <a:off x="16" y="6646333"/>
            <a:ext cx="624417" cy="211667"/>
          </a:xfrm>
        </p:spPr>
        <p:txBody>
          <a:bodyPr/>
          <a:lstStyle>
            <a:lvl1pPr>
              <a:defRPr sz="133">
                <a:solidFill>
                  <a:schemeClr val="bg1">
                    <a:alpha val="0"/>
                  </a:schemeClr>
                </a:solidFill>
              </a:defRPr>
            </a:lvl1pPr>
          </a:lstStyle>
          <a:p>
            <a:fld id="{10C140CD-8AED-46FF-A9A2-77308F3F39AE}" type="slidenum">
              <a:rPr lang="en-GB" smtClean="0">
                <a:solidFill>
                  <a:srgbClr val="FFFFFF">
                    <a:alpha val="0"/>
                  </a:srgbClr>
                </a:solidFill>
              </a:rPr>
              <a:pPr/>
              <a:t>‹#›</a:t>
            </a:fld>
            <a:endParaRPr lang="en-GB" dirty="0">
              <a:solidFill>
                <a:srgbClr val="FFFFFF">
                  <a:alpha val="0"/>
                </a:srgbClr>
              </a:solidFill>
            </a:endParaRPr>
          </a:p>
        </p:txBody>
      </p:sp>
      <p:sp>
        <p:nvSpPr>
          <p:cNvPr id="13" name="Espace réservé du pied de page 12"/>
          <p:cNvSpPr>
            <a:spLocks noGrp="1"/>
          </p:cNvSpPr>
          <p:nvPr>
            <p:ph type="ftr" sz="quarter" idx="12"/>
          </p:nvPr>
        </p:nvSpPr>
        <p:spPr bwMode="gray">
          <a:xfrm>
            <a:off x="16" y="6646333"/>
            <a:ext cx="624417" cy="211667"/>
          </a:xfrm>
        </p:spPr>
        <p:txBody>
          <a:bodyPr/>
          <a:lstStyle>
            <a:lvl1pPr>
              <a:defRPr sz="133">
                <a:solidFill>
                  <a:schemeClr val="bg1">
                    <a:alpha val="0"/>
                  </a:schemeClr>
                </a:solidFill>
              </a:defRPr>
            </a:lvl1pPr>
          </a:lstStyle>
          <a:p>
            <a:endParaRPr lang="en-GB" dirty="0">
              <a:solidFill>
                <a:srgbClr val="FFFFFF">
                  <a:alpha val="0"/>
                </a:srgbClr>
              </a:solidFill>
            </a:endParaRPr>
          </a:p>
        </p:txBody>
      </p:sp>
      <p:sp>
        <p:nvSpPr>
          <p:cNvPr id="29" name="Espace réservé du texte 5"/>
          <p:cNvSpPr>
            <a:spLocks noGrp="1"/>
          </p:cNvSpPr>
          <p:nvPr>
            <p:ph type="body" sz="quarter" idx="15" hasCustomPrompt="1"/>
          </p:nvPr>
        </p:nvSpPr>
        <p:spPr bwMode="gray">
          <a:xfrm>
            <a:off x="4433816" y="0"/>
            <a:ext cx="816000" cy="816000"/>
          </a:xfrm>
          <a:solidFill>
            <a:schemeClr val="accent5"/>
          </a:solidFill>
        </p:spPr>
        <p:txBody>
          <a:bodyPr anchor="ctr" anchorCtr="0"/>
          <a:lstStyle>
            <a:lvl1pPr marL="0" indent="0" algn="ctr">
              <a:lnSpc>
                <a:spcPct val="100000"/>
              </a:lnSpc>
              <a:spcBef>
                <a:spcPts val="0"/>
              </a:spcBef>
              <a:spcAft>
                <a:spcPts val="0"/>
              </a:spcAft>
              <a:buNone/>
              <a:defRPr sz="2133" b="1">
                <a:solidFill>
                  <a:schemeClr val="bg1"/>
                </a:solidFill>
              </a:defRPr>
            </a:lvl1pPr>
            <a:lvl2pPr marL="0" indent="0" algn="ctr">
              <a:lnSpc>
                <a:spcPct val="100000"/>
              </a:lnSpc>
              <a:spcBef>
                <a:spcPts val="0"/>
              </a:spcBef>
              <a:buNone/>
              <a:defRPr sz="667" b="1">
                <a:solidFill>
                  <a:schemeClr val="bg1"/>
                </a:solidFill>
              </a:defRPr>
            </a:lvl2pPr>
          </a:lstStyle>
          <a:p>
            <a:pPr lvl="0"/>
            <a:r>
              <a:rPr lang="en-GB" noProof="0" dirty="0"/>
              <a:t>000</a:t>
            </a:r>
          </a:p>
          <a:p>
            <a:pPr lvl="1"/>
            <a:r>
              <a:rPr lang="en-GB" noProof="0" dirty="0"/>
              <a:t>Text</a:t>
            </a:r>
          </a:p>
        </p:txBody>
      </p:sp>
      <p:sp>
        <p:nvSpPr>
          <p:cNvPr id="30" name="Espace réservé du texte 5"/>
          <p:cNvSpPr>
            <a:spLocks noGrp="1"/>
          </p:cNvSpPr>
          <p:nvPr>
            <p:ph type="body" sz="quarter" idx="16" hasCustomPrompt="1"/>
          </p:nvPr>
        </p:nvSpPr>
        <p:spPr bwMode="gray">
          <a:xfrm>
            <a:off x="4433816" y="936000"/>
            <a:ext cx="816000" cy="816000"/>
          </a:xfrm>
          <a:solidFill>
            <a:schemeClr val="accent1"/>
          </a:solidFill>
        </p:spPr>
        <p:txBody>
          <a:bodyPr anchor="ctr" anchorCtr="0"/>
          <a:lstStyle>
            <a:lvl1pPr marL="0" indent="0" algn="ctr">
              <a:lnSpc>
                <a:spcPct val="100000"/>
              </a:lnSpc>
              <a:spcBef>
                <a:spcPts val="0"/>
              </a:spcBef>
              <a:spcAft>
                <a:spcPts val="0"/>
              </a:spcAft>
              <a:buNone/>
              <a:defRPr sz="2133" b="1">
                <a:solidFill>
                  <a:schemeClr val="bg1"/>
                </a:solidFill>
              </a:defRPr>
            </a:lvl1pPr>
            <a:lvl2pPr marL="0" indent="0" algn="ctr">
              <a:lnSpc>
                <a:spcPct val="100000"/>
              </a:lnSpc>
              <a:spcBef>
                <a:spcPts val="0"/>
              </a:spcBef>
              <a:buNone/>
              <a:defRPr sz="667" b="1">
                <a:solidFill>
                  <a:schemeClr val="bg1"/>
                </a:solidFill>
              </a:defRPr>
            </a:lvl2pPr>
          </a:lstStyle>
          <a:p>
            <a:pPr lvl="0"/>
            <a:r>
              <a:rPr lang="en-GB" noProof="0" dirty="0"/>
              <a:t>000</a:t>
            </a:r>
          </a:p>
          <a:p>
            <a:pPr lvl="1"/>
            <a:r>
              <a:rPr lang="en-GB" noProof="0" dirty="0"/>
              <a:t>Text</a:t>
            </a:r>
          </a:p>
        </p:txBody>
      </p:sp>
      <p:sp>
        <p:nvSpPr>
          <p:cNvPr id="31" name="Espace réservé du texte 5"/>
          <p:cNvSpPr>
            <a:spLocks noGrp="1"/>
          </p:cNvSpPr>
          <p:nvPr>
            <p:ph type="body" sz="quarter" idx="17" hasCustomPrompt="1"/>
          </p:nvPr>
        </p:nvSpPr>
        <p:spPr bwMode="gray">
          <a:xfrm>
            <a:off x="4433816" y="1872000"/>
            <a:ext cx="816000" cy="816000"/>
          </a:xfrm>
          <a:solidFill>
            <a:schemeClr val="accent3"/>
          </a:solidFill>
        </p:spPr>
        <p:txBody>
          <a:bodyPr anchor="ctr" anchorCtr="0"/>
          <a:lstStyle>
            <a:lvl1pPr marL="0" indent="0" algn="ctr">
              <a:lnSpc>
                <a:spcPct val="100000"/>
              </a:lnSpc>
              <a:spcBef>
                <a:spcPts val="0"/>
              </a:spcBef>
              <a:spcAft>
                <a:spcPts val="0"/>
              </a:spcAft>
              <a:buNone/>
              <a:defRPr sz="667" b="1">
                <a:solidFill>
                  <a:schemeClr val="bg1"/>
                </a:solidFill>
              </a:defRPr>
            </a:lvl1pPr>
            <a:lvl2pPr marL="0" indent="0" algn="ctr">
              <a:lnSpc>
                <a:spcPct val="100000"/>
              </a:lnSpc>
              <a:spcBef>
                <a:spcPts val="0"/>
              </a:spcBef>
              <a:buNone/>
              <a:defRPr sz="2133" b="1">
                <a:solidFill>
                  <a:schemeClr val="bg1"/>
                </a:solidFill>
              </a:defRPr>
            </a:lvl2pPr>
          </a:lstStyle>
          <a:p>
            <a:pPr lvl="0"/>
            <a:r>
              <a:rPr lang="en-GB" noProof="0" dirty="0"/>
              <a:t>Text</a:t>
            </a:r>
          </a:p>
          <a:p>
            <a:pPr lvl="1"/>
            <a:r>
              <a:rPr lang="en-GB" noProof="0" dirty="0"/>
              <a:t>YYYY</a:t>
            </a:r>
          </a:p>
        </p:txBody>
      </p:sp>
      <p:sp>
        <p:nvSpPr>
          <p:cNvPr id="33" name="Espace réservé du texte 5"/>
          <p:cNvSpPr>
            <a:spLocks noGrp="1"/>
          </p:cNvSpPr>
          <p:nvPr>
            <p:ph type="body" sz="quarter" idx="19" hasCustomPrompt="1"/>
          </p:nvPr>
        </p:nvSpPr>
        <p:spPr bwMode="gray">
          <a:xfrm>
            <a:off x="1978236" y="2922421"/>
            <a:ext cx="912000" cy="384000"/>
          </a:xfrm>
          <a:prstGeom prst="triangle">
            <a:avLst/>
          </a:prstGeom>
          <a:solidFill>
            <a:schemeClr val="bg1"/>
          </a:solidFill>
        </p:spPr>
        <p:txBody>
          <a:bodyPr anchor="ctr" anchorCtr="0"/>
          <a:lstStyle>
            <a:lvl1pPr algn="ctr">
              <a:lnSpc>
                <a:spcPct val="100000"/>
              </a:lnSpc>
              <a:spcBef>
                <a:spcPts val="0"/>
              </a:spcBef>
              <a:spcAft>
                <a:spcPts val="0"/>
              </a:spcAft>
              <a:defRPr sz="133" b="0">
                <a:solidFill>
                  <a:schemeClr val="bg1">
                    <a:alpha val="0"/>
                  </a:schemeClr>
                </a:solidFill>
              </a:defRPr>
            </a:lvl1pPr>
            <a:lvl2pPr marL="0" indent="0" algn="ctr">
              <a:lnSpc>
                <a:spcPct val="100000"/>
              </a:lnSpc>
              <a:buNone/>
              <a:defRPr sz="667" b="1"/>
            </a:lvl2pPr>
          </a:lstStyle>
          <a:p>
            <a:pPr lvl="0"/>
            <a:r>
              <a:rPr lang="en-GB" noProof="0" dirty="0"/>
              <a:t> </a:t>
            </a:r>
          </a:p>
        </p:txBody>
      </p:sp>
      <p:sp>
        <p:nvSpPr>
          <p:cNvPr id="36" name="Espace réservé du texte 5"/>
          <p:cNvSpPr>
            <a:spLocks noGrp="1"/>
          </p:cNvSpPr>
          <p:nvPr>
            <p:ph type="body" sz="quarter" idx="21" hasCustomPrompt="1"/>
          </p:nvPr>
        </p:nvSpPr>
        <p:spPr bwMode="gray">
          <a:xfrm>
            <a:off x="863151" y="5829303"/>
            <a:ext cx="2496000" cy="1028700"/>
          </a:xfrm>
        </p:spPr>
        <p:txBody>
          <a:bodyPr lIns="71978" tIns="107955"/>
          <a:lstStyle>
            <a:lvl1pPr marL="0" indent="0">
              <a:lnSpc>
                <a:spcPct val="100000"/>
              </a:lnSpc>
              <a:spcBef>
                <a:spcPts val="0"/>
              </a:spcBef>
              <a:spcAft>
                <a:spcPts val="0"/>
              </a:spcAft>
              <a:buNone/>
              <a:defRPr sz="1067" b="1">
                <a:solidFill>
                  <a:schemeClr val="bg1"/>
                </a:solidFill>
              </a:defRPr>
            </a:lvl1pPr>
            <a:lvl2pPr marL="0" indent="0">
              <a:lnSpc>
                <a:spcPct val="100000"/>
              </a:lnSpc>
              <a:spcBef>
                <a:spcPts val="0"/>
              </a:spcBef>
              <a:buNone/>
              <a:defRPr sz="1067">
                <a:solidFill>
                  <a:schemeClr val="bg1"/>
                </a:solidFill>
              </a:defRPr>
            </a:lvl2pPr>
          </a:lstStyle>
          <a:p>
            <a:pPr lvl="0"/>
            <a:r>
              <a:rPr lang="en-GB" noProof="0" dirty="0"/>
              <a:t>Text level 1</a:t>
            </a:r>
          </a:p>
          <a:p>
            <a:pPr lvl="1"/>
            <a:r>
              <a:rPr lang="en-GB" noProof="0" dirty="0"/>
              <a:t>Text level 2</a:t>
            </a:r>
          </a:p>
        </p:txBody>
      </p:sp>
      <p:sp>
        <p:nvSpPr>
          <p:cNvPr id="43" name="Espace réservé pour une image  34"/>
          <p:cNvSpPr>
            <a:spLocks noGrp="1"/>
          </p:cNvSpPr>
          <p:nvPr>
            <p:ph type="pic" sz="quarter" idx="22" hasCustomPrompt="1"/>
          </p:nvPr>
        </p:nvSpPr>
        <p:spPr bwMode="gray">
          <a:xfrm>
            <a:off x="3520037" y="3333300"/>
            <a:ext cx="2495551" cy="2496000"/>
          </a:xfrm>
        </p:spPr>
        <p:txBody>
          <a:bodyPr tIns="1079595" anchor="ctr" anchorCtr="0"/>
          <a:lstStyle>
            <a:lvl1pPr marL="0" marR="0" indent="0" algn="ctr" defTabSz="1218720" rtl="0" eaLnBrk="1" fontAlgn="auto" latinLnBrk="0" hangingPunct="1">
              <a:lnSpc>
                <a:spcPct val="110000"/>
              </a:lnSpc>
              <a:spcBef>
                <a:spcPts val="400"/>
              </a:spcBef>
              <a:spcAft>
                <a:spcPts val="400"/>
              </a:spcAft>
              <a:buClrTx/>
              <a:buSzPct val="25000"/>
              <a:buFont typeface="Arial" panose="020B0604020202020204" pitchFamily="34" charset="0"/>
              <a:buNone/>
              <a:tabLst/>
              <a:defRPr sz="1200">
                <a:solidFill>
                  <a:schemeClr val="tx1"/>
                </a:solidFill>
              </a:defRPr>
            </a:lvl1pPr>
          </a:lstStyle>
          <a:p>
            <a:r>
              <a:rPr lang="en-GB" noProof="0" dirty="0"/>
              <a:t>Select the icon to insert a picture then place the visual into background position (Right click with the mouse / Send to back)</a:t>
            </a:r>
          </a:p>
        </p:txBody>
      </p:sp>
      <p:sp>
        <p:nvSpPr>
          <p:cNvPr id="44" name="Espace réservé du texte 5"/>
          <p:cNvSpPr>
            <a:spLocks noGrp="1"/>
          </p:cNvSpPr>
          <p:nvPr>
            <p:ph type="body" sz="quarter" idx="23" hasCustomPrompt="1"/>
          </p:nvPr>
        </p:nvSpPr>
        <p:spPr bwMode="gray">
          <a:xfrm>
            <a:off x="3519567" y="5829303"/>
            <a:ext cx="2496000" cy="1028700"/>
          </a:xfrm>
        </p:spPr>
        <p:txBody>
          <a:bodyPr lIns="71978" tIns="107955"/>
          <a:lstStyle>
            <a:lvl1pPr marL="0" indent="0">
              <a:lnSpc>
                <a:spcPct val="100000"/>
              </a:lnSpc>
              <a:spcBef>
                <a:spcPts val="0"/>
              </a:spcBef>
              <a:spcAft>
                <a:spcPts val="0"/>
              </a:spcAft>
              <a:buNone/>
              <a:defRPr sz="1067" b="1">
                <a:solidFill>
                  <a:schemeClr val="bg1"/>
                </a:solidFill>
              </a:defRPr>
            </a:lvl1pPr>
            <a:lvl2pPr marL="0" indent="0">
              <a:lnSpc>
                <a:spcPct val="100000"/>
              </a:lnSpc>
              <a:spcBef>
                <a:spcPts val="0"/>
              </a:spcBef>
              <a:buNone/>
              <a:defRPr sz="1067">
                <a:solidFill>
                  <a:schemeClr val="bg1"/>
                </a:solidFill>
              </a:defRPr>
            </a:lvl2pPr>
          </a:lstStyle>
          <a:p>
            <a:pPr lvl="0"/>
            <a:r>
              <a:rPr lang="en-GB" noProof="0" dirty="0"/>
              <a:t>Text level 1</a:t>
            </a:r>
          </a:p>
          <a:p>
            <a:pPr lvl="1"/>
            <a:r>
              <a:rPr lang="en-GB" noProof="0" dirty="0"/>
              <a:t>Text level 2</a:t>
            </a:r>
          </a:p>
        </p:txBody>
      </p:sp>
      <p:sp>
        <p:nvSpPr>
          <p:cNvPr id="45" name="Espace réservé pour une image  34"/>
          <p:cNvSpPr>
            <a:spLocks noGrp="1"/>
          </p:cNvSpPr>
          <p:nvPr>
            <p:ph type="pic" sz="quarter" idx="24" hasCustomPrompt="1"/>
          </p:nvPr>
        </p:nvSpPr>
        <p:spPr bwMode="gray">
          <a:xfrm>
            <a:off x="6176453" y="3333300"/>
            <a:ext cx="2495551" cy="2496000"/>
          </a:xfrm>
        </p:spPr>
        <p:txBody>
          <a:bodyPr tIns="1079595" anchor="ctr" anchorCtr="0"/>
          <a:lstStyle>
            <a:lvl1pPr marL="0" marR="0" indent="0" algn="ctr" defTabSz="1218720" rtl="0" eaLnBrk="1" fontAlgn="auto" latinLnBrk="0" hangingPunct="1">
              <a:lnSpc>
                <a:spcPct val="110000"/>
              </a:lnSpc>
              <a:spcBef>
                <a:spcPts val="400"/>
              </a:spcBef>
              <a:spcAft>
                <a:spcPts val="400"/>
              </a:spcAft>
              <a:buClrTx/>
              <a:buSzPct val="25000"/>
              <a:buFont typeface="Arial" panose="020B0604020202020204" pitchFamily="34" charset="0"/>
              <a:buNone/>
              <a:tabLst/>
              <a:defRPr sz="1200">
                <a:solidFill>
                  <a:schemeClr val="tx1"/>
                </a:solidFill>
              </a:defRPr>
            </a:lvl1pPr>
          </a:lstStyle>
          <a:p>
            <a:r>
              <a:rPr lang="en-GB" noProof="0" dirty="0"/>
              <a:t>Select the icon to insert a picture then place the visual into background position (Right click with the mouse / Send to back)</a:t>
            </a:r>
          </a:p>
        </p:txBody>
      </p:sp>
      <p:sp>
        <p:nvSpPr>
          <p:cNvPr id="46" name="Espace réservé du texte 5"/>
          <p:cNvSpPr>
            <a:spLocks noGrp="1"/>
          </p:cNvSpPr>
          <p:nvPr>
            <p:ph type="body" sz="quarter" idx="25" hasCustomPrompt="1"/>
          </p:nvPr>
        </p:nvSpPr>
        <p:spPr bwMode="gray">
          <a:xfrm>
            <a:off x="6175983" y="5829303"/>
            <a:ext cx="2496000" cy="1028700"/>
          </a:xfrm>
        </p:spPr>
        <p:txBody>
          <a:bodyPr lIns="71978" tIns="107955"/>
          <a:lstStyle>
            <a:lvl1pPr marL="0" indent="0">
              <a:lnSpc>
                <a:spcPct val="100000"/>
              </a:lnSpc>
              <a:spcBef>
                <a:spcPts val="0"/>
              </a:spcBef>
              <a:spcAft>
                <a:spcPts val="0"/>
              </a:spcAft>
              <a:buNone/>
              <a:defRPr sz="1067" b="1">
                <a:solidFill>
                  <a:schemeClr val="bg1"/>
                </a:solidFill>
              </a:defRPr>
            </a:lvl1pPr>
            <a:lvl2pPr marL="0" indent="0">
              <a:lnSpc>
                <a:spcPct val="100000"/>
              </a:lnSpc>
              <a:spcBef>
                <a:spcPts val="0"/>
              </a:spcBef>
              <a:buNone/>
              <a:defRPr sz="1067">
                <a:solidFill>
                  <a:schemeClr val="bg1"/>
                </a:solidFill>
              </a:defRPr>
            </a:lvl2pPr>
          </a:lstStyle>
          <a:p>
            <a:pPr lvl="0"/>
            <a:r>
              <a:rPr lang="en-GB" noProof="0" dirty="0"/>
              <a:t>Text level 1</a:t>
            </a:r>
          </a:p>
          <a:p>
            <a:pPr lvl="1"/>
            <a:r>
              <a:rPr lang="en-GB" noProof="0" dirty="0"/>
              <a:t>Text level 2</a:t>
            </a:r>
          </a:p>
        </p:txBody>
      </p:sp>
      <p:sp>
        <p:nvSpPr>
          <p:cNvPr id="47" name="Espace réservé pour une image  34"/>
          <p:cNvSpPr>
            <a:spLocks noGrp="1"/>
          </p:cNvSpPr>
          <p:nvPr>
            <p:ph type="pic" sz="quarter" idx="26" hasCustomPrompt="1"/>
          </p:nvPr>
        </p:nvSpPr>
        <p:spPr bwMode="gray">
          <a:xfrm>
            <a:off x="8832870" y="3333300"/>
            <a:ext cx="2495551" cy="2496000"/>
          </a:xfrm>
        </p:spPr>
        <p:txBody>
          <a:bodyPr tIns="1079595" anchor="ctr" anchorCtr="0"/>
          <a:lstStyle>
            <a:lvl1pPr marL="0" marR="0" indent="0" algn="ctr" defTabSz="1218720" rtl="0" eaLnBrk="1" fontAlgn="auto" latinLnBrk="0" hangingPunct="1">
              <a:lnSpc>
                <a:spcPct val="110000"/>
              </a:lnSpc>
              <a:spcBef>
                <a:spcPts val="400"/>
              </a:spcBef>
              <a:spcAft>
                <a:spcPts val="400"/>
              </a:spcAft>
              <a:buClrTx/>
              <a:buSzPct val="25000"/>
              <a:buFont typeface="Arial" panose="020B0604020202020204" pitchFamily="34" charset="0"/>
              <a:buNone/>
              <a:tabLst/>
              <a:defRPr sz="1200">
                <a:solidFill>
                  <a:schemeClr val="tx1"/>
                </a:solidFill>
              </a:defRPr>
            </a:lvl1pPr>
          </a:lstStyle>
          <a:p>
            <a:r>
              <a:rPr lang="en-GB" noProof="0" dirty="0"/>
              <a:t>Select the icon to insert a picture then place the visual into background position (Right click with the mouse / Send to back)</a:t>
            </a:r>
          </a:p>
        </p:txBody>
      </p:sp>
      <p:sp>
        <p:nvSpPr>
          <p:cNvPr id="48" name="Espace réservé du texte 5"/>
          <p:cNvSpPr>
            <a:spLocks noGrp="1"/>
          </p:cNvSpPr>
          <p:nvPr>
            <p:ph type="body" sz="quarter" idx="27" hasCustomPrompt="1"/>
          </p:nvPr>
        </p:nvSpPr>
        <p:spPr bwMode="gray">
          <a:xfrm>
            <a:off x="8832400" y="5829303"/>
            <a:ext cx="2496000" cy="1028700"/>
          </a:xfrm>
        </p:spPr>
        <p:txBody>
          <a:bodyPr lIns="71978" tIns="107955"/>
          <a:lstStyle>
            <a:lvl1pPr marL="0" indent="0">
              <a:lnSpc>
                <a:spcPct val="100000"/>
              </a:lnSpc>
              <a:spcBef>
                <a:spcPts val="0"/>
              </a:spcBef>
              <a:spcAft>
                <a:spcPts val="0"/>
              </a:spcAft>
              <a:buNone/>
              <a:defRPr sz="1067" b="1">
                <a:solidFill>
                  <a:schemeClr val="bg1"/>
                </a:solidFill>
              </a:defRPr>
            </a:lvl1pPr>
            <a:lvl2pPr marL="0" indent="0">
              <a:lnSpc>
                <a:spcPct val="100000"/>
              </a:lnSpc>
              <a:spcBef>
                <a:spcPts val="0"/>
              </a:spcBef>
              <a:buNone/>
              <a:defRPr sz="1067">
                <a:solidFill>
                  <a:schemeClr val="bg1"/>
                </a:solidFill>
              </a:defRPr>
            </a:lvl2pPr>
          </a:lstStyle>
          <a:p>
            <a:pPr lvl="0"/>
            <a:r>
              <a:rPr lang="en-GB" noProof="0" dirty="0"/>
              <a:t>Text level 1</a:t>
            </a:r>
          </a:p>
          <a:p>
            <a:pPr lvl="1"/>
            <a:r>
              <a:rPr lang="en-GB" noProof="0" dirty="0"/>
              <a:t>Text level 2</a:t>
            </a:r>
          </a:p>
        </p:txBody>
      </p:sp>
      <p:sp>
        <p:nvSpPr>
          <p:cNvPr id="6" name="Espace réservé du texte 5"/>
          <p:cNvSpPr>
            <a:spLocks noGrp="1"/>
          </p:cNvSpPr>
          <p:nvPr>
            <p:ph type="body" sz="quarter" idx="13" hasCustomPrompt="1"/>
          </p:nvPr>
        </p:nvSpPr>
        <p:spPr bwMode="gray">
          <a:xfrm>
            <a:off x="863620" y="309033"/>
            <a:ext cx="3407833" cy="1056219"/>
          </a:xfrm>
        </p:spPr>
        <p:txBody>
          <a:bodyPr/>
          <a:lstStyle>
            <a:lvl1pPr marL="0" indent="0">
              <a:lnSpc>
                <a:spcPct val="100000"/>
              </a:lnSpc>
              <a:spcBef>
                <a:spcPts val="0"/>
              </a:spcBef>
              <a:spcAft>
                <a:spcPts val="0"/>
              </a:spcAft>
              <a:buFont typeface="Arial" panose="020B0604020202020204" pitchFamily="34" charset="0"/>
              <a:buNone/>
              <a:defRPr sz="2133" b="1">
                <a:solidFill>
                  <a:schemeClr val="bg1"/>
                </a:solidFill>
              </a:defRPr>
            </a:lvl1pPr>
            <a:lvl2pPr marL="0" indent="0">
              <a:lnSpc>
                <a:spcPct val="100000"/>
              </a:lnSpc>
              <a:spcBef>
                <a:spcPts val="0"/>
              </a:spcBef>
              <a:buFont typeface="Arial" panose="020B0604020202020204" pitchFamily="34" charset="0"/>
              <a:buNone/>
              <a:defRPr sz="1867">
                <a:solidFill>
                  <a:schemeClr val="bg1"/>
                </a:solidFill>
              </a:defRPr>
            </a:lvl2pPr>
          </a:lstStyle>
          <a:p>
            <a:pPr lvl="0"/>
            <a:r>
              <a:rPr lang="en-GB" noProof="0" dirty="0"/>
              <a:t>Text level 1</a:t>
            </a:r>
          </a:p>
          <a:p>
            <a:pPr lvl="1"/>
            <a:r>
              <a:rPr lang="en-GB" noProof="0" dirty="0"/>
              <a:t>Text level 2</a:t>
            </a:r>
          </a:p>
        </p:txBody>
      </p:sp>
      <p:sp>
        <p:nvSpPr>
          <p:cNvPr id="14" name="Espace réservé du texte 5"/>
          <p:cNvSpPr>
            <a:spLocks noGrp="1"/>
          </p:cNvSpPr>
          <p:nvPr>
            <p:ph type="body" sz="quarter" idx="14" hasCustomPrompt="1"/>
          </p:nvPr>
        </p:nvSpPr>
        <p:spPr bwMode="gray">
          <a:xfrm>
            <a:off x="863621" y="1363288"/>
            <a:ext cx="3407833" cy="1297641"/>
          </a:xfrm>
        </p:spPr>
        <p:txBody>
          <a:bodyPr anchor="ctr" anchorCtr="0"/>
          <a:lstStyle>
            <a:lvl1pPr marL="0" indent="0">
              <a:lnSpc>
                <a:spcPct val="100000"/>
              </a:lnSpc>
              <a:spcBef>
                <a:spcPts val="0"/>
              </a:spcBef>
              <a:spcAft>
                <a:spcPts val="0"/>
              </a:spcAft>
              <a:buFont typeface="Arial" panose="020B0604020202020204" pitchFamily="34" charset="0"/>
              <a:buNone/>
              <a:defRPr sz="1600" b="0">
                <a:solidFill>
                  <a:schemeClr val="bg1"/>
                </a:solidFill>
              </a:defRPr>
            </a:lvl1pPr>
            <a:lvl2pPr marL="0" indent="0">
              <a:lnSpc>
                <a:spcPct val="100000"/>
              </a:lnSpc>
              <a:buNone/>
              <a:defRPr sz="1867"/>
            </a:lvl2pPr>
          </a:lstStyle>
          <a:p>
            <a:pPr lvl="0"/>
            <a:r>
              <a:rPr lang="en-GB" noProof="0" dirty="0"/>
              <a:t>Text level 1</a:t>
            </a:r>
          </a:p>
        </p:txBody>
      </p:sp>
    </p:spTree>
    <p:extLst>
      <p:ext uri="{BB962C8B-B14F-4D97-AF65-F5344CB8AC3E}">
        <p14:creationId xmlns:p14="http://schemas.microsoft.com/office/powerpoint/2010/main" val="217449645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tact">
    <p:spTree>
      <p:nvGrpSpPr>
        <p:cNvPr id="1" name=""/>
        <p:cNvGrpSpPr/>
        <p:nvPr/>
      </p:nvGrpSpPr>
      <p:grpSpPr>
        <a:xfrm>
          <a:off x="0" y="0"/>
          <a:ext cx="0" cy="0"/>
          <a:chOff x="0" y="0"/>
          <a:chExt cx="0" cy="0"/>
        </a:xfrm>
      </p:grpSpPr>
      <p:sp>
        <p:nvSpPr>
          <p:cNvPr id="14" name="Espace réservé du texte 5"/>
          <p:cNvSpPr>
            <a:spLocks noGrp="1"/>
          </p:cNvSpPr>
          <p:nvPr>
            <p:ph type="body" sz="quarter" idx="29" hasCustomPrompt="1"/>
          </p:nvPr>
        </p:nvSpPr>
        <p:spPr bwMode="gray">
          <a:xfrm>
            <a:off x="567" y="0"/>
            <a:ext cx="7920000" cy="6859200"/>
          </a:xfrm>
          <a:solidFill>
            <a:srgbClr val="CCE4E1">
              <a:alpha val="45882"/>
            </a:srgbClr>
          </a:solidFill>
        </p:spPr>
        <p:txBody>
          <a:bodyPr/>
          <a:lstStyle>
            <a:lvl1pPr>
              <a:lnSpc>
                <a:spcPct val="100000"/>
              </a:lnSpc>
              <a:spcBef>
                <a:spcPts val="0"/>
              </a:spcBef>
              <a:spcAft>
                <a:spcPts val="0"/>
              </a:spcAft>
              <a:defRPr sz="133" b="0">
                <a:solidFill>
                  <a:schemeClr val="bg1">
                    <a:alpha val="0"/>
                  </a:schemeClr>
                </a:solidFill>
              </a:defRPr>
            </a:lvl1pPr>
            <a:lvl2pPr marL="0" indent="0">
              <a:lnSpc>
                <a:spcPct val="100000"/>
              </a:lnSpc>
              <a:buNone/>
              <a:defRPr sz="1867">
                <a:solidFill>
                  <a:schemeClr val="bg1"/>
                </a:solidFill>
              </a:defRPr>
            </a:lvl2pPr>
          </a:lstStyle>
          <a:p>
            <a:pPr lvl="0"/>
            <a:r>
              <a:rPr lang="en-GB" noProof="0" dirty="0"/>
              <a:t> </a:t>
            </a:r>
          </a:p>
        </p:txBody>
      </p:sp>
      <p:pic>
        <p:nvPicPr>
          <p:cNvPr id="8" name="Imag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7951053" y="1236676"/>
            <a:ext cx="2880000" cy="2880000"/>
          </a:xfrm>
          <a:prstGeom prst="rect">
            <a:avLst/>
          </a:prstGeom>
        </p:spPr>
      </p:pic>
      <p:sp>
        <p:nvSpPr>
          <p:cNvPr id="10" name="Espace réservé pour une image  34"/>
          <p:cNvSpPr>
            <a:spLocks noGrp="1"/>
          </p:cNvSpPr>
          <p:nvPr>
            <p:ph type="pic" sz="quarter" idx="20" hasCustomPrompt="1"/>
          </p:nvPr>
        </p:nvSpPr>
        <p:spPr bwMode="gray">
          <a:xfrm>
            <a:off x="21" y="0"/>
            <a:ext cx="7920567" cy="6858000"/>
          </a:xfrm>
        </p:spPr>
        <p:txBody>
          <a:bodyPr tIns="647760" anchor="ctr" anchorCtr="0"/>
          <a:lstStyle>
            <a:lvl1pPr marL="0" indent="0" algn="ctr">
              <a:buNone/>
              <a:defRPr/>
            </a:lvl1pPr>
          </a:lstStyle>
          <a:p>
            <a:r>
              <a:rPr lang="en-GB" noProof="0" dirty="0"/>
              <a:t>Select the icon to insert a picture then place the visual into background position (Right click with the mouse / Send to back)</a:t>
            </a:r>
          </a:p>
        </p:txBody>
      </p:sp>
      <p:sp>
        <p:nvSpPr>
          <p:cNvPr id="11" name="Espace réservé de la date 10"/>
          <p:cNvSpPr>
            <a:spLocks noGrp="1"/>
          </p:cNvSpPr>
          <p:nvPr>
            <p:ph type="dt" sz="half" idx="10"/>
          </p:nvPr>
        </p:nvSpPr>
        <p:spPr bwMode="gray">
          <a:xfrm>
            <a:off x="16" y="6646335"/>
            <a:ext cx="624417" cy="211668"/>
          </a:xfrm>
        </p:spPr>
        <p:txBody>
          <a:bodyPr/>
          <a:lstStyle/>
          <a:p>
            <a:fld id="{AD43F21F-96C0-4793-86C0-4163F16FCCE1}" type="datetime1">
              <a:rPr lang="fr-FR" smtClean="0">
                <a:solidFill>
                  <a:srgbClr val="FFFFFF">
                    <a:alpha val="0"/>
                  </a:srgbClr>
                </a:solidFill>
              </a:rPr>
              <a:pPr/>
              <a:t>07/07/2020</a:t>
            </a:fld>
            <a:endParaRPr lang="en-GB" dirty="0">
              <a:solidFill>
                <a:srgbClr val="FFFFFF">
                  <a:alpha val="0"/>
                </a:srgbClr>
              </a:solidFill>
            </a:endParaRPr>
          </a:p>
        </p:txBody>
      </p:sp>
      <p:sp>
        <p:nvSpPr>
          <p:cNvPr id="12" name="Espace réservé du numéro de diapositive 11"/>
          <p:cNvSpPr>
            <a:spLocks noGrp="1"/>
          </p:cNvSpPr>
          <p:nvPr>
            <p:ph type="sldNum" sz="quarter" idx="11"/>
          </p:nvPr>
        </p:nvSpPr>
        <p:spPr bwMode="gray">
          <a:xfrm>
            <a:off x="16" y="6646333"/>
            <a:ext cx="624417" cy="211667"/>
          </a:xfrm>
        </p:spPr>
        <p:txBody>
          <a:bodyPr/>
          <a:lstStyle>
            <a:lvl1pPr>
              <a:defRPr sz="133">
                <a:solidFill>
                  <a:schemeClr val="accent3">
                    <a:alpha val="0"/>
                  </a:schemeClr>
                </a:solidFill>
              </a:defRPr>
            </a:lvl1pPr>
          </a:lstStyle>
          <a:p>
            <a:fld id="{10C140CD-8AED-46FF-A9A2-77308F3F39AE}" type="slidenum">
              <a:rPr lang="en-GB" smtClean="0">
                <a:solidFill>
                  <a:srgbClr val="8F18F5">
                    <a:alpha val="0"/>
                  </a:srgbClr>
                </a:solidFill>
              </a:rPr>
              <a:pPr/>
              <a:t>‹#›</a:t>
            </a:fld>
            <a:endParaRPr lang="en-GB" dirty="0">
              <a:solidFill>
                <a:srgbClr val="8F18F5">
                  <a:alpha val="0"/>
                </a:srgbClr>
              </a:solidFill>
            </a:endParaRPr>
          </a:p>
        </p:txBody>
      </p:sp>
      <p:sp>
        <p:nvSpPr>
          <p:cNvPr id="13" name="Espace réservé du pied de page 12"/>
          <p:cNvSpPr>
            <a:spLocks noGrp="1"/>
          </p:cNvSpPr>
          <p:nvPr>
            <p:ph type="ftr" sz="quarter" idx="12"/>
          </p:nvPr>
        </p:nvSpPr>
        <p:spPr bwMode="gray">
          <a:xfrm>
            <a:off x="16" y="6646333"/>
            <a:ext cx="624417" cy="211667"/>
          </a:xfrm>
        </p:spPr>
        <p:txBody>
          <a:bodyPr/>
          <a:lstStyle>
            <a:lvl1pPr>
              <a:defRPr sz="133">
                <a:solidFill>
                  <a:schemeClr val="accent3">
                    <a:alpha val="0"/>
                  </a:schemeClr>
                </a:solidFill>
              </a:defRPr>
            </a:lvl1pPr>
          </a:lstStyle>
          <a:p>
            <a:endParaRPr lang="en-GB" dirty="0">
              <a:solidFill>
                <a:srgbClr val="8F18F5">
                  <a:alpha val="0"/>
                </a:srgbClr>
              </a:solidFill>
            </a:endParaRPr>
          </a:p>
        </p:txBody>
      </p:sp>
      <p:sp>
        <p:nvSpPr>
          <p:cNvPr id="6" name="Espace réservé du texte 5"/>
          <p:cNvSpPr>
            <a:spLocks noGrp="1"/>
          </p:cNvSpPr>
          <p:nvPr>
            <p:ph type="body" sz="quarter" idx="21" hasCustomPrompt="1"/>
          </p:nvPr>
        </p:nvSpPr>
        <p:spPr bwMode="gray">
          <a:xfrm>
            <a:off x="8640254" y="3429003"/>
            <a:ext cx="2927351" cy="2832100"/>
          </a:xfrm>
        </p:spPr>
        <p:txBody>
          <a:bodyPr/>
          <a:lstStyle>
            <a:lvl1pPr marL="0" indent="0">
              <a:lnSpc>
                <a:spcPct val="120000"/>
              </a:lnSpc>
              <a:spcBef>
                <a:spcPts val="0"/>
              </a:spcBef>
              <a:spcAft>
                <a:spcPts val="0"/>
              </a:spcAft>
              <a:buFont typeface="Arial" panose="020B0604020202020204" pitchFamily="34" charset="0"/>
              <a:buNone/>
              <a:defRPr/>
            </a:lvl1pPr>
            <a:lvl2pPr marL="0" indent="0">
              <a:lnSpc>
                <a:spcPct val="120000"/>
              </a:lnSpc>
              <a:spcBef>
                <a:spcPts val="0"/>
              </a:spcBef>
              <a:buFont typeface="Arial" panose="020B0604020202020204" pitchFamily="34" charset="0"/>
              <a:buNone/>
              <a:defRPr sz="1200" i="1">
                <a:solidFill>
                  <a:schemeClr val="tx2"/>
                </a:solidFill>
              </a:defRPr>
            </a:lvl2pPr>
            <a:lvl3pPr marL="0" indent="0">
              <a:lnSpc>
                <a:spcPct val="120000"/>
              </a:lnSpc>
              <a:spcBef>
                <a:spcPts val="0"/>
              </a:spcBef>
              <a:buNone/>
              <a:defRPr sz="1200"/>
            </a:lvl3pPr>
          </a:lstStyle>
          <a:p>
            <a:pPr lvl="0"/>
            <a:r>
              <a:rPr lang="en-GB" noProof="0" dirty="0"/>
              <a:t>Text level 1</a:t>
            </a:r>
          </a:p>
          <a:p>
            <a:pPr lvl="1"/>
            <a:r>
              <a:rPr lang="en-GB" noProof="0" dirty="0"/>
              <a:t>Text level 2</a:t>
            </a:r>
          </a:p>
          <a:p>
            <a:pPr lvl="2"/>
            <a:r>
              <a:rPr lang="en-GB" noProof="0" dirty="0"/>
              <a:t>Text level 3</a:t>
            </a:r>
          </a:p>
        </p:txBody>
      </p:sp>
    </p:spTree>
    <p:extLst>
      <p:ext uri="{BB962C8B-B14F-4D97-AF65-F5344CB8AC3E}">
        <p14:creationId xmlns:p14="http://schemas.microsoft.com/office/powerpoint/2010/main" val="401705412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ver_A">
    <p:spTree>
      <p:nvGrpSpPr>
        <p:cNvPr id="1" name=""/>
        <p:cNvGrpSpPr/>
        <p:nvPr/>
      </p:nvGrpSpPr>
      <p:grpSpPr>
        <a:xfrm>
          <a:off x="0" y="0"/>
          <a:ext cx="0" cy="0"/>
          <a:chOff x="0" y="0"/>
          <a:chExt cx="0" cy="0"/>
        </a:xfrm>
      </p:grpSpPr>
      <p:sp>
        <p:nvSpPr>
          <p:cNvPr id="10" name="Rectangle 9"/>
          <p:cNvSpPr/>
          <p:nvPr userDrawn="1"/>
        </p:nvSpPr>
        <p:spPr>
          <a:xfrm>
            <a:off x="0" y="0"/>
            <a:ext cx="12192000" cy="5461000"/>
          </a:xfrm>
          <a:prstGeom prst="rect">
            <a:avLst/>
          </a:prstGeom>
          <a:solidFill>
            <a:srgbClr val="F848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720"/>
            <a:endParaRPr lang="en-GB" sz="1600" dirty="0">
              <a:solidFill>
                <a:srgbClr val="56555A"/>
              </a:solidFill>
            </a:endParaRPr>
          </a:p>
        </p:txBody>
      </p:sp>
      <p:sp>
        <p:nvSpPr>
          <p:cNvPr id="4" name="Espace réservé de la date 3"/>
          <p:cNvSpPr>
            <a:spLocks noGrp="1"/>
          </p:cNvSpPr>
          <p:nvPr>
            <p:ph type="dt" sz="half" idx="10"/>
          </p:nvPr>
        </p:nvSpPr>
        <p:spPr bwMode="gray">
          <a:xfrm>
            <a:off x="16" y="6646335"/>
            <a:ext cx="624417" cy="211668"/>
          </a:xfrm>
        </p:spPr>
        <p:txBody>
          <a:bodyPr/>
          <a:lstStyle>
            <a:lvl1pPr>
              <a:defRPr sz="133">
                <a:solidFill>
                  <a:schemeClr val="bg1">
                    <a:alpha val="0"/>
                  </a:schemeClr>
                </a:solidFill>
              </a:defRPr>
            </a:lvl1pPr>
          </a:lstStyle>
          <a:p>
            <a:fld id="{F16B5EF5-20AF-4CCE-BD0B-2CED2D22DD8C}" type="datetime1">
              <a:rPr lang="fr-FR" smtClean="0">
                <a:solidFill>
                  <a:srgbClr val="FFFFFF">
                    <a:alpha val="0"/>
                  </a:srgbClr>
                </a:solidFill>
              </a:rPr>
              <a:pPr/>
              <a:t>07/07/2020</a:t>
            </a:fld>
            <a:endParaRPr lang="en-GB" dirty="0">
              <a:solidFill>
                <a:srgbClr val="FFFFFF">
                  <a:alpha val="0"/>
                </a:srgbClr>
              </a:solidFill>
            </a:endParaRPr>
          </a:p>
        </p:txBody>
      </p:sp>
      <p:sp>
        <p:nvSpPr>
          <p:cNvPr id="5" name="Espace réservé du pied de page 4"/>
          <p:cNvSpPr>
            <a:spLocks noGrp="1"/>
          </p:cNvSpPr>
          <p:nvPr>
            <p:ph type="ftr" sz="quarter" idx="11"/>
          </p:nvPr>
        </p:nvSpPr>
        <p:spPr bwMode="gray">
          <a:xfrm>
            <a:off x="16" y="6646333"/>
            <a:ext cx="624417" cy="211667"/>
          </a:xfrm>
        </p:spPr>
        <p:txBody>
          <a:bodyPr/>
          <a:lstStyle>
            <a:lvl1pPr>
              <a:defRPr sz="133">
                <a:solidFill>
                  <a:schemeClr val="bg1">
                    <a:alpha val="0"/>
                  </a:schemeClr>
                </a:solidFill>
              </a:defRPr>
            </a:lvl1pPr>
          </a:lstStyle>
          <a:p>
            <a:endParaRPr lang="en-GB" dirty="0">
              <a:solidFill>
                <a:srgbClr val="FFFFFF">
                  <a:alpha val="0"/>
                </a:srgbClr>
              </a:solidFill>
            </a:endParaRPr>
          </a:p>
        </p:txBody>
      </p:sp>
      <p:sp>
        <p:nvSpPr>
          <p:cNvPr id="6" name="Espace réservé du numéro de diapositive 5"/>
          <p:cNvSpPr>
            <a:spLocks noGrp="1"/>
          </p:cNvSpPr>
          <p:nvPr>
            <p:ph type="sldNum" sz="quarter" idx="12"/>
          </p:nvPr>
        </p:nvSpPr>
        <p:spPr bwMode="gray">
          <a:xfrm>
            <a:off x="16" y="6646333"/>
            <a:ext cx="624417" cy="211667"/>
          </a:xfrm>
        </p:spPr>
        <p:txBody>
          <a:bodyPr/>
          <a:lstStyle>
            <a:lvl1pPr>
              <a:defRPr sz="133">
                <a:solidFill>
                  <a:schemeClr val="bg1">
                    <a:alpha val="0"/>
                  </a:schemeClr>
                </a:solidFill>
              </a:defRPr>
            </a:lvl1pPr>
          </a:lstStyle>
          <a:p>
            <a:fld id="{10C140CD-8AED-46FF-A9A2-77308F3F39AE}" type="slidenum">
              <a:rPr lang="en-GB" smtClean="0">
                <a:solidFill>
                  <a:srgbClr val="FFFFFF">
                    <a:alpha val="0"/>
                  </a:srgbClr>
                </a:solidFill>
              </a:rPr>
              <a:pPr/>
              <a:t>‹#›</a:t>
            </a:fld>
            <a:endParaRPr lang="en-GB" dirty="0">
              <a:solidFill>
                <a:srgbClr val="FFFFFF">
                  <a:alpha val="0"/>
                </a:srgbClr>
              </a:solidFill>
            </a:endParaRPr>
          </a:p>
        </p:txBody>
      </p:sp>
      <p:sp>
        <p:nvSpPr>
          <p:cNvPr id="12" name="TextBox 11"/>
          <p:cNvSpPr txBox="1"/>
          <p:nvPr userDrawn="1"/>
        </p:nvSpPr>
        <p:spPr>
          <a:xfrm>
            <a:off x="914400" y="5969001"/>
            <a:ext cx="6197600" cy="461665"/>
          </a:xfrm>
          <a:prstGeom prst="rect">
            <a:avLst/>
          </a:prstGeom>
          <a:noFill/>
        </p:spPr>
        <p:txBody>
          <a:bodyPr wrap="square" rtlCol="0">
            <a:spAutoFit/>
          </a:bodyPr>
          <a:lstStyle/>
          <a:p>
            <a:pPr defTabSz="1218720"/>
            <a:r>
              <a:rPr lang="en-US" sz="2400" dirty="0">
                <a:solidFill>
                  <a:srgbClr val="56555A"/>
                </a:solidFill>
              </a:rPr>
              <a:t>Towards a KSA Road Toll Future</a:t>
            </a:r>
            <a:endParaRPr lang="en-GB" sz="2400" dirty="0">
              <a:solidFill>
                <a:srgbClr val="56555A"/>
              </a:solidFill>
            </a:endParaRPr>
          </a:p>
        </p:txBody>
      </p:sp>
    </p:spTree>
    <p:extLst>
      <p:ext uri="{BB962C8B-B14F-4D97-AF65-F5344CB8AC3E}">
        <p14:creationId xmlns:p14="http://schemas.microsoft.com/office/powerpoint/2010/main" val="404958647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_Text_Layout">
    <p:spTree>
      <p:nvGrpSpPr>
        <p:cNvPr id="1" name=""/>
        <p:cNvGrpSpPr/>
        <p:nvPr/>
      </p:nvGrpSpPr>
      <p:grpSpPr>
        <a:xfrm>
          <a:off x="0" y="0"/>
          <a:ext cx="0" cy="0"/>
          <a:chOff x="0" y="0"/>
          <a:chExt cx="0" cy="0"/>
        </a:xfrm>
      </p:grpSpPr>
      <p:sp>
        <p:nvSpPr>
          <p:cNvPr id="2" name="Titre 1"/>
          <p:cNvSpPr>
            <a:spLocks noGrp="1"/>
          </p:cNvSpPr>
          <p:nvPr>
            <p:ph type="title" hasCustomPrompt="1"/>
          </p:nvPr>
        </p:nvSpPr>
        <p:spPr bwMode="gray">
          <a:xfrm>
            <a:off x="624420" y="0"/>
            <a:ext cx="10943165" cy="645584"/>
          </a:xfrm>
        </p:spPr>
        <p:txBody>
          <a:bodyPr/>
          <a:lstStyle>
            <a:lvl1pPr>
              <a:defRPr/>
            </a:lvl1pPr>
          </a:lstStyle>
          <a:p>
            <a:r>
              <a:rPr lang="en-GB" noProof="0" dirty="0"/>
              <a:t>Title</a:t>
            </a:r>
          </a:p>
        </p:txBody>
      </p:sp>
      <p:sp>
        <p:nvSpPr>
          <p:cNvPr id="11" name="Espace réservé de la date 10"/>
          <p:cNvSpPr>
            <a:spLocks noGrp="1"/>
          </p:cNvSpPr>
          <p:nvPr>
            <p:ph type="dt" sz="half" idx="10"/>
          </p:nvPr>
        </p:nvSpPr>
        <p:spPr bwMode="gray"/>
        <p:txBody>
          <a:bodyPr/>
          <a:lstStyle/>
          <a:p>
            <a:fld id="{1C779462-BC6F-4B0F-BB55-56B65D55B1EC}" type="datetime1">
              <a:rPr lang="fr-FR" smtClean="0">
                <a:solidFill>
                  <a:srgbClr val="FFFFFF">
                    <a:alpha val="0"/>
                  </a:srgbClr>
                </a:solidFill>
              </a:rPr>
              <a:pPr/>
              <a:t>07/07/2020</a:t>
            </a:fld>
            <a:endParaRPr lang="en-GB" dirty="0">
              <a:solidFill>
                <a:srgbClr val="FFFFFF">
                  <a:alpha val="0"/>
                </a:srgbClr>
              </a:solidFill>
            </a:endParaRPr>
          </a:p>
        </p:txBody>
      </p:sp>
      <p:sp>
        <p:nvSpPr>
          <p:cNvPr id="12" name="Espace réservé du numéro de diapositive 11"/>
          <p:cNvSpPr>
            <a:spLocks noGrp="1"/>
          </p:cNvSpPr>
          <p:nvPr>
            <p:ph type="sldNum" sz="quarter" idx="11"/>
          </p:nvPr>
        </p:nvSpPr>
        <p:spPr bwMode="gray"/>
        <p:txBody>
          <a:bodyPr/>
          <a:lstStyle/>
          <a:p>
            <a:fld id="{10C140CD-8AED-46FF-A9A2-77308F3F39AE}" type="slidenum">
              <a:rPr lang="en-GB" smtClean="0">
                <a:solidFill>
                  <a:srgbClr val="F8485E"/>
                </a:solidFill>
              </a:rPr>
              <a:pPr/>
              <a:t>‹#›</a:t>
            </a:fld>
            <a:endParaRPr lang="en-GB" dirty="0">
              <a:solidFill>
                <a:srgbClr val="F8485E"/>
              </a:solidFill>
            </a:endParaRPr>
          </a:p>
        </p:txBody>
      </p:sp>
      <p:sp>
        <p:nvSpPr>
          <p:cNvPr id="13" name="Espace réservé du pied de page 12"/>
          <p:cNvSpPr>
            <a:spLocks noGrp="1"/>
          </p:cNvSpPr>
          <p:nvPr>
            <p:ph type="ftr" sz="quarter" idx="12"/>
          </p:nvPr>
        </p:nvSpPr>
        <p:spPr bwMode="gray"/>
        <p:txBody>
          <a:bodyPr/>
          <a:lstStyle/>
          <a:p>
            <a:endParaRPr lang="en-GB" dirty="0">
              <a:solidFill>
                <a:srgbClr val="56555A"/>
              </a:solidFill>
            </a:endParaRPr>
          </a:p>
        </p:txBody>
      </p:sp>
      <p:sp>
        <p:nvSpPr>
          <p:cNvPr id="5" name="Espace réservé du texte 4"/>
          <p:cNvSpPr>
            <a:spLocks noGrp="1"/>
          </p:cNvSpPr>
          <p:nvPr>
            <p:ph type="body" sz="quarter" idx="13" hasCustomPrompt="1"/>
          </p:nvPr>
        </p:nvSpPr>
        <p:spPr bwMode="gray">
          <a:xfrm>
            <a:off x="624433" y="645583"/>
            <a:ext cx="10943167" cy="622300"/>
          </a:xfrm>
        </p:spPr>
        <p:txBody>
          <a:bodyPr/>
          <a:lstStyle>
            <a:lvl1pPr marL="0" indent="0">
              <a:lnSpc>
                <a:spcPct val="100000"/>
              </a:lnSpc>
              <a:spcBef>
                <a:spcPts val="0"/>
              </a:spcBef>
              <a:spcAft>
                <a:spcPts val="0"/>
              </a:spcAft>
              <a:buNone/>
              <a:defRPr sz="1867"/>
            </a:lvl1pPr>
          </a:lstStyle>
          <a:p>
            <a:pPr lvl="0"/>
            <a:r>
              <a:rPr lang="en-GB" noProof="0" dirty="0"/>
              <a:t>Sub-title</a:t>
            </a:r>
          </a:p>
        </p:txBody>
      </p:sp>
      <p:sp>
        <p:nvSpPr>
          <p:cNvPr id="6" name="Espace réservé du contenu 5"/>
          <p:cNvSpPr>
            <a:spLocks noGrp="1"/>
          </p:cNvSpPr>
          <p:nvPr>
            <p:ph sz="quarter" idx="14" hasCustomPrompt="1"/>
          </p:nvPr>
        </p:nvSpPr>
        <p:spPr>
          <a:xfrm>
            <a:off x="624433" y="1316568"/>
            <a:ext cx="10943167" cy="4944533"/>
          </a:xfrm>
        </p:spPr>
        <p:txBody>
          <a:bodyPr/>
          <a:lstStyle/>
          <a:p>
            <a:pPr lvl="0"/>
            <a:r>
              <a:rPr lang="en-GB" noProof="0" dirty="0"/>
              <a:t>Text level 1</a:t>
            </a:r>
          </a:p>
          <a:p>
            <a:pPr lvl="1"/>
            <a:r>
              <a:rPr lang="en-GB" noProof="0" dirty="0"/>
              <a:t>Text level 2</a:t>
            </a:r>
          </a:p>
          <a:p>
            <a:pPr lvl="2"/>
            <a:r>
              <a:rPr lang="en-GB" noProof="0" dirty="0"/>
              <a:t>Text level 3</a:t>
            </a:r>
          </a:p>
          <a:p>
            <a:pPr lvl="3"/>
            <a:r>
              <a:rPr lang="en-GB" noProof="0" dirty="0"/>
              <a:t>Text level 4</a:t>
            </a:r>
          </a:p>
          <a:p>
            <a:pPr lvl="4"/>
            <a:r>
              <a:rPr lang="en-GB" noProof="0" dirty="0"/>
              <a:t>Text level 5</a:t>
            </a:r>
          </a:p>
        </p:txBody>
      </p:sp>
    </p:spTree>
    <p:extLst>
      <p:ext uri="{BB962C8B-B14F-4D97-AF65-F5344CB8AC3E}">
        <p14:creationId xmlns:p14="http://schemas.microsoft.com/office/powerpoint/2010/main" val="274320741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Title_EmptyArea_Layout">
    <p:spTree>
      <p:nvGrpSpPr>
        <p:cNvPr id="1" name=""/>
        <p:cNvGrpSpPr/>
        <p:nvPr/>
      </p:nvGrpSpPr>
      <p:grpSpPr>
        <a:xfrm>
          <a:off x="0" y="0"/>
          <a:ext cx="0" cy="0"/>
          <a:chOff x="0" y="0"/>
          <a:chExt cx="0" cy="0"/>
        </a:xfrm>
      </p:grpSpPr>
      <p:sp>
        <p:nvSpPr>
          <p:cNvPr id="2" name="Titre 1"/>
          <p:cNvSpPr>
            <a:spLocks noGrp="1"/>
          </p:cNvSpPr>
          <p:nvPr>
            <p:ph type="title" hasCustomPrompt="1"/>
          </p:nvPr>
        </p:nvSpPr>
        <p:spPr bwMode="gray">
          <a:xfrm>
            <a:off x="624420" y="0"/>
            <a:ext cx="10943165" cy="645584"/>
          </a:xfrm>
        </p:spPr>
        <p:txBody>
          <a:bodyPr/>
          <a:lstStyle>
            <a:lvl1pPr>
              <a:defRPr/>
            </a:lvl1pPr>
          </a:lstStyle>
          <a:p>
            <a:r>
              <a:rPr lang="en-GB" noProof="0" dirty="0"/>
              <a:t>Title</a:t>
            </a:r>
          </a:p>
        </p:txBody>
      </p:sp>
      <p:sp>
        <p:nvSpPr>
          <p:cNvPr id="11" name="Espace réservé de la date 10"/>
          <p:cNvSpPr>
            <a:spLocks noGrp="1"/>
          </p:cNvSpPr>
          <p:nvPr>
            <p:ph type="dt" sz="half" idx="10"/>
          </p:nvPr>
        </p:nvSpPr>
        <p:spPr bwMode="gray"/>
        <p:txBody>
          <a:bodyPr/>
          <a:lstStyle/>
          <a:p>
            <a:fld id="{ADCC62C3-CE46-4E63-8F4C-CECFD175DCB6}" type="datetime1">
              <a:rPr lang="fr-FR" smtClean="0">
                <a:solidFill>
                  <a:srgbClr val="FFFFFF">
                    <a:alpha val="0"/>
                  </a:srgbClr>
                </a:solidFill>
              </a:rPr>
              <a:pPr/>
              <a:t>07/07/2020</a:t>
            </a:fld>
            <a:endParaRPr lang="en-GB" dirty="0">
              <a:solidFill>
                <a:srgbClr val="FFFFFF">
                  <a:alpha val="0"/>
                </a:srgbClr>
              </a:solidFill>
            </a:endParaRPr>
          </a:p>
        </p:txBody>
      </p:sp>
      <p:sp>
        <p:nvSpPr>
          <p:cNvPr id="12" name="Espace réservé du numéro de diapositive 11"/>
          <p:cNvSpPr>
            <a:spLocks noGrp="1"/>
          </p:cNvSpPr>
          <p:nvPr>
            <p:ph type="sldNum" sz="quarter" idx="11"/>
          </p:nvPr>
        </p:nvSpPr>
        <p:spPr bwMode="gray"/>
        <p:txBody>
          <a:bodyPr/>
          <a:lstStyle/>
          <a:p>
            <a:fld id="{10C140CD-8AED-46FF-A9A2-77308F3F39AE}" type="slidenum">
              <a:rPr lang="en-GB" smtClean="0">
                <a:solidFill>
                  <a:srgbClr val="F8485E"/>
                </a:solidFill>
              </a:rPr>
              <a:pPr/>
              <a:t>‹#›</a:t>
            </a:fld>
            <a:endParaRPr lang="en-GB" dirty="0">
              <a:solidFill>
                <a:srgbClr val="F8485E"/>
              </a:solidFill>
            </a:endParaRPr>
          </a:p>
        </p:txBody>
      </p:sp>
      <p:sp>
        <p:nvSpPr>
          <p:cNvPr id="13" name="Espace réservé du pied de page 12"/>
          <p:cNvSpPr>
            <a:spLocks noGrp="1"/>
          </p:cNvSpPr>
          <p:nvPr>
            <p:ph type="ftr" sz="quarter" idx="12"/>
          </p:nvPr>
        </p:nvSpPr>
        <p:spPr bwMode="gray"/>
        <p:txBody>
          <a:bodyPr/>
          <a:lstStyle/>
          <a:p>
            <a:endParaRPr lang="en-GB" dirty="0">
              <a:solidFill>
                <a:srgbClr val="56555A"/>
              </a:solidFill>
            </a:endParaRPr>
          </a:p>
        </p:txBody>
      </p:sp>
      <p:sp>
        <p:nvSpPr>
          <p:cNvPr id="5" name="Espace réservé du texte 4"/>
          <p:cNvSpPr>
            <a:spLocks noGrp="1"/>
          </p:cNvSpPr>
          <p:nvPr>
            <p:ph type="body" sz="quarter" idx="13" hasCustomPrompt="1"/>
          </p:nvPr>
        </p:nvSpPr>
        <p:spPr bwMode="gray">
          <a:xfrm>
            <a:off x="624433" y="645583"/>
            <a:ext cx="10943167" cy="622300"/>
          </a:xfrm>
        </p:spPr>
        <p:txBody>
          <a:bodyPr/>
          <a:lstStyle>
            <a:lvl1pPr marL="0" indent="0">
              <a:lnSpc>
                <a:spcPct val="100000"/>
              </a:lnSpc>
              <a:spcBef>
                <a:spcPts val="0"/>
              </a:spcBef>
              <a:spcAft>
                <a:spcPts val="0"/>
              </a:spcAft>
              <a:buNone/>
              <a:defRPr sz="1867"/>
            </a:lvl1pPr>
          </a:lstStyle>
          <a:p>
            <a:pPr lvl="0"/>
            <a:r>
              <a:rPr lang="en-GB" noProof="0" dirty="0"/>
              <a:t>Sub-title</a:t>
            </a:r>
          </a:p>
        </p:txBody>
      </p:sp>
    </p:spTree>
    <p:extLst>
      <p:ext uri="{BB962C8B-B14F-4D97-AF65-F5344CB8AC3E}">
        <p14:creationId xmlns:p14="http://schemas.microsoft.com/office/powerpoint/2010/main" val="277072796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Cover_A">
    <p:spTree>
      <p:nvGrpSpPr>
        <p:cNvPr id="1" name=""/>
        <p:cNvGrpSpPr/>
        <p:nvPr/>
      </p:nvGrpSpPr>
      <p:grpSpPr>
        <a:xfrm>
          <a:off x="0" y="0"/>
          <a:ext cx="0" cy="0"/>
          <a:chOff x="0" y="0"/>
          <a:chExt cx="0" cy="0"/>
        </a:xfrm>
      </p:grpSpPr>
      <p:pic>
        <p:nvPicPr>
          <p:cNvPr id="3" name="Imag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5616448"/>
          </a:xfrm>
          <a:prstGeom prst="rect">
            <a:avLst/>
          </a:prstGeom>
        </p:spPr>
      </p:pic>
      <p:sp>
        <p:nvSpPr>
          <p:cNvPr id="2" name="Titre 1"/>
          <p:cNvSpPr>
            <a:spLocks noGrp="1"/>
          </p:cNvSpPr>
          <p:nvPr>
            <p:ph type="ctrTitle" hasCustomPrompt="1"/>
          </p:nvPr>
        </p:nvSpPr>
        <p:spPr bwMode="gray">
          <a:xfrm>
            <a:off x="624438" y="309040"/>
            <a:ext cx="5471583" cy="2880783"/>
          </a:xfrm>
        </p:spPr>
        <p:txBody>
          <a:bodyPr anchor="b" anchorCtr="0"/>
          <a:lstStyle>
            <a:lvl1pPr algn="l">
              <a:lnSpc>
                <a:spcPct val="90000"/>
              </a:lnSpc>
              <a:defRPr sz="3733" b="1">
                <a:solidFill>
                  <a:schemeClr val="tx1"/>
                </a:solidFill>
              </a:defRPr>
            </a:lvl1pPr>
          </a:lstStyle>
          <a:p>
            <a:r>
              <a:rPr lang="en-GB" noProof="0" dirty="0"/>
              <a:t>Title</a:t>
            </a:r>
          </a:p>
        </p:txBody>
      </p:sp>
      <p:sp>
        <p:nvSpPr>
          <p:cNvPr id="4" name="Espace réservé de la date 3"/>
          <p:cNvSpPr>
            <a:spLocks noGrp="1"/>
          </p:cNvSpPr>
          <p:nvPr>
            <p:ph type="dt" sz="half" idx="10"/>
          </p:nvPr>
        </p:nvSpPr>
        <p:spPr bwMode="gray">
          <a:xfrm>
            <a:off x="16" y="6646335"/>
            <a:ext cx="624417" cy="211668"/>
          </a:xfrm>
        </p:spPr>
        <p:txBody>
          <a:bodyPr/>
          <a:lstStyle>
            <a:lvl1pPr>
              <a:defRPr sz="133">
                <a:solidFill>
                  <a:schemeClr val="bg1">
                    <a:alpha val="0"/>
                  </a:schemeClr>
                </a:solidFill>
              </a:defRPr>
            </a:lvl1pPr>
          </a:lstStyle>
          <a:p>
            <a:fld id="{D9497827-143A-4F97-95E3-207266BD1195}" type="datetime1">
              <a:rPr lang="fr-FR" smtClean="0">
                <a:solidFill>
                  <a:srgbClr val="FFFFFF">
                    <a:alpha val="0"/>
                  </a:srgbClr>
                </a:solidFill>
              </a:rPr>
              <a:pPr/>
              <a:t>07/07/2020</a:t>
            </a:fld>
            <a:endParaRPr lang="en-GB" dirty="0">
              <a:solidFill>
                <a:srgbClr val="FFFFFF">
                  <a:alpha val="0"/>
                </a:srgbClr>
              </a:solidFill>
            </a:endParaRPr>
          </a:p>
        </p:txBody>
      </p:sp>
      <p:sp>
        <p:nvSpPr>
          <p:cNvPr id="5" name="Espace réservé du pied de page 4"/>
          <p:cNvSpPr>
            <a:spLocks noGrp="1"/>
          </p:cNvSpPr>
          <p:nvPr>
            <p:ph type="ftr" sz="quarter" idx="11"/>
          </p:nvPr>
        </p:nvSpPr>
        <p:spPr bwMode="gray">
          <a:xfrm>
            <a:off x="16" y="6646333"/>
            <a:ext cx="624417" cy="211667"/>
          </a:xfrm>
        </p:spPr>
        <p:txBody>
          <a:bodyPr/>
          <a:lstStyle>
            <a:lvl1pPr>
              <a:defRPr sz="133">
                <a:solidFill>
                  <a:schemeClr val="bg1">
                    <a:alpha val="0"/>
                  </a:schemeClr>
                </a:solidFill>
              </a:defRPr>
            </a:lvl1pPr>
          </a:lstStyle>
          <a:p>
            <a:endParaRPr lang="en-GB" dirty="0">
              <a:solidFill>
                <a:srgbClr val="FFFFFF">
                  <a:alpha val="0"/>
                </a:srgbClr>
              </a:solidFill>
            </a:endParaRPr>
          </a:p>
        </p:txBody>
      </p:sp>
      <p:sp>
        <p:nvSpPr>
          <p:cNvPr id="6" name="Espace réservé du numéro de diapositive 5"/>
          <p:cNvSpPr>
            <a:spLocks noGrp="1"/>
          </p:cNvSpPr>
          <p:nvPr>
            <p:ph type="sldNum" sz="quarter" idx="12"/>
          </p:nvPr>
        </p:nvSpPr>
        <p:spPr bwMode="gray">
          <a:xfrm>
            <a:off x="16" y="6646333"/>
            <a:ext cx="624417" cy="211667"/>
          </a:xfrm>
        </p:spPr>
        <p:txBody>
          <a:bodyPr/>
          <a:lstStyle>
            <a:lvl1pPr>
              <a:defRPr sz="133">
                <a:solidFill>
                  <a:schemeClr val="bg1">
                    <a:alpha val="0"/>
                  </a:schemeClr>
                </a:solidFill>
              </a:defRPr>
            </a:lvl1pPr>
          </a:lstStyle>
          <a:p>
            <a:fld id="{10C140CD-8AED-46FF-A9A2-77308F3F39AE}" type="slidenum">
              <a:rPr lang="en-GB" smtClean="0">
                <a:solidFill>
                  <a:srgbClr val="FFFFFF">
                    <a:alpha val="0"/>
                  </a:srgbClr>
                </a:solidFill>
              </a:rPr>
              <a:pPr/>
              <a:t>‹#›</a:t>
            </a:fld>
            <a:endParaRPr lang="en-GB" dirty="0">
              <a:solidFill>
                <a:srgbClr val="FFFFFF">
                  <a:alpha val="0"/>
                </a:srgbClr>
              </a:solidFill>
            </a:endParaRPr>
          </a:p>
        </p:txBody>
      </p:sp>
      <p:sp>
        <p:nvSpPr>
          <p:cNvPr id="8" name="Espace réservé du texte 7"/>
          <p:cNvSpPr>
            <a:spLocks noGrp="1"/>
          </p:cNvSpPr>
          <p:nvPr>
            <p:ph type="body" sz="quarter" idx="13" hasCustomPrompt="1"/>
          </p:nvPr>
        </p:nvSpPr>
        <p:spPr bwMode="gray">
          <a:xfrm>
            <a:off x="624420" y="3189819"/>
            <a:ext cx="5471581" cy="1295300"/>
          </a:xfrm>
        </p:spPr>
        <p:txBody>
          <a:bodyPr/>
          <a:lstStyle>
            <a:lvl1pPr marL="0" indent="0">
              <a:lnSpc>
                <a:spcPct val="100000"/>
              </a:lnSpc>
              <a:spcBef>
                <a:spcPts val="0"/>
              </a:spcBef>
              <a:spcAft>
                <a:spcPts val="0"/>
              </a:spcAft>
              <a:buNone/>
              <a:defRPr sz="2267" b="0">
                <a:solidFill>
                  <a:schemeClr val="tx1"/>
                </a:solidFill>
              </a:defRPr>
            </a:lvl1pPr>
            <a:lvl2pPr marL="0" indent="0">
              <a:lnSpc>
                <a:spcPct val="100000"/>
              </a:lnSpc>
              <a:buNone/>
              <a:defRPr sz="2267">
                <a:solidFill>
                  <a:schemeClr val="bg1"/>
                </a:solidFill>
              </a:defRPr>
            </a:lvl2pPr>
          </a:lstStyle>
          <a:p>
            <a:pPr lvl="0"/>
            <a:r>
              <a:rPr lang="en-GB" noProof="0" dirty="0"/>
              <a:t>Sub-titles</a:t>
            </a:r>
          </a:p>
        </p:txBody>
      </p:sp>
      <p:sp>
        <p:nvSpPr>
          <p:cNvPr id="7" name="Espace réservé du texte 6"/>
          <p:cNvSpPr>
            <a:spLocks noGrp="1"/>
          </p:cNvSpPr>
          <p:nvPr>
            <p:ph type="body" sz="quarter" idx="14" hasCustomPrompt="1"/>
          </p:nvPr>
        </p:nvSpPr>
        <p:spPr bwMode="gray">
          <a:xfrm>
            <a:off x="624438" y="4485216"/>
            <a:ext cx="5471583" cy="864000"/>
          </a:xfrm>
        </p:spPr>
        <p:txBody>
          <a:bodyPr anchor="t" anchorCtr="0"/>
          <a:lstStyle>
            <a:lvl1pPr marL="0" indent="0">
              <a:lnSpc>
                <a:spcPct val="100000"/>
              </a:lnSpc>
              <a:spcBef>
                <a:spcPts val="0"/>
              </a:spcBef>
              <a:spcAft>
                <a:spcPts val="0"/>
              </a:spcAft>
              <a:buNone/>
              <a:defRPr sz="1333" baseline="0">
                <a:solidFill>
                  <a:schemeClr val="tx1"/>
                </a:solidFill>
              </a:defRPr>
            </a:lvl1pPr>
          </a:lstStyle>
          <a:p>
            <a:pPr lvl="0"/>
            <a:r>
              <a:rPr lang="en-GB" noProof="0" dirty="0"/>
              <a:t>Month day, YYYY</a:t>
            </a:r>
            <a:br>
              <a:rPr lang="en-GB" noProof="0" dirty="0"/>
            </a:br>
            <a:r>
              <a:rPr lang="en-GB" noProof="0" dirty="0"/>
              <a:t>Author: XXXXX XXXXXX</a:t>
            </a:r>
          </a:p>
        </p:txBody>
      </p:sp>
      <p:pic>
        <p:nvPicPr>
          <p:cNvPr id="11" name="Image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gray">
          <a:xfrm>
            <a:off x="0" y="5751775"/>
            <a:ext cx="12192000" cy="1105408"/>
          </a:xfrm>
          <a:prstGeom prst="rect">
            <a:avLst/>
          </a:prstGeom>
        </p:spPr>
      </p:pic>
    </p:spTree>
    <p:extLst>
      <p:ext uri="{BB962C8B-B14F-4D97-AF65-F5344CB8AC3E}">
        <p14:creationId xmlns:p14="http://schemas.microsoft.com/office/powerpoint/2010/main" val="289409179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4" name="Rectangle 3"/>
          <p:cNvSpPr/>
          <p:nvPr userDrawn="1"/>
        </p:nvSpPr>
        <p:spPr bwMode="gray">
          <a:xfrm>
            <a:off x="0" y="1"/>
            <a:ext cx="12192000" cy="136525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80" tIns="60940" rIns="121880" bIns="60940" rtlCol="0" anchor="ctr"/>
          <a:lstStyle/>
          <a:p>
            <a:pPr algn="ctr" defTabSz="1218720"/>
            <a:endParaRPr lang="en-GB" sz="2400" dirty="0">
              <a:solidFill>
                <a:srgbClr val="FFFFFF"/>
              </a:solidFill>
            </a:endParaRPr>
          </a:p>
        </p:txBody>
      </p:sp>
      <p:sp>
        <p:nvSpPr>
          <p:cNvPr id="2" name="Titre 1"/>
          <p:cNvSpPr>
            <a:spLocks noGrp="1"/>
          </p:cNvSpPr>
          <p:nvPr>
            <p:ph type="title" hasCustomPrompt="1"/>
          </p:nvPr>
        </p:nvSpPr>
        <p:spPr bwMode="gray">
          <a:xfrm>
            <a:off x="624420" y="309053"/>
            <a:ext cx="10943165" cy="1056217"/>
          </a:xfrm>
        </p:spPr>
        <p:txBody>
          <a:bodyPr anchor="t" anchorCtr="0"/>
          <a:lstStyle>
            <a:lvl1pPr>
              <a:lnSpc>
                <a:spcPct val="90000"/>
              </a:lnSpc>
              <a:defRPr sz="3200">
                <a:solidFill>
                  <a:schemeClr val="bg1"/>
                </a:solidFill>
              </a:defRPr>
            </a:lvl1pPr>
          </a:lstStyle>
          <a:p>
            <a:r>
              <a:rPr lang="en-GB" noProof="0" dirty="0"/>
              <a:t>Title</a:t>
            </a:r>
          </a:p>
        </p:txBody>
      </p:sp>
      <p:sp>
        <p:nvSpPr>
          <p:cNvPr id="11" name="Espace réservé de la date 10"/>
          <p:cNvSpPr>
            <a:spLocks noGrp="1"/>
          </p:cNvSpPr>
          <p:nvPr>
            <p:ph type="dt" sz="half" idx="10"/>
          </p:nvPr>
        </p:nvSpPr>
        <p:spPr bwMode="gray"/>
        <p:txBody>
          <a:bodyPr/>
          <a:lstStyle/>
          <a:p>
            <a:fld id="{485CC8EB-5A09-4807-B64B-1794BCB77CEF}" type="datetime1">
              <a:rPr lang="fr-FR" smtClean="0">
                <a:solidFill>
                  <a:srgbClr val="FFFFFF">
                    <a:alpha val="0"/>
                  </a:srgbClr>
                </a:solidFill>
              </a:rPr>
              <a:pPr/>
              <a:t>07/07/2020</a:t>
            </a:fld>
            <a:endParaRPr lang="en-GB" dirty="0">
              <a:solidFill>
                <a:srgbClr val="FFFFFF">
                  <a:alpha val="0"/>
                </a:srgbClr>
              </a:solidFill>
            </a:endParaRPr>
          </a:p>
        </p:txBody>
      </p:sp>
      <p:sp>
        <p:nvSpPr>
          <p:cNvPr id="12" name="Espace réservé du numéro de diapositive 11"/>
          <p:cNvSpPr>
            <a:spLocks noGrp="1"/>
          </p:cNvSpPr>
          <p:nvPr>
            <p:ph type="sldNum" sz="quarter" idx="11"/>
          </p:nvPr>
        </p:nvSpPr>
        <p:spPr bwMode="gray"/>
        <p:txBody>
          <a:bodyPr/>
          <a:lstStyle/>
          <a:p>
            <a:fld id="{10C140CD-8AED-46FF-A9A2-77308F3F39AE}" type="slidenum">
              <a:rPr lang="en-GB" smtClean="0">
                <a:solidFill>
                  <a:srgbClr val="F8485E"/>
                </a:solidFill>
              </a:rPr>
              <a:pPr/>
              <a:t>‹#›</a:t>
            </a:fld>
            <a:endParaRPr lang="en-GB" dirty="0">
              <a:solidFill>
                <a:srgbClr val="F8485E"/>
              </a:solidFill>
            </a:endParaRPr>
          </a:p>
        </p:txBody>
      </p:sp>
      <p:sp>
        <p:nvSpPr>
          <p:cNvPr id="13" name="Espace réservé du pied de page 12"/>
          <p:cNvSpPr>
            <a:spLocks noGrp="1"/>
          </p:cNvSpPr>
          <p:nvPr>
            <p:ph type="ftr" sz="quarter" idx="12"/>
          </p:nvPr>
        </p:nvSpPr>
        <p:spPr bwMode="gray"/>
        <p:txBody>
          <a:bodyPr/>
          <a:lstStyle/>
          <a:p>
            <a:endParaRPr lang="en-GB" dirty="0">
              <a:solidFill>
                <a:srgbClr val="56555A"/>
              </a:solidFill>
            </a:endParaRPr>
          </a:p>
        </p:txBody>
      </p:sp>
      <p:sp>
        <p:nvSpPr>
          <p:cNvPr id="6" name="Espace réservé du texte 5"/>
          <p:cNvSpPr>
            <a:spLocks noGrp="1"/>
          </p:cNvSpPr>
          <p:nvPr>
            <p:ph type="body" sz="quarter" idx="13" hasCustomPrompt="1"/>
          </p:nvPr>
        </p:nvSpPr>
        <p:spPr bwMode="gray">
          <a:xfrm>
            <a:off x="624433" y="1748387"/>
            <a:ext cx="10943167" cy="529167"/>
          </a:xfrm>
        </p:spPr>
        <p:txBody>
          <a:bodyPr/>
          <a:lstStyle>
            <a:lvl1pPr marL="0" indent="0">
              <a:spcBef>
                <a:spcPts val="0"/>
              </a:spcBef>
              <a:buFont typeface="Arial" panose="020B0604020202020204" pitchFamily="34" charset="0"/>
              <a:buNone/>
              <a:defRPr sz="2133"/>
            </a:lvl1pPr>
          </a:lstStyle>
          <a:p>
            <a:pPr lvl="0"/>
            <a:r>
              <a:rPr lang="en-GB" noProof="0" dirty="0"/>
              <a:t>Text</a:t>
            </a:r>
          </a:p>
        </p:txBody>
      </p:sp>
      <p:sp>
        <p:nvSpPr>
          <p:cNvPr id="8" name="Espace réservé du texte 7"/>
          <p:cNvSpPr>
            <a:spLocks noGrp="1"/>
          </p:cNvSpPr>
          <p:nvPr>
            <p:ph type="body" sz="quarter" idx="14" hasCustomPrompt="1"/>
          </p:nvPr>
        </p:nvSpPr>
        <p:spPr bwMode="gray">
          <a:xfrm>
            <a:off x="624433" y="2372883"/>
            <a:ext cx="10943167" cy="0"/>
          </a:xfrm>
          <a:ln w="3175">
            <a:solidFill>
              <a:schemeClr val="tx1"/>
            </a:solidFill>
          </a:ln>
        </p:spPr>
        <p:txBody>
          <a:bodyPr/>
          <a:lstStyle>
            <a:lvl1pPr>
              <a:defRPr sz="133">
                <a:solidFill>
                  <a:schemeClr val="accent3">
                    <a:alpha val="0"/>
                  </a:schemeClr>
                </a:solidFill>
              </a:defRPr>
            </a:lvl1pPr>
          </a:lstStyle>
          <a:p>
            <a:pPr lvl="0"/>
            <a:r>
              <a:rPr lang="en-GB" noProof="0" dirty="0"/>
              <a:t> </a:t>
            </a:r>
          </a:p>
        </p:txBody>
      </p:sp>
      <p:sp>
        <p:nvSpPr>
          <p:cNvPr id="10" name="Espace réservé du texte 9"/>
          <p:cNvSpPr>
            <a:spLocks noGrp="1"/>
          </p:cNvSpPr>
          <p:nvPr>
            <p:ph type="body" sz="quarter" idx="15" hasCustomPrompt="1"/>
          </p:nvPr>
        </p:nvSpPr>
        <p:spPr bwMode="gray">
          <a:xfrm>
            <a:off x="624433" y="2565400"/>
            <a:ext cx="10943167" cy="2302933"/>
          </a:xfrm>
        </p:spPr>
        <p:txBody>
          <a:bodyPr numCol="2" spcCol="143954"/>
          <a:lstStyle>
            <a:lvl1pPr marL="609347" indent="-609347">
              <a:lnSpc>
                <a:spcPct val="140000"/>
              </a:lnSpc>
              <a:spcBef>
                <a:spcPts val="0"/>
              </a:spcBef>
              <a:spcAft>
                <a:spcPts val="0"/>
              </a:spcAft>
              <a:buClr>
                <a:schemeClr val="tx2"/>
              </a:buClr>
              <a:buSzPct val="110000"/>
              <a:buFont typeface="+mj-lt"/>
              <a:buAutoNum type="arabicPeriod"/>
              <a:defRPr sz="2133" baseline="0"/>
            </a:lvl1pPr>
            <a:lvl2pPr marL="837878" indent="-228514">
              <a:spcBef>
                <a:spcPts val="0"/>
              </a:spcBef>
              <a:buClr>
                <a:schemeClr val="tx2"/>
              </a:buClr>
              <a:buFont typeface="Arial" panose="020B0604020202020204" pitchFamily="34" charset="0"/>
              <a:buChar char="•"/>
              <a:defRPr/>
            </a:lvl2pPr>
          </a:lstStyle>
          <a:p>
            <a:pPr lvl="0"/>
            <a:r>
              <a:rPr lang="en-GB" noProof="0" dirty="0"/>
              <a:t>Chapter title</a:t>
            </a:r>
          </a:p>
          <a:p>
            <a:pPr lvl="1"/>
            <a:r>
              <a:rPr lang="en-GB" noProof="0" dirty="0"/>
              <a:t>Text</a:t>
            </a:r>
          </a:p>
        </p:txBody>
      </p:sp>
      <p:sp>
        <p:nvSpPr>
          <p:cNvPr id="14" name="Espace réservé du texte 7"/>
          <p:cNvSpPr>
            <a:spLocks noGrp="1"/>
          </p:cNvSpPr>
          <p:nvPr>
            <p:ph type="body" sz="quarter" idx="16" hasCustomPrompt="1"/>
          </p:nvPr>
        </p:nvSpPr>
        <p:spPr bwMode="gray">
          <a:xfrm>
            <a:off x="624433" y="5157192"/>
            <a:ext cx="10943167" cy="0"/>
          </a:xfrm>
          <a:ln w="3175">
            <a:solidFill>
              <a:schemeClr val="tx1"/>
            </a:solidFill>
          </a:ln>
        </p:spPr>
        <p:txBody>
          <a:bodyPr/>
          <a:lstStyle>
            <a:lvl1pPr>
              <a:defRPr sz="133">
                <a:solidFill>
                  <a:schemeClr val="accent3">
                    <a:alpha val="0"/>
                  </a:schemeClr>
                </a:solidFill>
              </a:defRPr>
            </a:lvl1pPr>
          </a:lstStyle>
          <a:p>
            <a:pPr lvl="0"/>
            <a:r>
              <a:rPr lang="en-GB" noProof="0" dirty="0"/>
              <a:t> </a:t>
            </a:r>
          </a:p>
        </p:txBody>
      </p:sp>
      <p:sp>
        <p:nvSpPr>
          <p:cNvPr id="15" name="Espace réservé du texte 5"/>
          <p:cNvSpPr>
            <a:spLocks noGrp="1"/>
          </p:cNvSpPr>
          <p:nvPr>
            <p:ph type="body" sz="quarter" idx="17" hasCustomPrompt="1"/>
          </p:nvPr>
        </p:nvSpPr>
        <p:spPr bwMode="gray">
          <a:xfrm>
            <a:off x="624433" y="5253223"/>
            <a:ext cx="10943167" cy="529167"/>
          </a:xfrm>
        </p:spPr>
        <p:txBody>
          <a:bodyPr/>
          <a:lstStyle>
            <a:lvl1pPr marL="0" indent="0">
              <a:spcBef>
                <a:spcPts val="0"/>
              </a:spcBef>
              <a:buFont typeface="Arial" panose="020B0604020202020204" pitchFamily="34" charset="0"/>
              <a:buNone/>
              <a:defRPr sz="2133"/>
            </a:lvl1pPr>
          </a:lstStyle>
          <a:p>
            <a:pPr lvl="0"/>
            <a:r>
              <a:rPr lang="en-GB" noProof="0" dirty="0"/>
              <a:t>Text</a:t>
            </a:r>
          </a:p>
        </p:txBody>
      </p:sp>
    </p:spTree>
    <p:extLst>
      <p:ext uri="{BB962C8B-B14F-4D97-AF65-F5344CB8AC3E}">
        <p14:creationId xmlns:p14="http://schemas.microsoft.com/office/powerpoint/2010/main" val="408317334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Rectangle 3"/>
          <p:cNvSpPr/>
          <p:nvPr userDrawn="1"/>
        </p:nvSpPr>
        <p:spPr bwMode="gray">
          <a:xfrm>
            <a:off x="0" y="1"/>
            <a:ext cx="12192000" cy="136525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121880" tIns="60940" rIns="121880" bIns="60940" rtlCol="0" anchor="ctr"/>
          <a:lstStyle/>
          <a:p>
            <a:pPr algn="ctr" defTabSz="1218720"/>
            <a:endParaRPr lang="en-GB" sz="2400" dirty="0">
              <a:solidFill>
                <a:srgbClr val="FFFFFF"/>
              </a:solidFill>
            </a:endParaRPr>
          </a:p>
        </p:txBody>
      </p:sp>
      <p:sp>
        <p:nvSpPr>
          <p:cNvPr id="2" name="Titre 1"/>
          <p:cNvSpPr>
            <a:spLocks noGrp="1"/>
          </p:cNvSpPr>
          <p:nvPr>
            <p:ph type="title" hasCustomPrompt="1"/>
          </p:nvPr>
        </p:nvSpPr>
        <p:spPr bwMode="gray">
          <a:xfrm>
            <a:off x="624420" y="309053"/>
            <a:ext cx="10943165" cy="1056217"/>
          </a:xfrm>
        </p:spPr>
        <p:txBody>
          <a:bodyPr anchor="t" anchorCtr="0"/>
          <a:lstStyle>
            <a:lvl1pPr>
              <a:lnSpc>
                <a:spcPct val="90000"/>
              </a:lnSpc>
              <a:defRPr sz="3200">
                <a:solidFill>
                  <a:schemeClr val="bg1"/>
                </a:solidFill>
              </a:defRPr>
            </a:lvl1pPr>
          </a:lstStyle>
          <a:p>
            <a:r>
              <a:rPr lang="en-GB" noProof="0" dirty="0"/>
              <a:t>Title</a:t>
            </a:r>
          </a:p>
        </p:txBody>
      </p:sp>
      <p:sp>
        <p:nvSpPr>
          <p:cNvPr id="11" name="Espace réservé de la date 10"/>
          <p:cNvSpPr>
            <a:spLocks noGrp="1"/>
          </p:cNvSpPr>
          <p:nvPr>
            <p:ph type="dt" sz="half" idx="10"/>
          </p:nvPr>
        </p:nvSpPr>
        <p:spPr bwMode="gray"/>
        <p:txBody>
          <a:bodyPr/>
          <a:lstStyle/>
          <a:p>
            <a:fld id="{44ED905A-4096-4E56-A5B7-39F3B6017827}" type="datetime1">
              <a:rPr lang="fr-FR" smtClean="0">
                <a:solidFill>
                  <a:srgbClr val="FFFFFF">
                    <a:alpha val="0"/>
                  </a:srgbClr>
                </a:solidFill>
              </a:rPr>
              <a:pPr/>
              <a:t>07/07/2020</a:t>
            </a:fld>
            <a:endParaRPr lang="en-GB" dirty="0">
              <a:solidFill>
                <a:srgbClr val="FFFFFF">
                  <a:alpha val="0"/>
                </a:srgbClr>
              </a:solidFill>
            </a:endParaRPr>
          </a:p>
        </p:txBody>
      </p:sp>
      <p:sp>
        <p:nvSpPr>
          <p:cNvPr id="12" name="Espace réservé du numéro de diapositive 11"/>
          <p:cNvSpPr>
            <a:spLocks noGrp="1"/>
          </p:cNvSpPr>
          <p:nvPr>
            <p:ph type="sldNum" sz="quarter" idx="11"/>
          </p:nvPr>
        </p:nvSpPr>
        <p:spPr bwMode="gray"/>
        <p:txBody>
          <a:bodyPr/>
          <a:lstStyle/>
          <a:p>
            <a:fld id="{10C140CD-8AED-46FF-A9A2-77308F3F39AE}" type="slidenum">
              <a:rPr lang="en-GB" smtClean="0">
                <a:solidFill>
                  <a:srgbClr val="F8485E"/>
                </a:solidFill>
              </a:rPr>
              <a:pPr/>
              <a:t>‹#›</a:t>
            </a:fld>
            <a:endParaRPr lang="en-GB" dirty="0">
              <a:solidFill>
                <a:srgbClr val="F8485E"/>
              </a:solidFill>
            </a:endParaRPr>
          </a:p>
        </p:txBody>
      </p:sp>
      <p:sp>
        <p:nvSpPr>
          <p:cNvPr id="13" name="Espace réservé du pied de page 12"/>
          <p:cNvSpPr>
            <a:spLocks noGrp="1"/>
          </p:cNvSpPr>
          <p:nvPr>
            <p:ph type="ftr" sz="quarter" idx="12"/>
          </p:nvPr>
        </p:nvSpPr>
        <p:spPr bwMode="gray"/>
        <p:txBody>
          <a:bodyPr/>
          <a:lstStyle/>
          <a:p>
            <a:endParaRPr lang="en-GB" dirty="0">
              <a:solidFill>
                <a:srgbClr val="56555A"/>
              </a:solidFill>
            </a:endParaRPr>
          </a:p>
        </p:txBody>
      </p:sp>
      <p:sp>
        <p:nvSpPr>
          <p:cNvPr id="6" name="Espace réservé du texte 5"/>
          <p:cNvSpPr>
            <a:spLocks noGrp="1"/>
          </p:cNvSpPr>
          <p:nvPr>
            <p:ph type="body" sz="quarter" idx="13" hasCustomPrompt="1"/>
          </p:nvPr>
        </p:nvSpPr>
        <p:spPr bwMode="gray">
          <a:xfrm>
            <a:off x="624419" y="1748387"/>
            <a:ext cx="10079564" cy="529167"/>
          </a:xfrm>
        </p:spPr>
        <p:txBody>
          <a:bodyPr/>
          <a:lstStyle>
            <a:lvl1pPr marL="0" indent="0">
              <a:spcBef>
                <a:spcPts val="0"/>
              </a:spcBef>
              <a:buFont typeface="Arial" panose="020B0604020202020204" pitchFamily="34" charset="0"/>
              <a:buNone/>
              <a:defRPr sz="2133"/>
            </a:lvl1pPr>
          </a:lstStyle>
          <a:p>
            <a:pPr lvl="0"/>
            <a:r>
              <a:rPr lang="en-GB" noProof="0" dirty="0"/>
              <a:t>Text</a:t>
            </a:r>
          </a:p>
        </p:txBody>
      </p:sp>
      <p:sp>
        <p:nvSpPr>
          <p:cNvPr id="8" name="Espace réservé du texte 7"/>
          <p:cNvSpPr>
            <a:spLocks noGrp="1"/>
          </p:cNvSpPr>
          <p:nvPr>
            <p:ph type="body" sz="quarter" idx="14" hasCustomPrompt="1"/>
          </p:nvPr>
        </p:nvSpPr>
        <p:spPr bwMode="gray">
          <a:xfrm>
            <a:off x="624433" y="2372883"/>
            <a:ext cx="10943167" cy="0"/>
          </a:xfrm>
          <a:ln w="3175">
            <a:solidFill>
              <a:schemeClr val="tx1"/>
            </a:solidFill>
          </a:ln>
        </p:spPr>
        <p:txBody>
          <a:bodyPr/>
          <a:lstStyle>
            <a:lvl1pPr>
              <a:defRPr sz="133">
                <a:solidFill>
                  <a:schemeClr val="accent3">
                    <a:alpha val="0"/>
                  </a:schemeClr>
                </a:solidFill>
              </a:defRPr>
            </a:lvl1pPr>
          </a:lstStyle>
          <a:p>
            <a:pPr lvl="0"/>
            <a:r>
              <a:rPr lang="en-GB" noProof="0" dirty="0"/>
              <a:t> </a:t>
            </a:r>
          </a:p>
        </p:txBody>
      </p:sp>
      <p:sp>
        <p:nvSpPr>
          <p:cNvPr id="14" name="Espace réservé du texte 7"/>
          <p:cNvSpPr>
            <a:spLocks noGrp="1"/>
          </p:cNvSpPr>
          <p:nvPr>
            <p:ph type="body" sz="quarter" idx="16" hasCustomPrompt="1"/>
          </p:nvPr>
        </p:nvSpPr>
        <p:spPr bwMode="gray">
          <a:xfrm>
            <a:off x="624433" y="5444116"/>
            <a:ext cx="10943167" cy="0"/>
          </a:xfrm>
          <a:ln w="3175">
            <a:solidFill>
              <a:schemeClr val="tx1"/>
            </a:solidFill>
          </a:ln>
        </p:spPr>
        <p:txBody>
          <a:bodyPr/>
          <a:lstStyle>
            <a:lvl1pPr>
              <a:defRPr sz="133">
                <a:solidFill>
                  <a:schemeClr val="accent3">
                    <a:alpha val="0"/>
                  </a:schemeClr>
                </a:solidFill>
              </a:defRPr>
            </a:lvl1pPr>
          </a:lstStyle>
          <a:p>
            <a:pPr lvl="0"/>
            <a:r>
              <a:rPr lang="en-GB" noProof="0" dirty="0"/>
              <a:t> </a:t>
            </a:r>
          </a:p>
        </p:txBody>
      </p:sp>
      <p:sp>
        <p:nvSpPr>
          <p:cNvPr id="15" name="Espace réservé du texte 5"/>
          <p:cNvSpPr>
            <a:spLocks noGrp="1"/>
          </p:cNvSpPr>
          <p:nvPr>
            <p:ph type="body" sz="quarter" idx="17" hasCustomPrompt="1"/>
          </p:nvPr>
        </p:nvSpPr>
        <p:spPr bwMode="gray">
          <a:xfrm>
            <a:off x="624420" y="5541255"/>
            <a:ext cx="10079565" cy="529167"/>
          </a:xfrm>
        </p:spPr>
        <p:txBody>
          <a:bodyPr/>
          <a:lstStyle>
            <a:lvl1pPr marL="0" indent="0">
              <a:spcBef>
                <a:spcPts val="0"/>
              </a:spcBef>
              <a:buFont typeface="Arial" panose="020B0604020202020204" pitchFamily="34" charset="0"/>
              <a:buNone/>
              <a:defRPr sz="2133"/>
            </a:lvl1pPr>
          </a:lstStyle>
          <a:p>
            <a:pPr lvl="0"/>
            <a:r>
              <a:rPr lang="en-GB" noProof="0" dirty="0"/>
              <a:t>Text</a:t>
            </a:r>
          </a:p>
        </p:txBody>
      </p:sp>
      <p:sp>
        <p:nvSpPr>
          <p:cNvPr id="5" name="Espace réservé pour une image  4"/>
          <p:cNvSpPr>
            <a:spLocks noGrp="1"/>
          </p:cNvSpPr>
          <p:nvPr>
            <p:ph type="pic" sz="quarter" idx="18" hasCustomPrompt="1"/>
          </p:nvPr>
        </p:nvSpPr>
        <p:spPr bwMode="gray">
          <a:xfrm>
            <a:off x="624417" y="2468893"/>
            <a:ext cx="2016000" cy="1728000"/>
          </a:xfrm>
        </p:spPr>
        <p:txBody>
          <a:bodyPr tIns="791708"/>
          <a:lstStyle>
            <a:lvl1pPr marL="0" indent="0" algn="ctr">
              <a:buNone/>
              <a:defRPr/>
            </a:lvl1pPr>
          </a:lstStyle>
          <a:p>
            <a:r>
              <a:rPr lang="en-GB" noProof="0" dirty="0"/>
              <a:t>Picture</a:t>
            </a:r>
          </a:p>
        </p:txBody>
      </p:sp>
      <p:sp>
        <p:nvSpPr>
          <p:cNvPr id="10" name="Espace réservé du texte 9"/>
          <p:cNvSpPr>
            <a:spLocks noGrp="1"/>
          </p:cNvSpPr>
          <p:nvPr>
            <p:ph type="body" sz="quarter" idx="15" hasCustomPrompt="1"/>
          </p:nvPr>
        </p:nvSpPr>
        <p:spPr bwMode="gray">
          <a:xfrm>
            <a:off x="624420" y="4149208"/>
            <a:ext cx="2016000" cy="1296976"/>
          </a:xfrm>
        </p:spPr>
        <p:txBody>
          <a:bodyPr numCol="1" spcCol="0"/>
          <a:lstStyle>
            <a:lvl1pPr marL="0" indent="0">
              <a:lnSpc>
                <a:spcPct val="110000"/>
              </a:lnSpc>
              <a:spcBef>
                <a:spcPts val="0"/>
              </a:spcBef>
              <a:spcAft>
                <a:spcPts val="0"/>
              </a:spcAft>
              <a:buClr>
                <a:schemeClr val="tx2"/>
              </a:buClr>
              <a:buSzPct val="100000"/>
              <a:buFont typeface="Arial" panose="020B0604020202020204" pitchFamily="34" charset="0"/>
              <a:buNone/>
              <a:defRPr sz="2133" b="1" baseline="0">
                <a:solidFill>
                  <a:schemeClr val="tx2"/>
                </a:solidFill>
              </a:defRPr>
            </a:lvl1pPr>
            <a:lvl2pPr marL="0" indent="0">
              <a:lnSpc>
                <a:spcPct val="150000"/>
              </a:lnSpc>
              <a:spcBef>
                <a:spcPts val="0"/>
              </a:spcBef>
              <a:buClr>
                <a:schemeClr val="tx2"/>
              </a:buClr>
              <a:buSzPct val="100000"/>
              <a:buFont typeface="Arial" panose="020B0604020202020204" pitchFamily="34" charset="0"/>
              <a:buNone/>
              <a:defRPr>
                <a:solidFill>
                  <a:schemeClr val="tx1"/>
                </a:solidFill>
              </a:defRPr>
            </a:lvl2pPr>
            <a:lvl3pPr marL="0" indent="0">
              <a:lnSpc>
                <a:spcPct val="150000"/>
              </a:lnSpc>
              <a:spcBef>
                <a:spcPts val="0"/>
              </a:spcBef>
              <a:buClr>
                <a:schemeClr val="tx2"/>
              </a:buClr>
              <a:buFont typeface="Arial" panose="020B0604020202020204" pitchFamily="34" charset="0"/>
              <a:buNone/>
              <a:defRPr>
                <a:solidFill>
                  <a:schemeClr val="tx2"/>
                </a:solidFill>
              </a:defRPr>
            </a:lvl3pPr>
          </a:lstStyle>
          <a:p>
            <a:pPr lvl="0"/>
            <a:r>
              <a:rPr lang="en-GB" noProof="0" dirty="0"/>
              <a:t>00.</a:t>
            </a:r>
          </a:p>
          <a:p>
            <a:pPr lvl="1"/>
            <a:r>
              <a:rPr lang="en-GB" noProof="0" dirty="0"/>
              <a:t>Text</a:t>
            </a:r>
          </a:p>
          <a:p>
            <a:pPr lvl="2"/>
            <a:r>
              <a:rPr lang="en-GB" noProof="0" dirty="0"/>
              <a:t>00</a:t>
            </a:r>
          </a:p>
        </p:txBody>
      </p:sp>
      <p:sp>
        <p:nvSpPr>
          <p:cNvPr id="16" name="Espace réservé pour une image  4"/>
          <p:cNvSpPr>
            <a:spLocks noGrp="1"/>
          </p:cNvSpPr>
          <p:nvPr>
            <p:ph type="pic" sz="quarter" idx="19" hasCustomPrompt="1"/>
          </p:nvPr>
        </p:nvSpPr>
        <p:spPr bwMode="gray">
          <a:xfrm>
            <a:off x="3600140" y="2468893"/>
            <a:ext cx="2016000" cy="1728000"/>
          </a:xfrm>
        </p:spPr>
        <p:txBody>
          <a:bodyPr tIns="791708"/>
          <a:lstStyle>
            <a:lvl1pPr marL="0" marR="0" indent="0" algn="ctr" defTabSz="1218720" rtl="0" eaLnBrk="1" fontAlgn="auto" latinLnBrk="0" hangingPunct="1">
              <a:lnSpc>
                <a:spcPct val="110000"/>
              </a:lnSpc>
              <a:spcBef>
                <a:spcPts val="400"/>
              </a:spcBef>
              <a:spcAft>
                <a:spcPts val="400"/>
              </a:spcAft>
              <a:buClrTx/>
              <a:buSzPct val="25000"/>
              <a:buFont typeface="Arial" panose="020B0604020202020204" pitchFamily="34" charset="0"/>
              <a:buNone/>
              <a:tabLst/>
              <a:defRPr/>
            </a:lvl1pPr>
          </a:lstStyle>
          <a:p>
            <a:r>
              <a:rPr lang="en-GB" noProof="0" dirty="0"/>
              <a:t>Picture</a:t>
            </a:r>
          </a:p>
        </p:txBody>
      </p:sp>
      <p:sp>
        <p:nvSpPr>
          <p:cNvPr id="17" name="Espace réservé du texte 9"/>
          <p:cNvSpPr>
            <a:spLocks noGrp="1"/>
          </p:cNvSpPr>
          <p:nvPr>
            <p:ph type="body" sz="quarter" idx="20" hasCustomPrompt="1"/>
          </p:nvPr>
        </p:nvSpPr>
        <p:spPr bwMode="gray">
          <a:xfrm>
            <a:off x="3600143" y="4149208"/>
            <a:ext cx="2016000" cy="1296976"/>
          </a:xfrm>
        </p:spPr>
        <p:txBody>
          <a:bodyPr numCol="1" spcCol="0"/>
          <a:lstStyle>
            <a:lvl1pPr marL="0" indent="0">
              <a:lnSpc>
                <a:spcPct val="110000"/>
              </a:lnSpc>
              <a:spcBef>
                <a:spcPts val="0"/>
              </a:spcBef>
              <a:spcAft>
                <a:spcPts val="0"/>
              </a:spcAft>
              <a:buSzPct val="100000"/>
              <a:buFont typeface="Arial" panose="020B0604020202020204" pitchFamily="34" charset="0"/>
              <a:buNone/>
              <a:defRPr sz="2133" b="1" baseline="0">
                <a:solidFill>
                  <a:schemeClr val="tx2"/>
                </a:solidFill>
              </a:defRPr>
            </a:lvl1pPr>
            <a:lvl2pPr marL="0" indent="0">
              <a:lnSpc>
                <a:spcPct val="150000"/>
              </a:lnSpc>
              <a:spcBef>
                <a:spcPts val="0"/>
              </a:spcBef>
              <a:buSzPct val="100000"/>
              <a:buFont typeface="Arial" panose="020B0604020202020204" pitchFamily="34" charset="0"/>
              <a:buNone/>
              <a:defRPr>
                <a:solidFill>
                  <a:schemeClr val="tx1"/>
                </a:solidFill>
              </a:defRPr>
            </a:lvl2pPr>
            <a:lvl3pPr marL="0" indent="0">
              <a:lnSpc>
                <a:spcPct val="150000"/>
              </a:lnSpc>
              <a:spcBef>
                <a:spcPts val="0"/>
              </a:spcBef>
              <a:buFont typeface="Arial" panose="020B0604020202020204" pitchFamily="34" charset="0"/>
              <a:buNone/>
              <a:defRPr>
                <a:solidFill>
                  <a:schemeClr val="tx2"/>
                </a:solidFill>
              </a:defRPr>
            </a:lvl3pPr>
          </a:lstStyle>
          <a:p>
            <a:pPr lvl="0"/>
            <a:r>
              <a:rPr lang="en-GB" noProof="0" dirty="0"/>
              <a:t>00.</a:t>
            </a:r>
          </a:p>
          <a:p>
            <a:pPr lvl="1"/>
            <a:r>
              <a:rPr lang="en-GB" noProof="0" dirty="0"/>
              <a:t>Text</a:t>
            </a:r>
          </a:p>
          <a:p>
            <a:pPr lvl="2"/>
            <a:r>
              <a:rPr lang="en-GB" noProof="0" dirty="0"/>
              <a:t>00</a:t>
            </a:r>
          </a:p>
        </p:txBody>
      </p:sp>
      <p:sp>
        <p:nvSpPr>
          <p:cNvPr id="18" name="Espace réservé pour une image  4"/>
          <p:cNvSpPr>
            <a:spLocks noGrp="1"/>
          </p:cNvSpPr>
          <p:nvPr>
            <p:ph type="pic" sz="quarter" idx="21" hasCustomPrompt="1"/>
          </p:nvPr>
        </p:nvSpPr>
        <p:spPr bwMode="gray">
          <a:xfrm>
            <a:off x="6575863" y="2468893"/>
            <a:ext cx="2016000" cy="1728000"/>
          </a:xfrm>
        </p:spPr>
        <p:txBody>
          <a:bodyPr tIns="791708"/>
          <a:lstStyle>
            <a:lvl1pPr marL="0" marR="0" indent="0" algn="ctr" defTabSz="1218720" rtl="0" eaLnBrk="1" fontAlgn="auto" latinLnBrk="0" hangingPunct="1">
              <a:lnSpc>
                <a:spcPct val="110000"/>
              </a:lnSpc>
              <a:spcBef>
                <a:spcPts val="400"/>
              </a:spcBef>
              <a:spcAft>
                <a:spcPts val="400"/>
              </a:spcAft>
              <a:buClrTx/>
              <a:buSzPct val="25000"/>
              <a:buFont typeface="Arial" panose="020B0604020202020204" pitchFamily="34" charset="0"/>
              <a:buNone/>
              <a:tabLst/>
              <a:defRPr/>
            </a:lvl1pPr>
          </a:lstStyle>
          <a:p>
            <a:r>
              <a:rPr lang="en-GB" noProof="0" dirty="0"/>
              <a:t>Picture</a:t>
            </a:r>
          </a:p>
        </p:txBody>
      </p:sp>
      <p:sp>
        <p:nvSpPr>
          <p:cNvPr id="19" name="Espace réservé du texte 9"/>
          <p:cNvSpPr>
            <a:spLocks noGrp="1"/>
          </p:cNvSpPr>
          <p:nvPr>
            <p:ph type="body" sz="quarter" idx="22" hasCustomPrompt="1"/>
          </p:nvPr>
        </p:nvSpPr>
        <p:spPr bwMode="gray">
          <a:xfrm>
            <a:off x="6575865" y="4149208"/>
            <a:ext cx="2016000" cy="1296976"/>
          </a:xfrm>
        </p:spPr>
        <p:txBody>
          <a:bodyPr numCol="1" spcCol="0"/>
          <a:lstStyle>
            <a:lvl1pPr marL="0" indent="0">
              <a:lnSpc>
                <a:spcPct val="110000"/>
              </a:lnSpc>
              <a:spcBef>
                <a:spcPts val="0"/>
              </a:spcBef>
              <a:spcAft>
                <a:spcPts val="0"/>
              </a:spcAft>
              <a:buSzPct val="100000"/>
              <a:buFont typeface="Arial" panose="020B0604020202020204" pitchFamily="34" charset="0"/>
              <a:buNone/>
              <a:defRPr sz="2133" b="1" baseline="0">
                <a:solidFill>
                  <a:schemeClr val="tx2"/>
                </a:solidFill>
              </a:defRPr>
            </a:lvl1pPr>
            <a:lvl2pPr marL="0" indent="0">
              <a:lnSpc>
                <a:spcPct val="150000"/>
              </a:lnSpc>
              <a:spcBef>
                <a:spcPts val="0"/>
              </a:spcBef>
              <a:buSzPct val="100000"/>
              <a:buFont typeface="Arial" panose="020B0604020202020204" pitchFamily="34" charset="0"/>
              <a:buNone/>
              <a:defRPr>
                <a:solidFill>
                  <a:schemeClr val="tx1"/>
                </a:solidFill>
              </a:defRPr>
            </a:lvl2pPr>
            <a:lvl3pPr marL="0" indent="0">
              <a:lnSpc>
                <a:spcPct val="150000"/>
              </a:lnSpc>
              <a:spcBef>
                <a:spcPts val="0"/>
              </a:spcBef>
              <a:buFont typeface="Arial" panose="020B0604020202020204" pitchFamily="34" charset="0"/>
              <a:buNone/>
              <a:defRPr>
                <a:solidFill>
                  <a:schemeClr val="tx2"/>
                </a:solidFill>
              </a:defRPr>
            </a:lvl3pPr>
          </a:lstStyle>
          <a:p>
            <a:pPr lvl="0"/>
            <a:r>
              <a:rPr lang="en-GB" noProof="0" dirty="0"/>
              <a:t>00.</a:t>
            </a:r>
          </a:p>
          <a:p>
            <a:pPr lvl="1"/>
            <a:r>
              <a:rPr lang="en-GB" noProof="0" dirty="0"/>
              <a:t>Text</a:t>
            </a:r>
          </a:p>
          <a:p>
            <a:pPr lvl="2"/>
            <a:r>
              <a:rPr lang="en-GB" noProof="0" dirty="0"/>
              <a:t>00</a:t>
            </a:r>
          </a:p>
        </p:txBody>
      </p:sp>
      <p:sp>
        <p:nvSpPr>
          <p:cNvPr id="20" name="Espace réservé pour une image  4"/>
          <p:cNvSpPr>
            <a:spLocks noGrp="1"/>
          </p:cNvSpPr>
          <p:nvPr>
            <p:ph type="pic" sz="quarter" idx="23" hasCustomPrompt="1"/>
          </p:nvPr>
        </p:nvSpPr>
        <p:spPr bwMode="gray">
          <a:xfrm>
            <a:off x="9551584" y="2468893"/>
            <a:ext cx="2016000" cy="1728000"/>
          </a:xfrm>
        </p:spPr>
        <p:txBody>
          <a:bodyPr tIns="791708"/>
          <a:lstStyle>
            <a:lvl1pPr marL="0" marR="0" indent="0" algn="ctr" defTabSz="1218720" rtl="0" eaLnBrk="1" fontAlgn="auto" latinLnBrk="0" hangingPunct="1">
              <a:lnSpc>
                <a:spcPct val="110000"/>
              </a:lnSpc>
              <a:spcBef>
                <a:spcPts val="400"/>
              </a:spcBef>
              <a:spcAft>
                <a:spcPts val="400"/>
              </a:spcAft>
              <a:buClrTx/>
              <a:buSzPct val="25000"/>
              <a:buFont typeface="Arial" panose="020B0604020202020204" pitchFamily="34" charset="0"/>
              <a:buNone/>
              <a:tabLst/>
              <a:defRPr/>
            </a:lvl1pPr>
          </a:lstStyle>
          <a:p>
            <a:r>
              <a:rPr lang="en-GB" noProof="0" dirty="0"/>
              <a:t>Picture</a:t>
            </a:r>
          </a:p>
        </p:txBody>
      </p:sp>
      <p:sp>
        <p:nvSpPr>
          <p:cNvPr id="21" name="Espace réservé du texte 9"/>
          <p:cNvSpPr>
            <a:spLocks noGrp="1"/>
          </p:cNvSpPr>
          <p:nvPr>
            <p:ph type="body" sz="quarter" idx="24" hasCustomPrompt="1"/>
          </p:nvPr>
        </p:nvSpPr>
        <p:spPr bwMode="gray">
          <a:xfrm>
            <a:off x="9551587" y="4149208"/>
            <a:ext cx="2016000" cy="1296976"/>
          </a:xfrm>
        </p:spPr>
        <p:txBody>
          <a:bodyPr numCol="1" spcCol="0"/>
          <a:lstStyle>
            <a:lvl1pPr marL="0" indent="0">
              <a:lnSpc>
                <a:spcPct val="110000"/>
              </a:lnSpc>
              <a:spcBef>
                <a:spcPts val="0"/>
              </a:spcBef>
              <a:spcAft>
                <a:spcPts val="0"/>
              </a:spcAft>
              <a:buSzPct val="100000"/>
              <a:buFont typeface="Arial" panose="020B0604020202020204" pitchFamily="34" charset="0"/>
              <a:buNone/>
              <a:defRPr sz="2133" b="1" baseline="0">
                <a:solidFill>
                  <a:schemeClr val="tx2"/>
                </a:solidFill>
              </a:defRPr>
            </a:lvl1pPr>
            <a:lvl2pPr marL="0" indent="0">
              <a:lnSpc>
                <a:spcPct val="150000"/>
              </a:lnSpc>
              <a:spcBef>
                <a:spcPts val="0"/>
              </a:spcBef>
              <a:buSzPct val="100000"/>
              <a:buFont typeface="Arial" panose="020B0604020202020204" pitchFamily="34" charset="0"/>
              <a:buNone/>
              <a:defRPr>
                <a:solidFill>
                  <a:schemeClr val="tx1"/>
                </a:solidFill>
              </a:defRPr>
            </a:lvl2pPr>
            <a:lvl3pPr marL="0" indent="0">
              <a:lnSpc>
                <a:spcPct val="150000"/>
              </a:lnSpc>
              <a:spcBef>
                <a:spcPts val="0"/>
              </a:spcBef>
              <a:buFont typeface="Arial" panose="020B0604020202020204" pitchFamily="34" charset="0"/>
              <a:buNone/>
              <a:defRPr>
                <a:solidFill>
                  <a:schemeClr val="tx2"/>
                </a:solidFill>
              </a:defRPr>
            </a:lvl3pPr>
          </a:lstStyle>
          <a:p>
            <a:pPr lvl="0"/>
            <a:r>
              <a:rPr lang="en-GB" noProof="0" dirty="0"/>
              <a:t>00.</a:t>
            </a:r>
          </a:p>
          <a:p>
            <a:pPr lvl="1"/>
            <a:r>
              <a:rPr lang="en-GB" noProof="0" dirty="0"/>
              <a:t>Text</a:t>
            </a:r>
          </a:p>
          <a:p>
            <a:pPr lvl="2"/>
            <a:r>
              <a:rPr lang="en-GB" noProof="0" dirty="0"/>
              <a:t>00</a:t>
            </a:r>
          </a:p>
        </p:txBody>
      </p:sp>
      <p:sp>
        <p:nvSpPr>
          <p:cNvPr id="22" name="Espace réservé du texte 5"/>
          <p:cNvSpPr>
            <a:spLocks noGrp="1"/>
          </p:cNvSpPr>
          <p:nvPr>
            <p:ph type="body" sz="quarter" idx="25" hasCustomPrompt="1"/>
          </p:nvPr>
        </p:nvSpPr>
        <p:spPr bwMode="gray">
          <a:xfrm>
            <a:off x="10704004" y="1748387"/>
            <a:ext cx="863601" cy="529167"/>
          </a:xfrm>
        </p:spPr>
        <p:txBody>
          <a:bodyPr/>
          <a:lstStyle>
            <a:lvl1pPr marL="0" indent="0" algn="r">
              <a:spcBef>
                <a:spcPts val="0"/>
              </a:spcBef>
              <a:buNone/>
              <a:defRPr sz="2133">
                <a:solidFill>
                  <a:schemeClr val="tx2"/>
                </a:solidFill>
              </a:defRPr>
            </a:lvl1pPr>
          </a:lstStyle>
          <a:p>
            <a:pPr lvl="0"/>
            <a:r>
              <a:rPr lang="en-GB" noProof="0" dirty="0"/>
              <a:t>00</a:t>
            </a:r>
          </a:p>
        </p:txBody>
      </p:sp>
      <p:sp>
        <p:nvSpPr>
          <p:cNvPr id="23" name="Espace réservé du texte 5"/>
          <p:cNvSpPr>
            <a:spLocks noGrp="1"/>
          </p:cNvSpPr>
          <p:nvPr>
            <p:ph type="body" sz="quarter" idx="26" hasCustomPrompt="1"/>
          </p:nvPr>
        </p:nvSpPr>
        <p:spPr bwMode="gray">
          <a:xfrm>
            <a:off x="10703984" y="5541255"/>
            <a:ext cx="863600" cy="529167"/>
          </a:xfrm>
        </p:spPr>
        <p:txBody>
          <a:bodyPr/>
          <a:lstStyle>
            <a:lvl1pPr marL="0" indent="0" algn="r">
              <a:spcBef>
                <a:spcPts val="0"/>
              </a:spcBef>
              <a:buNone/>
              <a:defRPr sz="2133">
                <a:solidFill>
                  <a:schemeClr val="tx2"/>
                </a:solidFill>
              </a:defRPr>
            </a:lvl1pPr>
          </a:lstStyle>
          <a:p>
            <a:pPr lvl="0"/>
            <a:r>
              <a:rPr lang="en-GB" noProof="0" dirty="0"/>
              <a:t>00</a:t>
            </a:r>
          </a:p>
        </p:txBody>
      </p:sp>
    </p:spTree>
    <p:extLst>
      <p:ext uri="{BB962C8B-B14F-4D97-AF65-F5344CB8AC3E}">
        <p14:creationId xmlns:p14="http://schemas.microsoft.com/office/powerpoint/2010/main" val="266883372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hapter_A">
    <p:spTree>
      <p:nvGrpSpPr>
        <p:cNvPr id="1" name=""/>
        <p:cNvGrpSpPr/>
        <p:nvPr/>
      </p:nvGrpSpPr>
      <p:grpSpPr>
        <a:xfrm>
          <a:off x="0" y="0"/>
          <a:ext cx="0" cy="0"/>
          <a:chOff x="0" y="0"/>
          <a:chExt cx="0" cy="0"/>
        </a:xfrm>
      </p:grpSpPr>
      <p:pic>
        <p:nvPicPr>
          <p:cNvPr id="2" name="Imag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1807" y="0"/>
            <a:ext cx="12188388" cy="6858000"/>
          </a:xfrm>
          <a:prstGeom prst="rect">
            <a:avLst/>
          </a:prstGeom>
        </p:spPr>
      </p:pic>
      <p:sp>
        <p:nvSpPr>
          <p:cNvPr id="11" name="Espace réservé de la date 10"/>
          <p:cNvSpPr>
            <a:spLocks noGrp="1"/>
          </p:cNvSpPr>
          <p:nvPr>
            <p:ph type="dt" sz="half" idx="10"/>
          </p:nvPr>
        </p:nvSpPr>
        <p:spPr bwMode="gray">
          <a:xfrm>
            <a:off x="16" y="6646335"/>
            <a:ext cx="624417" cy="211668"/>
          </a:xfrm>
        </p:spPr>
        <p:txBody>
          <a:bodyPr/>
          <a:lstStyle>
            <a:lvl1pPr>
              <a:defRPr sz="133">
                <a:solidFill>
                  <a:schemeClr val="bg1">
                    <a:alpha val="0"/>
                  </a:schemeClr>
                </a:solidFill>
              </a:defRPr>
            </a:lvl1pPr>
          </a:lstStyle>
          <a:p>
            <a:fld id="{C58A2050-0FC2-4BE1-AAA1-92EC0AB130A5}" type="datetime1">
              <a:rPr lang="fr-FR" smtClean="0">
                <a:solidFill>
                  <a:srgbClr val="FFFFFF">
                    <a:alpha val="0"/>
                  </a:srgbClr>
                </a:solidFill>
              </a:rPr>
              <a:pPr/>
              <a:t>07/07/2020</a:t>
            </a:fld>
            <a:endParaRPr lang="en-GB" dirty="0">
              <a:solidFill>
                <a:srgbClr val="FFFFFF">
                  <a:alpha val="0"/>
                </a:srgbClr>
              </a:solidFill>
            </a:endParaRPr>
          </a:p>
        </p:txBody>
      </p:sp>
      <p:sp>
        <p:nvSpPr>
          <p:cNvPr id="12" name="Espace réservé du numéro de diapositive 11"/>
          <p:cNvSpPr>
            <a:spLocks noGrp="1"/>
          </p:cNvSpPr>
          <p:nvPr>
            <p:ph type="sldNum" sz="quarter" idx="11"/>
          </p:nvPr>
        </p:nvSpPr>
        <p:spPr bwMode="gray">
          <a:xfrm>
            <a:off x="16" y="6646333"/>
            <a:ext cx="624417" cy="211667"/>
          </a:xfrm>
        </p:spPr>
        <p:txBody>
          <a:bodyPr/>
          <a:lstStyle>
            <a:lvl1pPr>
              <a:defRPr sz="133" b="0">
                <a:solidFill>
                  <a:schemeClr val="bg1">
                    <a:alpha val="0"/>
                  </a:schemeClr>
                </a:solidFill>
              </a:defRPr>
            </a:lvl1pPr>
          </a:lstStyle>
          <a:p>
            <a:fld id="{10C140CD-8AED-46FF-A9A2-77308F3F39AE}" type="slidenum">
              <a:rPr lang="en-GB" smtClean="0">
                <a:solidFill>
                  <a:srgbClr val="FFFFFF">
                    <a:alpha val="0"/>
                  </a:srgbClr>
                </a:solidFill>
              </a:rPr>
              <a:pPr/>
              <a:t>‹#›</a:t>
            </a:fld>
            <a:endParaRPr lang="en-GB" dirty="0">
              <a:solidFill>
                <a:srgbClr val="FFFFFF">
                  <a:alpha val="0"/>
                </a:srgbClr>
              </a:solidFill>
            </a:endParaRPr>
          </a:p>
        </p:txBody>
      </p:sp>
      <p:sp>
        <p:nvSpPr>
          <p:cNvPr id="13" name="Espace réservé du pied de page 12"/>
          <p:cNvSpPr>
            <a:spLocks noGrp="1"/>
          </p:cNvSpPr>
          <p:nvPr>
            <p:ph type="ftr" sz="quarter" idx="12"/>
          </p:nvPr>
        </p:nvSpPr>
        <p:spPr bwMode="gray">
          <a:xfrm>
            <a:off x="1807" y="6646333"/>
            <a:ext cx="622612" cy="211667"/>
          </a:xfrm>
        </p:spPr>
        <p:txBody>
          <a:bodyPr/>
          <a:lstStyle>
            <a:lvl1pPr>
              <a:defRPr sz="133">
                <a:solidFill>
                  <a:schemeClr val="bg1">
                    <a:alpha val="0"/>
                  </a:schemeClr>
                </a:solidFill>
              </a:defRPr>
            </a:lvl1pPr>
          </a:lstStyle>
          <a:p>
            <a:endParaRPr lang="en-GB" dirty="0">
              <a:solidFill>
                <a:srgbClr val="FFFFFF">
                  <a:alpha val="0"/>
                </a:srgbClr>
              </a:solidFill>
            </a:endParaRPr>
          </a:p>
        </p:txBody>
      </p:sp>
      <p:sp>
        <p:nvSpPr>
          <p:cNvPr id="8" name="Ellipse 7"/>
          <p:cNvSpPr/>
          <p:nvPr userDrawn="1"/>
        </p:nvSpPr>
        <p:spPr bwMode="gray">
          <a:xfrm>
            <a:off x="3643984" y="981000"/>
            <a:ext cx="4896000" cy="4896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80" tIns="60940" rIns="121880" bIns="60940" rtlCol="0" anchor="ctr"/>
          <a:lstStyle/>
          <a:p>
            <a:pPr algn="ctr" defTabSz="1218720"/>
            <a:endParaRPr lang="fr-FR" sz="2400" dirty="0">
              <a:solidFill>
                <a:srgbClr val="FFFFFF"/>
              </a:solidFill>
            </a:endParaRPr>
          </a:p>
        </p:txBody>
      </p:sp>
      <p:sp>
        <p:nvSpPr>
          <p:cNvPr id="9" name="Espace réservé du texte 4"/>
          <p:cNvSpPr>
            <a:spLocks noGrp="1"/>
          </p:cNvSpPr>
          <p:nvPr>
            <p:ph type="body" sz="quarter" idx="13" hasCustomPrompt="1"/>
          </p:nvPr>
        </p:nvSpPr>
        <p:spPr bwMode="gray">
          <a:xfrm>
            <a:off x="3648000" y="981000"/>
            <a:ext cx="4896000" cy="4896000"/>
          </a:xfrm>
          <a:prstGeom prst="rect">
            <a:avLst/>
          </a:prstGeom>
          <a:noFill/>
        </p:spPr>
        <p:txBody>
          <a:bodyPr wrap="square" anchor="ctr" anchorCtr="0">
            <a:normAutofit/>
          </a:bodyPr>
          <a:lstStyle>
            <a:lvl1pPr marL="0" indent="0" algn="ctr">
              <a:lnSpc>
                <a:spcPct val="100000"/>
              </a:lnSpc>
              <a:spcBef>
                <a:spcPts val="0"/>
              </a:spcBef>
              <a:spcAft>
                <a:spcPts val="0"/>
              </a:spcAft>
              <a:buFont typeface="Arial" panose="020B0604020202020204" pitchFamily="34" charset="0"/>
              <a:buNone/>
              <a:defRPr sz="17066" b="1">
                <a:solidFill>
                  <a:schemeClr val="tx2"/>
                </a:solidFill>
              </a:defRPr>
            </a:lvl1pPr>
            <a:lvl2pPr marL="0" indent="0" algn="ctr">
              <a:lnSpc>
                <a:spcPct val="100000"/>
              </a:lnSpc>
              <a:spcBef>
                <a:spcPts val="0"/>
              </a:spcBef>
              <a:buNone/>
              <a:defRPr sz="2133">
                <a:solidFill>
                  <a:schemeClr val="tx2"/>
                </a:solidFill>
              </a:defRPr>
            </a:lvl2pPr>
          </a:lstStyle>
          <a:p>
            <a:pPr lvl="0"/>
            <a:r>
              <a:rPr lang="en-GB" noProof="0" dirty="0"/>
              <a:t>00</a:t>
            </a:r>
          </a:p>
          <a:p>
            <a:pPr lvl="1"/>
            <a:r>
              <a:rPr lang="en-GB" noProof="0" dirty="0"/>
              <a:t>Text</a:t>
            </a:r>
          </a:p>
        </p:txBody>
      </p:sp>
    </p:spTree>
    <p:extLst>
      <p:ext uri="{BB962C8B-B14F-4D97-AF65-F5344CB8AC3E}">
        <p14:creationId xmlns:p14="http://schemas.microsoft.com/office/powerpoint/2010/main" val="26139005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ver_A">
    <p:spTree>
      <p:nvGrpSpPr>
        <p:cNvPr id="1" name=""/>
        <p:cNvGrpSpPr/>
        <p:nvPr/>
      </p:nvGrpSpPr>
      <p:grpSpPr>
        <a:xfrm>
          <a:off x="0" y="0"/>
          <a:ext cx="0" cy="0"/>
          <a:chOff x="0" y="0"/>
          <a:chExt cx="0" cy="0"/>
        </a:xfrm>
      </p:grpSpPr>
      <p:sp>
        <p:nvSpPr>
          <p:cNvPr id="10" name="Rectangle 9"/>
          <p:cNvSpPr/>
          <p:nvPr userDrawn="1"/>
        </p:nvSpPr>
        <p:spPr>
          <a:xfrm>
            <a:off x="0" y="0"/>
            <a:ext cx="12192000" cy="5461000"/>
          </a:xfrm>
          <a:prstGeom prst="rect">
            <a:avLst/>
          </a:prstGeom>
          <a:solidFill>
            <a:srgbClr val="F848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720"/>
            <a:endParaRPr lang="en-GB" sz="1600" dirty="0">
              <a:solidFill>
                <a:srgbClr val="56555A"/>
              </a:solidFill>
            </a:endParaRPr>
          </a:p>
        </p:txBody>
      </p:sp>
      <p:sp>
        <p:nvSpPr>
          <p:cNvPr id="4" name="Espace réservé de la date 3"/>
          <p:cNvSpPr>
            <a:spLocks noGrp="1"/>
          </p:cNvSpPr>
          <p:nvPr>
            <p:ph type="dt" sz="half" idx="10"/>
          </p:nvPr>
        </p:nvSpPr>
        <p:spPr bwMode="gray">
          <a:xfrm>
            <a:off x="16" y="6646335"/>
            <a:ext cx="624417" cy="211668"/>
          </a:xfrm>
        </p:spPr>
        <p:txBody>
          <a:bodyPr/>
          <a:lstStyle>
            <a:lvl1pPr>
              <a:defRPr sz="133">
                <a:solidFill>
                  <a:schemeClr val="bg1">
                    <a:alpha val="0"/>
                  </a:schemeClr>
                </a:solidFill>
              </a:defRPr>
            </a:lvl1pPr>
          </a:lstStyle>
          <a:p>
            <a:fld id="{F16B5EF5-20AF-4CCE-BD0B-2CED2D22DD8C}" type="datetime1">
              <a:rPr lang="fr-FR" smtClean="0">
                <a:solidFill>
                  <a:srgbClr val="FFFFFF">
                    <a:alpha val="0"/>
                  </a:srgbClr>
                </a:solidFill>
              </a:rPr>
              <a:pPr/>
              <a:t>07/07/2020</a:t>
            </a:fld>
            <a:endParaRPr lang="en-GB" dirty="0">
              <a:solidFill>
                <a:srgbClr val="FFFFFF">
                  <a:alpha val="0"/>
                </a:srgbClr>
              </a:solidFill>
            </a:endParaRPr>
          </a:p>
        </p:txBody>
      </p:sp>
      <p:sp>
        <p:nvSpPr>
          <p:cNvPr id="5" name="Espace réservé du pied de page 4"/>
          <p:cNvSpPr>
            <a:spLocks noGrp="1"/>
          </p:cNvSpPr>
          <p:nvPr>
            <p:ph type="ftr" sz="quarter" idx="11"/>
          </p:nvPr>
        </p:nvSpPr>
        <p:spPr bwMode="gray">
          <a:xfrm>
            <a:off x="16" y="6646333"/>
            <a:ext cx="624417" cy="211667"/>
          </a:xfrm>
        </p:spPr>
        <p:txBody>
          <a:bodyPr/>
          <a:lstStyle>
            <a:lvl1pPr>
              <a:defRPr sz="133">
                <a:solidFill>
                  <a:schemeClr val="bg1">
                    <a:alpha val="0"/>
                  </a:schemeClr>
                </a:solidFill>
              </a:defRPr>
            </a:lvl1pPr>
          </a:lstStyle>
          <a:p>
            <a:endParaRPr lang="en-GB" dirty="0">
              <a:solidFill>
                <a:srgbClr val="FFFFFF">
                  <a:alpha val="0"/>
                </a:srgbClr>
              </a:solidFill>
            </a:endParaRPr>
          </a:p>
        </p:txBody>
      </p:sp>
      <p:sp>
        <p:nvSpPr>
          <p:cNvPr id="6" name="Espace réservé du numéro de diapositive 5"/>
          <p:cNvSpPr>
            <a:spLocks noGrp="1"/>
          </p:cNvSpPr>
          <p:nvPr>
            <p:ph type="sldNum" sz="quarter" idx="12"/>
          </p:nvPr>
        </p:nvSpPr>
        <p:spPr bwMode="gray">
          <a:xfrm>
            <a:off x="16" y="6646333"/>
            <a:ext cx="624417" cy="211667"/>
          </a:xfrm>
        </p:spPr>
        <p:txBody>
          <a:bodyPr/>
          <a:lstStyle>
            <a:lvl1pPr>
              <a:defRPr sz="133">
                <a:solidFill>
                  <a:schemeClr val="bg1">
                    <a:alpha val="0"/>
                  </a:schemeClr>
                </a:solidFill>
              </a:defRPr>
            </a:lvl1pPr>
          </a:lstStyle>
          <a:p>
            <a:fld id="{10C140CD-8AED-46FF-A9A2-77308F3F39AE}" type="slidenum">
              <a:rPr lang="en-GB" smtClean="0">
                <a:solidFill>
                  <a:srgbClr val="FFFFFF">
                    <a:alpha val="0"/>
                  </a:srgbClr>
                </a:solidFill>
              </a:rPr>
              <a:pPr/>
              <a:t>‹#›</a:t>
            </a:fld>
            <a:endParaRPr lang="en-GB" dirty="0">
              <a:solidFill>
                <a:srgbClr val="FFFFFF">
                  <a:alpha val="0"/>
                </a:srgbClr>
              </a:solidFill>
            </a:endParaRPr>
          </a:p>
        </p:txBody>
      </p:sp>
      <p:sp>
        <p:nvSpPr>
          <p:cNvPr id="12" name="TextBox 11"/>
          <p:cNvSpPr txBox="1"/>
          <p:nvPr userDrawn="1"/>
        </p:nvSpPr>
        <p:spPr>
          <a:xfrm>
            <a:off x="914400" y="5969001"/>
            <a:ext cx="6197600" cy="461665"/>
          </a:xfrm>
          <a:prstGeom prst="rect">
            <a:avLst/>
          </a:prstGeom>
          <a:noFill/>
        </p:spPr>
        <p:txBody>
          <a:bodyPr wrap="square" rtlCol="0">
            <a:spAutoFit/>
          </a:bodyPr>
          <a:lstStyle/>
          <a:p>
            <a:pPr defTabSz="1218720"/>
            <a:r>
              <a:rPr lang="en-US" sz="2400" dirty="0">
                <a:solidFill>
                  <a:srgbClr val="56555A"/>
                </a:solidFill>
              </a:rPr>
              <a:t>Towards a KSA Road Toll Future</a:t>
            </a:r>
            <a:endParaRPr lang="en-GB" sz="2400" dirty="0">
              <a:solidFill>
                <a:srgbClr val="56555A"/>
              </a:solidFill>
            </a:endParaRPr>
          </a:p>
        </p:txBody>
      </p:sp>
    </p:spTree>
    <p:extLst>
      <p:ext uri="{BB962C8B-B14F-4D97-AF65-F5344CB8AC3E}">
        <p14:creationId xmlns:p14="http://schemas.microsoft.com/office/powerpoint/2010/main" val="264196891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hapter_B">
    <p:spTree>
      <p:nvGrpSpPr>
        <p:cNvPr id="1" name=""/>
        <p:cNvGrpSpPr/>
        <p:nvPr/>
      </p:nvGrpSpPr>
      <p:grpSpPr>
        <a:xfrm>
          <a:off x="0" y="0"/>
          <a:ext cx="0" cy="0"/>
          <a:chOff x="0" y="0"/>
          <a:chExt cx="0" cy="0"/>
        </a:xfrm>
      </p:grpSpPr>
      <p:pic>
        <p:nvPicPr>
          <p:cNvPr id="3" name="Imag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1807" y="0"/>
            <a:ext cx="12188388" cy="6858000"/>
          </a:xfrm>
          <a:prstGeom prst="rect">
            <a:avLst/>
          </a:prstGeom>
        </p:spPr>
      </p:pic>
      <p:sp>
        <p:nvSpPr>
          <p:cNvPr id="11" name="Espace réservé de la date 10"/>
          <p:cNvSpPr>
            <a:spLocks noGrp="1"/>
          </p:cNvSpPr>
          <p:nvPr>
            <p:ph type="dt" sz="half" idx="10"/>
          </p:nvPr>
        </p:nvSpPr>
        <p:spPr bwMode="gray">
          <a:xfrm>
            <a:off x="16" y="6646335"/>
            <a:ext cx="624417" cy="211668"/>
          </a:xfrm>
        </p:spPr>
        <p:txBody>
          <a:bodyPr/>
          <a:lstStyle>
            <a:lvl1pPr>
              <a:defRPr sz="133">
                <a:solidFill>
                  <a:schemeClr val="bg1">
                    <a:alpha val="0"/>
                  </a:schemeClr>
                </a:solidFill>
              </a:defRPr>
            </a:lvl1pPr>
          </a:lstStyle>
          <a:p>
            <a:fld id="{1150DEAA-B59A-4A18-97DE-70E6A699762F}" type="datetime1">
              <a:rPr lang="fr-FR" smtClean="0">
                <a:solidFill>
                  <a:srgbClr val="FFFFFF">
                    <a:alpha val="0"/>
                  </a:srgbClr>
                </a:solidFill>
              </a:rPr>
              <a:pPr/>
              <a:t>07/07/2020</a:t>
            </a:fld>
            <a:endParaRPr lang="en-GB" dirty="0">
              <a:solidFill>
                <a:srgbClr val="FFFFFF">
                  <a:alpha val="0"/>
                </a:srgbClr>
              </a:solidFill>
            </a:endParaRPr>
          </a:p>
        </p:txBody>
      </p:sp>
      <p:sp>
        <p:nvSpPr>
          <p:cNvPr id="12" name="Espace réservé du numéro de diapositive 11"/>
          <p:cNvSpPr>
            <a:spLocks noGrp="1"/>
          </p:cNvSpPr>
          <p:nvPr>
            <p:ph type="sldNum" sz="quarter" idx="11"/>
          </p:nvPr>
        </p:nvSpPr>
        <p:spPr bwMode="gray">
          <a:xfrm>
            <a:off x="16" y="6646333"/>
            <a:ext cx="624417" cy="211667"/>
          </a:xfrm>
        </p:spPr>
        <p:txBody>
          <a:bodyPr/>
          <a:lstStyle>
            <a:lvl1pPr>
              <a:defRPr sz="133" b="0">
                <a:solidFill>
                  <a:schemeClr val="bg1">
                    <a:alpha val="0"/>
                  </a:schemeClr>
                </a:solidFill>
              </a:defRPr>
            </a:lvl1pPr>
          </a:lstStyle>
          <a:p>
            <a:fld id="{10C140CD-8AED-46FF-A9A2-77308F3F39AE}" type="slidenum">
              <a:rPr lang="en-GB" smtClean="0">
                <a:solidFill>
                  <a:srgbClr val="FFFFFF">
                    <a:alpha val="0"/>
                  </a:srgbClr>
                </a:solidFill>
              </a:rPr>
              <a:pPr/>
              <a:t>‹#›</a:t>
            </a:fld>
            <a:endParaRPr lang="en-GB" dirty="0">
              <a:solidFill>
                <a:srgbClr val="FFFFFF">
                  <a:alpha val="0"/>
                </a:srgbClr>
              </a:solidFill>
            </a:endParaRPr>
          </a:p>
        </p:txBody>
      </p:sp>
      <p:sp>
        <p:nvSpPr>
          <p:cNvPr id="13" name="Espace réservé du pied de page 12"/>
          <p:cNvSpPr>
            <a:spLocks noGrp="1"/>
          </p:cNvSpPr>
          <p:nvPr>
            <p:ph type="ftr" sz="quarter" idx="12"/>
          </p:nvPr>
        </p:nvSpPr>
        <p:spPr bwMode="gray">
          <a:xfrm>
            <a:off x="1807" y="6646333"/>
            <a:ext cx="622612" cy="211667"/>
          </a:xfrm>
        </p:spPr>
        <p:txBody>
          <a:bodyPr/>
          <a:lstStyle>
            <a:lvl1pPr>
              <a:defRPr sz="133">
                <a:solidFill>
                  <a:schemeClr val="bg1">
                    <a:alpha val="0"/>
                  </a:schemeClr>
                </a:solidFill>
              </a:defRPr>
            </a:lvl1pPr>
          </a:lstStyle>
          <a:p>
            <a:endParaRPr lang="en-GB" dirty="0">
              <a:solidFill>
                <a:srgbClr val="FFFFFF">
                  <a:alpha val="0"/>
                </a:srgbClr>
              </a:solidFill>
            </a:endParaRPr>
          </a:p>
        </p:txBody>
      </p:sp>
      <p:sp>
        <p:nvSpPr>
          <p:cNvPr id="8" name="Ellipse 7"/>
          <p:cNvSpPr/>
          <p:nvPr userDrawn="1"/>
        </p:nvSpPr>
        <p:spPr bwMode="gray">
          <a:xfrm>
            <a:off x="3643984" y="981000"/>
            <a:ext cx="4896000" cy="4896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80" tIns="60940" rIns="121880" bIns="60940" rtlCol="0" anchor="ctr"/>
          <a:lstStyle/>
          <a:p>
            <a:pPr algn="ctr" defTabSz="1218720"/>
            <a:endParaRPr lang="fr-FR" sz="2400" dirty="0">
              <a:solidFill>
                <a:srgbClr val="56555A"/>
              </a:solidFill>
            </a:endParaRPr>
          </a:p>
        </p:txBody>
      </p:sp>
      <p:sp>
        <p:nvSpPr>
          <p:cNvPr id="9" name="Espace réservé du texte 4"/>
          <p:cNvSpPr>
            <a:spLocks noGrp="1"/>
          </p:cNvSpPr>
          <p:nvPr>
            <p:ph type="body" sz="quarter" idx="13" hasCustomPrompt="1"/>
          </p:nvPr>
        </p:nvSpPr>
        <p:spPr bwMode="gray">
          <a:xfrm>
            <a:off x="3648000" y="981000"/>
            <a:ext cx="4896000" cy="4896000"/>
          </a:xfrm>
          <a:prstGeom prst="rect">
            <a:avLst/>
          </a:prstGeom>
          <a:noFill/>
        </p:spPr>
        <p:txBody>
          <a:bodyPr wrap="square" anchor="ctr" anchorCtr="0">
            <a:normAutofit/>
          </a:bodyPr>
          <a:lstStyle>
            <a:lvl1pPr marL="0" indent="0" algn="ctr">
              <a:lnSpc>
                <a:spcPct val="100000"/>
              </a:lnSpc>
              <a:spcBef>
                <a:spcPts val="0"/>
              </a:spcBef>
              <a:spcAft>
                <a:spcPts val="0"/>
              </a:spcAft>
              <a:buNone/>
              <a:defRPr sz="17066" b="1">
                <a:solidFill>
                  <a:schemeClr val="tx2"/>
                </a:solidFill>
              </a:defRPr>
            </a:lvl1pPr>
            <a:lvl2pPr marL="0" indent="0" algn="ctr">
              <a:lnSpc>
                <a:spcPct val="100000"/>
              </a:lnSpc>
              <a:spcBef>
                <a:spcPts val="0"/>
              </a:spcBef>
              <a:buNone/>
              <a:defRPr sz="2133">
                <a:solidFill>
                  <a:schemeClr val="tx2"/>
                </a:solidFill>
              </a:defRPr>
            </a:lvl2pPr>
          </a:lstStyle>
          <a:p>
            <a:pPr lvl="0"/>
            <a:r>
              <a:rPr lang="en-GB" noProof="0" dirty="0"/>
              <a:t>00</a:t>
            </a:r>
          </a:p>
          <a:p>
            <a:pPr lvl="1"/>
            <a:r>
              <a:rPr lang="en-GB" noProof="0" dirty="0"/>
              <a:t>Text</a:t>
            </a:r>
          </a:p>
        </p:txBody>
      </p:sp>
    </p:spTree>
    <p:extLst>
      <p:ext uri="{BB962C8B-B14F-4D97-AF65-F5344CB8AC3E}">
        <p14:creationId xmlns:p14="http://schemas.microsoft.com/office/powerpoint/2010/main" val="142613252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hapter_C">
    <p:spTree>
      <p:nvGrpSpPr>
        <p:cNvPr id="1" name=""/>
        <p:cNvGrpSpPr/>
        <p:nvPr/>
      </p:nvGrpSpPr>
      <p:grpSpPr>
        <a:xfrm>
          <a:off x="0" y="0"/>
          <a:ext cx="0" cy="0"/>
          <a:chOff x="0" y="0"/>
          <a:chExt cx="0" cy="0"/>
        </a:xfrm>
      </p:grpSpPr>
      <p:pic>
        <p:nvPicPr>
          <p:cNvPr id="2" name="Image 1"/>
          <p:cNvPicPr>
            <a:picLocks noChangeAspect="1"/>
          </p:cNvPicPr>
          <p:nvPr userDrawn="1"/>
        </p:nvPicPr>
        <p:blipFill rotWithShape="1">
          <a:blip r:embed="rId2" cstate="print">
            <a:extLst>
              <a:ext uri="{28A0092B-C50C-407E-A947-70E740481C1C}">
                <a14:useLocalDpi xmlns:a14="http://schemas.microsoft.com/office/drawing/2010/main" val="0"/>
              </a:ext>
            </a:extLst>
          </a:blip>
          <a:srcRect l="16332" t="18237" r="6851" b="8817"/>
          <a:stretch/>
        </p:blipFill>
        <p:spPr bwMode="gray">
          <a:xfrm>
            <a:off x="1" y="-26804"/>
            <a:ext cx="12193355" cy="6912768"/>
          </a:xfrm>
          <a:prstGeom prst="rect">
            <a:avLst/>
          </a:prstGeom>
        </p:spPr>
      </p:pic>
      <p:sp>
        <p:nvSpPr>
          <p:cNvPr id="11" name="Espace réservé de la date 10"/>
          <p:cNvSpPr>
            <a:spLocks noGrp="1"/>
          </p:cNvSpPr>
          <p:nvPr>
            <p:ph type="dt" sz="half" idx="10"/>
          </p:nvPr>
        </p:nvSpPr>
        <p:spPr bwMode="gray">
          <a:xfrm>
            <a:off x="16" y="6646335"/>
            <a:ext cx="624417" cy="211668"/>
          </a:xfrm>
        </p:spPr>
        <p:txBody>
          <a:bodyPr/>
          <a:lstStyle>
            <a:lvl1pPr>
              <a:defRPr sz="133">
                <a:solidFill>
                  <a:schemeClr val="bg1">
                    <a:alpha val="0"/>
                  </a:schemeClr>
                </a:solidFill>
              </a:defRPr>
            </a:lvl1pPr>
          </a:lstStyle>
          <a:p>
            <a:fld id="{53751FB2-27FB-4D18-9379-47A7EFFF8A68}" type="datetime1">
              <a:rPr lang="fr-FR" smtClean="0">
                <a:solidFill>
                  <a:srgbClr val="FFFFFF">
                    <a:alpha val="0"/>
                  </a:srgbClr>
                </a:solidFill>
              </a:rPr>
              <a:pPr/>
              <a:t>07/07/2020</a:t>
            </a:fld>
            <a:endParaRPr lang="en-GB" dirty="0">
              <a:solidFill>
                <a:srgbClr val="FFFFFF">
                  <a:alpha val="0"/>
                </a:srgbClr>
              </a:solidFill>
            </a:endParaRPr>
          </a:p>
        </p:txBody>
      </p:sp>
      <p:sp>
        <p:nvSpPr>
          <p:cNvPr id="12" name="Espace réservé du numéro de diapositive 11"/>
          <p:cNvSpPr>
            <a:spLocks noGrp="1"/>
          </p:cNvSpPr>
          <p:nvPr>
            <p:ph type="sldNum" sz="quarter" idx="11"/>
          </p:nvPr>
        </p:nvSpPr>
        <p:spPr bwMode="gray">
          <a:xfrm>
            <a:off x="16" y="6646333"/>
            <a:ext cx="624417" cy="211667"/>
          </a:xfrm>
        </p:spPr>
        <p:txBody>
          <a:bodyPr/>
          <a:lstStyle>
            <a:lvl1pPr>
              <a:defRPr sz="133" b="0">
                <a:solidFill>
                  <a:schemeClr val="bg1">
                    <a:alpha val="0"/>
                  </a:schemeClr>
                </a:solidFill>
              </a:defRPr>
            </a:lvl1pPr>
          </a:lstStyle>
          <a:p>
            <a:fld id="{10C140CD-8AED-46FF-A9A2-77308F3F39AE}" type="slidenum">
              <a:rPr lang="en-GB" smtClean="0">
                <a:solidFill>
                  <a:srgbClr val="FFFFFF">
                    <a:alpha val="0"/>
                  </a:srgbClr>
                </a:solidFill>
              </a:rPr>
              <a:pPr/>
              <a:t>‹#›</a:t>
            </a:fld>
            <a:endParaRPr lang="en-GB" dirty="0">
              <a:solidFill>
                <a:srgbClr val="FFFFFF">
                  <a:alpha val="0"/>
                </a:srgbClr>
              </a:solidFill>
            </a:endParaRPr>
          </a:p>
        </p:txBody>
      </p:sp>
      <p:sp>
        <p:nvSpPr>
          <p:cNvPr id="13" name="Espace réservé du pied de page 12"/>
          <p:cNvSpPr>
            <a:spLocks noGrp="1"/>
          </p:cNvSpPr>
          <p:nvPr>
            <p:ph type="ftr" sz="quarter" idx="12"/>
          </p:nvPr>
        </p:nvSpPr>
        <p:spPr bwMode="gray">
          <a:xfrm>
            <a:off x="1807" y="6646333"/>
            <a:ext cx="622612" cy="211667"/>
          </a:xfrm>
        </p:spPr>
        <p:txBody>
          <a:bodyPr/>
          <a:lstStyle>
            <a:lvl1pPr>
              <a:defRPr sz="133">
                <a:solidFill>
                  <a:schemeClr val="bg1">
                    <a:alpha val="0"/>
                  </a:schemeClr>
                </a:solidFill>
              </a:defRPr>
            </a:lvl1pPr>
          </a:lstStyle>
          <a:p>
            <a:endParaRPr lang="en-GB" dirty="0">
              <a:solidFill>
                <a:srgbClr val="FFFFFF">
                  <a:alpha val="0"/>
                </a:srgbClr>
              </a:solidFill>
            </a:endParaRPr>
          </a:p>
        </p:txBody>
      </p:sp>
      <p:sp>
        <p:nvSpPr>
          <p:cNvPr id="8" name="Ellipse 7"/>
          <p:cNvSpPr/>
          <p:nvPr userDrawn="1"/>
        </p:nvSpPr>
        <p:spPr bwMode="gray">
          <a:xfrm>
            <a:off x="3643984" y="981000"/>
            <a:ext cx="4896000" cy="4896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80" tIns="60940" rIns="121880" bIns="60940" rtlCol="0" anchor="ctr"/>
          <a:lstStyle/>
          <a:p>
            <a:pPr algn="ctr" defTabSz="1218720"/>
            <a:endParaRPr lang="fr-FR" sz="2400" dirty="0">
              <a:solidFill>
                <a:srgbClr val="FFFFFF"/>
              </a:solidFill>
            </a:endParaRPr>
          </a:p>
        </p:txBody>
      </p:sp>
      <p:sp>
        <p:nvSpPr>
          <p:cNvPr id="9" name="Espace réservé du texte 4"/>
          <p:cNvSpPr>
            <a:spLocks noGrp="1"/>
          </p:cNvSpPr>
          <p:nvPr>
            <p:ph type="body" sz="quarter" idx="13" hasCustomPrompt="1"/>
          </p:nvPr>
        </p:nvSpPr>
        <p:spPr bwMode="gray">
          <a:xfrm>
            <a:off x="3648000" y="981000"/>
            <a:ext cx="4896000" cy="4896000"/>
          </a:xfrm>
          <a:prstGeom prst="rect">
            <a:avLst/>
          </a:prstGeom>
          <a:noFill/>
        </p:spPr>
        <p:txBody>
          <a:bodyPr wrap="square" anchor="ctr" anchorCtr="0">
            <a:normAutofit/>
          </a:bodyPr>
          <a:lstStyle>
            <a:lvl1pPr marL="0" indent="0" algn="ctr">
              <a:lnSpc>
                <a:spcPct val="100000"/>
              </a:lnSpc>
              <a:spcBef>
                <a:spcPts val="0"/>
              </a:spcBef>
              <a:spcAft>
                <a:spcPts val="0"/>
              </a:spcAft>
              <a:buNone/>
              <a:defRPr sz="17066" b="1">
                <a:solidFill>
                  <a:schemeClr val="tx2"/>
                </a:solidFill>
              </a:defRPr>
            </a:lvl1pPr>
            <a:lvl2pPr marL="0" indent="0" algn="ctr">
              <a:lnSpc>
                <a:spcPct val="100000"/>
              </a:lnSpc>
              <a:spcBef>
                <a:spcPts val="0"/>
              </a:spcBef>
              <a:buNone/>
              <a:defRPr sz="2133">
                <a:solidFill>
                  <a:schemeClr val="tx2"/>
                </a:solidFill>
              </a:defRPr>
            </a:lvl2pPr>
          </a:lstStyle>
          <a:p>
            <a:pPr lvl="0"/>
            <a:r>
              <a:rPr lang="en-GB" noProof="0" dirty="0"/>
              <a:t>00</a:t>
            </a:r>
          </a:p>
          <a:p>
            <a:pPr lvl="1"/>
            <a:r>
              <a:rPr lang="en-GB" noProof="0" dirty="0"/>
              <a:t>Text</a:t>
            </a:r>
          </a:p>
        </p:txBody>
      </p:sp>
    </p:spTree>
    <p:extLst>
      <p:ext uri="{BB962C8B-B14F-4D97-AF65-F5344CB8AC3E}">
        <p14:creationId xmlns:p14="http://schemas.microsoft.com/office/powerpoint/2010/main" val="122786759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Chapter_D">
    <p:spTree>
      <p:nvGrpSpPr>
        <p:cNvPr id="1" name=""/>
        <p:cNvGrpSpPr/>
        <p:nvPr/>
      </p:nvGrpSpPr>
      <p:grpSpPr>
        <a:xfrm>
          <a:off x="0" y="0"/>
          <a:ext cx="0" cy="0"/>
          <a:chOff x="0" y="0"/>
          <a:chExt cx="0" cy="0"/>
        </a:xfrm>
      </p:grpSpPr>
      <p:pic>
        <p:nvPicPr>
          <p:cNvPr id="2" name="Image 1"/>
          <p:cNvPicPr>
            <a:picLocks noChangeAspect="1"/>
          </p:cNvPicPr>
          <p:nvPr userDrawn="1"/>
        </p:nvPicPr>
        <p:blipFill rotWithShape="1">
          <a:blip r:embed="rId2" cstate="print">
            <a:extLst>
              <a:ext uri="{28A0092B-C50C-407E-A947-70E740481C1C}">
                <a14:useLocalDpi xmlns:a14="http://schemas.microsoft.com/office/drawing/2010/main" val="0"/>
              </a:ext>
            </a:extLst>
          </a:blip>
          <a:srcRect t="31499" b="11801"/>
          <a:stretch/>
        </p:blipFill>
        <p:spPr bwMode="gray">
          <a:xfrm>
            <a:off x="17" y="0"/>
            <a:ext cx="12191999" cy="6912768"/>
          </a:xfrm>
          <a:prstGeom prst="rect">
            <a:avLst/>
          </a:prstGeom>
        </p:spPr>
      </p:pic>
      <p:sp>
        <p:nvSpPr>
          <p:cNvPr id="11" name="Espace réservé de la date 10"/>
          <p:cNvSpPr>
            <a:spLocks noGrp="1"/>
          </p:cNvSpPr>
          <p:nvPr>
            <p:ph type="dt" sz="half" idx="10"/>
          </p:nvPr>
        </p:nvSpPr>
        <p:spPr bwMode="gray">
          <a:xfrm>
            <a:off x="16" y="6646335"/>
            <a:ext cx="624417" cy="211668"/>
          </a:xfrm>
        </p:spPr>
        <p:txBody>
          <a:bodyPr/>
          <a:lstStyle>
            <a:lvl1pPr>
              <a:defRPr sz="133">
                <a:solidFill>
                  <a:schemeClr val="bg1">
                    <a:alpha val="0"/>
                  </a:schemeClr>
                </a:solidFill>
              </a:defRPr>
            </a:lvl1pPr>
          </a:lstStyle>
          <a:p>
            <a:fld id="{F08F5367-141A-4D9F-AB09-8B8D71AF8BEC}" type="datetime1">
              <a:rPr lang="fr-FR" smtClean="0">
                <a:solidFill>
                  <a:srgbClr val="FFFFFF">
                    <a:alpha val="0"/>
                  </a:srgbClr>
                </a:solidFill>
              </a:rPr>
              <a:pPr/>
              <a:t>07/07/2020</a:t>
            </a:fld>
            <a:endParaRPr lang="en-GB" dirty="0">
              <a:solidFill>
                <a:srgbClr val="FFFFFF">
                  <a:alpha val="0"/>
                </a:srgbClr>
              </a:solidFill>
            </a:endParaRPr>
          </a:p>
        </p:txBody>
      </p:sp>
      <p:sp>
        <p:nvSpPr>
          <p:cNvPr id="12" name="Espace réservé du numéro de diapositive 11"/>
          <p:cNvSpPr>
            <a:spLocks noGrp="1"/>
          </p:cNvSpPr>
          <p:nvPr>
            <p:ph type="sldNum" sz="quarter" idx="11"/>
          </p:nvPr>
        </p:nvSpPr>
        <p:spPr bwMode="gray">
          <a:xfrm>
            <a:off x="16" y="6646333"/>
            <a:ext cx="624417" cy="211667"/>
          </a:xfrm>
        </p:spPr>
        <p:txBody>
          <a:bodyPr/>
          <a:lstStyle>
            <a:lvl1pPr>
              <a:defRPr sz="133" b="0">
                <a:solidFill>
                  <a:schemeClr val="bg1">
                    <a:alpha val="0"/>
                  </a:schemeClr>
                </a:solidFill>
              </a:defRPr>
            </a:lvl1pPr>
          </a:lstStyle>
          <a:p>
            <a:fld id="{10C140CD-8AED-46FF-A9A2-77308F3F39AE}" type="slidenum">
              <a:rPr lang="en-GB" smtClean="0">
                <a:solidFill>
                  <a:srgbClr val="FFFFFF">
                    <a:alpha val="0"/>
                  </a:srgbClr>
                </a:solidFill>
              </a:rPr>
              <a:pPr/>
              <a:t>‹#›</a:t>
            </a:fld>
            <a:endParaRPr lang="en-GB" dirty="0">
              <a:solidFill>
                <a:srgbClr val="FFFFFF">
                  <a:alpha val="0"/>
                </a:srgbClr>
              </a:solidFill>
            </a:endParaRPr>
          </a:p>
        </p:txBody>
      </p:sp>
      <p:sp>
        <p:nvSpPr>
          <p:cNvPr id="13" name="Espace réservé du pied de page 12"/>
          <p:cNvSpPr>
            <a:spLocks noGrp="1"/>
          </p:cNvSpPr>
          <p:nvPr>
            <p:ph type="ftr" sz="quarter" idx="12"/>
          </p:nvPr>
        </p:nvSpPr>
        <p:spPr bwMode="gray">
          <a:xfrm>
            <a:off x="1807" y="6646333"/>
            <a:ext cx="622612" cy="211667"/>
          </a:xfrm>
        </p:spPr>
        <p:txBody>
          <a:bodyPr/>
          <a:lstStyle>
            <a:lvl1pPr>
              <a:defRPr sz="133">
                <a:solidFill>
                  <a:schemeClr val="bg1">
                    <a:alpha val="0"/>
                  </a:schemeClr>
                </a:solidFill>
              </a:defRPr>
            </a:lvl1pPr>
          </a:lstStyle>
          <a:p>
            <a:endParaRPr lang="en-GB" dirty="0">
              <a:solidFill>
                <a:srgbClr val="FFFFFF">
                  <a:alpha val="0"/>
                </a:srgbClr>
              </a:solidFill>
            </a:endParaRPr>
          </a:p>
        </p:txBody>
      </p:sp>
      <p:sp>
        <p:nvSpPr>
          <p:cNvPr id="8" name="Ellipse 7"/>
          <p:cNvSpPr/>
          <p:nvPr userDrawn="1"/>
        </p:nvSpPr>
        <p:spPr bwMode="gray">
          <a:xfrm>
            <a:off x="3643984" y="981000"/>
            <a:ext cx="4896000" cy="4896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80" tIns="60940" rIns="121880" bIns="60940" rtlCol="0" anchor="ctr"/>
          <a:lstStyle/>
          <a:p>
            <a:pPr algn="ctr" defTabSz="1218720"/>
            <a:endParaRPr lang="fr-FR" sz="2400" dirty="0">
              <a:solidFill>
                <a:srgbClr val="FFFFFF"/>
              </a:solidFill>
            </a:endParaRPr>
          </a:p>
        </p:txBody>
      </p:sp>
      <p:sp>
        <p:nvSpPr>
          <p:cNvPr id="9" name="Espace réservé du texte 4"/>
          <p:cNvSpPr>
            <a:spLocks noGrp="1"/>
          </p:cNvSpPr>
          <p:nvPr>
            <p:ph type="body" sz="quarter" idx="13" hasCustomPrompt="1"/>
          </p:nvPr>
        </p:nvSpPr>
        <p:spPr bwMode="gray">
          <a:xfrm>
            <a:off x="3648000" y="981000"/>
            <a:ext cx="4896000" cy="4896000"/>
          </a:xfrm>
          <a:prstGeom prst="rect">
            <a:avLst/>
          </a:prstGeom>
          <a:noFill/>
        </p:spPr>
        <p:txBody>
          <a:bodyPr wrap="square" anchor="ctr" anchorCtr="0">
            <a:normAutofit/>
          </a:bodyPr>
          <a:lstStyle>
            <a:lvl1pPr marL="0" indent="0" algn="ctr">
              <a:lnSpc>
                <a:spcPct val="100000"/>
              </a:lnSpc>
              <a:spcBef>
                <a:spcPts val="0"/>
              </a:spcBef>
              <a:spcAft>
                <a:spcPts val="0"/>
              </a:spcAft>
              <a:buNone/>
              <a:defRPr sz="17066" b="1">
                <a:solidFill>
                  <a:schemeClr val="tx2"/>
                </a:solidFill>
              </a:defRPr>
            </a:lvl1pPr>
            <a:lvl2pPr marL="0" indent="0" algn="ctr">
              <a:lnSpc>
                <a:spcPct val="100000"/>
              </a:lnSpc>
              <a:spcBef>
                <a:spcPts val="0"/>
              </a:spcBef>
              <a:buNone/>
              <a:defRPr sz="2133">
                <a:solidFill>
                  <a:schemeClr val="tx2"/>
                </a:solidFill>
              </a:defRPr>
            </a:lvl2pPr>
          </a:lstStyle>
          <a:p>
            <a:pPr lvl="0"/>
            <a:r>
              <a:rPr lang="en-GB" noProof="0" dirty="0"/>
              <a:t>00</a:t>
            </a:r>
          </a:p>
          <a:p>
            <a:pPr lvl="1"/>
            <a:r>
              <a:rPr lang="en-GB" noProof="0" dirty="0"/>
              <a:t>Text</a:t>
            </a:r>
          </a:p>
        </p:txBody>
      </p:sp>
    </p:spTree>
    <p:extLst>
      <p:ext uri="{BB962C8B-B14F-4D97-AF65-F5344CB8AC3E}">
        <p14:creationId xmlns:p14="http://schemas.microsoft.com/office/powerpoint/2010/main" val="57848375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hapter_E">
    <p:spTree>
      <p:nvGrpSpPr>
        <p:cNvPr id="1" name=""/>
        <p:cNvGrpSpPr/>
        <p:nvPr/>
      </p:nvGrpSpPr>
      <p:grpSpPr>
        <a:xfrm>
          <a:off x="0" y="0"/>
          <a:ext cx="0" cy="0"/>
          <a:chOff x="0" y="0"/>
          <a:chExt cx="0" cy="0"/>
        </a:xfrm>
      </p:grpSpPr>
      <p:pic>
        <p:nvPicPr>
          <p:cNvPr id="2" name="Image 1"/>
          <p:cNvPicPr>
            <a:picLocks noChangeAspect="1"/>
          </p:cNvPicPr>
          <p:nvPr userDrawn="1"/>
        </p:nvPicPr>
        <p:blipFill rotWithShape="1">
          <a:blip r:embed="rId2" cstate="print">
            <a:extLst>
              <a:ext uri="{28A0092B-C50C-407E-A947-70E740481C1C}">
                <a14:useLocalDpi xmlns:a14="http://schemas.microsoft.com/office/drawing/2010/main" val="0"/>
              </a:ext>
            </a:extLst>
          </a:blip>
          <a:srcRect l="-1" t="45248" r="16606" b="7537"/>
          <a:stretch/>
        </p:blipFill>
        <p:spPr bwMode="gray">
          <a:xfrm>
            <a:off x="-48683" y="-27384"/>
            <a:ext cx="12289365" cy="6912768"/>
          </a:xfrm>
          <a:prstGeom prst="rect">
            <a:avLst/>
          </a:prstGeom>
        </p:spPr>
      </p:pic>
      <p:sp>
        <p:nvSpPr>
          <p:cNvPr id="11" name="Espace réservé de la date 10"/>
          <p:cNvSpPr>
            <a:spLocks noGrp="1"/>
          </p:cNvSpPr>
          <p:nvPr>
            <p:ph type="dt" sz="half" idx="10"/>
          </p:nvPr>
        </p:nvSpPr>
        <p:spPr bwMode="gray">
          <a:xfrm>
            <a:off x="16" y="6646335"/>
            <a:ext cx="624417" cy="211668"/>
          </a:xfrm>
        </p:spPr>
        <p:txBody>
          <a:bodyPr/>
          <a:lstStyle>
            <a:lvl1pPr>
              <a:defRPr sz="133">
                <a:solidFill>
                  <a:schemeClr val="bg1">
                    <a:alpha val="0"/>
                  </a:schemeClr>
                </a:solidFill>
              </a:defRPr>
            </a:lvl1pPr>
          </a:lstStyle>
          <a:p>
            <a:fld id="{35D4347D-A239-4C00-896A-FFA40E6859F2}" type="datetime1">
              <a:rPr lang="fr-FR" smtClean="0">
                <a:solidFill>
                  <a:srgbClr val="FFFFFF">
                    <a:alpha val="0"/>
                  </a:srgbClr>
                </a:solidFill>
              </a:rPr>
              <a:pPr/>
              <a:t>07/07/2020</a:t>
            </a:fld>
            <a:endParaRPr lang="en-GB" dirty="0">
              <a:solidFill>
                <a:srgbClr val="FFFFFF">
                  <a:alpha val="0"/>
                </a:srgbClr>
              </a:solidFill>
            </a:endParaRPr>
          </a:p>
        </p:txBody>
      </p:sp>
      <p:sp>
        <p:nvSpPr>
          <p:cNvPr id="12" name="Espace réservé du numéro de diapositive 11"/>
          <p:cNvSpPr>
            <a:spLocks noGrp="1"/>
          </p:cNvSpPr>
          <p:nvPr>
            <p:ph type="sldNum" sz="quarter" idx="11"/>
          </p:nvPr>
        </p:nvSpPr>
        <p:spPr bwMode="gray">
          <a:xfrm>
            <a:off x="16" y="6646333"/>
            <a:ext cx="624417" cy="211667"/>
          </a:xfrm>
        </p:spPr>
        <p:txBody>
          <a:bodyPr/>
          <a:lstStyle>
            <a:lvl1pPr>
              <a:defRPr sz="133" b="0">
                <a:solidFill>
                  <a:schemeClr val="bg1">
                    <a:alpha val="0"/>
                  </a:schemeClr>
                </a:solidFill>
              </a:defRPr>
            </a:lvl1pPr>
          </a:lstStyle>
          <a:p>
            <a:fld id="{10C140CD-8AED-46FF-A9A2-77308F3F39AE}" type="slidenum">
              <a:rPr lang="en-GB" smtClean="0">
                <a:solidFill>
                  <a:srgbClr val="FFFFFF">
                    <a:alpha val="0"/>
                  </a:srgbClr>
                </a:solidFill>
              </a:rPr>
              <a:pPr/>
              <a:t>‹#›</a:t>
            </a:fld>
            <a:endParaRPr lang="en-GB" dirty="0">
              <a:solidFill>
                <a:srgbClr val="FFFFFF">
                  <a:alpha val="0"/>
                </a:srgbClr>
              </a:solidFill>
            </a:endParaRPr>
          </a:p>
        </p:txBody>
      </p:sp>
      <p:sp>
        <p:nvSpPr>
          <p:cNvPr id="13" name="Espace réservé du pied de page 12"/>
          <p:cNvSpPr>
            <a:spLocks noGrp="1"/>
          </p:cNvSpPr>
          <p:nvPr>
            <p:ph type="ftr" sz="quarter" idx="12"/>
          </p:nvPr>
        </p:nvSpPr>
        <p:spPr bwMode="gray">
          <a:xfrm>
            <a:off x="1807" y="6646333"/>
            <a:ext cx="622612" cy="211667"/>
          </a:xfrm>
        </p:spPr>
        <p:txBody>
          <a:bodyPr/>
          <a:lstStyle>
            <a:lvl1pPr>
              <a:defRPr sz="133">
                <a:solidFill>
                  <a:schemeClr val="bg1">
                    <a:alpha val="0"/>
                  </a:schemeClr>
                </a:solidFill>
              </a:defRPr>
            </a:lvl1pPr>
          </a:lstStyle>
          <a:p>
            <a:endParaRPr lang="en-GB" dirty="0">
              <a:solidFill>
                <a:srgbClr val="FFFFFF">
                  <a:alpha val="0"/>
                </a:srgbClr>
              </a:solidFill>
            </a:endParaRPr>
          </a:p>
        </p:txBody>
      </p:sp>
      <p:sp>
        <p:nvSpPr>
          <p:cNvPr id="8" name="Ellipse 7"/>
          <p:cNvSpPr/>
          <p:nvPr userDrawn="1"/>
        </p:nvSpPr>
        <p:spPr bwMode="gray">
          <a:xfrm>
            <a:off x="3643984" y="981000"/>
            <a:ext cx="4896000" cy="4896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80" tIns="60940" rIns="121880" bIns="60940" rtlCol="0" anchor="ctr"/>
          <a:lstStyle/>
          <a:p>
            <a:pPr algn="ctr" defTabSz="1218720"/>
            <a:endParaRPr lang="fr-FR" sz="2400" dirty="0">
              <a:solidFill>
                <a:srgbClr val="FFFFFF"/>
              </a:solidFill>
            </a:endParaRPr>
          </a:p>
        </p:txBody>
      </p:sp>
      <p:sp>
        <p:nvSpPr>
          <p:cNvPr id="9" name="Espace réservé du texte 4"/>
          <p:cNvSpPr>
            <a:spLocks noGrp="1"/>
          </p:cNvSpPr>
          <p:nvPr>
            <p:ph type="body" sz="quarter" idx="13" hasCustomPrompt="1"/>
          </p:nvPr>
        </p:nvSpPr>
        <p:spPr bwMode="gray">
          <a:xfrm>
            <a:off x="3648000" y="981000"/>
            <a:ext cx="4896000" cy="4896000"/>
          </a:xfrm>
          <a:prstGeom prst="rect">
            <a:avLst/>
          </a:prstGeom>
          <a:noFill/>
        </p:spPr>
        <p:txBody>
          <a:bodyPr wrap="square" anchor="ctr" anchorCtr="0">
            <a:normAutofit/>
          </a:bodyPr>
          <a:lstStyle>
            <a:lvl1pPr marL="0" indent="0" algn="ctr">
              <a:lnSpc>
                <a:spcPct val="100000"/>
              </a:lnSpc>
              <a:spcBef>
                <a:spcPts val="0"/>
              </a:spcBef>
              <a:spcAft>
                <a:spcPts val="0"/>
              </a:spcAft>
              <a:buNone/>
              <a:defRPr sz="17066" b="1">
                <a:solidFill>
                  <a:schemeClr val="tx2"/>
                </a:solidFill>
              </a:defRPr>
            </a:lvl1pPr>
            <a:lvl2pPr marL="0" indent="0" algn="ctr">
              <a:lnSpc>
                <a:spcPct val="100000"/>
              </a:lnSpc>
              <a:spcBef>
                <a:spcPts val="0"/>
              </a:spcBef>
              <a:buNone/>
              <a:defRPr sz="2133">
                <a:solidFill>
                  <a:schemeClr val="tx2"/>
                </a:solidFill>
              </a:defRPr>
            </a:lvl2pPr>
          </a:lstStyle>
          <a:p>
            <a:pPr lvl="0"/>
            <a:r>
              <a:rPr lang="en-GB" noProof="0" dirty="0"/>
              <a:t>00</a:t>
            </a:r>
          </a:p>
          <a:p>
            <a:pPr lvl="1"/>
            <a:r>
              <a:rPr lang="en-GB" noProof="0" dirty="0"/>
              <a:t>Text</a:t>
            </a:r>
          </a:p>
        </p:txBody>
      </p:sp>
    </p:spTree>
    <p:extLst>
      <p:ext uri="{BB962C8B-B14F-4D97-AF65-F5344CB8AC3E}">
        <p14:creationId xmlns:p14="http://schemas.microsoft.com/office/powerpoint/2010/main" val="321580619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2_Blocks">
    <p:spTree>
      <p:nvGrpSpPr>
        <p:cNvPr id="1" name=""/>
        <p:cNvGrpSpPr/>
        <p:nvPr/>
      </p:nvGrpSpPr>
      <p:grpSpPr>
        <a:xfrm>
          <a:off x="0" y="0"/>
          <a:ext cx="0" cy="0"/>
          <a:chOff x="0" y="0"/>
          <a:chExt cx="0" cy="0"/>
        </a:xfrm>
      </p:grpSpPr>
      <p:sp>
        <p:nvSpPr>
          <p:cNvPr id="2" name="Titre 1"/>
          <p:cNvSpPr>
            <a:spLocks noGrp="1"/>
          </p:cNvSpPr>
          <p:nvPr>
            <p:ph type="title" hasCustomPrompt="1"/>
          </p:nvPr>
        </p:nvSpPr>
        <p:spPr bwMode="gray">
          <a:xfrm>
            <a:off x="624420" y="0"/>
            <a:ext cx="10943165" cy="645584"/>
          </a:xfrm>
        </p:spPr>
        <p:txBody>
          <a:bodyPr/>
          <a:lstStyle>
            <a:lvl1pPr>
              <a:defRPr/>
            </a:lvl1pPr>
          </a:lstStyle>
          <a:p>
            <a:r>
              <a:rPr lang="en-GB" noProof="0" dirty="0"/>
              <a:t>Title</a:t>
            </a:r>
          </a:p>
        </p:txBody>
      </p:sp>
      <p:sp>
        <p:nvSpPr>
          <p:cNvPr id="11" name="Espace réservé de la date 10"/>
          <p:cNvSpPr>
            <a:spLocks noGrp="1"/>
          </p:cNvSpPr>
          <p:nvPr>
            <p:ph type="dt" sz="half" idx="10"/>
          </p:nvPr>
        </p:nvSpPr>
        <p:spPr bwMode="gray"/>
        <p:txBody>
          <a:bodyPr/>
          <a:lstStyle/>
          <a:p>
            <a:fld id="{D1547C40-9C56-45DF-9A52-1066E7E984EF}" type="datetime1">
              <a:rPr lang="fr-FR" smtClean="0">
                <a:solidFill>
                  <a:srgbClr val="FFFFFF">
                    <a:alpha val="0"/>
                  </a:srgbClr>
                </a:solidFill>
              </a:rPr>
              <a:pPr/>
              <a:t>07/07/2020</a:t>
            </a:fld>
            <a:endParaRPr lang="en-GB" dirty="0">
              <a:solidFill>
                <a:srgbClr val="FFFFFF">
                  <a:alpha val="0"/>
                </a:srgbClr>
              </a:solidFill>
            </a:endParaRPr>
          </a:p>
        </p:txBody>
      </p:sp>
      <p:sp>
        <p:nvSpPr>
          <p:cNvPr id="12" name="Espace réservé du numéro de diapositive 11"/>
          <p:cNvSpPr>
            <a:spLocks noGrp="1"/>
          </p:cNvSpPr>
          <p:nvPr>
            <p:ph type="sldNum" sz="quarter" idx="11"/>
          </p:nvPr>
        </p:nvSpPr>
        <p:spPr bwMode="gray"/>
        <p:txBody>
          <a:bodyPr/>
          <a:lstStyle/>
          <a:p>
            <a:fld id="{10C140CD-8AED-46FF-A9A2-77308F3F39AE}" type="slidenum">
              <a:rPr lang="en-GB" smtClean="0">
                <a:solidFill>
                  <a:srgbClr val="F8485E"/>
                </a:solidFill>
              </a:rPr>
              <a:pPr/>
              <a:t>‹#›</a:t>
            </a:fld>
            <a:endParaRPr lang="en-GB" dirty="0">
              <a:solidFill>
                <a:srgbClr val="F8485E"/>
              </a:solidFill>
            </a:endParaRPr>
          </a:p>
        </p:txBody>
      </p:sp>
      <p:sp>
        <p:nvSpPr>
          <p:cNvPr id="13" name="Espace réservé du pied de page 12"/>
          <p:cNvSpPr>
            <a:spLocks noGrp="1"/>
          </p:cNvSpPr>
          <p:nvPr>
            <p:ph type="ftr" sz="quarter" idx="12"/>
          </p:nvPr>
        </p:nvSpPr>
        <p:spPr bwMode="gray"/>
        <p:txBody>
          <a:bodyPr/>
          <a:lstStyle/>
          <a:p>
            <a:endParaRPr lang="en-GB" dirty="0">
              <a:solidFill>
                <a:srgbClr val="56555A"/>
              </a:solidFill>
            </a:endParaRPr>
          </a:p>
        </p:txBody>
      </p:sp>
      <p:sp>
        <p:nvSpPr>
          <p:cNvPr id="5" name="Espace réservé du texte 4"/>
          <p:cNvSpPr>
            <a:spLocks noGrp="1"/>
          </p:cNvSpPr>
          <p:nvPr>
            <p:ph type="body" sz="quarter" idx="13" hasCustomPrompt="1"/>
          </p:nvPr>
        </p:nvSpPr>
        <p:spPr bwMode="gray">
          <a:xfrm>
            <a:off x="624433" y="645587"/>
            <a:ext cx="10943167" cy="622300"/>
          </a:xfrm>
        </p:spPr>
        <p:txBody>
          <a:bodyPr/>
          <a:lstStyle>
            <a:lvl1pPr marL="0" indent="0">
              <a:lnSpc>
                <a:spcPct val="100000"/>
              </a:lnSpc>
              <a:spcBef>
                <a:spcPts val="0"/>
              </a:spcBef>
              <a:spcAft>
                <a:spcPts val="0"/>
              </a:spcAft>
              <a:buFont typeface="Arial" panose="020B0604020202020204" pitchFamily="34" charset="0"/>
              <a:buNone/>
              <a:defRPr sz="1867"/>
            </a:lvl1pPr>
          </a:lstStyle>
          <a:p>
            <a:pPr lvl="0"/>
            <a:r>
              <a:rPr lang="en-GB" noProof="0" dirty="0"/>
              <a:t>Sub-title</a:t>
            </a:r>
          </a:p>
        </p:txBody>
      </p:sp>
      <p:sp>
        <p:nvSpPr>
          <p:cNvPr id="4" name="Espace réservé du texte 3"/>
          <p:cNvSpPr>
            <a:spLocks noGrp="1"/>
          </p:cNvSpPr>
          <p:nvPr>
            <p:ph type="body" sz="quarter" idx="14" hasCustomPrompt="1"/>
          </p:nvPr>
        </p:nvSpPr>
        <p:spPr bwMode="gray">
          <a:xfrm>
            <a:off x="624420" y="1315203"/>
            <a:ext cx="5471581" cy="673100"/>
          </a:xfrm>
        </p:spPr>
        <p:txBody>
          <a:bodyPr rIns="359865" anchor="b" anchorCtr="0"/>
          <a:lstStyle>
            <a:lvl1pPr marL="0" indent="0">
              <a:lnSpc>
                <a:spcPct val="100000"/>
              </a:lnSpc>
              <a:spcBef>
                <a:spcPts val="0"/>
              </a:spcBef>
              <a:spcAft>
                <a:spcPts val="0"/>
              </a:spcAft>
              <a:buFont typeface="Arial" panose="020B0604020202020204" pitchFamily="34" charset="0"/>
              <a:buNone/>
              <a:defRPr b="1" baseline="0"/>
            </a:lvl1pPr>
            <a:lvl2pPr marL="0" indent="0">
              <a:buNone/>
              <a:defRPr/>
            </a:lvl2pPr>
          </a:lstStyle>
          <a:p>
            <a:pPr lvl="0"/>
            <a:r>
              <a:rPr lang="en-GB" noProof="0" dirty="0"/>
              <a:t>Block</a:t>
            </a:r>
          </a:p>
        </p:txBody>
      </p:sp>
      <p:sp>
        <p:nvSpPr>
          <p:cNvPr id="10" name="Espace réservé du texte 3"/>
          <p:cNvSpPr>
            <a:spLocks noGrp="1"/>
          </p:cNvSpPr>
          <p:nvPr>
            <p:ph type="body" sz="quarter" idx="15" hasCustomPrompt="1"/>
          </p:nvPr>
        </p:nvSpPr>
        <p:spPr bwMode="gray">
          <a:xfrm>
            <a:off x="624420" y="1996803"/>
            <a:ext cx="5471581" cy="673100"/>
          </a:xfrm>
        </p:spPr>
        <p:txBody>
          <a:bodyPr rIns="359865" anchor="t" anchorCtr="0"/>
          <a:lstStyle>
            <a:lvl1pPr marL="0" indent="0">
              <a:lnSpc>
                <a:spcPct val="100000"/>
              </a:lnSpc>
              <a:spcBef>
                <a:spcPts val="0"/>
              </a:spcBef>
              <a:spcAft>
                <a:spcPts val="0"/>
              </a:spcAft>
              <a:buNone/>
              <a:defRPr b="0" baseline="0">
                <a:solidFill>
                  <a:schemeClr val="tx1"/>
                </a:solidFill>
              </a:defRPr>
            </a:lvl1pPr>
            <a:lvl2pPr marL="0" indent="0">
              <a:buNone/>
              <a:defRPr/>
            </a:lvl2pPr>
          </a:lstStyle>
          <a:p>
            <a:pPr lvl="0"/>
            <a:r>
              <a:rPr lang="en-GB" noProof="0" dirty="0"/>
              <a:t>Sub-title</a:t>
            </a:r>
          </a:p>
        </p:txBody>
      </p:sp>
      <p:sp>
        <p:nvSpPr>
          <p:cNvPr id="8" name="Espace réservé du texte 7"/>
          <p:cNvSpPr>
            <a:spLocks noGrp="1"/>
          </p:cNvSpPr>
          <p:nvPr>
            <p:ph type="body" sz="quarter" idx="16" hasCustomPrompt="1"/>
          </p:nvPr>
        </p:nvSpPr>
        <p:spPr bwMode="gray">
          <a:xfrm>
            <a:off x="624420" y="2659200"/>
            <a:ext cx="5471581" cy="3600000"/>
          </a:xfrm>
        </p:spPr>
        <p:txBody>
          <a:bodyPr rIns="359865"/>
          <a:lstStyle>
            <a:lvl1pPr marL="228514" indent="-228514">
              <a:lnSpc>
                <a:spcPct val="100000"/>
              </a:lnSpc>
              <a:spcAft>
                <a:spcPts val="0"/>
              </a:spcAft>
              <a:buClr>
                <a:schemeClr val="tx2"/>
              </a:buClr>
              <a:buSzPct val="100000"/>
              <a:buFont typeface="Arial" panose="020B0604020202020204" pitchFamily="34" charset="0"/>
              <a:buChar char="•"/>
              <a:defRPr/>
            </a:lvl1pPr>
            <a:lvl2pPr marL="460608" indent="-228514">
              <a:lnSpc>
                <a:spcPct val="100000"/>
              </a:lnSpc>
              <a:spcBef>
                <a:spcPts val="400"/>
              </a:spcBef>
              <a:buClr>
                <a:schemeClr val="tx2"/>
              </a:buClr>
              <a:buFont typeface="Arial" panose="020B0604020202020204" pitchFamily="34" charset="0"/>
              <a:buChar char="•"/>
              <a:defRPr/>
            </a:lvl2pPr>
            <a:lvl3pPr marL="690923" indent="-228514">
              <a:lnSpc>
                <a:spcPct val="100000"/>
              </a:lnSpc>
              <a:spcBef>
                <a:spcPts val="400"/>
              </a:spcBef>
              <a:buClr>
                <a:schemeClr val="tx2"/>
              </a:buClr>
              <a:buFont typeface="Arial" panose="020B0604020202020204" pitchFamily="34" charset="0"/>
              <a:buChar char="•"/>
              <a:defRPr/>
            </a:lvl3pPr>
            <a:lvl4pPr marL="921237" indent="-228514">
              <a:lnSpc>
                <a:spcPct val="100000"/>
              </a:lnSpc>
              <a:spcBef>
                <a:spcPts val="400"/>
              </a:spcBef>
              <a:spcAft>
                <a:spcPts val="0"/>
              </a:spcAft>
              <a:buClr>
                <a:schemeClr val="tx2"/>
              </a:buClr>
              <a:buSzPct val="100000"/>
              <a:buFont typeface="Arial" panose="020B0604020202020204" pitchFamily="34" charset="0"/>
              <a:buChar char="•"/>
              <a:defRPr/>
            </a:lvl4pPr>
            <a:lvl5pPr marL="1151550" indent="-228514">
              <a:lnSpc>
                <a:spcPct val="100000"/>
              </a:lnSpc>
              <a:spcBef>
                <a:spcPts val="400"/>
              </a:spcBef>
              <a:spcAft>
                <a:spcPts val="0"/>
              </a:spcAft>
              <a:buClr>
                <a:schemeClr val="tx2"/>
              </a:buClr>
              <a:buSzPct val="100000"/>
              <a:buFont typeface="Arial" panose="020B0604020202020204" pitchFamily="34" charset="0"/>
              <a:buChar char="•"/>
              <a:defRPr/>
            </a:lvl5pPr>
          </a:lstStyle>
          <a:p>
            <a:pPr lvl="0"/>
            <a:r>
              <a:rPr lang="en-GB" noProof="0" dirty="0"/>
              <a:t>Text level 1</a:t>
            </a:r>
          </a:p>
          <a:p>
            <a:pPr lvl="1"/>
            <a:r>
              <a:rPr lang="en-GB" noProof="0" dirty="0"/>
              <a:t>Text level 2</a:t>
            </a:r>
          </a:p>
          <a:p>
            <a:pPr lvl="2"/>
            <a:r>
              <a:rPr lang="en-GB" noProof="0" dirty="0"/>
              <a:t>Text level 3</a:t>
            </a:r>
          </a:p>
          <a:p>
            <a:pPr lvl="3"/>
            <a:r>
              <a:rPr lang="en-GB" noProof="0" dirty="0"/>
              <a:t>Text level 4</a:t>
            </a:r>
          </a:p>
          <a:p>
            <a:pPr lvl="4"/>
            <a:r>
              <a:rPr lang="en-GB" noProof="0" dirty="0"/>
              <a:t>Text level 5</a:t>
            </a:r>
          </a:p>
        </p:txBody>
      </p:sp>
      <p:sp>
        <p:nvSpPr>
          <p:cNvPr id="32" name="Espace réservé du texte 3"/>
          <p:cNvSpPr>
            <a:spLocks noGrp="1"/>
          </p:cNvSpPr>
          <p:nvPr>
            <p:ph type="body" sz="quarter" idx="22" hasCustomPrompt="1"/>
          </p:nvPr>
        </p:nvSpPr>
        <p:spPr bwMode="gray">
          <a:xfrm>
            <a:off x="6096021" y="1315203"/>
            <a:ext cx="5472087" cy="673100"/>
          </a:xfrm>
        </p:spPr>
        <p:txBody>
          <a:bodyPr lIns="359865" anchor="b" anchorCtr="0"/>
          <a:lstStyle>
            <a:lvl1pPr marL="0" indent="0">
              <a:lnSpc>
                <a:spcPct val="100000"/>
              </a:lnSpc>
              <a:spcBef>
                <a:spcPts val="0"/>
              </a:spcBef>
              <a:spcAft>
                <a:spcPts val="0"/>
              </a:spcAft>
              <a:buFont typeface="Arial" panose="020B0604020202020204" pitchFamily="34" charset="0"/>
              <a:buNone/>
              <a:defRPr b="1" baseline="0"/>
            </a:lvl1pPr>
            <a:lvl2pPr marL="0" indent="0">
              <a:buNone/>
              <a:defRPr/>
            </a:lvl2pPr>
          </a:lstStyle>
          <a:p>
            <a:pPr lvl="0"/>
            <a:r>
              <a:rPr lang="en-GB" noProof="0" dirty="0"/>
              <a:t>Block</a:t>
            </a:r>
          </a:p>
        </p:txBody>
      </p:sp>
      <p:sp>
        <p:nvSpPr>
          <p:cNvPr id="33" name="Espace réservé du texte 3"/>
          <p:cNvSpPr>
            <a:spLocks noGrp="1"/>
          </p:cNvSpPr>
          <p:nvPr>
            <p:ph type="body" sz="quarter" idx="23" hasCustomPrompt="1"/>
          </p:nvPr>
        </p:nvSpPr>
        <p:spPr bwMode="gray">
          <a:xfrm>
            <a:off x="6096021" y="1996803"/>
            <a:ext cx="5472087" cy="673100"/>
          </a:xfrm>
        </p:spPr>
        <p:txBody>
          <a:bodyPr lIns="359865" anchor="t" anchorCtr="0"/>
          <a:lstStyle>
            <a:lvl1pPr marL="0" indent="0">
              <a:lnSpc>
                <a:spcPct val="100000"/>
              </a:lnSpc>
              <a:spcBef>
                <a:spcPts val="0"/>
              </a:spcBef>
              <a:spcAft>
                <a:spcPts val="0"/>
              </a:spcAft>
              <a:buNone/>
              <a:defRPr b="0" baseline="0">
                <a:solidFill>
                  <a:schemeClr val="tx1"/>
                </a:solidFill>
              </a:defRPr>
            </a:lvl1pPr>
            <a:lvl2pPr marL="0" indent="0">
              <a:buNone/>
              <a:defRPr/>
            </a:lvl2pPr>
          </a:lstStyle>
          <a:p>
            <a:pPr lvl="0"/>
            <a:r>
              <a:rPr lang="en-GB" noProof="0" dirty="0"/>
              <a:t>Sub-title</a:t>
            </a:r>
          </a:p>
        </p:txBody>
      </p:sp>
      <p:sp>
        <p:nvSpPr>
          <p:cNvPr id="34" name="Espace réservé du texte 7"/>
          <p:cNvSpPr>
            <a:spLocks noGrp="1"/>
          </p:cNvSpPr>
          <p:nvPr>
            <p:ph type="body" sz="quarter" idx="24" hasCustomPrompt="1"/>
          </p:nvPr>
        </p:nvSpPr>
        <p:spPr bwMode="gray">
          <a:xfrm>
            <a:off x="6096021" y="2659200"/>
            <a:ext cx="5472087" cy="3600000"/>
          </a:xfrm>
        </p:spPr>
        <p:txBody>
          <a:bodyPr lIns="359865"/>
          <a:lstStyle>
            <a:lvl1pPr marL="228514" indent="-228514">
              <a:lnSpc>
                <a:spcPct val="100000"/>
              </a:lnSpc>
              <a:spcAft>
                <a:spcPts val="0"/>
              </a:spcAft>
              <a:buClr>
                <a:schemeClr val="tx2"/>
              </a:buClr>
              <a:buSzPct val="100000"/>
              <a:buFont typeface="Arial" panose="020B0604020202020204" pitchFamily="34" charset="0"/>
              <a:buChar char="•"/>
              <a:defRPr/>
            </a:lvl1pPr>
            <a:lvl2pPr marL="460608" indent="-228514">
              <a:lnSpc>
                <a:spcPct val="100000"/>
              </a:lnSpc>
              <a:spcBef>
                <a:spcPts val="400"/>
              </a:spcBef>
              <a:buClr>
                <a:schemeClr val="tx2"/>
              </a:buClr>
              <a:buFont typeface="Arial" panose="020B0604020202020204" pitchFamily="34" charset="0"/>
              <a:buChar char="•"/>
              <a:defRPr/>
            </a:lvl2pPr>
            <a:lvl3pPr marL="690923" indent="-228514">
              <a:lnSpc>
                <a:spcPct val="100000"/>
              </a:lnSpc>
              <a:spcBef>
                <a:spcPts val="400"/>
              </a:spcBef>
              <a:buClr>
                <a:schemeClr val="tx2"/>
              </a:buClr>
              <a:buFont typeface="Arial" panose="020B0604020202020204" pitchFamily="34" charset="0"/>
              <a:buChar char="•"/>
              <a:defRPr/>
            </a:lvl3pPr>
            <a:lvl4pPr marL="921237" indent="-228514">
              <a:lnSpc>
                <a:spcPct val="100000"/>
              </a:lnSpc>
              <a:spcBef>
                <a:spcPts val="400"/>
              </a:spcBef>
              <a:spcAft>
                <a:spcPts val="0"/>
              </a:spcAft>
              <a:buClr>
                <a:schemeClr val="tx2"/>
              </a:buClr>
              <a:buSzPct val="100000"/>
              <a:buFont typeface="Arial" panose="020B0604020202020204" pitchFamily="34" charset="0"/>
              <a:buChar char="•"/>
              <a:defRPr/>
            </a:lvl4pPr>
            <a:lvl5pPr marL="1151550" indent="-228514">
              <a:lnSpc>
                <a:spcPct val="100000"/>
              </a:lnSpc>
              <a:spcBef>
                <a:spcPts val="400"/>
              </a:spcBef>
              <a:spcAft>
                <a:spcPts val="0"/>
              </a:spcAft>
              <a:buClr>
                <a:schemeClr val="tx2"/>
              </a:buClr>
              <a:buSzPct val="100000"/>
              <a:buFont typeface="Arial" panose="020B0604020202020204" pitchFamily="34" charset="0"/>
              <a:buChar char="•"/>
              <a:defRPr/>
            </a:lvl5pPr>
          </a:lstStyle>
          <a:p>
            <a:pPr lvl="0"/>
            <a:r>
              <a:rPr lang="en-GB" noProof="0" dirty="0"/>
              <a:t>Text level 1</a:t>
            </a:r>
          </a:p>
          <a:p>
            <a:pPr lvl="1"/>
            <a:r>
              <a:rPr lang="en-GB" noProof="0" dirty="0"/>
              <a:t>Text level 2</a:t>
            </a:r>
          </a:p>
          <a:p>
            <a:pPr lvl="2"/>
            <a:r>
              <a:rPr lang="en-GB" noProof="0" dirty="0"/>
              <a:t>Text level 3</a:t>
            </a:r>
          </a:p>
          <a:p>
            <a:pPr lvl="3"/>
            <a:r>
              <a:rPr lang="en-GB" noProof="0" dirty="0"/>
              <a:t>Text level 4</a:t>
            </a:r>
          </a:p>
          <a:p>
            <a:pPr lvl="4"/>
            <a:r>
              <a:rPr lang="en-GB" noProof="0" dirty="0"/>
              <a:t>Text level 5</a:t>
            </a:r>
          </a:p>
        </p:txBody>
      </p:sp>
      <p:sp>
        <p:nvSpPr>
          <p:cNvPr id="18" name="Espace réservé du texte 7"/>
          <p:cNvSpPr>
            <a:spLocks noGrp="1"/>
          </p:cNvSpPr>
          <p:nvPr>
            <p:ph type="body" sz="quarter" idx="25" hasCustomPrompt="1"/>
          </p:nvPr>
        </p:nvSpPr>
        <p:spPr bwMode="gray">
          <a:xfrm>
            <a:off x="6096000" y="1315200"/>
            <a:ext cx="0" cy="4944000"/>
          </a:xfrm>
          <a:ln w="3175">
            <a:solidFill>
              <a:schemeClr val="tx2"/>
            </a:solidFill>
          </a:ln>
        </p:spPr>
        <p:txBody>
          <a:bodyPr/>
          <a:lstStyle>
            <a:lvl1pPr>
              <a:defRPr sz="133">
                <a:solidFill>
                  <a:schemeClr val="accent3">
                    <a:alpha val="0"/>
                  </a:schemeClr>
                </a:solidFill>
              </a:defRPr>
            </a:lvl1pPr>
          </a:lstStyle>
          <a:p>
            <a:pPr lvl="0"/>
            <a:r>
              <a:rPr lang="en-GB" noProof="0" dirty="0"/>
              <a:t> </a:t>
            </a:r>
          </a:p>
        </p:txBody>
      </p:sp>
    </p:spTree>
    <p:extLst>
      <p:ext uri="{BB962C8B-B14F-4D97-AF65-F5344CB8AC3E}">
        <p14:creationId xmlns:p14="http://schemas.microsoft.com/office/powerpoint/2010/main" val="379405140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3_Blocks">
    <p:spTree>
      <p:nvGrpSpPr>
        <p:cNvPr id="1" name=""/>
        <p:cNvGrpSpPr/>
        <p:nvPr/>
      </p:nvGrpSpPr>
      <p:grpSpPr>
        <a:xfrm>
          <a:off x="0" y="0"/>
          <a:ext cx="0" cy="0"/>
          <a:chOff x="0" y="0"/>
          <a:chExt cx="0" cy="0"/>
        </a:xfrm>
      </p:grpSpPr>
      <p:sp>
        <p:nvSpPr>
          <p:cNvPr id="2" name="Titre 1"/>
          <p:cNvSpPr>
            <a:spLocks noGrp="1"/>
          </p:cNvSpPr>
          <p:nvPr>
            <p:ph type="title" hasCustomPrompt="1"/>
          </p:nvPr>
        </p:nvSpPr>
        <p:spPr bwMode="gray">
          <a:xfrm>
            <a:off x="624420" y="0"/>
            <a:ext cx="10943165" cy="645584"/>
          </a:xfrm>
        </p:spPr>
        <p:txBody>
          <a:bodyPr/>
          <a:lstStyle>
            <a:lvl1pPr>
              <a:defRPr/>
            </a:lvl1pPr>
          </a:lstStyle>
          <a:p>
            <a:r>
              <a:rPr lang="en-GB" noProof="0" dirty="0"/>
              <a:t>Title</a:t>
            </a:r>
          </a:p>
        </p:txBody>
      </p:sp>
      <p:sp>
        <p:nvSpPr>
          <p:cNvPr id="11" name="Espace réservé de la date 10"/>
          <p:cNvSpPr>
            <a:spLocks noGrp="1"/>
          </p:cNvSpPr>
          <p:nvPr>
            <p:ph type="dt" sz="half" idx="10"/>
          </p:nvPr>
        </p:nvSpPr>
        <p:spPr bwMode="gray"/>
        <p:txBody>
          <a:bodyPr/>
          <a:lstStyle/>
          <a:p>
            <a:fld id="{E93EAC4F-C50E-403A-993B-EC7EA303C438}" type="datetime1">
              <a:rPr lang="fr-FR" smtClean="0">
                <a:solidFill>
                  <a:srgbClr val="FFFFFF">
                    <a:alpha val="0"/>
                  </a:srgbClr>
                </a:solidFill>
              </a:rPr>
              <a:pPr/>
              <a:t>07/07/2020</a:t>
            </a:fld>
            <a:endParaRPr lang="en-GB" dirty="0">
              <a:solidFill>
                <a:srgbClr val="FFFFFF">
                  <a:alpha val="0"/>
                </a:srgbClr>
              </a:solidFill>
            </a:endParaRPr>
          </a:p>
        </p:txBody>
      </p:sp>
      <p:sp>
        <p:nvSpPr>
          <p:cNvPr id="12" name="Espace réservé du numéro de diapositive 11"/>
          <p:cNvSpPr>
            <a:spLocks noGrp="1"/>
          </p:cNvSpPr>
          <p:nvPr>
            <p:ph type="sldNum" sz="quarter" idx="11"/>
          </p:nvPr>
        </p:nvSpPr>
        <p:spPr bwMode="gray"/>
        <p:txBody>
          <a:bodyPr/>
          <a:lstStyle/>
          <a:p>
            <a:fld id="{10C140CD-8AED-46FF-A9A2-77308F3F39AE}" type="slidenum">
              <a:rPr lang="en-GB" smtClean="0">
                <a:solidFill>
                  <a:srgbClr val="F8485E"/>
                </a:solidFill>
              </a:rPr>
              <a:pPr/>
              <a:t>‹#›</a:t>
            </a:fld>
            <a:endParaRPr lang="en-GB" dirty="0">
              <a:solidFill>
                <a:srgbClr val="F8485E"/>
              </a:solidFill>
            </a:endParaRPr>
          </a:p>
        </p:txBody>
      </p:sp>
      <p:sp>
        <p:nvSpPr>
          <p:cNvPr id="13" name="Espace réservé du pied de page 12"/>
          <p:cNvSpPr>
            <a:spLocks noGrp="1"/>
          </p:cNvSpPr>
          <p:nvPr>
            <p:ph type="ftr" sz="quarter" idx="12"/>
          </p:nvPr>
        </p:nvSpPr>
        <p:spPr bwMode="gray"/>
        <p:txBody>
          <a:bodyPr/>
          <a:lstStyle/>
          <a:p>
            <a:endParaRPr lang="en-GB" dirty="0">
              <a:solidFill>
                <a:srgbClr val="56555A"/>
              </a:solidFill>
            </a:endParaRPr>
          </a:p>
        </p:txBody>
      </p:sp>
      <p:sp>
        <p:nvSpPr>
          <p:cNvPr id="5" name="Espace réservé du texte 4"/>
          <p:cNvSpPr>
            <a:spLocks noGrp="1"/>
          </p:cNvSpPr>
          <p:nvPr>
            <p:ph type="body" sz="quarter" idx="13" hasCustomPrompt="1"/>
          </p:nvPr>
        </p:nvSpPr>
        <p:spPr bwMode="gray">
          <a:xfrm>
            <a:off x="624433" y="645587"/>
            <a:ext cx="10943167" cy="622300"/>
          </a:xfrm>
        </p:spPr>
        <p:txBody>
          <a:bodyPr/>
          <a:lstStyle>
            <a:lvl1pPr marL="0" indent="0">
              <a:lnSpc>
                <a:spcPct val="100000"/>
              </a:lnSpc>
              <a:spcBef>
                <a:spcPts val="0"/>
              </a:spcBef>
              <a:spcAft>
                <a:spcPts val="0"/>
              </a:spcAft>
              <a:buFont typeface="Arial" panose="020B0604020202020204" pitchFamily="34" charset="0"/>
              <a:buNone/>
              <a:defRPr sz="1867"/>
            </a:lvl1pPr>
          </a:lstStyle>
          <a:p>
            <a:pPr lvl="0"/>
            <a:r>
              <a:rPr lang="en-GB" noProof="0" dirty="0"/>
              <a:t>Sub-title</a:t>
            </a:r>
          </a:p>
        </p:txBody>
      </p:sp>
      <p:sp>
        <p:nvSpPr>
          <p:cNvPr id="4" name="Espace réservé du texte 3"/>
          <p:cNvSpPr>
            <a:spLocks noGrp="1"/>
          </p:cNvSpPr>
          <p:nvPr>
            <p:ph type="body" sz="quarter" idx="14" hasCustomPrompt="1"/>
          </p:nvPr>
        </p:nvSpPr>
        <p:spPr bwMode="gray">
          <a:xfrm>
            <a:off x="624419" y="1315203"/>
            <a:ext cx="3598332" cy="673100"/>
          </a:xfrm>
        </p:spPr>
        <p:txBody>
          <a:bodyPr rIns="179933" anchor="b" anchorCtr="0"/>
          <a:lstStyle>
            <a:lvl1pPr marL="0" indent="0">
              <a:lnSpc>
                <a:spcPct val="100000"/>
              </a:lnSpc>
              <a:spcBef>
                <a:spcPts val="0"/>
              </a:spcBef>
              <a:spcAft>
                <a:spcPts val="0"/>
              </a:spcAft>
              <a:buFont typeface="Arial" panose="020B0604020202020204" pitchFamily="34" charset="0"/>
              <a:buNone/>
              <a:defRPr b="1" baseline="0"/>
            </a:lvl1pPr>
            <a:lvl2pPr marL="0" indent="0">
              <a:buNone/>
              <a:defRPr/>
            </a:lvl2pPr>
          </a:lstStyle>
          <a:p>
            <a:pPr lvl="0"/>
            <a:r>
              <a:rPr lang="en-GB" noProof="0" dirty="0"/>
              <a:t>Block</a:t>
            </a:r>
          </a:p>
        </p:txBody>
      </p:sp>
      <p:sp>
        <p:nvSpPr>
          <p:cNvPr id="10" name="Espace réservé du texte 3"/>
          <p:cNvSpPr>
            <a:spLocks noGrp="1"/>
          </p:cNvSpPr>
          <p:nvPr>
            <p:ph type="body" sz="quarter" idx="15" hasCustomPrompt="1"/>
          </p:nvPr>
        </p:nvSpPr>
        <p:spPr bwMode="gray">
          <a:xfrm>
            <a:off x="624419" y="1996803"/>
            <a:ext cx="3598332" cy="673100"/>
          </a:xfrm>
        </p:spPr>
        <p:txBody>
          <a:bodyPr rIns="179933" anchor="t" anchorCtr="0"/>
          <a:lstStyle>
            <a:lvl1pPr marL="0" indent="0">
              <a:lnSpc>
                <a:spcPct val="100000"/>
              </a:lnSpc>
              <a:spcBef>
                <a:spcPts val="0"/>
              </a:spcBef>
              <a:spcAft>
                <a:spcPts val="0"/>
              </a:spcAft>
              <a:buNone/>
              <a:defRPr b="0" baseline="0">
                <a:solidFill>
                  <a:schemeClr val="tx1"/>
                </a:solidFill>
              </a:defRPr>
            </a:lvl1pPr>
            <a:lvl2pPr marL="0" indent="0">
              <a:buNone/>
              <a:defRPr/>
            </a:lvl2pPr>
          </a:lstStyle>
          <a:p>
            <a:pPr lvl="0"/>
            <a:r>
              <a:rPr lang="en-GB" noProof="0" dirty="0"/>
              <a:t>Sub-title</a:t>
            </a:r>
          </a:p>
        </p:txBody>
      </p:sp>
      <p:sp>
        <p:nvSpPr>
          <p:cNvPr id="8" name="Espace réservé du texte 7"/>
          <p:cNvSpPr>
            <a:spLocks noGrp="1"/>
          </p:cNvSpPr>
          <p:nvPr>
            <p:ph type="body" sz="quarter" idx="16" hasCustomPrompt="1"/>
          </p:nvPr>
        </p:nvSpPr>
        <p:spPr bwMode="gray">
          <a:xfrm>
            <a:off x="624419" y="2659200"/>
            <a:ext cx="3598332" cy="3600000"/>
          </a:xfrm>
        </p:spPr>
        <p:txBody>
          <a:bodyPr rIns="179933"/>
          <a:lstStyle>
            <a:lvl1pPr marL="228514" indent="-228514">
              <a:lnSpc>
                <a:spcPct val="100000"/>
              </a:lnSpc>
              <a:spcAft>
                <a:spcPts val="0"/>
              </a:spcAft>
              <a:buClr>
                <a:schemeClr val="tx2"/>
              </a:buClr>
              <a:buSzPct val="100000"/>
              <a:buFont typeface="Arial" panose="020B0604020202020204" pitchFamily="34" charset="0"/>
              <a:buChar char="•"/>
              <a:defRPr/>
            </a:lvl1pPr>
            <a:lvl2pPr marL="460608" indent="-228514">
              <a:lnSpc>
                <a:spcPct val="100000"/>
              </a:lnSpc>
              <a:spcBef>
                <a:spcPts val="400"/>
              </a:spcBef>
              <a:buClr>
                <a:schemeClr val="tx2"/>
              </a:buClr>
              <a:buFont typeface="Arial" panose="020B0604020202020204" pitchFamily="34" charset="0"/>
              <a:buChar char="•"/>
              <a:defRPr/>
            </a:lvl2pPr>
            <a:lvl3pPr marL="690923" indent="-228514">
              <a:lnSpc>
                <a:spcPct val="100000"/>
              </a:lnSpc>
              <a:spcBef>
                <a:spcPts val="400"/>
              </a:spcBef>
              <a:buClr>
                <a:schemeClr val="tx2"/>
              </a:buClr>
              <a:buFont typeface="Arial" panose="020B0604020202020204" pitchFamily="34" charset="0"/>
              <a:buChar char="•"/>
              <a:defRPr/>
            </a:lvl3pPr>
            <a:lvl4pPr marL="921237" indent="-228514">
              <a:lnSpc>
                <a:spcPct val="100000"/>
              </a:lnSpc>
              <a:spcBef>
                <a:spcPts val="400"/>
              </a:spcBef>
              <a:spcAft>
                <a:spcPts val="0"/>
              </a:spcAft>
              <a:buClr>
                <a:schemeClr val="tx2"/>
              </a:buClr>
              <a:buSzPct val="100000"/>
              <a:buFont typeface="Arial" panose="020B0604020202020204" pitchFamily="34" charset="0"/>
              <a:buChar char="•"/>
              <a:defRPr/>
            </a:lvl4pPr>
            <a:lvl5pPr marL="1151550" indent="-228514">
              <a:lnSpc>
                <a:spcPct val="100000"/>
              </a:lnSpc>
              <a:spcBef>
                <a:spcPts val="400"/>
              </a:spcBef>
              <a:spcAft>
                <a:spcPts val="0"/>
              </a:spcAft>
              <a:buClr>
                <a:schemeClr val="tx2"/>
              </a:buClr>
              <a:buSzPct val="100000"/>
              <a:buFont typeface="Arial" panose="020B0604020202020204" pitchFamily="34" charset="0"/>
              <a:buChar char="•"/>
              <a:defRPr/>
            </a:lvl5pPr>
          </a:lstStyle>
          <a:p>
            <a:pPr lvl="0"/>
            <a:r>
              <a:rPr lang="en-GB" noProof="0" dirty="0"/>
              <a:t>Text level 1</a:t>
            </a:r>
          </a:p>
          <a:p>
            <a:pPr lvl="1"/>
            <a:r>
              <a:rPr lang="en-GB" noProof="0" dirty="0"/>
              <a:t>Text level 2</a:t>
            </a:r>
          </a:p>
          <a:p>
            <a:pPr lvl="2"/>
            <a:r>
              <a:rPr lang="en-GB" noProof="0" dirty="0"/>
              <a:t>Text level 3</a:t>
            </a:r>
          </a:p>
          <a:p>
            <a:pPr lvl="3"/>
            <a:r>
              <a:rPr lang="en-GB" noProof="0" dirty="0"/>
              <a:t>Text level 4</a:t>
            </a:r>
          </a:p>
          <a:p>
            <a:pPr lvl="4"/>
            <a:r>
              <a:rPr lang="en-GB" noProof="0" dirty="0"/>
              <a:t>Text level 5</a:t>
            </a:r>
          </a:p>
        </p:txBody>
      </p:sp>
      <p:sp>
        <p:nvSpPr>
          <p:cNvPr id="14" name="Espace réservé du texte 7"/>
          <p:cNvSpPr>
            <a:spLocks noGrp="1"/>
          </p:cNvSpPr>
          <p:nvPr>
            <p:ph type="body" sz="quarter" idx="17" hasCustomPrompt="1"/>
          </p:nvPr>
        </p:nvSpPr>
        <p:spPr bwMode="gray">
          <a:xfrm>
            <a:off x="4222751" y="1315200"/>
            <a:ext cx="0" cy="4944000"/>
          </a:xfrm>
          <a:ln w="3175">
            <a:solidFill>
              <a:schemeClr val="tx2"/>
            </a:solidFill>
          </a:ln>
        </p:spPr>
        <p:txBody>
          <a:bodyPr/>
          <a:lstStyle>
            <a:lvl1pPr>
              <a:defRPr sz="133">
                <a:solidFill>
                  <a:schemeClr val="accent3">
                    <a:alpha val="0"/>
                  </a:schemeClr>
                </a:solidFill>
              </a:defRPr>
            </a:lvl1pPr>
          </a:lstStyle>
          <a:p>
            <a:pPr lvl="0"/>
            <a:r>
              <a:rPr lang="en-GB" noProof="0" dirty="0"/>
              <a:t> </a:t>
            </a:r>
          </a:p>
        </p:txBody>
      </p:sp>
      <p:sp>
        <p:nvSpPr>
          <p:cNvPr id="15" name="Espace réservé du texte 3"/>
          <p:cNvSpPr>
            <a:spLocks noGrp="1"/>
          </p:cNvSpPr>
          <p:nvPr>
            <p:ph type="body" sz="quarter" idx="18" hasCustomPrompt="1"/>
          </p:nvPr>
        </p:nvSpPr>
        <p:spPr bwMode="gray">
          <a:xfrm>
            <a:off x="4222751" y="1315203"/>
            <a:ext cx="3746500" cy="673100"/>
          </a:xfrm>
        </p:spPr>
        <p:txBody>
          <a:bodyPr lIns="179933" rIns="179933" anchor="b" anchorCtr="0"/>
          <a:lstStyle>
            <a:lvl1pPr marL="0" indent="0">
              <a:lnSpc>
                <a:spcPct val="100000"/>
              </a:lnSpc>
              <a:spcBef>
                <a:spcPts val="0"/>
              </a:spcBef>
              <a:spcAft>
                <a:spcPts val="0"/>
              </a:spcAft>
              <a:buFont typeface="Arial" panose="020B0604020202020204" pitchFamily="34" charset="0"/>
              <a:buNone/>
              <a:defRPr b="1" baseline="0"/>
            </a:lvl1pPr>
            <a:lvl2pPr marL="0" indent="0">
              <a:buNone/>
              <a:defRPr/>
            </a:lvl2pPr>
          </a:lstStyle>
          <a:p>
            <a:pPr lvl="0"/>
            <a:r>
              <a:rPr lang="en-GB" noProof="0" dirty="0"/>
              <a:t>Block</a:t>
            </a:r>
          </a:p>
        </p:txBody>
      </p:sp>
      <p:sp>
        <p:nvSpPr>
          <p:cNvPr id="16" name="Espace réservé du texte 3"/>
          <p:cNvSpPr>
            <a:spLocks noGrp="1"/>
          </p:cNvSpPr>
          <p:nvPr>
            <p:ph type="body" sz="quarter" idx="19" hasCustomPrompt="1"/>
          </p:nvPr>
        </p:nvSpPr>
        <p:spPr bwMode="gray">
          <a:xfrm>
            <a:off x="4222751" y="1996803"/>
            <a:ext cx="3746500" cy="673100"/>
          </a:xfrm>
        </p:spPr>
        <p:txBody>
          <a:bodyPr lIns="179933" rIns="179933" anchor="t" anchorCtr="0"/>
          <a:lstStyle>
            <a:lvl1pPr marL="0" indent="0">
              <a:lnSpc>
                <a:spcPct val="100000"/>
              </a:lnSpc>
              <a:spcBef>
                <a:spcPts val="0"/>
              </a:spcBef>
              <a:spcAft>
                <a:spcPts val="0"/>
              </a:spcAft>
              <a:buNone/>
              <a:defRPr b="0" baseline="0">
                <a:solidFill>
                  <a:schemeClr val="tx1"/>
                </a:solidFill>
              </a:defRPr>
            </a:lvl1pPr>
            <a:lvl2pPr marL="0" indent="0">
              <a:buNone/>
              <a:defRPr/>
            </a:lvl2pPr>
          </a:lstStyle>
          <a:p>
            <a:pPr lvl="0"/>
            <a:r>
              <a:rPr lang="en-GB" noProof="0" dirty="0"/>
              <a:t>Sub-title</a:t>
            </a:r>
          </a:p>
        </p:txBody>
      </p:sp>
      <p:sp>
        <p:nvSpPr>
          <p:cNvPr id="17" name="Espace réservé du texte 7"/>
          <p:cNvSpPr>
            <a:spLocks noGrp="1"/>
          </p:cNvSpPr>
          <p:nvPr>
            <p:ph type="body" sz="quarter" idx="20" hasCustomPrompt="1"/>
          </p:nvPr>
        </p:nvSpPr>
        <p:spPr bwMode="gray">
          <a:xfrm>
            <a:off x="4222751" y="2659200"/>
            <a:ext cx="3746500" cy="3600000"/>
          </a:xfrm>
        </p:spPr>
        <p:txBody>
          <a:bodyPr lIns="179933" rIns="179933"/>
          <a:lstStyle>
            <a:lvl1pPr marL="228514" indent="-228514">
              <a:lnSpc>
                <a:spcPct val="100000"/>
              </a:lnSpc>
              <a:spcAft>
                <a:spcPts val="0"/>
              </a:spcAft>
              <a:buClr>
                <a:schemeClr val="tx2"/>
              </a:buClr>
              <a:buSzPct val="100000"/>
              <a:buFont typeface="Arial" panose="020B0604020202020204" pitchFamily="34" charset="0"/>
              <a:buChar char="•"/>
              <a:defRPr/>
            </a:lvl1pPr>
            <a:lvl2pPr marL="460608" indent="-228514">
              <a:lnSpc>
                <a:spcPct val="100000"/>
              </a:lnSpc>
              <a:spcBef>
                <a:spcPts val="400"/>
              </a:spcBef>
              <a:buClr>
                <a:schemeClr val="tx2"/>
              </a:buClr>
              <a:buFont typeface="Arial" panose="020B0604020202020204" pitchFamily="34" charset="0"/>
              <a:buChar char="•"/>
              <a:defRPr/>
            </a:lvl2pPr>
            <a:lvl3pPr marL="690923" indent="-228514">
              <a:lnSpc>
                <a:spcPct val="100000"/>
              </a:lnSpc>
              <a:spcBef>
                <a:spcPts val="400"/>
              </a:spcBef>
              <a:buClr>
                <a:schemeClr val="tx2"/>
              </a:buClr>
              <a:buFont typeface="Arial" panose="020B0604020202020204" pitchFamily="34" charset="0"/>
              <a:buChar char="•"/>
              <a:defRPr/>
            </a:lvl3pPr>
            <a:lvl4pPr marL="921237" indent="-228514">
              <a:lnSpc>
                <a:spcPct val="100000"/>
              </a:lnSpc>
              <a:spcBef>
                <a:spcPts val="400"/>
              </a:spcBef>
              <a:spcAft>
                <a:spcPts val="0"/>
              </a:spcAft>
              <a:buClr>
                <a:schemeClr val="tx2"/>
              </a:buClr>
              <a:buSzPct val="100000"/>
              <a:buFont typeface="Arial" panose="020B0604020202020204" pitchFamily="34" charset="0"/>
              <a:buChar char="•"/>
              <a:defRPr/>
            </a:lvl4pPr>
            <a:lvl5pPr marL="1151550" indent="-228514">
              <a:lnSpc>
                <a:spcPct val="100000"/>
              </a:lnSpc>
              <a:spcBef>
                <a:spcPts val="400"/>
              </a:spcBef>
              <a:spcAft>
                <a:spcPts val="0"/>
              </a:spcAft>
              <a:buClr>
                <a:schemeClr val="tx2"/>
              </a:buClr>
              <a:buSzPct val="100000"/>
              <a:buFont typeface="Arial" panose="020B0604020202020204" pitchFamily="34" charset="0"/>
              <a:buChar char="•"/>
              <a:defRPr/>
            </a:lvl5pPr>
          </a:lstStyle>
          <a:p>
            <a:pPr lvl="0"/>
            <a:r>
              <a:rPr lang="en-GB" noProof="0" dirty="0"/>
              <a:t>Text level 1</a:t>
            </a:r>
          </a:p>
          <a:p>
            <a:pPr lvl="1"/>
            <a:r>
              <a:rPr lang="en-GB" noProof="0" dirty="0"/>
              <a:t>Text level 2</a:t>
            </a:r>
          </a:p>
          <a:p>
            <a:pPr lvl="2"/>
            <a:r>
              <a:rPr lang="en-GB" noProof="0" dirty="0"/>
              <a:t>Text level 3</a:t>
            </a:r>
          </a:p>
          <a:p>
            <a:pPr lvl="3"/>
            <a:r>
              <a:rPr lang="en-GB" noProof="0" dirty="0"/>
              <a:t>Text level 4</a:t>
            </a:r>
          </a:p>
          <a:p>
            <a:pPr lvl="4"/>
            <a:r>
              <a:rPr lang="en-GB" noProof="0" dirty="0"/>
              <a:t>Text level 5</a:t>
            </a:r>
          </a:p>
        </p:txBody>
      </p:sp>
      <p:sp>
        <p:nvSpPr>
          <p:cNvPr id="31" name="Espace réservé du texte 7"/>
          <p:cNvSpPr>
            <a:spLocks noGrp="1"/>
          </p:cNvSpPr>
          <p:nvPr>
            <p:ph type="body" sz="quarter" idx="21" hasCustomPrompt="1"/>
          </p:nvPr>
        </p:nvSpPr>
        <p:spPr bwMode="gray">
          <a:xfrm>
            <a:off x="7969251" y="1315200"/>
            <a:ext cx="0" cy="4944000"/>
          </a:xfrm>
          <a:ln w="3175">
            <a:solidFill>
              <a:schemeClr val="tx2"/>
            </a:solidFill>
          </a:ln>
        </p:spPr>
        <p:txBody>
          <a:bodyPr/>
          <a:lstStyle>
            <a:lvl1pPr>
              <a:defRPr sz="133">
                <a:solidFill>
                  <a:schemeClr val="accent3">
                    <a:alpha val="0"/>
                  </a:schemeClr>
                </a:solidFill>
              </a:defRPr>
            </a:lvl1pPr>
          </a:lstStyle>
          <a:p>
            <a:pPr lvl="0"/>
            <a:r>
              <a:rPr lang="en-GB" noProof="0" dirty="0"/>
              <a:t> </a:t>
            </a:r>
          </a:p>
        </p:txBody>
      </p:sp>
      <p:sp>
        <p:nvSpPr>
          <p:cNvPr id="32" name="Espace réservé du texte 3"/>
          <p:cNvSpPr>
            <a:spLocks noGrp="1"/>
          </p:cNvSpPr>
          <p:nvPr>
            <p:ph type="body" sz="quarter" idx="22" hasCustomPrompt="1"/>
          </p:nvPr>
        </p:nvSpPr>
        <p:spPr bwMode="gray">
          <a:xfrm>
            <a:off x="7969251" y="1315203"/>
            <a:ext cx="3598333" cy="673100"/>
          </a:xfrm>
        </p:spPr>
        <p:txBody>
          <a:bodyPr lIns="179933" anchor="b" anchorCtr="0"/>
          <a:lstStyle>
            <a:lvl1pPr marL="0" indent="0">
              <a:lnSpc>
                <a:spcPct val="100000"/>
              </a:lnSpc>
              <a:spcBef>
                <a:spcPts val="0"/>
              </a:spcBef>
              <a:spcAft>
                <a:spcPts val="0"/>
              </a:spcAft>
              <a:buFont typeface="Arial" panose="020B0604020202020204" pitchFamily="34" charset="0"/>
              <a:buNone/>
              <a:defRPr b="1" baseline="0"/>
            </a:lvl1pPr>
            <a:lvl2pPr marL="0" indent="0">
              <a:buNone/>
              <a:defRPr/>
            </a:lvl2pPr>
          </a:lstStyle>
          <a:p>
            <a:pPr lvl="0"/>
            <a:r>
              <a:rPr lang="en-GB" noProof="0" dirty="0"/>
              <a:t>Block</a:t>
            </a:r>
          </a:p>
        </p:txBody>
      </p:sp>
      <p:sp>
        <p:nvSpPr>
          <p:cNvPr id="33" name="Espace réservé du texte 3"/>
          <p:cNvSpPr>
            <a:spLocks noGrp="1"/>
          </p:cNvSpPr>
          <p:nvPr>
            <p:ph type="body" sz="quarter" idx="23" hasCustomPrompt="1"/>
          </p:nvPr>
        </p:nvSpPr>
        <p:spPr bwMode="gray">
          <a:xfrm>
            <a:off x="7969251" y="1996803"/>
            <a:ext cx="3598333" cy="673100"/>
          </a:xfrm>
        </p:spPr>
        <p:txBody>
          <a:bodyPr lIns="179933" anchor="t" anchorCtr="0"/>
          <a:lstStyle>
            <a:lvl1pPr marL="0" indent="0">
              <a:lnSpc>
                <a:spcPct val="100000"/>
              </a:lnSpc>
              <a:spcBef>
                <a:spcPts val="0"/>
              </a:spcBef>
              <a:spcAft>
                <a:spcPts val="0"/>
              </a:spcAft>
              <a:buNone/>
              <a:defRPr b="0" baseline="0">
                <a:solidFill>
                  <a:schemeClr val="tx1"/>
                </a:solidFill>
              </a:defRPr>
            </a:lvl1pPr>
            <a:lvl2pPr marL="0" indent="0">
              <a:buNone/>
              <a:defRPr/>
            </a:lvl2pPr>
          </a:lstStyle>
          <a:p>
            <a:pPr lvl="0"/>
            <a:r>
              <a:rPr lang="en-GB" noProof="0" dirty="0"/>
              <a:t>Sub-title</a:t>
            </a:r>
          </a:p>
        </p:txBody>
      </p:sp>
      <p:sp>
        <p:nvSpPr>
          <p:cNvPr id="34" name="Espace réservé du texte 7"/>
          <p:cNvSpPr>
            <a:spLocks noGrp="1"/>
          </p:cNvSpPr>
          <p:nvPr>
            <p:ph type="body" sz="quarter" idx="24" hasCustomPrompt="1"/>
          </p:nvPr>
        </p:nvSpPr>
        <p:spPr bwMode="gray">
          <a:xfrm>
            <a:off x="7969251" y="2659200"/>
            <a:ext cx="3598333" cy="3600000"/>
          </a:xfrm>
        </p:spPr>
        <p:txBody>
          <a:bodyPr lIns="179933"/>
          <a:lstStyle>
            <a:lvl1pPr marL="228514" indent="-228514">
              <a:lnSpc>
                <a:spcPct val="100000"/>
              </a:lnSpc>
              <a:spcAft>
                <a:spcPts val="0"/>
              </a:spcAft>
              <a:buClr>
                <a:schemeClr val="tx2"/>
              </a:buClr>
              <a:buSzPct val="100000"/>
              <a:buFont typeface="Arial" panose="020B0604020202020204" pitchFamily="34" charset="0"/>
              <a:buChar char="•"/>
              <a:defRPr/>
            </a:lvl1pPr>
            <a:lvl2pPr marL="460608" indent="-228514">
              <a:lnSpc>
                <a:spcPct val="100000"/>
              </a:lnSpc>
              <a:spcBef>
                <a:spcPts val="400"/>
              </a:spcBef>
              <a:buClr>
                <a:schemeClr val="tx2"/>
              </a:buClr>
              <a:buFont typeface="Arial" panose="020B0604020202020204" pitchFamily="34" charset="0"/>
              <a:buChar char="•"/>
              <a:defRPr/>
            </a:lvl2pPr>
            <a:lvl3pPr marL="690923" indent="-228514">
              <a:lnSpc>
                <a:spcPct val="100000"/>
              </a:lnSpc>
              <a:spcBef>
                <a:spcPts val="400"/>
              </a:spcBef>
              <a:buClr>
                <a:schemeClr val="tx2"/>
              </a:buClr>
              <a:buFont typeface="Arial" panose="020B0604020202020204" pitchFamily="34" charset="0"/>
              <a:buChar char="•"/>
              <a:defRPr/>
            </a:lvl3pPr>
            <a:lvl4pPr marL="921237" indent="-228514">
              <a:lnSpc>
                <a:spcPct val="100000"/>
              </a:lnSpc>
              <a:spcBef>
                <a:spcPts val="400"/>
              </a:spcBef>
              <a:spcAft>
                <a:spcPts val="0"/>
              </a:spcAft>
              <a:buClr>
                <a:schemeClr val="tx2"/>
              </a:buClr>
              <a:buSzPct val="100000"/>
              <a:buFont typeface="Arial" panose="020B0604020202020204" pitchFamily="34" charset="0"/>
              <a:buChar char="•"/>
              <a:defRPr/>
            </a:lvl4pPr>
            <a:lvl5pPr marL="1151550" indent="-228514">
              <a:lnSpc>
                <a:spcPct val="100000"/>
              </a:lnSpc>
              <a:spcBef>
                <a:spcPts val="400"/>
              </a:spcBef>
              <a:spcAft>
                <a:spcPts val="0"/>
              </a:spcAft>
              <a:buClr>
                <a:schemeClr val="tx2"/>
              </a:buClr>
              <a:buSzPct val="100000"/>
              <a:buFont typeface="Arial" panose="020B0604020202020204" pitchFamily="34" charset="0"/>
              <a:buChar char="•"/>
              <a:defRPr/>
            </a:lvl5pPr>
          </a:lstStyle>
          <a:p>
            <a:pPr lvl="0"/>
            <a:r>
              <a:rPr lang="en-GB" noProof="0" dirty="0"/>
              <a:t>Text level 1</a:t>
            </a:r>
          </a:p>
          <a:p>
            <a:pPr lvl="1"/>
            <a:r>
              <a:rPr lang="en-GB" noProof="0" dirty="0"/>
              <a:t>Text level 2</a:t>
            </a:r>
          </a:p>
          <a:p>
            <a:pPr lvl="2"/>
            <a:r>
              <a:rPr lang="en-GB" noProof="0" dirty="0"/>
              <a:t>Text level 3</a:t>
            </a:r>
          </a:p>
          <a:p>
            <a:pPr lvl="3"/>
            <a:r>
              <a:rPr lang="en-GB" noProof="0" dirty="0"/>
              <a:t>Text level 4</a:t>
            </a:r>
          </a:p>
          <a:p>
            <a:pPr lvl="4"/>
            <a:r>
              <a:rPr lang="en-GB" noProof="0" dirty="0"/>
              <a:t>Text level 5</a:t>
            </a:r>
          </a:p>
        </p:txBody>
      </p:sp>
    </p:spTree>
    <p:extLst>
      <p:ext uri="{BB962C8B-B14F-4D97-AF65-F5344CB8AC3E}">
        <p14:creationId xmlns:p14="http://schemas.microsoft.com/office/powerpoint/2010/main" val="316669722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4_Blocks">
    <p:spTree>
      <p:nvGrpSpPr>
        <p:cNvPr id="1" name=""/>
        <p:cNvGrpSpPr/>
        <p:nvPr/>
      </p:nvGrpSpPr>
      <p:grpSpPr>
        <a:xfrm>
          <a:off x="0" y="0"/>
          <a:ext cx="0" cy="0"/>
          <a:chOff x="0" y="0"/>
          <a:chExt cx="0" cy="0"/>
        </a:xfrm>
      </p:grpSpPr>
      <p:sp>
        <p:nvSpPr>
          <p:cNvPr id="2" name="Titre 1"/>
          <p:cNvSpPr>
            <a:spLocks noGrp="1"/>
          </p:cNvSpPr>
          <p:nvPr>
            <p:ph type="title" hasCustomPrompt="1"/>
          </p:nvPr>
        </p:nvSpPr>
        <p:spPr bwMode="gray">
          <a:xfrm>
            <a:off x="624420" y="0"/>
            <a:ext cx="10943165" cy="645584"/>
          </a:xfrm>
        </p:spPr>
        <p:txBody>
          <a:bodyPr/>
          <a:lstStyle>
            <a:lvl1pPr>
              <a:defRPr/>
            </a:lvl1pPr>
          </a:lstStyle>
          <a:p>
            <a:r>
              <a:rPr lang="en-GB" noProof="0" dirty="0"/>
              <a:t>Title</a:t>
            </a:r>
          </a:p>
        </p:txBody>
      </p:sp>
      <p:sp>
        <p:nvSpPr>
          <p:cNvPr id="11" name="Espace réservé de la date 10"/>
          <p:cNvSpPr>
            <a:spLocks noGrp="1"/>
          </p:cNvSpPr>
          <p:nvPr>
            <p:ph type="dt" sz="half" idx="10"/>
          </p:nvPr>
        </p:nvSpPr>
        <p:spPr bwMode="gray"/>
        <p:txBody>
          <a:bodyPr/>
          <a:lstStyle/>
          <a:p>
            <a:fld id="{395D5B76-6756-4F24-AFE2-9A7E605B1A6E}" type="datetime1">
              <a:rPr lang="fr-FR" smtClean="0">
                <a:solidFill>
                  <a:srgbClr val="FFFFFF">
                    <a:alpha val="0"/>
                  </a:srgbClr>
                </a:solidFill>
              </a:rPr>
              <a:pPr/>
              <a:t>07/07/2020</a:t>
            </a:fld>
            <a:endParaRPr lang="en-GB" dirty="0">
              <a:solidFill>
                <a:srgbClr val="FFFFFF">
                  <a:alpha val="0"/>
                </a:srgbClr>
              </a:solidFill>
            </a:endParaRPr>
          </a:p>
        </p:txBody>
      </p:sp>
      <p:sp>
        <p:nvSpPr>
          <p:cNvPr id="12" name="Espace réservé du numéro de diapositive 11"/>
          <p:cNvSpPr>
            <a:spLocks noGrp="1"/>
          </p:cNvSpPr>
          <p:nvPr>
            <p:ph type="sldNum" sz="quarter" idx="11"/>
          </p:nvPr>
        </p:nvSpPr>
        <p:spPr bwMode="gray"/>
        <p:txBody>
          <a:bodyPr/>
          <a:lstStyle/>
          <a:p>
            <a:fld id="{10C140CD-8AED-46FF-A9A2-77308F3F39AE}" type="slidenum">
              <a:rPr lang="en-GB" smtClean="0">
                <a:solidFill>
                  <a:srgbClr val="F8485E"/>
                </a:solidFill>
              </a:rPr>
              <a:pPr/>
              <a:t>‹#›</a:t>
            </a:fld>
            <a:endParaRPr lang="en-GB" dirty="0">
              <a:solidFill>
                <a:srgbClr val="F8485E"/>
              </a:solidFill>
            </a:endParaRPr>
          </a:p>
        </p:txBody>
      </p:sp>
      <p:sp>
        <p:nvSpPr>
          <p:cNvPr id="13" name="Espace réservé du pied de page 12"/>
          <p:cNvSpPr>
            <a:spLocks noGrp="1"/>
          </p:cNvSpPr>
          <p:nvPr>
            <p:ph type="ftr" sz="quarter" idx="12"/>
          </p:nvPr>
        </p:nvSpPr>
        <p:spPr bwMode="gray"/>
        <p:txBody>
          <a:bodyPr/>
          <a:lstStyle/>
          <a:p>
            <a:endParaRPr lang="en-GB" dirty="0">
              <a:solidFill>
                <a:srgbClr val="56555A"/>
              </a:solidFill>
            </a:endParaRPr>
          </a:p>
        </p:txBody>
      </p:sp>
      <p:sp>
        <p:nvSpPr>
          <p:cNvPr id="5" name="Espace réservé du texte 4"/>
          <p:cNvSpPr>
            <a:spLocks noGrp="1"/>
          </p:cNvSpPr>
          <p:nvPr>
            <p:ph type="body" sz="quarter" idx="13" hasCustomPrompt="1"/>
          </p:nvPr>
        </p:nvSpPr>
        <p:spPr bwMode="gray">
          <a:xfrm>
            <a:off x="624433" y="645587"/>
            <a:ext cx="10943167" cy="622300"/>
          </a:xfrm>
        </p:spPr>
        <p:txBody>
          <a:bodyPr/>
          <a:lstStyle>
            <a:lvl1pPr marL="0" indent="0">
              <a:lnSpc>
                <a:spcPct val="100000"/>
              </a:lnSpc>
              <a:spcBef>
                <a:spcPts val="0"/>
              </a:spcBef>
              <a:spcAft>
                <a:spcPts val="0"/>
              </a:spcAft>
              <a:buFont typeface="Arial" panose="020B0604020202020204" pitchFamily="34" charset="0"/>
              <a:buNone/>
              <a:defRPr sz="1867"/>
            </a:lvl1pPr>
          </a:lstStyle>
          <a:p>
            <a:pPr lvl="0"/>
            <a:r>
              <a:rPr lang="en-GB" noProof="0" dirty="0"/>
              <a:t>Sub-title</a:t>
            </a:r>
          </a:p>
        </p:txBody>
      </p:sp>
      <p:sp>
        <p:nvSpPr>
          <p:cNvPr id="4" name="Espace réservé du texte 3"/>
          <p:cNvSpPr>
            <a:spLocks noGrp="1"/>
          </p:cNvSpPr>
          <p:nvPr>
            <p:ph type="body" sz="quarter" idx="14" hasCustomPrompt="1"/>
          </p:nvPr>
        </p:nvSpPr>
        <p:spPr bwMode="gray">
          <a:xfrm>
            <a:off x="624419" y="1315200"/>
            <a:ext cx="5470996" cy="336000"/>
          </a:xfrm>
        </p:spPr>
        <p:txBody>
          <a:bodyPr rIns="359865" anchor="b" anchorCtr="0"/>
          <a:lstStyle>
            <a:lvl1pPr marL="0" indent="0">
              <a:lnSpc>
                <a:spcPct val="90000"/>
              </a:lnSpc>
              <a:spcBef>
                <a:spcPts val="0"/>
              </a:spcBef>
              <a:spcAft>
                <a:spcPts val="0"/>
              </a:spcAft>
              <a:buFont typeface="Arial" panose="020B0604020202020204" pitchFamily="34" charset="0"/>
              <a:buNone/>
              <a:defRPr b="1" baseline="0"/>
            </a:lvl1pPr>
            <a:lvl2pPr marL="0" indent="0">
              <a:buNone/>
              <a:defRPr/>
            </a:lvl2pPr>
          </a:lstStyle>
          <a:p>
            <a:pPr lvl="0"/>
            <a:r>
              <a:rPr lang="en-GB" noProof="0" dirty="0"/>
              <a:t>Block</a:t>
            </a:r>
          </a:p>
        </p:txBody>
      </p:sp>
      <p:sp>
        <p:nvSpPr>
          <p:cNvPr id="10" name="Espace réservé du texte 3"/>
          <p:cNvSpPr>
            <a:spLocks noGrp="1"/>
          </p:cNvSpPr>
          <p:nvPr>
            <p:ph type="body" sz="quarter" idx="15" hasCustomPrompt="1"/>
          </p:nvPr>
        </p:nvSpPr>
        <p:spPr bwMode="gray">
          <a:xfrm>
            <a:off x="624419" y="1653644"/>
            <a:ext cx="5470996" cy="528000"/>
          </a:xfrm>
        </p:spPr>
        <p:txBody>
          <a:bodyPr rIns="359865" anchor="t" anchorCtr="0"/>
          <a:lstStyle>
            <a:lvl1pPr>
              <a:lnSpc>
                <a:spcPct val="100000"/>
              </a:lnSpc>
              <a:spcBef>
                <a:spcPts val="0"/>
              </a:spcBef>
              <a:spcAft>
                <a:spcPts val="0"/>
              </a:spcAft>
              <a:buNone/>
              <a:defRPr b="0" baseline="0">
                <a:solidFill>
                  <a:schemeClr val="tx1"/>
                </a:solidFill>
              </a:defRPr>
            </a:lvl1pPr>
            <a:lvl2pPr marL="0" indent="0">
              <a:buNone/>
              <a:defRPr/>
            </a:lvl2pPr>
          </a:lstStyle>
          <a:p>
            <a:pPr lvl="0"/>
            <a:r>
              <a:rPr lang="en-GB" noProof="0" dirty="0"/>
              <a:t>Sub-title</a:t>
            </a:r>
          </a:p>
        </p:txBody>
      </p:sp>
      <p:sp>
        <p:nvSpPr>
          <p:cNvPr id="8" name="Espace réservé du texte 7"/>
          <p:cNvSpPr>
            <a:spLocks noGrp="1"/>
          </p:cNvSpPr>
          <p:nvPr>
            <p:ph type="body" sz="quarter" idx="16" hasCustomPrompt="1"/>
          </p:nvPr>
        </p:nvSpPr>
        <p:spPr bwMode="gray">
          <a:xfrm>
            <a:off x="624420" y="2192364"/>
            <a:ext cx="5471581" cy="1524669"/>
          </a:xfrm>
        </p:spPr>
        <p:txBody>
          <a:bodyPr rIns="359865"/>
          <a:lstStyle>
            <a:lvl1pPr marL="228514" indent="-228514">
              <a:lnSpc>
                <a:spcPct val="100000"/>
              </a:lnSpc>
              <a:spcAft>
                <a:spcPts val="0"/>
              </a:spcAft>
              <a:buClr>
                <a:schemeClr val="tx2"/>
              </a:buClr>
              <a:buSzPct val="100000"/>
              <a:buFont typeface="Arial" panose="020B0604020202020204" pitchFamily="34" charset="0"/>
              <a:buChar char="•"/>
              <a:defRPr/>
            </a:lvl1pPr>
            <a:lvl2pPr marL="460608" indent="-228514">
              <a:lnSpc>
                <a:spcPct val="100000"/>
              </a:lnSpc>
              <a:spcBef>
                <a:spcPts val="400"/>
              </a:spcBef>
              <a:buClr>
                <a:schemeClr val="tx2"/>
              </a:buClr>
              <a:buFont typeface="Arial" panose="020B0604020202020204" pitchFamily="34" charset="0"/>
              <a:buChar char="•"/>
              <a:defRPr/>
            </a:lvl2pPr>
            <a:lvl3pPr marL="690923" indent="-228514">
              <a:lnSpc>
                <a:spcPct val="100000"/>
              </a:lnSpc>
              <a:spcBef>
                <a:spcPts val="400"/>
              </a:spcBef>
              <a:buClr>
                <a:schemeClr val="tx2"/>
              </a:buClr>
              <a:buFont typeface="Arial" panose="020B0604020202020204" pitchFamily="34" charset="0"/>
              <a:buChar char="•"/>
              <a:defRPr/>
            </a:lvl3pPr>
            <a:lvl4pPr marL="921237" indent="-228514">
              <a:lnSpc>
                <a:spcPct val="100000"/>
              </a:lnSpc>
              <a:spcBef>
                <a:spcPts val="400"/>
              </a:spcBef>
              <a:spcAft>
                <a:spcPts val="0"/>
              </a:spcAft>
              <a:buClr>
                <a:schemeClr val="tx2"/>
              </a:buClr>
              <a:buSzPct val="100000"/>
              <a:buFont typeface="Arial" panose="020B0604020202020204" pitchFamily="34" charset="0"/>
              <a:buChar char="•"/>
              <a:defRPr/>
            </a:lvl4pPr>
            <a:lvl5pPr marL="1151550" indent="-228514">
              <a:lnSpc>
                <a:spcPct val="100000"/>
              </a:lnSpc>
              <a:spcBef>
                <a:spcPts val="400"/>
              </a:spcBef>
              <a:spcAft>
                <a:spcPts val="0"/>
              </a:spcAft>
              <a:buClr>
                <a:schemeClr val="tx2"/>
              </a:buClr>
              <a:buSzPct val="100000"/>
              <a:buFont typeface="Arial" panose="020B0604020202020204" pitchFamily="34" charset="0"/>
              <a:buChar char="•"/>
              <a:defRPr/>
            </a:lvl5pPr>
          </a:lstStyle>
          <a:p>
            <a:pPr lvl="0"/>
            <a:r>
              <a:rPr lang="en-GB" noProof="0" dirty="0"/>
              <a:t>Text level 1</a:t>
            </a:r>
          </a:p>
          <a:p>
            <a:pPr lvl="1"/>
            <a:r>
              <a:rPr lang="en-GB" noProof="0" dirty="0"/>
              <a:t>Text level 2</a:t>
            </a:r>
          </a:p>
          <a:p>
            <a:pPr lvl="2"/>
            <a:r>
              <a:rPr lang="en-GB" noProof="0" dirty="0"/>
              <a:t>Text level 3</a:t>
            </a:r>
          </a:p>
          <a:p>
            <a:pPr lvl="3"/>
            <a:r>
              <a:rPr lang="en-GB" noProof="0" dirty="0"/>
              <a:t>Text level 4</a:t>
            </a:r>
          </a:p>
          <a:p>
            <a:pPr lvl="4"/>
            <a:r>
              <a:rPr lang="en-GB" noProof="0" dirty="0"/>
              <a:t>Text level 5</a:t>
            </a:r>
          </a:p>
        </p:txBody>
      </p:sp>
      <p:sp>
        <p:nvSpPr>
          <p:cNvPr id="14" name="Espace réservé du texte 7"/>
          <p:cNvSpPr>
            <a:spLocks noGrp="1"/>
          </p:cNvSpPr>
          <p:nvPr>
            <p:ph type="body" sz="quarter" idx="17" hasCustomPrompt="1"/>
          </p:nvPr>
        </p:nvSpPr>
        <p:spPr bwMode="gray">
          <a:xfrm>
            <a:off x="6096000" y="1315200"/>
            <a:ext cx="0" cy="4944000"/>
          </a:xfrm>
          <a:ln w="3175">
            <a:solidFill>
              <a:schemeClr val="tx2"/>
            </a:solidFill>
          </a:ln>
        </p:spPr>
        <p:txBody>
          <a:bodyPr/>
          <a:lstStyle>
            <a:lvl1pPr>
              <a:defRPr sz="133">
                <a:solidFill>
                  <a:schemeClr val="accent3">
                    <a:alpha val="0"/>
                  </a:schemeClr>
                </a:solidFill>
              </a:defRPr>
            </a:lvl1pPr>
          </a:lstStyle>
          <a:p>
            <a:pPr lvl="0"/>
            <a:r>
              <a:rPr lang="en-GB" noProof="0" dirty="0"/>
              <a:t> </a:t>
            </a:r>
          </a:p>
        </p:txBody>
      </p:sp>
      <p:sp>
        <p:nvSpPr>
          <p:cNvPr id="20" name="Espace réservé du texte 7"/>
          <p:cNvSpPr>
            <a:spLocks noGrp="1"/>
          </p:cNvSpPr>
          <p:nvPr>
            <p:ph type="body" sz="quarter" idx="18" hasCustomPrompt="1"/>
          </p:nvPr>
        </p:nvSpPr>
        <p:spPr bwMode="gray">
          <a:xfrm>
            <a:off x="624433" y="3787200"/>
            <a:ext cx="10943167" cy="0"/>
          </a:xfrm>
          <a:ln w="3175">
            <a:solidFill>
              <a:schemeClr val="tx2"/>
            </a:solidFill>
          </a:ln>
        </p:spPr>
        <p:txBody>
          <a:bodyPr/>
          <a:lstStyle>
            <a:lvl1pPr>
              <a:defRPr sz="133">
                <a:solidFill>
                  <a:schemeClr val="accent3">
                    <a:alpha val="0"/>
                  </a:schemeClr>
                </a:solidFill>
              </a:defRPr>
            </a:lvl1pPr>
          </a:lstStyle>
          <a:p>
            <a:pPr lvl="0"/>
            <a:r>
              <a:rPr lang="en-GB" noProof="0" dirty="0"/>
              <a:t> </a:t>
            </a:r>
          </a:p>
        </p:txBody>
      </p:sp>
      <p:sp>
        <p:nvSpPr>
          <p:cNvPr id="21" name="Espace réservé du texte 3"/>
          <p:cNvSpPr>
            <a:spLocks noGrp="1"/>
          </p:cNvSpPr>
          <p:nvPr>
            <p:ph type="body" sz="quarter" idx="19" hasCustomPrompt="1"/>
          </p:nvPr>
        </p:nvSpPr>
        <p:spPr bwMode="gray">
          <a:xfrm>
            <a:off x="6096102" y="1315200"/>
            <a:ext cx="5471503" cy="336000"/>
          </a:xfrm>
        </p:spPr>
        <p:txBody>
          <a:bodyPr lIns="359865" anchor="b" anchorCtr="0"/>
          <a:lstStyle>
            <a:lvl1pPr marL="0" indent="0">
              <a:lnSpc>
                <a:spcPct val="90000"/>
              </a:lnSpc>
              <a:spcBef>
                <a:spcPts val="0"/>
              </a:spcBef>
              <a:spcAft>
                <a:spcPts val="0"/>
              </a:spcAft>
              <a:buFont typeface="Arial" panose="020B0604020202020204" pitchFamily="34" charset="0"/>
              <a:buNone/>
              <a:defRPr b="1" baseline="0"/>
            </a:lvl1pPr>
            <a:lvl2pPr marL="0" indent="0">
              <a:buNone/>
              <a:defRPr/>
            </a:lvl2pPr>
          </a:lstStyle>
          <a:p>
            <a:pPr lvl="0"/>
            <a:r>
              <a:rPr lang="en-GB" noProof="0" dirty="0"/>
              <a:t>Block</a:t>
            </a:r>
          </a:p>
        </p:txBody>
      </p:sp>
      <p:sp>
        <p:nvSpPr>
          <p:cNvPr id="26" name="Espace réservé du texte 3"/>
          <p:cNvSpPr>
            <a:spLocks noGrp="1"/>
          </p:cNvSpPr>
          <p:nvPr>
            <p:ph type="body" sz="quarter" idx="20" hasCustomPrompt="1"/>
          </p:nvPr>
        </p:nvSpPr>
        <p:spPr bwMode="gray">
          <a:xfrm>
            <a:off x="6096101" y="1653644"/>
            <a:ext cx="5471503" cy="528000"/>
          </a:xfrm>
        </p:spPr>
        <p:txBody>
          <a:bodyPr lIns="359865" anchor="t" anchorCtr="0"/>
          <a:lstStyle>
            <a:lvl1pPr>
              <a:lnSpc>
                <a:spcPct val="100000"/>
              </a:lnSpc>
              <a:spcBef>
                <a:spcPts val="0"/>
              </a:spcBef>
              <a:spcAft>
                <a:spcPts val="0"/>
              </a:spcAft>
              <a:buNone/>
              <a:defRPr b="0" baseline="0">
                <a:solidFill>
                  <a:schemeClr val="tx1"/>
                </a:solidFill>
              </a:defRPr>
            </a:lvl1pPr>
            <a:lvl2pPr marL="0" indent="0">
              <a:buNone/>
              <a:defRPr/>
            </a:lvl2pPr>
          </a:lstStyle>
          <a:p>
            <a:pPr lvl="0"/>
            <a:r>
              <a:rPr lang="en-GB" noProof="0" dirty="0"/>
              <a:t>Sub-title</a:t>
            </a:r>
          </a:p>
        </p:txBody>
      </p:sp>
      <p:sp>
        <p:nvSpPr>
          <p:cNvPr id="27" name="Espace réservé du texte 7"/>
          <p:cNvSpPr>
            <a:spLocks noGrp="1"/>
          </p:cNvSpPr>
          <p:nvPr>
            <p:ph type="body" sz="quarter" idx="21" hasCustomPrompt="1"/>
          </p:nvPr>
        </p:nvSpPr>
        <p:spPr bwMode="gray">
          <a:xfrm>
            <a:off x="6096000" y="2192364"/>
            <a:ext cx="5472088" cy="1524669"/>
          </a:xfrm>
        </p:spPr>
        <p:txBody>
          <a:bodyPr lIns="359865"/>
          <a:lstStyle>
            <a:lvl1pPr marL="228514" indent="-228514">
              <a:lnSpc>
                <a:spcPct val="100000"/>
              </a:lnSpc>
              <a:spcAft>
                <a:spcPts val="0"/>
              </a:spcAft>
              <a:buClr>
                <a:schemeClr val="tx2"/>
              </a:buClr>
              <a:buSzPct val="100000"/>
              <a:buFont typeface="Arial" panose="020B0604020202020204" pitchFamily="34" charset="0"/>
              <a:buChar char="•"/>
              <a:defRPr/>
            </a:lvl1pPr>
            <a:lvl2pPr marL="460608" indent="-228514">
              <a:lnSpc>
                <a:spcPct val="100000"/>
              </a:lnSpc>
              <a:spcBef>
                <a:spcPts val="400"/>
              </a:spcBef>
              <a:buClr>
                <a:schemeClr val="tx2"/>
              </a:buClr>
              <a:buFont typeface="Arial" panose="020B0604020202020204" pitchFamily="34" charset="0"/>
              <a:buChar char="•"/>
              <a:defRPr/>
            </a:lvl2pPr>
            <a:lvl3pPr marL="690923" indent="-228514">
              <a:lnSpc>
                <a:spcPct val="100000"/>
              </a:lnSpc>
              <a:spcBef>
                <a:spcPts val="400"/>
              </a:spcBef>
              <a:buClr>
                <a:schemeClr val="tx2"/>
              </a:buClr>
              <a:buFont typeface="Arial" panose="020B0604020202020204" pitchFamily="34" charset="0"/>
              <a:buChar char="•"/>
              <a:defRPr/>
            </a:lvl3pPr>
            <a:lvl4pPr marL="921237" indent="-228514">
              <a:lnSpc>
                <a:spcPct val="100000"/>
              </a:lnSpc>
              <a:spcBef>
                <a:spcPts val="400"/>
              </a:spcBef>
              <a:spcAft>
                <a:spcPts val="0"/>
              </a:spcAft>
              <a:buClr>
                <a:schemeClr val="tx2"/>
              </a:buClr>
              <a:buSzPct val="100000"/>
              <a:buFont typeface="Arial" panose="020B0604020202020204" pitchFamily="34" charset="0"/>
              <a:buChar char="•"/>
              <a:defRPr/>
            </a:lvl4pPr>
            <a:lvl5pPr marL="1151550" indent="-228514">
              <a:lnSpc>
                <a:spcPct val="100000"/>
              </a:lnSpc>
              <a:spcBef>
                <a:spcPts val="400"/>
              </a:spcBef>
              <a:spcAft>
                <a:spcPts val="0"/>
              </a:spcAft>
              <a:buClr>
                <a:schemeClr val="tx2"/>
              </a:buClr>
              <a:buSzPct val="100000"/>
              <a:buFont typeface="Arial" panose="020B0604020202020204" pitchFamily="34" charset="0"/>
              <a:buChar char="•"/>
              <a:defRPr/>
            </a:lvl5pPr>
          </a:lstStyle>
          <a:p>
            <a:pPr lvl="0"/>
            <a:r>
              <a:rPr lang="en-GB" noProof="0" dirty="0"/>
              <a:t>Text level 1</a:t>
            </a:r>
          </a:p>
          <a:p>
            <a:pPr lvl="1"/>
            <a:r>
              <a:rPr lang="en-GB" noProof="0" dirty="0"/>
              <a:t>Text level 2</a:t>
            </a:r>
          </a:p>
          <a:p>
            <a:pPr lvl="2"/>
            <a:r>
              <a:rPr lang="en-GB" noProof="0" dirty="0"/>
              <a:t>Text level 3</a:t>
            </a:r>
          </a:p>
          <a:p>
            <a:pPr lvl="3"/>
            <a:r>
              <a:rPr lang="en-GB" noProof="0" dirty="0"/>
              <a:t>Text level 4</a:t>
            </a:r>
          </a:p>
          <a:p>
            <a:pPr lvl="4"/>
            <a:r>
              <a:rPr lang="en-GB" noProof="0" dirty="0"/>
              <a:t>Text level 5</a:t>
            </a:r>
          </a:p>
        </p:txBody>
      </p:sp>
      <p:sp>
        <p:nvSpPr>
          <p:cNvPr id="28" name="Espace réservé du texte 3"/>
          <p:cNvSpPr>
            <a:spLocks noGrp="1"/>
          </p:cNvSpPr>
          <p:nvPr>
            <p:ph type="body" sz="quarter" idx="22" hasCustomPrompt="1"/>
          </p:nvPr>
        </p:nvSpPr>
        <p:spPr bwMode="gray">
          <a:xfrm>
            <a:off x="624420" y="3859200"/>
            <a:ext cx="5470997" cy="336000"/>
          </a:xfrm>
        </p:spPr>
        <p:txBody>
          <a:bodyPr rIns="359865" anchor="b" anchorCtr="0"/>
          <a:lstStyle>
            <a:lvl1pPr marL="0" indent="0">
              <a:lnSpc>
                <a:spcPct val="90000"/>
              </a:lnSpc>
              <a:spcBef>
                <a:spcPts val="0"/>
              </a:spcBef>
              <a:spcAft>
                <a:spcPts val="0"/>
              </a:spcAft>
              <a:buNone/>
              <a:defRPr b="1" baseline="0"/>
            </a:lvl1pPr>
            <a:lvl2pPr marL="0" indent="0">
              <a:buNone/>
              <a:defRPr/>
            </a:lvl2pPr>
          </a:lstStyle>
          <a:p>
            <a:pPr lvl="0"/>
            <a:r>
              <a:rPr lang="en-GB" noProof="0" dirty="0"/>
              <a:t>Block</a:t>
            </a:r>
          </a:p>
        </p:txBody>
      </p:sp>
      <p:sp>
        <p:nvSpPr>
          <p:cNvPr id="29" name="Espace réservé du texte 3"/>
          <p:cNvSpPr>
            <a:spLocks noGrp="1"/>
          </p:cNvSpPr>
          <p:nvPr>
            <p:ph type="body" sz="quarter" idx="23" hasCustomPrompt="1"/>
          </p:nvPr>
        </p:nvSpPr>
        <p:spPr bwMode="gray">
          <a:xfrm>
            <a:off x="624420" y="4197712"/>
            <a:ext cx="5470997" cy="528000"/>
          </a:xfrm>
        </p:spPr>
        <p:txBody>
          <a:bodyPr rIns="359865" anchor="t" anchorCtr="0"/>
          <a:lstStyle>
            <a:lvl1pPr>
              <a:lnSpc>
                <a:spcPct val="100000"/>
              </a:lnSpc>
              <a:spcBef>
                <a:spcPts val="0"/>
              </a:spcBef>
              <a:spcAft>
                <a:spcPts val="0"/>
              </a:spcAft>
              <a:buNone/>
              <a:defRPr b="0" baseline="0">
                <a:solidFill>
                  <a:schemeClr val="tx1"/>
                </a:solidFill>
              </a:defRPr>
            </a:lvl1pPr>
            <a:lvl2pPr marL="0" indent="0">
              <a:buNone/>
              <a:defRPr/>
            </a:lvl2pPr>
          </a:lstStyle>
          <a:p>
            <a:pPr lvl="0"/>
            <a:r>
              <a:rPr lang="en-GB" noProof="0" dirty="0"/>
              <a:t>Sub-title</a:t>
            </a:r>
          </a:p>
        </p:txBody>
      </p:sp>
      <p:sp>
        <p:nvSpPr>
          <p:cNvPr id="30" name="Espace réservé du texte 7"/>
          <p:cNvSpPr>
            <a:spLocks noGrp="1"/>
          </p:cNvSpPr>
          <p:nvPr>
            <p:ph type="body" sz="quarter" idx="24" hasCustomPrompt="1"/>
          </p:nvPr>
        </p:nvSpPr>
        <p:spPr bwMode="gray">
          <a:xfrm>
            <a:off x="624437" y="4736432"/>
            <a:ext cx="5471583" cy="1524669"/>
          </a:xfrm>
        </p:spPr>
        <p:txBody>
          <a:bodyPr rIns="359865"/>
          <a:lstStyle>
            <a:lvl1pPr marL="228514" indent="-228514">
              <a:lnSpc>
                <a:spcPct val="100000"/>
              </a:lnSpc>
              <a:spcAft>
                <a:spcPts val="0"/>
              </a:spcAft>
              <a:buClr>
                <a:schemeClr val="tx2"/>
              </a:buClr>
              <a:buSzPct val="100000"/>
              <a:buFont typeface="Arial" panose="020B0604020202020204" pitchFamily="34" charset="0"/>
              <a:buChar char="•"/>
              <a:defRPr/>
            </a:lvl1pPr>
            <a:lvl2pPr marL="460608" indent="-228514">
              <a:lnSpc>
                <a:spcPct val="100000"/>
              </a:lnSpc>
              <a:spcBef>
                <a:spcPts val="400"/>
              </a:spcBef>
              <a:buClr>
                <a:schemeClr val="tx2"/>
              </a:buClr>
              <a:buFont typeface="Arial" panose="020B0604020202020204" pitchFamily="34" charset="0"/>
              <a:buChar char="•"/>
              <a:defRPr/>
            </a:lvl2pPr>
            <a:lvl3pPr marL="690923" indent="-228514">
              <a:lnSpc>
                <a:spcPct val="100000"/>
              </a:lnSpc>
              <a:spcBef>
                <a:spcPts val="400"/>
              </a:spcBef>
              <a:buClr>
                <a:schemeClr val="tx2"/>
              </a:buClr>
              <a:buFont typeface="Arial" panose="020B0604020202020204" pitchFamily="34" charset="0"/>
              <a:buChar char="•"/>
              <a:defRPr/>
            </a:lvl3pPr>
            <a:lvl4pPr marL="921237" indent="-228514">
              <a:lnSpc>
                <a:spcPct val="100000"/>
              </a:lnSpc>
              <a:spcBef>
                <a:spcPts val="400"/>
              </a:spcBef>
              <a:spcAft>
                <a:spcPts val="0"/>
              </a:spcAft>
              <a:buClr>
                <a:schemeClr val="tx2"/>
              </a:buClr>
              <a:buSzPct val="100000"/>
              <a:buFont typeface="Arial" panose="020B0604020202020204" pitchFamily="34" charset="0"/>
              <a:buChar char="•"/>
              <a:defRPr/>
            </a:lvl4pPr>
            <a:lvl5pPr marL="1151550" indent="-228514">
              <a:lnSpc>
                <a:spcPct val="100000"/>
              </a:lnSpc>
              <a:spcBef>
                <a:spcPts val="400"/>
              </a:spcBef>
              <a:spcAft>
                <a:spcPts val="0"/>
              </a:spcAft>
              <a:buClr>
                <a:schemeClr val="tx2"/>
              </a:buClr>
              <a:buSzPct val="100000"/>
              <a:buFont typeface="Arial" panose="020B0604020202020204" pitchFamily="34" charset="0"/>
              <a:buChar char="•"/>
              <a:defRPr/>
            </a:lvl5pPr>
          </a:lstStyle>
          <a:p>
            <a:pPr lvl="0"/>
            <a:r>
              <a:rPr lang="en-GB" noProof="0" dirty="0"/>
              <a:t>Text level 1</a:t>
            </a:r>
          </a:p>
          <a:p>
            <a:pPr lvl="1"/>
            <a:r>
              <a:rPr lang="en-GB" noProof="0" dirty="0"/>
              <a:t>Text level 2</a:t>
            </a:r>
          </a:p>
          <a:p>
            <a:pPr lvl="2"/>
            <a:r>
              <a:rPr lang="en-GB" noProof="0" dirty="0"/>
              <a:t>Text level 3</a:t>
            </a:r>
          </a:p>
          <a:p>
            <a:pPr lvl="3"/>
            <a:r>
              <a:rPr lang="en-GB" noProof="0" dirty="0"/>
              <a:t>Text level 4</a:t>
            </a:r>
          </a:p>
          <a:p>
            <a:pPr lvl="4"/>
            <a:r>
              <a:rPr lang="en-GB" noProof="0" dirty="0"/>
              <a:t>Text level 5</a:t>
            </a:r>
          </a:p>
        </p:txBody>
      </p:sp>
      <p:sp>
        <p:nvSpPr>
          <p:cNvPr id="31" name="Espace réservé du texte 3"/>
          <p:cNvSpPr>
            <a:spLocks noGrp="1"/>
          </p:cNvSpPr>
          <p:nvPr>
            <p:ph type="body" sz="quarter" idx="25" hasCustomPrompt="1"/>
          </p:nvPr>
        </p:nvSpPr>
        <p:spPr bwMode="gray">
          <a:xfrm>
            <a:off x="6096102" y="3859199"/>
            <a:ext cx="5471503" cy="336000"/>
          </a:xfrm>
        </p:spPr>
        <p:txBody>
          <a:bodyPr lIns="359865" anchor="b" anchorCtr="0"/>
          <a:lstStyle>
            <a:lvl1pPr marL="0" indent="0">
              <a:lnSpc>
                <a:spcPct val="90000"/>
              </a:lnSpc>
              <a:spcBef>
                <a:spcPts val="0"/>
              </a:spcBef>
              <a:spcAft>
                <a:spcPts val="0"/>
              </a:spcAft>
              <a:buNone/>
              <a:defRPr b="1" baseline="0"/>
            </a:lvl1pPr>
            <a:lvl2pPr marL="0" indent="0">
              <a:buNone/>
              <a:defRPr/>
            </a:lvl2pPr>
          </a:lstStyle>
          <a:p>
            <a:pPr lvl="0"/>
            <a:r>
              <a:rPr lang="en-GB" noProof="0" dirty="0"/>
              <a:t>Block</a:t>
            </a:r>
          </a:p>
        </p:txBody>
      </p:sp>
      <p:sp>
        <p:nvSpPr>
          <p:cNvPr id="32" name="Espace réservé du texte 3"/>
          <p:cNvSpPr>
            <a:spLocks noGrp="1"/>
          </p:cNvSpPr>
          <p:nvPr>
            <p:ph type="body" sz="quarter" idx="26" hasCustomPrompt="1"/>
          </p:nvPr>
        </p:nvSpPr>
        <p:spPr bwMode="gray">
          <a:xfrm>
            <a:off x="6096102" y="4197712"/>
            <a:ext cx="5471503" cy="528000"/>
          </a:xfrm>
        </p:spPr>
        <p:txBody>
          <a:bodyPr lIns="359865" anchor="t" anchorCtr="0"/>
          <a:lstStyle>
            <a:lvl1pPr>
              <a:lnSpc>
                <a:spcPct val="100000"/>
              </a:lnSpc>
              <a:spcBef>
                <a:spcPts val="0"/>
              </a:spcBef>
              <a:spcAft>
                <a:spcPts val="0"/>
              </a:spcAft>
              <a:buNone/>
              <a:defRPr b="0" baseline="0">
                <a:solidFill>
                  <a:schemeClr val="tx1"/>
                </a:solidFill>
              </a:defRPr>
            </a:lvl1pPr>
            <a:lvl2pPr marL="0" indent="0">
              <a:buNone/>
              <a:defRPr/>
            </a:lvl2pPr>
          </a:lstStyle>
          <a:p>
            <a:pPr lvl="0"/>
            <a:r>
              <a:rPr lang="en-GB" noProof="0" dirty="0"/>
              <a:t>Sub-title</a:t>
            </a:r>
          </a:p>
        </p:txBody>
      </p:sp>
      <p:sp>
        <p:nvSpPr>
          <p:cNvPr id="33" name="Espace réservé du texte 7"/>
          <p:cNvSpPr>
            <a:spLocks noGrp="1"/>
          </p:cNvSpPr>
          <p:nvPr>
            <p:ph type="body" sz="quarter" idx="27" hasCustomPrompt="1"/>
          </p:nvPr>
        </p:nvSpPr>
        <p:spPr bwMode="gray">
          <a:xfrm>
            <a:off x="6095999" y="4736432"/>
            <a:ext cx="5472088" cy="1524669"/>
          </a:xfrm>
        </p:spPr>
        <p:txBody>
          <a:bodyPr lIns="359865"/>
          <a:lstStyle>
            <a:lvl1pPr marL="228514" indent="-228514">
              <a:lnSpc>
                <a:spcPct val="100000"/>
              </a:lnSpc>
              <a:spcAft>
                <a:spcPts val="0"/>
              </a:spcAft>
              <a:buClr>
                <a:schemeClr val="tx2"/>
              </a:buClr>
              <a:buSzPct val="100000"/>
              <a:buFont typeface="Arial" panose="020B0604020202020204" pitchFamily="34" charset="0"/>
              <a:buChar char="•"/>
              <a:defRPr/>
            </a:lvl1pPr>
            <a:lvl2pPr marL="460608" indent="-228514">
              <a:lnSpc>
                <a:spcPct val="100000"/>
              </a:lnSpc>
              <a:spcBef>
                <a:spcPts val="400"/>
              </a:spcBef>
              <a:buClr>
                <a:schemeClr val="tx2"/>
              </a:buClr>
              <a:buFont typeface="Arial" panose="020B0604020202020204" pitchFamily="34" charset="0"/>
              <a:buChar char="•"/>
              <a:defRPr/>
            </a:lvl2pPr>
            <a:lvl3pPr marL="690923" indent="-228514">
              <a:lnSpc>
                <a:spcPct val="100000"/>
              </a:lnSpc>
              <a:spcBef>
                <a:spcPts val="400"/>
              </a:spcBef>
              <a:buClr>
                <a:schemeClr val="tx2"/>
              </a:buClr>
              <a:buFont typeface="Arial" panose="020B0604020202020204" pitchFamily="34" charset="0"/>
              <a:buChar char="•"/>
              <a:defRPr/>
            </a:lvl3pPr>
            <a:lvl4pPr marL="921237" indent="-228514">
              <a:lnSpc>
                <a:spcPct val="100000"/>
              </a:lnSpc>
              <a:spcBef>
                <a:spcPts val="400"/>
              </a:spcBef>
              <a:spcAft>
                <a:spcPts val="0"/>
              </a:spcAft>
              <a:buClr>
                <a:schemeClr val="tx2"/>
              </a:buClr>
              <a:buSzPct val="100000"/>
              <a:buFont typeface="Arial" panose="020B0604020202020204" pitchFamily="34" charset="0"/>
              <a:buChar char="•"/>
              <a:defRPr/>
            </a:lvl4pPr>
            <a:lvl5pPr marL="1151550" indent="-228514">
              <a:lnSpc>
                <a:spcPct val="100000"/>
              </a:lnSpc>
              <a:spcBef>
                <a:spcPts val="400"/>
              </a:spcBef>
              <a:spcAft>
                <a:spcPts val="0"/>
              </a:spcAft>
              <a:buClr>
                <a:schemeClr val="tx2"/>
              </a:buClr>
              <a:buSzPct val="100000"/>
              <a:buFont typeface="Arial" panose="020B0604020202020204" pitchFamily="34" charset="0"/>
              <a:buChar char="•"/>
              <a:defRPr/>
            </a:lvl5pPr>
          </a:lstStyle>
          <a:p>
            <a:pPr lvl="0"/>
            <a:r>
              <a:rPr lang="en-GB" noProof="0" dirty="0"/>
              <a:t>Text level 1</a:t>
            </a:r>
          </a:p>
          <a:p>
            <a:pPr lvl="1"/>
            <a:r>
              <a:rPr lang="en-GB" noProof="0" dirty="0"/>
              <a:t>Text level 2</a:t>
            </a:r>
          </a:p>
          <a:p>
            <a:pPr lvl="2"/>
            <a:r>
              <a:rPr lang="en-GB" noProof="0" dirty="0"/>
              <a:t>Text level 3</a:t>
            </a:r>
          </a:p>
          <a:p>
            <a:pPr lvl="3"/>
            <a:r>
              <a:rPr lang="en-GB" noProof="0" dirty="0"/>
              <a:t>Text level 4</a:t>
            </a:r>
          </a:p>
          <a:p>
            <a:pPr lvl="4"/>
            <a:r>
              <a:rPr lang="en-GB" noProof="0" dirty="0"/>
              <a:t>Text level 5</a:t>
            </a:r>
          </a:p>
        </p:txBody>
      </p:sp>
    </p:spTree>
    <p:extLst>
      <p:ext uri="{BB962C8B-B14F-4D97-AF65-F5344CB8AC3E}">
        <p14:creationId xmlns:p14="http://schemas.microsoft.com/office/powerpoint/2010/main" val="388957042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2_Numbered_Blocks">
    <p:spTree>
      <p:nvGrpSpPr>
        <p:cNvPr id="1" name=""/>
        <p:cNvGrpSpPr/>
        <p:nvPr/>
      </p:nvGrpSpPr>
      <p:grpSpPr>
        <a:xfrm>
          <a:off x="0" y="0"/>
          <a:ext cx="0" cy="0"/>
          <a:chOff x="0" y="0"/>
          <a:chExt cx="0" cy="0"/>
        </a:xfrm>
      </p:grpSpPr>
      <p:sp>
        <p:nvSpPr>
          <p:cNvPr id="2" name="Titre 1"/>
          <p:cNvSpPr>
            <a:spLocks noGrp="1"/>
          </p:cNvSpPr>
          <p:nvPr>
            <p:ph type="title" hasCustomPrompt="1"/>
          </p:nvPr>
        </p:nvSpPr>
        <p:spPr bwMode="gray"/>
        <p:txBody>
          <a:bodyPr/>
          <a:lstStyle>
            <a:lvl1pPr>
              <a:defRPr/>
            </a:lvl1pPr>
          </a:lstStyle>
          <a:p>
            <a:r>
              <a:rPr lang="en-GB" noProof="0" dirty="0"/>
              <a:t>Title</a:t>
            </a:r>
          </a:p>
        </p:txBody>
      </p:sp>
      <p:sp>
        <p:nvSpPr>
          <p:cNvPr id="11" name="Espace réservé de la date 10"/>
          <p:cNvSpPr>
            <a:spLocks noGrp="1"/>
          </p:cNvSpPr>
          <p:nvPr>
            <p:ph type="dt" sz="half" idx="10"/>
          </p:nvPr>
        </p:nvSpPr>
        <p:spPr bwMode="gray"/>
        <p:txBody>
          <a:bodyPr/>
          <a:lstStyle/>
          <a:p>
            <a:fld id="{C50F0F3B-9764-4681-886D-DB3E9BC17E0B}" type="datetime1">
              <a:rPr lang="fr-FR" smtClean="0">
                <a:solidFill>
                  <a:srgbClr val="FFFFFF">
                    <a:alpha val="0"/>
                  </a:srgbClr>
                </a:solidFill>
              </a:rPr>
              <a:pPr/>
              <a:t>07/07/2020</a:t>
            </a:fld>
            <a:endParaRPr lang="en-GB" dirty="0">
              <a:solidFill>
                <a:srgbClr val="FFFFFF">
                  <a:alpha val="0"/>
                </a:srgbClr>
              </a:solidFill>
            </a:endParaRPr>
          </a:p>
        </p:txBody>
      </p:sp>
      <p:sp>
        <p:nvSpPr>
          <p:cNvPr id="12" name="Espace réservé du numéro de diapositive 11"/>
          <p:cNvSpPr>
            <a:spLocks noGrp="1"/>
          </p:cNvSpPr>
          <p:nvPr>
            <p:ph type="sldNum" sz="quarter" idx="11"/>
          </p:nvPr>
        </p:nvSpPr>
        <p:spPr bwMode="gray"/>
        <p:txBody>
          <a:bodyPr/>
          <a:lstStyle/>
          <a:p>
            <a:fld id="{10C140CD-8AED-46FF-A9A2-77308F3F39AE}" type="slidenum">
              <a:rPr lang="en-GB" smtClean="0">
                <a:solidFill>
                  <a:srgbClr val="F8485E"/>
                </a:solidFill>
              </a:rPr>
              <a:pPr/>
              <a:t>‹#›</a:t>
            </a:fld>
            <a:endParaRPr lang="en-GB" dirty="0">
              <a:solidFill>
                <a:srgbClr val="F8485E"/>
              </a:solidFill>
            </a:endParaRPr>
          </a:p>
        </p:txBody>
      </p:sp>
      <p:sp>
        <p:nvSpPr>
          <p:cNvPr id="13" name="Espace réservé du pied de page 12"/>
          <p:cNvSpPr>
            <a:spLocks noGrp="1"/>
          </p:cNvSpPr>
          <p:nvPr>
            <p:ph type="ftr" sz="quarter" idx="12"/>
          </p:nvPr>
        </p:nvSpPr>
        <p:spPr bwMode="gray"/>
        <p:txBody>
          <a:bodyPr/>
          <a:lstStyle/>
          <a:p>
            <a:endParaRPr lang="en-GB" dirty="0">
              <a:solidFill>
                <a:srgbClr val="56555A"/>
              </a:solidFill>
            </a:endParaRPr>
          </a:p>
        </p:txBody>
      </p:sp>
      <p:sp>
        <p:nvSpPr>
          <p:cNvPr id="5" name="Espace réservé du texte 4"/>
          <p:cNvSpPr>
            <a:spLocks noGrp="1"/>
          </p:cNvSpPr>
          <p:nvPr>
            <p:ph type="body" sz="quarter" idx="13" hasCustomPrompt="1"/>
          </p:nvPr>
        </p:nvSpPr>
        <p:spPr bwMode="gray">
          <a:xfrm>
            <a:off x="624433" y="645587"/>
            <a:ext cx="10943167" cy="622300"/>
          </a:xfrm>
        </p:spPr>
        <p:txBody>
          <a:bodyPr/>
          <a:lstStyle>
            <a:lvl1pPr marL="0" indent="0">
              <a:lnSpc>
                <a:spcPct val="100000"/>
              </a:lnSpc>
              <a:spcBef>
                <a:spcPts val="0"/>
              </a:spcBef>
              <a:spcAft>
                <a:spcPts val="0"/>
              </a:spcAft>
              <a:buFont typeface="Arial" panose="020B0604020202020204" pitchFamily="34" charset="0"/>
              <a:buNone/>
              <a:defRPr sz="1867"/>
            </a:lvl1pPr>
          </a:lstStyle>
          <a:p>
            <a:pPr lvl="0"/>
            <a:r>
              <a:rPr lang="en-GB" noProof="0" dirty="0"/>
              <a:t>Sub-title</a:t>
            </a:r>
          </a:p>
        </p:txBody>
      </p:sp>
      <p:sp>
        <p:nvSpPr>
          <p:cNvPr id="10" name="Espace réservé du texte 4"/>
          <p:cNvSpPr>
            <a:spLocks noGrp="1"/>
          </p:cNvSpPr>
          <p:nvPr>
            <p:ph type="body" sz="quarter" idx="14" hasCustomPrompt="1"/>
          </p:nvPr>
        </p:nvSpPr>
        <p:spPr bwMode="gray">
          <a:xfrm>
            <a:off x="2640207" y="1315200"/>
            <a:ext cx="1440000" cy="1440000"/>
          </a:xfrm>
          <a:prstGeom prst="ellipse">
            <a:avLst/>
          </a:prstGeom>
          <a:solidFill>
            <a:schemeClr val="accent1"/>
          </a:solidFill>
        </p:spPr>
        <p:txBody>
          <a:bodyPr anchor="ctr" anchorCtr="0"/>
          <a:lstStyle>
            <a:lvl1pPr marL="0" indent="0" algn="ctr">
              <a:lnSpc>
                <a:spcPct val="100000"/>
              </a:lnSpc>
              <a:spcBef>
                <a:spcPts val="0"/>
              </a:spcBef>
              <a:spcAft>
                <a:spcPts val="0"/>
              </a:spcAft>
              <a:buNone/>
              <a:defRPr sz="8000" b="1">
                <a:solidFill>
                  <a:schemeClr val="bg1"/>
                </a:solidFill>
              </a:defRPr>
            </a:lvl1pPr>
            <a:lvl2pPr marL="0" indent="0" algn="ctr">
              <a:lnSpc>
                <a:spcPct val="100000"/>
              </a:lnSpc>
              <a:buNone/>
              <a:defRPr sz="2133"/>
            </a:lvl2pPr>
          </a:lstStyle>
          <a:p>
            <a:pPr lvl="0"/>
            <a:r>
              <a:rPr lang="en-GB" noProof="0" dirty="0"/>
              <a:t>0</a:t>
            </a:r>
          </a:p>
        </p:txBody>
      </p:sp>
      <p:sp>
        <p:nvSpPr>
          <p:cNvPr id="6" name="Espace réservé du texte 5"/>
          <p:cNvSpPr>
            <a:spLocks noGrp="1"/>
          </p:cNvSpPr>
          <p:nvPr>
            <p:ph type="body" sz="quarter" idx="15" hasCustomPrompt="1"/>
          </p:nvPr>
        </p:nvSpPr>
        <p:spPr bwMode="gray">
          <a:xfrm>
            <a:off x="624437" y="3024003"/>
            <a:ext cx="5471583" cy="3237100"/>
          </a:xfrm>
        </p:spPr>
        <p:txBody>
          <a:bodyPr rIns="179933"/>
          <a:lstStyle>
            <a:lvl1pPr marL="0" indent="0" algn="l">
              <a:lnSpc>
                <a:spcPct val="100000"/>
              </a:lnSpc>
              <a:spcBef>
                <a:spcPts val="400"/>
              </a:spcBef>
              <a:spcAft>
                <a:spcPts val="0"/>
              </a:spcAft>
              <a:buFont typeface="Arial" panose="020B0604020202020204" pitchFamily="34" charset="0"/>
              <a:buNone/>
              <a:defRPr b="1"/>
            </a:lvl1pPr>
            <a:lvl2pPr marL="0" indent="0">
              <a:lnSpc>
                <a:spcPct val="100000"/>
              </a:lnSpc>
              <a:buFont typeface="Arial" panose="020B0604020202020204" pitchFamily="34" charset="0"/>
              <a:buNone/>
              <a:defRPr/>
            </a:lvl2pPr>
            <a:lvl3pPr marL="230314" indent="-228514">
              <a:lnSpc>
                <a:spcPct val="110000"/>
              </a:lnSpc>
              <a:buSzPct val="100000"/>
              <a:buFont typeface="Arial" panose="020B0604020202020204" pitchFamily="34" charset="0"/>
              <a:buChar char="•"/>
              <a:defRPr/>
            </a:lvl3pPr>
          </a:lstStyle>
          <a:p>
            <a:pPr lvl="0"/>
            <a:r>
              <a:rPr lang="en-GB" noProof="0" dirty="0"/>
              <a:t>Text level 1</a:t>
            </a:r>
          </a:p>
          <a:p>
            <a:pPr lvl="1"/>
            <a:r>
              <a:rPr lang="en-GB" noProof="0" dirty="0"/>
              <a:t>Text level 2</a:t>
            </a:r>
          </a:p>
          <a:p>
            <a:pPr lvl="2"/>
            <a:r>
              <a:rPr lang="en-GB" noProof="0" dirty="0"/>
              <a:t>Text level 3</a:t>
            </a:r>
          </a:p>
        </p:txBody>
      </p:sp>
      <p:sp>
        <p:nvSpPr>
          <p:cNvPr id="14" name="Espace réservé du texte 7"/>
          <p:cNvSpPr>
            <a:spLocks noGrp="1"/>
          </p:cNvSpPr>
          <p:nvPr>
            <p:ph type="body" sz="quarter" idx="17" hasCustomPrompt="1"/>
          </p:nvPr>
        </p:nvSpPr>
        <p:spPr bwMode="gray">
          <a:xfrm>
            <a:off x="6096000" y="1315200"/>
            <a:ext cx="0" cy="4944000"/>
          </a:xfrm>
          <a:ln w="3175">
            <a:solidFill>
              <a:schemeClr val="tx1"/>
            </a:solidFill>
          </a:ln>
        </p:spPr>
        <p:txBody>
          <a:bodyPr/>
          <a:lstStyle>
            <a:lvl1pPr>
              <a:defRPr sz="133">
                <a:solidFill>
                  <a:schemeClr val="accent3">
                    <a:alpha val="0"/>
                  </a:schemeClr>
                </a:solidFill>
              </a:defRPr>
            </a:lvl1pPr>
          </a:lstStyle>
          <a:p>
            <a:pPr lvl="0"/>
            <a:r>
              <a:rPr lang="en-GB" noProof="0" dirty="0"/>
              <a:t> </a:t>
            </a:r>
          </a:p>
        </p:txBody>
      </p:sp>
      <p:sp>
        <p:nvSpPr>
          <p:cNvPr id="17" name="Espace réservé du texte 4"/>
          <p:cNvSpPr>
            <a:spLocks noGrp="1"/>
          </p:cNvSpPr>
          <p:nvPr>
            <p:ph type="body" sz="quarter" idx="18" hasCustomPrompt="1"/>
          </p:nvPr>
        </p:nvSpPr>
        <p:spPr bwMode="gray">
          <a:xfrm>
            <a:off x="8103132" y="1315200"/>
            <a:ext cx="1440000" cy="1440000"/>
          </a:xfrm>
          <a:prstGeom prst="ellipse">
            <a:avLst/>
          </a:prstGeom>
          <a:solidFill>
            <a:schemeClr val="accent2"/>
          </a:solidFill>
        </p:spPr>
        <p:txBody>
          <a:bodyPr anchor="ctr" anchorCtr="0"/>
          <a:lstStyle>
            <a:lvl1pPr marL="0" indent="0" algn="ctr">
              <a:lnSpc>
                <a:spcPct val="100000"/>
              </a:lnSpc>
              <a:spcBef>
                <a:spcPts val="0"/>
              </a:spcBef>
              <a:spcAft>
                <a:spcPts val="0"/>
              </a:spcAft>
              <a:buNone/>
              <a:defRPr sz="8000" b="1">
                <a:solidFill>
                  <a:schemeClr val="bg1"/>
                </a:solidFill>
              </a:defRPr>
            </a:lvl1pPr>
            <a:lvl2pPr marL="0" indent="0" algn="ctr">
              <a:lnSpc>
                <a:spcPct val="100000"/>
              </a:lnSpc>
              <a:buNone/>
              <a:defRPr sz="2133"/>
            </a:lvl2pPr>
          </a:lstStyle>
          <a:p>
            <a:pPr lvl="0"/>
            <a:r>
              <a:rPr lang="en-GB" noProof="0" dirty="0"/>
              <a:t>0</a:t>
            </a:r>
          </a:p>
        </p:txBody>
      </p:sp>
      <p:sp>
        <p:nvSpPr>
          <p:cNvPr id="18" name="Espace réservé du texte 5"/>
          <p:cNvSpPr>
            <a:spLocks noGrp="1"/>
          </p:cNvSpPr>
          <p:nvPr>
            <p:ph type="body" sz="quarter" idx="19" hasCustomPrompt="1"/>
          </p:nvPr>
        </p:nvSpPr>
        <p:spPr bwMode="gray">
          <a:xfrm>
            <a:off x="6096000" y="3024003"/>
            <a:ext cx="5454264" cy="3237100"/>
          </a:xfrm>
        </p:spPr>
        <p:txBody>
          <a:bodyPr lIns="179933" rIns="0"/>
          <a:lstStyle>
            <a:lvl1pPr marL="0" indent="0">
              <a:lnSpc>
                <a:spcPct val="100000"/>
              </a:lnSpc>
              <a:spcBef>
                <a:spcPts val="400"/>
              </a:spcBef>
              <a:spcAft>
                <a:spcPts val="0"/>
              </a:spcAft>
              <a:buFont typeface="Arial" panose="020B0604020202020204" pitchFamily="34" charset="0"/>
              <a:buNone/>
              <a:defRPr b="1"/>
            </a:lvl1pPr>
            <a:lvl2pPr marL="0" indent="0">
              <a:lnSpc>
                <a:spcPct val="100000"/>
              </a:lnSpc>
              <a:buFont typeface="Arial" panose="020B0604020202020204" pitchFamily="34" charset="0"/>
              <a:buNone/>
              <a:defRPr/>
            </a:lvl2pPr>
            <a:lvl3pPr marL="230314" indent="-228514">
              <a:lnSpc>
                <a:spcPct val="110000"/>
              </a:lnSpc>
              <a:buSzPct val="100000"/>
              <a:buFont typeface="Arial" panose="020B0604020202020204" pitchFamily="34" charset="0"/>
              <a:buChar char="•"/>
              <a:defRPr/>
            </a:lvl3pPr>
          </a:lstStyle>
          <a:p>
            <a:pPr lvl="0"/>
            <a:r>
              <a:rPr lang="en-GB" noProof="0" dirty="0"/>
              <a:t>Text level 1</a:t>
            </a:r>
          </a:p>
          <a:p>
            <a:pPr lvl="1"/>
            <a:r>
              <a:rPr lang="en-GB" noProof="0" dirty="0"/>
              <a:t>Text level 2</a:t>
            </a:r>
          </a:p>
          <a:p>
            <a:pPr lvl="2"/>
            <a:r>
              <a:rPr lang="en-GB" noProof="0" dirty="0"/>
              <a:t>Text level 3</a:t>
            </a:r>
          </a:p>
        </p:txBody>
      </p:sp>
    </p:spTree>
    <p:extLst>
      <p:ext uri="{BB962C8B-B14F-4D97-AF65-F5344CB8AC3E}">
        <p14:creationId xmlns:p14="http://schemas.microsoft.com/office/powerpoint/2010/main" val="3971626652"/>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3_Numbered_Blocks">
    <p:spTree>
      <p:nvGrpSpPr>
        <p:cNvPr id="1" name=""/>
        <p:cNvGrpSpPr/>
        <p:nvPr/>
      </p:nvGrpSpPr>
      <p:grpSpPr>
        <a:xfrm>
          <a:off x="0" y="0"/>
          <a:ext cx="0" cy="0"/>
          <a:chOff x="0" y="0"/>
          <a:chExt cx="0" cy="0"/>
        </a:xfrm>
      </p:grpSpPr>
      <p:sp>
        <p:nvSpPr>
          <p:cNvPr id="2" name="Titre 1"/>
          <p:cNvSpPr>
            <a:spLocks noGrp="1"/>
          </p:cNvSpPr>
          <p:nvPr>
            <p:ph type="title" hasCustomPrompt="1"/>
          </p:nvPr>
        </p:nvSpPr>
        <p:spPr bwMode="gray"/>
        <p:txBody>
          <a:bodyPr/>
          <a:lstStyle>
            <a:lvl1pPr>
              <a:defRPr/>
            </a:lvl1pPr>
          </a:lstStyle>
          <a:p>
            <a:r>
              <a:rPr lang="en-GB" noProof="0" dirty="0"/>
              <a:t>Title</a:t>
            </a:r>
          </a:p>
        </p:txBody>
      </p:sp>
      <p:sp>
        <p:nvSpPr>
          <p:cNvPr id="11" name="Espace réservé de la date 10"/>
          <p:cNvSpPr>
            <a:spLocks noGrp="1"/>
          </p:cNvSpPr>
          <p:nvPr>
            <p:ph type="dt" sz="half" idx="10"/>
          </p:nvPr>
        </p:nvSpPr>
        <p:spPr bwMode="gray"/>
        <p:txBody>
          <a:bodyPr/>
          <a:lstStyle/>
          <a:p>
            <a:fld id="{5EF9D94E-2311-42B3-8FEF-FF32E104DBCA}" type="datetime1">
              <a:rPr lang="fr-FR" smtClean="0">
                <a:solidFill>
                  <a:srgbClr val="FFFFFF">
                    <a:alpha val="0"/>
                  </a:srgbClr>
                </a:solidFill>
              </a:rPr>
              <a:pPr/>
              <a:t>07/07/2020</a:t>
            </a:fld>
            <a:endParaRPr lang="en-GB" dirty="0">
              <a:solidFill>
                <a:srgbClr val="FFFFFF">
                  <a:alpha val="0"/>
                </a:srgbClr>
              </a:solidFill>
            </a:endParaRPr>
          </a:p>
        </p:txBody>
      </p:sp>
      <p:sp>
        <p:nvSpPr>
          <p:cNvPr id="12" name="Espace réservé du numéro de diapositive 11"/>
          <p:cNvSpPr>
            <a:spLocks noGrp="1"/>
          </p:cNvSpPr>
          <p:nvPr>
            <p:ph type="sldNum" sz="quarter" idx="11"/>
          </p:nvPr>
        </p:nvSpPr>
        <p:spPr bwMode="gray"/>
        <p:txBody>
          <a:bodyPr/>
          <a:lstStyle/>
          <a:p>
            <a:fld id="{10C140CD-8AED-46FF-A9A2-77308F3F39AE}" type="slidenum">
              <a:rPr lang="en-GB" smtClean="0">
                <a:solidFill>
                  <a:srgbClr val="F8485E"/>
                </a:solidFill>
              </a:rPr>
              <a:pPr/>
              <a:t>‹#›</a:t>
            </a:fld>
            <a:endParaRPr lang="en-GB" dirty="0">
              <a:solidFill>
                <a:srgbClr val="F8485E"/>
              </a:solidFill>
            </a:endParaRPr>
          </a:p>
        </p:txBody>
      </p:sp>
      <p:sp>
        <p:nvSpPr>
          <p:cNvPr id="13" name="Espace réservé du pied de page 12"/>
          <p:cNvSpPr>
            <a:spLocks noGrp="1"/>
          </p:cNvSpPr>
          <p:nvPr>
            <p:ph type="ftr" sz="quarter" idx="12"/>
          </p:nvPr>
        </p:nvSpPr>
        <p:spPr bwMode="gray"/>
        <p:txBody>
          <a:bodyPr/>
          <a:lstStyle/>
          <a:p>
            <a:endParaRPr lang="en-GB" dirty="0">
              <a:solidFill>
                <a:srgbClr val="56555A"/>
              </a:solidFill>
            </a:endParaRPr>
          </a:p>
        </p:txBody>
      </p:sp>
      <p:sp>
        <p:nvSpPr>
          <p:cNvPr id="5" name="Espace réservé du texte 4"/>
          <p:cNvSpPr>
            <a:spLocks noGrp="1"/>
          </p:cNvSpPr>
          <p:nvPr>
            <p:ph type="body" sz="quarter" idx="13" hasCustomPrompt="1"/>
          </p:nvPr>
        </p:nvSpPr>
        <p:spPr bwMode="gray">
          <a:xfrm>
            <a:off x="624433" y="645587"/>
            <a:ext cx="10943167" cy="622300"/>
          </a:xfrm>
        </p:spPr>
        <p:txBody>
          <a:bodyPr/>
          <a:lstStyle>
            <a:lvl1pPr marL="0" indent="0">
              <a:lnSpc>
                <a:spcPct val="100000"/>
              </a:lnSpc>
              <a:spcBef>
                <a:spcPts val="0"/>
              </a:spcBef>
              <a:spcAft>
                <a:spcPts val="0"/>
              </a:spcAft>
              <a:buNone/>
              <a:defRPr sz="1867"/>
            </a:lvl1pPr>
          </a:lstStyle>
          <a:p>
            <a:pPr lvl="0"/>
            <a:r>
              <a:rPr lang="en-GB" noProof="0" dirty="0"/>
              <a:t>Sub-title</a:t>
            </a:r>
          </a:p>
        </p:txBody>
      </p:sp>
      <p:sp>
        <p:nvSpPr>
          <p:cNvPr id="10" name="Espace réservé du texte 4"/>
          <p:cNvSpPr>
            <a:spLocks noGrp="1"/>
          </p:cNvSpPr>
          <p:nvPr>
            <p:ph type="body" sz="quarter" idx="14" hasCustomPrompt="1"/>
          </p:nvPr>
        </p:nvSpPr>
        <p:spPr bwMode="gray">
          <a:xfrm>
            <a:off x="1703584" y="1315200"/>
            <a:ext cx="1440000" cy="1440000"/>
          </a:xfrm>
          <a:prstGeom prst="ellipse">
            <a:avLst/>
          </a:prstGeom>
          <a:solidFill>
            <a:schemeClr val="accent1"/>
          </a:solidFill>
        </p:spPr>
        <p:txBody>
          <a:bodyPr anchor="ctr" anchorCtr="0"/>
          <a:lstStyle>
            <a:lvl1pPr marL="0" indent="0" algn="ctr">
              <a:lnSpc>
                <a:spcPct val="100000"/>
              </a:lnSpc>
              <a:spcBef>
                <a:spcPts val="0"/>
              </a:spcBef>
              <a:spcAft>
                <a:spcPts val="0"/>
              </a:spcAft>
              <a:buNone/>
              <a:defRPr sz="8000" b="1">
                <a:solidFill>
                  <a:schemeClr val="bg1"/>
                </a:solidFill>
              </a:defRPr>
            </a:lvl1pPr>
            <a:lvl2pPr marL="0" indent="0" algn="ctr">
              <a:lnSpc>
                <a:spcPct val="100000"/>
              </a:lnSpc>
              <a:buNone/>
              <a:defRPr sz="2133"/>
            </a:lvl2pPr>
          </a:lstStyle>
          <a:p>
            <a:pPr lvl="0"/>
            <a:r>
              <a:rPr lang="en-GB" noProof="0" dirty="0"/>
              <a:t>0</a:t>
            </a:r>
          </a:p>
        </p:txBody>
      </p:sp>
      <p:sp>
        <p:nvSpPr>
          <p:cNvPr id="6" name="Espace réservé du texte 5"/>
          <p:cNvSpPr>
            <a:spLocks noGrp="1"/>
          </p:cNvSpPr>
          <p:nvPr>
            <p:ph type="body" sz="quarter" idx="15" hasCustomPrompt="1"/>
          </p:nvPr>
        </p:nvSpPr>
        <p:spPr bwMode="gray">
          <a:xfrm>
            <a:off x="624420" y="3024003"/>
            <a:ext cx="3598333" cy="3237100"/>
          </a:xfrm>
        </p:spPr>
        <p:txBody>
          <a:bodyPr rIns="179933"/>
          <a:lstStyle>
            <a:lvl1pPr marL="0" indent="0">
              <a:lnSpc>
                <a:spcPct val="100000"/>
              </a:lnSpc>
              <a:spcBef>
                <a:spcPts val="400"/>
              </a:spcBef>
              <a:spcAft>
                <a:spcPts val="0"/>
              </a:spcAft>
              <a:buFont typeface="Arial" panose="020B0604020202020204" pitchFamily="34" charset="0"/>
              <a:buNone/>
              <a:defRPr b="1"/>
            </a:lvl1pPr>
            <a:lvl2pPr marL="0" indent="0">
              <a:lnSpc>
                <a:spcPct val="100000"/>
              </a:lnSpc>
              <a:buFont typeface="Arial" panose="020B0604020202020204" pitchFamily="34" charset="0"/>
              <a:buNone/>
              <a:defRPr/>
            </a:lvl2pPr>
            <a:lvl3pPr marL="230314" indent="-228514">
              <a:lnSpc>
                <a:spcPct val="110000"/>
              </a:lnSpc>
              <a:buSzPct val="100000"/>
              <a:buFont typeface="Arial" panose="020B0604020202020204" pitchFamily="34" charset="0"/>
              <a:buChar char="•"/>
              <a:defRPr/>
            </a:lvl3pPr>
          </a:lstStyle>
          <a:p>
            <a:pPr lvl="0"/>
            <a:r>
              <a:rPr lang="en-GB" noProof="0" dirty="0"/>
              <a:t>Text level 1</a:t>
            </a:r>
          </a:p>
          <a:p>
            <a:pPr lvl="1"/>
            <a:r>
              <a:rPr lang="en-GB" noProof="0" dirty="0"/>
              <a:t>Text level 2</a:t>
            </a:r>
          </a:p>
          <a:p>
            <a:pPr lvl="2"/>
            <a:r>
              <a:rPr lang="en-GB" noProof="0" dirty="0"/>
              <a:t>Text level 3</a:t>
            </a:r>
          </a:p>
        </p:txBody>
      </p:sp>
      <p:sp>
        <p:nvSpPr>
          <p:cNvPr id="14" name="Espace réservé du texte 7"/>
          <p:cNvSpPr>
            <a:spLocks noGrp="1"/>
          </p:cNvSpPr>
          <p:nvPr>
            <p:ph type="body" sz="quarter" idx="17" hasCustomPrompt="1"/>
          </p:nvPr>
        </p:nvSpPr>
        <p:spPr bwMode="gray">
          <a:xfrm>
            <a:off x="4222751" y="1315200"/>
            <a:ext cx="0" cy="4944000"/>
          </a:xfrm>
          <a:ln w="3175">
            <a:solidFill>
              <a:schemeClr val="tx1"/>
            </a:solidFill>
          </a:ln>
        </p:spPr>
        <p:txBody>
          <a:bodyPr/>
          <a:lstStyle>
            <a:lvl1pPr>
              <a:defRPr sz="133">
                <a:solidFill>
                  <a:schemeClr val="accent3">
                    <a:alpha val="0"/>
                  </a:schemeClr>
                </a:solidFill>
              </a:defRPr>
            </a:lvl1pPr>
          </a:lstStyle>
          <a:p>
            <a:pPr lvl="0"/>
            <a:r>
              <a:rPr lang="en-GB" noProof="0" dirty="0"/>
              <a:t> </a:t>
            </a:r>
          </a:p>
        </p:txBody>
      </p:sp>
      <p:sp>
        <p:nvSpPr>
          <p:cNvPr id="21" name="Espace réservé du texte 4"/>
          <p:cNvSpPr>
            <a:spLocks noGrp="1"/>
          </p:cNvSpPr>
          <p:nvPr>
            <p:ph type="body" sz="quarter" idx="26" hasCustomPrompt="1"/>
          </p:nvPr>
        </p:nvSpPr>
        <p:spPr bwMode="gray">
          <a:xfrm>
            <a:off x="5375999" y="1315200"/>
            <a:ext cx="1440000" cy="1440000"/>
          </a:xfrm>
          <a:prstGeom prst="ellipse">
            <a:avLst/>
          </a:prstGeom>
          <a:solidFill>
            <a:schemeClr val="accent2"/>
          </a:solidFill>
        </p:spPr>
        <p:txBody>
          <a:bodyPr anchor="ctr" anchorCtr="0"/>
          <a:lstStyle>
            <a:lvl1pPr marL="0" indent="0" algn="ctr">
              <a:lnSpc>
                <a:spcPct val="100000"/>
              </a:lnSpc>
              <a:spcBef>
                <a:spcPts val="0"/>
              </a:spcBef>
              <a:spcAft>
                <a:spcPts val="0"/>
              </a:spcAft>
              <a:buNone/>
              <a:defRPr sz="8000" b="1">
                <a:solidFill>
                  <a:schemeClr val="bg1"/>
                </a:solidFill>
              </a:defRPr>
            </a:lvl1pPr>
            <a:lvl2pPr marL="0" indent="0" algn="ctr">
              <a:lnSpc>
                <a:spcPct val="100000"/>
              </a:lnSpc>
              <a:buNone/>
              <a:defRPr sz="2133"/>
            </a:lvl2pPr>
          </a:lstStyle>
          <a:p>
            <a:pPr lvl="0"/>
            <a:r>
              <a:rPr lang="en-GB" noProof="0" dirty="0"/>
              <a:t>0</a:t>
            </a:r>
          </a:p>
        </p:txBody>
      </p:sp>
      <p:sp>
        <p:nvSpPr>
          <p:cNvPr id="24" name="Espace réservé du texte 5"/>
          <p:cNvSpPr>
            <a:spLocks noGrp="1"/>
          </p:cNvSpPr>
          <p:nvPr>
            <p:ph type="body" sz="quarter" idx="27" hasCustomPrompt="1"/>
          </p:nvPr>
        </p:nvSpPr>
        <p:spPr bwMode="gray">
          <a:xfrm>
            <a:off x="4222751" y="3024003"/>
            <a:ext cx="3746500" cy="3237100"/>
          </a:xfrm>
        </p:spPr>
        <p:txBody>
          <a:bodyPr lIns="179933" rIns="179933"/>
          <a:lstStyle>
            <a:lvl1pPr marL="0" indent="0">
              <a:lnSpc>
                <a:spcPct val="100000"/>
              </a:lnSpc>
              <a:spcBef>
                <a:spcPts val="400"/>
              </a:spcBef>
              <a:spcAft>
                <a:spcPts val="0"/>
              </a:spcAft>
              <a:buFont typeface="Arial" panose="020B0604020202020204" pitchFamily="34" charset="0"/>
              <a:buNone/>
              <a:defRPr b="1"/>
            </a:lvl1pPr>
            <a:lvl2pPr marL="0" indent="0">
              <a:lnSpc>
                <a:spcPct val="100000"/>
              </a:lnSpc>
              <a:buFont typeface="Arial" panose="020B0604020202020204" pitchFamily="34" charset="0"/>
              <a:buNone/>
              <a:defRPr/>
            </a:lvl2pPr>
            <a:lvl3pPr marL="230314" indent="-228514">
              <a:lnSpc>
                <a:spcPct val="110000"/>
              </a:lnSpc>
              <a:buSzPct val="100000"/>
              <a:buFont typeface="Arial" panose="020B0604020202020204" pitchFamily="34" charset="0"/>
              <a:buChar char="•"/>
              <a:defRPr/>
            </a:lvl3pPr>
          </a:lstStyle>
          <a:p>
            <a:pPr lvl="0"/>
            <a:r>
              <a:rPr lang="en-GB" noProof="0" dirty="0"/>
              <a:t>Text level 1</a:t>
            </a:r>
          </a:p>
          <a:p>
            <a:pPr lvl="1"/>
            <a:r>
              <a:rPr lang="en-GB" noProof="0" dirty="0"/>
              <a:t>Text level 2</a:t>
            </a:r>
          </a:p>
          <a:p>
            <a:pPr lvl="2"/>
            <a:r>
              <a:rPr lang="en-GB" noProof="0" dirty="0"/>
              <a:t>Text level 3</a:t>
            </a:r>
          </a:p>
        </p:txBody>
      </p:sp>
      <p:sp>
        <p:nvSpPr>
          <p:cNvPr id="25" name="Espace réservé du texte 7"/>
          <p:cNvSpPr>
            <a:spLocks noGrp="1"/>
          </p:cNvSpPr>
          <p:nvPr>
            <p:ph type="body" sz="quarter" idx="28" hasCustomPrompt="1"/>
          </p:nvPr>
        </p:nvSpPr>
        <p:spPr bwMode="gray">
          <a:xfrm>
            <a:off x="7969251" y="1315200"/>
            <a:ext cx="0" cy="4944000"/>
          </a:xfrm>
          <a:ln w="3175">
            <a:solidFill>
              <a:schemeClr val="tx1"/>
            </a:solidFill>
          </a:ln>
        </p:spPr>
        <p:txBody>
          <a:bodyPr/>
          <a:lstStyle>
            <a:lvl1pPr>
              <a:defRPr sz="133">
                <a:solidFill>
                  <a:schemeClr val="accent3">
                    <a:alpha val="0"/>
                  </a:schemeClr>
                </a:solidFill>
              </a:defRPr>
            </a:lvl1pPr>
          </a:lstStyle>
          <a:p>
            <a:pPr lvl="0"/>
            <a:r>
              <a:rPr lang="en-GB" noProof="0" dirty="0"/>
              <a:t> </a:t>
            </a:r>
          </a:p>
        </p:txBody>
      </p:sp>
      <p:sp>
        <p:nvSpPr>
          <p:cNvPr id="26" name="Espace réservé du texte 4"/>
          <p:cNvSpPr>
            <a:spLocks noGrp="1"/>
          </p:cNvSpPr>
          <p:nvPr>
            <p:ph type="body" sz="quarter" idx="29" hasCustomPrompt="1"/>
          </p:nvPr>
        </p:nvSpPr>
        <p:spPr bwMode="gray">
          <a:xfrm>
            <a:off x="9048417" y="1315200"/>
            <a:ext cx="1440000" cy="1440000"/>
          </a:xfrm>
          <a:prstGeom prst="ellipse">
            <a:avLst/>
          </a:prstGeom>
          <a:solidFill>
            <a:schemeClr val="accent3"/>
          </a:solidFill>
        </p:spPr>
        <p:txBody>
          <a:bodyPr anchor="ctr" anchorCtr="0"/>
          <a:lstStyle>
            <a:lvl1pPr marL="0" indent="0" algn="ctr">
              <a:lnSpc>
                <a:spcPct val="100000"/>
              </a:lnSpc>
              <a:spcBef>
                <a:spcPts val="0"/>
              </a:spcBef>
              <a:spcAft>
                <a:spcPts val="0"/>
              </a:spcAft>
              <a:buNone/>
              <a:defRPr sz="8000" b="1">
                <a:solidFill>
                  <a:schemeClr val="bg1"/>
                </a:solidFill>
              </a:defRPr>
            </a:lvl1pPr>
            <a:lvl2pPr marL="0" indent="0" algn="ctr">
              <a:lnSpc>
                <a:spcPct val="100000"/>
              </a:lnSpc>
              <a:buNone/>
              <a:defRPr sz="2133"/>
            </a:lvl2pPr>
          </a:lstStyle>
          <a:p>
            <a:pPr lvl="0"/>
            <a:r>
              <a:rPr lang="en-GB" noProof="0" dirty="0"/>
              <a:t>0</a:t>
            </a:r>
          </a:p>
        </p:txBody>
      </p:sp>
      <p:sp>
        <p:nvSpPr>
          <p:cNvPr id="27" name="Espace réservé du texte 5"/>
          <p:cNvSpPr>
            <a:spLocks noGrp="1"/>
          </p:cNvSpPr>
          <p:nvPr>
            <p:ph type="body" sz="quarter" idx="30" hasCustomPrompt="1"/>
          </p:nvPr>
        </p:nvSpPr>
        <p:spPr bwMode="gray">
          <a:xfrm>
            <a:off x="7969251" y="3024003"/>
            <a:ext cx="3598333" cy="3237100"/>
          </a:xfrm>
        </p:spPr>
        <p:txBody>
          <a:bodyPr lIns="179933" rIns="0"/>
          <a:lstStyle>
            <a:lvl1pPr marL="0" indent="0">
              <a:lnSpc>
                <a:spcPct val="100000"/>
              </a:lnSpc>
              <a:spcBef>
                <a:spcPts val="400"/>
              </a:spcBef>
              <a:spcAft>
                <a:spcPts val="0"/>
              </a:spcAft>
              <a:buFont typeface="Arial" panose="020B0604020202020204" pitchFamily="34" charset="0"/>
              <a:buNone/>
              <a:defRPr b="1"/>
            </a:lvl1pPr>
            <a:lvl2pPr marL="0" indent="0">
              <a:lnSpc>
                <a:spcPct val="100000"/>
              </a:lnSpc>
              <a:buFont typeface="Arial" panose="020B0604020202020204" pitchFamily="34" charset="0"/>
              <a:buNone/>
              <a:defRPr/>
            </a:lvl2pPr>
            <a:lvl3pPr marL="230314" indent="-228514">
              <a:lnSpc>
                <a:spcPct val="110000"/>
              </a:lnSpc>
              <a:buSzPct val="100000"/>
              <a:buFont typeface="Arial" panose="020B0604020202020204" pitchFamily="34" charset="0"/>
              <a:buChar char="•"/>
              <a:defRPr/>
            </a:lvl3pPr>
          </a:lstStyle>
          <a:p>
            <a:pPr lvl="0"/>
            <a:r>
              <a:rPr lang="en-GB" noProof="0" dirty="0"/>
              <a:t>Text level 1</a:t>
            </a:r>
          </a:p>
          <a:p>
            <a:pPr lvl="1"/>
            <a:r>
              <a:rPr lang="en-GB" noProof="0" dirty="0"/>
              <a:t>Text level 2</a:t>
            </a:r>
          </a:p>
          <a:p>
            <a:pPr lvl="2"/>
            <a:r>
              <a:rPr lang="en-GB" noProof="0" dirty="0"/>
              <a:t>Text level 3</a:t>
            </a:r>
          </a:p>
        </p:txBody>
      </p:sp>
    </p:spTree>
    <p:extLst>
      <p:ext uri="{BB962C8B-B14F-4D97-AF65-F5344CB8AC3E}">
        <p14:creationId xmlns:p14="http://schemas.microsoft.com/office/powerpoint/2010/main" val="366520633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4_Numbered_Blocks">
    <p:spTree>
      <p:nvGrpSpPr>
        <p:cNvPr id="1" name=""/>
        <p:cNvGrpSpPr/>
        <p:nvPr/>
      </p:nvGrpSpPr>
      <p:grpSpPr>
        <a:xfrm>
          <a:off x="0" y="0"/>
          <a:ext cx="0" cy="0"/>
          <a:chOff x="0" y="0"/>
          <a:chExt cx="0" cy="0"/>
        </a:xfrm>
      </p:grpSpPr>
      <p:sp>
        <p:nvSpPr>
          <p:cNvPr id="2" name="Titre 1"/>
          <p:cNvSpPr>
            <a:spLocks noGrp="1"/>
          </p:cNvSpPr>
          <p:nvPr>
            <p:ph type="title" hasCustomPrompt="1"/>
          </p:nvPr>
        </p:nvSpPr>
        <p:spPr bwMode="gray"/>
        <p:txBody>
          <a:bodyPr/>
          <a:lstStyle>
            <a:lvl1pPr>
              <a:defRPr/>
            </a:lvl1pPr>
          </a:lstStyle>
          <a:p>
            <a:r>
              <a:rPr lang="en-GB" noProof="0" dirty="0"/>
              <a:t>Title</a:t>
            </a:r>
          </a:p>
        </p:txBody>
      </p:sp>
      <p:sp>
        <p:nvSpPr>
          <p:cNvPr id="11" name="Espace réservé de la date 10"/>
          <p:cNvSpPr>
            <a:spLocks noGrp="1"/>
          </p:cNvSpPr>
          <p:nvPr>
            <p:ph type="dt" sz="half" idx="10"/>
          </p:nvPr>
        </p:nvSpPr>
        <p:spPr bwMode="gray"/>
        <p:txBody>
          <a:bodyPr/>
          <a:lstStyle/>
          <a:p>
            <a:fld id="{23212F98-5FFB-472D-BC8B-05587DAA1BF6}" type="datetime1">
              <a:rPr lang="fr-FR" smtClean="0">
                <a:solidFill>
                  <a:srgbClr val="FFFFFF">
                    <a:alpha val="0"/>
                  </a:srgbClr>
                </a:solidFill>
              </a:rPr>
              <a:pPr/>
              <a:t>07/07/2020</a:t>
            </a:fld>
            <a:endParaRPr lang="en-GB" dirty="0">
              <a:solidFill>
                <a:srgbClr val="FFFFFF">
                  <a:alpha val="0"/>
                </a:srgbClr>
              </a:solidFill>
            </a:endParaRPr>
          </a:p>
        </p:txBody>
      </p:sp>
      <p:sp>
        <p:nvSpPr>
          <p:cNvPr id="12" name="Espace réservé du numéro de diapositive 11"/>
          <p:cNvSpPr>
            <a:spLocks noGrp="1"/>
          </p:cNvSpPr>
          <p:nvPr>
            <p:ph type="sldNum" sz="quarter" idx="11"/>
          </p:nvPr>
        </p:nvSpPr>
        <p:spPr bwMode="gray"/>
        <p:txBody>
          <a:bodyPr/>
          <a:lstStyle/>
          <a:p>
            <a:fld id="{10C140CD-8AED-46FF-A9A2-77308F3F39AE}" type="slidenum">
              <a:rPr lang="en-GB" smtClean="0">
                <a:solidFill>
                  <a:srgbClr val="F8485E"/>
                </a:solidFill>
              </a:rPr>
              <a:pPr/>
              <a:t>‹#›</a:t>
            </a:fld>
            <a:endParaRPr lang="en-GB" dirty="0">
              <a:solidFill>
                <a:srgbClr val="F8485E"/>
              </a:solidFill>
            </a:endParaRPr>
          </a:p>
        </p:txBody>
      </p:sp>
      <p:sp>
        <p:nvSpPr>
          <p:cNvPr id="13" name="Espace réservé du pied de page 12"/>
          <p:cNvSpPr>
            <a:spLocks noGrp="1"/>
          </p:cNvSpPr>
          <p:nvPr>
            <p:ph type="ftr" sz="quarter" idx="12"/>
          </p:nvPr>
        </p:nvSpPr>
        <p:spPr bwMode="gray"/>
        <p:txBody>
          <a:bodyPr/>
          <a:lstStyle/>
          <a:p>
            <a:endParaRPr lang="en-GB" dirty="0">
              <a:solidFill>
                <a:srgbClr val="56555A"/>
              </a:solidFill>
            </a:endParaRPr>
          </a:p>
        </p:txBody>
      </p:sp>
      <p:sp>
        <p:nvSpPr>
          <p:cNvPr id="5" name="Espace réservé du texte 4"/>
          <p:cNvSpPr>
            <a:spLocks noGrp="1"/>
          </p:cNvSpPr>
          <p:nvPr>
            <p:ph type="body" sz="quarter" idx="13" hasCustomPrompt="1"/>
          </p:nvPr>
        </p:nvSpPr>
        <p:spPr bwMode="gray">
          <a:xfrm>
            <a:off x="624433" y="645587"/>
            <a:ext cx="10943167" cy="622300"/>
          </a:xfrm>
        </p:spPr>
        <p:txBody>
          <a:bodyPr/>
          <a:lstStyle>
            <a:lvl1pPr marL="0" indent="0">
              <a:lnSpc>
                <a:spcPct val="100000"/>
              </a:lnSpc>
              <a:spcBef>
                <a:spcPts val="0"/>
              </a:spcBef>
              <a:spcAft>
                <a:spcPts val="0"/>
              </a:spcAft>
              <a:buNone/>
              <a:defRPr sz="1867"/>
            </a:lvl1pPr>
          </a:lstStyle>
          <a:p>
            <a:pPr lvl="0"/>
            <a:r>
              <a:rPr lang="en-GB" noProof="0" dirty="0"/>
              <a:t>Sub-title</a:t>
            </a:r>
          </a:p>
        </p:txBody>
      </p:sp>
      <p:sp>
        <p:nvSpPr>
          <p:cNvPr id="10" name="Espace réservé du texte 4"/>
          <p:cNvSpPr>
            <a:spLocks noGrp="1"/>
          </p:cNvSpPr>
          <p:nvPr>
            <p:ph type="body" sz="quarter" idx="14" hasCustomPrompt="1"/>
          </p:nvPr>
        </p:nvSpPr>
        <p:spPr bwMode="gray">
          <a:xfrm>
            <a:off x="1224159" y="1315200"/>
            <a:ext cx="1440000" cy="1440000"/>
          </a:xfrm>
          <a:prstGeom prst="ellipse">
            <a:avLst/>
          </a:prstGeom>
          <a:solidFill>
            <a:schemeClr val="accent1"/>
          </a:solidFill>
        </p:spPr>
        <p:txBody>
          <a:bodyPr anchor="ctr" anchorCtr="0"/>
          <a:lstStyle>
            <a:lvl1pPr marL="0" indent="0" algn="ctr">
              <a:lnSpc>
                <a:spcPct val="100000"/>
              </a:lnSpc>
              <a:spcBef>
                <a:spcPts val="0"/>
              </a:spcBef>
              <a:spcAft>
                <a:spcPts val="0"/>
              </a:spcAft>
              <a:buNone/>
              <a:defRPr sz="8000" b="1">
                <a:solidFill>
                  <a:schemeClr val="bg1"/>
                </a:solidFill>
              </a:defRPr>
            </a:lvl1pPr>
            <a:lvl2pPr marL="0" indent="0" algn="ctr">
              <a:lnSpc>
                <a:spcPct val="100000"/>
              </a:lnSpc>
              <a:buNone/>
              <a:defRPr sz="2133"/>
            </a:lvl2pPr>
          </a:lstStyle>
          <a:p>
            <a:pPr lvl="0"/>
            <a:r>
              <a:rPr lang="en-GB" noProof="0" dirty="0"/>
              <a:t>0</a:t>
            </a:r>
          </a:p>
        </p:txBody>
      </p:sp>
      <p:sp>
        <p:nvSpPr>
          <p:cNvPr id="6" name="Espace réservé du texte 5"/>
          <p:cNvSpPr>
            <a:spLocks noGrp="1"/>
          </p:cNvSpPr>
          <p:nvPr>
            <p:ph type="body" sz="quarter" idx="15" hasCustomPrompt="1"/>
          </p:nvPr>
        </p:nvSpPr>
        <p:spPr bwMode="gray">
          <a:xfrm>
            <a:off x="624419" y="3024003"/>
            <a:ext cx="2639484" cy="3237100"/>
          </a:xfrm>
        </p:spPr>
        <p:txBody>
          <a:bodyPr/>
          <a:lstStyle>
            <a:lvl1pPr marL="0" indent="0">
              <a:lnSpc>
                <a:spcPct val="100000"/>
              </a:lnSpc>
              <a:spcBef>
                <a:spcPts val="400"/>
              </a:spcBef>
              <a:spcAft>
                <a:spcPts val="0"/>
              </a:spcAft>
              <a:buFont typeface="Arial" panose="020B0604020202020204" pitchFamily="34" charset="0"/>
              <a:buNone/>
              <a:defRPr b="1"/>
            </a:lvl1pPr>
            <a:lvl2pPr marL="0" indent="0">
              <a:lnSpc>
                <a:spcPct val="100000"/>
              </a:lnSpc>
              <a:buFont typeface="Arial" panose="020B0604020202020204" pitchFamily="34" charset="0"/>
              <a:buNone/>
              <a:defRPr/>
            </a:lvl2pPr>
            <a:lvl3pPr marL="230314" indent="-228514">
              <a:lnSpc>
                <a:spcPct val="110000"/>
              </a:lnSpc>
              <a:buSzPct val="100000"/>
              <a:buFont typeface="Arial" panose="020B0604020202020204" pitchFamily="34" charset="0"/>
              <a:buChar char="•"/>
              <a:defRPr/>
            </a:lvl3pPr>
          </a:lstStyle>
          <a:p>
            <a:pPr lvl="0"/>
            <a:r>
              <a:rPr lang="en-GB" noProof="0" dirty="0"/>
              <a:t>Text level 1</a:t>
            </a:r>
          </a:p>
          <a:p>
            <a:pPr lvl="1"/>
            <a:r>
              <a:rPr lang="en-GB" noProof="0" dirty="0"/>
              <a:t>Text level 2</a:t>
            </a:r>
          </a:p>
          <a:p>
            <a:pPr lvl="2"/>
            <a:r>
              <a:rPr lang="en-GB" noProof="0" dirty="0"/>
              <a:t>Text level 3</a:t>
            </a:r>
          </a:p>
        </p:txBody>
      </p:sp>
      <p:sp>
        <p:nvSpPr>
          <p:cNvPr id="14" name="Espace réservé du texte 7"/>
          <p:cNvSpPr>
            <a:spLocks noGrp="1"/>
          </p:cNvSpPr>
          <p:nvPr>
            <p:ph type="body" sz="quarter" idx="17" hasCustomPrompt="1"/>
          </p:nvPr>
        </p:nvSpPr>
        <p:spPr bwMode="gray">
          <a:xfrm>
            <a:off x="3263900" y="1316567"/>
            <a:ext cx="0" cy="4944000"/>
          </a:xfrm>
          <a:ln w="3175">
            <a:solidFill>
              <a:schemeClr val="tx1"/>
            </a:solidFill>
          </a:ln>
        </p:spPr>
        <p:txBody>
          <a:bodyPr/>
          <a:lstStyle>
            <a:lvl1pPr>
              <a:defRPr sz="133">
                <a:solidFill>
                  <a:schemeClr val="accent3">
                    <a:alpha val="0"/>
                  </a:schemeClr>
                </a:solidFill>
              </a:defRPr>
            </a:lvl1pPr>
          </a:lstStyle>
          <a:p>
            <a:pPr lvl="0"/>
            <a:r>
              <a:rPr lang="en-GB" noProof="0" dirty="0"/>
              <a:t> </a:t>
            </a:r>
          </a:p>
        </p:txBody>
      </p:sp>
      <p:sp>
        <p:nvSpPr>
          <p:cNvPr id="22" name="Espace réservé du texte 4"/>
          <p:cNvSpPr>
            <a:spLocks noGrp="1"/>
          </p:cNvSpPr>
          <p:nvPr>
            <p:ph type="body" sz="quarter" idx="20" hasCustomPrompt="1"/>
          </p:nvPr>
        </p:nvSpPr>
        <p:spPr bwMode="gray">
          <a:xfrm>
            <a:off x="3959951" y="1315200"/>
            <a:ext cx="1440000" cy="1440000"/>
          </a:xfrm>
          <a:prstGeom prst="ellipse">
            <a:avLst/>
          </a:prstGeom>
          <a:solidFill>
            <a:schemeClr val="accent2"/>
          </a:solidFill>
        </p:spPr>
        <p:txBody>
          <a:bodyPr anchor="ctr" anchorCtr="0"/>
          <a:lstStyle>
            <a:lvl1pPr marL="0" indent="0" algn="ctr">
              <a:lnSpc>
                <a:spcPct val="100000"/>
              </a:lnSpc>
              <a:spcBef>
                <a:spcPts val="0"/>
              </a:spcBef>
              <a:spcAft>
                <a:spcPts val="0"/>
              </a:spcAft>
              <a:buNone/>
              <a:defRPr sz="8000" b="1">
                <a:solidFill>
                  <a:schemeClr val="bg1"/>
                </a:solidFill>
              </a:defRPr>
            </a:lvl1pPr>
            <a:lvl2pPr marL="0" indent="0" algn="ctr">
              <a:lnSpc>
                <a:spcPct val="100000"/>
              </a:lnSpc>
              <a:buNone/>
              <a:defRPr sz="2133"/>
            </a:lvl2pPr>
          </a:lstStyle>
          <a:p>
            <a:pPr lvl="0"/>
            <a:r>
              <a:rPr lang="en-GB" noProof="0" dirty="0"/>
              <a:t>0</a:t>
            </a:r>
          </a:p>
        </p:txBody>
      </p:sp>
      <p:sp>
        <p:nvSpPr>
          <p:cNvPr id="23" name="Espace réservé du texte 5"/>
          <p:cNvSpPr>
            <a:spLocks noGrp="1"/>
          </p:cNvSpPr>
          <p:nvPr>
            <p:ph type="body" sz="quarter" idx="21" hasCustomPrompt="1"/>
          </p:nvPr>
        </p:nvSpPr>
        <p:spPr bwMode="gray">
          <a:xfrm>
            <a:off x="3263903" y="3024003"/>
            <a:ext cx="2832100" cy="3237100"/>
          </a:xfrm>
        </p:spPr>
        <p:txBody>
          <a:bodyPr lIns="107955" rIns="107955"/>
          <a:lstStyle>
            <a:lvl1pPr marL="0" indent="0">
              <a:lnSpc>
                <a:spcPct val="100000"/>
              </a:lnSpc>
              <a:spcBef>
                <a:spcPts val="400"/>
              </a:spcBef>
              <a:spcAft>
                <a:spcPts val="0"/>
              </a:spcAft>
              <a:buFont typeface="Arial" panose="020B0604020202020204" pitchFamily="34" charset="0"/>
              <a:buNone/>
              <a:defRPr b="1"/>
            </a:lvl1pPr>
            <a:lvl2pPr marL="0" indent="0">
              <a:lnSpc>
                <a:spcPct val="100000"/>
              </a:lnSpc>
              <a:buFont typeface="Arial" panose="020B0604020202020204" pitchFamily="34" charset="0"/>
              <a:buNone/>
              <a:defRPr/>
            </a:lvl2pPr>
            <a:lvl3pPr marL="230314" indent="-228514">
              <a:lnSpc>
                <a:spcPct val="110000"/>
              </a:lnSpc>
              <a:buSzPct val="100000"/>
              <a:buFont typeface="Arial" panose="020B0604020202020204" pitchFamily="34" charset="0"/>
              <a:buChar char="•"/>
              <a:defRPr/>
            </a:lvl3pPr>
          </a:lstStyle>
          <a:p>
            <a:pPr lvl="0"/>
            <a:r>
              <a:rPr lang="en-GB" noProof="0" dirty="0"/>
              <a:t>Text level 1</a:t>
            </a:r>
          </a:p>
          <a:p>
            <a:pPr lvl="1"/>
            <a:r>
              <a:rPr lang="en-GB" noProof="0" dirty="0"/>
              <a:t>Text level 2</a:t>
            </a:r>
          </a:p>
          <a:p>
            <a:pPr lvl="2"/>
            <a:r>
              <a:rPr lang="en-GB" noProof="0" dirty="0"/>
              <a:t>Text level 3</a:t>
            </a:r>
          </a:p>
        </p:txBody>
      </p:sp>
      <p:sp>
        <p:nvSpPr>
          <p:cNvPr id="28" name="Espace réservé du texte 7"/>
          <p:cNvSpPr>
            <a:spLocks noGrp="1"/>
          </p:cNvSpPr>
          <p:nvPr>
            <p:ph type="body" sz="quarter" idx="22" hasCustomPrompt="1"/>
          </p:nvPr>
        </p:nvSpPr>
        <p:spPr bwMode="gray">
          <a:xfrm>
            <a:off x="6096000" y="1315200"/>
            <a:ext cx="0" cy="4944000"/>
          </a:xfrm>
          <a:ln w="3175">
            <a:solidFill>
              <a:schemeClr val="tx1"/>
            </a:solidFill>
          </a:ln>
        </p:spPr>
        <p:txBody>
          <a:bodyPr/>
          <a:lstStyle>
            <a:lvl1pPr>
              <a:defRPr sz="133">
                <a:solidFill>
                  <a:schemeClr val="accent3">
                    <a:alpha val="0"/>
                  </a:schemeClr>
                </a:solidFill>
              </a:defRPr>
            </a:lvl1pPr>
          </a:lstStyle>
          <a:p>
            <a:pPr lvl="0"/>
            <a:r>
              <a:rPr lang="en-GB" noProof="0" dirty="0"/>
              <a:t> </a:t>
            </a:r>
          </a:p>
        </p:txBody>
      </p:sp>
      <p:sp>
        <p:nvSpPr>
          <p:cNvPr id="29" name="Espace réservé du texte 4"/>
          <p:cNvSpPr>
            <a:spLocks noGrp="1"/>
          </p:cNvSpPr>
          <p:nvPr>
            <p:ph type="body" sz="quarter" idx="23" hasCustomPrompt="1"/>
          </p:nvPr>
        </p:nvSpPr>
        <p:spPr bwMode="gray">
          <a:xfrm>
            <a:off x="6792048" y="1315200"/>
            <a:ext cx="1440000" cy="1440000"/>
          </a:xfrm>
          <a:prstGeom prst="ellipse">
            <a:avLst/>
          </a:prstGeom>
          <a:solidFill>
            <a:schemeClr val="accent3"/>
          </a:solidFill>
        </p:spPr>
        <p:txBody>
          <a:bodyPr anchor="ctr" anchorCtr="0"/>
          <a:lstStyle>
            <a:lvl1pPr marL="0" indent="0" algn="ctr">
              <a:lnSpc>
                <a:spcPct val="100000"/>
              </a:lnSpc>
              <a:spcBef>
                <a:spcPts val="0"/>
              </a:spcBef>
              <a:spcAft>
                <a:spcPts val="0"/>
              </a:spcAft>
              <a:buNone/>
              <a:defRPr sz="8000" b="1">
                <a:solidFill>
                  <a:schemeClr val="bg1"/>
                </a:solidFill>
              </a:defRPr>
            </a:lvl1pPr>
            <a:lvl2pPr marL="0" indent="0" algn="ctr">
              <a:lnSpc>
                <a:spcPct val="100000"/>
              </a:lnSpc>
              <a:buNone/>
              <a:defRPr sz="2133"/>
            </a:lvl2pPr>
          </a:lstStyle>
          <a:p>
            <a:pPr lvl="0"/>
            <a:r>
              <a:rPr lang="en-GB" noProof="0" dirty="0"/>
              <a:t>0</a:t>
            </a:r>
          </a:p>
        </p:txBody>
      </p:sp>
      <p:sp>
        <p:nvSpPr>
          <p:cNvPr id="30" name="Espace réservé du texte 5"/>
          <p:cNvSpPr>
            <a:spLocks noGrp="1"/>
          </p:cNvSpPr>
          <p:nvPr>
            <p:ph type="body" sz="quarter" idx="24" hasCustomPrompt="1"/>
          </p:nvPr>
        </p:nvSpPr>
        <p:spPr bwMode="gray">
          <a:xfrm>
            <a:off x="6095999" y="3024003"/>
            <a:ext cx="2832100" cy="3237100"/>
          </a:xfrm>
        </p:spPr>
        <p:txBody>
          <a:bodyPr lIns="107955" rIns="107955"/>
          <a:lstStyle>
            <a:lvl1pPr marL="0" indent="0">
              <a:lnSpc>
                <a:spcPct val="100000"/>
              </a:lnSpc>
              <a:spcBef>
                <a:spcPts val="400"/>
              </a:spcBef>
              <a:spcAft>
                <a:spcPts val="0"/>
              </a:spcAft>
              <a:buFont typeface="Arial" panose="020B0604020202020204" pitchFamily="34" charset="0"/>
              <a:buNone/>
              <a:defRPr b="1"/>
            </a:lvl1pPr>
            <a:lvl2pPr marL="0" indent="0">
              <a:lnSpc>
                <a:spcPct val="100000"/>
              </a:lnSpc>
              <a:buFont typeface="Arial" panose="020B0604020202020204" pitchFamily="34" charset="0"/>
              <a:buNone/>
              <a:defRPr/>
            </a:lvl2pPr>
            <a:lvl3pPr marL="230314" indent="-228514">
              <a:lnSpc>
                <a:spcPct val="110000"/>
              </a:lnSpc>
              <a:buSzPct val="100000"/>
              <a:buFont typeface="Arial" panose="020B0604020202020204" pitchFamily="34" charset="0"/>
              <a:buChar char="•"/>
              <a:defRPr/>
            </a:lvl3pPr>
          </a:lstStyle>
          <a:p>
            <a:pPr lvl="0"/>
            <a:r>
              <a:rPr lang="en-GB" noProof="0" dirty="0"/>
              <a:t>Text level 1</a:t>
            </a:r>
          </a:p>
          <a:p>
            <a:pPr lvl="1"/>
            <a:r>
              <a:rPr lang="en-GB" noProof="0" dirty="0"/>
              <a:t>Text level 2</a:t>
            </a:r>
          </a:p>
          <a:p>
            <a:pPr lvl="2"/>
            <a:r>
              <a:rPr lang="en-GB" noProof="0" dirty="0"/>
              <a:t>Text level 3</a:t>
            </a:r>
          </a:p>
        </p:txBody>
      </p:sp>
      <p:sp>
        <p:nvSpPr>
          <p:cNvPr id="31" name="Espace réservé du texte 7"/>
          <p:cNvSpPr>
            <a:spLocks noGrp="1"/>
          </p:cNvSpPr>
          <p:nvPr>
            <p:ph type="body" sz="quarter" idx="25" hasCustomPrompt="1"/>
          </p:nvPr>
        </p:nvSpPr>
        <p:spPr bwMode="gray">
          <a:xfrm>
            <a:off x="8928100" y="1316567"/>
            <a:ext cx="0" cy="4944000"/>
          </a:xfrm>
          <a:ln w="3175">
            <a:solidFill>
              <a:schemeClr val="tx1"/>
            </a:solidFill>
          </a:ln>
        </p:spPr>
        <p:txBody>
          <a:bodyPr/>
          <a:lstStyle>
            <a:lvl1pPr>
              <a:defRPr sz="133">
                <a:solidFill>
                  <a:schemeClr val="accent3">
                    <a:alpha val="0"/>
                  </a:schemeClr>
                </a:solidFill>
              </a:defRPr>
            </a:lvl1pPr>
          </a:lstStyle>
          <a:p>
            <a:pPr lvl="0"/>
            <a:r>
              <a:rPr lang="en-GB" noProof="0" dirty="0"/>
              <a:t> </a:t>
            </a:r>
          </a:p>
        </p:txBody>
      </p:sp>
      <p:sp>
        <p:nvSpPr>
          <p:cNvPr id="32" name="Espace réservé du texte 4"/>
          <p:cNvSpPr>
            <a:spLocks noGrp="1"/>
          </p:cNvSpPr>
          <p:nvPr>
            <p:ph type="body" sz="quarter" idx="26" hasCustomPrompt="1"/>
          </p:nvPr>
        </p:nvSpPr>
        <p:spPr bwMode="gray">
          <a:xfrm>
            <a:off x="9527840" y="1315200"/>
            <a:ext cx="1440000" cy="1440000"/>
          </a:xfrm>
          <a:prstGeom prst="ellipse">
            <a:avLst/>
          </a:prstGeom>
          <a:solidFill>
            <a:schemeClr val="accent4"/>
          </a:solidFill>
        </p:spPr>
        <p:txBody>
          <a:bodyPr anchor="ctr" anchorCtr="0"/>
          <a:lstStyle>
            <a:lvl1pPr marL="0" indent="0" algn="ctr">
              <a:lnSpc>
                <a:spcPct val="100000"/>
              </a:lnSpc>
              <a:spcBef>
                <a:spcPts val="0"/>
              </a:spcBef>
              <a:spcAft>
                <a:spcPts val="0"/>
              </a:spcAft>
              <a:buNone/>
              <a:defRPr sz="8000" b="1">
                <a:solidFill>
                  <a:schemeClr val="bg1"/>
                </a:solidFill>
              </a:defRPr>
            </a:lvl1pPr>
            <a:lvl2pPr marL="0" indent="0" algn="ctr">
              <a:lnSpc>
                <a:spcPct val="100000"/>
              </a:lnSpc>
              <a:buNone/>
              <a:defRPr sz="2133"/>
            </a:lvl2pPr>
          </a:lstStyle>
          <a:p>
            <a:pPr lvl="0"/>
            <a:r>
              <a:rPr lang="en-GB" noProof="0" dirty="0"/>
              <a:t>0</a:t>
            </a:r>
          </a:p>
        </p:txBody>
      </p:sp>
      <p:sp>
        <p:nvSpPr>
          <p:cNvPr id="33" name="Espace réservé du texte 5"/>
          <p:cNvSpPr>
            <a:spLocks noGrp="1"/>
          </p:cNvSpPr>
          <p:nvPr>
            <p:ph type="body" sz="quarter" idx="27" hasCustomPrompt="1"/>
          </p:nvPr>
        </p:nvSpPr>
        <p:spPr bwMode="gray">
          <a:xfrm>
            <a:off x="8928099" y="3024003"/>
            <a:ext cx="2639484" cy="3237100"/>
          </a:xfrm>
        </p:spPr>
        <p:txBody>
          <a:bodyPr lIns="107955" rIns="0"/>
          <a:lstStyle>
            <a:lvl1pPr marL="0" indent="0">
              <a:lnSpc>
                <a:spcPct val="100000"/>
              </a:lnSpc>
              <a:spcBef>
                <a:spcPts val="400"/>
              </a:spcBef>
              <a:spcAft>
                <a:spcPts val="0"/>
              </a:spcAft>
              <a:buFont typeface="Arial" panose="020B0604020202020204" pitchFamily="34" charset="0"/>
              <a:buNone/>
              <a:defRPr b="1"/>
            </a:lvl1pPr>
            <a:lvl2pPr marL="0" indent="0">
              <a:lnSpc>
                <a:spcPct val="100000"/>
              </a:lnSpc>
              <a:buFont typeface="Arial" panose="020B0604020202020204" pitchFamily="34" charset="0"/>
              <a:buNone/>
              <a:defRPr/>
            </a:lvl2pPr>
            <a:lvl3pPr marL="230314" indent="-228514">
              <a:lnSpc>
                <a:spcPct val="110000"/>
              </a:lnSpc>
              <a:buSzPct val="100000"/>
              <a:buFont typeface="Arial" panose="020B0604020202020204" pitchFamily="34" charset="0"/>
              <a:buChar char="•"/>
              <a:defRPr/>
            </a:lvl3pPr>
          </a:lstStyle>
          <a:p>
            <a:pPr lvl="0"/>
            <a:r>
              <a:rPr lang="en-GB" noProof="0" dirty="0"/>
              <a:t>Text level 1</a:t>
            </a:r>
          </a:p>
          <a:p>
            <a:pPr lvl="1"/>
            <a:r>
              <a:rPr lang="en-GB" noProof="0" dirty="0"/>
              <a:t>Text level 2</a:t>
            </a:r>
          </a:p>
          <a:p>
            <a:pPr lvl="2"/>
            <a:r>
              <a:rPr lang="en-GB" noProof="0" dirty="0"/>
              <a:t>Text level 3</a:t>
            </a:r>
          </a:p>
        </p:txBody>
      </p:sp>
    </p:spTree>
    <p:extLst>
      <p:ext uri="{BB962C8B-B14F-4D97-AF65-F5344CB8AC3E}">
        <p14:creationId xmlns:p14="http://schemas.microsoft.com/office/powerpoint/2010/main" val="31335652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_Text_Layout">
    <p:spTree>
      <p:nvGrpSpPr>
        <p:cNvPr id="1" name=""/>
        <p:cNvGrpSpPr/>
        <p:nvPr/>
      </p:nvGrpSpPr>
      <p:grpSpPr>
        <a:xfrm>
          <a:off x="0" y="0"/>
          <a:ext cx="0" cy="0"/>
          <a:chOff x="0" y="0"/>
          <a:chExt cx="0" cy="0"/>
        </a:xfrm>
      </p:grpSpPr>
      <p:sp>
        <p:nvSpPr>
          <p:cNvPr id="2" name="Titre 1"/>
          <p:cNvSpPr>
            <a:spLocks noGrp="1"/>
          </p:cNvSpPr>
          <p:nvPr>
            <p:ph type="title" hasCustomPrompt="1"/>
          </p:nvPr>
        </p:nvSpPr>
        <p:spPr bwMode="gray">
          <a:xfrm>
            <a:off x="624420" y="0"/>
            <a:ext cx="10943165" cy="645584"/>
          </a:xfrm>
        </p:spPr>
        <p:txBody>
          <a:bodyPr/>
          <a:lstStyle>
            <a:lvl1pPr>
              <a:defRPr/>
            </a:lvl1pPr>
          </a:lstStyle>
          <a:p>
            <a:r>
              <a:rPr lang="en-GB" noProof="0" dirty="0"/>
              <a:t>Title</a:t>
            </a:r>
          </a:p>
        </p:txBody>
      </p:sp>
      <p:sp>
        <p:nvSpPr>
          <p:cNvPr id="11" name="Espace réservé de la date 10"/>
          <p:cNvSpPr>
            <a:spLocks noGrp="1"/>
          </p:cNvSpPr>
          <p:nvPr>
            <p:ph type="dt" sz="half" idx="10"/>
          </p:nvPr>
        </p:nvSpPr>
        <p:spPr bwMode="gray"/>
        <p:txBody>
          <a:bodyPr/>
          <a:lstStyle/>
          <a:p>
            <a:fld id="{1C779462-BC6F-4B0F-BB55-56B65D55B1EC}" type="datetime1">
              <a:rPr lang="fr-FR" smtClean="0">
                <a:solidFill>
                  <a:srgbClr val="FFFFFF">
                    <a:alpha val="0"/>
                  </a:srgbClr>
                </a:solidFill>
              </a:rPr>
              <a:pPr/>
              <a:t>07/07/2020</a:t>
            </a:fld>
            <a:endParaRPr lang="en-GB" dirty="0">
              <a:solidFill>
                <a:srgbClr val="FFFFFF">
                  <a:alpha val="0"/>
                </a:srgbClr>
              </a:solidFill>
            </a:endParaRPr>
          </a:p>
        </p:txBody>
      </p:sp>
      <p:sp>
        <p:nvSpPr>
          <p:cNvPr id="12" name="Espace réservé du numéro de diapositive 11"/>
          <p:cNvSpPr>
            <a:spLocks noGrp="1"/>
          </p:cNvSpPr>
          <p:nvPr>
            <p:ph type="sldNum" sz="quarter" idx="11"/>
          </p:nvPr>
        </p:nvSpPr>
        <p:spPr bwMode="gray"/>
        <p:txBody>
          <a:bodyPr/>
          <a:lstStyle/>
          <a:p>
            <a:fld id="{10C140CD-8AED-46FF-A9A2-77308F3F39AE}" type="slidenum">
              <a:rPr lang="en-GB" smtClean="0">
                <a:solidFill>
                  <a:srgbClr val="F8485E"/>
                </a:solidFill>
              </a:rPr>
              <a:pPr/>
              <a:t>‹#›</a:t>
            </a:fld>
            <a:endParaRPr lang="en-GB" dirty="0">
              <a:solidFill>
                <a:srgbClr val="F8485E"/>
              </a:solidFill>
            </a:endParaRPr>
          </a:p>
        </p:txBody>
      </p:sp>
      <p:sp>
        <p:nvSpPr>
          <p:cNvPr id="13" name="Espace réservé du pied de page 12"/>
          <p:cNvSpPr>
            <a:spLocks noGrp="1"/>
          </p:cNvSpPr>
          <p:nvPr>
            <p:ph type="ftr" sz="quarter" idx="12"/>
          </p:nvPr>
        </p:nvSpPr>
        <p:spPr bwMode="gray"/>
        <p:txBody>
          <a:bodyPr/>
          <a:lstStyle/>
          <a:p>
            <a:endParaRPr lang="en-GB" dirty="0">
              <a:solidFill>
                <a:srgbClr val="56555A"/>
              </a:solidFill>
            </a:endParaRPr>
          </a:p>
        </p:txBody>
      </p:sp>
      <p:sp>
        <p:nvSpPr>
          <p:cNvPr id="5" name="Espace réservé du texte 4"/>
          <p:cNvSpPr>
            <a:spLocks noGrp="1"/>
          </p:cNvSpPr>
          <p:nvPr>
            <p:ph type="body" sz="quarter" idx="13" hasCustomPrompt="1"/>
          </p:nvPr>
        </p:nvSpPr>
        <p:spPr bwMode="gray">
          <a:xfrm>
            <a:off x="624433" y="645583"/>
            <a:ext cx="10943167" cy="622300"/>
          </a:xfrm>
        </p:spPr>
        <p:txBody>
          <a:bodyPr/>
          <a:lstStyle>
            <a:lvl1pPr marL="0" indent="0">
              <a:lnSpc>
                <a:spcPct val="100000"/>
              </a:lnSpc>
              <a:spcBef>
                <a:spcPts val="0"/>
              </a:spcBef>
              <a:spcAft>
                <a:spcPts val="0"/>
              </a:spcAft>
              <a:buNone/>
              <a:defRPr sz="1867"/>
            </a:lvl1pPr>
          </a:lstStyle>
          <a:p>
            <a:pPr lvl="0"/>
            <a:r>
              <a:rPr lang="en-GB" noProof="0" dirty="0"/>
              <a:t>Sub-title</a:t>
            </a:r>
          </a:p>
        </p:txBody>
      </p:sp>
      <p:sp>
        <p:nvSpPr>
          <p:cNvPr id="6" name="Espace réservé du contenu 5"/>
          <p:cNvSpPr>
            <a:spLocks noGrp="1"/>
          </p:cNvSpPr>
          <p:nvPr>
            <p:ph sz="quarter" idx="14" hasCustomPrompt="1"/>
          </p:nvPr>
        </p:nvSpPr>
        <p:spPr>
          <a:xfrm>
            <a:off x="624433" y="1316568"/>
            <a:ext cx="10943167" cy="4944533"/>
          </a:xfrm>
        </p:spPr>
        <p:txBody>
          <a:bodyPr/>
          <a:lstStyle/>
          <a:p>
            <a:pPr lvl="0"/>
            <a:r>
              <a:rPr lang="en-GB" noProof="0" dirty="0"/>
              <a:t>Text level 1</a:t>
            </a:r>
          </a:p>
          <a:p>
            <a:pPr lvl="1"/>
            <a:r>
              <a:rPr lang="en-GB" noProof="0" dirty="0"/>
              <a:t>Text level 2</a:t>
            </a:r>
          </a:p>
          <a:p>
            <a:pPr lvl="2"/>
            <a:r>
              <a:rPr lang="en-GB" noProof="0" dirty="0"/>
              <a:t>Text level 3</a:t>
            </a:r>
          </a:p>
          <a:p>
            <a:pPr lvl="3"/>
            <a:r>
              <a:rPr lang="en-GB" noProof="0" dirty="0"/>
              <a:t>Text level 4</a:t>
            </a:r>
          </a:p>
          <a:p>
            <a:pPr lvl="4"/>
            <a:r>
              <a:rPr lang="en-GB" noProof="0" dirty="0"/>
              <a:t>Text level 5</a:t>
            </a:r>
          </a:p>
        </p:txBody>
      </p:sp>
    </p:spTree>
    <p:extLst>
      <p:ext uri="{BB962C8B-B14F-4D97-AF65-F5344CB8AC3E}">
        <p14:creationId xmlns:p14="http://schemas.microsoft.com/office/powerpoint/2010/main" val="109942307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Question">
    <p:spTree>
      <p:nvGrpSpPr>
        <p:cNvPr id="1" name=""/>
        <p:cNvGrpSpPr/>
        <p:nvPr/>
      </p:nvGrpSpPr>
      <p:grpSpPr>
        <a:xfrm>
          <a:off x="0" y="0"/>
          <a:ext cx="0" cy="0"/>
          <a:chOff x="0" y="0"/>
          <a:chExt cx="0" cy="0"/>
        </a:xfrm>
      </p:grpSpPr>
      <p:pic>
        <p:nvPicPr>
          <p:cNvPr id="4" name="Image 3"/>
          <p:cNvPicPr>
            <a:picLocks noChangeAspect="1"/>
          </p:cNvPicPr>
          <p:nvPr userDrawn="1"/>
        </p:nvPicPr>
        <p:blipFill rotWithShape="1">
          <a:blip r:embed="rId2" cstate="print">
            <a:extLst>
              <a:ext uri="{28A0092B-C50C-407E-A947-70E740481C1C}">
                <a14:useLocalDpi xmlns:a14="http://schemas.microsoft.com/office/drawing/2010/main" val="0"/>
              </a:ext>
            </a:extLst>
          </a:blip>
          <a:srcRect b="17809"/>
          <a:stretch/>
        </p:blipFill>
        <p:spPr bwMode="gray">
          <a:xfrm>
            <a:off x="1807" y="3"/>
            <a:ext cx="12188388" cy="5636684"/>
          </a:xfrm>
          <a:prstGeom prst="rect">
            <a:avLst/>
          </a:prstGeom>
        </p:spPr>
      </p:pic>
      <p:sp>
        <p:nvSpPr>
          <p:cNvPr id="2" name="Titre 1"/>
          <p:cNvSpPr>
            <a:spLocks noGrp="1"/>
          </p:cNvSpPr>
          <p:nvPr>
            <p:ph type="title" hasCustomPrompt="1"/>
          </p:nvPr>
        </p:nvSpPr>
        <p:spPr bwMode="gray">
          <a:xfrm>
            <a:off x="0" y="1653137"/>
            <a:ext cx="6096000" cy="1887815"/>
          </a:xfrm>
        </p:spPr>
        <p:txBody>
          <a:bodyPr/>
          <a:lstStyle>
            <a:lvl1pPr marL="0" indent="0" algn="ctr">
              <a:buFont typeface="Arial" panose="020B0604020202020204" pitchFamily="34" charset="0"/>
              <a:buNone/>
              <a:defRPr sz="4000">
                <a:solidFill>
                  <a:schemeClr val="tx1"/>
                </a:solidFill>
              </a:defRPr>
            </a:lvl1pPr>
          </a:lstStyle>
          <a:p>
            <a:r>
              <a:rPr lang="en-GB" noProof="0" dirty="0"/>
              <a:t>Text</a:t>
            </a:r>
          </a:p>
        </p:txBody>
      </p:sp>
      <p:sp>
        <p:nvSpPr>
          <p:cNvPr id="11" name="Espace réservé de la date 10"/>
          <p:cNvSpPr>
            <a:spLocks noGrp="1"/>
          </p:cNvSpPr>
          <p:nvPr>
            <p:ph type="dt" sz="half" idx="10"/>
          </p:nvPr>
        </p:nvSpPr>
        <p:spPr bwMode="gray"/>
        <p:txBody>
          <a:bodyPr/>
          <a:lstStyle/>
          <a:p>
            <a:fld id="{B65DAA26-D6C8-4446-A3F7-FC8379176343}" type="datetime1">
              <a:rPr lang="fr-FR" smtClean="0">
                <a:solidFill>
                  <a:srgbClr val="FFFFFF">
                    <a:alpha val="0"/>
                  </a:srgbClr>
                </a:solidFill>
              </a:rPr>
              <a:pPr/>
              <a:t>07/07/2020</a:t>
            </a:fld>
            <a:endParaRPr lang="en-GB" dirty="0">
              <a:solidFill>
                <a:srgbClr val="FFFFFF">
                  <a:alpha val="0"/>
                </a:srgbClr>
              </a:solidFill>
            </a:endParaRPr>
          </a:p>
        </p:txBody>
      </p:sp>
      <p:sp>
        <p:nvSpPr>
          <p:cNvPr id="12" name="Espace réservé du numéro de diapositive 11"/>
          <p:cNvSpPr>
            <a:spLocks noGrp="1"/>
          </p:cNvSpPr>
          <p:nvPr>
            <p:ph type="sldNum" sz="quarter" idx="11"/>
          </p:nvPr>
        </p:nvSpPr>
        <p:spPr bwMode="gray"/>
        <p:txBody>
          <a:bodyPr/>
          <a:lstStyle/>
          <a:p>
            <a:fld id="{10C140CD-8AED-46FF-A9A2-77308F3F39AE}" type="slidenum">
              <a:rPr lang="en-GB" smtClean="0">
                <a:solidFill>
                  <a:srgbClr val="F8485E"/>
                </a:solidFill>
              </a:rPr>
              <a:pPr/>
              <a:t>‹#›</a:t>
            </a:fld>
            <a:endParaRPr lang="en-GB" dirty="0">
              <a:solidFill>
                <a:srgbClr val="F8485E"/>
              </a:solidFill>
            </a:endParaRPr>
          </a:p>
        </p:txBody>
      </p:sp>
      <p:sp>
        <p:nvSpPr>
          <p:cNvPr id="13" name="Espace réservé du pied de page 12"/>
          <p:cNvSpPr>
            <a:spLocks noGrp="1"/>
          </p:cNvSpPr>
          <p:nvPr>
            <p:ph type="ftr" sz="quarter" idx="12"/>
          </p:nvPr>
        </p:nvSpPr>
        <p:spPr bwMode="gray"/>
        <p:txBody>
          <a:bodyPr/>
          <a:lstStyle/>
          <a:p>
            <a:endParaRPr lang="en-GB" dirty="0">
              <a:solidFill>
                <a:srgbClr val="56555A"/>
              </a:solidFill>
            </a:endParaRPr>
          </a:p>
        </p:txBody>
      </p:sp>
    </p:spTree>
    <p:extLst>
      <p:ext uri="{BB962C8B-B14F-4D97-AF65-F5344CB8AC3E}">
        <p14:creationId xmlns:p14="http://schemas.microsoft.com/office/powerpoint/2010/main" val="327729053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Google_Map">
    <p:spTree>
      <p:nvGrpSpPr>
        <p:cNvPr id="1" name=""/>
        <p:cNvGrpSpPr/>
        <p:nvPr/>
      </p:nvGrpSpPr>
      <p:grpSpPr>
        <a:xfrm>
          <a:off x="0" y="0"/>
          <a:ext cx="0" cy="0"/>
          <a:chOff x="0" y="0"/>
          <a:chExt cx="0" cy="0"/>
        </a:xfrm>
      </p:grpSpPr>
      <p:sp>
        <p:nvSpPr>
          <p:cNvPr id="22" name="Espace réservé du texte 5"/>
          <p:cNvSpPr>
            <a:spLocks noGrp="1"/>
          </p:cNvSpPr>
          <p:nvPr>
            <p:ph type="body" sz="quarter" idx="28" hasCustomPrompt="1"/>
          </p:nvPr>
        </p:nvSpPr>
        <p:spPr bwMode="gray">
          <a:xfrm>
            <a:off x="0" y="0"/>
            <a:ext cx="12192000" cy="3192000"/>
          </a:xfrm>
          <a:solidFill>
            <a:schemeClr val="accent1">
              <a:alpha val="46000"/>
            </a:schemeClr>
          </a:solidFill>
        </p:spPr>
        <p:txBody>
          <a:bodyPr/>
          <a:lstStyle>
            <a:lvl1pPr>
              <a:lnSpc>
                <a:spcPct val="100000"/>
              </a:lnSpc>
              <a:spcBef>
                <a:spcPts val="0"/>
              </a:spcBef>
              <a:spcAft>
                <a:spcPts val="0"/>
              </a:spcAft>
              <a:defRPr sz="133" b="0">
                <a:solidFill>
                  <a:schemeClr val="bg1">
                    <a:alpha val="0"/>
                  </a:schemeClr>
                </a:solidFill>
              </a:defRPr>
            </a:lvl1pPr>
            <a:lvl2pPr marL="0" indent="0">
              <a:lnSpc>
                <a:spcPct val="100000"/>
              </a:lnSpc>
              <a:buNone/>
              <a:defRPr sz="1867">
                <a:solidFill>
                  <a:schemeClr val="bg1"/>
                </a:solidFill>
              </a:defRPr>
            </a:lvl2pPr>
          </a:lstStyle>
          <a:p>
            <a:pPr lvl="0"/>
            <a:r>
              <a:rPr lang="en-GB" noProof="0" dirty="0"/>
              <a:t> </a:t>
            </a:r>
          </a:p>
        </p:txBody>
      </p:sp>
      <p:sp>
        <p:nvSpPr>
          <p:cNvPr id="32" name="Espace réservé pour une image  31"/>
          <p:cNvSpPr>
            <a:spLocks noGrp="1"/>
          </p:cNvSpPr>
          <p:nvPr>
            <p:ph type="pic" sz="quarter" idx="18" hasCustomPrompt="1"/>
          </p:nvPr>
        </p:nvSpPr>
        <p:spPr bwMode="gray">
          <a:xfrm>
            <a:off x="0" y="20"/>
            <a:ext cx="12192000" cy="3189817"/>
          </a:xfrm>
        </p:spPr>
        <p:txBody>
          <a:bodyPr lIns="4858178" anchor="ctr" anchorCtr="0"/>
          <a:lstStyle>
            <a:lvl1pPr marL="0" marR="0" indent="0" algn="l" defTabSz="1218720" rtl="0" eaLnBrk="1" fontAlgn="auto" latinLnBrk="0" hangingPunct="1">
              <a:lnSpc>
                <a:spcPct val="110000"/>
              </a:lnSpc>
              <a:spcBef>
                <a:spcPts val="400"/>
              </a:spcBef>
              <a:spcAft>
                <a:spcPts val="400"/>
              </a:spcAft>
              <a:buClrTx/>
              <a:buSzPct val="25000"/>
              <a:buFontTx/>
              <a:buNone/>
              <a:tabLst/>
              <a:defRPr/>
            </a:lvl1pPr>
          </a:lstStyle>
          <a:p>
            <a:r>
              <a:rPr lang="en-GB" noProof="0" dirty="0"/>
              <a:t>Select the icon to insert a picture then place the visual into background position (Right click with the mouse / Send to back)</a:t>
            </a:r>
          </a:p>
        </p:txBody>
      </p:sp>
      <p:sp>
        <p:nvSpPr>
          <p:cNvPr id="27" name="Espace réservé du texte 5"/>
          <p:cNvSpPr>
            <a:spLocks noGrp="1"/>
          </p:cNvSpPr>
          <p:nvPr>
            <p:ph type="body" sz="quarter" idx="33" hasCustomPrompt="1"/>
          </p:nvPr>
        </p:nvSpPr>
        <p:spPr bwMode="gray">
          <a:xfrm>
            <a:off x="624417" y="0"/>
            <a:ext cx="3648000" cy="2688000"/>
          </a:xfrm>
          <a:solidFill>
            <a:schemeClr val="tx2"/>
          </a:solidFill>
        </p:spPr>
        <p:txBody>
          <a:bodyPr anchor="ctr" anchorCtr="0"/>
          <a:lstStyle>
            <a:lvl1pPr algn="ctr">
              <a:lnSpc>
                <a:spcPct val="100000"/>
              </a:lnSpc>
              <a:spcBef>
                <a:spcPts val="0"/>
              </a:spcBef>
              <a:spcAft>
                <a:spcPts val="0"/>
              </a:spcAft>
              <a:defRPr sz="133" b="0">
                <a:solidFill>
                  <a:schemeClr val="bg1">
                    <a:alpha val="0"/>
                  </a:schemeClr>
                </a:solidFill>
              </a:defRPr>
            </a:lvl1pPr>
            <a:lvl2pPr marL="0" indent="0" algn="ctr">
              <a:lnSpc>
                <a:spcPct val="100000"/>
              </a:lnSpc>
              <a:buNone/>
              <a:defRPr sz="667" b="1">
                <a:solidFill>
                  <a:schemeClr val="bg1"/>
                </a:solidFill>
              </a:defRPr>
            </a:lvl2pPr>
          </a:lstStyle>
          <a:p>
            <a:pPr lvl="0"/>
            <a:r>
              <a:rPr lang="en-GB" noProof="0" dirty="0"/>
              <a:t> </a:t>
            </a:r>
          </a:p>
        </p:txBody>
      </p:sp>
      <p:sp>
        <p:nvSpPr>
          <p:cNvPr id="23" name="Espace réservé du texte 5"/>
          <p:cNvSpPr>
            <a:spLocks noGrp="1"/>
          </p:cNvSpPr>
          <p:nvPr>
            <p:ph type="body" sz="quarter" idx="29" hasCustomPrompt="1"/>
          </p:nvPr>
        </p:nvSpPr>
        <p:spPr bwMode="gray">
          <a:xfrm>
            <a:off x="863600" y="3333300"/>
            <a:ext cx="2496000" cy="2496000"/>
          </a:xfrm>
          <a:solidFill>
            <a:srgbClr val="CCE4E1">
              <a:alpha val="45882"/>
            </a:srgbClr>
          </a:solidFill>
        </p:spPr>
        <p:txBody>
          <a:bodyPr/>
          <a:lstStyle>
            <a:lvl1pPr>
              <a:lnSpc>
                <a:spcPct val="100000"/>
              </a:lnSpc>
              <a:spcBef>
                <a:spcPts val="0"/>
              </a:spcBef>
              <a:spcAft>
                <a:spcPts val="0"/>
              </a:spcAft>
              <a:defRPr sz="133" b="0">
                <a:solidFill>
                  <a:schemeClr val="bg1">
                    <a:alpha val="0"/>
                  </a:schemeClr>
                </a:solidFill>
              </a:defRPr>
            </a:lvl1pPr>
            <a:lvl2pPr marL="0" indent="0">
              <a:lnSpc>
                <a:spcPct val="100000"/>
              </a:lnSpc>
              <a:buNone/>
              <a:defRPr sz="1867">
                <a:solidFill>
                  <a:schemeClr val="bg1"/>
                </a:solidFill>
              </a:defRPr>
            </a:lvl2pPr>
          </a:lstStyle>
          <a:p>
            <a:pPr lvl="0"/>
            <a:r>
              <a:rPr lang="en-GB" noProof="0" dirty="0"/>
              <a:t> </a:t>
            </a:r>
          </a:p>
        </p:txBody>
      </p:sp>
      <p:sp>
        <p:nvSpPr>
          <p:cNvPr id="35" name="Espace réservé pour une image  34"/>
          <p:cNvSpPr>
            <a:spLocks noGrp="1"/>
          </p:cNvSpPr>
          <p:nvPr>
            <p:ph type="pic" sz="quarter" idx="20" hasCustomPrompt="1"/>
          </p:nvPr>
        </p:nvSpPr>
        <p:spPr bwMode="gray">
          <a:xfrm>
            <a:off x="863621" y="3333300"/>
            <a:ext cx="2495551" cy="2496000"/>
          </a:xfrm>
        </p:spPr>
        <p:txBody>
          <a:bodyPr tIns="1079595" anchor="ctr" anchorCtr="0"/>
          <a:lstStyle>
            <a:lvl1pPr marL="0" indent="0" algn="ctr">
              <a:buNone/>
              <a:defRPr sz="1200">
                <a:solidFill>
                  <a:schemeClr val="tx1"/>
                </a:solidFill>
              </a:defRPr>
            </a:lvl1pPr>
          </a:lstStyle>
          <a:p>
            <a:r>
              <a:rPr lang="en-GB" noProof="0" dirty="0"/>
              <a:t>Select the icon to insert a picture then place the visual into background position (Right click with the mouse / Send to back)</a:t>
            </a:r>
          </a:p>
        </p:txBody>
      </p:sp>
      <p:sp>
        <p:nvSpPr>
          <p:cNvPr id="24" name="Espace réservé du texte 5"/>
          <p:cNvSpPr>
            <a:spLocks noGrp="1"/>
          </p:cNvSpPr>
          <p:nvPr>
            <p:ph type="body" sz="quarter" idx="30" hasCustomPrompt="1"/>
          </p:nvPr>
        </p:nvSpPr>
        <p:spPr bwMode="gray">
          <a:xfrm>
            <a:off x="3520016" y="3333300"/>
            <a:ext cx="2496000" cy="2496000"/>
          </a:xfrm>
          <a:solidFill>
            <a:srgbClr val="CCE4E1">
              <a:alpha val="45882"/>
            </a:srgbClr>
          </a:solidFill>
        </p:spPr>
        <p:txBody>
          <a:bodyPr/>
          <a:lstStyle>
            <a:lvl1pPr>
              <a:lnSpc>
                <a:spcPct val="100000"/>
              </a:lnSpc>
              <a:spcBef>
                <a:spcPts val="0"/>
              </a:spcBef>
              <a:spcAft>
                <a:spcPts val="0"/>
              </a:spcAft>
              <a:defRPr sz="133" b="0">
                <a:solidFill>
                  <a:schemeClr val="bg1">
                    <a:alpha val="0"/>
                  </a:schemeClr>
                </a:solidFill>
              </a:defRPr>
            </a:lvl1pPr>
            <a:lvl2pPr marL="0" indent="0">
              <a:lnSpc>
                <a:spcPct val="100000"/>
              </a:lnSpc>
              <a:buNone/>
              <a:defRPr sz="1867">
                <a:solidFill>
                  <a:schemeClr val="bg1"/>
                </a:solidFill>
              </a:defRPr>
            </a:lvl2pPr>
          </a:lstStyle>
          <a:p>
            <a:pPr lvl="0"/>
            <a:r>
              <a:rPr lang="en-GB" noProof="0" dirty="0"/>
              <a:t> </a:t>
            </a:r>
          </a:p>
        </p:txBody>
      </p:sp>
      <p:sp>
        <p:nvSpPr>
          <p:cNvPr id="25" name="Espace réservé du texte 5"/>
          <p:cNvSpPr>
            <a:spLocks noGrp="1"/>
          </p:cNvSpPr>
          <p:nvPr>
            <p:ph type="body" sz="quarter" idx="31" hasCustomPrompt="1"/>
          </p:nvPr>
        </p:nvSpPr>
        <p:spPr bwMode="gray">
          <a:xfrm>
            <a:off x="6176432" y="3333300"/>
            <a:ext cx="2496000" cy="2496000"/>
          </a:xfrm>
          <a:solidFill>
            <a:srgbClr val="CCE4E1">
              <a:alpha val="45882"/>
            </a:srgbClr>
          </a:solidFill>
        </p:spPr>
        <p:txBody>
          <a:bodyPr/>
          <a:lstStyle>
            <a:lvl1pPr>
              <a:lnSpc>
                <a:spcPct val="100000"/>
              </a:lnSpc>
              <a:spcBef>
                <a:spcPts val="0"/>
              </a:spcBef>
              <a:spcAft>
                <a:spcPts val="0"/>
              </a:spcAft>
              <a:defRPr sz="133" b="0">
                <a:solidFill>
                  <a:schemeClr val="bg1">
                    <a:alpha val="0"/>
                  </a:schemeClr>
                </a:solidFill>
              </a:defRPr>
            </a:lvl1pPr>
            <a:lvl2pPr marL="0" indent="0">
              <a:lnSpc>
                <a:spcPct val="100000"/>
              </a:lnSpc>
              <a:buNone/>
              <a:defRPr sz="1867">
                <a:solidFill>
                  <a:schemeClr val="bg1"/>
                </a:solidFill>
              </a:defRPr>
            </a:lvl2pPr>
          </a:lstStyle>
          <a:p>
            <a:pPr lvl="0"/>
            <a:r>
              <a:rPr lang="en-GB" noProof="0" dirty="0"/>
              <a:t> </a:t>
            </a:r>
          </a:p>
        </p:txBody>
      </p:sp>
      <p:sp>
        <p:nvSpPr>
          <p:cNvPr id="26" name="Espace réservé du texte 5"/>
          <p:cNvSpPr>
            <a:spLocks noGrp="1"/>
          </p:cNvSpPr>
          <p:nvPr>
            <p:ph type="body" sz="quarter" idx="32" hasCustomPrompt="1"/>
          </p:nvPr>
        </p:nvSpPr>
        <p:spPr bwMode="gray">
          <a:xfrm>
            <a:off x="8832849" y="3333300"/>
            <a:ext cx="2496000" cy="2496000"/>
          </a:xfrm>
          <a:solidFill>
            <a:srgbClr val="CCE4E1">
              <a:alpha val="45882"/>
            </a:srgbClr>
          </a:solidFill>
        </p:spPr>
        <p:txBody>
          <a:bodyPr/>
          <a:lstStyle>
            <a:lvl1pPr>
              <a:lnSpc>
                <a:spcPct val="100000"/>
              </a:lnSpc>
              <a:spcBef>
                <a:spcPts val="0"/>
              </a:spcBef>
              <a:spcAft>
                <a:spcPts val="0"/>
              </a:spcAft>
              <a:defRPr sz="133" b="0">
                <a:solidFill>
                  <a:schemeClr val="bg1">
                    <a:alpha val="0"/>
                  </a:schemeClr>
                </a:solidFill>
              </a:defRPr>
            </a:lvl1pPr>
            <a:lvl2pPr marL="0" indent="0">
              <a:lnSpc>
                <a:spcPct val="100000"/>
              </a:lnSpc>
              <a:buNone/>
              <a:defRPr sz="1867">
                <a:solidFill>
                  <a:schemeClr val="bg1"/>
                </a:solidFill>
              </a:defRPr>
            </a:lvl2pPr>
          </a:lstStyle>
          <a:p>
            <a:pPr lvl="0"/>
            <a:r>
              <a:rPr lang="en-GB" noProof="0" dirty="0"/>
              <a:t> </a:t>
            </a:r>
          </a:p>
        </p:txBody>
      </p:sp>
      <p:sp>
        <p:nvSpPr>
          <p:cNvPr id="50" name="Rectangle 49"/>
          <p:cNvSpPr/>
          <p:nvPr userDrawn="1"/>
        </p:nvSpPr>
        <p:spPr bwMode="gray">
          <a:xfrm>
            <a:off x="0" y="5829303"/>
            <a:ext cx="12192000" cy="10287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80" tIns="60940" rIns="121880" bIns="60940" rtlCol="0" anchor="ctr"/>
          <a:lstStyle/>
          <a:p>
            <a:pPr algn="ctr" defTabSz="1218720"/>
            <a:endParaRPr lang="en-GB" sz="2400" dirty="0">
              <a:solidFill>
                <a:srgbClr val="56555A"/>
              </a:solidFill>
            </a:endParaRPr>
          </a:p>
        </p:txBody>
      </p:sp>
      <p:sp>
        <p:nvSpPr>
          <p:cNvPr id="11" name="Espace réservé de la date 10"/>
          <p:cNvSpPr>
            <a:spLocks noGrp="1"/>
          </p:cNvSpPr>
          <p:nvPr>
            <p:ph type="dt" sz="half" idx="10"/>
          </p:nvPr>
        </p:nvSpPr>
        <p:spPr bwMode="gray">
          <a:xfrm>
            <a:off x="16" y="6646335"/>
            <a:ext cx="624417" cy="211668"/>
          </a:xfrm>
        </p:spPr>
        <p:txBody>
          <a:bodyPr/>
          <a:lstStyle>
            <a:lvl1pPr>
              <a:defRPr sz="133">
                <a:solidFill>
                  <a:schemeClr val="bg1">
                    <a:alpha val="0"/>
                  </a:schemeClr>
                </a:solidFill>
              </a:defRPr>
            </a:lvl1pPr>
          </a:lstStyle>
          <a:p>
            <a:fld id="{48CD1745-4FAE-43C5-80EB-C5D31F5B0B62}" type="datetime1">
              <a:rPr lang="fr-FR" smtClean="0">
                <a:solidFill>
                  <a:srgbClr val="FFFFFF">
                    <a:alpha val="0"/>
                  </a:srgbClr>
                </a:solidFill>
              </a:rPr>
              <a:pPr/>
              <a:t>07/07/2020</a:t>
            </a:fld>
            <a:endParaRPr lang="en-GB" dirty="0">
              <a:solidFill>
                <a:srgbClr val="FFFFFF">
                  <a:alpha val="0"/>
                </a:srgbClr>
              </a:solidFill>
            </a:endParaRPr>
          </a:p>
        </p:txBody>
      </p:sp>
      <p:sp>
        <p:nvSpPr>
          <p:cNvPr id="12" name="Espace réservé du numéro de diapositive 11"/>
          <p:cNvSpPr>
            <a:spLocks noGrp="1"/>
          </p:cNvSpPr>
          <p:nvPr>
            <p:ph type="sldNum" sz="quarter" idx="11"/>
          </p:nvPr>
        </p:nvSpPr>
        <p:spPr bwMode="gray">
          <a:xfrm>
            <a:off x="16" y="6646333"/>
            <a:ext cx="624417" cy="211667"/>
          </a:xfrm>
        </p:spPr>
        <p:txBody>
          <a:bodyPr/>
          <a:lstStyle>
            <a:lvl1pPr>
              <a:defRPr sz="133">
                <a:solidFill>
                  <a:schemeClr val="bg1">
                    <a:alpha val="0"/>
                  </a:schemeClr>
                </a:solidFill>
              </a:defRPr>
            </a:lvl1pPr>
          </a:lstStyle>
          <a:p>
            <a:fld id="{10C140CD-8AED-46FF-A9A2-77308F3F39AE}" type="slidenum">
              <a:rPr lang="en-GB" smtClean="0">
                <a:solidFill>
                  <a:srgbClr val="FFFFFF">
                    <a:alpha val="0"/>
                  </a:srgbClr>
                </a:solidFill>
              </a:rPr>
              <a:pPr/>
              <a:t>‹#›</a:t>
            </a:fld>
            <a:endParaRPr lang="en-GB" dirty="0">
              <a:solidFill>
                <a:srgbClr val="FFFFFF">
                  <a:alpha val="0"/>
                </a:srgbClr>
              </a:solidFill>
            </a:endParaRPr>
          </a:p>
        </p:txBody>
      </p:sp>
      <p:sp>
        <p:nvSpPr>
          <p:cNvPr id="13" name="Espace réservé du pied de page 12"/>
          <p:cNvSpPr>
            <a:spLocks noGrp="1"/>
          </p:cNvSpPr>
          <p:nvPr>
            <p:ph type="ftr" sz="quarter" idx="12"/>
          </p:nvPr>
        </p:nvSpPr>
        <p:spPr bwMode="gray">
          <a:xfrm>
            <a:off x="16" y="6646333"/>
            <a:ext cx="624417" cy="211667"/>
          </a:xfrm>
        </p:spPr>
        <p:txBody>
          <a:bodyPr/>
          <a:lstStyle>
            <a:lvl1pPr>
              <a:defRPr sz="133">
                <a:solidFill>
                  <a:schemeClr val="bg1">
                    <a:alpha val="0"/>
                  </a:schemeClr>
                </a:solidFill>
              </a:defRPr>
            </a:lvl1pPr>
          </a:lstStyle>
          <a:p>
            <a:endParaRPr lang="en-GB" dirty="0">
              <a:solidFill>
                <a:srgbClr val="FFFFFF">
                  <a:alpha val="0"/>
                </a:srgbClr>
              </a:solidFill>
            </a:endParaRPr>
          </a:p>
        </p:txBody>
      </p:sp>
      <p:sp>
        <p:nvSpPr>
          <p:cNvPr id="29" name="Espace réservé du texte 5"/>
          <p:cNvSpPr>
            <a:spLocks noGrp="1"/>
          </p:cNvSpPr>
          <p:nvPr>
            <p:ph type="body" sz="quarter" idx="15" hasCustomPrompt="1"/>
          </p:nvPr>
        </p:nvSpPr>
        <p:spPr bwMode="gray">
          <a:xfrm>
            <a:off x="4433816" y="0"/>
            <a:ext cx="816000" cy="816000"/>
          </a:xfrm>
          <a:solidFill>
            <a:schemeClr val="accent5"/>
          </a:solidFill>
        </p:spPr>
        <p:txBody>
          <a:bodyPr anchor="ctr" anchorCtr="0"/>
          <a:lstStyle>
            <a:lvl1pPr marL="0" indent="0" algn="ctr">
              <a:lnSpc>
                <a:spcPct val="100000"/>
              </a:lnSpc>
              <a:spcBef>
                <a:spcPts val="0"/>
              </a:spcBef>
              <a:spcAft>
                <a:spcPts val="0"/>
              </a:spcAft>
              <a:buNone/>
              <a:defRPr sz="2133" b="1">
                <a:solidFill>
                  <a:schemeClr val="bg1"/>
                </a:solidFill>
              </a:defRPr>
            </a:lvl1pPr>
            <a:lvl2pPr marL="0" indent="0" algn="ctr">
              <a:lnSpc>
                <a:spcPct val="100000"/>
              </a:lnSpc>
              <a:spcBef>
                <a:spcPts val="0"/>
              </a:spcBef>
              <a:buNone/>
              <a:defRPr sz="667" b="1">
                <a:solidFill>
                  <a:schemeClr val="bg1"/>
                </a:solidFill>
              </a:defRPr>
            </a:lvl2pPr>
          </a:lstStyle>
          <a:p>
            <a:pPr lvl="0"/>
            <a:r>
              <a:rPr lang="en-GB" noProof="0" dirty="0"/>
              <a:t>000</a:t>
            </a:r>
          </a:p>
          <a:p>
            <a:pPr lvl="1"/>
            <a:r>
              <a:rPr lang="en-GB" noProof="0" dirty="0"/>
              <a:t>Text</a:t>
            </a:r>
          </a:p>
        </p:txBody>
      </p:sp>
      <p:sp>
        <p:nvSpPr>
          <p:cNvPr id="30" name="Espace réservé du texte 5"/>
          <p:cNvSpPr>
            <a:spLocks noGrp="1"/>
          </p:cNvSpPr>
          <p:nvPr>
            <p:ph type="body" sz="quarter" idx="16" hasCustomPrompt="1"/>
          </p:nvPr>
        </p:nvSpPr>
        <p:spPr bwMode="gray">
          <a:xfrm>
            <a:off x="4433816" y="936000"/>
            <a:ext cx="816000" cy="816000"/>
          </a:xfrm>
          <a:solidFill>
            <a:schemeClr val="accent1"/>
          </a:solidFill>
        </p:spPr>
        <p:txBody>
          <a:bodyPr anchor="ctr" anchorCtr="0"/>
          <a:lstStyle>
            <a:lvl1pPr marL="0" indent="0" algn="ctr">
              <a:lnSpc>
                <a:spcPct val="100000"/>
              </a:lnSpc>
              <a:spcBef>
                <a:spcPts val="0"/>
              </a:spcBef>
              <a:spcAft>
                <a:spcPts val="0"/>
              </a:spcAft>
              <a:buNone/>
              <a:defRPr sz="2133" b="1">
                <a:solidFill>
                  <a:schemeClr val="bg1"/>
                </a:solidFill>
              </a:defRPr>
            </a:lvl1pPr>
            <a:lvl2pPr marL="0" indent="0" algn="ctr">
              <a:lnSpc>
                <a:spcPct val="100000"/>
              </a:lnSpc>
              <a:spcBef>
                <a:spcPts val="0"/>
              </a:spcBef>
              <a:buNone/>
              <a:defRPr sz="667" b="1">
                <a:solidFill>
                  <a:schemeClr val="bg1"/>
                </a:solidFill>
              </a:defRPr>
            </a:lvl2pPr>
          </a:lstStyle>
          <a:p>
            <a:pPr lvl="0"/>
            <a:r>
              <a:rPr lang="en-GB" noProof="0" dirty="0"/>
              <a:t>000</a:t>
            </a:r>
          </a:p>
          <a:p>
            <a:pPr lvl="1"/>
            <a:r>
              <a:rPr lang="en-GB" noProof="0" dirty="0"/>
              <a:t>Text</a:t>
            </a:r>
          </a:p>
        </p:txBody>
      </p:sp>
      <p:sp>
        <p:nvSpPr>
          <p:cNvPr id="31" name="Espace réservé du texte 5"/>
          <p:cNvSpPr>
            <a:spLocks noGrp="1"/>
          </p:cNvSpPr>
          <p:nvPr>
            <p:ph type="body" sz="quarter" idx="17" hasCustomPrompt="1"/>
          </p:nvPr>
        </p:nvSpPr>
        <p:spPr bwMode="gray">
          <a:xfrm>
            <a:off x="4433816" y="1872000"/>
            <a:ext cx="816000" cy="816000"/>
          </a:xfrm>
          <a:solidFill>
            <a:schemeClr val="accent3"/>
          </a:solidFill>
        </p:spPr>
        <p:txBody>
          <a:bodyPr anchor="ctr" anchorCtr="0"/>
          <a:lstStyle>
            <a:lvl1pPr marL="0" indent="0" algn="ctr">
              <a:lnSpc>
                <a:spcPct val="100000"/>
              </a:lnSpc>
              <a:spcBef>
                <a:spcPts val="0"/>
              </a:spcBef>
              <a:spcAft>
                <a:spcPts val="0"/>
              </a:spcAft>
              <a:buNone/>
              <a:defRPr sz="667" b="1">
                <a:solidFill>
                  <a:schemeClr val="bg1"/>
                </a:solidFill>
              </a:defRPr>
            </a:lvl1pPr>
            <a:lvl2pPr marL="0" indent="0" algn="ctr">
              <a:lnSpc>
                <a:spcPct val="100000"/>
              </a:lnSpc>
              <a:spcBef>
                <a:spcPts val="0"/>
              </a:spcBef>
              <a:buNone/>
              <a:defRPr sz="2133" b="1">
                <a:solidFill>
                  <a:schemeClr val="bg1"/>
                </a:solidFill>
              </a:defRPr>
            </a:lvl2pPr>
          </a:lstStyle>
          <a:p>
            <a:pPr lvl="0"/>
            <a:r>
              <a:rPr lang="en-GB" noProof="0" dirty="0"/>
              <a:t>Text</a:t>
            </a:r>
          </a:p>
          <a:p>
            <a:pPr lvl="1"/>
            <a:r>
              <a:rPr lang="en-GB" noProof="0" dirty="0"/>
              <a:t>YYYY</a:t>
            </a:r>
          </a:p>
        </p:txBody>
      </p:sp>
      <p:sp>
        <p:nvSpPr>
          <p:cNvPr id="33" name="Espace réservé du texte 5"/>
          <p:cNvSpPr>
            <a:spLocks noGrp="1"/>
          </p:cNvSpPr>
          <p:nvPr>
            <p:ph type="body" sz="quarter" idx="19" hasCustomPrompt="1"/>
          </p:nvPr>
        </p:nvSpPr>
        <p:spPr bwMode="gray">
          <a:xfrm>
            <a:off x="1978236" y="2922421"/>
            <a:ext cx="912000" cy="384000"/>
          </a:xfrm>
          <a:prstGeom prst="triangle">
            <a:avLst/>
          </a:prstGeom>
          <a:solidFill>
            <a:schemeClr val="bg1"/>
          </a:solidFill>
        </p:spPr>
        <p:txBody>
          <a:bodyPr anchor="ctr" anchorCtr="0"/>
          <a:lstStyle>
            <a:lvl1pPr algn="ctr">
              <a:lnSpc>
                <a:spcPct val="100000"/>
              </a:lnSpc>
              <a:spcBef>
                <a:spcPts val="0"/>
              </a:spcBef>
              <a:spcAft>
                <a:spcPts val="0"/>
              </a:spcAft>
              <a:defRPr sz="133" b="0">
                <a:solidFill>
                  <a:schemeClr val="bg1">
                    <a:alpha val="0"/>
                  </a:schemeClr>
                </a:solidFill>
              </a:defRPr>
            </a:lvl1pPr>
            <a:lvl2pPr marL="0" indent="0" algn="ctr">
              <a:lnSpc>
                <a:spcPct val="100000"/>
              </a:lnSpc>
              <a:buNone/>
              <a:defRPr sz="667" b="1"/>
            </a:lvl2pPr>
          </a:lstStyle>
          <a:p>
            <a:pPr lvl="0"/>
            <a:r>
              <a:rPr lang="en-GB" noProof="0" dirty="0"/>
              <a:t> </a:t>
            </a:r>
          </a:p>
        </p:txBody>
      </p:sp>
      <p:sp>
        <p:nvSpPr>
          <p:cNvPr id="36" name="Espace réservé du texte 5"/>
          <p:cNvSpPr>
            <a:spLocks noGrp="1"/>
          </p:cNvSpPr>
          <p:nvPr>
            <p:ph type="body" sz="quarter" idx="21" hasCustomPrompt="1"/>
          </p:nvPr>
        </p:nvSpPr>
        <p:spPr bwMode="gray">
          <a:xfrm>
            <a:off x="863151" y="5829303"/>
            <a:ext cx="2496000" cy="1028700"/>
          </a:xfrm>
        </p:spPr>
        <p:txBody>
          <a:bodyPr lIns="71978" tIns="107955"/>
          <a:lstStyle>
            <a:lvl1pPr marL="0" indent="0">
              <a:lnSpc>
                <a:spcPct val="100000"/>
              </a:lnSpc>
              <a:spcBef>
                <a:spcPts val="0"/>
              </a:spcBef>
              <a:spcAft>
                <a:spcPts val="0"/>
              </a:spcAft>
              <a:buNone/>
              <a:defRPr sz="1067" b="1">
                <a:solidFill>
                  <a:schemeClr val="bg1"/>
                </a:solidFill>
              </a:defRPr>
            </a:lvl1pPr>
            <a:lvl2pPr marL="0" indent="0">
              <a:lnSpc>
                <a:spcPct val="100000"/>
              </a:lnSpc>
              <a:spcBef>
                <a:spcPts val="0"/>
              </a:spcBef>
              <a:buNone/>
              <a:defRPr sz="1067">
                <a:solidFill>
                  <a:schemeClr val="bg1"/>
                </a:solidFill>
              </a:defRPr>
            </a:lvl2pPr>
          </a:lstStyle>
          <a:p>
            <a:pPr lvl="0"/>
            <a:r>
              <a:rPr lang="en-GB" noProof="0" dirty="0"/>
              <a:t>Text level 1</a:t>
            </a:r>
          </a:p>
          <a:p>
            <a:pPr lvl="1"/>
            <a:r>
              <a:rPr lang="en-GB" noProof="0" dirty="0"/>
              <a:t>Text level 2</a:t>
            </a:r>
          </a:p>
        </p:txBody>
      </p:sp>
      <p:sp>
        <p:nvSpPr>
          <p:cNvPr id="43" name="Espace réservé pour une image  34"/>
          <p:cNvSpPr>
            <a:spLocks noGrp="1"/>
          </p:cNvSpPr>
          <p:nvPr>
            <p:ph type="pic" sz="quarter" idx="22" hasCustomPrompt="1"/>
          </p:nvPr>
        </p:nvSpPr>
        <p:spPr bwMode="gray">
          <a:xfrm>
            <a:off x="3520037" y="3333300"/>
            <a:ext cx="2495551" cy="2496000"/>
          </a:xfrm>
        </p:spPr>
        <p:txBody>
          <a:bodyPr tIns="1079595" anchor="ctr" anchorCtr="0"/>
          <a:lstStyle>
            <a:lvl1pPr marL="0" marR="0" indent="0" algn="ctr" defTabSz="1218720" rtl="0" eaLnBrk="1" fontAlgn="auto" latinLnBrk="0" hangingPunct="1">
              <a:lnSpc>
                <a:spcPct val="110000"/>
              </a:lnSpc>
              <a:spcBef>
                <a:spcPts val="400"/>
              </a:spcBef>
              <a:spcAft>
                <a:spcPts val="400"/>
              </a:spcAft>
              <a:buClrTx/>
              <a:buSzPct val="25000"/>
              <a:buFont typeface="Arial" panose="020B0604020202020204" pitchFamily="34" charset="0"/>
              <a:buNone/>
              <a:tabLst/>
              <a:defRPr sz="1200">
                <a:solidFill>
                  <a:schemeClr val="tx1"/>
                </a:solidFill>
              </a:defRPr>
            </a:lvl1pPr>
          </a:lstStyle>
          <a:p>
            <a:r>
              <a:rPr lang="en-GB" noProof="0" dirty="0"/>
              <a:t>Select the icon to insert a picture then place the visual into background position (Right click with the mouse / Send to back)</a:t>
            </a:r>
          </a:p>
        </p:txBody>
      </p:sp>
      <p:sp>
        <p:nvSpPr>
          <p:cNvPr id="44" name="Espace réservé du texte 5"/>
          <p:cNvSpPr>
            <a:spLocks noGrp="1"/>
          </p:cNvSpPr>
          <p:nvPr>
            <p:ph type="body" sz="quarter" idx="23" hasCustomPrompt="1"/>
          </p:nvPr>
        </p:nvSpPr>
        <p:spPr bwMode="gray">
          <a:xfrm>
            <a:off x="3519567" y="5829303"/>
            <a:ext cx="2496000" cy="1028700"/>
          </a:xfrm>
        </p:spPr>
        <p:txBody>
          <a:bodyPr lIns="71978" tIns="107955"/>
          <a:lstStyle>
            <a:lvl1pPr marL="0" indent="0">
              <a:lnSpc>
                <a:spcPct val="100000"/>
              </a:lnSpc>
              <a:spcBef>
                <a:spcPts val="0"/>
              </a:spcBef>
              <a:spcAft>
                <a:spcPts val="0"/>
              </a:spcAft>
              <a:buNone/>
              <a:defRPr sz="1067" b="1">
                <a:solidFill>
                  <a:schemeClr val="bg1"/>
                </a:solidFill>
              </a:defRPr>
            </a:lvl1pPr>
            <a:lvl2pPr marL="0" indent="0">
              <a:lnSpc>
                <a:spcPct val="100000"/>
              </a:lnSpc>
              <a:spcBef>
                <a:spcPts val="0"/>
              </a:spcBef>
              <a:buNone/>
              <a:defRPr sz="1067">
                <a:solidFill>
                  <a:schemeClr val="bg1"/>
                </a:solidFill>
              </a:defRPr>
            </a:lvl2pPr>
          </a:lstStyle>
          <a:p>
            <a:pPr lvl="0"/>
            <a:r>
              <a:rPr lang="en-GB" noProof="0" dirty="0"/>
              <a:t>Text level 1</a:t>
            </a:r>
          </a:p>
          <a:p>
            <a:pPr lvl="1"/>
            <a:r>
              <a:rPr lang="en-GB" noProof="0" dirty="0"/>
              <a:t>Text level 2</a:t>
            </a:r>
          </a:p>
        </p:txBody>
      </p:sp>
      <p:sp>
        <p:nvSpPr>
          <p:cNvPr id="45" name="Espace réservé pour une image  34"/>
          <p:cNvSpPr>
            <a:spLocks noGrp="1"/>
          </p:cNvSpPr>
          <p:nvPr>
            <p:ph type="pic" sz="quarter" idx="24" hasCustomPrompt="1"/>
          </p:nvPr>
        </p:nvSpPr>
        <p:spPr bwMode="gray">
          <a:xfrm>
            <a:off x="6176453" y="3333300"/>
            <a:ext cx="2495551" cy="2496000"/>
          </a:xfrm>
        </p:spPr>
        <p:txBody>
          <a:bodyPr tIns="1079595" anchor="ctr" anchorCtr="0"/>
          <a:lstStyle>
            <a:lvl1pPr marL="0" marR="0" indent="0" algn="ctr" defTabSz="1218720" rtl="0" eaLnBrk="1" fontAlgn="auto" latinLnBrk="0" hangingPunct="1">
              <a:lnSpc>
                <a:spcPct val="110000"/>
              </a:lnSpc>
              <a:spcBef>
                <a:spcPts val="400"/>
              </a:spcBef>
              <a:spcAft>
                <a:spcPts val="400"/>
              </a:spcAft>
              <a:buClrTx/>
              <a:buSzPct val="25000"/>
              <a:buFont typeface="Arial" panose="020B0604020202020204" pitchFamily="34" charset="0"/>
              <a:buNone/>
              <a:tabLst/>
              <a:defRPr sz="1200">
                <a:solidFill>
                  <a:schemeClr val="tx1"/>
                </a:solidFill>
              </a:defRPr>
            </a:lvl1pPr>
          </a:lstStyle>
          <a:p>
            <a:r>
              <a:rPr lang="en-GB" noProof="0" dirty="0"/>
              <a:t>Select the icon to insert a picture then place the visual into background position (Right click with the mouse / Send to back)</a:t>
            </a:r>
          </a:p>
        </p:txBody>
      </p:sp>
      <p:sp>
        <p:nvSpPr>
          <p:cNvPr id="46" name="Espace réservé du texte 5"/>
          <p:cNvSpPr>
            <a:spLocks noGrp="1"/>
          </p:cNvSpPr>
          <p:nvPr>
            <p:ph type="body" sz="quarter" idx="25" hasCustomPrompt="1"/>
          </p:nvPr>
        </p:nvSpPr>
        <p:spPr bwMode="gray">
          <a:xfrm>
            <a:off x="6175983" y="5829303"/>
            <a:ext cx="2496000" cy="1028700"/>
          </a:xfrm>
        </p:spPr>
        <p:txBody>
          <a:bodyPr lIns="71978" tIns="107955"/>
          <a:lstStyle>
            <a:lvl1pPr marL="0" indent="0">
              <a:lnSpc>
                <a:spcPct val="100000"/>
              </a:lnSpc>
              <a:spcBef>
                <a:spcPts val="0"/>
              </a:spcBef>
              <a:spcAft>
                <a:spcPts val="0"/>
              </a:spcAft>
              <a:buNone/>
              <a:defRPr sz="1067" b="1">
                <a:solidFill>
                  <a:schemeClr val="bg1"/>
                </a:solidFill>
              </a:defRPr>
            </a:lvl1pPr>
            <a:lvl2pPr marL="0" indent="0">
              <a:lnSpc>
                <a:spcPct val="100000"/>
              </a:lnSpc>
              <a:spcBef>
                <a:spcPts val="0"/>
              </a:spcBef>
              <a:buNone/>
              <a:defRPr sz="1067">
                <a:solidFill>
                  <a:schemeClr val="bg1"/>
                </a:solidFill>
              </a:defRPr>
            </a:lvl2pPr>
          </a:lstStyle>
          <a:p>
            <a:pPr lvl="0"/>
            <a:r>
              <a:rPr lang="en-GB" noProof="0" dirty="0"/>
              <a:t>Text level 1</a:t>
            </a:r>
          </a:p>
          <a:p>
            <a:pPr lvl="1"/>
            <a:r>
              <a:rPr lang="en-GB" noProof="0" dirty="0"/>
              <a:t>Text level 2</a:t>
            </a:r>
          </a:p>
        </p:txBody>
      </p:sp>
      <p:sp>
        <p:nvSpPr>
          <p:cNvPr id="47" name="Espace réservé pour une image  34"/>
          <p:cNvSpPr>
            <a:spLocks noGrp="1"/>
          </p:cNvSpPr>
          <p:nvPr>
            <p:ph type="pic" sz="quarter" idx="26" hasCustomPrompt="1"/>
          </p:nvPr>
        </p:nvSpPr>
        <p:spPr bwMode="gray">
          <a:xfrm>
            <a:off x="8832870" y="3333300"/>
            <a:ext cx="2495551" cy="2496000"/>
          </a:xfrm>
        </p:spPr>
        <p:txBody>
          <a:bodyPr tIns="1079595" anchor="ctr" anchorCtr="0"/>
          <a:lstStyle>
            <a:lvl1pPr marL="0" marR="0" indent="0" algn="ctr" defTabSz="1218720" rtl="0" eaLnBrk="1" fontAlgn="auto" latinLnBrk="0" hangingPunct="1">
              <a:lnSpc>
                <a:spcPct val="110000"/>
              </a:lnSpc>
              <a:spcBef>
                <a:spcPts val="400"/>
              </a:spcBef>
              <a:spcAft>
                <a:spcPts val="400"/>
              </a:spcAft>
              <a:buClrTx/>
              <a:buSzPct val="25000"/>
              <a:buFont typeface="Arial" panose="020B0604020202020204" pitchFamily="34" charset="0"/>
              <a:buNone/>
              <a:tabLst/>
              <a:defRPr sz="1200">
                <a:solidFill>
                  <a:schemeClr val="tx1"/>
                </a:solidFill>
              </a:defRPr>
            </a:lvl1pPr>
          </a:lstStyle>
          <a:p>
            <a:r>
              <a:rPr lang="en-GB" noProof="0" dirty="0"/>
              <a:t>Select the icon to insert a picture then place the visual into background position (Right click with the mouse / Send to back)</a:t>
            </a:r>
          </a:p>
        </p:txBody>
      </p:sp>
      <p:sp>
        <p:nvSpPr>
          <p:cNvPr id="48" name="Espace réservé du texte 5"/>
          <p:cNvSpPr>
            <a:spLocks noGrp="1"/>
          </p:cNvSpPr>
          <p:nvPr>
            <p:ph type="body" sz="quarter" idx="27" hasCustomPrompt="1"/>
          </p:nvPr>
        </p:nvSpPr>
        <p:spPr bwMode="gray">
          <a:xfrm>
            <a:off x="8832400" y="5829303"/>
            <a:ext cx="2496000" cy="1028700"/>
          </a:xfrm>
        </p:spPr>
        <p:txBody>
          <a:bodyPr lIns="71978" tIns="107955"/>
          <a:lstStyle>
            <a:lvl1pPr marL="0" indent="0">
              <a:lnSpc>
                <a:spcPct val="100000"/>
              </a:lnSpc>
              <a:spcBef>
                <a:spcPts val="0"/>
              </a:spcBef>
              <a:spcAft>
                <a:spcPts val="0"/>
              </a:spcAft>
              <a:buNone/>
              <a:defRPr sz="1067" b="1">
                <a:solidFill>
                  <a:schemeClr val="bg1"/>
                </a:solidFill>
              </a:defRPr>
            </a:lvl1pPr>
            <a:lvl2pPr marL="0" indent="0">
              <a:lnSpc>
                <a:spcPct val="100000"/>
              </a:lnSpc>
              <a:spcBef>
                <a:spcPts val="0"/>
              </a:spcBef>
              <a:buNone/>
              <a:defRPr sz="1067">
                <a:solidFill>
                  <a:schemeClr val="bg1"/>
                </a:solidFill>
              </a:defRPr>
            </a:lvl2pPr>
          </a:lstStyle>
          <a:p>
            <a:pPr lvl="0"/>
            <a:r>
              <a:rPr lang="en-GB" noProof="0" dirty="0"/>
              <a:t>Text level 1</a:t>
            </a:r>
          </a:p>
          <a:p>
            <a:pPr lvl="1"/>
            <a:r>
              <a:rPr lang="en-GB" noProof="0" dirty="0"/>
              <a:t>Text level 2</a:t>
            </a:r>
          </a:p>
        </p:txBody>
      </p:sp>
      <p:sp>
        <p:nvSpPr>
          <p:cNvPr id="6" name="Espace réservé du texte 5"/>
          <p:cNvSpPr>
            <a:spLocks noGrp="1"/>
          </p:cNvSpPr>
          <p:nvPr>
            <p:ph type="body" sz="quarter" idx="13" hasCustomPrompt="1"/>
          </p:nvPr>
        </p:nvSpPr>
        <p:spPr bwMode="gray">
          <a:xfrm>
            <a:off x="863620" y="309033"/>
            <a:ext cx="3407833" cy="1056219"/>
          </a:xfrm>
        </p:spPr>
        <p:txBody>
          <a:bodyPr/>
          <a:lstStyle>
            <a:lvl1pPr marL="0" indent="0">
              <a:lnSpc>
                <a:spcPct val="100000"/>
              </a:lnSpc>
              <a:spcBef>
                <a:spcPts val="0"/>
              </a:spcBef>
              <a:spcAft>
                <a:spcPts val="0"/>
              </a:spcAft>
              <a:buFont typeface="Arial" panose="020B0604020202020204" pitchFamily="34" charset="0"/>
              <a:buNone/>
              <a:defRPr sz="2133" b="1">
                <a:solidFill>
                  <a:schemeClr val="bg1"/>
                </a:solidFill>
              </a:defRPr>
            </a:lvl1pPr>
            <a:lvl2pPr marL="0" indent="0">
              <a:lnSpc>
                <a:spcPct val="100000"/>
              </a:lnSpc>
              <a:spcBef>
                <a:spcPts val="0"/>
              </a:spcBef>
              <a:buFont typeface="Arial" panose="020B0604020202020204" pitchFamily="34" charset="0"/>
              <a:buNone/>
              <a:defRPr sz="1867">
                <a:solidFill>
                  <a:schemeClr val="bg1"/>
                </a:solidFill>
              </a:defRPr>
            </a:lvl2pPr>
          </a:lstStyle>
          <a:p>
            <a:pPr lvl="0"/>
            <a:r>
              <a:rPr lang="en-GB" noProof="0" dirty="0"/>
              <a:t>Text level 1</a:t>
            </a:r>
          </a:p>
          <a:p>
            <a:pPr lvl="1"/>
            <a:r>
              <a:rPr lang="en-GB" noProof="0" dirty="0"/>
              <a:t>Text level 2</a:t>
            </a:r>
          </a:p>
        </p:txBody>
      </p:sp>
      <p:sp>
        <p:nvSpPr>
          <p:cNvPr id="14" name="Espace réservé du texte 5"/>
          <p:cNvSpPr>
            <a:spLocks noGrp="1"/>
          </p:cNvSpPr>
          <p:nvPr>
            <p:ph type="body" sz="quarter" idx="14" hasCustomPrompt="1"/>
          </p:nvPr>
        </p:nvSpPr>
        <p:spPr bwMode="gray">
          <a:xfrm>
            <a:off x="863621" y="1363288"/>
            <a:ext cx="3407833" cy="1297641"/>
          </a:xfrm>
        </p:spPr>
        <p:txBody>
          <a:bodyPr anchor="ctr" anchorCtr="0"/>
          <a:lstStyle>
            <a:lvl1pPr marL="0" indent="0">
              <a:lnSpc>
                <a:spcPct val="100000"/>
              </a:lnSpc>
              <a:spcBef>
                <a:spcPts val="0"/>
              </a:spcBef>
              <a:spcAft>
                <a:spcPts val="0"/>
              </a:spcAft>
              <a:buFont typeface="Arial" panose="020B0604020202020204" pitchFamily="34" charset="0"/>
              <a:buNone/>
              <a:defRPr sz="1600" b="0">
                <a:solidFill>
                  <a:schemeClr val="bg1"/>
                </a:solidFill>
              </a:defRPr>
            </a:lvl1pPr>
            <a:lvl2pPr marL="0" indent="0">
              <a:lnSpc>
                <a:spcPct val="100000"/>
              </a:lnSpc>
              <a:buNone/>
              <a:defRPr sz="1867"/>
            </a:lvl2pPr>
          </a:lstStyle>
          <a:p>
            <a:pPr lvl="0"/>
            <a:r>
              <a:rPr lang="en-GB" noProof="0" dirty="0"/>
              <a:t>Text level 1</a:t>
            </a:r>
          </a:p>
        </p:txBody>
      </p:sp>
    </p:spTree>
    <p:extLst>
      <p:ext uri="{BB962C8B-B14F-4D97-AF65-F5344CB8AC3E}">
        <p14:creationId xmlns:p14="http://schemas.microsoft.com/office/powerpoint/2010/main" val="2316209547"/>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Contact">
    <p:spTree>
      <p:nvGrpSpPr>
        <p:cNvPr id="1" name=""/>
        <p:cNvGrpSpPr/>
        <p:nvPr/>
      </p:nvGrpSpPr>
      <p:grpSpPr>
        <a:xfrm>
          <a:off x="0" y="0"/>
          <a:ext cx="0" cy="0"/>
          <a:chOff x="0" y="0"/>
          <a:chExt cx="0" cy="0"/>
        </a:xfrm>
      </p:grpSpPr>
      <p:sp>
        <p:nvSpPr>
          <p:cNvPr id="14" name="Espace réservé du texte 5"/>
          <p:cNvSpPr>
            <a:spLocks noGrp="1"/>
          </p:cNvSpPr>
          <p:nvPr>
            <p:ph type="body" sz="quarter" idx="29" hasCustomPrompt="1"/>
          </p:nvPr>
        </p:nvSpPr>
        <p:spPr bwMode="gray">
          <a:xfrm>
            <a:off x="567" y="0"/>
            <a:ext cx="7920000" cy="6859200"/>
          </a:xfrm>
          <a:solidFill>
            <a:srgbClr val="CCE4E1">
              <a:alpha val="45882"/>
            </a:srgbClr>
          </a:solidFill>
        </p:spPr>
        <p:txBody>
          <a:bodyPr/>
          <a:lstStyle>
            <a:lvl1pPr>
              <a:lnSpc>
                <a:spcPct val="100000"/>
              </a:lnSpc>
              <a:spcBef>
                <a:spcPts val="0"/>
              </a:spcBef>
              <a:spcAft>
                <a:spcPts val="0"/>
              </a:spcAft>
              <a:defRPr sz="133" b="0">
                <a:solidFill>
                  <a:schemeClr val="bg1">
                    <a:alpha val="0"/>
                  </a:schemeClr>
                </a:solidFill>
              </a:defRPr>
            </a:lvl1pPr>
            <a:lvl2pPr marL="0" indent="0">
              <a:lnSpc>
                <a:spcPct val="100000"/>
              </a:lnSpc>
              <a:buNone/>
              <a:defRPr sz="1867">
                <a:solidFill>
                  <a:schemeClr val="bg1"/>
                </a:solidFill>
              </a:defRPr>
            </a:lvl2pPr>
          </a:lstStyle>
          <a:p>
            <a:pPr lvl="0"/>
            <a:r>
              <a:rPr lang="en-GB" noProof="0" dirty="0"/>
              <a:t> </a:t>
            </a:r>
          </a:p>
        </p:txBody>
      </p:sp>
      <p:pic>
        <p:nvPicPr>
          <p:cNvPr id="8" name="Imag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7951053" y="1236676"/>
            <a:ext cx="2880000" cy="2880000"/>
          </a:xfrm>
          <a:prstGeom prst="rect">
            <a:avLst/>
          </a:prstGeom>
        </p:spPr>
      </p:pic>
      <p:sp>
        <p:nvSpPr>
          <p:cNvPr id="10" name="Espace réservé pour une image  34"/>
          <p:cNvSpPr>
            <a:spLocks noGrp="1"/>
          </p:cNvSpPr>
          <p:nvPr>
            <p:ph type="pic" sz="quarter" idx="20" hasCustomPrompt="1"/>
          </p:nvPr>
        </p:nvSpPr>
        <p:spPr bwMode="gray">
          <a:xfrm>
            <a:off x="21" y="0"/>
            <a:ext cx="7920567" cy="6858000"/>
          </a:xfrm>
        </p:spPr>
        <p:txBody>
          <a:bodyPr tIns="647760" anchor="ctr" anchorCtr="0"/>
          <a:lstStyle>
            <a:lvl1pPr marL="0" indent="0" algn="ctr">
              <a:buNone/>
              <a:defRPr/>
            </a:lvl1pPr>
          </a:lstStyle>
          <a:p>
            <a:r>
              <a:rPr lang="en-GB" noProof="0" dirty="0"/>
              <a:t>Select the icon to insert a picture then place the visual into background position (Right click with the mouse / Send to back)</a:t>
            </a:r>
          </a:p>
        </p:txBody>
      </p:sp>
      <p:sp>
        <p:nvSpPr>
          <p:cNvPr id="11" name="Espace réservé de la date 10"/>
          <p:cNvSpPr>
            <a:spLocks noGrp="1"/>
          </p:cNvSpPr>
          <p:nvPr>
            <p:ph type="dt" sz="half" idx="10"/>
          </p:nvPr>
        </p:nvSpPr>
        <p:spPr bwMode="gray">
          <a:xfrm>
            <a:off x="16" y="6646335"/>
            <a:ext cx="624417" cy="211668"/>
          </a:xfrm>
        </p:spPr>
        <p:txBody>
          <a:bodyPr/>
          <a:lstStyle/>
          <a:p>
            <a:fld id="{AD43F21F-96C0-4793-86C0-4163F16FCCE1}" type="datetime1">
              <a:rPr lang="fr-FR" smtClean="0">
                <a:solidFill>
                  <a:srgbClr val="FFFFFF">
                    <a:alpha val="0"/>
                  </a:srgbClr>
                </a:solidFill>
              </a:rPr>
              <a:pPr/>
              <a:t>07/07/2020</a:t>
            </a:fld>
            <a:endParaRPr lang="en-GB" dirty="0">
              <a:solidFill>
                <a:srgbClr val="FFFFFF">
                  <a:alpha val="0"/>
                </a:srgbClr>
              </a:solidFill>
            </a:endParaRPr>
          </a:p>
        </p:txBody>
      </p:sp>
      <p:sp>
        <p:nvSpPr>
          <p:cNvPr id="12" name="Espace réservé du numéro de diapositive 11"/>
          <p:cNvSpPr>
            <a:spLocks noGrp="1"/>
          </p:cNvSpPr>
          <p:nvPr>
            <p:ph type="sldNum" sz="quarter" idx="11"/>
          </p:nvPr>
        </p:nvSpPr>
        <p:spPr bwMode="gray">
          <a:xfrm>
            <a:off x="16" y="6646333"/>
            <a:ext cx="624417" cy="211667"/>
          </a:xfrm>
        </p:spPr>
        <p:txBody>
          <a:bodyPr/>
          <a:lstStyle>
            <a:lvl1pPr>
              <a:defRPr sz="133">
                <a:solidFill>
                  <a:schemeClr val="accent3">
                    <a:alpha val="0"/>
                  </a:schemeClr>
                </a:solidFill>
              </a:defRPr>
            </a:lvl1pPr>
          </a:lstStyle>
          <a:p>
            <a:fld id="{10C140CD-8AED-46FF-A9A2-77308F3F39AE}" type="slidenum">
              <a:rPr lang="en-GB" smtClean="0">
                <a:solidFill>
                  <a:srgbClr val="8F18F5">
                    <a:alpha val="0"/>
                  </a:srgbClr>
                </a:solidFill>
              </a:rPr>
              <a:pPr/>
              <a:t>‹#›</a:t>
            </a:fld>
            <a:endParaRPr lang="en-GB" dirty="0">
              <a:solidFill>
                <a:srgbClr val="8F18F5">
                  <a:alpha val="0"/>
                </a:srgbClr>
              </a:solidFill>
            </a:endParaRPr>
          </a:p>
        </p:txBody>
      </p:sp>
      <p:sp>
        <p:nvSpPr>
          <p:cNvPr id="13" name="Espace réservé du pied de page 12"/>
          <p:cNvSpPr>
            <a:spLocks noGrp="1"/>
          </p:cNvSpPr>
          <p:nvPr>
            <p:ph type="ftr" sz="quarter" idx="12"/>
          </p:nvPr>
        </p:nvSpPr>
        <p:spPr bwMode="gray">
          <a:xfrm>
            <a:off x="16" y="6646333"/>
            <a:ext cx="624417" cy="211667"/>
          </a:xfrm>
        </p:spPr>
        <p:txBody>
          <a:bodyPr/>
          <a:lstStyle>
            <a:lvl1pPr>
              <a:defRPr sz="133">
                <a:solidFill>
                  <a:schemeClr val="accent3">
                    <a:alpha val="0"/>
                  </a:schemeClr>
                </a:solidFill>
              </a:defRPr>
            </a:lvl1pPr>
          </a:lstStyle>
          <a:p>
            <a:endParaRPr lang="en-GB" dirty="0">
              <a:solidFill>
                <a:srgbClr val="8F18F5">
                  <a:alpha val="0"/>
                </a:srgbClr>
              </a:solidFill>
            </a:endParaRPr>
          </a:p>
        </p:txBody>
      </p:sp>
      <p:sp>
        <p:nvSpPr>
          <p:cNvPr id="6" name="Espace réservé du texte 5"/>
          <p:cNvSpPr>
            <a:spLocks noGrp="1"/>
          </p:cNvSpPr>
          <p:nvPr>
            <p:ph type="body" sz="quarter" idx="21" hasCustomPrompt="1"/>
          </p:nvPr>
        </p:nvSpPr>
        <p:spPr bwMode="gray">
          <a:xfrm>
            <a:off x="8640254" y="3429003"/>
            <a:ext cx="2927351" cy="2832100"/>
          </a:xfrm>
        </p:spPr>
        <p:txBody>
          <a:bodyPr/>
          <a:lstStyle>
            <a:lvl1pPr marL="0" indent="0">
              <a:lnSpc>
                <a:spcPct val="120000"/>
              </a:lnSpc>
              <a:spcBef>
                <a:spcPts val="0"/>
              </a:spcBef>
              <a:spcAft>
                <a:spcPts val="0"/>
              </a:spcAft>
              <a:buFont typeface="Arial" panose="020B0604020202020204" pitchFamily="34" charset="0"/>
              <a:buNone/>
              <a:defRPr/>
            </a:lvl1pPr>
            <a:lvl2pPr marL="0" indent="0">
              <a:lnSpc>
                <a:spcPct val="120000"/>
              </a:lnSpc>
              <a:spcBef>
                <a:spcPts val="0"/>
              </a:spcBef>
              <a:buFont typeface="Arial" panose="020B0604020202020204" pitchFamily="34" charset="0"/>
              <a:buNone/>
              <a:defRPr sz="1200" i="1">
                <a:solidFill>
                  <a:schemeClr val="tx2"/>
                </a:solidFill>
              </a:defRPr>
            </a:lvl2pPr>
            <a:lvl3pPr marL="0" indent="0">
              <a:lnSpc>
                <a:spcPct val="120000"/>
              </a:lnSpc>
              <a:spcBef>
                <a:spcPts val="0"/>
              </a:spcBef>
              <a:buNone/>
              <a:defRPr sz="1200"/>
            </a:lvl3pPr>
          </a:lstStyle>
          <a:p>
            <a:pPr lvl="0"/>
            <a:r>
              <a:rPr lang="en-GB" noProof="0" dirty="0"/>
              <a:t>Text level 1</a:t>
            </a:r>
          </a:p>
          <a:p>
            <a:pPr lvl="1"/>
            <a:r>
              <a:rPr lang="en-GB" noProof="0" dirty="0"/>
              <a:t>Text level 2</a:t>
            </a:r>
          </a:p>
          <a:p>
            <a:pPr lvl="2"/>
            <a:r>
              <a:rPr lang="en-GB" noProof="0" dirty="0"/>
              <a:t>Text level 3</a:t>
            </a:r>
          </a:p>
        </p:txBody>
      </p:sp>
    </p:spTree>
    <p:extLst>
      <p:ext uri="{BB962C8B-B14F-4D97-AF65-F5344CB8AC3E}">
        <p14:creationId xmlns:p14="http://schemas.microsoft.com/office/powerpoint/2010/main" val="2419734607"/>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3_Title Slide">
  <p:cSld name="3_Title Slide">
    <p:spTree>
      <p:nvGrpSpPr>
        <p:cNvPr id="1" name="Shape 13"/>
        <p:cNvGrpSpPr/>
        <p:nvPr/>
      </p:nvGrpSpPr>
      <p:grpSpPr>
        <a:xfrm>
          <a:off x="0" y="0"/>
          <a:ext cx="0" cy="0"/>
          <a:chOff x="0" y="0"/>
          <a:chExt cx="0" cy="0"/>
        </a:xfrm>
      </p:grpSpPr>
      <p:sp>
        <p:nvSpPr>
          <p:cNvPr id="14" name="Google Shape;14;p6"/>
          <p:cNvSpPr/>
          <p:nvPr/>
        </p:nvSpPr>
        <p:spPr>
          <a:xfrm>
            <a:off x="0" y="-1675"/>
            <a:ext cx="12192000" cy="6859675"/>
          </a:xfrm>
          <a:prstGeom prst="rect">
            <a:avLst/>
          </a:prstGeom>
          <a:solidFill>
            <a:srgbClr val="4F008D"/>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orbel"/>
              <a:ea typeface="Corbel"/>
              <a:cs typeface="Corbel"/>
              <a:sym typeface="Corbel"/>
            </a:endParaRPr>
          </a:p>
        </p:txBody>
      </p:sp>
      <p:pic>
        <p:nvPicPr>
          <p:cNvPr id="15" name="Google Shape;15;p6"/>
          <p:cNvPicPr preferRelativeResize="0"/>
          <p:nvPr/>
        </p:nvPicPr>
        <p:blipFill rotWithShape="1">
          <a:blip r:embed="rId2">
            <a:alphaModFix/>
          </a:blip>
          <a:srcRect/>
          <a:stretch/>
        </p:blipFill>
        <p:spPr>
          <a:xfrm>
            <a:off x="11258496" y="6382187"/>
            <a:ext cx="707931" cy="353966"/>
          </a:xfrm>
          <a:prstGeom prst="rect">
            <a:avLst/>
          </a:prstGeom>
          <a:noFill/>
          <a:ln>
            <a:noFill/>
          </a:ln>
        </p:spPr>
      </p:pic>
    </p:spTree>
    <p:extLst>
      <p:ext uri="{BB962C8B-B14F-4D97-AF65-F5344CB8AC3E}">
        <p14:creationId xmlns:p14="http://schemas.microsoft.com/office/powerpoint/2010/main" val="259321879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4_Title and Content">
  <p:cSld name="4_Title and Content">
    <p:spTree>
      <p:nvGrpSpPr>
        <p:cNvPr id="1" name="Shape 16"/>
        <p:cNvGrpSpPr/>
        <p:nvPr/>
      </p:nvGrpSpPr>
      <p:grpSpPr>
        <a:xfrm>
          <a:off x="0" y="0"/>
          <a:ext cx="0" cy="0"/>
          <a:chOff x="0" y="0"/>
          <a:chExt cx="0" cy="0"/>
        </a:xfrm>
      </p:grpSpPr>
      <p:sp>
        <p:nvSpPr>
          <p:cNvPr id="17" name="Google Shape;17;p7"/>
          <p:cNvSpPr txBox="1">
            <a:spLocks noGrp="1"/>
          </p:cNvSpPr>
          <p:nvPr>
            <p:ph type="sldNum" idx="12"/>
          </p:nvPr>
        </p:nvSpPr>
        <p:spPr>
          <a:xfrm>
            <a:off x="137246" y="6551374"/>
            <a:ext cx="450166" cy="184665"/>
          </a:xfrm>
          <a:prstGeom prst="rect">
            <a:avLst/>
          </a:prstGeom>
          <a:noFill/>
          <a:ln>
            <a:noFill/>
          </a:ln>
        </p:spPr>
        <p:txBody>
          <a:bodyPr spcFirstLastPara="1" wrap="square" lIns="87275" tIns="0" rIns="87275" bIns="0" anchor="ctr" anchorCtr="0">
            <a:normAutofit/>
          </a:bodyPr>
          <a:lstStyle>
            <a:lvl1pPr marL="0" marR="0" lvl="0" indent="0" algn="just">
              <a:spcBef>
                <a:spcPts val="0"/>
              </a:spcBef>
              <a:buNone/>
              <a:defRPr sz="988" b="0" i="0" u="none" strike="noStrike" cap="none">
                <a:solidFill>
                  <a:srgbClr val="7030A0"/>
                </a:solidFill>
                <a:latin typeface="Arial"/>
                <a:ea typeface="Arial"/>
                <a:cs typeface="Arial"/>
                <a:sym typeface="Arial"/>
              </a:defRPr>
            </a:lvl1pPr>
            <a:lvl2pPr marL="0" marR="0" lvl="1" indent="0" algn="just">
              <a:spcBef>
                <a:spcPts val="0"/>
              </a:spcBef>
              <a:buNone/>
              <a:defRPr sz="988" b="0" i="0" u="none" strike="noStrike" cap="none">
                <a:solidFill>
                  <a:srgbClr val="7030A0"/>
                </a:solidFill>
                <a:latin typeface="Arial"/>
                <a:ea typeface="Arial"/>
                <a:cs typeface="Arial"/>
                <a:sym typeface="Arial"/>
              </a:defRPr>
            </a:lvl2pPr>
            <a:lvl3pPr marL="0" marR="0" lvl="2" indent="0" algn="just">
              <a:spcBef>
                <a:spcPts val="0"/>
              </a:spcBef>
              <a:buNone/>
              <a:defRPr sz="988" b="0" i="0" u="none" strike="noStrike" cap="none">
                <a:solidFill>
                  <a:srgbClr val="7030A0"/>
                </a:solidFill>
                <a:latin typeface="Arial"/>
                <a:ea typeface="Arial"/>
                <a:cs typeface="Arial"/>
                <a:sym typeface="Arial"/>
              </a:defRPr>
            </a:lvl3pPr>
            <a:lvl4pPr marL="0" marR="0" lvl="3" indent="0" algn="just">
              <a:spcBef>
                <a:spcPts val="0"/>
              </a:spcBef>
              <a:buNone/>
              <a:defRPr sz="988" b="0" i="0" u="none" strike="noStrike" cap="none">
                <a:solidFill>
                  <a:srgbClr val="7030A0"/>
                </a:solidFill>
                <a:latin typeface="Arial"/>
                <a:ea typeface="Arial"/>
                <a:cs typeface="Arial"/>
                <a:sym typeface="Arial"/>
              </a:defRPr>
            </a:lvl4pPr>
            <a:lvl5pPr marL="0" marR="0" lvl="4" indent="0" algn="just">
              <a:spcBef>
                <a:spcPts val="0"/>
              </a:spcBef>
              <a:buNone/>
              <a:defRPr sz="988" b="0" i="0" u="none" strike="noStrike" cap="none">
                <a:solidFill>
                  <a:srgbClr val="7030A0"/>
                </a:solidFill>
                <a:latin typeface="Arial"/>
                <a:ea typeface="Arial"/>
                <a:cs typeface="Arial"/>
                <a:sym typeface="Arial"/>
              </a:defRPr>
            </a:lvl5pPr>
            <a:lvl6pPr marL="0" marR="0" lvl="5" indent="0" algn="just">
              <a:spcBef>
                <a:spcPts val="0"/>
              </a:spcBef>
              <a:buNone/>
              <a:defRPr sz="988" b="0" i="0" u="none" strike="noStrike" cap="none">
                <a:solidFill>
                  <a:srgbClr val="7030A0"/>
                </a:solidFill>
                <a:latin typeface="Arial"/>
                <a:ea typeface="Arial"/>
                <a:cs typeface="Arial"/>
                <a:sym typeface="Arial"/>
              </a:defRPr>
            </a:lvl6pPr>
            <a:lvl7pPr marL="0" marR="0" lvl="6" indent="0" algn="just">
              <a:spcBef>
                <a:spcPts val="0"/>
              </a:spcBef>
              <a:buNone/>
              <a:defRPr sz="988" b="0" i="0" u="none" strike="noStrike" cap="none">
                <a:solidFill>
                  <a:srgbClr val="7030A0"/>
                </a:solidFill>
                <a:latin typeface="Arial"/>
                <a:ea typeface="Arial"/>
                <a:cs typeface="Arial"/>
                <a:sym typeface="Arial"/>
              </a:defRPr>
            </a:lvl7pPr>
            <a:lvl8pPr marL="0" marR="0" lvl="7" indent="0" algn="just">
              <a:spcBef>
                <a:spcPts val="0"/>
              </a:spcBef>
              <a:buNone/>
              <a:defRPr sz="988" b="0" i="0" u="none" strike="noStrike" cap="none">
                <a:solidFill>
                  <a:srgbClr val="7030A0"/>
                </a:solidFill>
                <a:latin typeface="Arial"/>
                <a:ea typeface="Arial"/>
                <a:cs typeface="Arial"/>
                <a:sym typeface="Arial"/>
              </a:defRPr>
            </a:lvl8pPr>
            <a:lvl9pPr marL="0" marR="0" lvl="8" indent="0" algn="just">
              <a:spcBef>
                <a:spcPts val="0"/>
              </a:spcBef>
              <a:buNone/>
              <a:defRPr sz="988" b="0" i="0" u="none" strike="noStrike" cap="none">
                <a:solidFill>
                  <a:srgbClr val="7030A0"/>
                </a:solidFill>
                <a:latin typeface="Arial"/>
                <a:ea typeface="Arial"/>
                <a:cs typeface="Arial"/>
                <a:sym typeface="Arial"/>
              </a:defRPr>
            </a:lvl9pPr>
          </a:lstStyle>
          <a:p>
            <a:pPr marL="0" lvl="0" indent="0" algn="just" rtl="0">
              <a:spcBef>
                <a:spcPts val="0"/>
              </a:spcBef>
              <a:spcAft>
                <a:spcPts val="0"/>
              </a:spcAft>
              <a:buNone/>
            </a:pPr>
            <a:fld id="{00000000-1234-1234-1234-123412341234}" type="slidenum">
              <a:rPr lang="en-US"/>
              <a:t>‹#›</a:t>
            </a:fld>
            <a:endParaRPr/>
          </a:p>
        </p:txBody>
      </p:sp>
      <p:pic>
        <p:nvPicPr>
          <p:cNvPr id="18" name="Google Shape;18;p7"/>
          <p:cNvPicPr preferRelativeResize="0"/>
          <p:nvPr/>
        </p:nvPicPr>
        <p:blipFill rotWithShape="1">
          <a:blip r:embed="rId2">
            <a:alphaModFix/>
          </a:blip>
          <a:srcRect/>
          <a:stretch/>
        </p:blipFill>
        <p:spPr>
          <a:xfrm>
            <a:off x="11203064" y="6425793"/>
            <a:ext cx="709909" cy="368133"/>
          </a:xfrm>
          <a:prstGeom prst="rect">
            <a:avLst/>
          </a:prstGeom>
          <a:noFill/>
          <a:ln>
            <a:noFill/>
          </a:ln>
        </p:spPr>
      </p:pic>
    </p:spTree>
    <p:extLst>
      <p:ext uri="{BB962C8B-B14F-4D97-AF65-F5344CB8AC3E}">
        <p14:creationId xmlns:p14="http://schemas.microsoft.com/office/powerpoint/2010/main" val="314021016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96498" y="628146"/>
            <a:ext cx="10972800" cy="533400"/>
          </a:xfrm>
        </p:spPr>
        <p:txBody>
          <a:bodyPr/>
          <a:lstStyle/>
          <a:p>
            <a:r>
              <a:rPr lang="en-US" dirty="0"/>
              <a:t>Click to edit Master title style</a:t>
            </a:r>
          </a:p>
        </p:txBody>
      </p:sp>
      <p:sp>
        <p:nvSpPr>
          <p:cNvPr id="3" name="Content Placeholder 2"/>
          <p:cNvSpPr>
            <a:spLocks noGrp="1"/>
          </p:cNvSpPr>
          <p:nvPr>
            <p:ph idx="1"/>
          </p:nvPr>
        </p:nvSpPr>
        <p:spPr>
          <a:xfrm>
            <a:off x="503603" y="1377299"/>
            <a:ext cx="10972800" cy="5029200"/>
          </a:xfrm>
        </p:spPr>
        <p:txBody>
          <a:bodyPr/>
          <a:lstStyle/>
          <a:p>
            <a:pPr lvl="0"/>
            <a:r>
              <a:rPr lang="en-US" dirty="0"/>
              <a:t>Click to edit Master text styles</a:t>
            </a:r>
          </a:p>
        </p:txBody>
      </p:sp>
      <p:pic>
        <p:nvPicPr>
          <p:cNvPr id="5" name="Picture 2" descr="D:\2019\03 - PPA\2592 - PPA Brand Identity\PPT Template\Wide\PPA Power Point-10x7-03.jpg">
            <a:extLst>
              <a:ext uri="{FF2B5EF4-FFF2-40B4-BE49-F238E27FC236}">
                <a16:creationId xmlns:a16="http://schemas.microsoft.com/office/drawing/2014/main" id="{DBF34A86-6310-4B3A-973D-41106534C939}"/>
              </a:ext>
            </a:extLst>
          </p:cNvPr>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l="85875" t="84017" r="4954" b="2717"/>
          <a:stretch/>
        </p:blipFill>
        <p:spPr bwMode="auto">
          <a:xfrm>
            <a:off x="11263062" y="98975"/>
            <a:ext cx="864879" cy="7050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07801179"/>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211ACDF5-313F-467A-A07B-C704290B7CF9}" type="datetimeFigureOut">
              <a:rPr lang="en-US" smtClean="0"/>
              <a:t>7/7/2020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AE7EFC-44F4-4828-AAE9-F7DF54E23376}" type="slidenum">
              <a:rPr lang="en-US" smtClean="0"/>
              <a:t>‹#›</a:t>
            </a:fld>
            <a:endParaRPr lang="en-US"/>
          </a:p>
        </p:txBody>
      </p:sp>
    </p:spTree>
    <p:extLst>
      <p:ext uri="{BB962C8B-B14F-4D97-AF65-F5344CB8AC3E}">
        <p14:creationId xmlns:p14="http://schemas.microsoft.com/office/powerpoint/2010/main" val="2489549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_EmptyArea_Layout">
    <p:spTree>
      <p:nvGrpSpPr>
        <p:cNvPr id="1" name=""/>
        <p:cNvGrpSpPr/>
        <p:nvPr/>
      </p:nvGrpSpPr>
      <p:grpSpPr>
        <a:xfrm>
          <a:off x="0" y="0"/>
          <a:ext cx="0" cy="0"/>
          <a:chOff x="0" y="0"/>
          <a:chExt cx="0" cy="0"/>
        </a:xfrm>
      </p:grpSpPr>
      <p:sp>
        <p:nvSpPr>
          <p:cNvPr id="2" name="Titre 1"/>
          <p:cNvSpPr>
            <a:spLocks noGrp="1"/>
          </p:cNvSpPr>
          <p:nvPr>
            <p:ph type="title" hasCustomPrompt="1"/>
          </p:nvPr>
        </p:nvSpPr>
        <p:spPr bwMode="gray">
          <a:xfrm>
            <a:off x="624420" y="0"/>
            <a:ext cx="10943165" cy="645584"/>
          </a:xfrm>
        </p:spPr>
        <p:txBody>
          <a:bodyPr/>
          <a:lstStyle>
            <a:lvl1pPr>
              <a:defRPr/>
            </a:lvl1pPr>
          </a:lstStyle>
          <a:p>
            <a:r>
              <a:rPr lang="en-GB" noProof="0" dirty="0"/>
              <a:t>Title</a:t>
            </a:r>
          </a:p>
        </p:txBody>
      </p:sp>
      <p:sp>
        <p:nvSpPr>
          <p:cNvPr id="11" name="Espace réservé de la date 10"/>
          <p:cNvSpPr>
            <a:spLocks noGrp="1"/>
          </p:cNvSpPr>
          <p:nvPr>
            <p:ph type="dt" sz="half" idx="10"/>
          </p:nvPr>
        </p:nvSpPr>
        <p:spPr bwMode="gray"/>
        <p:txBody>
          <a:bodyPr/>
          <a:lstStyle/>
          <a:p>
            <a:fld id="{ADCC62C3-CE46-4E63-8F4C-CECFD175DCB6}" type="datetime1">
              <a:rPr lang="fr-FR" smtClean="0">
                <a:solidFill>
                  <a:srgbClr val="FFFFFF">
                    <a:alpha val="0"/>
                  </a:srgbClr>
                </a:solidFill>
              </a:rPr>
              <a:pPr/>
              <a:t>07/07/2020</a:t>
            </a:fld>
            <a:endParaRPr lang="en-GB" dirty="0">
              <a:solidFill>
                <a:srgbClr val="FFFFFF">
                  <a:alpha val="0"/>
                </a:srgbClr>
              </a:solidFill>
            </a:endParaRPr>
          </a:p>
        </p:txBody>
      </p:sp>
      <p:sp>
        <p:nvSpPr>
          <p:cNvPr id="12" name="Espace réservé du numéro de diapositive 11"/>
          <p:cNvSpPr>
            <a:spLocks noGrp="1"/>
          </p:cNvSpPr>
          <p:nvPr>
            <p:ph type="sldNum" sz="quarter" idx="11"/>
          </p:nvPr>
        </p:nvSpPr>
        <p:spPr bwMode="gray"/>
        <p:txBody>
          <a:bodyPr/>
          <a:lstStyle/>
          <a:p>
            <a:fld id="{10C140CD-8AED-46FF-A9A2-77308F3F39AE}" type="slidenum">
              <a:rPr lang="en-GB" smtClean="0">
                <a:solidFill>
                  <a:srgbClr val="F8485E"/>
                </a:solidFill>
              </a:rPr>
              <a:pPr/>
              <a:t>‹#›</a:t>
            </a:fld>
            <a:endParaRPr lang="en-GB" dirty="0">
              <a:solidFill>
                <a:srgbClr val="F8485E"/>
              </a:solidFill>
            </a:endParaRPr>
          </a:p>
        </p:txBody>
      </p:sp>
      <p:sp>
        <p:nvSpPr>
          <p:cNvPr id="13" name="Espace réservé du pied de page 12"/>
          <p:cNvSpPr>
            <a:spLocks noGrp="1"/>
          </p:cNvSpPr>
          <p:nvPr>
            <p:ph type="ftr" sz="quarter" idx="12"/>
          </p:nvPr>
        </p:nvSpPr>
        <p:spPr bwMode="gray"/>
        <p:txBody>
          <a:bodyPr/>
          <a:lstStyle/>
          <a:p>
            <a:endParaRPr lang="en-GB" dirty="0">
              <a:solidFill>
                <a:srgbClr val="56555A"/>
              </a:solidFill>
            </a:endParaRPr>
          </a:p>
        </p:txBody>
      </p:sp>
      <p:sp>
        <p:nvSpPr>
          <p:cNvPr id="5" name="Espace réservé du texte 4"/>
          <p:cNvSpPr>
            <a:spLocks noGrp="1"/>
          </p:cNvSpPr>
          <p:nvPr>
            <p:ph type="body" sz="quarter" idx="13" hasCustomPrompt="1"/>
          </p:nvPr>
        </p:nvSpPr>
        <p:spPr bwMode="gray">
          <a:xfrm>
            <a:off x="624433" y="645583"/>
            <a:ext cx="10943167" cy="622300"/>
          </a:xfrm>
        </p:spPr>
        <p:txBody>
          <a:bodyPr/>
          <a:lstStyle>
            <a:lvl1pPr marL="0" indent="0">
              <a:lnSpc>
                <a:spcPct val="100000"/>
              </a:lnSpc>
              <a:spcBef>
                <a:spcPts val="0"/>
              </a:spcBef>
              <a:spcAft>
                <a:spcPts val="0"/>
              </a:spcAft>
              <a:buNone/>
              <a:defRPr sz="1867"/>
            </a:lvl1pPr>
          </a:lstStyle>
          <a:p>
            <a:pPr lvl="0"/>
            <a:r>
              <a:rPr lang="en-GB" noProof="0" dirty="0"/>
              <a:t>Sub-title</a:t>
            </a:r>
          </a:p>
        </p:txBody>
      </p:sp>
    </p:spTree>
    <p:extLst>
      <p:ext uri="{BB962C8B-B14F-4D97-AF65-F5344CB8AC3E}">
        <p14:creationId xmlns:p14="http://schemas.microsoft.com/office/powerpoint/2010/main" val="20052575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over_A">
    <p:spTree>
      <p:nvGrpSpPr>
        <p:cNvPr id="1" name=""/>
        <p:cNvGrpSpPr/>
        <p:nvPr/>
      </p:nvGrpSpPr>
      <p:grpSpPr>
        <a:xfrm>
          <a:off x="0" y="0"/>
          <a:ext cx="0" cy="0"/>
          <a:chOff x="0" y="0"/>
          <a:chExt cx="0" cy="0"/>
        </a:xfrm>
      </p:grpSpPr>
      <p:pic>
        <p:nvPicPr>
          <p:cNvPr id="3" name="Imag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5616448"/>
          </a:xfrm>
          <a:prstGeom prst="rect">
            <a:avLst/>
          </a:prstGeom>
        </p:spPr>
      </p:pic>
      <p:sp>
        <p:nvSpPr>
          <p:cNvPr id="2" name="Titre 1"/>
          <p:cNvSpPr>
            <a:spLocks noGrp="1"/>
          </p:cNvSpPr>
          <p:nvPr>
            <p:ph type="ctrTitle" hasCustomPrompt="1"/>
          </p:nvPr>
        </p:nvSpPr>
        <p:spPr bwMode="gray">
          <a:xfrm>
            <a:off x="624438" y="309040"/>
            <a:ext cx="5471583" cy="2880783"/>
          </a:xfrm>
        </p:spPr>
        <p:txBody>
          <a:bodyPr anchor="b" anchorCtr="0"/>
          <a:lstStyle>
            <a:lvl1pPr algn="l">
              <a:lnSpc>
                <a:spcPct val="90000"/>
              </a:lnSpc>
              <a:defRPr sz="3733" b="1">
                <a:solidFill>
                  <a:schemeClr val="tx1"/>
                </a:solidFill>
              </a:defRPr>
            </a:lvl1pPr>
          </a:lstStyle>
          <a:p>
            <a:r>
              <a:rPr lang="en-GB" noProof="0" dirty="0"/>
              <a:t>Title</a:t>
            </a:r>
          </a:p>
        </p:txBody>
      </p:sp>
      <p:sp>
        <p:nvSpPr>
          <p:cNvPr id="4" name="Espace réservé de la date 3"/>
          <p:cNvSpPr>
            <a:spLocks noGrp="1"/>
          </p:cNvSpPr>
          <p:nvPr>
            <p:ph type="dt" sz="half" idx="10"/>
          </p:nvPr>
        </p:nvSpPr>
        <p:spPr bwMode="gray">
          <a:xfrm>
            <a:off x="16" y="6646335"/>
            <a:ext cx="624417" cy="211668"/>
          </a:xfrm>
        </p:spPr>
        <p:txBody>
          <a:bodyPr/>
          <a:lstStyle>
            <a:lvl1pPr>
              <a:defRPr sz="133">
                <a:solidFill>
                  <a:schemeClr val="bg1">
                    <a:alpha val="0"/>
                  </a:schemeClr>
                </a:solidFill>
              </a:defRPr>
            </a:lvl1pPr>
          </a:lstStyle>
          <a:p>
            <a:fld id="{D9497827-143A-4F97-95E3-207266BD1195}" type="datetime1">
              <a:rPr lang="fr-FR" smtClean="0">
                <a:solidFill>
                  <a:srgbClr val="FFFFFF">
                    <a:alpha val="0"/>
                  </a:srgbClr>
                </a:solidFill>
              </a:rPr>
              <a:pPr/>
              <a:t>07/07/2020</a:t>
            </a:fld>
            <a:endParaRPr lang="en-GB" dirty="0">
              <a:solidFill>
                <a:srgbClr val="FFFFFF">
                  <a:alpha val="0"/>
                </a:srgbClr>
              </a:solidFill>
            </a:endParaRPr>
          </a:p>
        </p:txBody>
      </p:sp>
      <p:sp>
        <p:nvSpPr>
          <p:cNvPr id="5" name="Espace réservé du pied de page 4"/>
          <p:cNvSpPr>
            <a:spLocks noGrp="1"/>
          </p:cNvSpPr>
          <p:nvPr>
            <p:ph type="ftr" sz="quarter" idx="11"/>
          </p:nvPr>
        </p:nvSpPr>
        <p:spPr bwMode="gray">
          <a:xfrm>
            <a:off x="16" y="6646333"/>
            <a:ext cx="624417" cy="211667"/>
          </a:xfrm>
        </p:spPr>
        <p:txBody>
          <a:bodyPr/>
          <a:lstStyle>
            <a:lvl1pPr>
              <a:defRPr sz="133">
                <a:solidFill>
                  <a:schemeClr val="bg1">
                    <a:alpha val="0"/>
                  </a:schemeClr>
                </a:solidFill>
              </a:defRPr>
            </a:lvl1pPr>
          </a:lstStyle>
          <a:p>
            <a:endParaRPr lang="en-GB" dirty="0">
              <a:solidFill>
                <a:srgbClr val="FFFFFF">
                  <a:alpha val="0"/>
                </a:srgbClr>
              </a:solidFill>
            </a:endParaRPr>
          </a:p>
        </p:txBody>
      </p:sp>
      <p:sp>
        <p:nvSpPr>
          <p:cNvPr id="6" name="Espace réservé du numéro de diapositive 5"/>
          <p:cNvSpPr>
            <a:spLocks noGrp="1"/>
          </p:cNvSpPr>
          <p:nvPr>
            <p:ph type="sldNum" sz="quarter" idx="12"/>
          </p:nvPr>
        </p:nvSpPr>
        <p:spPr bwMode="gray">
          <a:xfrm>
            <a:off x="16" y="6646333"/>
            <a:ext cx="624417" cy="211667"/>
          </a:xfrm>
        </p:spPr>
        <p:txBody>
          <a:bodyPr/>
          <a:lstStyle>
            <a:lvl1pPr>
              <a:defRPr sz="133">
                <a:solidFill>
                  <a:schemeClr val="bg1">
                    <a:alpha val="0"/>
                  </a:schemeClr>
                </a:solidFill>
              </a:defRPr>
            </a:lvl1pPr>
          </a:lstStyle>
          <a:p>
            <a:fld id="{10C140CD-8AED-46FF-A9A2-77308F3F39AE}" type="slidenum">
              <a:rPr lang="en-GB" smtClean="0">
                <a:solidFill>
                  <a:srgbClr val="FFFFFF">
                    <a:alpha val="0"/>
                  </a:srgbClr>
                </a:solidFill>
              </a:rPr>
              <a:pPr/>
              <a:t>‹#›</a:t>
            </a:fld>
            <a:endParaRPr lang="en-GB" dirty="0">
              <a:solidFill>
                <a:srgbClr val="FFFFFF">
                  <a:alpha val="0"/>
                </a:srgbClr>
              </a:solidFill>
            </a:endParaRPr>
          </a:p>
        </p:txBody>
      </p:sp>
      <p:sp>
        <p:nvSpPr>
          <p:cNvPr id="8" name="Espace réservé du texte 7"/>
          <p:cNvSpPr>
            <a:spLocks noGrp="1"/>
          </p:cNvSpPr>
          <p:nvPr>
            <p:ph type="body" sz="quarter" idx="13" hasCustomPrompt="1"/>
          </p:nvPr>
        </p:nvSpPr>
        <p:spPr bwMode="gray">
          <a:xfrm>
            <a:off x="624420" y="3189819"/>
            <a:ext cx="5471581" cy="1295300"/>
          </a:xfrm>
        </p:spPr>
        <p:txBody>
          <a:bodyPr/>
          <a:lstStyle>
            <a:lvl1pPr marL="0" indent="0">
              <a:lnSpc>
                <a:spcPct val="100000"/>
              </a:lnSpc>
              <a:spcBef>
                <a:spcPts val="0"/>
              </a:spcBef>
              <a:spcAft>
                <a:spcPts val="0"/>
              </a:spcAft>
              <a:buNone/>
              <a:defRPr sz="2267" b="0">
                <a:solidFill>
                  <a:schemeClr val="tx1"/>
                </a:solidFill>
              </a:defRPr>
            </a:lvl1pPr>
            <a:lvl2pPr marL="0" indent="0">
              <a:lnSpc>
                <a:spcPct val="100000"/>
              </a:lnSpc>
              <a:buNone/>
              <a:defRPr sz="2267">
                <a:solidFill>
                  <a:schemeClr val="bg1"/>
                </a:solidFill>
              </a:defRPr>
            </a:lvl2pPr>
          </a:lstStyle>
          <a:p>
            <a:pPr lvl="0"/>
            <a:r>
              <a:rPr lang="en-GB" noProof="0" dirty="0"/>
              <a:t>Sub-titles</a:t>
            </a:r>
          </a:p>
        </p:txBody>
      </p:sp>
      <p:sp>
        <p:nvSpPr>
          <p:cNvPr id="7" name="Espace réservé du texte 6"/>
          <p:cNvSpPr>
            <a:spLocks noGrp="1"/>
          </p:cNvSpPr>
          <p:nvPr>
            <p:ph type="body" sz="quarter" idx="14" hasCustomPrompt="1"/>
          </p:nvPr>
        </p:nvSpPr>
        <p:spPr bwMode="gray">
          <a:xfrm>
            <a:off x="624438" y="4485216"/>
            <a:ext cx="5471583" cy="864000"/>
          </a:xfrm>
        </p:spPr>
        <p:txBody>
          <a:bodyPr anchor="t" anchorCtr="0"/>
          <a:lstStyle>
            <a:lvl1pPr marL="0" indent="0">
              <a:lnSpc>
                <a:spcPct val="100000"/>
              </a:lnSpc>
              <a:spcBef>
                <a:spcPts val="0"/>
              </a:spcBef>
              <a:spcAft>
                <a:spcPts val="0"/>
              </a:spcAft>
              <a:buNone/>
              <a:defRPr sz="1333" baseline="0">
                <a:solidFill>
                  <a:schemeClr val="tx1"/>
                </a:solidFill>
              </a:defRPr>
            </a:lvl1pPr>
          </a:lstStyle>
          <a:p>
            <a:pPr lvl="0"/>
            <a:r>
              <a:rPr lang="en-GB" noProof="0" dirty="0"/>
              <a:t>Month day, YYYY</a:t>
            </a:r>
            <a:br>
              <a:rPr lang="en-GB" noProof="0" dirty="0"/>
            </a:br>
            <a:r>
              <a:rPr lang="en-GB" noProof="0" dirty="0"/>
              <a:t>Author: XXXXX XXXXXX</a:t>
            </a:r>
          </a:p>
        </p:txBody>
      </p:sp>
      <p:pic>
        <p:nvPicPr>
          <p:cNvPr id="11" name="Image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gray">
          <a:xfrm>
            <a:off x="0" y="5751775"/>
            <a:ext cx="12192000" cy="1105408"/>
          </a:xfrm>
          <a:prstGeom prst="rect">
            <a:avLst/>
          </a:prstGeom>
        </p:spPr>
      </p:pic>
    </p:spTree>
    <p:extLst>
      <p:ext uri="{BB962C8B-B14F-4D97-AF65-F5344CB8AC3E}">
        <p14:creationId xmlns:p14="http://schemas.microsoft.com/office/powerpoint/2010/main" val="27870776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4" name="Rectangle 3"/>
          <p:cNvSpPr/>
          <p:nvPr userDrawn="1"/>
        </p:nvSpPr>
        <p:spPr bwMode="gray">
          <a:xfrm>
            <a:off x="0" y="1"/>
            <a:ext cx="12192000" cy="136525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80" tIns="60940" rIns="121880" bIns="60940" rtlCol="0" anchor="ctr"/>
          <a:lstStyle/>
          <a:p>
            <a:pPr algn="ctr" defTabSz="1218720"/>
            <a:endParaRPr lang="en-GB" sz="2400" dirty="0">
              <a:solidFill>
                <a:srgbClr val="FFFFFF"/>
              </a:solidFill>
            </a:endParaRPr>
          </a:p>
        </p:txBody>
      </p:sp>
      <p:sp>
        <p:nvSpPr>
          <p:cNvPr id="2" name="Titre 1"/>
          <p:cNvSpPr>
            <a:spLocks noGrp="1"/>
          </p:cNvSpPr>
          <p:nvPr>
            <p:ph type="title" hasCustomPrompt="1"/>
          </p:nvPr>
        </p:nvSpPr>
        <p:spPr bwMode="gray">
          <a:xfrm>
            <a:off x="624420" y="309053"/>
            <a:ext cx="10943165" cy="1056217"/>
          </a:xfrm>
        </p:spPr>
        <p:txBody>
          <a:bodyPr anchor="t" anchorCtr="0"/>
          <a:lstStyle>
            <a:lvl1pPr>
              <a:lnSpc>
                <a:spcPct val="90000"/>
              </a:lnSpc>
              <a:defRPr sz="3200">
                <a:solidFill>
                  <a:schemeClr val="bg1"/>
                </a:solidFill>
              </a:defRPr>
            </a:lvl1pPr>
          </a:lstStyle>
          <a:p>
            <a:r>
              <a:rPr lang="en-GB" noProof="0" dirty="0"/>
              <a:t>Title</a:t>
            </a:r>
          </a:p>
        </p:txBody>
      </p:sp>
      <p:sp>
        <p:nvSpPr>
          <p:cNvPr id="11" name="Espace réservé de la date 10"/>
          <p:cNvSpPr>
            <a:spLocks noGrp="1"/>
          </p:cNvSpPr>
          <p:nvPr>
            <p:ph type="dt" sz="half" idx="10"/>
          </p:nvPr>
        </p:nvSpPr>
        <p:spPr bwMode="gray"/>
        <p:txBody>
          <a:bodyPr/>
          <a:lstStyle/>
          <a:p>
            <a:fld id="{485CC8EB-5A09-4807-B64B-1794BCB77CEF}" type="datetime1">
              <a:rPr lang="fr-FR" smtClean="0">
                <a:solidFill>
                  <a:srgbClr val="FFFFFF">
                    <a:alpha val="0"/>
                  </a:srgbClr>
                </a:solidFill>
              </a:rPr>
              <a:pPr/>
              <a:t>07/07/2020</a:t>
            </a:fld>
            <a:endParaRPr lang="en-GB" dirty="0">
              <a:solidFill>
                <a:srgbClr val="FFFFFF">
                  <a:alpha val="0"/>
                </a:srgbClr>
              </a:solidFill>
            </a:endParaRPr>
          </a:p>
        </p:txBody>
      </p:sp>
      <p:sp>
        <p:nvSpPr>
          <p:cNvPr id="12" name="Espace réservé du numéro de diapositive 11"/>
          <p:cNvSpPr>
            <a:spLocks noGrp="1"/>
          </p:cNvSpPr>
          <p:nvPr>
            <p:ph type="sldNum" sz="quarter" idx="11"/>
          </p:nvPr>
        </p:nvSpPr>
        <p:spPr bwMode="gray"/>
        <p:txBody>
          <a:bodyPr/>
          <a:lstStyle/>
          <a:p>
            <a:fld id="{10C140CD-8AED-46FF-A9A2-77308F3F39AE}" type="slidenum">
              <a:rPr lang="en-GB" smtClean="0">
                <a:solidFill>
                  <a:srgbClr val="F8485E"/>
                </a:solidFill>
              </a:rPr>
              <a:pPr/>
              <a:t>‹#›</a:t>
            </a:fld>
            <a:endParaRPr lang="en-GB" dirty="0">
              <a:solidFill>
                <a:srgbClr val="F8485E"/>
              </a:solidFill>
            </a:endParaRPr>
          </a:p>
        </p:txBody>
      </p:sp>
      <p:sp>
        <p:nvSpPr>
          <p:cNvPr id="13" name="Espace réservé du pied de page 12"/>
          <p:cNvSpPr>
            <a:spLocks noGrp="1"/>
          </p:cNvSpPr>
          <p:nvPr>
            <p:ph type="ftr" sz="quarter" idx="12"/>
          </p:nvPr>
        </p:nvSpPr>
        <p:spPr bwMode="gray"/>
        <p:txBody>
          <a:bodyPr/>
          <a:lstStyle/>
          <a:p>
            <a:endParaRPr lang="en-GB" dirty="0">
              <a:solidFill>
                <a:srgbClr val="56555A"/>
              </a:solidFill>
            </a:endParaRPr>
          </a:p>
        </p:txBody>
      </p:sp>
      <p:sp>
        <p:nvSpPr>
          <p:cNvPr id="6" name="Espace réservé du texte 5"/>
          <p:cNvSpPr>
            <a:spLocks noGrp="1"/>
          </p:cNvSpPr>
          <p:nvPr>
            <p:ph type="body" sz="quarter" idx="13" hasCustomPrompt="1"/>
          </p:nvPr>
        </p:nvSpPr>
        <p:spPr bwMode="gray">
          <a:xfrm>
            <a:off x="624433" y="1748387"/>
            <a:ext cx="10943167" cy="529167"/>
          </a:xfrm>
        </p:spPr>
        <p:txBody>
          <a:bodyPr/>
          <a:lstStyle>
            <a:lvl1pPr marL="0" indent="0">
              <a:spcBef>
                <a:spcPts val="0"/>
              </a:spcBef>
              <a:buFont typeface="Arial" panose="020B0604020202020204" pitchFamily="34" charset="0"/>
              <a:buNone/>
              <a:defRPr sz="2133"/>
            </a:lvl1pPr>
          </a:lstStyle>
          <a:p>
            <a:pPr lvl="0"/>
            <a:r>
              <a:rPr lang="en-GB" noProof="0" dirty="0"/>
              <a:t>Text</a:t>
            </a:r>
          </a:p>
        </p:txBody>
      </p:sp>
      <p:sp>
        <p:nvSpPr>
          <p:cNvPr id="8" name="Espace réservé du texte 7"/>
          <p:cNvSpPr>
            <a:spLocks noGrp="1"/>
          </p:cNvSpPr>
          <p:nvPr>
            <p:ph type="body" sz="quarter" idx="14" hasCustomPrompt="1"/>
          </p:nvPr>
        </p:nvSpPr>
        <p:spPr bwMode="gray">
          <a:xfrm>
            <a:off x="624433" y="2372883"/>
            <a:ext cx="10943167" cy="0"/>
          </a:xfrm>
          <a:ln w="3175">
            <a:solidFill>
              <a:schemeClr val="tx1"/>
            </a:solidFill>
          </a:ln>
        </p:spPr>
        <p:txBody>
          <a:bodyPr/>
          <a:lstStyle>
            <a:lvl1pPr>
              <a:defRPr sz="133">
                <a:solidFill>
                  <a:schemeClr val="accent3">
                    <a:alpha val="0"/>
                  </a:schemeClr>
                </a:solidFill>
              </a:defRPr>
            </a:lvl1pPr>
          </a:lstStyle>
          <a:p>
            <a:pPr lvl="0"/>
            <a:r>
              <a:rPr lang="en-GB" noProof="0" dirty="0"/>
              <a:t> </a:t>
            </a:r>
          </a:p>
        </p:txBody>
      </p:sp>
      <p:sp>
        <p:nvSpPr>
          <p:cNvPr id="10" name="Espace réservé du texte 9"/>
          <p:cNvSpPr>
            <a:spLocks noGrp="1"/>
          </p:cNvSpPr>
          <p:nvPr>
            <p:ph type="body" sz="quarter" idx="15" hasCustomPrompt="1"/>
          </p:nvPr>
        </p:nvSpPr>
        <p:spPr bwMode="gray">
          <a:xfrm>
            <a:off x="624433" y="2565400"/>
            <a:ext cx="10943167" cy="2302933"/>
          </a:xfrm>
        </p:spPr>
        <p:txBody>
          <a:bodyPr numCol="2" spcCol="143954"/>
          <a:lstStyle>
            <a:lvl1pPr marL="609347" indent="-609347">
              <a:lnSpc>
                <a:spcPct val="140000"/>
              </a:lnSpc>
              <a:spcBef>
                <a:spcPts val="0"/>
              </a:spcBef>
              <a:spcAft>
                <a:spcPts val="0"/>
              </a:spcAft>
              <a:buClr>
                <a:schemeClr val="tx2"/>
              </a:buClr>
              <a:buSzPct val="110000"/>
              <a:buFont typeface="+mj-lt"/>
              <a:buAutoNum type="arabicPeriod"/>
              <a:defRPr sz="2133" baseline="0"/>
            </a:lvl1pPr>
            <a:lvl2pPr marL="837878" indent="-228514">
              <a:spcBef>
                <a:spcPts val="0"/>
              </a:spcBef>
              <a:buClr>
                <a:schemeClr val="tx2"/>
              </a:buClr>
              <a:buFont typeface="Arial" panose="020B0604020202020204" pitchFamily="34" charset="0"/>
              <a:buChar char="•"/>
              <a:defRPr/>
            </a:lvl2pPr>
          </a:lstStyle>
          <a:p>
            <a:pPr lvl="0"/>
            <a:r>
              <a:rPr lang="en-GB" noProof="0" dirty="0"/>
              <a:t>Chapter title</a:t>
            </a:r>
          </a:p>
          <a:p>
            <a:pPr lvl="1"/>
            <a:r>
              <a:rPr lang="en-GB" noProof="0" dirty="0"/>
              <a:t>Text</a:t>
            </a:r>
          </a:p>
        </p:txBody>
      </p:sp>
      <p:sp>
        <p:nvSpPr>
          <p:cNvPr id="14" name="Espace réservé du texte 7"/>
          <p:cNvSpPr>
            <a:spLocks noGrp="1"/>
          </p:cNvSpPr>
          <p:nvPr>
            <p:ph type="body" sz="quarter" idx="16" hasCustomPrompt="1"/>
          </p:nvPr>
        </p:nvSpPr>
        <p:spPr bwMode="gray">
          <a:xfrm>
            <a:off x="624433" y="5157192"/>
            <a:ext cx="10943167" cy="0"/>
          </a:xfrm>
          <a:ln w="3175">
            <a:solidFill>
              <a:schemeClr val="tx1"/>
            </a:solidFill>
          </a:ln>
        </p:spPr>
        <p:txBody>
          <a:bodyPr/>
          <a:lstStyle>
            <a:lvl1pPr>
              <a:defRPr sz="133">
                <a:solidFill>
                  <a:schemeClr val="accent3">
                    <a:alpha val="0"/>
                  </a:schemeClr>
                </a:solidFill>
              </a:defRPr>
            </a:lvl1pPr>
          </a:lstStyle>
          <a:p>
            <a:pPr lvl="0"/>
            <a:r>
              <a:rPr lang="en-GB" noProof="0" dirty="0"/>
              <a:t> </a:t>
            </a:r>
          </a:p>
        </p:txBody>
      </p:sp>
      <p:sp>
        <p:nvSpPr>
          <p:cNvPr id="15" name="Espace réservé du texte 5"/>
          <p:cNvSpPr>
            <a:spLocks noGrp="1"/>
          </p:cNvSpPr>
          <p:nvPr>
            <p:ph type="body" sz="quarter" idx="17" hasCustomPrompt="1"/>
          </p:nvPr>
        </p:nvSpPr>
        <p:spPr bwMode="gray">
          <a:xfrm>
            <a:off x="624433" y="5253223"/>
            <a:ext cx="10943167" cy="529167"/>
          </a:xfrm>
        </p:spPr>
        <p:txBody>
          <a:bodyPr/>
          <a:lstStyle>
            <a:lvl1pPr marL="0" indent="0">
              <a:spcBef>
                <a:spcPts val="0"/>
              </a:spcBef>
              <a:buFont typeface="Arial" panose="020B0604020202020204" pitchFamily="34" charset="0"/>
              <a:buNone/>
              <a:defRPr sz="2133"/>
            </a:lvl1pPr>
          </a:lstStyle>
          <a:p>
            <a:pPr lvl="0"/>
            <a:r>
              <a:rPr lang="en-GB" noProof="0" dirty="0"/>
              <a:t>Text</a:t>
            </a:r>
          </a:p>
        </p:txBody>
      </p:sp>
    </p:spTree>
    <p:extLst>
      <p:ext uri="{BB962C8B-B14F-4D97-AF65-F5344CB8AC3E}">
        <p14:creationId xmlns:p14="http://schemas.microsoft.com/office/powerpoint/2010/main" val="22499486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Rectangle 3"/>
          <p:cNvSpPr/>
          <p:nvPr userDrawn="1"/>
        </p:nvSpPr>
        <p:spPr bwMode="gray">
          <a:xfrm>
            <a:off x="0" y="1"/>
            <a:ext cx="12192000" cy="136525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121880" tIns="60940" rIns="121880" bIns="60940" rtlCol="0" anchor="ctr"/>
          <a:lstStyle/>
          <a:p>
            <a:pPr algn="ctr" defTabSz="1218720"/>
            <a:endParaRPr lang="en-GB" sz="2400" dirty="0">
              <a:solidFill>
                <a:srgbClr val="FFFFFF"/>
              </a:solidFill>
            </a:endParaRPr>
          </a:p>
        </p:txBody>
      </p:sp>
      <p:sp>
        <p:nvSpPr>
          <p:cNvPr id="2" name="Titre 1"/>
          <p:cNvSpPr>
            <a:spLocks noGrp="1"/>
          </p:cNvSpPr>
          <p:nvPr>
            <p:ph type="title" hasCustomPrompt="1"/>
          </p:nvPr>
        </p:nvSpPr>
        <p:spPr bwMode="gray">
          <a:xfrm>
            <a:off x="624420" y="309053"/>
            <a:ext cx="10943165" cy="1056217"/>
          </a:xfrm>
        </p:spPr>
        <p:txBody>
          <a:bodyPr anchor="t" anchorCtr="0"/>
          <a:lstStyle>
            <a:lvl1pPr>
              <a:lnSpc>
                <a:spcPct val="90000"/>
              </a:lnSpc>
              <a:defRPr sz="3200">
                <a:solidFill>
                  <a:schemeClr val="bg1"/>
                </a:solidFill>
              </a:defRPr>
            </a:lvl1pPr>
          </a:lstStyle>
          <a:p>
            <a:r>
              <a:rPr lang="en-GB" noProof="0" dirty="0"/>
              <a:t>Title</a:t>
            </a:r>
          </a:p>
        </p:txBody>
      </p:sp>
      <p:sp>
        <p:nvSpPr>
          <p:cNvPr id="11" name="Espace réservé de la date 10"/>
          <p:cNvSpPr>
            <a:spLocks noGrp="1"/>
          </p:cNvSpPr>
          <p:nvPr>
            <p:ph type="dt" sz="half" idx="10"/>
          </p:nvPr>
        </p:nvSpPr>
        <p:spPr bwMode="gray"/>
        <p:txBody>
          <a:bodyPr/>
          <a:lstStyle/>
          <a:p>
            <a:fld id="{44ED905A-4096-4E56-A5B7-39F3B6017827}" type="datetime1">
              <a:rPr lang="fr-FR" smtClean="0">
                <a:solidFill>
                  <a:srgbClr val="FFFFFF">
                    <a:alpha val="0"/>
                  </a:srgbClr>
                </a:solidFill>
              </a:rPr>
              <a:pPr/>
              <a:t>07/07/2020</a:t>
            </a:fld>
            <a:endParaRPr lang="en-GB" dirty="0">
              <a:solidFill>
                <a:srgbClr val="FFFFFF">
                  <a:alpha val="0"/>
                </a:srgbClr>
              </a:solidFill>
            </a:endParaRPr>
          </a:p>
        </p:txBody>
      </p:sp>
      <p:sp>
        <p:nvSpPr>
          <p:cNvPr id="12" name="Espace réservé du numéro de diapositive 11"/>
          <p:cNvSpPr>
            <a:spLocks noGrp="1"/>
          </p:cNvSpPr>
          <p:nvPr>
            <p:ph type="sldNum" sz="quarter" idx="11"/>
          </p:nvPr>
        </p:nvSpPr>
        <p:spPr bwMode="gray"/>
        <p:txBody>
          <a:bodyPr/>
          <a:lstStyle/>
          <a:p>
            <a:fld id="{10C140CD-8AED-46FF-A9A2-77308F3F39AE}" type="slidenum">
              <a:rPr lang="en-GB" smtClean="0">
                <a:solidFill>
                  <a:srgbClr val="F8485E"/>
                </a:solidFill>
              </a:rPr>
              <a:pPr/>
              <a:t>‹#›</a:t>
            </a:fld>
            <a:endParaRPr lang="en-GB" dirty="0">
              <a:solidFill>
                <a:srgbClr val="F8485E"/>
              </a:solidFill>
            </a:endParaRPr>
          </a:p>
        </p:txBody>
      </p:sp>
      <p:sp>
        <p:nvSpPr>
          <p:cNvPr id="13" name="Espace réservé du pied de page 12"/>
          <p:cNvSpPr>
            <a:spLocks noGrp="1"/>
          </p:cNvSpPr>
          <p:nvPr>
            <p:ph type="ftr" sz="quarter" idx="12"/>
          </p:nvPr>
        </p:nvSpPr>
        <p:spPr bwMode="gray"/>
        <p:txBody>
          <a:bodyPr/>
          <a:lstStyle/>
          <a:p>
            <a:endParaRPr lang="en-GB" dirty="0">
              <a:solidFill>
                <a:srgbClr val="56555A"/>
              </a:solidFill>
            </a:endParaRPr>
          </a:p>
        </p:txBody>
      </p:sp>
      <p:sp>
        <p:nvSpPr>
          <p:cNvPr id="6" name="Espace réservé du texte 5"/>
          <p:cNvSpPr>
            <a:spLocks noGrp="1"/>
          </p:cNvSpPr>
          <p:nvPr>
            <p:ph type="body" sz="quarter" idx="13" hasCustomPrompt="1"/>
          </p:nvPr>
        </p:nvSpPr>
        <p:spPr bwMode="gray">
          <a:xfrm>
            <a:off x="624419" y="1748387"/>
            <a:ext cx="10079564" cy="529167"/>
          </a:xfrm>
        </p:spPr>
        <p:txBody>
          <a:bodyPr/>
          <a:lstStyle>
            <a:lvl1pPr marL="0" indent="0">
              <a:spcBef>
                <a:spcPts val="0"/>
              </a:spcBef>
              <a:buFont typeface="Arial" panose="020B0604020202020204" pitchFamily="34" charset="0"/>
              <a:buNone/>
              <a:defRPr sz="2133"/>
            </a:lvl1pPr>
          </a:lstStyle>
          <a:p>
            <a:pPr lvl="0"/>
            <a:r>
              <a:rPr lang="en-GB" noProof="0" dirty="0"/>
              <a:t>Text</a:t>
            </a:r>
          </a:p>
        </p:txBody>
      </p:sp>
      <p:sp>
        <p:nvSpPr>
          <p:cNvPr id="8" name="Espace réservé du texte 7"/>
          <p:cNvSpPr>
            <a:spLocks noGrp="1"/>
          </p:cNvSpPr>
          <p:nvPr>
            <p:ph type="body" sz="quarter" idx="14" hasCustomPrompt="1"/>
          </p:nvPr>
        </p:nvSpPr>
        <p:spPr bwMode="gray">
          <a:xfrm>
            <a:off x="624433" y="2372883"/>
            <a:ext cx="10943167" cy="0"/>
          </a:xfrm>
          <a:ln w="3175">
            <a:solidFill>
              <a:schemeClr val="tx1"/>
            </a:solidFill>
          </a:ln>
        </p:spPr>
        <p:txBody>
          <a:bodyPr/>
          <a:lstStyle>
            <a:lvl1pPr>
              <a:defRPr sz="133">
                <a:solidFill>
                  <a:schemeClr val="accent3">
                    <a:alpha val="0"/>
                  </a:schemeClr>
                </a:solidFill>
              </a:defRPr>
            </a:lvl1pPr>
          </a:lstStyle>
          <a:p>
            <a:pPr lvl="0"/>
            <a:r>
              <a:rPr lang="en-GB" noProof="0" dirty="0"/>
              <a:t> </a:t>
            </a:r>
          </a:p>
        </p:txBody>
      </p:sp>
      <p:sp>
        <p:nvSpPr>
          <p:cNvPr id="14" name="Espace réservé du texte 7"/>
          <p:cNvSpPr>
            <a:spLocks noGrp="1"/>
          </p:cNvSpPr>
          <p:nvPr>
            <p:ph type="body" sz="quarter" idx="16" hasCustomPrompt="1"/>
          </p:nvPr>
        </p:nvSpPr>
        <p:spPr bwMode="gray">
          <a:xfrm>
            <a:off x="624433" y="5444116"/>
            <a:ext cx="10943167" cy="0"/>
          </a:xfrm>
          <a:ln w="3175">
            <a:solidFill>
              <a:schemeClr val="tx1"/>
            </a:solidFill>
          </a:ln>
        </p:spPr>
        <p:txBody>
          <a:bodyPr/>
          <a:lstStyle>
            <a:lvl1pPr>
              <a:defRPr sz="133">
                <a:solidFill>
                  <a:schemeClr val="accent3">
                    <a:alpha val="0"/>
                  </a:schemeClr>
                </a:solidFill>
              </a:defRPr>
            </a:lvl1pPr>
          </a:lstStyle>
          <a:p>
            <a:pPr lvl="0"/>
            <a:r>
              <a:rPr lang="en-GB" noProof="0" dirty="0"/>
              <a:t> </a:t>
            </a:r>
          </a:p>
        </p:txBody>
      </p:sp>
      <p:sp>
        <p:nvSpPr>
          <p:cNvPr id="15" name="Espace réservé du texte 5"/>
          <p:cNvSpPr>
            <a:spLocks noGrp="1"/>
          </p:cNvSpPr>
          <p:nvPr>
            <p:ph type="body" sz="quarter" idx="17" hasCustomPrompt="1"/>
          </p:nvPr>
        </p:nvSpPr>
        <p:spPr bwMode="gray">
          <a:xfrm>
            <a:off x="624420" y="5541255"/>
            <a:ext cx="10079565" cy="529167"/>
          </a:xfrm>
        </p:spPr>
        <p:txBody>
          <a:bodyPr/>
          <a:lstStyle>
            <a:lvl1pPr marL="0" indent="0">
              <a:spcBef>
                <a:spcPts val="0"/>
              </a:spcBef>
              <a:buFont typeface="Arial" panose="020B0604020202020204" pitchFamily="34" charset="0"/>
              <a:buNone/>
              <a:defRPr sz="2133"/>
            </a:lvl1pPr>
          </a:lstStyle>
          <a:p>
            <a:pPr lvl="0"/>
            <a:r>
              <a:rPr lang="en-GB" noProof="0" dirty="0"/>
              <a:t>Text</a:t>
            </a:r>
          </a:p>
        </p:txBody>
      </p:sp>
      <p:sp>
        <p:nvSpPr>
          <p:cNvPr id="5" name="Espace réservé pour une image  4"/>
          <p:cNvSpPr>
            <a:spLocks noGrp="1"/>
          </p:cNvSpPr>
          <p:nvPr>
            <p:ph type="pic" sz="quarter" idx="18" hasCustomPrompt="1"/>
          </p:nvPr>
        </p:nvSpPr>
        <p:spPr bwMode="gray">
          <a:xfrm>
            <a:off x="624417" y="2468893"/>
            <a:ext cx="2016000" cy="1728000"/>
          </a:xfrm>
        </p:spPr>
        <p:txBody>
          <a:bodyPr tIns="791708"/>
          <a:lstStyle>
            <a:lvl1pPr marL="0" indent="0" algn="ctr">
              <a:buNone/>
              <a:defRPr/>
            </a:lvl1pPr>
          </a:lstStyle>
          <a:p>
            <a:r>
              <a:rPr lang="en-GB" noProof="0" dirty="0"/>
              <a:t>Picture</a:t>
            </a:r>
          </a:p>
        </p:txBody>
      </p:sp>
      <p:sp>
        <p:nvSpPr>
          <p:cNvPr id="10" name="Espace réservé du texte 9"/>
          <p:cNvSpPr>
            <a:spLocks noGrp="1"/>
          </p:cNvSpPr>
          <p:nvPr>
            <p:ph type="body" sz="quarter" idx="15" hasCustomPrompt="1"/>
          </p:nvPr>
        </p:nvSpPr>
        <p:spPr bwMode="gray">
          <a:xfrm>
            <a:off x="624420" y="4149208"/>
            <a:ext cx="2016000" cy="1296976"/>
          </a:xfrm>
        </p:spPr>
        <p:txBody>
          <a:bodyPr numCol="1" spcCol="0"/>
          <a:lstStyle>
            <a:lvl1pPr marL="0" indent="0">
              <a:lnSpc>
                <a:spcPct val="110000"/>
              </a:lnSpc>
              <a:spcBef>
                <a:spcPts val="0"/>
              </a:spcBef>
              <a:spcAft>
                <a:spcPts val="0"/>
              </a:spcAft>
              <a:buClr>
                <a:schemeClr val="tx2"/>
              </a:buClr>
              <a:buSzPct val="100000"/>
              <a:buFont typeface="Arial" panose="020B0604020202020204" pitchFamily="34" charset="0"/>
              <a:buNone/>
              <a:defRPr sz="2133" b="1" baseline="0">
                <a:solidFill>
                  <a:schemeClr val="tx2"/>
                </a:solidFill>
              </a:defRPr>
            </a:lvl1pPr>
            <a:lvl2pPr marL="0" indent="0">
              <a:lnSpc>
                <a:spcPct val="150000"/>
              </a:lnSpc>
              <a:spcBef>
                <a:spcPts val="0"/>
              </a:spcBef>
              <a:buClr>
                <a:schemeClr val="tx2"/>
              </a:buClr>
              <a:buSzPct val="100000"/>
              <a:buFont typeface="Arial" panose="020B0604020202020204" pitchFamily="34" charset="0"/>
              <a:buNone/>
              <a:defRPr>
                <a:solidFill>
                  <a:schemeClr val="tx1"/>
                </a:solidFill>
              </a:defRPr>
            </a:lvl2pPr>
            <a:lvl3pPr marL="0" indent="0">
              <a:lnSpc>
                <a:spcPct val="150000"/>
              </a:lnSpc>
              <a:spcBef>
                <a:spcPts val="0"/>
              </a:spcBef>
              <a:buClr>
                <a:schemeClr val="tx2"/>
              </a:buClr>
              <a:buFont typeface="Arial" panose="020B0604020202020204" pitchFamily="34" charset="0"/>
              <a:buNone/>
              <a:defRPr>
                <a:solidFill>
                  <a:schemeClr val="tx2"/>
                </a:solidFill>
              </a:defRPr>
            </a:lvl3pPr>
          </a:lstStyle>
          <a:p>
            <a:pPr lvl="0"/>
            <a:r>
              <a:rPr lang="en-GB" noProof="0" dirty="0"/>
              <a:t>00.</a:t>
            </a:r>
          </a:p>
          <a:p>
            <a:pPr lvl="1"/>
            <a:r>
              <a:rPr lang="en-GB" noProof="0" dirty="0"/>
              <a:t>Text</a:t>
            </a:r>
          </a:p>
          <a:p>
            <a:pPr lvl="2"/>
            <a:r>
              <a:rPr lang="en-GB" noProof="0" dirty="0"/>
              <a:t>00</a:t>
            </a:r>
          </a:p>
        </p:txBody>
      </p:sp>
      <p:sp>
        <p:nvSpPr>
          <p:cNvPr id="16" name="Espace réservé pour une image  4"/>
          <p:cNvSpPr>
            <a:spLocks noGrp="1"/>
          </p:cNvSpPr>
          <p:nvPr>
            <p:ph type="pic" sz="quarter" idx="19" hasCustomPrompt="1"/>
          </p:nvPr>
        </p:nvSpPr>
        <p:spPr bwMode="gray">
          <a:xfrm>
            <a:off x="3600140" y="2468893"/>
            <a:ext cx="2016000" cy="1728000"/>
          </a:xfrm>
        </p:spPr>
        <p:txBody>
          <a:bodyPr tIns="791708"/>
          <a:lstStyle>
            <a:lvl1pPr marL="0" marR="0" indent="0" algn="ctr" defTabSz="1218720" rtl="0" eaLnBrk="1" fontAlgn="auto" latinLnBrk="0" hangingPunct="1">
              <a:lnSpc>
                <a:spcPct val="110000"/>
              </a:lnSpc>
              <a:spcBef>
                <a:spcPts val="400"/>
              </a:spcBef>
              <a:spcAft>
                <a:spcPts val="400"/>
              </a:spcAft>
              <a:buClrTx/>
              <a:buSzPct val="25000"/>
              <a:buFont typeface="Arial" panose="020B0604020202020204" pitchFamily="34" charset="0"/>
              <a:buNone/>
              <a:tabLst/>
              <a:defRPr/>
            </a:lvl1pPr>
          </a:lstStyle>
          <a:p>
            <a:r>
              <a:rPr lang="en-GB" noProof="0" dirty="0"/>
              <a:t>Picture</a:t>
            </a:r>
          </a:p>
        </p:txBody>
      </p:sp>
      <p:sp>
        <p:nvSpPr>
          <p:cNvPr id="17" name="Espace réservé du texte 9"/>
          <p:cNvSpPr>
            <a:spLocks noGrp="1"/>
          </p:cNvSpPr>
          <p:nvPr>
            <p:ph type="body" sz="quarter" idx="20" hasCustomPrompt="1"/>
          </p:nvPr>
        </p:nvSpPr>
        <p:spPr bwMode="gray">
          <a:xfrm>
            <a:off x="3600143" y="4149208"/>
            <a:ext cx="2016000" cy="1296976"/>
          </a:xfrm>
        </p:spPr>
        <p:txBody>
          <a:bodyPr numCol="1" spcCol="0"/>
          <a:lstStyle>
            <a:lvl1pPr marL="0" indent="0">
              <a:lnSpc>
                <a:spcPct val="110000"/>
              </a:lnSpc>
              <a:spcBef>
                <a:spcPts val="0"/>
              </a:spcBef>
              <a:spcAft>
                <a:spcPts val="0"/>
              </a:spcAft>
              <a:buSzPct val="100000"/>
              <a:buFont typeface="Arial" panose="020B0604020202020204" pitchFamily="34" charset="0"/>
              <a:buNone/>
              <a:defRPr sz="2133" b="1" baseline="0">
                <a:solidFill>
                  <a:schemeClr val="tx2"/>
                </a:solidFill>
              </a:defRPr>
            </a:lvl1pPr>
            <a:lvl2pPr marL="0" indent="0">
              <a:lnSpc>
                <a:spcPct val="150000"/>
              </a:lnSpc>
              <a:spcBef>
                <a:spcPts val="0"/>
              </a:spcBef>
              <a:buSzPct val="100000"/>
              <a:buFont typeface="Arial" panose="020B0604020202020204" pitchFamily="34" charset="0"/>
              <a:buNone/>
              <a:defRPr>
                <a:solidFill>
                  <a:schemeClr val="tx1"/>
                </a:solidFill>
              </a:defRPr>
            </a:lvl2pPr>
            <a:lvl3pPr marL="0" indent="0">
              <a:lnSpc>
                <a:spcPct val="150000"/>
              </a:lnSpc>
              <a:spcBef>
                <a:spcPts val="0"/>
              </a:spcBef>
              <a:buFont typeface="Arial" panose="020B0604020202020204" pitchFamily="34" charset="0"/>
              <a:buNone/>
              <a:defRPr>
                <a:solidFill>
                  <a:schemeClr val="tx2"/>
                </a:solidFill>
              </a:defRPr>
            </a:lvl3pPr>
          </a:lstStyle>
          <a:p>
            <a:pPr lvl="0"/>
            <a:r>
              <a:rPr lang="en-GB" noProof="0" dirty="0"/>
              <a:t>00.</a:t>
            </a:r>
          </a:p>
          <a:p>
            <a:pPr lvl="1"/>
            <a:r>
              <a:rPr lang="en-GB" noProof="0" dirty="0"/>
              <a:t>Text</a:t>
            </a:r>
          </a:p>
          <a:p>
            <a:pPr lvl="2"/>
            <a:r>
              <a:rPr lang="en-GB" noProof="0" dirty="0"/>
              <a:t>00</a:t>
            </a:r>
          </a:p>
        </p:txBody>
      </p:sp>
      <p:sp>
        <p:nvSpPr>
          <p:cNvPr id="18" name="Espace réservé pour une image  4"/>
          <p:cNvSpPr>
            <a:spLocks noGrp="1"/>
          </p:cNvSpPr>
          <p:nvPr>
            <p:ph type="pic" sz="quarter" idx="21" hasCustomPrompt="1"/>
          </p:nvPr>
        </p:nvSpPr>
        <p:spPr bwMode="gray">
          <a:xfrm>
            <a:off x="6575863" y="2468893"/>
            <a:ext cx="2016000" cy="1728000"/>
          </a:xfrm>
        </p:spPr>
        <p:txBody>
          <a:bodyPr tIns="791708"/>
          <a:lstStyle>
            <a:lvl1pPr marL="0" marR="0" indent="0" algn="ctr" defTabSz="1218720" rtl="0" eaLnBrk="1" fontAlgn="auto" latinLnBrk="0" hangingPunct="1">
              <a:lnSpc>
                <a:spcPct val="110000"/>
              </a:lnSpc>
              <a:spcBef>
                <a:spcPts val="400"/>
              </a:spcBef>
              <a:spcAft>
                <a:spcPts val="400"/>
              </a:spcAft>
              <a:buClrTx/>
              <a:buSzPct val="25000"/>
              <a:buFont typeface="Arial" panose="020B0604020202020204" pitchFamily="34" charset="0"/>
              <a:buNone/>
              <a:tabLst/>
              <a:defRPr/>
            </a:lvl1pPr>
          </a:lstStyle>
          <a:p>
            <a:r>
              <a:rPr lang="en-GB" noProof="0" dirty="0"/>
              <a:t>Picture</a:t>
            </a:r>
          </a:p>
        </p:txBody>
      </p:sp>
      <p:sp>
        <p:nvSpPr>
          <p:cNvPr id="19" name="Espace réservé du texte 9"/>
          <p:cNvSpPr>
            <a:spLocks noGrp="1"/>
          </p:cNvSpPr>
          <p:nvPr>
            <p:ph type="body" sz="quarter" idx="22" hasCustomPrompt="1"/>
          </p:nvPr>
        </p:nvSpPr>
        <p:spPr bwMode="gray">
          <a:xfrm>
            <a:off x="6575865" y="4149208"/>
            <a:ext cx="2016000" cy="1296976"/>
          </a:xfrm>
        </p:spPr>
        <p:txBody>
          <a:bodyPr numCol="1" spcCol="0"/>
          <a:lstStyle>
            <a:lvl1pPr marL="0" indent="0">
              <a:lnSpc>
                <a:spcPct val="110000"/>
              </a:lnSpc>
              <a:spcBef>
                <a:spcPts val="0"/>
              </a:spcBef>
              <a:spcAft>
                <a:spcPts val="0"/>
              </a:spcAft>
              <a:buSzPct val="100000"/>
              <a:buFont typeface="Arial" panose="020B0604020202020204" pitchFamily="34" charset="0"/>
              <a:buNone/>
              <a:defRPr sz="2133" b="1" baseline="0">
                <a:solidFill>
                  <a:schemeClr val="tx2"/>
                </a:solidFill>
              </a:defRPr>
            </a:lvl1pPr>
            <a:lvl2pPr marL="0" indent="0">
              <a:lnSpc>
                <a:spcPct val="150000"/>
              </a:lnSpc>
              <a:spcBef>
                <a:spcPts val="0"/>
              </a:spcBef>
              <a:buSzPct val="100000"/>
              <a:buFont typeface="Arial" panose="020B0604020202020204" pitchFamily="34" charset="0"/>
              <a:buNone/>
              <a:defRPr>
                <a:solidFill>
                  <a:schemeClr val="tx1"/>
                </a:solidFill>
              </a:defRPr>
            </a:lvl2pPr>
            <a:lvl3pPr marL="0" indent="0">
              <a:lnSpc>
                <a:spcPct val="150000"/>
              </a:lnSpc>
              <a:spcBef>
                <a:spcPts val="0"/>
              </a:spcBef>
              <a:buFont typeface="Arial" panose="020B0604020202020204" pitchFamily="34" charset="0"/>
              <a:buNone/>
              <a:defRPr>
                <a:solidFill>
                  <a:schemeClr val="tx2"/>
                </a:solidFill>
              </a:defRPr>
            </a:lvl3pPr>
          </a:lstStyle>
          <a:p>
            <a:pPr lvl="0"/>
            <a:r>
              <a:rPr lang="en-GB" noProof="0" dirty="0"/>
              <a:t>00.</a:t>
            </a:r>
          </a:p>
          <a:p>
            <a:pPr lvl="1"/>
            <a:r>
              <a:rPr lang="en-GB" noProof="0" dirty="0"/>
              <a:t>Text</a:t>
            </a:r>
          </a:p>
          <a:p>
            <a:pPr lvl="2"/>
            <a:r>
              <a:rPr lang="en-GB" noProof="0" dirty="0"/>
              <a:t>00</a:t>
            </a:r>
          </a:p>
        </p:txBody>
      </p:sp>
      <p:sp>
        <p:nvSpPr>
          <p:cNvPr id="20" name="Espace réservé pour une image  4"/>
          <p:cNvSpPr>
            <a:spLocks noGrp="1"/>
          </p:cNvSpPr>
          <p:nvPr>
            <p:ph type="pic" sz="quarter" idx="23" hasCustomPrompt="1"/>
          </p:nvPr>
        </p:nvSpPr>
        <p:spPr bwMode="gray">
          <a:xfrm>
            <a:off x="9551584" y="2468893"/>
            <a:ext cx="2016000" cy="1728000"/>
          </a:xfrm>
        </p:spPr>
        <p:txBody>
          <a:bodyPr tIns="791708"/>
          <a:lstStyle>
            <a:lvl1pPr marL="0" marR="0" indent="0" algn="ctr" defTabSz="1218720" rtl="0" eaLnBrk="1" fontAlgn="auto" latinLnBrk="0" hangingPunct="1">
              <a:lnSpc>
                <a:spcPct val="110000"/>
              </a:lnSpc>
              <a:spcBef>
                <a:spcPts val="400"/>
              </a:spcBef>
              <a:spcAft>
                <a:spcPts val="400"/>
              </a:spcAft>
              <a:buClrTx/>
              <a:buSzPct val="25000"/>
              <a:buFont typeface="Arial" panose="020B0604020202020204" pitchFamily="34" charset="0"/>
              <a:buNone/>
              <a:tabLst/>
              <a:defRPr/>
            </a:lvl1pPr>
          </a:lstStyle>
          <a:p>
            <a:r>
              <a:rPr lang="en-GB" noProof="0" dirty="0"/>
              <a:t>Picture</a:t>
            </a:r>
          </a:p>
        </p:txBody>
      </p:sp>
      <p:sp>
        <p:nvSpPr>
          <p:cNvPr id="21" name="Espace réservé du texte 9"/>
          <p:cNvSpPr>
            <a:spLocks noGrp="1"/>
          </p:cNvSpPr>
          <p:nvPr>
            <p:ph type="body" sz="quarter" idx="24" hasCustomPrompt="1"/>
          </p:nvPr>
        </p:nvSpPr>
        <p:spPr bwMode="gray">
          <a:xfrm>
            <a:off x="9551587" y="4149208"/>
            <a:ext cx="2016000" cy="1296976"/>
          </a:xfrm>
        </p:spPr>
        <p:txBody>
          <a:bodyPr numCol="1" spcCol="0"/>
          <a:lstStyle>
            <a:lvl1pPr marL="0" indent="0">
              <a:lnSpc>
                <a:spcPct val="110000"/>
              </a:lnSpc>
              <a:spcBef>
                <a:spcPts val="0"/>
              </a:spcBef>
              <a:spcAft>
                <a:spcPts val="0"/>
              </a:spcAft>
              <a:buSzPct val="100000"/>
              <a:buFont typeface="Arial" panose="020B0604020202020204" pitchFamily="34" charset="0"/>
              <a:buNone/>
              <a:defRPr sz="2133" b="1" baseline="0">
                <a:solidFill>
                  <a:schemeClr val="tx2"/>
                </a:solidFill>
              </a:defRPr>
            </a:lvl1pPr>
            <a:lvl2pPr marL="0" indent="0">
              <a:lnSpc>
                <a:spcPct val="150000"/>
              </a:lnSpc>
              <a:spcBef>
                <a:spcPts val="0"/>
              </a:spcBef>
              <a:buSzPct val="100000"/>
              <a:buFont typeface="Arial" panose="020B0604020202020204" pitchFamily="34" charset="0"/>
              <a:buNone/>
              <a:defRPr>
                <a:solidFill>
                  <a:schemeClr val="tx1"/>
                </a:solidFill>
              </a:defRPr>
            </a:lvl2pPr>
            <a:lvl3pPr marL="0" indent="0">
              <a:lnSpc>
                <a:spcPct val="150000"/>
              </a:lnSpc>
              <a:spcBef>
                <a:spcPts val="0"/>
              </a:spcBef>
              <a:buFont typeface="Arial" panose="020B0604020202020204" pitchFamily="34" charset="0"/>
              <a:buNone/>
              <a:defRPr>
                <a:solidFill>
                  <a:schemeClr val="tx2"/>
                </a:solidFill>
              </a:defRPr>
            </a:lvl3pPr>
          </a:lstStyle>
          <a:p>
            <a:pPr lvl="0"/>
            <a:r>
              <a:rPr lang="en-GB" noProof="0" dirty="0"/>
              <a:t>00.</a:t>
            </a:r>
          </a:p>
          <a:p>
            <a:pPr lvl="1"/>
            <a:r>
              <a:rPr lang="en-GB" noProof="0" dirty="0"/>
              <a:t>Text</a:t>
            </a:r>
          </a:p>
          <a:p>
            <a:pPr lvl="2"/>
            <a:r>
              <a:rPr lang="en-GB" noProof="0" dirty="0"/>
              <a:t>00</a:t>
            </a:r>
          </a:p>
        </p:txBody>
      </p:sp>
      <p:sp>
        <p:nvSpPr>
          <p:cNvPr id="22" name="Espace réservé du texte 5"/>
          <p:cNvSpPr>
            <a:spLocks noGrp="1"/>
          </p:cNvSpPr>
          <p:nvPr>
            <p:ph type="body" sz="quarter" idx="25" hasCustomPrompt="1"/>
          </p:nvPr>
        </p:nvSpPr>
        <p:spPr bwMode="gray">
          <a:xfrm>
            <a:off x="10704004" y="1748387"/>
            <a:ext cx="863601" cy="529167"/>
          </a:xfrm>
        </p:spPr>
        <p:txBody>
          <a:bodyPr/>
          <a:lstStyle>
            <a:lvl1pPr marL="0" indent="0" algn="r">
              <a:spcBef>
                <a:spcPts val="0"/>
              </a:spcBef>
              <a:buNone/>
              <a:defRPr sz="2133">
                <a:solidFill>
                  <a:schemeClr val="tx2"/>
                </a:solidFill>
              </a:defRPr>
            </a:lvl1pPr>
          </a:lstStyle>
          <a:p>
            <a:pPr lvl="0"/>
            <a:r>
              <a:rPr lang="en-GB" noProof="0" dirty="0"/>
              <a:t>00</a:t>
            </a:r>
          </a:p>
        </p:txBody>
      </p:sp>
      <p:sp>
        <p:nvSpPr>
          <p:cNvPr id="23" name="Espace réservé du texte 5"/>
          <p:cNvSpPr>
            <a:spLocks noGrp="1"/>
          </p:cNvSpPr>
          <p:nvPr>
            <p:ph type="body" sz="quarter" idx="26" hasCustomPrompt="1"/>
          </p:nvPr>
        </p:nvSpPr>
        <p:spPr bwMode="gray">
          <a:xfrm>
            <a:off x="10703984" y="5541255"/>
            <a:ext cx="863600" cy="529167"/>
          </a:xfrm>
        </p:spPr>
        <p:txBody>
          <a:bodyPr/>
          <a:lstStyle>
            <a:lvl1pPr marL="0" indent="0" algn="r">
              <a:spcBef>
                <a:spcPts val="0"/>
              </a:spcBef>
              <a:buNone/>
              <a:defRPr sz="2133">
                <a:solidFill>
                  <a:schemeClr val="tx2"/>
                </a:solidFill>
              </a:defRPr>
            </a:lvl1pPr>
          </a:lstStyle>
          <a:p>
            <a:pPr lvl="0"/>
            <a:r>
              <a:rPr lang="en-GB" noProof="0" dirty="0"/>
              <a:t>00</a:t>
            </a:r>
          </a:p>
        </p:txBody>
      </p:sp>
    </p:spTree>
    <p:extLst>
      <p:ext uri="{BB962C8B-B14F-4D97-AF65-F5344CB8AC3E}">
        <p14:creationId xmlns:p14="http://schemas.microsoft.com/office/powerpoint/2010/main" val="26697536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hapter_A">
    <p:spTree>
      <p:nvGrpSpPr>
        <p:cNvPr id="1" name=""/>
        <p:cNvGrpSpPr/>
        <p:nvPr/>
      </p:nvGrpSpPr>
      <p:grpSpPr>
        <a:xfrm>
          <a:off x="0" y="0"/>
          <a:ext cx="0" cy="0"/>
          <a:chOff x="0" y="0"/>
          <a:chExt cx="0" cy="0"/>
        </a:xfrm>
      </p:grpSpPr>
      <p:pic>
        <p:nvPicPr>
          <p:cNvPr id="2" name="Imag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1807" y="0"/>
            <a:ext cx="12188388" cy="6858000"/>
          </a:xfrm>
          <a:prstGeom prst="rect">
            <a:avLst/>
          </a:prstGeom>
        </p:spPr>
      </p:pic>
      <p:sp>
        <p:nvSpPr>
          <p:cNvPr id="11" name="Espace réservé de la date 10"/>
          <p:cNvSpPr>
            <a:spLocks noGrp="1"/>
          </p:cNvSpPr>
          <p:nvPr>
            <p:ph type="dt" sz="half" idx="10"/>
          </p:nvPr>
        </p:nvSpPr>
        <p:spPr bwMode="gray">
          <a:xfrm>
            <a:off x="16" y="6646335"/>
            <a:ext cx="624417" cy="211668"/>
          </a:xfrm>
        </p:spPr>
        <p:txBody>
          <a:bodyPr/>
          <a:lstStyle>
            <a:lvl1pPr>
              <a:defRPr sz="133">
                <a:solidFill>
                  <a:schemeClr val="bg1">
                    <a:alpha val="0"/>
                  </a:schemeClr>
                </a:solidFill>
              </a:defRPr>
            </a:lvl1pPr>
          </a:lstStyle>
          <a:p>
            <a:fld id="{C58A2050-0FC2-4BE1-AAA1-92EC0AB130A5}" type="datetime1">
              <a:rPr lang="fr-FR" smtClean="0">
                <a:solidFill>
                  <a:srgbClr val="FFFFFF">
                    <a:alpha val="0"/>
                  </a:srgbClr>
                </a:solidFill>
              </a:rPr>
              <a:pPr/>
              <a:t>07/07/2020</a:t>
            </a:fld>
            <a:endParaRPr lang="en-GB" dirty="0">
              <a:solidFill>
                <a:srgbClr val="FFFFFF">
                  <a:alpha val="0"/>
                </a:srgbClr>
              </a:solidFill>
            </a:endParaRPr>
          </a:p>
        </p:txBody>
      </p:sp>
      <p:sp>
        <p:nvSpPr>
          <p:cNvPr id="12" name="Espace réservé du numéro de diapositive 11"/>
          <p:cNvSpPr>
            <a:spLocks noGrp="1"/>
          </p:cNvSpPr>
          <p:nvPr>
            <p:ph type="sldNum" sz="quarter" idx="11"/>
          </p:nvPr>
        </p:nvSpPr>
        <p:spPr bwMode="gray">
          <a:xfrm>
            <a:off x="16" y="6646333"/>
            <a:ext cx="624417" cy="211667"/>
          </a:xfrm>
        </p:spPr>
        <p:txBody>
          <a:bodyPr/>
          <a:lstStyle>
            <a:lvl1pPr>
              <a:defRPr sz="133" b="0">
                <a:solidFill>
                  <a:schemeClr val="bg1">
                    <a:alpha val="0"/>
                  </a:schemeClr>
                </a:solidFill>
              </a:defRPr>
            </a:lvl1pPr>
          </a:lstStyle>
          <a:p>
            <a:fld id="{10C140CD-8AED-46FF-A9A2-77308F3F39AE}" type="slidenum">
              <a:rPr lang="en-GB" smtClean="0">
                <a:solidFill>
                  <a:srgbClr val="FFFFFF">
                    <a:alpha val="0"/>
                  </a:srgbClr>
                </a:solidFill>
              </a:rPr>
              <a:pPr/>
              <a:t>‹#›</a:t>
            </a:fld>
            <a:endParaRPr lang="en-GB" dirty="0">
              <a:solidFill>
                <a:srgbClr val="FFFFFF">
                  <a:alpha val="0"/>
                </a:srgbClr>
              </a:solidFill>
            </a:endParaRPr>
          </a:p>
        </p:txBody>
      </p:sp>
      <p:sp>
        <p:nvSpPr>
          <p:cNvPr id="13" name="Espace réservé du pied de page 12"/>
          <p:cNvSpPr>
            <a:spLocks noGrp="1"/>
          </p:cNvSpPr>
          <p:nvPr>
            <p:ph type="ftr" sz="quarter" idx="12"/>
          </p:nvPr>
        </p:nvSpPr>
        <p:spPr bwMode="gray">
          <a:xfrm>
            <a:off x="1807" y="6646333"/>
            <a:ext cx="622612" cy="211667"/>
          </a:xfrm>
        </p:spPr>
        <p:txBody>
          <a:bodyPr/>
          <a:lstStyle>
            <a:lvl1pPr>
              <a:defRPr sz="133">
                <a:solidFill>
                  <a:schemeClr val="bg1">
                    <a:alpha val="0"/>
                  </a:schemeClr>
                </a:solidFill>
              </a:defRPr>
            </a:lvl1pPr>
          </a:lstStyle>
          <a:p>
            <a:endParaRPr lang="en-GB" dirty="0">
              <a:solidFill>
                <a:srgbClr val="FFFFFF">
                  <a:alpha val="0"/>
                </a:srgbClr>
              </a:solidFill>
            </a:endParaRPr>
          </a:p>
        </p:txBody>
      </p:sp>
      <p:sp>
        <p:nvSpPr>
          <p:cNvPr id="8" name="Ellipse 7"/>
          <p:cNvSpPr/>
          <p:nvPr userDrawn="1"/>
        </p:nvSpPr>
        <p:spPr bwMode="gray">
          <a:xfrm>
            <a:off x="3643984" y="981000"/>
            <a:ext cx="4896000" cy="4896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80" tIns="60940" rIns="121880" bIns="60940" rtlCol="0" anchor="ctr"/>
          <a:lstStyle/>
          <a:p>
            <a:pPr algn="ctr" defTabSz="1218720"/>
            <a:endParaRPr lang="fr-FR" sz="2400" dirty="0">
              <a:solidFill>
                <a:srgbClr val="FFFFFF"/>
              </a:solidFill>
            </a:endParaRPr>
          </a:p>
        </p:txBody>
      </p:sp>
      <p:sp>
        <p:nvSpPr>
          <p:cNvPr id="9" name="Espace réservé du texte 4"/>
          <p:cNvSpPr>
            <a:spLocks noGrp="1"/>
          </p:cNvSpPr>
          <p:nvPr>
            <p:ph type="body" sz="quarter" idx="13" hasCustomPrompt="1"/>
          </p:nvPr>
        </p:nvSpPr>
        <p:spPr bwMode="gray">
          <a:xfrm>
            <a:off x="3648000" y="981000"/>
            <a:ext cx="4896000" cy="4896000"/>
          </a:xfrm>
          <a:prstGeom prst="rect">
            <a:avLst/>
          </a:prstGeom>
          <a:noFill/>
        </p:spPr>
        <p:txBody>
          <a:bodyPr wrap="square" anchor="ctr" anchorCtr="0">
            <a:normAutofit/>
          </a:bodyPr>
          <a:lstStyle>
            <a:lvl1pPr marL="0" indent="0" algn="ctr">
              <a:lnSpc>
                <a:spcPct val="100000"/>
              </a:lnSpc>
              <a:spcBef>
                <a:spcPts val="0"/>
              </a:spcBef>
              <a:spcAft>
                <a:spcPts val="0"/>
              </a:spcAft>
              <a:buFont typeface="Arial" panose="020B0604020202020204" pitchFamily="34" charset="0"/>
              <a:buNone/>
              <a:defRPr sz="17066" b="1">
                <a:solidFill>
                  <a:schemeClr val="tx2"/>
                </a:solidFill>
              </a:defRPr>
            </a:lvl1pPr>
            <a:lvl2pPr marL="0" indent="0" algn="ctr">
              <a:lnSpc>
                <a:spcPct val="100000"/>
              </a:lnSpc>
              <a:spcBef>
                <a:spcPts val="0"/>
              </a:spcBef>
              <a:buNone/>
              <a:defRPr sz="2133">
                <a:solidFill>
                  <a:schemeClr val="tx2"/>
                </a:solidFill>
              </a:defRPr>
            </a:lvl2pPr>
          </a:lstStyle>
          <a:p>
            <a:pPr lvl="0"/>
            <a:r>
              <a:rPr lang="en-GB" noProof="0" dirty="0"/>
              <a:t>00</a:t>
            </a:r>
          </a:p>
          <a:p>
            <a:pPr lvl="1"/>
            <a:r>
              <a:rPr lang="en-GB" noProof="0" dirty="0"/>
              <a:t>Text</a:t>
            </a:r>
          </a:p>
        </p:txBody>
      </p:sp>
    </p:spTree>
    <p:extLst>
      <p:ext uri="{BB962C8B-B14F-4D97-AF65-F5344CB8AC3E}">
        <p14:creationId xmlns:p14="http://schemas.microsoft.com/office/powerpoint/2010/main" val="312581158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18" Type="http://schemas.openxmlformats.org/officeDocument/2006/relationships/slideLayout" Target="../slideLayouts/slideLayout20.xml"/><Relationship Id="rId3" Type="http://schemas.openxmlformats.org/officeDocument/2006/relationships/slideLayout" Target="../slideLayouts/slideLayout5.xml"/><Relationship Id="rId21" Type="http://schemas.openxmlformats.org/officeDocument/2006/relationships/theme" Target="../theme/theme2.xml"/><Relationship Id="rId7" Type="http://schemas.openxmlformats.org/officeDocument/2006/relationships/slideLayout" Target="../slideLayouts/slideLayout9.xml"/><Relationship Id="rId12" Type="http://schemas.openxmlformats.org/officeDocument/2006/relationships/slideLayout" Target="../slideLayouts/slideLayout14.xml"/><Relationship Id="rId17" Type="http://schemas.openxmlformats.org/officeDocument/2006/relationships/slideLayout" Target="../slideLayouts/slideLayout19.xml"/><Relationship Id="rId2" Type="http://schemas.openxmlformats.org/officeDocument/2006/relationships/slideLayout" Target="../slideLayouts/slideLayout4.xml"/><Relationship Id="rId16" Type="http://schemas.openxmlformats.org/officeDocument/2006/relationships/slideLayout" Target="../slideLayouts/slideLayout18.xml"/><Relationship Id="rId20" Type="http://schemas.openxmlformats.org/officeDocument/2006/relationships/slideLayout" Target="../slideLayouts/slideLayout22.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5" Type="http://schemas.openxmlformats.org/officeDocument/2006/relationships/slideLayout" Target="../slideLayouts/slideLayout17.xml"/><Relationship Id="rId10" Type="http://schemas.openxmlformats.org/officeDocument/2006/relationships/slideLayout" Target="../slideLayouts/slideLayout12.xml"/><Relationship Id="rId19" Type="http://schemas.openxmlformats.org/officeDocument/2006/relationships/slideLayout" Target="../slideLayouts/slideLayout21.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slideLayout" Target="../slideLayouts/slideLayout16.xml"/><Relationship Id="rId22" Type="http://schemas.openxmlformats.org/officeDocument/2006/relationships/image" Target="../media/image3.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slideLayout" Target="../slideLayouts/slideLayout35.xml"/><Relationship Id="rId18" Type="http://schemas.openxmlformats.org/officeDocument/2006/relationships/slideLayout" Target="../slideLayouts/slideLayout40.xml"/><Relationship Id="rId3" Type="http://schemas.openxmlformats.org/officeDocument/2006/relationships/slideLayout" Target="../slideLayouts/slideLayout25.xml"/><Relationship Id="rId21" Type="http://schemas.openxmlformats.org/officeDocument/2006/relationships/theme" Target="../theme/theme3.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17" Type="http://schemas.openxmlformats.org/officeDocument/2006/relationships/slideLayout" Target="../slideLayouts/slideLayout39.xml"/><Relationship Id="rId2" Type="http://schemas.openxmlformats.org/officeDocument/2006/relationships/slideLayout" Target="../slideLayouts/slideLayout24.xml"/><Relationship Id="rId16" Type="http://schemas.openxmlformats.org/officeDocument/2006/relationships/slideLayout" Target="../slideLayouts/slideLayout38.xml"/><Relationship Id="rId20" Type="http://schemas.openxmlformats.org/officeDocument/2006/relationships/slideLayout" Target="../slideLayouts/slideLayout42.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5" Type="http://schemas.openxmlformats.org/officeDocument/2006/relationships/slideLayout" Target="../slideLayouts/slideLayout37.xml"/><Relationship Id="rId10" Type="http://schemas.openxmlformats.org/officeDocument/2006/relationships/slideLayout" Target="../slideLayouts/slideLayout32.xml"/><Relationship Id="rId19" Type="http://schemas.openxmlformats.org/officeDocument/2006/relationships/slideLayout" Target="../slideLayouts/slideLayout41.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slideLayout" Target="../slideLayouts/slideLayout36.xml"/><Relationship Id="rId22" Type="http://schemas.openxmlformats.org/officeDocument/2006/relationships/image" Target="../media/image3.png"/></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45.xml"/><Relationship Id="rId2" Type="http://schemas.openxmlformats.org/officeDocument/2006/relationships/slideLayout" Target="../slideLayouts/slideLayout44.xml"/><Relationship Id="rId1" Type="http://schemas.openxmlformats.org/officeDocument/2006/relationships/slideLayout" Target="../slideLayouts/slideLayout43.xml"/><Relationship Id="rId5" Type="http://schemas.openxmlformats.org/officeDocument/2006/relationships/theme" Target="../theme/theme4.xml"/><Relationship Id="rId4" Type="http://schemas.openxmlformats.org/officeDocument/2006/relationships/slideLayout" Target="../slideLayouts/slideLayout4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838201" y="6356353"/>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5" name="Footer Placeholder 4"/>
          <p:cNvSpPr>
            <a:spLocks noGrp="1"/>
          </p:cNvSpPr>
          <p:nvPr>
            <p:ph type="ftr" sz="quarter" idx="3"/>
          </p:nvPr>
        </p:nvSpPr>
        <p:spPr>
          <a:xfrm>
            <a:off x="4038601" y="6356353"/>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1" y="6356353"/>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27A2A4-8B22-45DF-BF96-33C6715BEF74}" type="slidenum">
              <a:rPr lang="en-US" smtClean="0"/>
              <a:t>‹#›</a:t>
            </a:fld>
            <a:endParaRPr lang="en-US" dirty="0"/>
          </a:p>
        </p:txBody>
      </p:sp>
    </p:spTree>
    <p:extLst>
      <p:ext uri="{BB962C8B-B14F-4D97-AF65-F5344CB8AC3E}">
        <p14:creationId xmlns:p14="http://schemas.microsoft.com/office/powerpoint/2010/main" val="4251454946"/>
      </p:ext>
    </p:extLst>
  </p:cSld>
  <p:clrMap bg1="lt1" tx1="dk1" bg2="lt2" tx2="dk2" accent1="accent1" accent2="accent2" accent3="accent3" accent4="accent4" accent5="accent5" accent6="accent6" hlink="hlink" folHlink="folHlink"/>
  <p:sldLayoutIdLst>
    <p:sldLayoutId id="2147483973" r:id="rId1"/>
    <p:sldLayoutId id="2147484008" r:id="rId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sp>
        <p:nvSpPr>
          <p:cNvPr id="5" name="Espace réservé du pied de page 4"/>
          <p:cNvSpPr>
            <a:spLocks noGrp="1"/>
          </p:cNvSpPr>
          <p:nvPr>
            <p:ph type="ftr" sz="quarter" idx="3"/>
          </p:nvPr>
        </p:nvSpPr>
        <p:spPr bwMode="gray">
          <a:xfrm>
            <a:off x="1535493" y="6453356"/>
            <a:ext cx="9168491" cy="404665"/>
          </a:xfrm>
          <a:prstGeom prst="rect">
            <a:avLst/>
          </a:prstGeom>
        </p:spPr>
        <p:txBody>
          <a:bodyPr vert="horz" lIns="0" tIns="46785" rIns="0" bIns="0" rtlCol="0" anchor="t" anchorCtr="0">
            <a:noAutofit/>
          </a:bodyPr>
          <a:lstStyle>
            <a:lvl1pPr algn="l">
              <a:defRPr sz="1067">
                <a:solidFill>
                  <a:schemeClr val="tx1"/>
                </a:solidFill>
              </a:defRPr>
            </a:lvl1pPr>
          </a:lstStyle>
          <a:p>
            <a:pPr defTabSz="1218720"/>
            <a:endParaRPr lang="en-GB" dirty="0">
              <a:solidFill>
                <a:srgbClr val="56555A"/>
              </a:solidFill>
            </a:endParaRPr>
          </a:p>
        </p:txBody>
      </p:sp>
      <p:sp>
        <p:nvSpPr>
          <p:cNvPr id="4" name="Espace réservé de la date 3"/>
          <p:cNvSpPr>
            <a:spLocks noGrp="1"/>
          </p:cNvSpPr>
          <p:nvPr>
            <p:ph type="dt" sz="half" idx="2"/>
          </p:nvPr>
        </p:nvSpPr>
        <p:spPr bwMode="gray">
          <a:xfrm>
            <a:off x="16" y="6453337"/>
            <a:ext cx="624417" cy="404664"/>
          </a:xfrm>
          <a:prstGeom prst="rect">
            <a:avLst/>
          </a:prstGeom>
        </p:spPr>
        <p:txBody>
          <a:bodyPr vert="horz" lIns="0" tIns="0" rIns="0" bIns="0" rtlCol="0" anchor="ctr" anchorCtr="0">
            <a:noAutofit/>
          </a:bodyPr>
          <a:lstStyle>
            <a:lvl1pPr algn="ctr">
              <a:defRPr sz="133">
                <a:solidFill>
                  <a:schemeClr val="bg1">
                    <a:alpha val="0"/>
                  </a:schemeClr>
                </a:solidFill>
              </a:defRPr>
            </a:lvl1pPr>
          </a:lstStyle>
          <a:p>
            <a:pPr defTabSz="1218720"/>
            <a:fld id="{73E343C3-8600-4FB4-B65D-7A20C7591889}" type="datetime1">
              <a:rPr lang="fr-FR" smtClean="0">
                <a:solidFill>
                  <a:srgbClr val="FFFFFF">
                    <a:alpha val="0"/>
                  </a:srgbClr>
                </a:solidFill>
              </a:rPr>
              <a:pPr defTabSz="1218720"/>
              <a:t>07/07/2020</a:t>
            </a:fld>
            <a:endParaRPr lang="en-GB" dirty="0">
              <a:solidFill>
                <a:srgbClr val="FFFFFF">
                  <a:alpha val="0"/>
                </a:srgbClr>
              </a:solidFill>
            </a:endParaRPr>
          </a:p>
        </p:txBody>
      </p:sp>
      <p:sp>
        <p:nvSpPr>
          <p:cNvPr id="2" name="Espace réservé du titre 1"/>
          <p:cNvSpPr>
            <a:spLocks noGrp="1"/>
          </p:cNvSpPr>
          <p:nvPr>
            <p:ph type="title"/>
          </p:nvPr>
        </p:nvSpPr>
        <p:spPr bwMode="gray">
          <a:xfrm>
            <a:off x="624420" y="0"/>
            <a:ext cx="10943165" cy="645584"/>
          </a:xfrm>
          <a:prstGeom prst="rect">
            <a:avLst/>
          </a:prstGeom>
        </p:spPr>
        <p:txBody>
          <a:bodyPr vert="horz" lIns="0" tIns="0" rIns="0" bIns="0" rtlCol="0" anchor="b" anchorCtr="0">
            <a:noAutofit/>
          </a:bodyPr>
          <a:lstStyle/>
          <a:p>
            <a:r>
              <a:rPr lang="en-GB" noProof="0" dirty="0"/>
              <a:t>Title</a:t>
            </a:r>
          </a:p>
        </p:txBody>
      </p:sp>
      <p:sp>
        <p:nvSpPr>
          <p:cNvPr id="3" name="Espace réservé du texte 2"/>
          <p:cNvSpPr>
            <a:spLocks noGrp="1"/>
          </p:cNvSpPr>
          <p:nvPr>
            <p:ph type="body" idx="1"/>
          </p:nvPr>
        </p:nvSpPr>
        <p:spPr bwMode="gray">
          <a:xfrm>
            <a:off x="624420" y="1316568"/>
            <a:ext cx="10943165" cy="5136621"/>
          </a:xfrm>
          <a:prstGeom prst="rect">
            <a:avLst/>
          </a:prstGeom>
        </p:spPr>
        <p:txBody>
          <a:bodyPr vert="horz" lIns="0" tIns="0" rIns="0" bIns="0" rtlCol="0" anchor="t" anchorCtr="0">
            <a:noAutofit/>
          </a:bodyPr>
          <a:lstStyle/>
          <a:p>
            <a:pPr lvl="0"/>
            <a:r>
              <a:rPr lang="en-GB" noProof="0" dirty="0"/>
              <a:t>Text level 1</a:t>
            </a:r>
          </a:p>
          <a:p>
            <a:pPr lvl="1"/>
            <a:r>
              <a:rPr lang="en-GB" noProof="0" dirty="0"/>
              <a:t>Text level 2</a:t>
            </a:r>
          </a:p>
          <a:p>
            <a:pPr lvl="2"/>
            <a:r>
              <a:rPr lang="en-GB" noProof="0" dirty="0"/>
              <a:t>Text level 3</a:t>
            </a:r>
          </a:p>
          <a:p>
            <a:pPr lvl="3"/>
            <a:r>
              <a:rPr lang="en-GB" noProof="0" dirty="0"/>
              <a:t>Text level 4</a:t>
            </a:r>
          </a:p>
          <a:p>
            <a:pPr lvl="4"/>
            <a:r>
              <a:rPr lang="en-GB" noProof="0" dirty="0"/>
              <a:t>Text level 5</a:t>
            </a:r>
          </a:p>
        </p:txBody>
      </p:sp>
      <p:sp>
        <p:nvSpPr>
          <p:cNvPr id="6" name="Espace réservé du numéro de diapositive 5"/>
          <p:cNvSpPr>
            <a:spLocks noGrp="1"/>
          </p:cNvSpPr>
          <p:nvPr>
            <p:ph type="sldNum" sz="quarter" idx="4"/>
          </p:nvPr>
        </p:nvSpPr>
        <p:spPr bwMode="gray">
          <a:xfrm>
            <a:off x="624437" y="6453191"/>
            <a:ext cx="863071" cy="404812"/>
          </a:xfrm>
          <a:prstGeom prst="rect">
            <a:avLst/>
          </a:prstGeom>
        </p:spPr>
        <p:txBody>
          <a:bodyPr vert="horz" lIns="0" tIns="46785" rIns="0" bIns="0" rtlCol="0" anchor="t" anchorCtr="0">
            <a:noAutofit/>
          </a:bodyPr>
          <a:lstStyle>
            <a:lvl1pPr algn="l">
              <a:defRPr sz="1067" b="1">
                <a:solidFill>
                  <a:schemeClr val="tx2"/>
                </a:solidFill>
              </a:defRPr>
            </a:lvl1pPr>
          </a:lstStyle>
          <a:p>
            <a:pPr defTabSz="1218720"/>
            <a:fld id="{10C140CD-8AED-46FF-A9A2-77308F3F39AE}" type="slidenum">
              <a:rPr lang="en-GB" smtClean="0">
                <a:solidFill>
                  <a:srgbClr val="F8485E"/>
                </a:solidFill>
              </a:rPr>
              <a:pPr defTabSz="1218720"/>
              <a:t>‹#›</a:t>
            </a:fld>
            <a:endParaRPr lang="en-GB" dirty="0">
              <a:solidFill>
                <a:srgbClr val="F8485E"/>
              </a:solidFill>
            </a:endParaRPr>
          </a:p>
        </p:txBody>
      </p:sp>
      <p:pic>
        <p:nvPicPr>
          <p:cNvPr id="17" name="Image 7"/>
          <p:cNvPicPr>
            <a:picLocks noChangeAspect="1"/>
          </p:cNvPicPr>
          <p:nvPr/>
        </p:nvPicPr>
        <p:blipFill>
          <a:blip r:embed="rId22" cstate="print">
            <a:extLst>
              <a:ext uri="{28A0092B-C50C-407E-A947-70E740481C1C}">
                <a14:useLocalDpi xmlns:a14="http://schemas.microsoft.com/office/drawing/2010/main" val="0"/>
              </a:ext>
            </a:extLst>
          </a:blip>
          <a:stretch>
            <a:fillRect/>
          </a:stretch>
        </p:blipFill>
        <p:spPr bwMode="gray">
          <a:xfrm>
            <a:off x="10752000" y="6267673"/>
            <a:ext cx="1440000" cy="577627"/>
          </a:xfrm>
          <a:prstGeom prst="rect">
            <a:avLst/>
          </a:prstGeom>
        </p:spPr>
      </p:pic>
    </p:spTree>
    <p:extLst>
      <p:ext uri="{BB962C8B-B14F-4D97-AF65-F5344CB8AC3E}">
        <p14:creationId xmlns:p14="http://schemas.microsoft.com/office/powerpoint/2010/main" val="289477775"/>
      </p:ext>
    </p:extLst>
  </p:cSld>
  <p:clrMap bg1="lt1" tx1="dk1" bg2="lt2" tx2="dk2" accent1="accent1" accent2="accent2" accent3="accent3" accent4="accent4" accent5="accent5" accent6="accent6" hlink="hlink" folHlink="folHlink"/>
  <p:sldLayoutIdLst>
    <p:sldLayoutId id="2147484010" r:id="rId1"/>
    <p:sldLayoutId id="2147484011" r:id="rId2"/>
    <p:sldLayoutId id="2147484012" r:id="rId3"/>
    <p:sldLayoutId id="2147484013" r:id="rId4"/>
    <p:sldLayoutId id="2147484014" r:id="rId5"/>
    <p:sldLayoutId id="2147484015" r:id="rId6"/>
    <p:sldLayoutId id="2147484016" r:id="rId7"/>
    <p:sldLayoutId id="2147484017" r:id="rId8"/>
    <p:sldLayoutId id="2147484018" r:id="rId9"/>
    <p:sldLayoutId id="2147484019" r:id="rId10"/>
    <p:sldLayoutId id="2147484020" r:id="rId11"/>
    <p:sldLayoutId id="2147484021" r:id="rId12"/>
    <p:sldLayoutId id="2147484022" r:id="rId13"/>
    <p:sldLayoutId id="2147484023" r:id="rId14"/>
    <p:sldLayoutId id="2147484024" r:id="rId15"/>
    <p:sldLayoutId id="2147484025" r:id="rId16"/>
    <p:sldLayoutId id="2147484026" r:id="rId17"/>
    <p:sldLayoutId id="2147484027" r:id="rId18"/>
    <p:sldLayoutId id="2147484028" r:id="rId19"/>
    <p:sldLayoutId id="2147484029" r:id="rId20"/>
  </p:sldLayoutIdLst>
  <p:hf hdr="0" ftr="0" dt="0"/>
  <p:txStyles>
    <p:titleStyle>
      <a:lvl1pPr algn="l" defTabSz="1218720" rtl="0" eaLnBrk="1" latinLnBrk="0" hangingPunct="1">
        <a:lnSpc>
          <a:spcPct val="100000"/>
        </a:lnSpc>
        <a:spcBef>
          <a:spcPts val="0"/>
        </a:spcBef>
        <a:spcAft>
          <a:spcPts val="0"/>
        </a:spcAft>
        <a:buNone/>
        <a:defRPr sz="2133" b="1" kern="1200">
          <a:solidFill>
            <a:schemeClr val="tx2"/>
          </a:solidFill>
          <a:latin typeface="+mj-lt"/>
          <a:ea typeface="+mj-ea"/>
          <a:cs typeface="+mj-cs"/>
        </a:defRPr>
      </a:lvl1pPr>
    </p:titleStyle>
    <p:bodyStyle>
      <a:lvl1pPr marL="228514" indent="-228514" algn="l" defTabSz="1218720" rtl="0" eaLnBrk="1" latinLnBrk="0" hangingPunct="1">
        <a:lnSpc>
          <a:spcPct val="110000"/>
        </a:lnSpc>
        <a:spcBef>
          <a:spcPts val="400"/>
        </a:spcBef>
        <a:spcAft>
          <a:spcPts val="0"/>
        </a:spcAft>
        <a:buClr>
          <a:schemeClr val="tx2"/>
        </a:buClr>
        <a:buSzPct val="100000"/>
        <a:buFont typeface="Arial" panose="020B0604020202020204" pitchFamily="34" charset="0"/>
        <a:buChar char="•"/>
        <a:defRPr sz="1600" kern="1200">
          <a:solidFill>
            <a:schemeClr val="tx1"/>
          </a:solidFill>
          <a:latin typeface="+mn-lt"/>
          <a:ea typeface="+mn-ea"/>
          <a:cs typeface="+mn-cs"/>
        </a:defRPr>
      </a:lvl1pPr>
      <a:lvl2pPr marL="460608" indent="-228514" algn="l" defTabSz="1218720" rtl="0" eaLnBrk="1" latinLnBrk="0" hangingPunct="1">
        <a:lnSpc>
          <a:spcPct val="110000"/>
        </a:lnSpc>
        <a:spcBef>
          <a:spcPts val="400"/>
        </a:spcBef>
        <a:spcAft>
          <a:spcPts val="0"/>
        </a:spcAft>
        <a:buClr>
          <a:schemeClr val="tx2"/>
        </a:buClr>
        <a:buSzPct val="100000"/>
        <a:buFont typeface="Arial" panose="020B0604020202020204" pitchFamily="34" charset="0"/>
        <a:buChar char="•"/>
        <a:defRPr sz="1600" kern="1200" baseline="0">
          <a:solidFill>
            <a:schemeClr val="tx1"/>
          </a:solidFill>
          <a:latin typeface="+mn-lt"/>
          <a:ea typeface="+mn-ea"/>
          <a:cs typeface="+mn-cs"/>
        </a:defRPr>
      </a:lvl2pPr>
      <a:lvl3pPr marL="690923" indent="-228514" algn="l" defTabSz="1218720" rtl="0" eaLnBrk="1" latinLnBrk="0" hangingPunct="1">
        <a:lnSpc>
          <a:spcPct val="110000"/>
        </a:lnSpc>
        <a:spcBef>
          <a:spcPts val="400"/>
        </a:spcBef>
        <a:spcAft>
          <a:spcPts val="0"/>
        </a:spcAft>
        <a:buClr>
          <a:schemeClr val="tx2"/>
        </a:buClr>
        <a:buSzPct val="100000"/>
        <a:buFont typeface="Arial" panose="020B0604020202020204" pitchFamily="34" charset="0"/>
        <a:buChar char="•"/>
        <a:defRPr sz="1600" kern="1200" baseline="0">
          <a:solidFill>
            <a:schemeClr val="tx1"/>
          </a:solidFill>
          <a:latin typeface="+mn-lt"/>
          <a:ea typeface="+mn-ea"/>
          <a:cs typeface="+mn-cs"/>
        </a:defRPr>
      </a:lvl3pPr>
      <a:lvl4pPr marL="921237" indent="-228514" algn="l" defTabSz="1218720" rtl="0" eaLnBrk="1" latinLnBrk="0" hangingPunct="1">
        <a:lnSpc>
          <a:spcPct val="110000"/>
        </a:lnSpc>
        <a:spcBef>
          <a:spcPts val="400"/>
        </a:spcBef>
        <a:spcAft>
          <a:spcPts val="0"/>
        </a:spcAft>
        <a:buClr>
          <a:schemeClr val="tx2"/>
        </a:buClr>
        <a:buSzPct val="100000"/>
        <a:buFont typeface="Arial" panose="020B0604020202020204" pitchFamily="34" charset="0"/>
        <a:buChar char="•"/>
        <a:defRPr sz="1600" kern="1200" baseline="0">
          <a:solidFill>
            <a:schemeClr val="tx1"/>
          </a:solidFill>
          <a:latin typeface="+mn-lt"/>
          <a:ea typeface="+mn-ea"/>
          <a:cs typeface="+mn-cs"/>
        </a:defRPr>
      </a:lvl4pPr>
      <a:lvl5pPr marL="1151550" indent="-228514" algn="l" defTabSz="1218720" rtl="0" eaLnBrk="1" latinLnBrk="0" hangingPunct="1">
        <a:lnSpc>
          <a:spcPct val="110000"/>
        </a:lnSpc>
        <a:spcBef>
          <a:spcPts val="400"/>
        </a:spcBef>
        <a:spcAft>
          <a:spcPts val="0"/>
        </a:spcAft>
        <a:buClr>
          <a:schemeClr val="tx2"/>
        </a:buClr>
        <a:buSzPct val="100000"/>
        <a:buFont typeface="Arial" panose="020B0604020202020204" pitchFamily="34" charset="0"/>
        <a:buChar char="•"/>
        <a:defRPr sz="1600" kern="1200" baseline="0">
          <a:solidFill>
            <a:schemeClr val="tx1"/>
          </a:solidFill>
          <a:latin typeface="+mn-lt"/>
          <a:ea typeface="+mn-ea"/>
          <a:cs typeface="+mn-cs"/>
        </a:defRPr>
      </a:lvl5pPr>
      <a:lvl6pPr marL="3351456" indent="-304672" algn="l" defTabSz="12187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0821" indent="-304672" algn="l" defTabSz="12187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0176" indent="-304672" algn="l" defTabSz="12187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79531" indent="-304672" algn="l" defTabSz="121872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fr-FR"/>
      </a:defPPr>
      <a:lvl1pPr marL="0" algn="l" defTabSz="1218720" rtl="0" eaLnBrk="1" latinLnBrk="0" hangingPunct="1">
        <a:defRPr sz="2400" kern="1200">
          <a:solidFill>
            <a:schemeClr val="tx1"/>
          </a:solidFill>
          <a:latin typeface="+mn-lt"/>
          <a:ea typeface="+mn-ea"/>
          <a:cs typeface="+mn-cs"/>
        </a:defRPr>
      </a:lvl1pPr>
      <a:lvl2pPr marL="609347" algn="l" defTabSz="1218720" rtl="0" eaLnBrk="1" latinLnBrk="0" hangingPunct="1">
        <a:defRPr sz="2400" kern="1200">
          <a:solidFill>
            <a:schemeClr val="tx1"/>
          </a:solidFill>
          <a:latin typeface="+mn-lt"/>
          <a:ea typeface="+mn-ea"/>
          <a:cs typeface="+mn-cs"/>
        </a:defRPr>
      </a:lvl2pPr>
      <a:lvl3pPr marL="1218720" algn="l" defTabSz="1218720" rtl="0" eaLnBrk="1" latinLnBrk="0" hangingPunct="1">
        <a:defRPr sz="2400" kern="1200">
          <a:solidFill>
            <a:schemeClr val="tx1"/>
          </a:solidFill>
          <a:latin typeface="+mn-lt"/>
          <a:ea typeface="+mn-ea"/>
          <a:cs typeface="+mn-cs"/>
        </a:defRPr>
      </a:lvl3pPr>
      <a:lvl4pPr marL="1828074" algn="l" defTabSz="1218720" rtl="0" eaLnBrk="1" latinLnBrk="0" hangingPunct="1">
        <a:defRPr sz="2400" kern="1200">
          <a:solidFill>
            <a:schemeClr val="tx1"/>
          </a:solidFill>
          <a:latin typeface="+mn-lt"/>
          <a:ea typeface="+mn-ea"/>
          <a:cs typeface="+mn-cs"/>
        </a:defRPr>
      </a:lvl4pPr>
      <a:lvl5pPr marL="2437438" algn="l" defTabSz="1218720" rtl="0" eaLnBrk="1" latinLnBrk="0" hangingPunct="1">
        <a:defRPr sz="2400" kern="1200">
          <a:solidFill>
            <a:schemeClr val="tx1"/>
          </a:solidFill>
          <a:latin typeface="+mn-lt"/>
          <a:ea typeface="+mn-ea"/>
          <a:cs typeface="+mn-cs"/>
        </a:defRPr>
      </a:lvl5pPr>
      <a:lvl6pPr marL="3046784" algn="l" defTabSz="1218720" rtl="0" eaLnBrk="1" latinLnBrk="0" hangingPunct="1">
        <a:defRPr sz="2400" kern="1200">
          <a:solidFill>
            <a:schemeClr val="tx1"/>
          </a:solidFill>
          <a:latin typeface="+mn-lt"/>
          <a:ea typeface="+mn-ea"/>
          <a:cs typeface="+mn-cs"/>
        </a:defRPr>
      </a:lvl6pPr>
      <a:lvl7pPr marL="3656131" algn="l" defTabSz="1218720" rtl="0" eaLnBrk="1" latinLnBrk="0" hangingPunct="1">
        <a:defRPr sz="2400" kern="1200">
          <a:solidFill>
            <a:schemeClr val="tx1"/>
          </a:solidFill>
          <a:latin typeface="+mn-lt"/>
          <a:ea typeface="+mn-ea"/>
          <a:cs typeface="+mn-cs"/>
        </a:defRPr>
      </a:lvl7pPr>
      <a:lvl8pPr marL="4265493" algn="l" defTabSz="1218720" rtl="0" eaLnBrk="1" latinLnBrk="0" hangingPunct="1">
        <a:defRPr sz="2400" kern="1200">
          <a:solidFill>
            <a:schemeClr val="tx1"/>
          </a:solidFill>
          <a:latin typeface="+mn-lt"/>
          <a:ea typeface="+mn-ea"/>
          <a:cs typeface="+mn-cs"/>
        </a:defRPr>
      </a:lvl8pPr>
      <a:lvl9pPr marL="4874849" algn="l" defTabSz="1218720" rtl="0" eaLnBrk="1" latinLnBrk="0" hangingPunct="1">
        <a:defRPr sz="24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sp>
        <p:nvSpPr>
          <p:cNvPr id="5" name="Espace réservé du pied de page 4"/>
          <p:cNvSpPr>
            <a:spLocks noGrp="1"/>
          </p:cNvSpPr>
          <p:nvPr>
            <p:ph type="ftr" sz="quarter" idx="3"/>
          </p:nvPr>
        </p:nvSpPr>
        <p:spPr bwMode="gray">
          <a:xfrm>
            <a:off x="1535493" y="6453356"/>
            <a:ext cx="9168491" cy="404665"/>
          </a:xfrm>
          <a:prstGeom prst="rect">
            <a:avLst/>
          </a:prstGeom>
        </p:spPr>
        <p:txBody>
          <a:bodyPr vert="horz" lIns="0" tIns="46785" rIns="0" bIns="0" rtlCol="0" anchor="t" anchorCtr="0">
            <a:noAutofit/>
          </a:bodyPr>
          <a:lstStyle>
            <a:lvl1pPr algn="l">
              <a:defRPr sz="1067">
                <a:solidFill>
                  <a:schemeClr val="tx1"/>
                </a:solidFill>
              </a:defRPr>
            </a:lvl1pPr>
          </a:lstStyle>
          <a:p>
            <a:pPr defTabSz="1218720"/>
            <a:endParaRPr lang="en-GB" dirty="0">
              <a:solidFill>
                <a:srgbClr val="56555A"/>
              </a:solidFill>
            </a:endParaRPr>
          </a:p>
        </p:txBody>
      </p:sp>
      <p:sp>
        <p:nvSpPr>
          <p:cNvPr id="4" name="Espace réservé de la date 3"/>
          <p:cNvSpPr>
            <a:spLocks noGrp="1"/>
          </p:cNvSpPr>
          <p:nvPr>
            <p:ph type="dt" sz="half" idx="2"/>
          </p:nvPr>
        </p:nvSpPr>
        <p:spPr bwMode="gray">
          <a:xfrm>
            <a:off x="16" y="6453337"/>
            <a:ext cx="624417" cy="404664"/>
          </a:xfrm>
          <a:prstGeom prst="rect">
            <a:avLst/>
          </a:prstGeom>
        </p:spPr>
        <p:txBody>
          <a:bodyPr vert="horz" lIns="0" tIns="0" rIns="0" bIns="0" rtlCol="0" anchor="ctr" anchorCtr="0">
            <a:noAutofit/>
          </a:bodyPr>
          <a:lstStyle>
            <a:lvl1pPr algn="ctr">
              <a:defRPr sz="133">
                <a:solidFill>
                  <a:schemeClr val="bg1">
                    <a:alpha val="0"/>
                  </a:schemeClr>
                </a:solidFill>
              </a:defRPr>
            </a:lvl1pPr>
          </a:lstStyle>
          <a:p>
            <a:pPr defTabSz="1218720"/>
            <a:fld id="{73E343C3-8600-4FB4-B65D-7A20C7591889}" type="datetime1">
              <a:rPr lang="fr-FR" smtClean="0">
                <a:solidFill>
                  <a:srgbClr val="FFFFFF">
                    <a:alpha val="0"/>
                  </a:srgbClr>
                </a:solidFill>
              </a:rPr>
              <a:pPr defTabSz="1218720"/>
              <a:t>07/07/2020</a:t>
            </a:fld>
            <a:endParaRPr lang="en-GB" dirty="0">
              <a:solidFill>
                <a:srgbClr val="FFFFFF">
                  <a:alpha val="0"/>
                </a:srgbClr>
              </a:solidFill>
            </a:endParaRPr>
          </a:p>
        </p:txBody>
      </p:sp>
      <p:sp>
        <p:nvSpPr>
          <p:cNvPr id="2" name="Espace réservé du titre 1"/>
          <p:cNvSpPr>
            <a:spLocks noGrp="1"/>
          </p:cNvSpPr>
          <p:nvPr>
            <p:ph type="title"/>
          </p:nvPr>
        </p:nvSpPr>
        <p:spPr bwMode="gray">
          <a:xfrm>
            <a:off x="624420" y="0"/>
            <a:ext cx="10943165" cy="645584"/>
          </a:xfrm>
          <a:prstGeom prst="rect">
            <a:avLst/>
          </a:prstGeom>
        </p:spPr>
        <p:txBody>
          <a:bodyPr vert="horz" lIns="0" tIns="0" rIns="0" bIns="0" rtlCol="0" anchor="b" anchorCtr="0">
            <a:noAutofit/>
          </a:bodyPr>
          <a:lstStyle/>
          <a:p>
            <a:r>
              <a:rPr lang="en-GB" noProof="0" dirty="0"/>
              <a:t>Title</a:t>
            </a:r>
          </a:p>
        </p:txBody>
      </p:sp>
      <p:sp>
        <p:nvSpPr>
          <p:cNvPr id="3" name="Espace réservé du texte 2"/>
          <p:cNvSpPr>
            <a:spLocks noGrp="1"/>
          </p:cNvSpPr>
          <p:nvPr>
            <p:ph type="body" idx="1"/>
          </p:nvPr>
        </p:nvSpPr>
        <p:spPr bwMode="gray">
          <a:xfrm>
            <a:off x="624420" y="1316568"/>
            <a:ext cx="10943165" cy="5136621"/>
          </a:xfrm>
          <a:prstGeom prst="rect">
            <a:avLst/>
          </a:prstGeom>
        </p:spPr>
        <p:txBody>
          <a:bodyPr vert="horz" lIns="0" tIns="0" rIns="0" bIns="0" rtlCol="0" anchor="t" anchorCtr="0">
            <a:noAutofit/>
          </a:bodyPr>
          <a:lstStyle/>
          <a:p>
            <a:pPr lvl="0"/>
            <a:r>
              <a:rPr lang="en-GB" noProof="0" dirty="0"/>
              <a:t>Text level 1</a:t>
            </a:r>
          </a:p>
          <a:p>
            <a:pPr lvl="1"/>
            <a:r>
              <a:rPr lang="en-GB" noProof="0" dirty="0"/>
              <a:t>Text level 2</a:t>
            </a:r>
          </a:p>
          <a:p>
            <a:pPr lvl="2"/>
            <a:r>
              <a:rPr lang="en-GB" noProof="0" dirty="0"/>
              <a:t>Text level 3</a:t>
            </a:r>
          </a:p>
          <a:p>
            <a:pPr lvl="3"/>
            <a:r>
              <a:rPr lang="en-GB" noProof="0" dirty="0"/>
              <a:t>Text level 4</a:t>
            </a:r>
          </a:p>
          <a:p>
            <a:pPr lvl="4"/>
            <a:r>
              <a:rPr lang="en-GB" noProof="0" dirty="0"/>
              <a:t>Text level 5</a:t>
            </a:r>
          </a:p>
        </p:txBody>
      </p:sp>
      <p:sp>
        <p:nvSpPr>
          <p:cNvPr id="6" name="Espace réservé du numéro de diapositive 5"/>
          <p:cNvSpPr>
            <a:spLocks noGrp="1"/>
          </p:cNvSpPr>
          <p:nvPr>
            <p:ph type="sldNum" sz="quarter" idx="4"/>
          </p:nvPr>
        </p:nvSpPr>
        <p:spPr bwMode="gray">
          <a:xfrm>
            <a:off x="624437" y="6453191"/>
            <a:ext cx="863071" cy="404812"/>
          </a:xfrm>
          <a:prstGeom prst="rect">
            <a:avLst/>
          </a:prstGeom>
        </p:spPr>
        <p:txBody>
          <a:bodyPr vert="horz" lIns="0" tIns="46785" rIns="0" bIns="0" rtlCol="0" anchor="t" anchorCtr="0">
            <a:noAutofit/>
          </a:bodyPr>
          <a:lstStyle>
            <a:lvl1pPr algn="l">
              <a:defRPr sz="1067" b="1">
                <a:solidFill>
                  <a:schemeClr val="tx2"/>
                </a:solidFill>
              </a:defRPr>
            </a:lvl1pPr>
          </a:lstStyle>
          <a:p>
            <a:pPr defTabSz="1218720"/>
            <a:fld id="{10C140CD-8AED-46FF-A9A2-77308F3F39AE}" type="slidenum">
              <a:rPr lang="en-GB" smtClean="0">
                <a:solidFill>
                  <a:srgbClr val="F8485E"/>
                </a:solidFill>
              </a:rPr>
              <a:pPr defTabSz="1218720"/>
              <a:t>‹#›</a:t>
            </a:fld>
            <a:endParaRPr lang="en-GB" dirty="0">
              <a:solidFill>
                <a:srgbClr val="F8485E"/>
              </a:solidFill>
            </a:endParaRPr>
          </a:p>
        </p:txBody>
      </p:sp>
      <p:pic>
        <p:nvPicPr>
          <p:cNvPr id="17" name="Image 7"/>
          <p:cNvPicPr>
            <a:picLocks noChangeAspect="1"/>
          </p:cNvPicPr>
          <p:nvPr/>
        </p:nvPicPr>
        <p:blipFill>
          <a:blip r:embed="rId22" cstate="print">
            <a:extLst>
              <a:ext uri="{28A0092B-C50C-407E-A947-70E740481C1C}">
                <a14:useLocalDpi xmlns:a14="http://schemas.microsoft.com/office/drawing/2010/main" val="0"/>
              </a:ext>
            </a:extLst>
          </a:blip>
          <a:stretch>
            <a:fillRect/>
          </a:stretch>
        </p:blipFill>
        <p:spPr bwMode="gray">
          <a:xfrm>
            <a:off x="10752000" y="6267673"/>
            <a:ext cx="1440000" cy="577627"/>
          </a:xfrm>
          <a:prstGeom prst="rect">
            <a:avLst/>
          </a:prstGeom>
        </p:spPr>
      </p:pic>
    </p:spTree>
    <p:extLst>
      <p:ext uri="{BB962C8B-B14F-4D97-AF65-F5344CB8AC3E}">
        <p14:creationId xmlns:p14="http://schemas.microsoft.com/office/powerpoint/2010/main" val="744156633"/>
      </p:ext>
    </p:extLst>
  </p:cSld>
  <p:clrMap bg1="lt1" tx1="dk1" bg2="lt2" tx2="dk2" accent1="accent1" accent2="accent2" accent3="accent3" accent4="accent4" accent5="accent5" accent6="accent6" hlink="hlink" folHlink="folHlink"/>
  <p:sldLayoutIdLst>
    <p:sldLayoutId id="2147484031" r:id="rId1"/>
    <p:sldLayoutId id="2147484032" r:id="rId2"/>
    <p:sldLayoutId id="2147484033" r:id="rId3"/>
    <p:sldLayoutId id="2147484034" r:id="rId4"/>
    <p:sldLayoutId id="2147484035" r:id="rId5"/>
    <p:sldLayoutId id="2147484036" r:id="rId6"/>
    <p:sldLayoutId id="2147484037" r:id="rId7"/>
    <p:sldLayoutId id="2147484038" r:id="rId8"/>
    <p:sldLayoutId id="2147484039" r:id="rId9"/>
    <p:sldLayoutId id="2147484040" r:id="rId10"/>
    <p:sldLayoutId id="2147484041" r:id="rId11"/>
    <p:sldLayoutId id="2147484042" r:id="rId12"/>
    <p:sldLayoutId id="2147484043" r:id="rId13"/>
    <p:sldLayoutId id="2147484044" r:id="rId14"/>
    <p:sldLayoutId id="2147484045" r:id="rId15"/>
    <p:sldLayoutId id="2147484046" r:id="rId16"/>
    <p:sldLayoutId id="2147484047" r:id="rId17"/>
    <p:sldLayoutId id="2147484048" r:id="rId18"/>
    <p:sldLayoutId id="2147484049" r:id="rId19"/>
    <p:sldLayoutId id="2147484050" r:id="rId20"/>
  </p:sldLayoutIdLst>
  <p:hf hdr="0" ftr="0" dt="0"/>
  <p:txStyles>
    <p:titleStyle>
      <a:lvl1pPr algn="l" defTabSz="1218720" rtl="0" eaLnBrk="1" latinLnBrk="0" hangingPunct="1">
        <a:lnSpc>
          <a:spcPct val="100000"/>
        </a:lnSpc>
        <a:spcBef>
          <a:spcPts val="0"/>
        </a:spcBef>
        <a:spcAft>
          <a:spcPts val="0"/>
        </a:spcAft>
        <a:buNone/>
        <a:defRPr sz="2133" b="1" kern="1200">
          <a:solidFill>
            <a:schemeClr val="tx2"/>
          </a:solidFill>
          <a:latin typeface="+mj-lt"/>
          <a:ea typeface="+mj-ea"/>
          <a:cs typeface="+mj-cs"/>
        </a:defRPr>
      </a:lvl1pPr>
    </p:titleStyle>
    <p:bodyStyle>
      <a:lvl1pPr marL="228514" indent="-228514" algn="l" defTabSz="1218720" rtl="0" eaLnBrk="1" latinLnBrk="0" hangingPunct="1">
        <a:lnSpc>
          <a:spcPct val="110000"/>
        </a:lnSpc>
        <a:spcBef>
          <a:spcPts val="400"/>
        </a:spcBef>
        <a:spcAft>
          <a:spcPts val="0"/>
        </a:spcAft>
        <a:buClr>
          <a:schemeClr val="tx2"/>
        </a:buClr>
        <a:buSzPct val="100000"/>
        <a:buFont typeface="Arial" panose="020B0604020202020204" pitchFamily="34" charset="0"/>
        <a:buChar char="•"/>
        <a:defRPr sz="1600" kern="1200">
          <a:solidFill>
            <a:schemeClr val="tx1"/>
          </a:solidFill>
          <a:latin typeface="+mn-lt"/>
          <a:ea typeface="+mn-ea"/>
          <a:cs typeface="+mn-cs"/>
        </a:defRPr>
      </a:lvl1pPr>
      <a:lvl2pPr marL="460608" indent="-228514" algn="l" defTabSz="1218720" rtl="0" eaLnBrk="1" latinLnBrk="0" hangingPunct="1">
        <a:lnSpc>
          <a:spcPct val="110000"/>
        </a:lnSpc>
        <a:spcBef>
          <a:spcPts val="400"/>
        </a:spcBef>
        <a:spcAft>
          <a:spcPts val="0"/>
        </a:spcAft>
        <a:buClr>
          <a:schemeClr val="tx2"/>
        </a:buClr>
        <a:buSzPct val="100000"/>
        <a:buFont typeface="Arial" panose="020B0604020202020204" pitchFamily="34" charset="0"/>
        <a:buChar char="•"/>
        <a:defRPr sz="1600" kern="1200" baseline="0">
          <a:solidFill>
            <a:schemeClr val="tx1"/>
          </a:solidFill>
          <a:latin typeface="+mn-lt"/>
          <a:ea typeface="+mn-ea"/>
          <a:cs typeface="+mn-cs"/>
        </a:defRPr>
      </a:lvl2pPr>
      <a:lvl3pPr marL="690923" indent="-228514" algn="l" defTabSz="1218720" rtl="0" eaLnBrk="1" latinLnBrk="0" hangingPunct="1">
        <a:lnSpc>
          <a:spcPct val="110000"/>
        </a:lnSpc>
        <a:spcBef>
          <a:spcPts val="400"/>
        </a:spcBef>
        <a:spcAft>
          <a:spcPts val="0"/>
        </a:spcAft>
        <a:buClr>
          <a:schemeClr val="tx2"/>
        </a:buClr>
        <a:buSzPct val="100000"/>
        <a:buFont typeface="Arial" panose="020B0604020202020204" pitchFamily="34" charset="0"/>
        <a:buChar char="•"/>
        <a:defRPr sz="1600" kern="1200" baseline="0">
          <a:solidFill>
            <a:schemeClr val="tx1"/>
          </a:solidFill>
          <a:latin typeface="+mn-lt"/>
          <a:ea typeface="+mn-ea"/>
          <a:cs typeface="+mn-cs"/>
        </a:defRPr>
      </a:lvl3pPr>
      <a:lvl4pPr marL="921237" indent="-228514" algn="l" defTabSz="1218720" rtl="0" eaLnBrk="1" latinLnBrk="0" hangingPunct="1">
        <a:lnSpc>
          <a:spcPct val="110000"/>
        </a:lnSpc>
        <a:spcBef>
          <a:spcPts val="400"/>
        </a:spcBef>
        <a:spcAft>
          <a:spcPts val="0"/>
        </a:spcAft>
        <a:buClr>
          <a:schemeClr val="tx2"/>
        </a:buClr>
        <a:buSzPct val="100000"/>
        <a:buFont typeface="Arial" panose="020B0604020202020204" pitchFamily="34" charset="0"/>
        <a:buChar char="•"/>
        <a:defRPr sz="1600" kern="1200" baseline="0">
          <a:solidFill>
            <a:schemeClr val="tx1"/>
          </a:solidFill>
          <a:latin typeface="+mn-lt"/>
          <a:ea typeface="+mn-ea"/>
          <a:cs typeface="+mn-cs"/>
        </a:defRPr>
      </a:lvl4pPr>
      <a:lvl5pPr marL="1151550" indent="-228514" algn="l" defTabSz="1218720" rtl="0" eaLnBrk="1" latinLnBrk="0" hangingPunct="1">
        <a:lnSpc>
          <a:spcPct val="110000"/>
        </a:lnSpc>
        <a:spcBef>
          <a:spcPts val="400"/>
        </a:spcBef>
        <a:spcAft>
          <a:spcPts val="0"/>
        </a:spcAft>
        <a:buClr>
          <a:schemeClr val="tx2"/>
        </a:buClr>
        <a:buSzPct val="100000"/>
        <a:buFont typeface="Arial" panose="020B0604020202020204" pitchFamily="34" charset="0"/>
        <a:buChar char="•"/>
        <a:defRPr sz="1600" kern="1200" baseline="0">
          <a:solidFill>
            <a:schemeClr val="tx1"/>
          </a:solidFill>
          <a:latin typeface="+mn-lt"/>
          <a:ea typeface="+mn-ea"/>
          <a:cs typeface="+mn-cs"/>
        </a:defRPr>
      </a:lvl5pPr>
      <a:lvl6pPr marL="3351456" indent="-304672" algn="l" defTabSz="12187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0821" indent="-304672" algn="l" defTabSz="12187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0176" indent="-304672" algn="l" defTabSz="12187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79531" indent="-304672" algn="l" defTabSz="121872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fr-FR"/>
      </a:defPPr>
      <a:lvl1pPr marL="0" algn="l" defTabSz="1218720" rtl="0" eaLnBrk="1" latinLnBrk="0" hangingPunct="1">
        <a:defRPr sz="2400" kern="1200">
          <a:solidFill>
            <a:schemeClr val="tx1"/>
          </a:solidFill>
          <a:latin typeface="+mn-lt"/>
          <a:ea typeface="+mn-ea"/>
          <a:cs typeface="+mn-cs"/>
        </a:defRPr>
      </a:lvl1pPr>
      <a:lvl2pPr marL="609347" algn="l" defTabSz="1218720" rtl="0" eaLnBrk="1" latinLnBrk="0" hangingPunct="1">
        <a:defRPr sz="2400" kern="1200">
          <a:solidFill>
            <a:schemeClr val="tx1"/>
          </a:solidFill>
          <a:latin typeface="+mn-lt"/>
          <a:ea typeface="+mn-ea"/>
          <a:cs typeface="+mn-cs"/>
        </a:defRPr>
      </a:lvl2pPr>
      <a:lvl3pPr marL="1218720" algn="l" defTabSz="1218720" rtl="0" eaLnBrk="1" latinLnBrk="0" hangingPunct="1">
        <a:defRPr sz="2400" kern="1200">
          <a:solidFill>
            <a:schemeClr val="tx1"/>
          </a:solidFill>
          <a:latin typeface="+mn-lt"/>
          <a:ea typeface="+mn-ea"/>
          <a:cs typeface="+mn-cs"/>
        </a:defRPr>
      </a:lvl3pPr>
      <a:lvl4pPr marL="1828074" algn="l" defTabSz="1218720" rtl="0" eaLnBrk="1" latinLnBrk="0" hangingPunct="1">
        <a:defRPr sz="2400" kern="1200">
          <a:solidFill>
            <a:schemeClr val="tx1"/>
          </a:solidFill>
          <a:latin typeface="+mn-lt"/>
          <a:ea typeface="+mn-ea"/>
          <a:cs typeface="+mn-cs"/>
        </a:defRPr>
      </a:lvl4pPr>
      <a:lvl5pPr marL="2437438" algn="l" defTabSz="1218720" rtl="0" eaLnBrk="1" latinLnBrk="0" hangingPunct="1">
        <a:defRPr sz="2400" kern="1200">
          <a:solidFill>
            <a:schemeClr val="tx1"/>
          </a:solidFill>
          <a:latin typeface="+mn-lt"/>
          <a:ea typeface="+mn-ea"/>
          <a:cs typeface="+mn-cs"/>
        </a:defRPr>
      </a:lvl5pPr>
      <a:lvl6pPr marL="3046784" algn="l" defTabSz="1218720" rtl="0" eaLnBrk="1" latinLnBrk="0" hangingPunct="1">
        <a:defRPr sz="2400" kern="1200">
          <a:solidFill>
            <a:schemeClr val="tx1"/>
          </a:solidFill>
          <a:latin typeface="+mn-lt"/>
          <a:ea typeface="+mn-ea"/>
          <a:cs typeface="+mn-cs"/>
        </a:defRPr>
      </a:lvl6pPr>
      <a:lvl7pPr marL="3656131" algn="l" defTabSz="1218720" rtl="0" eaLnBrk="1" latinLnBrk="0" hangingPunct="1">
        <a:defRPr sz="2400" kern="1200">
          <a:solidFill>
            <a:schemeClr val="tx1"/>
          </a:solidFill>
          <a:latin typeface="+mn-lt"/>
          <a:ea typeface="+mn-ea"/>
          <a:cs typeface="+mn-cs"/>
        </a:defRPr>
      </a:lvl7pPr>
      <a:lvl8pPr marL="4265493" algn="l" defTabSz="1218720" rtl="0" eaLnBrk="1" latinLnBrk="0" hangingPunct="1">
        <a:defRPr sz="2400" kern="1200">
          <a:solidFill>
            <a:schemeClr val="tx1"/>
          </a:solidFill>
          <a:latin typeface="+mn-lt"/>
          <a:ea typeface="+mn-ea"/>
          <a:cs typeface="+mn-cs"/>
        </a:defRPr>
      </a:lvl8pPr>
      <a:lvl9pPr marL="4874849" algn="l" defTabSz="1218720" rtl="0" eaLnBrk="1" latinLnBrk="0" hangingPunct="1">
        <a:defRPr sz="24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5"/>
          <p:cNvSpPr txBox="1">
            <a:spLocks noGrp="1"/>
          </p:cNvSpPr>
          <p:nvPr>
            <p:ph type="dt" idx="10"/>
          </p:nvPr>
        </p:nvSpPr>
        <p:spPr>
          <a:xfrm>
            <a:off x="838201" y="6356353"/>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orbel"/>
                <a:ea typeface="Corbel"/>
                <a:cs typeface="Corbel"/>
                <a:sym typeface="Corbel"/>
              </a:defRPr>
            </a:lvl1pPr>
            <a:lvl2pPr marR="0" lvl="1" algn="l" rtl="0">
              <a:spcBef>
                <a:spcPts val="0"/>
              </a:spcBef>
              <a:spcAft>
                <a:spcPts val="0"/>
              </a:spcAft>
              <a:buSzPts val="1400"/>
              <a:buNone/>
              <a:defRPr sz="1800" b="0" i="0" u="none" strike="noStrike" cap="none">
                <a:solidFill>
                  <a:schemeClr val="dk1"/>
                </a:solidFill>
                <a:latin typeface="Corbel"/>
                <a:ea typeface="Corbel"/>
                <a:cs typeface="Corbel"/>
                <a:sym typeface="Corbel"/>
              </a:defRPr>
            </a:lvl2pPr>
            <a:lvl3pPr marR="0" lvl="2" algn="l" rtl="0">
              <a:spcBef>
                <a:spcPts val="0"/>
              </a:spcBef>
              <a:spcAft>
                <a:spcPts val="0"/>
              </a:spcAft>
              <a:buSzPts val="1400"/>
              <a:buNone/>
              <a:defRPr sz="1800" b="0" i="0" u="none" strike="noStrike" cap="none">
                <a:solidFill>
                  <a:schemeClr val="dk1"/>
                </a:solidFill>
                <a:latin typeface="Corbel"/>
                <a:ea typeface="Corbel"/>
                <a:cs typeface="Corbel"/>
                <a:sym typeface="Corbel"/>
              </a:defRPr>
            </a:lvl3pPr>
            <a:lvl4pPr marR="0" lvl="3" algn="l" rtl="0">
              <a:spcBef>
                <a:spcPts val="0"/>
              </a:spcBef>
              <a:spcAft>
                <a:spcPts val="0"/>
              </a:spcAft>
              <a:buSzPts val="1400"/>
              <a:buNone/>
              <a:defRPr sz="1800" b="0" i="0" u="none" strike="noStrike" cap="none">
                <a:solidFill>
                  <a:schemeClr val="dk1"/>
                </a:solidFill>
                <a:latin typeface="Corbel"/>
                <a:ea typeface="Corbel"/>
                <a:cs typeface="Corbel"/>
                <a:sym typeface="Corbel"/>
              </a:defRPr>
            </a:lvl4pPr>
            <a:lvl5pPr marR="0" lvl="4" algn="l" rtl="0">
              <a:spcBef>
                <a:spcPts val="0"/>
              </a:spcBef>
              <a:spcAft>
                <a:spcPts val="0"/>
              </a:spcAft>
              <a:buSzPts val="1400"/>
              <a:buNone/>
              <a:defRPr sz="1800" b="0" i="0" u="none" strike="noStrike" cap="none">
                <a:solidFill>
                  <a:schemeClr val="dk1"/>
                </a:solidFill>
                <a:latin typeface="Corbel"/>
                <a:ea typeface="Corbel"/>
                <a:cs typeface="Corbel"/>
                <a:sym typeface="Corbel"/>
              </a:defRPr>
            </a:lvl5pPr>
            <a:lvl6pPr marR="0" lvl="5" algn="l" rtl="0">
              <a:spcBef>
                <a:spcPts val="0"/>
              </a:spcBef>
              <a:spcAft>
                <a:spcPts val="0"/>
              </a:spcAft>
              <a:buSzPts val="1400"/>
              <a:buNone/>
              <a:defRPr sz="1800" b="0" i="0" u="none" strike="noStrike" cap="none">
                <a:solidFill>
                  <a:schemeClr val="dk1"/>
                </a:solidFill>
                <a:latin typeface="Corbel"/>
                <a:ea typeface="Corbel"/>
                <a:cs typeface="Corbel"/>
                <a:sym typeface="Corbel"/>
              </a:defRPr>
            </a:lvl6pPr>
            <a:lvl7pPr marR="0" lvl="6" algn="l" rtl="0">
              <a:spcBef>
                <a:spcPts val="0"/>
              </a:spcBef>
              <a:spcAft>
                <a:spcPts val="0"/>
              </a:spcAft>
              <a:buSzPts val="1400"/>
              <a:buNone/>
              <a:defRPr sz="1800" b="0" i="0" u="none" strike="noStrike" cap="none">
                <a:solidFill>
                  <a:schemeClr val="dk1"/>
                </a:solidFill>
                <a:latin typeface="Corbel"/>
                <a:ea typeface="Corbel"/>
                <a:cs typeface="Corbel"/>
                <a:sym typeface="Corbel"/>
              </a:defRPr>
            </a:lvl7pPr>
            <a:lvl8pPr marR="0" lvl="7" algn="l" rtl="0">
              <a:spcBef>
                <a:spcPts val="0"/>
              </a:spcBef>
              <a:spcAft>
                <a:spcPts val="0"/>
              </a:spcAft>
              <a:buSzPts val="1400"/>
              <a:buNone/>
              <a:defRPr sz="1800" b="0" i="0" u="none" strike="noStrike" cap="none">
                <a:solidFill>
                  <a:schemeClr val="dk1"/>
                </a:solidFill>
                <a:latin typeface="Corbel"/>
                <a:ea typeface="Corbel"/>
                <a:cs typeface="Corbel"/>
                <a:sym typeface="Corbel"/>
              </a:defRPr>
            </a:lvl8pPr>
            <a:lvl9pPr marR="0" lvl="8" algn="l" rtl="0">
              <a:spcBef>
                <a:spcPts val="0"/>
              </a:spcBef>
              <a:spcAft>
                <a:spcPts val="0"/>
              </a:spcAft>
              <a:buSzPts val="1400"/>
              <a:buNone/>
              <a:defRPr sz="1800" b="0" i="0" u="none" strike="noStrike" cap="none">
                <a:solidFill>
                  <a:schemeClr val="dk1"/>
                </a:solidFill>
                <a:latin typeface="Corbel"/>
                <a:ea typeface="Corbel"/>
                <a:cs typeface="Corbel"/>
                <a:sym typeface="Corbel"/>
              </a:defRPr>
            </a:lvl9pPr>
          </a:lstStyle>
          <a:p>
            <a:endParaRPr/>
          </a:p>
        </p:txBody>
      </p:sp>
      <p:sp>
        <p:nvSpPr>
          <p:cNvPr id="11" name="Google Shape;11;p5"/>
          <p:cNvSpPr txBox="1">
            <a:spLocks noGrp="1"/>
          </p:cNvSpPr>
          <p:nvPr>
            <p:ph type="ftr" idx="11"/>
          </p:nvPr>
        </p:nvSpPr>
        <p:spPr>
          <a:xfrm>
            <a:off x="4038601" y="6356353"/>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orbel"/>
                <a:ea typeface="Corbel"/>
                <a:cs typeface="Corbel"/>
                <a:sym typeface="Corbel"/>
              </a:defRPr>
            </a:lvl1pPr>
            <a:lvl2pPr marR="0" lvl="1" algn="l" rtl="0">
              <a:spcBef>
                <a:spcPts val="0"/>
              </a:spcBef>
              <a:spcAft>
                <a:spcPts val="0"/>
              </a:spcAft>
              <a:buSzPts val="1400"/>
              <a:buNone/>
              <a:defRPr sz="1800" b="0" i="0" u="none" strike="noStrike" cap="none">
                <a:solidFill>
                  <a:schemeClr val="dk1"/>
                </a:solidFill>
                <a:latin typeface="Corbel"/>
                <a:ea typeface="Corbel"/>
                <a:cs typeface="Corbel"/>
                <a:sym typeface="Corbel"/>
              </a:defRPr>
            </a:lvl2pPr>
            <a:lvl3pPr marR="0" lvl="2" algn="l" rtl="0">
              <a:spcBef>
                <a:spcPts val="0"/>
              </a:spcBef>
              <a:spcAft>
                <a:spcPts val="0"/>
              </a:spcAft>
              <a:buSzPts val="1400"/>
              <a:buNone/>
              <a:defRPr sz="1800" b="0" i="0" u="none" strike="noStrike" cap="none">
                <a:solidFill>
                  <a:schemeClr val="dk1"/>
                </a:solidFill>
                <a:latin typeface="Corbel"/>
                <a:ea typeface="Corbel"/>
                <a:cs typeface="Corbel"/>
                <a:sym typeface="Corbel"/>
              </a:defRPr>
            </a:lvl3pPr>
            <a:lvl4pPr marR="0" lvl="3" algn="l" rtl="0">
              <a:spcBef>
                <a:spcPts val="0"/>
              </a:spcBef>
              <a:spcAft>
                <a:spcPts val="0"/>
              </a:spcAft>
              <a:buSzPts val="1400"/>
              <a:buNone/>
              <a:defRPr sz="1800" b="0" i="0" u="none" strike="noStrike" cap="none">
                <a:solidFill>
                  <a:schemeClr val="dk1"/>
                </a:solidFill>
                <a:latin typeface="Corbel"/>
                <a:ea typeface="Corbel"/>
                <a:cs typeface="Corbel"/>
                <a:sym typeface="Corbel"/>
              </a:defRPr>
            </a:lvl4pPr>
            <a:lvl5pPr marR="0" lvl="4" algn="l" rtl="0">
              <a:spcBef>
                <a:spcPts val="0"/>
              </a:spcBef>
              <a:spcAft>
                <a:spcPts val="0"/>
              </a:spcAft>
              <a:buSzPts val="1400"/>
              <a:buNone/>
              <a:defRPr sz="1800" b="0" i="0" u="none" strike="noStrike" cap="none">
                <a:solidFill>
                  <a:schemeClr val="dk1"/>
                </a:solidFill>
                <a:latin typeface="Corbel"/>
                <a:ea typeface="Corbel"/>
                <a:cs typeface="Corbel"/>
                <a:sym typeface="Corbel"/>
              </a:defRPr>
            </a:lvl5pPr>
            <a:lvl6pPr marR="0" lvl="5" algn="l" rtl="0">
              <a:spcBef>
                <a:spcPts val="0"/>
              </a:spcBef>
              <a:spcAft>
                <a:spcPts val="0"/>
              </a:spcAft>
              <a:buSzPts val="1400"/>
              <a:buNone/>
              <a:defRPr sz="1800" b="0" i="0" u="none" strike="noStrike" cap="none">
                <a:solidFill>
                  <a:schemeClr val="dk1"/>
                </a:solidFill>
                <a:latin typeface="Corbel"/>
                <a:ea typeface="Corbel"/>
                <a:cs typeface="Corbel"/>
                <a:sym typeface="Corbel"/>
              </a:defRPr>
            </a:lvl6pPr>
            <a:lvl7pPr marR="0" lvl="6" algn="l" rtl="0">
              <a:spcBef>
                <a:spcPts val="0"/>
              </a:spcBef>
              <a:spcAft>
                <a:spcPts val="0"/>
              </a:spcAft>
              <a:buSzPts val="1400"/>
              <a:buNone/>
              <a:defRPr sz="1800" b="0" i="0" u="none" strike="noStrike" cap="none">
                <a:solidFill>
                  <a:schemeClr val="dk1"/>
                </a:solidFill>
                <a:latin typeface="Corbel"/>
                <a:ea typeface="Corbel"/>
                <a:cs typeface="Corbel"/>
                <a:sym typeface="Corbel"/>
              </a:defRPr>
            </a:lvl7pPr>
            <a:lvl8pPr marR="0" lvl="7" algn="l" rtl="0">
              <a:spcBef>
                <a:spcPts val="0"/>
              </a:spcBef>
              <a:spcAft>
                <a:spcPts val="0"/>
              </a:spcAft>
              <a:buSzPts val="1400"/>
              <a:buNone/>
              <a:defRPr sz="1800" b="0" i="0" u="none" strike="noStrike" cap="none">
                <a:solidFill>
                  <a:schemeClr val="dk1"/>
                </a:solidFill>
                <a:latin typeface="Corbel"/>
                <a:ea typeface="Corbel"/>
                <a:cs typeface="Corbel"/>
                <a:sym typeface="Corbel"/>
              </a:defRPr>
            </a:lvl8pPr>
            <a:lvl9pPr marR="0" lvl="8" algn="l" rtl="0">
              <a:spcBef>
                <a:spcPts val="0"/>
              </a:spcBef>
              <a:spcAft>
                <a:spcPts val="0"/>
              </a:spcAft>
              <a:buSzPts val="1400"/>
              <a:buNone/>
              <a:defRPr sz="1800" b="0" i="0" u="none" strike="noStrike" cap="none">
                <a:solidFill>
                  <a:schemeClr val="dk1"/>
                </a:solidFill>
                <a:latin typeface="Corbel"/>
                <a:ea typeface="Corbel"/>
                <a:cs typeface="Corbel"/>
                <a:sym typeface="Corbel"/>
              </a:defRPr>
            </a:lvl9pPr>
          </a:lstStyle>
          <a:p>
            <a:endParaRPr/>
          </a:p>
        </p:txBody>
      </p:sp>
      <p:sp>
        <p:nvSpPr>
          <p:cNvPr id="12" name="Google Shape;12;p5"/>
          <p:cNvSpPr txBox="1">
            <a:spLocks noGrp="1"/>
          </p:cNvSpPr>
          <p:nvPr>
            <p:ph type="sldNum" idx="12"/>
          </p:nvPr>
        </p:nvSpPr>
        <p:spPr>
          <a:xfrm>
            <a:off x="8610601" y="6356353"/>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orbel"/>
                <a:ea typeface="Corbel"/>
                <a:cs typeface="Corbel"/>
                <a:sym typeface="Corbel"/>
              </a:defRPr>
            </a:lvl1pPr>
            <a:lvl2pPr marL="0" marR="0" lvl="1" indent="0" algn="r" rtl="0">
              <a:spcBef>
                <a:spcPts val="0"/>
              </a:spcBef>
              <a:buNone/>
              <a:defRPr sz="1200" b="0" i="0" u="none" strike="noStrike" cap="none">
                <a:solidFill>
                  <a:srgbClr val="888888"/>
                </a:solidFill>
                <a:latin typeface="Corbel"/>
                <a:ea typeface="Corbel"/>
                <a:cs typeface="Corbel"/>
                <a:sym typeface="Corbel"/>
              </a:defRPr>
            </a:lvl2pPr>
            <a:lvl3pPr marL="0" marR="0" lvl="2" indent="0" algn="r" rtl="0">
              <a:spcBef>
                <a:spcPts val="0"/>
              </a:spcBef>
              <a:buNone/>
              <a:defRPr sz="1200" b="0" i="0" u="none" strike="noStrike" cap="none">
                <a:solidFill>
                  <a:srgbClr val="888888"/>
                </a:solidFill>
                <a:latin typeface="Corbel"/>
                <a:ea typeface="Corbel"/>
                <a:cs typeface="Corbel"/>
                <a:sym typeface="Corbel"/>
              </a:defRPr>
            </a:lvl3pPr>
            <a:lvl4pPr marL="0" marR="0" lvl="3" indent="0" algn="r" rtl="0">
              <a:spcBef>
                <a:spcPts val="0"/>
              </a:spcBef>
              <a:buNone/>
              <a:defRPr sz="1200" b="0" i="0" u="none" strike="noStrike" cap="none">
                <a:solidFill>
                  <a:srgbClr val="888888"/>
                </a:solidFill>
                <a:latin typeface="Corbel"/>
                <a:ea typeface="Corbel"/>
                <a:cs typeface="Corbel"/>
                <a:sym typeface="Corbel"/>
              </a:defRPr>
            </a:lvl4pPr>
            <a:lvl5pPr marL="0" marR="0" lvl="4" indent="0" algn="r" rtl="0">
              <a:spcBef>
                <a:spcPts val="0"/>
              </a:spcBef>
              <a:buNone/>
              <a:defRPr sz="1200" b="0" i="0" u="none" strike="noStrike" cap="none">
                <a:solidFill>
                  <a:srgbClr val="888888"/>
                </a:solidFill>
                <a:latin typeface="Corbel"/>
                <a:ea typeface="Corbel"/>
                <a:cs typeface="Corbel"/>
                <a:sym typeface="Corbel"/>
              </a:defRPr>
            </a:lvl5pPr>
            <a:lvl6pPr marL="0" marR="0" lvl="5" indent="0" algn="r" rtl="0">
              <a:spcBef>
                <a:spcPts val="0"/>
              </a:spcBef>
              <a:buNone/>
              <a:defRPr sz="1200" b="0" i="0" u="none" strike="noStrike" cap="none">
                <a:solidFill>
                  <a:srgbClr val="888888"/>
                </a:solidFill>
                <a:latin typeface="Corbel"/>
                <a:ea typeface="Corbel"/>
                <a:cs typeface="Corbel"/>
                <a:sym typeface="Corbel"/>
              </a:defRPr>
            </a:lvl6pPr>
            <a:lvl7pPr marL="0" marR="0" lvl="6" indent="0" algn="r" rtl="0">
              <a:spcBef>
                <a:spcPts val="0"/>
              </a:spcBef>
              <a:buNone/>
              <a:defRPr sz="1200" b="0" i="0" u="none" strike="noStrike" cap="none">
                <a:solidFill>
                  <a:srgbClr val="888888"/>
                </a:solidFill>
                <a:latin typeface="Corbel"/>
                <a:ea typeface="Corbel"/>
                <a:cs typeface="Corbel"/>
                <a:sym typeface="Corbel"/>
              </a:defRPr>
            </a:lvl7pPr>
            <a:lvl8pPr marL="0" marR="0" lvl="7" indent="0" algn="r" rtl="0">
              <a:spcBef>
                <a:spcPts val="0"/>
              </a:spcBef>
              <a:buNone/>
              <a:defRPr sz="1200" b="0" i="0" u="none" strike="noStrike" cap="none">
                <a:solidFill>
                  <a:srgbClr val="888888"/>
                </a:solidFill>
                <a:latin typeface="Corbel"/>
                <a:ea typeface="Corbel"/>
                <a:cs typeface="Corbel"/>
                <a:sym typeface="Corbel"/>
              </a:defRPr>
            </a:lvl8pPr>
            <a:lvl9pPr marL="0" marR="0" lvl="8" indent="0" algn="r" rtl="0">
              <a:spcBef>
                <a:spcPts val="0"/>
              </a:spcBef>
              <a:buNone/>
              <a:defRPr sz="1200" b="0" i="0" u="none" strike="noStrike" cap="none">
                <a:solidFill>
                  <a:srgbClr val="888888"/>
                </a:solidFill>
                <a:latin typeface="Corbel"/>
                <a:ea typeface="Corbel"/>
                <a:cs typeface="Corbel"/>
                <a:sym typeface="Corbel"/>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1357897922"/>
      </p:ext>
    </p:extLst>
  </p:cSld>
  <p:clrMap bg1="lt1" tx1="dk1" bg2="dk2" tx2="lt2" accent1="accent1" accent2="accent2" accent3="accent3" accent4="accent4" accent5="accent5" accent6="accent6" hlink="hlink" folHlink="folHlink"/>
  <p:sldLayoutIdLst>
    <p:sldLayoutId id="2147484052" r:id="rId1"/>
    <p:sldLayoutId id="2147484053" r:id="rId2"/>
    <p:sldLayoutId id="2147484054" r:id="rId3"/>
    <p:sldLayoutId id="2147484055" r:id="rId4"/>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10.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chart" Target="../charts/chart3.xml"/><Relationship Id="rId7" Type="http://schemas.openxmlformats.org/officeDocument/2006/relationships/chart" Target="../charts/chart7.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chart" Target="../charts/chart6.xml"/><Relationship Id="rId5" Type="http://schemas.openxmlformats.org/officeDocument/2006/relationships/chart" Target="../charts/chart5.xml"/><Relationship Id="rId4" Type="http://schemas.openxmlformats.org/officeDocument/2006/relationships/chart" Target="../charts/chart4.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4.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44.xml"/><Relationship Id="rId4" Type="http://schemas.openxmlformats.org/officeDocument/2006/relationships/image" Target="../media/image18.png"/></Relationships>
</file>

<file path=ppt/slides/_rels/slide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26.png"/><Relationship Id="rId13" Type="http://schemas.openxmlformats.org/officeDocument/2006/relationships/image" Target="../media/image31.svg"/><Relationship Id="rId3" Type="http://schemas.openxmlformats.org/officeDocument/2006/relationships/image" Target="../media/image21.svg"/><Relationship Id="rId7" Type="http://schemas.openxmlformats.org/officeDocument/2006/relationships/image" Target="../media/image25.svg"/><Relationship Id="rId12" Type="http://schemas.openxmlformats.org/officeDocument/2006/relationships/image" Target="../media/image30.png"/><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24.png"/><Relationship Id="rId11" Type="http://schemas.openxmlformats.org/officeDocument/2006/relationships/image" Target="../media/image29.svg"/><Relationship Id="rId5" Type="http://schemas.openxmlformats.org/officeDocument/2006/relationships/image" Target="../media/image23.svg"/><Relationship Id="rId10" Type="http://schemas.openxmlformats.org/officeDocument/2006/relationships/image" Target="../media/image28.png"/><Relationship Id="rId4" Type="http://schemas.openxmlformats.org/officeDocument/2006/relationships/image" Target="../media/image22.png"/><Relationship Id="rId9" Type="http://schemas.openxmlformats.org/officeDocument/2006/relationships/image" Target="../media/image27.sv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3" name="Group 42"/>
          <p:cNvGrpSpPr/>
          <p:nvPr/>
        </p:nvGrpSpPr>
        <p:grpSpPr>
          <a:xfrm>
            <a:off x="0" y="3878"/>
            <a:ext cx="12192000" cy="6858000"/>
            <a:chOff x="0" y="3878"/>
            <a:chExt cx="12192000" cy="6858000"/>
          </a:xfrm>
        </p:grpSpPr>
        <p:grpSp>
          <p:nvGrpSpPr>
            <p:cNvPr id="15" name="Grupo 12">
              <a:extLst>
                <a:ext uri="{FF2B5EF4-FFF2-40B4-BE49-F238E27FC236}">
                  <a16:creationId xmlns:a16="http://schemas.microsoft.com/office/drawing/2014/main" id="{401C62B8-AF7E-4B7D-9538-1418B4BFEBEF}"/>
                </a:ext>
              </a:extLst>
            </p:cNvPr>
            <p:cNvGrpSpPr/>
            <p:nvPr/>
          </p:nvGrpSpPr>
          <p:grpSpPr>
            <a:xfrm>
              <a:off x="0" y="2679626"/>
              <a:ext cx="6136226" cy="1406525"/>
              <a:chOff x="0" y="2721769"/>
              <a:chExt cx="7700988" cy="1406525"/>
            </a:xfrm>
          </p:grpSpPr>
          <p:sp>
            <p:nvSpPr>
              <p:cNvPr id="16" name="Rectángulo 10">
                <a:extLst>
                  <a:ext uri="{FF2B5EF4-FFF2-40B4-BE49-F238E27FC236}">
                    <a16:creationId xmlns:a16="http://schemas.microsoft.com/office/drawing/2014/main" id="{C8B6B93A-A8F8-4F2B-BC71-4B643F447AE8}"/>
                  </a:ext>
                </a:extLst>
              </p:cNvPr>
              <p:cNvSpPr/>
              <p:nvPr userDrawn="1"/>
            </p:nvSpPr>
            <p:spPr>
              <a:xfrm>
                <a:off x="0" y="2721769"/>
                <a:ext cx="6293388" cy="140652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600" b="1" dirty="0">
                    <a:solidFill>
                      <a:srgbClr val="4F008D"/>
                    </a:solidFill>
                    <a:latin typeface="Century Gothic" panose="020B0502020202020204" pitchFamily="34" charset="0"/>
                  </a:rPr>
                  <a:t>Operational Excellence Maturity Measurement Report </a:t>
                </a:r>
                <a:endParaRPr lang="es-ES" sz="2600" b="1" dirty="0">
                  <a:solidFill>
                    <a:srgbClr val="4F008D"/>
                  </a:solidFill>
                  <a:latin typeface="Century Gothic" panose="020B0502020202020204" pitchFamily="34" charset="0"/>
                </a:endParaRPr>
              </a:p>
            </p:txBody>
          </p:sp>
          <p:sp>
            <p:nvSpPr>
              <p:cNvPr id="17" name="Rectángulo 11">
                <a:extLst>
                  <a:ext uri="{FF2B5EF4-FFF2-40B4-BE49-F238E27FC236}">
                    <a16:creationId xmlns:a16="http://schemas.microsoft.com/office/drawing/2014/main" id="{C75FFB40-3AC2-49EB-8E48-A86BA5920297}"/>
                  </a:ext>
                </a:extLst>
              </p:cNvPr>
              <p:cNvSpPr/>
              <p:nvPr userDrawn="1"/>
            </p:nvSpPr>
            <p:spPr>
              <a:xfrm>
                <a:off x="6293388" y="2721769"/>
                <a:ext cx="1407600" cy="1406525"/>
              </a:xfrm>
              <a:prstGeom prst="rect">
                <a:avLst/>
              </a:prstGeom>
              <a:solidFill>
                <a:srgbClr val="FF37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grpSp>
        <p:sp>
          <p:nvSpPr>
            <p:cNvPr id="19" name="Rectangle 18"/>
            <p:cNvSpPr/>
            <p:nvPr/>
          </p:nvSpPr>
          <p:spPr>
            <a:xfrm>
              <a:off x="540746" y="4906219"/>
              <a:ext cx="4422168" cy="7224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1071988">
                <a:defRPr/>
              </a:pPr>
              <a:endParaRPr lang="en-US" sz="1200" b="1" dirty="0">
                <a:solidFill>
                  <a:schemeClr val="bg1"/>
                </a:solidFill>
                <a:latin typeface="Century Gothic" panose="020B0502020202020204" pitchFamily="34" charset="0"/>
                <a:sym typeface="Arial"/>
              </a:endParaRPr>
            </a:p>
          </p:txBody>
        </p:sp>
        <p:sp>
          <p:nvSpPr>
            <p:cNvPr id="21" name="Rectangle 20"/>
            <p:cNvSpPr/>
            <p:nvPr/>
          </p:nvSpPr>
          <p:spPr>
            <a:xfrm>
              <a:off x="73820" y="2904028"/>
              <a:ext cx="184731" cy="523220"/>
            </a:xfrm>
            <a:prstGeom prst="rect">
              <a:avLst/>
            </a:prstGeom>
          </p:spPr>
          <p:txBody>
            <a:bodyPr wrap="none">
              <a:spAutoFit/>
            </a:bodyPr>
            <a:lstStyle/>
            <a:p>
              <a:pPr defTabSz="1071988">
                <a:defRPr/>
              </a:pPr>
              <a:endParaRPr lang="en-US" sz="2800" b="1" dirty="0">
                <a:solidFill>
                  <a:srgbClr val="4F008D"/>
                </a:solidFill>
                <a:latin typeface="Century Gothic" panose="020B0502020202020204" pitchFamily="34" charset="0"/>
                <a:sym typeface="Arial"/>
              </a:endParaRPr>
            </a:p>
          </p:txBody>
        </p:sp>
        <p:sp>
          <p:nvSpPr>
            <p:cNvPr id="26" name="Rectangle 25"/>
            <p:cNvSpPr/>
            <p:nvPr/>
          </p:nvSpPr>
          <p:spPr>
            <a:xfrm>
              <a:off x="103697" y="3312894"/>
              <a:ext cx="3874759" cy="4616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1071988"/>
              <a:endParaRPr lang="en-US" sz="1600" b="1" dirty="0">
                <a:solidFill>
                  <a:srgbClr val="FF375E"/>
                </a:solidFill>
                <a:latin typeface="Century Gothic" panose="020B0502020202020204" pitchFamily="34" charset="0"/>
              </a:endParaRPr>
            </a:p>
          </p:txBody>
        </p:sp>
        <p:sp>
          <p:nvSpPr>
            <p:cNvPr id="31" name="Rectángulo 11">
              <a:extLst>
                <a:ext uri="{FF2B5EF4-FFF2-40B4-BE49-F238E27FC236}">
                  <a16:creationId xmlns:a16="http://schemas.microsoft.com/office/drawing/2014/main" id="{C75FFB40-3AC2-49EB-8E48-A86BA5920297}"/>
                </a:ext>
              </a:extLst>
            </p:cNvPr>
            <p:cNvSpPr/>
            <p:nvPr/>
          </p:nvSpPr>
          <p:spPr>
            <a:xfrm>
              <a:off x="451192" y="5031912"/>
              <a:ext cx="108408" cy="464089"/>
            </a:xfrm>
            <a:prstGeom prst="rect">
              <a:avLst/>
            </a:prstGeom>
            <a:solidFill>
              <a:srgbClr val="FF37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cxnSp>
          <p:nvCxnSpPr>
            <p:cNvPr id="35" name="Straight Connector 34"/>
            <p:cNvCxnSpPr/>
            <p:nvPr/>
          </p:nvCxnSpPr>
          <p:spPr>
            <a:xfrm flipH="1">
              <a:off x="0" y="5256337"/>
              <a:ext cx="451192"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37" name="Rectangle 36"/>
            <p:cNvSpPr/>
            <p:nvPr/>
          </p:nvSpPr>
          <p:spPr>
            <a:xfrm>
              <a:off x="6136226" y="3878"/>
              <a:ext cx="6055774" cy="685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9" name="Imagen 15">
              <a:extLst>
                <a:ext uri="{FF2B5EF4-FFF2-40B4-BE49-F238E27FC236}">
                  <a16:creationId xmlns:a16="http://schemas.microsoft.com/office/drawing/2014/main" id="{7C3CE598-885E-437A-B99E-A6686962453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48591" y="6111630"/>
              <a:ext cx="988441" cy="512570"/>
            </a:xfrm>
            <a:prstGeom prst="rect">
              <a:avLst/>
            </a:prstGeom>
          </p:spPr>
        </p:pic>
      </p:grpSp>
      <p:pic>
        <p:nvPicPr>
          <p:cNvPr id="20" name="Imagen 6" descr="Imagen que contiene laptop, oscuro, pantalla, teléfono&#10;&#10;Descripción generada automáticamente">
            <a:extLst>
              <a:ext uri="{FF2B5EF4-FFF2-40B4-BE49-F238E27FC236}">
                <a16:creationId xmlns:a16="http://schemas.microsoft.com/office/drawing/2014/main" id="{8DE7C5B1-A1BF-7C46-B8DB-C33E0C2D16E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448460" y="442913"/>
            <a:ext cx="7306794" cy="5185794"/>
          </a:xfrm>
          <a:prstGeom prst="rect">
            <a:avLst/>
          </a:prstGeom>
        </p:spPr>
      </p:pic>
      <p:sp>
        <p:nvSpPr>
          <p:cNvPr id="14" name="Rectangle 13">
            <a:extLst>
              <a:ext uri="{FF2B5EF4-FFF2-40B4-BE49-F238E27FC236}">
                <a16:creationId xmlns:a16="http://schemas.microsoft.com/office/drawing/2014/main" id="{94DDBCDF-74F6-41B5-A636-F9498944F45E}"/>
              </a:ext>
            </a:extLst>
          </p:cNvPr>
          <p:cNvSpPr/>
          <p:nvPr/>
        </p:nvSpPr>
        <p:spPr>
          <a:xfrm>
            <a:off x="540746" y="6080518"/>
            <a:ext cx="4422168" cy="7224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defTabSz="1071988" eaLnBrk="1" latinLnBrk="0" hangingPunct="1">
              <a:defRPr/>
            </a:pPr>
            <a:r>
              <a:rPr lang="en-US" sz="1200" b="1" dirty="0">
                <a:solidFill>
                  <a:schemeClr val="bg1"/>
                </a:solidFill>
                <a:latin typeface="Century Gothic" panose="020B0502020202020204" pitchFamily="34" charset="0"/>
                <a:sym typeface="Arial"/>
              </a:rPr>
              <a:t>7</a:t>
            </a:r>
            <a:r>
              <a:rPr lang="en-US" sz="1200" b="1" baseline="30000" dirty="0">
                <a:solidFill>
                  <a:schemeClr val="bg1"/>
                </a:solidFill>
                <a:latin typeface="Century Gothic" panose="020B0502020202020204" pitchFamily="34" charset="0"/>
                <a:sym typeface="Arial"/>
              </a:rPr>
              <a:t>th</a:t>
            </a:r>
            <a:r>
              <a:rPr lang="en-US" sz="1200" b="1" dirty="0">
                <a:solidFill>
                  <a:schemeClr val="bg1"/>
                </a:solidFill>
                <a:latin typeface="Century Gothic" panose="020B0502020202020204" pitchFamily="34" charset="0"/>
                <a:sym typeface="Arial"/>
              </a:rPr>
              <a:t>   Jul 2020</a:t>
            </a:r>
          </a:p>
        </p:txBody>
      </p:sp>
      <p:sp>
        <p:nvSpPr>
          <p:cNvPr id="2" name="TextBox 1">
            <a:extLst>
              <a:ext uri="{FF2B5EF4-FFF2-40B4-BE49-F238E27FC236}">
                <a16:creationId xmlns:a16="http://schemas.microsoft.com/office/drawing/2014/main" id="{C6C93516-5721-494C-BD53-C5E3BF48A4EF}"/>
              </a:ext>
            </a:extLst>
          </p:cNvPr>
          <p:cNvSpPr txBox="1"/>
          <p:nvPr/>
        </p:nvSpPr>
        <p:spPr>
          <a:xfrm>
            <a:off x="709826" y="4933171"/>
            <a:ext cx="4253088" cy="646331"/>
          </a:xfrm>
          <a:prstGeom prst="rect">
            <a:avLst/>
          </a:prstGeom>
          <a:noFill/>
        </p:spPr>
        <p:txBody>
          <a:bodyPr wrap="none" rtlCol="0">
            <a:spAutoFit/>
          </a:bodyPr>
          <a:lstStyle/>
          <a:p>
            <a:pPr algn="ctr"/>
            <a:r>
              <a:rPr lang="en-US" b="1" dirty="0">
                <a:solidFill>
                  <a:schemeClr val="bg1"/>
                </a:solidFill>
                <a:latin typeface="Century Gothic" panose="020B0502020202020204" pitchFamily="34" charset="0"/>
              </a:rPr>
              <a:t>Cyber Security Sector  </a:t>
            </a:r>
          </a:p>
          <a:p>
            <a:pPr algn="ctr"/>
            <a:r>
              <a:rPr lang="en-US" b="1" dirty="0">
                <a:solidFill>
                  <a:schemeClr val="bg1"/>
                </a:solidFill>
                <a:latin typeface="Century Gothic" panose="020B0502020202020204" pitchFamily="34" charset="0"/>
              </a:rPr>
              <a:t>Governance, Risk &amp; Compliance GD</a:t>
            </a:r>
          </a:p>
        </p:txBody>
      </p:sp>
    </p:spTree>
    <p:extLst>
      <p:ext uri="{BB962C8B-B14F-4D97-AF65-F5344CB8AC3E}">
        <p14:creationId xmlns:p14="http://schemas.microsoft.com/office/powerpoint/2010/main" val="42484998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7C87AE6-848A-450B-800D-71B80B92B884}"/>
              </a:ext>
            </a:extLst>
          </p:cNvPr>
          <p:cNvSpPr>
            <a:spLocks noGrp="1"/>
          </p:cNvSpPr>
          <p:nvPr>
            <p:ph type="sldNum" sz="quarter" idx="4"/>
          </p:nvPr>
        </p:nvSpPr>
        <p:spPr/>
        <p:txBody>
          <a:bodyPr/>
          <a:lstStyle/>
          <a:p>
            <a:pPr defTabSz="1213838"/>
            <a:fld id="{5CFFC625-3172-475A-8D6E-A802FCB1DA5C}" type="slidenum">
              <a:rPr lang="en-US" smtClean="0"/>
              <a:pPr defTabSz="1213838"/>
              <a:t>10</a:t>
            </a:fld>
            <a:endParaRPr lang="en-US" dirty="0"/>
          </a:p>
        </p:txBody>
      </p:sp>
      <p:grpSp>
        <p:nvGrpSpPr>
          <p:cNvPr id="3" name="Grupo 12">
            <a:extLst>
              <a:ext uri="{FF2B5EF4-FFF2-40B4-BE49-F238E27FC236}">
                <a16:creationId xmlns:a16="http://schemas.microsoft.com/office/drawing/2014/main" id="{10BBECF6-841F-4481-8D63-6690CE8EEE00}"/>
              </a:ext>
            </a:extLst>
          </p:cNvPr>
          <p:cNvGrpSpPr/>
          <p:nvPr/>
        </p:nvGrpSpPr>
        <p:grpSpPr>
          <a:xfrm>
            <a:off x="0" y="331855"/>
            <a:ext cx="8133770" cy="624773"/>
            <a:chOff x="0" y="2721769"/>
            <a:chExt cx="8965175" cy="1406525"/>
          </a:xfrm>
        </p:grpSpPr>
        <p:sp>
          <p:nvSpPr>
            <p:cNvPr id="4" name="Rectángulo 10">
              <a:extLst>
                <a:ext uri="{FF2B5EF4-FFF2-40B4-BE49-F238E27FC236}">
                  <a16:creationId xmlns:a16="http://schemas.microsoft.com/office/drawing/2014/main" id="{6F1E5581-1CA9-4415-AA4B-3BDA59293B21}"/>
                </a:ext>
              </a:extLst>
            </p:cNvPr>
            <p:cNvSpPr/>
            <p:nvPr userDrawn="1"/>
          </p:nvSpPr>
          <p:spPr>
            <a:xfrm>
              <a:off x="0" y="2721769"/>
              <a:ext cx="8319712" cy="1406525"/>
            </a:xfrm>
            <a:prstGeom prst="rect">
              <a:avLst/>
            </a:prstGeom>
            <a:solidFill>
              <a:srgbClr val="4F008C"/>
            </a:solidFill>
            <a:ln w="12700" cap="flat" cmpd="sng" algn="ctr">
              <a:noFill/>
              <a:prstDash val="solid"/>
              <a:miter lim="800000"/>
            </a:ln>
            <a:effectLst/>
          </p:spPr>
          <p:txBody>
            <a:bodyPr rtlCol="0" anchor="ctr"/>
            <a:lstStyle/>
            <a:p>
              <a:pPr>
                <a:defRPr/>
              </a:pPr>
              <a:r>
                <a:rPr lang="en-US" sz="2000" b="1" dirty="0">
                  <a:solidFill>
                    <a:schemeClr val="bg1"/>
                  </a:solidFill>
                  <a:latin typeface="Century Gothic" panose="020B0502020202020204" pitchFamily="34" charset="0"/>
                </a:rPr>
                <a:t>2.2 Overall OX maturity Result </a:t>
              </a:r>
            </a:p>
          </p:txBody>
        </p:sp>
        <p:sp>
          <p:nvSpPr>
            <p:cNvPr id="5" name="Rectángulo 11">
              <a:extLst>
                <a:ext uri="{FF2B5EF4-FFF2-40B4-BE49-F238E27FC236}">
                  <a16:creationId xmlns:a16="http://schemas.microsoft.com/office/drawing/2014/main" id="{88F184BC-6BA0-4BF4-B63A-141FE75EE139}"/>
                </a:ext>
              </a:extLst>
            </p:cNvPr>
            <p:cNvSpPr/>
            <p:nvPr userDrawn="1"/>
          </p:nvSpPr>
          <p:spPr>
            <a:xfrm>
              <a:off x="8319712" y="2721769"/>
              <a:ext cx="645463" cy="1406525"/>
            </a:xfrm>
            <a:prstGeom prst="rect">
              <a:avLst/>
            </a:prstGeom>
            <a:solidFill>
              <a:srgbClr val="FF375E"/>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s-ES" sz="1800" b="0" i="0" u="none" strike="noStrike" kern="0" cap="none" spc="0" normalizeH="0" baseline="0" noProof="0" dirty="0">
                <a:ln>
                  <a:noFill/>
                </a:ln>
                <a:solidFill>
                  <a:srgbClr val="FFFFFF"/>
                </a:solidFill>
                <a:effectLst/>
                <a:uLnTx/>
                <a:uFillTx/>
                <a:latin typeface="Arial"/>
                <a:ea typeface="+mn-ea"/>
                <a:cs typeface="+mn-cs"/>
              </a:endParaRPr>
            </a:p>
          </p:txBody>
        </p:sp>
      </p:grpSp>
      <p:cxnSp>
        <p:nvCxnSpPr>
          <p:cNvPr id="42" name="Straight Arrow Connector 41">
            <a:extLst>
              <a:ext uri="{FF2B5EF4-FFF2-40B4-BE49-F238E27FC236}">
                <a16:creationId xmlns:a16="http://schemas.microsoft.com/office/drawing/2014/main" id="{75E88D99-ABE9-429B-B9AA-9EADCFC0107B}"/>
              </a:ext>
            </a:extLst>
          </p:cNvPr>
          <p:cNvCxnSpPr>
            <a:cxnSpLocks/>
          </p:cNvCxnSpPr>
          <p:nvPr/>
        </p:nvCxnSpPr>
        <p:spPr>
          <a:xfrm>
            <a:off x="1008751" y="5425689"/>
            <a:ext cx="4036884" cy="2381"/>
          </a:xfrm>
          <a:prstGeom prst="straightConnector1">
            <a:avLst/>
          </a:prstGeom>
          <a:ln>
            <a:solidFill>
              <a:srgbClr val="63238C"/>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9AF2B82F-FADF-43DA-959E-C92DC24D1C6F}"/>
              </a:ext>
            </a:extLst>
          </p:cNvPr>
          <p:cNvCxnSpPr>
            <a:cxnSpLocks/>
          </p:cNvCxnSpPr>
          <p:nvPr/>
        </p:nvCxnSpPr>
        <p:spPr>
          <a:xfrm flipV="1">
            <a:off x="1009582" y="2269876"/>
            <a:ext cx="8086" cy="3158196"/>
          </a:xfrm>
          <a:prstGeom prst="straightConnector1">
            <a:avLst/>
          </a:prstGeom>
          <a:ln>
            <a:solidFill>
              <a:srgbClr val="63238C"/>
            </a:solidFill>
            <a:tailEnd type="triangle"/>
          </a:ln>
        </p:spPr>
        <p:style>
          <a:lnRef idx="1">
            <a:schemeClr val="accent1"/>
          </a:lnRef>
          <a:fillRef idx="0">
            <a:schemeClr val="accent1"/>
          </a:fillRef>
          <a:effectRef idx="0">
            <a:schemeClr val="accent1"/>
          </a:effectRef>
          <a:fontRef idx="minor">
            <a:schemeClr val="tx1"/>
          </a:fontRef>
        </p:style>
      </p:cxnSp>
      <p:sp>
        <p:nvSpPr>
          <p:cNvPr id="24" name="Diamond 23">
            <a:extLst>
              <a:ext uri="{FF2B5EF4-FFF2-40B4-BE49-F238E27FC236}">
                <a16:creationId xmlns:a16="http://schemas.microsoft.com/office/drawing/2014/main" id="{3D80AFDE-0220-43A4-89C8-E0C4CC3B372B}"/>
              </a:ext>
            </a:extLst>
          </p:cNvPr>
          <p:cNvSpPr/>
          <p:nvPr/>
        </p:nvSpPr>
        <p:spPr>
          <a:xfrm>
            <a:off x="1202218" y="4091348"/>
            <a:ext cx="182880" cy="182880"/>
          </a:xfrm>
          <a:prstGeom prst="diamond">
            <a:avLst/>
          </a:prstGeom>
          <a:solidFill>
            <a:srgbClr val="FFEB84"/>
          </a:solidFill>
          <a:ln>
            <a:solidFill>
              <a:srgbClr val="6323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Diamond 24">
            <a:extLst>
              <a:ext uri="{FF2B5EF4-FFF2-40B4-BE49-F238E27FC236}">
                <a16:creationId xmlns:a16="http://schemas.microsoft.com/office/drawing/2014/main" id="{DA325974-12B2-40B2-A0C7-4D9698B8CB82}"/>
              </a:ext>
            </a:extLst>
          </p:cNvPr>
          <p:cNvSpPr/>
          <p:nvPr/>
        </p:nvSpPr>
        <p:spPr>
          <a:xfrm>
            <a:off x="3187045" y="3711877"/>
            <a:ext cx="182880" cy="182880"/>
          </a:xfrm>
          <a:prstGeom prst="diamond">
            <a:avLst/>
          </a:prstGeom>
          <a:solidFill>
            <a:srgbClr val="FFEB84"/>
          </a:solidFill>
          <a:ln>
            <a:solidFill>
              <a:srgbClr val="6323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Diamond 25">
            <a:extLst>
              <a:ext uri="{FF2B5EF4-FFF2-40B4-BE49-F238E27FC236}">
                <a16:creationId xmlns:a16="http://schemas.microsoft.com/office/drawing/2014/main" id="{5AC79B47-2CE4-4069-BCAD-349567D1FDA7}"/>
              </a:ext>
            </a:extLst>
          </p:cNvPr>
          <p:cNvSpPr/>
          <p:nvPr/>
        </p:nvSpPr>
        <p:spPr>
          <a:xfrm>
            <a:off x="4187474" y="3113086"/>
            <a:ext cx="182880" cy="182880"/>
          </a:xfrm>
          <a:prstGeom prst="diamond">
            <a:avLst/>
          </a:prstGeom>
          <a:solidFill>
            <a:srgbClr val="B1D580"/>
          </a:solidFill>
          <a:ln>
            <a:solidFill>
              <a:srgbClr val="6323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32176297-2BE0-483E-86B6-6841D961B4C2}"/>
              </a:ext>
            </a:extLst>
          </p:cNvPr>
          <p:cNvSpPr txBox="1"/>
          <p:nvPr/>
        </p:nvSpPr>
        <p:spPr>
          <a:xfrm>
            <a:off x="946397" y="5479193"/>
            <a:ext cx="647934" cy="246221"/>
          </a:xfrm>
          <a:prstGeom prst="rect">
            <a:avLst/>
          </a:prstGeom>
          <a:noFill/>
        </p:spPr>
        <p:txBody>
          <a:bodyPr wrap="none" rtlCol="0">
            <a:spAutoFit/>
          </a:bodyPr>
          <a:lstStyle/>
          <a:p>
            <a:r>
              <a:rPr lang="en-US" sz="1000" dirty="0"/>
              <a:t>Jun 2019</a:t>
            </a:r>
          </a:p>
        </p:txBody>
      </p:sp>
      <p:sp>
        <p:nvSpPr>
          <p:cNvPr id="28" name="TextBox 27">
            <a:extLst>
              <a:ext uri="{FF2B5EF4-FFF2-40B4-BE49-F238E27FC236}">
                <a16:creationId xmlns:a16="http://schemas.microsoft.com/office/drawing/2014/main" id="{0E45ED35-D942-4314-A6DB-639CEC68016C}"/>
              </a:ext>
            </a:extLst>
          </p:cNvPr>
          <p:cNvSpPr txBox="1"/>
          <p:nvPr/>
        </p:nvSpPr>
        <p:spPr>
          <a:xfrm>
            <a:off x="2914895" y="5428070"/>
            <a:ext cx="654346" cy="246221"/>
          </a:xfrm>
          <a:prstGeom prst="rect">
            <a:avLst/>
          </a:prstGeom>
          <a:noFill/>
        </p:spPr>
        <p:txBody>
          <a:bodyPr wrap="none" rtlCol="0">
            <a:spAutoFit/>
          </a:bodyPr>
          <a:lstStyle/>
          <a:p>
            <a:r>
              <a:rPr lang="en-US" sz="1000" dirty="0"/>
              <a:t>Jun 2020</a:t>
            </a:r>
          </a:p>
        </p:txBody>
      </p:sp>
      <p:sp>
        <p:nvSpPr>
          <p:cNvPr id="29" name="TextBox 28">
            <a:extLst>
              <a:ext uri="{FF2B5EF4-FFF2-40B4-BE49-F238E27FC236}">
                <a16:creationId xmlns:a16="http://schemas.microsoft.com/office/drawing/2014/main" id="{123A1E14-6BCA-451E-A7B2-EBBC1AA40A5C}"/>
              </a:ext>
            </a:extLst>
          </p:cNvPr>
          <p:cNvSpPr txBox="1"/>
          <p:nvPr/>
        </p:nvSpPr>
        <p:spPr>
          <a:xfrm>
            <a:off x="3946910" y="5549536"/>
            <a:ext cx="679994" cy="246221"/>
          </a:xfrm>
          <a:prstGeom prst="rect">
            <a:avLst/>
          </a:prstGeom>
          <a:noFill/>
        </p:spPr>
        <p:txBody>
          <a:bodyPr wrap="none" rtlCol="0">
            <a:spAutoFit/>
          </a:bodyPr>
          <a:lstStyle/>
          <a:p>
            <a:r>
              <a:rPr lang="en-US" sz="1000" dirty="0"/>
              <a:t>Dec 2020</a:t>
            </a:r>
          </a:p>
        </p:txBody>
      </p:sp>
      <p:graphicFrame>
        <p:nvGraphicFramePr>
          <p:cNvPr id="12" name="Table 12">
            <a:extLst>
              <a:ext uri="{FF2B5EF4-FFF2-40B4-BE49-F238E27FC236}">
                <a16:creationId xmlns:a16="http://schemas.microsoft.com/office/drawing/2014/main" id="{6BAE6A3E-E35F-400A-A629-2A6F1CA56904}"/>
              </a:ext>
            </a:extLst>
          </p:cNvPr>
          <p:cNvGraphicFramePr>
            <a:graphicFrameLocks noGrp="1"/>
          </p:cNvGraphicFramePr>
          <p:nvPr>
            <p:extLst>
              <p:ext uri="{D42A27DB-BD31-4B8C-83A1-F6EECF244321}">
                <p14:modId xmlns:p14="http://schemas.microsoft.com/office/powerpoint/2010/main" val="1037215696"/>
              </p:ext>
            </p:extLst>
          </p:nvPr>
        </p:nvGraphicFramePr>
        <p:xfrm>
          <a:off x="575414" y="2466069"/>
          <a:ext cx="398117" cy="2959620"/>
        </p:xfrm>
        <a:graphic>
          <a:graphicData uri="http://schemas.openxmlformats.org/drawingml/2006/table">
            <a:tbl>
              <a:tblPr firstRow="1" bandRow="1">
                <a:tableStyleId>{2D5ABB26-0587-4C30-8999-92F81FD0307C}</a:tableStyleId>
              </a:tblPr>
              <a:tblGrid>
                <a:gridCol w="398117">
                  <a:extLst>
                    <a:ext uri="{9D8B030D-6E8A-4147-A177-3AD203B41FA5}">
                      <a16:colId xmlns:a16="http://schemas.microsoft.com/office/drawing/2014/main" val="2116624207"/>
                    </a:ext>
                  </a:extLst>
                </a:gridCol>
              </a:tblGrid>
              <a:tr h="295962">
                <a:tc>
                  <a:txBody>
                    <a:bodyPr/>
                    <a:lstStyle/>
                    <a:p>
                      <a:pPr algn="ctr"/>
                      <a:r>
                        <a:rPr lang="en-US" sz="1000" dirty="0"/>
                        <a:t>100</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3BE7B"/>
                    </a:solidFill>
                  </a:tcPr>
                </a:tc>
                <a:extLst>
                  <a:ext uri="{0D108BD9-81ED-4DB2-BD59-A6C34878D82A}">
                    <a16:rowId xmlns:a16="http://schemas.microsoft.com/office/drawing/2014/main" val="401795277"/>
                  </a:ext>
                </a:extLst>
              </a:tr>
              <a:tr h="295962">
                <a:tc>
                  <a:txBody>
                    <a:bodyPr/>
                    <a:lstStyle/>
                    <a:p>
                      <a:pPr algn="ctr"/>
                      <a:r>
                        <a:rPr lang="en-US" sz="1000" dirty="0"/>
                        <a:t>90</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1D580"/>
                    </a:solidFill>
                  </a:tcPr>
                </a:tc>
                <a:extLst>
                  <a:ext uri="{0D108BD9-81ED-4DB2-BD59-A6C34878D82A}">
                    <a16:rowId xmlns:a16="http://schemas.microsoft.com/office/drawing/2014/main" val="537042903"/>
                  </a:ext>
                </a:extLst>
              </a:tr>
              <a:tr h="295962">
                <a:tc>
                  <a:txBody>
                    <a:bodyPr/>
                    <a:lstStyle/>
                    <a:p>
                      <a:pPr algn="ctr"/>
                      <a:r>
                        <a:rPr lang="en-US" sz="1000" dirty="0"/>
                        <a:t>80</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1D580"/>
                    </a:solidFill>
                  </a:tcPr>
                </a:tc>
                <a:extLst>
                  <a:ext uri="{0D108BD9-81ED-4DB2-BD59-A6C34878D82A}">
                    <a16:rowId xmlns:a16="http://schemas.microsoft.com/office/drawing/2014/main" val="2452824408"/>
                  </a:ext>
                </a:extLst>
              </a:tr>
              <a:tr h="295962">
                <a:tc>
                  <a:txBody>
                    <a:bodyPr/>
                    <a:lstStyle/>
                    <a:p>
                      <a:pPr algn="ctr"/>
                      <a:r>
                        <a:rPr lang="en-US" sz="1000" dirty="0"/>
                        <a:t>70</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EB84"/>
                    </a:solidFill>
                  </a:tcPr>
                </a:tc>
                <a:extLst>
                  <a:ext uri="{0D108BD9-81ED-4DB2-BD59-A6C34878D82A}">
                    <a16:rowId xmlns:a16="http://schemas.microsoft.com/office/drawing/2014/main" val="199270088"/>
                  </a:ext>
                </a:extLst>
              </a:tr>
              <a:tr h="295962">
                <a:tc>
                  <a:txBody>
                    <a:bodyPr/>
                    <a:lstStyle/>
                    <a:p>
                      <a:pPr algn="ctr"/>
                      <a:r>
                        <a:rPr lang="en-US" sz="1000" dirty="0"/>
                        <a:t>60</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EB84"/>
                    </a:solidFill>
                  </a:tcPr>
                </a:tc>
                <a:extLst>
                  <a:ext uri="{0D108BD9-81ED-4DB2-BD59-A6C34878D82A}">
                    <a16:rowId xmlns:a16="http://schemas.microsoft.com/office/drawing/2014/main" val="3054991337"/>
                  </a:ext>
                </a:extLst>
              </a:tr>
              <a:tr h="295962">
                <a:tc>
                  <a:txBody>
                    <a:bodyPr/>
                    <a:lstStyle/>
                    <a:p>
                      <a:pPr algn="ctr"/>
                      <a:r>
                        <a:rPr lang="en-US" sz="1000" dirty="0"/>
                        <a:t>50</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EB84"/>
                    </a:solidFill>
                  </a:tcPr>
                </a:tc>
                <a:extLst>
                  <a:ext uri="{0D108BD9-81ED-4DB2-BD59-A6C34878D82A}">
                    <a16:rowId xmlns:a16="http://schemas.microsoft.com/office/drawing/2014/main" val="786055477"/>
                  </a:ext>
                </a:extLst>
              </a:tr>
              <a:tr h="295962">
                <a:tc>
                  <a:txBody>
                    <a:bodyPr/>
                    <a:lstStyle/>
                    <a:p>
                      <a:pPr algn="ctr"/>
                      <a:r>
                        <a:rPr lang="en-US" sz="1000" dirty="0"/>
                        <a:t>40</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CC354"/>
                    </a:solidFill>
                  </a:tcPr>
                </a:tc>
                <a:extLst>
                  <a:ext uri="{0D108BD9-81ED-4DB2-BD59-A6C34878D82A}">
                    <a16:rowId xmlns:a16="http://schemas.microsoft.com/office/drawing/2014/main" val="2157625746"/>
                  </a:ext>
                </a:extLst>
              </a:tr>
              <a:tr h="295962">
                <a:tc>
                  <a:txBody>
                    <a:bodyPr/>
                    <a:lstStyle/>
                    <a:p>
                      <a:pPr algn="ctr"/>
                      <a:r>
                        <a:rPr lang="en-US" sz="1000" dirty="0"/>
                        <a:t>30</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CC354"/>
                    </a:solidFill>
                  </a:tcPr>
                </a:tc>
                <a:extLst>
                  <a:ext uri="{0D108BD9-81ED-4DB2-BD59-A6C34878D82A}">
                    <a16:rowId xmlns:a16="http://schemas.microsoft.com/office/drawing/2014/main" val="2040316420"/>
                  </a:ext>
                </a:extLst>
              </a:tr>
              <a:tr h="295962">
                <a:tc>
                  <a:txBody>
                    <a:bodyPr/>
                    <a:lstStyle/>
                    <a:p>
                      <a:pPr algn="ctr"/>
                      <a:r>
                        <a:rPr lang="en-US" sz="1000" dirty="0"/>
                        <a:t>20</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8696B"/>
                    </a:solidFill>
                  </a:tcPr>
                </a:tc>
                <a:extLst>
                  <a:ext uri="{0D108BD9-81ED-4DB2-BD59-A6C34878D82A}">
                    <a16:rowId xmlns:a16="http://schemas.microsoft.com/office/drawing/2014/main" val="978042217"/>
                  </a:ext>
                </a:extLst>
              </a:tr>
              <a:tr h="295962">
                <a:tc>
                  <a:txBody>
                    <a:bodyPr/>
                    <a:lstStyle/>
                    <a:p>
                      <a:pPr algn="ctr"/>
                      <a:r>
                        <a:rPr lang="en-US" sz="1000" dirty="0"/>
                        <a:t>10</a:t>
                      </a:r>
                    </a:p>
                  </a:txBody>
                  <a:tcPr>
                    <a:lnT w="12700" cap="flat" cmpd="sng" algn="ctr">
                      <a:solidFill>
                        <a:schemeClr val="tx1"/>
                      </a:solidFill>
                      <a:prstDash val="solid"/>
                      <a:round/>
                      <a:headEnd type="none" w="med" len="med"/>
                      <a:tailEnd type="none" w="med" len="med"/>
                    </a:lnT>
                    <a:solidFill>
                      <a:srgbClr val="F8696B"/>
                    </a:solidFill>
                  </a:tcPr>
                </a:tc>
                <a:extLst>
                  <a:ext uri="{0D108BD9-81ED-4DB2-BD59-A6C34878D82A}">
                    <a16:rowId xmlns:a16="http://schemas.microsoft.com/office/drawing/2014/main" val="963887157"/>
                  </a:ext>
                </a:extLst>
              </a:tr>
            </a:tbl>
          </a:graphicData>
        </a:graphic>
      </p:graphicFrame>
      <p:sp>
        <p:nvSpPr>
          <p:cNvPr id="55" name="TextBox 54">
            <a:extLst>
              <a:ext uri="{FF2B5EF4-FFF2-40B4-BE49-F238E27FC236}">
                <a16:creationId xmlns:a16="http://schemas.microsoft.com/office/drawing/2014/main" id="{69CE6A0F-89CF-4C2E-85CF-81E3C6D557EE}"/>
              </a:ext>
            </a:extLst>
          </p:cNvPr>
          <p:cNvSpPr txBox="1"/>
          <p:nvPr/>
        </p:nvSpPr>
        <p:spPr>
          <a:xfrm>
            <a:off x="1226929" y="4104969"/>
            <a:ext cx="786957" cy="400110"/>
          </a:xfrm>
          <a:prstGeom prst="rect">
            <a:avLst/>
          </a:prstGeom>
          <a:noFill/>
        </p:spPr>
        <p:txBody>
          <a:bodyPr wrap="square" rtlCol="0">
            <a:spAutoFit/>
          </a:bodyPr>
          <a:lstStyle/>
          <a:p>
            <a:pPr algn="ctr"/>
            <a:r>
              <a:rPr lang="en-US" sz="1000" dirty="0"/>
              <a:t>The baseline </a:t>
            </a:r>
          </a:p>
        </p:txBody>
      </p:sp>
      <p:sp>
        <p:nvSpPr>
          <p:cNvPr id="56" name="TextBox 55">
            <a:extLst>
              <a:ext uri="{FF2B5EF4-FFF2-40B4-BE49-F238E27FC236}">
                <a16:creationId xmlns:a16="http://schemas.microsoft.com/office/drawing/2014/main" id="{001C4257-327C-4040-943B-2452C0BF3D8D}"/>
              </a:ext>
            </a:extLst>
          </p:cNvPr>
          <p:cNvSpPr txBox="1"/>
          <p:nvPr/>
        </p:nvSpPr>
        <p:spPr>
          <a:xfrm>
            <a:off x="1861493" y="3406018"/>
            <a:ext cx="1197249" cy="369332"/>
          </a:xfrm>
          <a:prstGeom prst="rect">
            <a:avLst/>
          </a:prstGeom>
          <a:noFill/>
        </p:spPr>
        <p:txBody>
          <a:bodyPr wrap="square" rtlCol="0">
            <a:spAutoFit/>
          </a:bodyPr>
          <a:lstStyle/>
          <a:p>
            <a:pPr algn="ctr"/>
            <a:r>
              <a:rPr lang="en-US" sz="900" dirty="0"/>
              <a:t>The current Measurement </a:t>
            </a:r>
          </a:p>
        </p:txBody>
      </p:sp>
      <p:sp>
        <p:nvSpPr>
          <p:cNvPr id="57" name="TextBox 56">
            <a:extLst>
              <a:ext uri="{FF2B5EF4-FFF2-40B4-BE49-F238E27FC236}">
                <a16:creationId xmlns:a16="http://schemas.microsoft.com/office/drawing/2014/main" id="{C21D71FE-5571-40A1-BC74-DF3917CE722D}"/>
              </a:ext>
            </a:extLst>
          </p:cNvPr>
          <p:cNvSpPr txBox="1"/>
          <p:nvPr/>
        </p:nvSpPr>
        <p:spPr>
          <a:xfrm>
            <a:off x="4307197" y="3047302"/>
            <a:ext cx="738438" cy="400110"/>
          </a:xfrm>
          <a:prstGeom prst="rect">
            <a:avLst/>
          </a:prstGeom>
          <a:noFill/>
        </p:spPr>
        <p:txBody>
          <a:bodyPr wrap="square" rtlCol="0">
            <a:spAutoFit/>
          </a:bodyPr>
          <a:lstStyle/>
          <a:p>
            <a:pPr algn="ctr"/>
            <a:r>
              <a:rPr lang="en-US" sz="1000" dirty="0"/>
              <a:t>The Target</a:t>
            </a:r>
          </a:p>
        </p:txBody>
      </p:sp>
      <p:sp>
        <p:nvSpPr>
          <p:cNvPr id="58" name="TextBox 57">
            <a:extLst>
              <a:ext uri="{FF2B5EF4-FFF2-40B4-BE49-F238E27FC236}">
                <a16:creationId xmlns:a16="http://schemas.microsoft.com/office/drawing/2014/main" id="{2B59C95E-D836-4728-A766-EE7C2C0E5FD6}"/>
              </a:ext>
            </a:extLst>
          </p:cNvPr>
          <p:cNvSpPr txBox="1"/>
          <p:nvPr/>
        </p:nvSpPr>
        <p:spPr>
          <a:xfrm>
            <a:off x="1077935" y="3841205"/>
            <a:ext cx="795042" cy="276999"/>
          </a:xfrm>
          <a:prstGeom prst="rect">
            <a:avLst/>
          </a:prstGeom>
          <a:noFill/>
        </p:spPr>
        <p:txBody>
          <a:bodyPr wrap="square" rtlCol="0">
            <a:spAutoFit/>
          </a:bodyPr>
          <a:lstStyle/>
          <a:p>
            <a:r>
              <a:rPr lang="en-US" sz="1200" dirty="0"/>
              <a:t>42%</a:t>
            </a:r>
          </a:p>
        </p:txBody>
      </p:sp>
      <p:sp>
        <p:nvSpPr>
          <p:cNvPr id="59" name="TextBox 58">
            <a:extLst>
              <a:ext uri="{FF2B5EF4-FFF2-40B4-BE49-F238E27FC236}">
                <a16:creationId xmlns:a16="http://schemas.microsoft.com/office/drawing/2014/main" id="{B0AE9CE5-781A-429E-A740-DCEAB977FA17}"/>
              </a:ext>
            </a:extLst>
          </p:cNvPr>
          <p:cNvSpPr txBox="1"/>
          <p:nvPr/>
        </p:nvSpPr>
        <p:spPr>
          <a:xfrm>
            <a:off x="3105223" y="3481938"/>
            <a:ext cx="795042" cy="276999"/>
          </a:xfrm>
          <a:prstGeom prst="rect">
            <a:avLst/>
          </a:prstGeom>
          <a:noFill/>
        </p:spPr>
        <p:txBody>
          <a:bodyPr wrap="square" rtlCol="0">
            <a:spAutoFit/>
          </a:bodyPr>
          <a:lstStyle/>
          <a:p>
            <a:r>
              <a:rPr lang="en-US" sz="1200" dirty="0"/>
              <a:t>X%</a:t>
            </a:r>
          </a:p>
        </p:txBody>
      </p:sp>
      <p:sp>
        <p:nvSpPr>
          <p:cNvPr id="60" name="TextBox 59">
            <a:extLst>
              <a:ext uri="{FF2B5EF4-FFF2-40B4-BE49-F238E27FC236}">
                <a16:creationId xmlns:a16="http://schemas.microsoft.com/office/drawing/2014/main" id="{C317464B-F26B-454B-8CDF-E4D4995D92EE}"/>
              </a:ext>
            </a:extLst>
          </p:cNvPr>
          <p:cNvSpPr txBox="1"/>
          <p:nvPr/>
        </p:nvSpPr>
        <p:spPr>
          <a:xfrm>
            <a:off x="4007190" y="2840057"/>
            <a:ext cx="795042" cy="276999"/>
          </a:xfrm>
          <a:prstGeom prst="rect">
            <a:avLst/>
          </a:prstGeom>
          <a:noFill/>
        </p:spPr>
        <p:txBody>
          <a:bodyPr wrap="square" rtlCol="0">
            <a:spAutoFit/>
          </a:bodyPr>
          <a:lstStyle/>
          <a:p>
            <a:r>
              <a:rPr lang="en-US" sz="1200" dirty="0"/>
              <a:t>75 %</a:t>
            </a:r>
          </a:p>
        </p:txBody>
      </p:sp>
      <p:cxnSp>
        <p:nvCxnSpPr>
          <p:cNvPr id="40" name="Straight Connector 39">
            <a:extLst>
              <a:ext uri="{FF2B5EF4-FFF2-40B4-BE49-F238E27FC236}">
                <a16:creationId xmlns:a16="http://schemas.microsoft.com/office/drawing/2014/main" id="{305F5C87-91E0-45A1-97A1-0C892AED3223}"/>
              </a:ext>
            </a:extLst>
          </p:cNvPr>
          <p:cNvCxnSpPr>
            <a:cxnSpLocks/>
            <a:stCxn id="24" idx="1"/>
          </p:cNvCxnSpPr>
          <p:nvPr/>
        </p:nvCxnSpPr>
        <p:spPr>
          <a:xfrm flipH="1">
            <a:off x="1077935" y="4182788"/>
            <a:ext cx="124283"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8DC3AA94-E135-444B-9DE4-4F3DFD54F576}"/>
              </a:ext>
            </a:extLst>
          </p:cNvPr>
          <p:cNvCxnSpPr>
            <a:cxnSpLocks/>
            <a:stCxn id="24" idx="2"/>
          </p:cNvCxnSpPr>
          <p:nvPr/>
        </p:nvCxnSpPr>
        <p:spPr>
          <a:xfrm>
            <a:off x="1293658" y="4274228"/>
            <a:ext cx="0" cy="1146469"/>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A8A81C46-2A15-41BD-8070-1672E68D0078}"/>
              </a:ext>
            </a:extLst>
          </p:cNvPr>
          <p:cNvCxnSpPr>
            <a:cxnSpLocks/>
            <a:stCxn id="25" idx="2"/>
          </p:cNvCxnSpPr>
          <p:nvPr/>
        </p:nvCxnSpPr>
        <p:spPr>
          <a:xfrm>
            <a:off x="3278485" y="3894757"/>
            <a:ext cx="0" cy="1474818"/>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690E48FC-09C6-4B55-920A-CEA6EDAC0E18}"/>
              </a:ext>
            </a:extLst>
          </p:cNvPr>
          <p:cNvCxnSpPr>
            <a:cxnSpLocks/>
            <a:stCxn id="26" idx="1"/>
          </p:cNvCxnSpPr>
          <p:nvPr/>
        </p:nvCxnSpPr>
        <p:spPr>
          <a:xfrm flipH="1">
            <a:off x="1008751" y="3204526"/>
            <a:ext cx="3178723" cy="195"/>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B136F215-FC2B-4729-A153-EBEF1B6CF69A}"/>
              </a:ext>
            </a:extLst>
          </p:cNvPr>
          <p:cNvCxnSpPr>
            <a:cxnSpLocks/>
            <a:stCxn id="26" idx="2"/>
          </p:cNvCxnSpPr>
          <p:nvPr/>
        </p:nvCxnSpPr>
        <p:spPr>
          <a:xfrm>
            <a:off x="4278914" y="3295966"/>
            <a:ext cx="0" cy="215204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sp>
        <p:nvSpPr>
          <p:cNvPr id="77" name="TextBox 76">
            <a:extLst>
              <a:ext uri="{FF2B5EF4-FFF2-40B4-BE49-F238E27FC236}">
                <a16:creationId xmlns:a16="http://schemas.microsoft.com/office/drawing/2014/main" id="{72F53DD8-3135-4E53-A4CA-D9EF83C2C462}"/>
              </a:ext>
            </a:extLst>
          </p:cNvPr>
          <p:cNvSpPr txBox="1"/>
          <p:nvPr/>
        </p:nvSpPr>
        <p:spPr>
          <a:xfrm>
            <a:off x="2644696" y="5588682"/>
            <a:ext cx="564578" cy="307777"/>
          </a:xfrm>
          <a:prstGeom prst="rect">
            <a:avLst/>
          </a:prstGeom>
          <a:noFill/>
        </p:spPr>
        <p:txBody>
          <a:bodyPr wrap="square" rtlCol="0">
            <a:spAutoFit/>
          </a:bodyPr>
          <a:lstStyle/>
          <a:p>
            <a:r>
              <a:rPr lang="en-US" sz="1400" dirty="0"/>
              <a:t>Time</a:t>
            </a:r>
          </a:p>
        </p:txBody>
      </p:sp>
      <p:sp>
        <p:nvSpPr>
          <p:cNvPr id="78" name="TextBox 77">
            <a:extLst>
              <a:ext uri="{FF2B5EF4-FFF2-40B4-BE49-F238E27FC236}">
                <a16:creationId xmlns:a16="http://schemas.microsoft.com/office/drawing/2014/main" id="{11183F2E-228E-406E-9D28-00F23F4E6752}"/>
              </a:ext>
            </a:extLst>
          </p:cNvPr>
          <p:cNvSpPr txBox="1"/>
          <p:nvPr/>
        </p:nvSpPr>
        <p:spPr>
          <a:xfrm rot="16200000">
            <a:off x="-31946" y="3825815"/>
            <a:ext cx="827471" cy="307777"/>
          </a:xfrm>
          <a:prstGeom prst="rect">
            <a:avLst/>
          </a:prstGeom>
          <a:noFill/>
        </p:spPr>
        <p:txBody>
          <a:bodyPr wrap="none" rtlCol="0">
            <a:spAutoFit/>
          </a:bodyPr>
          <a:lstStyle/>
          <a:p>
            <a:r>
              <a:rPr lang="en-US" sz="1400" dirty="0"/>
              <a:t>Maturity</a:t>
            </a:r>
          </a:p>
        </p:txBody>
      </p:sp>
      <p:sp>
        <p:nvSpPr>
          <p:cNvPr id="81" name="Oval 80">
            <a:extLst>
              <a:ext uri="{FF2B5EF4-FFF2-40B4-BE49-F238E27FC236}">
                <a16:creationId xmlns:a16="http://schemas.microsoft.com/office/drawing/2014/main" id="{7649AFFD-0D31-4D3D-B5F0-825F0392357C}"/>
              </a:ext>
            </a:extLst>
          </p:cNvPr>
          <p:cNvSpPr/>
          <p:nvPr/>
        </p:nvSpPr>
        <p:spPr>
          <a:xfrm>
            <a:off x="2967683" y="3421493"/>
            <a:ext cx="605746" cy="634048"/>
          </a:xfrm>
          <a:prstGeom prst="ellipse">
            <a:avLst/>
          </a:prstGeom>
          <a:noFill/>
          <a:ln w="38100">
            <a:solidFill>
              <a:srgbClr val="FFEB8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p:cNvCxnSpPr/>
          <p:nvPr/>
        </p:nvCxnSpPr>
        <p:spPr>
          <a:xfrm>
            <a:off x="6096000" y="2133090"/>
            <a:ext cx="0" cy="3974163"/>
          </a:xfrm>
          <a:prstGeom prst="line">
            <a:avLst/>
          </a:prstGeom>
          <a:ln w="28575">
            <a:solidFill>
              <a:srgbClr val="7030A0"/>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CB40B664-BB2E-497F-9854-2DEC8F8FF6DF}"/>
              </a:ext>
            </a:extLst>
          </p:cNvPr>
          <p:cNvCxnSpPr>
            <a:cxnSpLocks/>
          </p:cNvCxnSpPr>
          <p:nvPr/>
        </p:nvCxnSpPr>
        <p:spPr>
          <a:xfrm>
            <a:off x="7528528" y="5412068"/>
            <a:ext cx="4036884" cy="2381"/>
          </a:xfrm>
          <a:prstGeom prst="straightConnector1">
            <a:avLst/>
          </a:prstGeom>
          <a:ln>
            <a:solidFill>
              <a:srgbClr val="63238C"/>
            </a:solidFill>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BA6A0E0E-0ECC-43EE-904C-33C33C9D9F98}"/>
              </a:ext>
            </a:extLst>
          </p:cNvPr>
          <p:cNvCxnSpPr>
            <a:cxnSpLocks/>
          </p:cNvCxnSpPr>
          <p:nvPr/>
        </p:nvCxnSpPr>
        <p:spPr>
          <a:xfrm flipV="1">
            <a:off x="7529359" y="2256255"/>
            <a:ext cx="8086" cy="3158196"/>
          </a:xfrm>
          <a:prstGeom prst="straightConnector1">
            <a:avLst/>
          </a:prstGeom>
          <a:ln>
            <a:solidFill>
              <a:srgbClr val="63238C"/>
            </a:solidFill>
            <a:tailEnd type="triangle"/>
          </a:ln>
        </p:spPr>
        <p:style>
          <a:lnRef idx="1">
            <a:schemeClr val="accent1"/>
          </a:lnRef>
          <a:fillRef idx="0">
            <a:schemeClr val="accent1"/>
          </a:fillRef>
          <a:effectRef idx="0">
            <a:schemeClr val="accent1"/>
          </a:effectRef>
          <a:fontRef idx="minor">
            <a:schemeClr val="tx1"/>
          </a:fontRef>
        </p:style>
      </p:cxnSp>
      <p:sp>
        <p:nvSpPr>
          <p:cNvPr id="65" name="Diamond 64">
            <a:extLst>
              <a:ext uri="{FF2B5EF4-FFF2-40B4-BE49-F238E27FC236}">
                <a16:creationId xmlns:a16="http://schemas.microsoft.com/office/drawing/2014/main" id="{BE222050-E169-4C16-92A5-C7BE20A11FCF}"/>
              </a:ext>
            </a:extLst>
          </p:cNvPr>
          <p:cNvSpPr/>
          <p:nvPr/>
        </p:nvSpPr>
        <p:spPr>
          <a:xfrm>
            <a:off x="7760361" y="4429888"/>
            <a:ext cx="182880" cy="182880"/>
          </a:xfrm>
          <a:prstGeom prst="diamond">
            <a:avLst/>
          </a:prstGeom>
          <a:solidFill>
            <a:srgbClr val="FBAA77"/>
          </a:solidFill>
          <a:ln>
            <a:solidFill>
              <a:srgbClr val="6323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Diamond 65">
            <a:extLst>
              <a:ext uri="{FF2B5EF4-FFF2-40B4-BE49-F238E27FC236}">
                <a16:creationId xmlns:a16="http://schemas.microsoft.com/office/drawing/2014/main" id="{A5BD3D7F-33CF-4329-AB87-035CF8E4E2D4}"/>
              </a:ext>
            </a:extLst>
          </p:cNvPr>
          <p:cNvSpPr/>
          <p:nvPr/>
        </p:nvSpPr>
        <p:spPr>
          <a:xfrm>
            <a:off x="9769834" y="4348545"/>
            <a:ext cx="182880" cy="182880"/>
          </a:xfrm>
          <a:prstGeom prst="diamond">
            <a:avLst/>
          </a:prstGeom>
          <a:solidFill>
            <a:srgbClr val="FBAA77"/>
          </a:solidFill>
          <a:ln>
            <a:solidFill>
              <a:srgbClr val="6323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Diamond 66">
            <a:extLst>
              <a:ext uri="{FF2B5EF4-FFF2-40B4-BE49-F238E27FC236}">
                <a16:creationId xmlns:a16="http://schemas.microsoft.com/office/drawing/2014/main" id="{C4518814-C0C4-4E50-B6F9-8128FC92FBBE}"/>
              </a:ext>
            </a:extLst>
          </p:cNvPr>
          <p:cNvSpPr/>
          <p:nvPr/>
        </p:nvSpPr>
        <p:spPr>
          <a:xfrm>
            <a:off x="10706235" y="3237890"/>
            <a:ext cx="182880" cy="182880"/>
          </a:xfrm>
          <a:prstGeom prst="diamond">
            <a:avLst/>
          </a:prstGeom>
          <a:solidFill>
            <a:srgbClr val="B1D580"/>
          </a:solidFill>
          <a:ln>
            <a:solidFill>
              <a:srgbClr val="6323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TextBox 67">
            <a:extLst>
              <a:ext uri="{FF2B5EF4-FFF2-40B4-BE49-F238E27FC236}">
                <a16:creationId xmlns:a16="http://schemas.microsoft.com/office/drawing/2014/main" id="{020DADB4-FA4C-4194-958C-D5B98123CABA}"/>
              </a:ext>
            </a:extLst>
          </p:cNvPr>
          <p:cNvSpPr txBox="1"/>
          <p:nvPr/>
        </p:nvSpPr>
        <p:spPr>
          <a:xfrm>
            <a:off x="7466174" y="5465572"/>
            <a:ext cx="647934" cy="246221"/>
          </a:xfrm>
          <a:prstGeom prst="rect">
            <a:avLst/>
          </a:prstGeom>
          <a:noFill/>
        </p:spPr>
        <p:txBody>
          <a:bodyPr wrap="none" rtlCol="0">
            <a:spAutoFit/>
          </a:bodyPr>
          <a:lstStyle/>
          <a:p>
            <a:r>
              <a:rPr lang="en-US" sz="1000" dirty="0"/>
              <a:t>Jun 2019</a:t>
            </a:r>
          </a:p>
        </p:txBody>
      </p:sp>
      <p:sp>
        <p:nvSpPr>
          <p:cNvPr id="70" name="TextBox 69">
            <a:extLst>
              <a:ext uri="{FF2B5EF4-FFF2-40B4-BE49-F238E27FC236}">
                <a16:creationId xmlns:a16="http://schemas.microsoft.com/office/drawing/2014/main" id="{025F6707-0DDA-405E-8E83-76D51BAEAC87}"/>
              </a:ext>
            </a:extLst>
          </p:cNvPr>
          <p:cNvSpPr txBox="1"/>
          <p:nvPr/>
        </p:nvSpPr>
        <p:spPr>
          <a:xfrm>
            <a:off x="9434672" y="5414449"/>
            <a:ext cx="654346" cy="246221"/>
          </a:xfrm>
          <a:prstGeom prst="rect">
            <a:avLst/>
          </a:prstGeom>
          <a:noFill/>
        </p:spPr>
        <p:txBody>
          <a:bodyPr wrap="none" rtlCol="0">
            <a:spAutoFit/>
          </a:bodyPr>
          <a:lstStyle/>
          <a:p>
            <a:r>
              <a:rPr lang="en-US" sz="1000" dirty="0"/>
              <a:t>Jun 2020</a:t>
            </a:r>
          </a:p>
        </p:txBody>
      </p:sp>
      <p:sp>
        <p:nvSpPr>
          <p:cNvPr id="71" name="TextBox 70">
            <a:extLst>
              <a:ext uri="{FF2B5EF4-FFF2-40B4-BE49-F238E27FC236}">
                <a16:creationId xmlns:a16="http://schemas.microsoft.com/office/drawing/2014/main" id="{EBA6C3B1-55FF-4940-B636-38000FAC1A31}"/>
              </a:ext>
            </a:extLst>
          </p:cNvPr>
          <p:cNvSpPr txBox="1"/>
          <p:nvPr/>
        </p:nvSpPr>
        <p:spPr>
          <a:xfrm>
            <a:off x="10466687" y="5535915"/>
            <a:ext cx="679994" cy="246221"/>
          </a:xfrm>
          <a:prstGeom prst="rect">
            <a:avLst/>
          </a:prstGeom>
          <a:noFill/>
        </p:spPr>
        <p:txBody>
          <a:bodyPr wrap="none" rtlCol="0">
            <a:spAutoFit/>
          </a:bodyPr>
          <a:lstStyle/>
          <a:p>
            <a:r>
              <a:rPr lang="en-US" sz="1000" dirty="0"/>
              <a:t>Dec 2020</a:t>
            </a:r>
          </a:p>
        </p:txBody>
      </p:sp>
      <p:graphicFrame>
        <p:nvGraphicFramePr>
          <p:cNvPr id="73" name="Table 12">
            <a:extLst>
              <a:ext uri="{FF2B5EF4-FFF2-40B4-BE49-F238E27FC236}">
                <a16:creationId xmlns:a16="http://schemas.microsoft.com/office/drawing/2014/main" id="{FAE9EC21-4C8A-40BB-8008-8EF88520A22E}"/>
              </a:ext>
            </a:extLst>
          </p:cNvPr>
          <p:cNvGraphicFramePr>
            <a:graphicFrameLocks noGrp="1"/>
          </p:cNvGraphicFramePr>
          <p:nvPr>
            <p:extLst>
              <p:ext uri="{D42A27DB-BD31-4B8C-83A1-F6EECF244321}">
                <p14:modId xmlns:p14="http://schemas.microsoft.com/office/powerpoint/2010/main" val="3706494495"/>
              </p:ext>
            </p:extLst>
          </p:nvPr>
        </p:nvGraphicFramePr>
        <p:xfrm>
          <a:off x="7095191" y="2452448"/>
          <a:ext cx="398117" cy="2959620"/>
        </p:xfrm>
        <a:graphic>
          <a:graphicData uri="http://schemas.openxmlformats.org/drawingml/2006/table">
            <a:tbl>
              <a:tblPr firstRow="1" bandRow="1">
                <a:tableStyleId>{2D5ABB26-0587-4C30-8999-92F81FD0307C}</a:tableStyleId>
              </a:tblPr>
              <a:tblGrid>
                <a:gridCol w="398117">
                  <a:extLst>
                    <a:ext uri="{9D8B030D-6E8A-4147-A177-3AD203B41FA5}">
                      <a16:colId xmlns:a16="http://schemas.microsoft.com/office/drawing/2014/main" val="2116624207"/>
                    </a:ext>
                  </a:extLst>
                </a:gridCol>
              </a:tblGrid>
              <a:tr h="295962">
                <a:tc>
                  <a:txBody>
                    <a:bodyPr/>
                    <a:lstStyle/>
                    <a:p>
                      <a:pPr algn="ctr"/>
                      <a:r>
                        <a:rPr lang="en-US" sz="1000" dirty="0"/>
                        <a:t>100</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3BE7B"/>
                    </a:solidFill>
                  </a:tcPr>
                </a:tc>
                <a:extLst>
                  <a:ext uri="{0D108BD9-81ED-4DB2-BD59-A6C34878D82A}">
                    <a16:rowId xmlns:a16="http://schemas.microsoft.com/office/drawing/2014/main" val="401795277"/>
                  </a:ext>
                </a:extLst>
              </a:tr>
              <a:tr h="295962">
                <a:tc>
                  <a:txBody>
                    <a:bodyPr/>
                    <a:lstStyle/>
                    <a:p>
                      <a:pPr algn="ctr"/>
                      <a:r>
                        <a:rPr lang="en-US" sz="1000" dirty="0"/>
                        <a:t>90</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1D580"/>
                    </a:solidFill>
                  </a:tcPr>
                </a:tc>
                <a:extLst>
                  <a:ext uri="{0D108BD9-81ED-4DB2-BD59-A6C34878D82A}">
                    <a16:rowId xmlns:a16="http://schemas.microsoft.com/office/drawing/2014/main" val="537042903"/>
                  </a:ext>
                </a:extLst>
              </a:tr>
              <a:tr h="295962">
                <a:tc>
                  <a:txBody>
                    <a:bodyPr/>
                    <a:lstStyle/>
                    <a:p>
                      <a:pPr algn="ctr"/>
                      <a:r>
                        <a:rPr lang="en-US" sz="1000" dirty="0"/>
                        <a:t>80</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1D580"/>
                    </a:solidFill>
                  </a:tcPr>
                </a:tc>
                <a:extLst>
                  <a:ext uri="{0D108BD9-81ED-4DB2-BD59-A6C34878D82A}">
                    <a16:rowId xmlns:a16="http://schemas.microsoft.com/office/drawing/2014/main" val="2452824408"/>
                  </a:ext>
                </a:extLst>
              </a:tr>
              <a:tr h="295962">
                <a:tc>
                  <a:txBody>
                    <a:bodyPr/>
                    <a:lstStyle/>
                    <a:p>
                      <a:pPr algn="ctr"/>
                      <a:r>
                        <a:rPr lang="en-US" sz="1000" dirty="0"/>
                        <a:t>70</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EB84"/>
                    </a:solidFill>
                  </a:tcPr>
                </a:tc>
                <a:extLst>
                  <a:ext uri="{0D108BD9-81ED-4DB2-BD59-A6C34878D82A}">
                    <a16:rowId xmlns:a16="http://schemas.microsoft.com/office/drawing/2014/main" val="199270088"/>
                  </a:ext>
                </a:extLst>
              </a:tr>
              <a:tr h="295962">
                <a:tc>
                  <a:txBody>
                    <a:bodyPr/>
                    <a:lstStyle/>
                    <a:p>
                      <a:pPr algn="ctr"/>
                      <a:r>
                        <a:rPr lang="en-US" sz="1000" dirty="0"/>
                        <a:t>60</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EB84"/>
                    </a:solidFill>
                  </a:tcPr>
                </a:tc>
                <a:extLst>
                  <a:ext uri="{0D108BD9-81ED-4DB2-BD59-A6C34878D82A}">
                    <a16:rowId xmlns:a16="http://schemas.microsoft.com/office/drawing/2014/main" val="3054991337"/>
                  </a:ext>
                </a:extLst>
              </a:tr>
              <a:tr h="295962">
                <a:tc>
                  <a:txBody>
                    <a:bodyPr/>
                    <a:lstStyle/>
                    <a:p>
                      <a:pPr algn="ctr"/>
                      <a:r>
                        <a:rPr lang="en-US" sz="1000" dirty="0"/>
                        <a:t>50</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EB84"/>
                    </a:solidFill>
                  </a:tcPr>
                </a:tc>
                <a:extLst>
                  <a:ext uri="{0D108BD9-81ED-4DB2-BD59-A6C34878D82A}">
                    <a16:rowId xmlns:a16="http://schemas.microsoft.com/office/drawing/2014/main" val="786055477"/>
                  </a:ext>
                </a:extLst>
              </a:tr>
              <a:tr h="295962">
                <a:tc>
                  <a:txBody>
                    <a:bodyPr/>
                    <a:lstStyle/>
                    <a:p>
                      <a:pPr algn="ctr"/>
                      <a:r>
                        <a:rPr lang="en-US" sz="1000" dirty="0"/>
                        <a:t>40</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CC354"/>
                    </a:solidFill>
                  </a:tcPr>
                </a:tc>
                <a:extLst>
                  <a:ext uri="{0D108BD9-81ED-4DB2-BD59-A6C34878D82A}">
                    <a16:rowId xmlns:a16="http://schemas.microsoft.com/office/drawing/2014/main" val="2157625746"/>
                  </a:ext>
                </a:extLst>
              </a:tr>
              <a:tr h="295962">
                <a:tc>
                  <a:txBody>
                    <a:bodyPr/>
                    <a:lstStyle/>
                    <a:p>
                      <a:pPr algn="ctr"/>
                      <a:r>
                        <a:rPr lang="en-US" sz="1000" dirty="0"/>
                        <a:t>30</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CC354"/>
                    </a:solidFill>
                  </a:tcPr>
                </a:tc>
                <a:extLst>
                  <a:ext uri="{0D108BD9-81ED-4DB2-BD59-A6C34878D82A}">
                    <a16:rowId xmlns:a16="http://schemas.microsoft.com/office/drawing/2014/main" val="2040316420"/>
                  </a:ext>
                </a:extLst>
              </a:tr>
              <a:tr h="295962">
                <a:tc>
                  <a:txBody>
                    <a:bodyPr/>
                    <a:lstStyle/>
                    <a:p>
                      <a:pPr algn="ctr"/>
                      <a:r>
                        <a:rPr lang="en-US" sz="1000" dirty="0"/>
                        <a:t>20</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8696B"/>
                    </a:solidFill>
                  </a:tcPr>
                </a:tc>
                <a:extLst>
                  <a:ext uri="{0D108BD9-81ED-4DB2-BD59-A6C34878D82A}">
                    <a16:rowId xmlns:a16="http://schemas.microsoft.com/office/drawing/2014/main" val="978042217"/>
                  </a:ext>
                </a:extLst>
              </a:tr>
              <a:tr h="295962">
                <a:tc>
                  <a:txBody>
                    <a:bodyPr/>
                    <a:lstStyle/>
                    <a:p>
                      <a:pPr algn="ctr"/>
                      <a:r>
                        <a:rPr lang="en-US" sz="1000" dirty="0"/>
                        <a:t>10</a:t>
                      </a:r>
                    </a:p>
                  </a:txBody>
                  <a:tcPr>
                    <a:lnT w="12700" cap="flat" cmpd="sng" algn="ctr">
                      <a:solidFill>
                        <a:schemeClr val="tx1"/>
                      </a:solidFill>
                      <a:prstDash val="solid"/>
                      <a:round/>
                      <a:headEnd type="none" w="med" len="med"/>
                      <a:tailEnd type="none" w="med" len="med"/>
                    </a:lnT>
                    <a:solidFill>
                      <a:srgbClr val="F8696B"/>
                    </a:solidFill>
                  </a:tcPr>
                </a:tc>
                <a:extLst>
                  <a:ext uri="{0D108BD9-81ED-4DB2-BD59-A6C34878D82A}">
                    <a16:rowId xmlns:a16="http://schemas.microsoft.com/office/drawing/2014/main" val="963887157"/>
                  </a:ext>
                </a:extLst>
              </a:tr>
            </a:tbl>
          </a:graphicData>
        </a:graphic>
      </p:graphicFrame>
      <p:sp>
        <p:nvSpPr>
          <p:cNvPr id="75" name="TextBox 74">
            <a:extLst>
              <a:ext uri="{FF2B5EF4-FFF2-40B4-BE49-F238E27FC236}">
                <a16:creationId xmlns:a16="http://schemas.microsoft.com/office/drawing/2014/main" id="{6F6E1EA4-60A2-4445-BE83-D56CA04F99F0}"/>
              </a:ext>
            </a:extLst>
          </p:cNvPr>
          <p:cNvSpPr txBox="1"/>
          <p:nvPr/>
        </p:nvSpPr>
        <p:spPr>
          <a:xfrm>
            <a:off x="7797941" y="4501693"/>
            <a:ext cx="786957" cy="400110"/>
          </a:xfrm>
          <a:prstGeom prst="rect">
            <a:avLst/>
          </a:prstGeom>
          <a:noFill/>
        </p:spPr>
        <p:txBody>
          <a:bodyPr wrap="square" rtlCol="0">
            <a:spAutoFit/>
          </a:bodyPr>
          <a:lstStyle/>
          <a:p>
            <a:pPr algn="ctr"/>
            <a:r>
              <a:rPr lang="en-US" sz="1000" dirty="0"/>
              <a:t>The baseline </a:t>
            </a:r>
          </a:p>
        </p:txBody>
      </p:sp>
      <p:sp>
        <p:nvSpPr>
          <p:cNvPr id="76" name="TextBox 75">
            <a:extLst>
              <a:ext uri="{FF2B5EF4-FFF2-40B4-BE49-F238E27FC236}">
                <a16:creationId xmlns:a16="http://schemas.microsoft.com/office/drawing/2014/main" id="{538247E0-E045-4C5B-B62F-977B015D3307}"/>
              </a:ext>
            </a:extLst>
          </p:cNvPr>
          <p:cNvSpPr txBox="1"/>
          <p:nvPr/>
        </p:nvSpPr>
        <p:spPr>
          <a:xfrm>
            <a:off x="9671230" y="4471095"/>
            <a:ext cx="1197249" cy="369332"/>
          </a:xfrm>
          <a:prstGeom prst="rect">
            <a:avLst/>
          </a:prstGeom>
          <a:noFill/>
        </p:spPr>
        <p:txBody>
          <a:bodyPr wrap="square" rtlCol="0">
            <a:spAutoFit/>
          </a:bodyPr>
          <a:lstStyle/>
          <a:p>
            <a:pPr algn="ctr"/>
            <a:r>
              <a:rPr lang="en-US" sz="900" dirty="0"/>
              <a:t>The current Measurement </a:t>
            </a:r>
          </a:p>
        </p:txBody>
      </p:sp>
      <p:sp>
        <p:nvSpPr>
          <p:cNvPr id="79" name="TextBox 78">
            <a:extLst>
              <a:ext uri="{FF2B5EF4-FFF2-40B4-BE49-F238E27FC236}">
                <a16:creationId xmlns:a16="http://schemas.microsoft.com/office/drawing/2014/main" id="{DBB34843-AD7A-4E2B-9A77-CDC9C66F6277}"/>
              </a:ext>
            </a:extLst>
          </p:cNvPr>
          <p:cNvSpPr txBox="1"/>
          <p:nvPr/>
        </p:nvSpPr>
        <p:spPr>
          <a:xfrm>
            <a:off x="10826974" y="3033681"/>
            <a:ext cx="738438" cy="400110"/>
          </a:xfrm>
          <a:prstGeom prst="rect">
            <a:avLst/>
          </a:prstGeom>
          <a:noFill/>
        </p:spPr>
        <p:txBody>
          <a:bodyPr wrap="square" rtlCol="0">
            <a:spAutoFit/>
          </a:bodyPr>
          <a:lstStyle/>
          <a:p>
            <a:pPr algn="ctr"/>
            <a:r>
              <a:rPr lang="en-US" sz="1000" dirty="0"/>
              <a:t>The Target</a:t>
            </a:r>
          </a:p>
        </p:txBody>
      </p:sp>
      <p:sp>
        <p:nvSpPr>
          <p:cNvPr id="80" name="TextBox 79">
            <a:extLst>
              <a:ext uri="{FF2B5EF4-FFF2-40B4-BE49-F238E27FC236}">
                <a16:creationId xmlns:a16="http://schemas.microsoft.com/office/drawing/2014/main" id="{137FC056-00CA-456A-8327-79876B81A389}"/>
              </a:ext>
            </a:extLst>
          </p:cNvPr>
          <p:cNvSpPr txBox="1"/>
          <p:nvPr/>
        </p:nvSpPr>
        <p:spPr>
          <a:xfrm>
            <a:off x="7635683" y="4134506"/>
            <a:ext cx="795042" cy="276999"/>
          </a:xfrm>
          <a:prstGeom prst="rect">
            <a:avLst/>
          </a:prstGeom>
          <a:noFill/>
        </p:spPr>
        <p:txBody>
          <a:bodyPr wrap="square" rtlCol="0">
            <a:spAutoFit/>
          </a:bodyPr>
          <a:lstStyle/>
          <a:p>
            <a:r>
              <a:rPr lang="en-US" sz="1200" dirty="0"/>
              <a:t>30%</a:t>
            </a:r>
          </a:p>
        </p:txBody>
      </p:sp>
      <p:sp>
        <p:nvSpPr>
          <p:cNvPr id="82" name="TextBox 81">
            <a:extLst>
              <a:ext uri="{FF2B5EF4-FFF2-40B4-BE49-F238E27FC236}">
                <a16:creationId xmlns:a16="http://schemas.microsoft.com/office/drawing/2014/main" id="{8443B1AC-78FB-4955-BE30-31DEE99C2F65}"/>
              </a:ext>
            </a:extLst>
          </p:cNvPr>
          <p:cNvSpPr txBox="1"/>
          <p:nvPr/>
        </p:nvSpPr>
        <p:spPr>
          <a:xfrm>
            <a:off x="9650897" y="4053163"/>
            <a:ext cx="795042" cy="276999"/>
          </a:xfrm>
          <a:prstGeom prst="rect">
            <a:avLst/>
          </a:prstGeom>
          <a:noFill/>
        </p:spPr>
        <p:txBody>
          <a:bodyPr wrap="square" rtlCol="0">
            <a:spAutoFit/>
          </a:bodyPr>
          <a:lstStyle/>
          <a:p>
            <a:r>
              <a:rPr lang="en-US" sz="1200" dirty="0"/>
              <a:t>32.2%</a:t>
            </a:r>
          </a:p>
        </p:txBody>
      </p:sp>
      <p:sp>
        <p:nvSpPr>
          <p:cNvPr id="83" name="TextBox 82">
            <a:extLst>
              <a:ext uri="{FF2B5EF4-FFF2-40B4-BE49-F238E27FC236}">
                <a16:creationId xmlns:a16="http://schemas.microsoft.com/office/drawing/2014/main" id="{8850BBC4-E60F-466F-B692-4FE03FA27DE6}"/>
              </a:ext>
            </a:extLst>
          </p:cNvPr>
          <p:cNvSpPr txBox="1"/>
          <p:nvPr/>
        </p:nvSpPr>
        <p:spPr>
          <a:xfrm>
            <a:off x="10414804" y="2920452"/>
            <a:ext cx="795042" cy="276999"/>
          </a:xfrm>
          <a:prstGeom prst="rect">
            <a:avLst/>
          </a:prstGeom>
          <a:noFill/>
        </p:spPr>
        <p:txBody>
          <a:bodyPr wrap="square" rtlCol="0">
            <a:spAutoFit/>
          </a:bodyPr>
          <a:lstStyle/>
          <a:p>
            <a:pPr algn="ctr"/>
            <a:r>
              <a:rPr lang="en-US" sz="1200" dirty="0"/>
              <a:t>70 %</a:t>
            </a:r>
          </a:p>
        </p:txBody>
      </p:sp>
      <p:cxnSp>
        <p:nvCxnSpPr>
          <p:cNvPr id="85" name="Straight Connector 84">
            <a:extLst>
              <a:ext uri="{FF2B5EF4-FFF2-40B4-BE49-F238E27FC236}">
                <a16:creationId xmlns:a16="http://schemas.microsoft.com/office/drawing/2014/main" id="{0A4490AE-E58A-43C2-9E7E-006E7B2B6061}"/>
              </a:ext>
            </a:extLst>
          </p:cNvPr>
          <p:cNvCxnSpPr>
            <a:cxnSpLocks/>
            <a:stCxn id="65" idx="2"/>
          </p:cNvCxnSpPr>
          <p:nvPr/>
        </p:nvCxnSpPr>
        <p:spPr>
          <a:xfrm>
            <a:off x="7851801" y="4612768"/>
            <a:ext cx="0" cy="79930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15D85B63-8B19-4851-B5FE-9D5F97645592}"/>
              </a:ext>
            </a:extLst>
          </p:cNvPr>
          <p:cNvCxnSpPr>
            <a:cxnSpLocks/>
            <a:stCxn id="66" idx="2"/>
          </p:cNvCxnSpPr>
          <p:nvPr/>
        </p:nvCxnSpPr>
        <p:spPr>
          <a:xfrm>
            <a:off x="9861274" y="4531425"/>
            <a:ext cx="0" cy="83815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168322E5-A1CE-40F1-B5D7-B7115F64B4F4}"/>
              </a:ext>
            </a:extLst>
          </p:cNvPr>
          <p:cNvCxnSpPr>
            <a:cxnSpLocks/>
            <a:stCxn id="67" idx="1"/>
          </p:cNvCxnSpPr>
          <p:nvPr/>
        </p:nvCxnSpPr>
        <p:spPr>
          <a:xfrm flipH="1">
            <a:off x="7527512" y="3329330"/>
            <a:ext cx="3178723" cy="195"/>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C31382FC-EA41-4592-9E99-61A585BB152E}"/>
              </a:ext>
            </a:extLst>
          </p:cNvPr>
          <p:cNvCxnSpPr>
            <a:cxnSpLocks/>
            <a:stCxn id="67" idx="2"/>
          </p:cNvCxnSpPr>
          <p:nvPr/>
        </p:nvCxnSpPr>
        <p:spPr>
          <a:xfrm>
            <a:off x="10797675" y="3420770"/>
            <a:ext cx="0" cy="1991298"/>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sp>
        <p:nvSpPr>
          <p:cNvPr id="89" name="TextBox 88">
            <a:extLst>
              <a:ext uri="{FF2B5EF4-FFF2-40B4-BE49-F238E27FC236}">
                <a16:creationId xmlns:a16="http://schemas.microsoft.com/office/drawing/2014/main" id="{3EAD8908-4051-41B0-A467-F824A0A40840}"/>
              </a:ext>
            </a:extLst>
          </p:cNvPr>
          <p:cNvSpPr txBox="1"/>
          <p:nvPr/>
        </p:nvSpPr>
        <p:spPr>
          <a:xfrm>
            <a:off x="8915395" y="5575960"/>
            <a:ext cx="564578" cy="307777"/>
          </a:xfrm>
          <a:prstGeom prst="rect">
            <a:avLst/>
          </a:prstGeom>
          <a:noFill/>
        </p:spPr>
        <p:txBody>
          <a:bodyPr wrap="none" rtlCol="0">
            <a:spAutoFit/>
          </a:bodyPr>
          <a:lstStyle/>
          <a:p>
            <a:r>
              <a:rPr lang="en-US" sz="1400" dirty="0"/>
              <a:t>Time</a:t>
            </a:r>
          </a:p>
        </p:txBody>
      </p:sp>
      <p:sp>
        <p:nvSpPr>
          <p:cNvPr id="90" name="TextBox 89">
            <a:extLst>
              <a:ext uri="{FF2B5EF4-FFF2-40B4-BE49-F238E27FC236}">
                <a16:creationId xmlns:a16="http://schemas.microsoft.com/office/drawing/2014/main" id="{79698182-0F33-48DF-99C0-3691E774B497}"/>
              </a:ext>
            </a:extLst>
          </p:cNvPr>
          <p:cNvSpPr txBox="1"/>
          <p:nvPr/>
        </p:nvSpPr>
        <p:spPr>
          <a:xfrm rot="16200000">
            <a:off x="6487831" y="3812194"/>
            <a:ext cx="827471" cy="307777"/>
          </a:xfrm>
          <a:prstGeom prst="rect">
            <a:avLst/>
          </a:prstGeom>
          <a:noFill/>
        </p:spPr>
        <p:txBody>
          <a:bodyPr wrap="none" rtlCol="0">
            <a:spAutoFit/>
          </a:bodyPr>
          <a:lstStyle/>
          <a:p>
            <a:r>
              <a:rPr lang="en-US" sz="1400" dirty="0"/>
              <a:t>Maturity</a:t>
            </a:r>
          </a:p>
        </p:txBody>
      </p:sp>
      <p:cxnSp>
        <p:nvCxnSpPr>
          <p:cNvPr id="92" name="Straight Connector 91">
            <a:extLst>
              <a:ext uri="{FF2B5EF4-FFF2-40B4-BE49-F238E27FC236}">
                <a16:creationId xmlns:a16="http://schemas.microsoft.com/office/drawing/2014/main" id="{13CCB945-FAE0-459E-9217-1FAFACCC2481}"/>
              </a:ext>
            </a:extLst>
          </p:cNvPr>
          <p:cNvCxnSpPr>
            <a:cxnSpLocks/>
            <a:stCxn id="66" idx="1"/>
          </p:cNvCxnSpPr>
          <p:nvPr/>
        </p:nvCxnSpPr>
        <p:spPr>
          <a:xfrm flipH="1">
            <a:off x="7562850" y="4439985"/>
            <a:ext cx="2206984" cy="10211"/>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A49B0C7-CEA6-4FB0-8416-AD0951F73874}"/>
              </a:ext>
            </a:extLst>
          </p:cNvPr>
          <p:cNvCxnSpPr>
            <a:cxnSpLocks/>
            <a:stCxn id="65" idx="1"/>
          </p:cNvCxnSpPr>
          <p:nvPr/>
        </p:nvCxnSpPr>
        <p:spPr>
          <a:xfrm flipH="1">
            <a:off x="7548165" y="4521328"/>
            <a:ext cx="212196"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sp>
        <p:nvSpPr>
          <p:cNvPr id="98" name="TextBox 97">
            <a:extLst>
              <a:ext uri="{FF2B5EF4-FFF2-40B4-BE49-F238E27FC236}">
                <a16:creationId xmlns:a16="http://schemas.microsoft.com/office/drawing/2014/main" id="{1D3398DB-98A8-4410-A954-7B91181CEB43}"/>
              </a:ext>
            </a:extLst>
          </p:cNvPr>
          <p:cNvSpPr txBox="1"/>
          <p:nvPr/>
        </p:nvSpPr>
        <p:spPr>
          <a:xfrm>
            <a:off x="471860" y="1305943"/>
            <a:ext cx="4991645" cy="923330"/>
          </a:xfrm>
          <a:prstGeom prst="rect">
            <a:avLst/>
          </a:prstGeom>
          <a:noFill/>
        </p:spPr>
        <p:txBody>
          <a:bodyPr wrap="square" rtlCol="0">
            <a:spAutoFit/>
          </a:bodyPr>
          <a:lstStyle/>
          <a:p>
            <a:r>
              <a:rPr lang="en-US" dirty="0"/>
              <a:t>TechOps Measurement for last year (2019), the current measurement and the target at the end of this year (2020)</a:t>
            </a:r>
          </a:p>
        </p:txBody>
      </p:sp>
      <p:sp>
        <p:nvSpPr>
          <p:cNvPr id="99" name="TextBox 98">
            <a:extLst>
              <a:ext uri="{FF2B5EF4-FFF2-40B4-BE49-F238E27FC236}">
                <a16:creationId xmlns:a16="http://schemas.microsoft.com/office/drawing/2014/main" id="{7E9115AF-DC23-4816-A02A-B4EE45DB947F}"/>
              </a:ext>
            </a:extLst>
          </p:cNvPr>
          <p:cNvSpPr txBox="1"/>
          <p:nvPr/>
        </p:nvSpPr>
        <p:spPr>
          <a:xfrm>
            <a:off x="6569515" y="1197515"/>
            <a:ext cx="5256338" cy="923330"/>
          </a:xfrm>
          <a:prstGeom prst="rect">
            <a:avLst/>
          </a:prstGeom>
          <a:noFill/>
        </p:spPr>
        <p:txBody>
          <a:bodyPr wrap="square" rtlCol="0">
            <a:spAutoFit/>
          </a:bodyPr>
          <a:lstStyle/>
          <a:p>
            <a:r>
              <a:rPr lang="en-US" dirty="0"/>
              <a:t>Cyber Security GRC Measurement for last year (2019), the current measurement and the target at the end of this year (2020)</a:t>
            </a:r>
          </a:p>
        </p:txBody>
      </p:sp>
      <p:sp>
        <p:nvSpPr>
          <p:cNvPr id="100" name="Rectangle 99">
            <a:extLst>
              <a:ext uri="{FF2B5EF4-FFF2-40B4-BE49-F238E27FC236}">
                <a16:creationId xmlns:a16="http://schemas.microsoft.com/office/drawing/2014/main" id="{7A640E43-CC91-4D15-B976-BF09B6CAFAFD}"/>
              </a:ext>
            </a:extLst>
          </p:cNvPr>
          <p:cNvSpPr/>
          <p:nvPr/>
        </p:nvSpPr>
        <p:spPr>
          <a:xfrm>
            <a:off x="1309032" y="5977865"/>
            <a:ext cx="3376541" cy="429882"/>
          </a:xfrm>
          <a:prstGeom prst="rect">
            <a:avLst/>
          </a:prstGeom>
          <a:solidFill>
            <a:srgbClr val="9966FF"/>
          </a:solidFill>
          <a:ln>
            <a:solidFill>
              <a:srgbClr val="99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TechOps</a:t>
            </a:r>
          </a:p>
        </p:txBody>
      </p:sp>
      <p:sp>
        <p:nvSpPr>
          <p:cNvPr id="101" name="Rectangle 100">
            <a:extLst>
              <a:ext uri="{FF2B5EF4-FFF2-40B4-BE49-F238E27FC236}">
                <a16:creationId xmlns:a16="http://schemas.microsoft.com/office/drawing/2014/main" id="{02B79B49-3831-4E62-8056-7BAE2C8FC4DE}"/>
              </a:ext>
            </a:extLst>
          </p:cNvPr>
          <p:cNvSpPr/>
          <p:nvPr/>
        </p:nvSpPr>
        <p:spPr>
          <a:xfrm>
            <a:off x="7635683" y="5996427"/>
            <a:ext cx="3395121" cy="429882"/>
          </a:xfrm>
          <a:prstGeom prst="rect">
            <a:avLst/>
          </a:prstGeom>
          <a:solidFill>
            <a:srgbClr val="9966FF"/>
          </a:solidFill>
          <a:ln>
            <a:solidFill>
              <a:srgbClr val="99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Cyber Security - GRC</a:t>
            </a:r>
          </a:p>
        </p:txBody>
      </p:sp>
    </p:spTree>
    <p:extLst>
      <p:ext uri="{BB962C8B-B14F-4D97-AF65-F5344CB8AC3E}">
        <p14:creationId xmlns:p14="http://schemas.microsoft.com/office/powerpoint/2010/main" val="17015270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Picture 30">
            <a:extLst>
              <a:ext uri="{FF2B5EF4-FFF2-40B4-BE49-F238E27FC236}">
                <a16:creationId xmlns:a16="http://schemas.microsoft.com/office/drawing/2014/main" id="{1DD9A104-7761-40D7-A95F-321A2E693D64}"/>
              </a:ext>
            </a:extLst>
          </p:cNvPr>
          <p:cNvPicPr>
            <a:picLocks noChangeAspect="1"/>
          </p:cNvPicPr>
          <p:nvPr/>
        </p:nvPicPr>
        <p:blipFill rotWithShape="1">
          <a:blip r:embed="rId2"/>
          <a:srcRect l="20304" r="12641" b="51188"/>
          <a:stretch/>
        </p:blipFill>
        <p:spPr>
          <a:xfrm>
            <a:off x="705343" y="2256180"/>
            <a:ext cx="3106928" cy="1508760"/>
          </a:xfrm>
          <a:prstGeom prst="rect">
            <a:avLst/>
          </a:prstGeom>
        </p:spPr>
      </p:pic>
      <p:sp>
        <p:nvSpPr>
          <p:cNvPr id="2" name="Slide Number Placeholder 1">
            <a:extLst>
              <a:ext uri="{FF2B5EF4-FFF2-40B4-BE49-F238E27FC236}">
                <a16:creationId xmlns:a16="http://schemas.microsoft.com/office/drawing/2014/main" id="{DE44D429-674A-4B0B-A041-494E93CD34D8}"/>
              </a:ext>
            </a:extLst>
          </p:cNvPr>
          <p:cNvSpPr>
            <a:spLocks noGrp="1"/>
          </p:cNvSpPr>
          <p:nvPr>
            <p:ph type="sldNum" sz="quarter" idx="4"/>
          </p:nvPr>
        </p:nvSpPr>
        <p:spPr/>
        <p:txBody>
          <a:bodyPr/>
          <a:lstStyle/>
          <a:p>
            <a:pPr defTabSz="1213838"/>
            <a:fld id="{5CFFC625-3172-475A-8D6E-A802FCB1DA5C}" type="slidenum">
              <a:rPr lang="en-US" smtClean="0"/>
              <a:pPr defTabSz="1213838"/>
              <a:t>11</a:t>
            </a:fld>
            <a:endParaRPr lang="en-US" dirty="0"/>
          </a:p>
        </p:txBody>
      </p:sp>
      <p:grpSp>
        <p:nvGrpSpPr>
          <p:cNvPr id="10" name="Grupo 12">
            <a:extLst>
              <a:ext uri="{FF2B5EF4-FFF2-40B4-BE49-F238E27FC236}">
                <a16:creationId xmlns:a16="http://schemas.microsoft.com/office/drawing/2014/main" id="{BF1E06DB-2E2A-4EF6-8D44-0FBEE297F374}"/>
              </a:ext>
            </a:extLst>
          </p:cNvPr>
          <p:cNvGrpSpPr/>
          <p:nvPr/>
        </p:nvGrpSpPr>
        <p:grpSpPr>
          <a:xfrm>
            <a:off x="0" y="331855"/>
            <a:ext cx="8133770" cy="624773"/>
            <a:chOff x="0" y="2721769"/>
            <a:chExt cx="8965175" cy="1406525"/>
          </a:xfrm>
        </p:grpSpPr>
        <p:sp>
          <p:nvSpPr>
            <p:cNvPr id="11" name="Rectángulo 10">
              <a:extLst>
                <a:ext uri="{FF2B5EF4-FFF2-40B4-BE49-F238E27FC236}">
                  <a16:creationId xmlns:a16="http://schemas.microsoft.com/office/drawing/2014/main" id="{995D214D-4F97-4D12-B100-1B3E0A2EEC44}"/>
                </a:ext>
              </a:extLst>
            </p:cNvPr>
            <p:cNvSpPr/>
            <p:nvPr userDrawn="1"/>
          </p:nvSpPr>
          <p:spPr>
            <a:xfrm>
              <a:off x="0" y="2721769"/>
              <a:ext cx="8319712" cy="1406525"/>
            </a:xfrm>
            <a:prstGeom prst="rect">
              <a:avLst/>
            </a:prstGeom>
            <a:solidFill>
              <a:srgbClr val="4F008C"/>
            </a:solidFill>
            <a:ln w="12700" cap="flat" cmpd="sng" algn="ctr">
              <a:noFill/>
              <a:prstDash val="solid"/>
              <a:miter lim="800000"/>
            </a:ln>
            <a:effectLst/>
          </p:spPr>
          <p:txBody>
            <a:bodyPr rtlCol="0" anchor="ctr"/>
            <a:lstStyle/>
            <a:p>
              <a:pPr>
                <a:defRPr sz="1862" b="0" i="0" u="none" strike="noStrike" kern="1200" spc="0" baseline="0">
                  <a:solidFill>
                    <a:srgbClr val="53565A">
                      <a:lumMod val="65000"/>
                      <a:lumOff val="35000"/>
                    </a:srgbClr>
                  </a:solidFill>
                  <a:latin typeface="+mn-lt"/>
                  <a:ea typeface="+mn-ea"/>
                  <a:cs typeface="+mn-cs"/>
                </a:defRPr>
              </a:pPr>
              <a:r>
                <a:rPr lang="en-US" sz="2000" b="1" dirty="0">
                  <a:solidFill>
                    <a:schemeClr val="bg1"/>
                  </a:solidFill>
                  <a:latin typeface="Century Gothic" panose="020B0502020202020204" pitchFamily="34" charset="0"/>
                </a:rPr>
                <a:t>2.3 Detailed Operational Excellence Maturity Result</a:t>
              </a:r>
            </a:p>
          </p:txBody>
        </p:sp>
        <p:sp>
          <p:nvSpPr>
            <p:cNvPr id="12" name="Rectángulo 11">
              <a:extLst>
                <a:ext uri="{FF2B5EF4-FFF2-40B4-BE49-F238E27FC236}">
                  <a16:creationId xmlns:a16="http://schemas.microsoft.com/office/drawing/2014/main" id="{2755B740-8FF1-4600-B959-220F1A03C052}"/>
                </a:ext>
              </a:extLst>
            </p:cNvPr>
            <p:cNvSpPr/>
            <p:nvPr userDrawn="1"/>
          </p:nvSpPr>
          <p:spPr>
            <a:xfrm>
              <a:off x="8319712" y="2721769"/>
              <a:ext cx="645463" cy="1406525"/>
            </a:xfrm>
            <a:prstGeom prst="rect">
              <a:avLst/>
            </a:prstGeom>
            <a:solidFill>
              <a:srgbClr val="FF375E"/>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s-ES" sz="1800" b="0" i="0" u="none" strike="noStrike" kern="0" cap="none" spc="0" normalizeH="0" baseline="0" noProof="0" dirty="0">
                <a:ln>
                  <a:noFill/>
                </a:ln>
                <a:solidFill>
                  <a:srgbClr val="FFFFFF"/>
                </a:solidFill>
                <a:effectLst/>
                <a:uLnTx/>
                <a:uFillTx/>
                <a:latin typeface="Arial"/>
                <a:ea typeface="+mn-ea"/>
                <a:cs typeface="+mn-cs"/>
              </a:endParaRPr>
            </a:p>
          </p:txBody>
        </p:sp>
      </p:grpSp>
      <p:graphicFrame>
        <p:nvGraphicFramePr>
          <p:cNvPr id="6" name="Chart 5">
            <a:extLst>
              <a:ext uri="{FF2B5EF4-FFF2-40B4-BE49-F238E27FC236}">
                <a16:creationId xmlns:a16="http://schemas.microsoft.com/office/drawing/2014/main" id="{2CE1EE90-919B-43E6-AB0D-31579E5FBBF3}"/>
              </a:ext>
            </a:extLst>
          </p:cNvPr>
          <p:cNvGraphicFramePr/>
          <p:nvPr>
            <p:extLst>
              <p:ext uri="{D42A27DB-BD31-4B8C-83A1-F6EECF244321}">
                <p14:modId xmlns:p14="http://schemas.microsoft.com/office/powerpoint/2010/main" val="835598748"/>
              </p:ext>
            </p:extLst>
          </p:nvPr>
        </p:nvGraphicFramePr>
        <p:xfrm>
          <a:off x="3812272" y="944898"/>
          <a:ext cx="4713784" cy="3380166"/>
        </p:xfrm>
        <a:graphic>
          <a:graphicData uri="http://schemas.openxmlformats.org/drawingml/2006/chart">
            <c:chart xmlns:c="http://schemas.openxmlformats.org/drawingml/2006/chart" xmlns:r="http://schemas.openxmlformats.org/officeDocument/2006/relationships" r:id="rId3"/>
          </a:graphicData>
        </a:graphic>
      </p:graphicFrame>
      <p:sp>
        <p:nvSpPr>
          <p:cNvPr id="45" name="Isosceles Triangle 44">
            <a:extLst>
              <a:ext uri="{FF2B5EF4-FFF2-40B4-BE49-F238E27FC236}">
                <a16:creationId xmlns:a16="http://schemas.microsoft.com/office/drawing/2014/main" id="{3934F73F-7A56-4C41-8198-4D382D067BD5}"/>
              </a:ext>
            </a:extLst>
          </p:cNvPr>
          <p:cNvSpPr/>
          <p:nvPr/>
        </p:nvSpPr>
        <p:spPr>
          <a:xfrm rot="19538830" flipH="1">
            <a:off x="1965887" y="2573785"/>
            <a:ext cx="45719" cy="1219264"/>
          </a:xfrm>
          <a:prstGeom prst="triangle">
            <a:avLst/>
          </a:prstGeom>
          <a:solidFill>
            <a:srgbClr val="FBAA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BE971B3C-916A-4FF0-A734-F9836396D055}"/>
              </a:ext>
            </a:extLst>
          </p:cNvPr>
          <p:cNvSpPr txBox="1"/>
          <p:nvPr/>
        </p:nvSpPr>
        <p:spPr>
          <a:xfrm>
            <a:off x="1959011" y="3676677"/>
            <a:ext cx="768159" cy="461665"/>
          </a:xfrm>
          <a:prstGeom prst="rect">
            <a:avLst/>
          </a:prstGeom>
          <a:noFill/>
        </p:spPr>
        <p:txBody>
          <a:bodyPr wrap="square" rtlCol="0">
            <a:spAutoFit/>
          </a:bodyPr>
          <a:lstStyle/>
          <a:p>
            <a:r>
              <a:rPr lang="en-US" sz="2400" b="1" dirty="0"/>
              <a:t>30%</a:t>
            </a:r>
          </a:p>
        </p:txBody>
      </p:sp>
      <p:grpSp>
        <p:nvGrpSpPr>
          <p:cNvPr id="4" name="Group 3">
            <a:extLst>
              <a:ext uri="{FF2B5EF4-FFF2-40B4-BE49-F238E27FC236}">
                <a16:creationId xmlns:a16="http://schemas.microsoft.com/office/drawing/2014/main" id="{BB30A0DB-F57E-44D9-8317-DCCD131FB22B}"/>
              </a:ext>
            </a:extLst>
          </p:cNvPr>
          <p:cNvGrpSpPr/>
          <p:nvPr/>
        </p:nvGrpSpPr>
        <p:grpSpPr>
          <a:xfrm>
            <a:off x="8379729" y="2340221"/>
            <a:ext cx="3106928" cy="1823444"/>
            <a:chOff x="75457" y="2150614"/>
            <a:chExt cx="3106928" cy="1823444"/>
          </a:xfrm>
        </p:grpSpPr>
        <p:pic>
          <p:nvPicPr>
            <p:cNvPr id="49" name="Picture 48">
              <a:extLst>
                <a:ext uri="{FF2B5EF4-FFF2-40B4-BE49-F238E27FC236}">
                  <a16:creationId xmlns:a16="http://schemas.microsoft.com/office/drawing/2014/main" id="{12DB6217-8CFF-4228-8ED6-DC187E890706}"/>
                </a:ext>
              </a:extLst>
            </p:cNvPr>
            <p:cNvPicPr>
              <a:picLocks noChangeAspect="1"/>
            </p:cNvPicPr>
            <p:nvPr/>
          </p:nvPicPr>
          <p:blipFill rotWithShape="1">
            <a:blip r:embed="rId2"/>
            <a:srcRect l="20304" r="12641" b="51188"/>
            <a:stretch/>
          </p:blipFill>
          <p:spPr>
            <a:xfrm>
              <a:off x="75457" y="2150614"/>
              <a:ext cx="3106928" cy="1508760"/>
            </a:xfrm>
            <a:prstGeom prst="rect">
              <a:avLst/>
            </a:prstGeom>
          </p:spPr>
        </p:pic>
        <p:sp>
          <p:nvSpPr>
            <p:cNvPr id="34" name="TextBox 33">
              <a:extLst>
                <a:ext uri="{FF2B5EF4-FFF2-40B4-BE49-F238E27FC236}">
                  <a16:creationId xmlns:a16="http://schemas.microsoft.com/office/drawing/2014/main" id="{67EBCAC8-38B6-4161-B1F3-118233CC2D98}"/>
                </a:ext>
              </a:extLst>
            </p:cNvPr>
            <p:cNvSpPr txBox="1"/>
            <p:nvPr/>
          </p:nvSpPr>
          <p:spPr>
            <a:xfrm>
              <a:off x="1349497" y="3512393"/>
              <a:ext cx="987771" cy="461665"/>
            </a:xfrm>
            <a:prstGeom prst="rect">
              <a:avLst/>
            </a:prstGeom>
            <a:noFill/>
          </p:spPr>
          <p:txBody>
            <a:bodyPr wrap="none" rtlCol="0">
              <a:spAutoFit/>
            </a:bodyPr>
            <a:lstStyle/>
            <a:p>
              <a:r>
                <a:rPr lang="en-US" sz="2400" b="1" dirty="0"/>
                <a:t>32.2%</a:t>
              </a:r>
            </a:p>
          </p:txBody>
        </p:sp>
        <p:sp>
          <p:nvSpPr>
            <p:cNvPr id="20" name="Isosceles Triangle 19">
              <a:extLst>
                <a:ext uri="{FF2B5EF4-FFF2-40B4-BE49-F238E27FC236}">
                  <a16:creationId xmlns:a16="http://schemas.microsoft.com/office/drawing/2014/main" id="{EED68002-3C48-49C5-BDA1-56A578279260}"/>
                </a:ext>
              </a:extLst>
            </p:cNvPr>
            <p:cNvSpPr/>
            <p:nvPr/>
          </p:nvSpPr>
          <p:spPr>
            <a:xfrm rot="19809714" flipH="1">
              <a:off x="1367193" y="2446659"/>
              <a:ext cx="45719" cy="1219264"/>
            </a:xfrm>
            <a:prstGeom prst="triangle">
              <a:avLst/>
            </a:prstGeom>
            <a:solidFill>
              <a:srgbClr val="FBAA7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aphicFrame>
        <p:nvGraphicFramePr>
          <p:cNvPr id="46" name="Table 9">
            <a:extLst>
              <a:ext uri="{FF2B5EF4-FFF2-40B4-BE49-F238E27FC236}">
                <a16:creationId xmlns:a16="http://schemas.microsoft.com/office/drawing/2014/main" id="{A1AE0583-A0B3-46FD-9D01-87DEF5BB7DBC}"/>
              </a:ext>
            </a:extLst>
          </p:cNvPr>
          <p:cNvGraphicFramePr>
            <a:graphicFrameLocks noGrp="1"/>
          </p:cNvGraphicFramePr>
          <p:nvPr>
            <p:extLst>
              <p:ext uri="{D42A27DB-BD31-4B8C-83A1-F6EECF244321}">
                <p14:modId xmlns:p14="http://schemas.microsoft.com/office/powerpoint/2010/main" val="3969801154"/>
              </p:ext>
            </p:extLst>
          </p:nvPr>
        </p:nvGraphicFramePr>
        <p:xfrm>
          <a:off x="358737" y="4304402"/>
          <a:ext cx="3917205" cy="1257300"/>
        </p:xfrm>
        <a:graphic>
          <a:graphicData uri="http://schemas.openxmlformats.org/drawingml/2006/table">
            <a:tbl>
              <a:tblPr firstRow="1" bandRow="1">
                <a:tableStyleId>{00A15C55-8517-42AA-B614-E9B94910E393}</a:tableStyleId>
              </a:tblPr>
              <a:tblGrid>
                <a:gridCol w="409848">
                  <a:extLst>
                    <a:ext uri="{9D8B030D-6E8A-4147-A177-3AD203B41FA5}">
                      <a16:colId xmlns:a16="http://schemas.microsoft.com/office/drawing/2014/main" val="2112741257"/>
                    </a:ext>
                  </a:extLst>
                </a:gridCol>
                <a:gridCol w="1157034">
                  <a:extLst>
                    <a:ext uri="{9D8B030D-6E8A-4147-A177-3AD203B41FA5}">
                      <a16:colId xmlns:a16="http://schemas.microsoft.com/office/drawing/2014/main" val="3470349106"/>
                    </a:ext>
                  </a:extLst>
                </a:gridCol>
                <a:gridCol w="783441">
                  <a:extLst>
                    <a:ext uri="{9D8B030D-6E8A-4147-A177-3AD203B41FA5}">
                      <a16:colId xmlns:a16="http://schemas.microsoft.com/office/drawing/2014/main" val="2585469677"/>
                    </a:ext>
                  </a:extLst>
                </a:gridCol>
                <a:gridCol w="783441">
                  <a:extLst>
                    <a:ext uri="{9D8B030D-6E8A-4147-A177-3AD203B41FA5}">
                      <a16:colId xmlns:a16="http://schemas.microsoft.com/office/drawing/2014/main" val="4238593317"/>
                    </a:ext>
                  </a:extLst>
                </a:gridCol>
                <a:gridCol w="783441">
                  <a:extLst>
                    <a:ext uri="{9D8B030D-6E8A-4147-A177-3AD203B41FA5}">
                      <a16:colId xmlns:a16="http://schemas.microsoft.com/office/drawing/2014/main" val="710035082"/>
                    </a:ext>
                  </a:extLst>
                </a:gridCol>
              </a:tblGrid>
              <a:tr h="175722">
                <a:tc>
                  <a:txBody>
                    <a:bodyPr/>
                    <a:lstStyle/>
                    <a:p>
                      <a:pPr algn="ctr"/>
                      <a:r>
                        <a:rPr lang="en-US" sz="1050" dirty="0"/>
                        <a:t>No</a:t>
                      </a:r>
                    </a:p>
                  </a:txBody>
                  <a:tcPr/>
                </a:tc>
                <a:tc>
                  <a:txBody>
                    <a:bodyPr/>
                    <a:lstStyle/>
                    <a:p>
                      <a:pPr algn="ctr"/>
                      <a:r>
                        <a:rPr lang="en-US" sz="1050" dirty="0"/>
                        <a:t>Dimension</a:t>
                      </a:r>
                    </a:p>
                  </a:txBody>
                  <a:tcPr/>
                </a:tc>
                <a:tc>
                  <a:txBody>
                    <a:bodyPr/>
                    <a:lstStyle/>
                    <a:p>
                      <a:pPr algn="ctr"/>
                      <a:r>
                        <a:rPr lang="en-US" sz="1050" dirty="0"/>
                        <a:t>Weight</a:t>
                      </a:r>
                    </a:p>
                  </a:txBody>
                  <a:tcPr/>
                </a:tc>
                <a:tc>
                  <a:txBody>
                    <a:bodyPr/>
                    <a:lstStyle/>
                    <a:p>
                      <a:pPr algn="ctr"/>
                      <a:r>
                        <a:rPr lang="en-US" sz="1050" dirty="0"/>
                        <a:t>Score </a:t>
                      </a:r>
                    </a:p>
                  </a:txBody>
                  <a:tcPr/>
                </a:tc>
                <a:tc>
                  <a:txBody>
                    <a:bodyPr/>
                    <a:lstStyle/>
                    <a:p>
                      <a:pPr algn="ctr"/>
                      <a:r>
                        <a:rPr lang="en-US" sz="1050" dirty="0"/>
                        <a:t>Rank</a:t>
                      </a:r>
                    </a:p>
                  </a:txBody>
                  <a:tcPr/>
                </a:tc>
                <a:extLst>
                  <a:ext uri="{0D108BD9-81ED-4DB2-BD59-A6C34878D82A}">
                    <a16:rowId xmlns:a16="http://schemas.microsoft.com/office/drawing/2014/main" val="2724412985"/>
                  </a:ext>
                </a:extLst>
              </a:tr>
              <a:tr h="175722">
                <a:tc>
                  <a:txBody>
                    <a:bodyPr/>
                    <a:lstStyle/>
                    <a:p>
                      <a:pPr algn="ctr"/>
                      <a:r>
                        <a:rPr lang="en-US" sz="1050" dirty="0"/>
                        <a:t>1</a:t>
                      </a:r>
                    </a:p>
                  </a:txBody>
                  <a:tcPr>
                    <a:solidFill>
                      <a:schemeClr val="bg1">
                        <a:lumMod val="95000"/>
                      </a:schemeClr>
                    </a:solidFill>
                  </a:tcPr>
                </a:tc>
                <a:tc>
                  <a:txBody>
                    <a:bodyPr/>
                    <a:lstStyle/>
                    <a:p>
                      <a:pPr marL="0" algn="l" defTabSz="914400" rtl="0" eaLnBrk="1" fontAlgn="b" latinLnBrk="0" hangingPunct="1"/>
                      <a:r>
                        <a:rPr lang="en-US" sz="1050" kern="1200" dirty="0">
                          <a:solidFill>
                            <a:schemeClr val="dk1"/>
                          </a:solidFill>
                          <a:latin typeface="+mn-lt"/>
                          <a:ea typeface="+mn-ea"/>
                          <a:cs typeface="+mn-cs"/>
                        </a:rPr>
                        <a:t>Process </a:t>
                      </a:r>
                    </a:p>
                  </a:txBody>
                  <a:tcPr marL="0" marR="0" marT="0" marB="0" anchor="b">
                    <a:solidFill>
                      <a:schemeClr val="bg1">
                        <a:lumMod val="95000"/>
                      </a:schemeClr>
                    </a:solidFill>
                  </a:tcPr>
                </a:tc>
                <a:tc>
                  <a:txBody>
                    <a:bodyPr/>
                    <a:lstStyle/>
                    <a:p>
                      <a:pPr algn="ctr"/>
                      <a:r>
                        <a:rPr lang="en-US" sz="1050" dirty="0"/>
                        <a:t>40%</a:t>
                      </a:r>
                    </a:p>
                  </a:txBody>
                  <a:tcPr>
                    <a:solidFill>
                      <a:schemeClr val="bg1">
                        <a:lumMod val="95000"/>
                      </a:schemeClr>
                    </a:solidFill>
                  </a:tcPr>
                </a:tc>
                <a:tc>
                  <a:txBody>
                    <a:bodyPr/>
                    <a:lstStyle/>
                    <a:p>
                      <a:pPr algn="ctr" fontAlgn="b"/>
                      <a:r>
                        <a:rPr lang="en-US" sz="1050" kern="1200" dirty="0">
                          <a:solidFill>
                            <a:schemeClr val="dk1"/>
                          </a:solidFill>
                          <a:latin typeface="+mn-lt"/>
                          <a:ea typeface="+mn-ea"/>
                          <a:cs typeface="+mn-cs"/>
                        </a:rPr>
                        <a:t>30%</a:t>
                      </a:r>
                    </a:p>
                  </a:txBody>
                  <a:tcPr marL="0" marR="0" marT="0" marB="0" anchor="ctr">
                    <a:solidFill>
                      <a:schemeClr val="bg1">
                        <a:lumMod val="95000"/>
                      </a:schemeClr>
                    </a:solidFill>
                  </a:tcPr>
                </a:tc>
                <a:tc>
                  <a:txBody>
                    <a:bodyPr/>
                    <a:lstStyle/>
                    <a:p>
                      <a:pPr algn="ctr" fontAlgn="b"/>
                      <a:r>
                        <a:rPr lang="en-US" sz="1050" kern="1200" dirty="0">
                          <a:solidFill>
                            <a:schemeClr val="dk1"/>
                          </a:solidFill>
                          <a:latin typeface="+mn-lt"/>
                          <a:ea typeface="+mn-ea"/>
                          <a:cs typeface="+mn-cs"/>
                        </a:rPr>
                        <a:t>12.0%</a:t>
                      </a:r>
                    </a:p>
                  </a:txBody>
                  <a:tcPr marL="0" marR="0" marT="0" marB="0" anchor="ctr">
                    <a:solidFill>
                      <a:schemeClr val="bg1">
                        <a:lumMod val="95000"/>
                      </a:schemeClr>
                    </a:solidFill>
                  </a:tcPr>
                </a:tc>
                <a:extLst>
                  <a:ext uri="{0D108BD9-81ED-4DB2-BD59-A6C34878D82A}">
                    <a16:rowId xmlns:a16="http://schemas.microsoft.com/office/drawing/2014/main" val="228547829"/>
                  </a:ext>
                </a:extLst>
              </a:tr>
              <a:tr h="175722">
                <a:tc>
                  <a:txBody>
                    <a:bodyPr/>
                    <a:lstStyle/>
                    <a:p>
                      <a:pPr algn="ctr"/>
                      <a:r>
                        <a:rPr lang="en-US" sz="1050" dirty="0"/>
                        <a:t>2</a:t>
                      </a:r>
                    </a:p>
                  </a:txBody>
                  <a:tcPr>
                    <a:solidFill>
                      <a:schemeClr val="bg1">
                        <a:lumMod val="95000"/>
                      </a:schemeClr>
                    </a:solidFill>
                  </a:tcPr>
                </a:tc>
                <a:tc>
                  <a:txBody>
                    <a:bodyPr/>
                    <a:lstStyle/>
                    <a:p>
                      <a:pPr marL="0" algn="l" defTabSz="914400" rtl="0" eaLnBrk="1" fontAlgn="b" latinLnBrk="0" hangingPunct="1"/>
                      <a:r>
                        <a:rPr lang="en-US" sz="1050" kern="1200" dirty="0">
                          <a:solidFill>
                            <a:schemeClr val="dk1"/>
                          </a:solidFill>
                          <a:latin typeface="+mn-lt"/>
                          <a:ea typeface="+mn-ea"/>
                          <a:cs typeface="+mn-cs"/>
                        </a:rPr>
                        <a:t>Quality Culture </a:t>
                      </a:r>
                    </a:p>
                  </a:txBody>
                  <a:tcPr marL="0" marR="0" marT="0" marB="0" anchor="b">
                    <a:solidFill>
                      <a:schemeClr val="bg1">
                        <a:lumMod val="95000"/>
                      </a:schemeClr>
                    </a:solidFill>
                  </a:tcPr>
                </a:tc>
                <a:tc>
                  <a:txBody>
                    <a:bodyPr/>
                    <a:lstStyle/>
                    <a:p>
                      <a:pPr algn="ctr"/>
                      <a:r>
                        <a:rPr lang="en-US" sz="1050" dirty="0"/>
                        <a:t>10%</a:t>
                      </a:r>
                    </a:p>
                  </a:txBody>
                  <a:tcPr>
                    <a:solidFill>
                      <a:schemeClr val="bg1">
                        <a:lumMod val="95000"/>
                      </a:schemeClr>
                    </a:solidFill>
                  </a:tcPr>
                </a:tc>
                <a:tc>
                  <a:txBody>
                    <a:bodyPr/>
                    <a:lstStyle/>
                    <a:p>
                      <a:pPr algn="ctr" fontAlgn="b"/>
                      <a:r>
                        <a:rPr lang="en-US" sz="1050" kern="1200" dirty="0">
                          <a:solidFill>
                            <a:schemeClr val="dk1"/>
                          </a:solidFill>
                          <a:latin typeface="+mn-lt"/>
                          <a:ea typeface="+mn-ea"/>
                          <a:cs typeface="+mn-cs"/>
                        </a:rPr>
                        <a:t>30%</a:t>
                      </a:r>
                    </a:p>
                  </a:txBody>
                  <a:tcPr marL="0" marR="0" marT="0" marB="0" anchor="ctr">
                    <a:solidFill>
                      <a:schemeClr val="bg1">
                        <a:lumMod val="95000"/>
                      </a:schemeClr>
                    </a:solidFill>
                  </a:tcPr>
                </a:tc>
                <a:tc>
                  <a:txBody>
                    <a:bodyPr/>
                    <a:lstStyle/>
                    <a:p>
                      <a:pPr algn="ctr" fontAlgn="b"/>
                      <a:r>
                        <a:rPr lang="en-US" sz="1050" kern="1200" dirty="0">
                          <a:solidFill>
                            <a:schemeClr val="dk1"/>
                          </a:solidFill>
                          <a:latin typeface="+mn-lt"/>
                          <a:ea typeface="+mn-ea"/>
                          <a:cs typeface="+mn-cs"/>
                        </a:rPr>
                        <a:t>3.0%</a:t>
                      </a:r>
                    </a:p>
                  </a:txBody>
                  <a:tcPr marL="0" marR="0" marT="0" marB="0" anchor="ctr">
                    <a:solidFill>
                      <a:schemeClr val="bg1">
                        <a:lumMod val="95000"/>
                      </a:schemeClr>
                    </a:solidFill>
                  </a:tcPr>
                </a:tc>
                <a:extLst>
                  <a:ext uri="{0D108BD9-81ED-4DB2-BD59-A6C34878D82A}">
                    <a16:rowId xmlns:a16="http://schemas.microsoft.com/office/drawing/2014/main" val="2232086865"/>
                  </a:ext>
                </a:extLst>
              </a:tr>
              <a:tr h="175722">
                <a:tc>
                  <a:txBody>
                    <a:bodyPr/>
                    <a:lstStyle/>
                    <a:p>
                      <a:pPr algn="ctr"/>
                      <a:r>
                        <a:rPr lang="en-US" sz="1050" dirty="0"/>
                        <a:t>3</a:t>
                      </a:r>
                    </a:p>
                  </a:txBody>
                  <a:tcPr>
                    <a:solidFill>
                      <a:schemeClr val="bg1">
                        <a:lumMod val="95000"/>
                      </a:schemeClr>
                    </a:solidFill>
                  </a:tcPr>
                </a:tc>
                <a:tc>
                  <a:txBody>
                    <a:bodyPr/>
                    <a:lstStyle/>
                    <a:p>
                      <a:pPr marL="0" algn="l" defTabSz="914400" rtl="0" eaLnBrk="1" fontAlgn="b" latinLnBrk="0" hangingPunct="1"/>
                      <a:r>
                        <a:rPr lang="en-US" sz="1050" kern="1200" dirty="0">
                          <a:solidFill>
                            <a:schemeClr val="dk1"/>
                          </a:solidFill>
                          <a:latin typeface="+mn-lt"/>
                          <a:ea typeface="+mn-ea"/>
                          <a:cs typeface="+mn-cs"/>
                        </a:rPr>
                        <a:t>Automation </a:t>
                      </a:r>
                    </a:p>
                  </a:txBody>
                  <a:tcPr marL="0" marR="0" marT="0" marB="0" anchor="b">
                    <a:solidFill>
                      <a:schemeClr val="bg1">
                        <a:lumMod val="95000"/>
                      </a:schemeClr>
                    </a:solidFill>
                  </a:tcPr>
                </a:tc>
                <a:tc>
                  <a:txBody>
                    <a:bodyPr/>
                    <a:lstStyle/>
                    <a:p>
                      <a:pPr algn="ctr"/>
                      <a:r>
                        <a:rPr lang="en-US" sz="1050" dirty="0"/>
                        <a:t>20%</a:t>
                      </a:r>
                    </a:p>
                  </a:txBody>
                  <a:tcPr>
                    <a:solidFill>
                      <a:schemeClr val="bg1">
                        <a:lumMod val="95000"/>
                      </a:schemeClr>
                    </a:solidFill>
                  </a:tcPr>
                </a:tc>
                <a:tc>
                  <a:txBody>
                    <a:bodyPr/>
                    <a:lstStyle/>
                    <a:p>
                      <a:pPr algn="ctr" fontAlgn="b"/>
                      <a:r>
                        <a:rPr lang="en-US" sz="1050" kern="1200" dirty="0">
                          <a:solidFill>
                            <a:schemeClr val="dk1"/>
                          </a:solidFill>
                          <a:latin typeface="+mn-lt"/>
                          <a:ea typeface="+mn-ea"/>
                          <a:cs typeface="+mn-cs"/>
                        </a:rPr>
                        <a:t>30%</a:t>
                      </a:r>
                    </a:p>
                  </a:txBody>
                  <a:tcPr marL="0" marR="0" marT="0" marB="0" anchor="ctr">
                    <a:solidFill>
                      <a:schemeClr val="bg1">
                        <a:lumMod val="95000"/>
                      </a:schemeClr>
                    </a:solidFill>
                  </a:tcPr>
                </a:tc>
                <a:tc>
                  <a:txBody>
                    <a:bodyPr/>
                    <a:lstStyle/>
                    <a:p>
                      <a:pPr algn="ctr" fontAlgn="b"/>
                      <a:r>
                        <a:rPr lang="en-US" sz="1050" kern="1200" dirty="0">
                          <a:solidFill>
                            <a:schemeClr val="dk1"/>
                          </a:solidFill>
                          <a:latin typeface="+mn-lt"/>
                          <a:ea typeface="+mn-ea"/>
                          <a:cs typeface="+mn-cs"/>
                        </a:rPr>
                        <a:t>6.0%</a:t>
                      </a:r>
                    </a:p>
                  </a:txBody>
                  <a:tcPr marL="0" marR="0" marT="0" marB="0" anchor="ctr">
                    <a:solidFill>
                      <a:schemeClr val="bg1">
                        <a:lumMod val="95000"/>
                      </a:schemeClr>
                    </a:solidFill>
                  </a:tcPr>
                </a:tc>
                <a:extLst>
                  <a:ext uri="{0D108BD9-81ED-4DB2-BD59-A6C34878D82A}">
                    <a16:rowId xmlns:a16="http://schemas.microsoft.com/office/drawing/2014/main" val="2122257420"/>
                  </a:ext>
                </a:extLst>
              </a:tr>
              <a:tr h="175722">
                <a:tc>
                  <a:txBody>
                    <a:bodyPr/>
                    <a:lstStyle/>
                    <a:p>
                      <a:pPr algn="ctr"/>
                      <a:r>
                        <a:rPr lang="en-US" sz="1050" dirty="0"/>
                        <a:t>4</a:t>
                      </a:r>
                    </a:p>
                  </a:txBody>
                  <a:tcPr>
                    <a:solidFill>
                      <a:schemeClr val="bg1">
                        <a:lumMod val="95000"/>
                      </a:schemeClr>
                    </a:solidFill>
                  </a:tcPr>
                </a:tc>
                <a:tc>
                  <a:txBody>
                    <a:bodyPr/>
                    <a:lstStyle/>
                    <a:p>
                      <a:pPr marL="0" algn="l" defTabSz="914400" rtl="0" eaLnBrk="1" fontAlgn="b" latinLnBrk="0" hangingPunct="1"/>
                      <a:r>
                        <a:rPr lang="en-US" sz="1050" kern="1200" dirty="0">
                          <a:solidFill>
                            <a:schemeClr val="dk1"/>
                          </a:solidFill>
                          <a:latin typeface="+mn-lt"/>
                          <a:ea typeface="+mn-ea"/>
                          <a:cs typeface="+mn-cs"/>
                        </a:rPr>
                        <a:t>Measurement</a:t>
                      </a:r>
                    </a:p>
                  </a:txBody>
                  <a:tcPr marL="0" marR="0" marT="0" marB="0" anchor="b">
                    <a:solidFill>
                      <a:schemeClr val="bg1">
                        <a:lumMod val="95000"/>
                      </a:schemeClr>
                    </a:solidFill>
                  </a:tcPr>
                </a:tc>
                <a:tc>
                  <a:txBody>
                    <a:bodyPr/>
                    <a:lstStyle/>
                    <a:p>
                      <a:pPr algn="ctr"/>
                      <a:r>
                        <a:rPr lang="en-US" sz="1050" dirty="0"/>
                        <a:t>30%</a:t>
                      </a:r>
                    </a:p>
                  </a:txBody>
                  <a:tcPr>
                    <a:solidFill>
                      <a:schemeClr val="bg1">
                        <a:lumMod val="95000"/>
                      </a:schemeClr>
                    </a:solidFill>
                  </a:tcPr>
                </a:tc>
                <a:tc>
                  <a:txBody>
                    <a:bodyPr/>
                    <a:lstStyle/>
                    <a:p>
                      <a:pPr algn="ctr" fontAlgn="b"/>
                      <a:r>
                        <a:rPr lang="en-US" sz="1050" kern="1200" dirty="0">
                          <a:solidFill>
                            <a:schemeClr val="dk1"/>
                          </a:solidFill>
                          <a:latin typeface="+mn-lt"/>
                          <a:ea typeface="+mn-ea"/>
                          <a:cs typeface="+mn-cs"/>
                        </a:rPr>
                        <a:t>30%</a:t>
                      </a:r>
                    </a:p>
                  </a:txBody>
                  <a:tcPr marL="0" marR="0" marT="0" marB="0" anchor="ctr">
                    <a:solidFill>
                      <a:schemeClr val="bg1">
                        <a:lumMod val="95000"/>
                      </a:schemeClr>
                    </a:solidFill>
                  </a:tcPr>
                </a:tc>
                <a:tc>
                  <a:txBody>
                    <a:bodyPr/>
                    <a:lstStyle/>
                    <a:p>
                      <a:pPr algn="ctr" fontAlgn="b"/>
                      <a:r>
                        <a:rPr lang="en-US" sz="1050" kern="1200" dirty="0">
                          <a:solidFill>
                            <a:schemeClr val="dk1"/>
                          </a:solidFill>
                          <a:latin typeface="+mn-lt"/>
                          <a:ea typeface="+mn-ea"/>
                          <a:cs typeface="+mn-cs"/>
                        </a:rPr>
                        <a:t>9.0%</a:t>
                      </a:r>
                    </a:p>
                  </a:txBody>
                  <a:tcPr marL="0" marR="0" marT="0" marB="0" anchor="ctr">
                    <a:solidFill>
                      <a:schemeClr val="bg1">
                        <a:lumMod val="95000"/>
                      </a:schemeClr>
                    </a:solidFill>
                  </a:tcPr>
                </a:tc>
                <a:extLst>
                  <a:ext uri="{0D108BD9-81ED-4DB2-BD59-A6C34878D82A}">
                    <a16:rowId xmlns:a16="http://schemas.microsoft.com/office/drawing/2014/main" val="1834035189"/>
                  </a:ext>
                </a:extLst>
              </a:tr>
            </a:tbl>
          </a:graphicData>
        </a:graphic>
      </p:graphicFrame>
      <p:sp>
        <p:nvSpPr>
          <p:cNvPr id="5" name="TextBox 4">
            <a:extLst>
              <a:ext uri="{FF2B5EF4-FFF2-40B4-BE49-F238E27FC236}">
                <a16:creationId xmlns:a16="http://schemas.microsoft.com/office/drawing/2014/main" id="{0B27F3D7-DBFC-469E-9349-1BAA3A70F889}"/>
              </a:ext>
            </a:extLst>
          </p:cNvPr>
          <p:cNvSpPr txBox="1"/>
          <p:nvPr/>
        </p:nvSpPr>
        <p:spPr>
          <a:xfrm>
            <a:off x="1088622" y="1688313"/>
            <a:ext cx="2227469" cy="338554"/>
          </a:xfrm>
          <a:prstGeom prst="rect">
            <a:avLst/>
          </a:prstGeom>
          <a:noFill/>
        </p:spPr>
        <p:txBody>
          <a:bodyPr wrap="none" rtlCol="0">
            <a:spAutoFit/>
          </a:bodyPr>
          <a:lstStyle/>
          <a:p>
            <a:r>
              <a:rPr lang="en-US" sz="1600" b="1" dirty="0"/>
              <a:t>2019 OX Measurement </a:t>
            </a:r>
          </a:p>
        </p:txBody>
      </p:sp>
      <p:sp>
        <p:nvSpPr>
          <p:cNvPr id="47" name="TextBox 46">
            <a:extLst>
              <a:ext uri="{FF2B5EF4-FFF2-40B4-BE49-F238E27FC236}">
                <a16:creationId xmlns:a16="http://schemas.microsoft.com/office/drawing/2014/main" id="{CD146B0D-508E-4B0E-B67D-50ECA97084B7}"/>
              </a:ext>
            </a:extLst>
          </p:cNvPr>
          <p:cNvSpPr txBox="1"/>
          <p:nvPr/>
        </p:nvSpPr>
        <p:spPr>
          <a:xfrm>
            <a:off x="8632980" y="1630754"/>
            <a:ext cx="2212978" cy="338554"/>
          </a:xfrm>
          <a:prstGeom prst="rect">
            <a:avLst/>
          </a:prstGeom>
          <a:noFill/>
        </p:spPr>
        <p:txBody>
          <a:bodyPr wrap="none" rtlCol="0">
            <a:spAutoFit/>
          </a:bodyPr>
          <a:lstStyle/>
          <a:p>
            <a:r>
              <a:rPr lang="en-US" sz="1600" b="1" dirty="0"/>
              <a:t>2020 OX Measurement </a:t>
            </a:r>
          </a:p>
        </p:txBody>
      </p:sp>
      <p:graphicFrame>
        <p:nvGraphicFramePr>
          <p:cNvPr id="23" name="Table 9">
            <a:extLst>
              <a:ext uri="{FF2B5EF4-FFF2-40B4-BE49-F238E27FC236}">
                <a16:creationId xmlns:a16="http://schemas.microsoft.com/office/drawing/2014/main" id="{24B218F2-361C-4C93-8082-1946976A8826}"/>
              </a:ext>
            </a:extLst>
          </p:cNvPr>
          <p:cNvGraphicFramePr>
            <a:graphicFrameLocks noGrp="1"/>
          </p:cNvGraphicFramePr>
          <p:nvPr>
            <p:extLst>
              <p:ext uri="{D42A27DB-BD31-4B8C-83A1-F6EECF244321}">
                <p14:modId xmlns:p14="http://schemas.microsoft.com/office/powerpoint/2010/main" val="608227277"/>
              </p:ext>
            </p:extLst>
          </p:nvPr>
        </p:nvGraphicFramePr>
        <p:xfrm>
          <a:off x="7981509" y="4325063"/>
          <a:ext cx="3917205" cy="1257300"/>
        </p:xfrm>
        <a:graphic>
          <a:graphicData uri="http://schemas.openxmlformats.org/drawingml/2006/table">
            <a:tbl>
              <a:tblPr firstRow="1" bandRow="1">
                <a:tableStyleId>{00A15C55-8517-42AA-B614-E9B94910E393}</a:tableStyleId>
              </a:tblPr>
              <a:tblGrid>
                <a:gridCol w="409848">
                  <a:extLst>
                    <a:ext uri="{9D8B030D-6E8A-4147-A177-3AD203B41FA5}">
                      <a16:colId xmlns:a16="http://schemas.microsoft.com/office/drawing/2014/main" val="2112741257"/>
                    </a:ext>
                  </a:extLst>
                </a:gridCol>
                <a:gridCol w="1157034">
                  <a:extLst>
                    <a:ext uri="{9D8B030D-6E8A-4147-A177-3AD203B41FA5}">
                      <a16:colId xmlns:a16="http://schemas.microsoft.com/office/drawing/2014/main" val="3470349106"/>
                    </a:ext>
                  </a:extLst>
                </a:gridCol>
                <a:gridCol w="783441">
                  <a:extLst>
                    <a:ext uri="{9D8B030D-6E8A-4147-A177-3AD203B41FA5}">
                      <a16:colId xmlns:a16="http://schemas.microsoft.com/office/drawing/2014/main" val="2585469677"/>
                    </a:ext>
                  </a:extLst>
                </a:gridCol>
                <a:gridCol w="783441">
                  <a:extLst>
                    <a:ext uri="{9D8B030D-6E8A-4147-A177-3AD203B41FA5}">
                      <a16:colId xmlns:a16="http://schemas.microsoft.com/office/drawing/2014/main" val="4238593317"/>
                    </a:ext>
                  </a:extLst>
                </a:gridCol>
                <a:gridCol w="783441">
                  <a:extLst>
                    <a:ext uri="{9D8B030D-6E8A-4147-A177-3AD203B41FA5}">
                      <a16:colId xmlns:a16="http://schemas.microsoft.com/office/drawing/2014/main" val="710035082"/>
                    </a:ext>
                  </a:extLst>
                </a:gridCol>
              </a:tblGrid>
              <a:tr h="175722">
                <a:tc>
                  <a:txBody>
                    <a:bodyPr/>
                    <a:lstStyle/>
                    <a:p>
                      <a:pPr algn="ctr"/>
                      <a:r>
                        <a:rPr lang="en-US" sz="1050" dirty="0"/>
                        <a:t>No</a:t>
                      </a:r>
                    </a:p>
                  </a:txBody>
                  <a:tcPr/>
                </a:tc>
                <a:tc>
                  <a:txBody>
                    <a:bodyPr/>
                    <a:lstStyle/>
                    <a:p>
                      <a:pPr algn="ctr"/>
                      <a:r>
                        <a:rPr lang="en-US" sz="1050" dirty="0"/>
                        <a:t>Dimension</a:t>
                      </a:r>
                    </a:p>
                  </a:txBody>
                  <a:tcPr/>
                </a:tc>
                <a:tc>
                  <a:txBody>
                    <a:bodyPr/>
                    <a:lstStyle/>
                    <a:p>
                      <a:pPr algn="ctr"/>
                      <a:r>
                        <a:rPr lang="en-US" sz="1050" dirty="0"/>
                        <a:t>Weight</a:t>
                      </a:r>
                    </a:p>
                  </a:txBody>
                  <a:tcPr/>
                </a:tc>
                <a:tc>
                  <a:txBody>
                    <a:bodyPr/>
                    <a:lstStyle/>
                    <a:p>
                      <a:pPr algn="ctr"/>
                      <a:r>
                        <a:rPr lang="en-US" sz="1050" dirty="0"/>
                        <a:t>Score </a:t>
                      </a:r>
                    </a:p>
                  </a:txBody>
                  <a:tcPr/>
                </a:tc>
                <a:tc>
                  <a:txBody>
                    <a:bodyPr/>
                    <a:lstStyle/>
                    <a:p>
                      <a:pPr algn="ctr"/>
                      <a:r>
                        <a:rPr lang="en-US" sz="1050" dirty="0"/>
                        <a:t>Rank</a:t>
                      </a:r>
                    </a:p>
                  </a:txBody>
                  <a:tcPr/>
                </a:tc>
                <a:extLst>
                  <a:ext uri="{0D108BD9-81ED-4DB2-BD59-A6C34878D82A}">
                    <a16:rowId xmlns:a16="http://schemas.microsoft.com/office/drawing/2014/main" val="2724412985"/>
                  </a:ext>
                </a:extLst>
              </a:tr>
              <a:tr h="175722">
                <a:tc>
                  <a:txBody>
                    <a:bodyPr/>
                    <a:lstStyle/>
                    <a:p>
                      <a:pPr algn="ctr"/>
                      <a:r>
                        <a:rPr lang="en-US" sz="1050" dirty="0"/>
                        <a:t>1</a:t>
                      </a:r>
                    </a:p>
                  </a:txBody>
                  <a:tcPr>
                    <a:solidFill>
                      <a:schemeClr val="bg1">
                        <a:lumMod val="95000"/>
                      </a:schemeClr>
                    </a:solidFill>
                  </a:tcPr>
                </a:tc>
                <a:tc>
                  <a:txBody>
                    <a:bodyPr/>
                    <a:lstStyle/>
                    <a:p>
                      <a:pPr marL="0" algn="l" defTabSz="914400" rtl="0" eaLnBrk="1" fontAlgn="b" latinLnBrk="0" hangingPunct="1"/>
                      <a:r>
                        <a:rPr lang="en-US" sz="1050" kern="1200" dirty="0">
                          <a:solidFill>
                            <a:schemeClr val="dk1"/>
                          </a:solidFill>
                          <a:latin typeface="+mn-lt"/>
                          <a:ea typeface="+mn-ea"/>
                          <a:cs typeface="+mn-cs"/>
                        </a:rPr>
                        <a:t>Process </a:t>
                      </a:r>
                    </a:p>
                  </a:txBody>
                  <a:tcPr marL="0" marR="0" marT="0" marB="0" anchor="b">
                    <a:solidFill>
                      <a:schemeClr val="bg1">
                        <a:lumMod val="95000"/>
                      </a:schemeClr>
                    </a:solidFill>
                  </a:tcPr>
                </a:tc>
                <a:tc>
                  <a:txBody>
                    <a:bodyPr/>
                    <a:lstStyle/>
                    <a:p>
                      <a:pPr algn="ctr"/>
                      <a:r>
                        <a:rPr lang="en-US" sz="1050" dirty="0"/>
                        <a:t>40%</a:t>
                      </a:r>
                    </a:p>
                  </a:txBody>
                  <a:tcPr>
                    <a:solidFill>
                      <a:schemeClr val="bg1">
                        <a:lumMod val="95000"/>
                      </a:schemeClr>
                    </a:solidFill>
                  </a:tcPr>
                </a:tc>
                <a:tc>
                  <a:txBody>
                    <a:bodyPr/>
                    <a:lstStyle/>
                    <a:p>
                      <a:pPr algn="ctr" fontAlgn="b"/>
                      <a:r>
                        <a:rPr lang="en-US" sz="1050" kern="1200" dirty="0">
                          <a:solidFill>
                            <a:schemeClr val="dk1"/>
                          </a:solidFill>
                          <a:latin typeface="+mn-lt"/>
                          <a:ea typeface="+mn-ea"/>
                          <a:cs typeface="+mn-cs"/>
                        </a:rPr>
                        <a:t>30.4%</a:t>
                      </a:r>
                    </a:p>
                  </a:txBody>
                  <a:tcPr marL="0" marR="0" marT="0" marB="0" anchor="ctr">
                    <a:solidFill>
                      <a:schemeClr val="bg1">
                        <a:lumMod val="95000"/>
                      </a:schemeClr>
                    </a:solidFill>
                  </a:tcPr>
                </a:tc>
                <a:tc>
                  <a:txBody>
                    <a:bodyPr/>
                    <a:lstStyle/>
                    <a:p>
                      <a:pPr algn="ctr" fontAlgn="b"/>
                      <a:r>
                        <a:rPr lang="en-US" sz="1050" kern="1200">
                          <a:solidFill>
                            <a:schemeClr val="dk1"/>
                          </a:solidFill>
                          <a:latin typeface="+mn-lt"/>
                          <a:ea typeface="+mn-ea"/>
                          <a:cs typeface="+mn-cs"/>
                        </a:rPr>
                        <a:t>12.2%</a:t>
                      </a:r>
                    </a:p>
                  </a:txBody>
                  <a:tcPr marL="0" marR="0" marT="0" marB="0" anchor="ctr">
                    <a:solidFill>
                      <a:schemeClr val="bg1">
                        <a:lumMod val="95000"/>
                      </a:schemeClr>
                    </a:solidFill>
                  </a:tcPr>
                </a:tc>
                <a:extLst>
                  <a:ext uri="{0D108BD9-81ED-4DB2-BD59-A6C34878D82A}">
                    <a16:rowId xmlns:a16="http://schemas.microsoft.com/office/drawing/2014/main" val="228547829"/>
                  </a:ext>
                </a:extLst>
              </a:tr>
              <a:tr h="175722">
                <a:tc>
                  <a:txBody>
                    <a:bodyPr/>
                    <a:lstStyle/>
                    <a:p>
                      <a:pPr algn="ctr"/>
                      <a:r>
                        <a:rPr lang="en-US" sz="1050" dirty="0"/>
                        <a:t>2</a:t>
                      </a:r>
                    </a:p>
                  </a:txBody>
                  <a:tcPr>
                    <a:solidFill>
                      <a:schemeClr val="bg1">
                        <a:lumMod val="95000"/>
                      </a:schemeClr>
                    </a:solidFill>
                  </a:tcPr>
                </a:tc>
                <a:tc>
                  <a:txBody>
                    <a:bodyPr/>
                    <a:lstStyle/>
                    <a:p>
                      <a:pPr marL="0" algn="l" defTabSz="914400" rtl="0" eaLnBrk="1" fontAlgn="b" latinLnBrk="0" hangingPunct="1"/>
                      <a:r>
                        <a:rPr lang="en-US" sz="1050" kern="1200" dirty="0">
                          <a:solidFill>
                            <a:schemeClr val="dk1"/>
                          </a:solidFill>
                          <a:latin typeface="+mn-lt"/>
                          <a:ea typeface="+mn-ea"/>
                          <a:cs typeface="+mn-cs"/>
                        </a:rPr>
                        <a:t>Quality Culture </a:t>
                      </a:r>
                    </a:p>
                  </a:txBody>
                  <a:tcPr marL="0" marR="0" marT="0" marB="0" anchor="b">
                    <a:solidFill>
                      <a:schemeClr val="bg1">
                        <a:lumMod val="95000"/>
                      </a:schemeClr>
                    </a:solidFill>
                  </a:tcPr>
                </a:tc>
                <a:tc>
                  <a:txBody>
                    <a:bodyPr/>
                    <a:lstStyle/>
                    <a:p>
                      <a:pPr algn="ctr"/>
                      <a:r>
                        <a:rPr lang="en-US" sz="1050" dirty="0"/>
                        <a:t>10%</a:t>
                      </a:r>
                    </a:p>
                  </a:txBody>
                  <a:tcPr>
                    <a:solidFill>
                      <a:schemeClr val="bg1">
                        <a:lumMod val="95000"/>
                      </a:schemeClr>
                    </a:solidFill>
                  </a:tcPr>
                </a:tc>
                <a:tc>
                  <a:txBody>
                    <a:bodyPr/>
                    <a:lstStyle/>
                    <a:p>
                      <a:pPr algn="ctr" fontAlgn="b"/>
                      <a:r>
                        <a:rPr lang="en-US" sz="1050" kern="1200" dirty="0">
                          <a:solidFill>
                            <a:schemeClr val="dk1"/>
                          </a:solidFill>
                          <a:latin typeface="+mn-lt"/>
                          <a:ea typeface="+mn-ea"/>
                          <a:cs typeface="+mn-cs"/>
                        </a:rPr>
                        <a:t>23.9%</a:t>
                      </a:r>
                    </a:p>
                  </a:txBody>
                  <a:tcPr marL="0" marR="0" marT="0" marB="0" anchor="ctr">
                    <a:solidFill>
                      <a:schemeClr val="bg1">
                        <a:lumMod val="95000"/>
                      </a:schemeClr>
                    </a:solidFill>
                  </a:tcPr>
                </a:tc>
                <a:tc>
                  <a:txBody>
                    <a:bodyPr/>
                    <a:lstStyle/>
                    <a:p>
                      <a:pPr algn="ctr" fontAlgn="b"/>
                      <a:r>
                        <a:rPr lang="en-US" sz="1050" kern="1200" dirty="0">
                          <a:solidFill>
                            <a:schemeClr val="dk1"/>
                          </a:solidFill>
                          <a:latin typeface="+mn-lt"/>
                          <a:ea typeface="+mn-ea"/>
                          <a:cs typeface="+mn-cs"/>
                        </a:rPr>
                        <a:t>2.4%</a:t>
                      </a:r>
                    </a:p>
                  </a:txBody>
                  <a:tcPr marL="0" marR="0" marT="0" marB="0" anchor="ctr">
                    <a:solidFill>
                      <a:schemeClr val="bg1">
                        <a:lumMod val="95000"/>
                      </a:schemeClr>
                    </a:solidFill>
                  </a:tcPr>
                </a:tc>
                <a:extLst>
                  <a:ext uri="{0D108BD9-81ED-4DB2-BD59-A6C34878D82A}">
                    <a16:rowId xmlns:a16="http://schemas.microsoft.com/office/drawing/2014/main" val="2232086865"/>
                  </a:ext>
                </a:extLst>
              </a:tr>
              <a:tr h="175722">
                <a:tc>
                  <a:txBody>
                    <a:bodyPr/>
                    <a:lstStyle/>
                    <a:p>
                      <a:pPr algn="ctr"/>
                      <a:r>
                        <a:rPr lang="en-US" sz="1050" dirty="0"/>
                        <a:t>3</a:t>
                      </a:r>
                    </a:p>
                  </a:txBody>
                  <a:tcPr>
                    <a:solidFill>
                      <a:schemeClr val="bg1">
                        <a:lumMod val="95000"/>
                      </a:schemeClr>
                    </a:solidFill>
                  </a:tcPr>
                </a:tc>
                <a:tc>
                  <a:txBody>
                    <a:bodyPr/>
                    <a:lstStyle/>
                    <a:p>
                      <a:pPr marL="0" algn="l" defTabSz="914400" rtl="0" eaLnBrk="1" fontAlgn="b" latinLnBrk="0" hangingPunct="1"/>
                      <a:r>
                        <a:rPr lang="en-US" sz="1050" kern="1200" dirty="0">
                          <a:solidFill>
                            <a:schemeClr val="dk1"/>
                          </a:solidFill>
                          <a:latin typeface="+mn-lt"/>
                          <a:ea typeface="+mn-ea"/>
                          <a:cs typeface="+mn-cs"/>
                        </a:rPr>
                        <a:t>Automation </a:t>
                      </a:r>
                    </a:p>
                  </a:txBody>
                  <a:tcPr marL="0" marR="0" marT="0" marB="0" anchor="b">
                    <a:solidFill>
                      <a:schemeClr val="bg1">
                        <a:lumMod val="95000"/>
                      </a:schemeClr>
                    </a:solidFill>
                  </a:tcPr>
                </a:tc>
                <a:tc>
                  <a:txBody>
                    <a:bodyPr/>
                    <a:lstStyle/>
                    <a:p>
                      <a:pPr algn="ctr"/>
                      <a:r>
                        <a:rPr lang="en-US" sz="1050" dirty="0"/>
                        <a:t>20%</a:t>
                      </a:r>
                    </a:p>
                  </a:txBody>
                  <a:tcPr>
                    <a:solidFill>
                      <a:schemeClr val="bg1">
                        <a:lumMod val="95000"/>
                      </a:schemeClr>
                    </a:solidFill>
                  </a:tcPr>
                </a:tc>
                <a:tc>
                  <a:txBody>
                    <a:bodyPr/>
                    <a:lstStyle/>
                    <a:p>
                      <a:pPr algn="ctr" fontAlgn="b"/>
                      <a:r>
                        <a:rPr lang="en-US" sz="1050" kern="1200">
                          <a:solidFill>
                            <a:schemeClr val="dk1"/>
                          </a:solidFill>
                          <a:latin typeface="+mn-lt"/>
                          <a:ea typeface="+mn-ea"/>
                          <a:cs typeface="+mn-cs"/>
                        </a:rPr>
                        <a:t>33.0%</a:t>
                      </a:r>
                    </a:p>
                  </a:txBody>
                  <a:tcPr marL="0" marR="0" marT="0" marB="0" anchor="ctr">
                    <a:solidFill>
                      <a:schemeClr val="bg1">
                        <a:lumMod val="95000"/>
                      </a:schemeClr>
                    </a:solidFill>
                  </a:tcPr>
                </a:tc>
                <a:tc>
                  <a:txBody>
                    <a:bodyPr/>
                    <a:lstStyle/>
                    <a:p>
                      <a:pPr algn="ctr" fontAlgn="b"/>
                      <a:r>
                        <a:rPr lang="en-US" sz="1050" kern="1200" dirty="0">
                          <a:solidFill>
                            <a:schemeClr val="dk1"/>
                          </a:solidFill>
                          <a:latin typeface="+mn-lt"/>
                          <a:ea typeface="+mn-ea"/>
                          <a:cs typeface="+mn-cs"/>
                        </a:rPr>
                        <a:t>6.6%</a:t>
                      </a:r>
                    </a:p>
                  </a:txBody>
                  <a:tcPr marL="0" marR="0" marT="0" marB="0" anchor="ctr">
                    <a:solidFill>
                      <a:schemeClr val="bg1">
                        <a:lumMod val="95000"/>
                      </a:schemeClr>
                    </a:solidFill>
                  </a:tcPr>
                </a:tc>
                <a:extLst>
                  <a:ext uri="{0D108BD9-81ED-4DB2-BD59-A6C34878D82A}">
                    <a16:rowId xmlns:a16="http://schemas.microsoft.com/office/drawing/2014/main" val="2122257420"/>
                  </a:ext>
                </a:extLst>
              </a:tr>
              <a:tr h="175722">
                <a:tc>
                  <a:txBody>
                    <a:bodyPr/>
                    <a:lstStyle/>
                    <a:p>
                      <a:pPr algn="ctr"/>
                      <a:r>
                        <a:rPr lang="en-US" sz="1050" dirty="0"/>
                        <a:t>4</a:t>
                      </a:r>
                    </a:p>
                  </a:txBody>
                  <a:tcPr>
                    <a:solidFill>
                      <a:schemeClr val="bg1">
                        <a:lumMod val="95000"/>
                      </a:schemeClr>
                    </a:solidFill>
                  </a:tcPr>
                </a:tc>
                <a:tc>
                  <a:txBody>
                    <a:bodyPr/>
                    <a:lstStyle/>
                    <a:p>
                      <a:pPr marL="0" algn="l" defTabSz="914400" rtl="0" eaLnBrk="1" fontAlgn="b" latinLnBrk="0" hangingPunct="1"/>
                      <a:r>
                        <a:rPr lang="en-US" sz="1050" kern="1200" dirty="0">
                          <a:solidFill>
                            <a:schemeClr val="dk1"/>
                          </a:solidFill>
                          <a:latin typeface="+mn-lt"/>
                          <a:ea typeface="+mn-ea"/>
                          <a:cs typeface="+mn-cs"/>
                        </a:rPr>
                        <a:t>Measurement</a:t>
                      </a:r>
                    </a:p>
                  </a:txBody>
                  <a:tcPr marL="0" marR="0" marT="0" marB="0" anchor="b">
                    <a:solidFill>
                      <a:schemeClr val="bg1">
                        <a:lumMod val="95000"/>
                      </a:schemeClr>
                    </a:solidFill>
                  </a:tcPr>
                </a:tc>
                <a:tc>
                  <a:txBody>
                    <a:bodyPr/>
                    <a:lstStyle/>
                    <a:p>
                      <a:pPr algn="ctr"/>
                      <a:r>
                        <a:rPr lang="en-US" sz="1050" dirty="0"/>
                        <a:t>30%</a:t>
                      </a:r>
                    </a:p>
                  </a:txBody>
                  <a:tcPr>
                    <a:solidFill>
                      <a:schemeClr val="bg1">
                        <a:lumMod val="95000"/>
                      </a:schemeClr>
                    </a:solidFill>
                  </a:tcPr>
                </a:tc>
                <a:tc>
                  <a:txBody>
                    <a:bodyPr/>
                    <a:lstStyle/>
                    <a:p>
                      <a:pPr algn="ctr" fontAlgn="b"/>
                      <a:r>
                        <a:rPr lang="en-US" sz="1050" kern="1200">
                          <a:solidFill>
                            <a:schemeClr val="dk1"/>
                          </a:solidFill>
                          <a:latin typeface="+mn-lt"/>
                          <a:ea typeface="+mn-ea"/>
                          <a:cs typeface="+mn-cs"/>
                        </a:rPr>
                        <a:t>36.7%</a:t>
                      </a:r>
                    </a:p>
                  </a:txBody>
                  <a:tcPr marL="0" marR="0" marT="0" marB="0" anchor="ctr">
                    <a:solidFill>
                      <a:schemeClr val="bg1">
                        <a:lumMod val="95000"/>
                      </a:schemeClr>
                    </a:solidFill>
                  </a:tcPr>
                </a:tc>
                <a:tc>
                  <a:txBody>
                    <a:bodyPr/>
                    <a:lstStyle/>
                    <a:p>
                      <a:pPr algn="ctr" fontAlgn="b"/>
                      <a:r>
                        <a:rPr lang="en-US" sz="1050" kern="1200" dirty="0">
                          <a:solidFill>
                            <a:schemeClr val="dk1"/>
                          </a:solidFill>
                          <a:latin typeface="+mn-lt"/>
                          <a:ea typeface="+mn-ea"/>
                          <a:cs typeface="+mn-cs"/>
                        </a:rPr>
                        <a:t>11.0%</a:t>
                      </a:r>
                    </a:p>
                  </a:txBody>
                  <a:tcPr marL="0" marR="0" marT="0" marB="0" anchor="ctr">
                    <a:solidFill>
                      <a:schemeClr val="bg1">
                        <a:lumMod val="95000"/>
                      </a:schemeClr>
                    </a:solidFill>
                  </a:tcPr>
                </a:tc>
                <a:extLst>
                  <a:ext uri="{0D108BD9-81ED-4DB2-BD59-A6C34878D82A}">
                    <a16:rowId xmlns:a16="http://schemas.microsoft.com/office/drawing/2014/main" val="1834035189"/>
                  </a:ext>
                </a:extLst>
              </a:tr>
            </a:tbl>
          </a:graphicData>
        </a:graphic>
      </p:graphicFrame>
      <p:sp>
        <p:nvSpPr>
          <p:cNvPr id="15" name="TextBox 14">
            <a:extLst>
              <a:ext uri="{FF2B5EF4-FFF2-40B4-BE49-F238E27FC236}">
                <a16:creationId xmlns:a16="http://schemas.microsoft.com/office/drawing/2014/main" id="{A9CB4834-3E99-4EEB-9BCF-A7C18A1DD241}"/>
              </a:ext>
            </a:extLst>
          </p:cNvPr>
          <p:cNvSpPr txBox="1"/>
          <p:nvPr/>
        </p:nvSpPr>
        <p:spPr>
          <a:xfrm>
            <a:off x="358737" y="5637690"/>
            <a:ext cx="3917205" cy="738664"/>
          </a:xfrm>
          <a:prstGeom prst="rect">
            <a:avLst/>
          </a:prstGeom>
          <a:noFill/>
        </p:spPr>
        <p:txBody>
          <a:bodyPr wrap="square" rtlCol="0">
            <a:spAutoFit/>
          </a:bodyPr>
          <a:lstStyle/>
          <a:p>
            <a:r>
              <a:rPr lang="en-US" sz="1400" dirty="0"/>
              <a:t>The cyber security sector has not been measured last year and has been provided a fundamental baseline score of 30% </a:t>
            </a:r>
          </a:p>
        </p:txBody>
      </p:sp>
      <p:sp>
        <p:nvSpPr>
          <p:cNvPr id="16" name="TextBox 15">
            <a:extLst>
              <a:ext uri="{FF2B5EF4-FFF2-40B4-BE49-F238E27FC236}">
                <a16:creationId xmlns:a16="http://schemas.microsoft.com/office/drawing/2014/main" id="{D50072E6-9E76-4EC4-B394-358068638944}"/>
              </a:ext>
            </a:extLst>
          </p:cNvPr>
          <p:cNvSpPr txBox="1"/>
          <p:nvPr/>
        </p:nvSpPr>
        <p:spPr>
          <a:xfrm>
            <a:off x="4962583" y="5174439"/>
            <a:ext cx="2902027" cy="738664"/>
          </a:xfrm>
          <a:prstGeom prst="rect">
            <a:avLst/>
          </a:prstGeom>
          <a:noFill/>
        </p:spPr>
        <p:txBody>
          <a:bodyPr wrap="square" rtlCol="0">
            <a:spAutoFit/>
          </a:bodyPr>
          <a:lstStyle/>
          <a:p>
            <a:r>
              <a:rPr lang="en-US" sz="1400" dirty="0"/>
              <a:t>The radar chart compare the result between the last year and  this year using the 4 OXM dimensions </a:t>
            </a:r>
          </a:p>
        </p:txBody>
      </p:sp>
    </p:spTree>
    <p:extLst>
      <p:ext uri="{BB962C8B-B14F-4D97-AF65-F5344CB8AC3E}">
        <p14:creationId xmlns:p14="http://schemas.microsoft.com/office/powerpoint/2010/main" val="29482879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82A7CBD-2BCC-4DEB-8BD1-F49507DCA36D}"/>
              </a:ext>
            </a:extLst>
          </p:cNvPr>
          <p:cNvPicPr>
            <a:picLocks noChangeAspect="1"/>
          </p:cNvPicPr>
          <p:nvPr/>
        </p:nvPicPr>
        <p:blipFill rotWithShape="1">
          <a:blip r:embed="rId2"/>
          <a:srcRect l="20304" r="12641" b="51188"/>
          <a:stretch/>
        </p:blipFill>
        <p:spPr>
          <a:xfrm>
            <a:off x="1074400" y="2487616"/>
            <a:ext cx="4387793" cy="2130763"/>
          </a:xfrm>
          <a:prstGeom prst="rect">
            <a:avLst/>
          </a:prstGeom>
        </p:spPr>
      </p:pic>
      <p:sp>
        <p:nvSpPr>
          <p:cNvPr id="2" name="Slide Number Placeholder 1">
            <a:extLst>
              <a:ext uri="{FF2B5EF4-FFF2-40B4-BE49-F238E27FC236}">
                <a16:creationId xmlns:a16="http://schemas.microsoft.com/office/drawing/2014/main" id="{81E582C8-8DEA-45E0-AB84-34177B246FB0}"/>
              </a:ext>
            </a:extLst>
          </p:cNvPr>
          <p:cNvSpPr>
            <a:spLocks noGrp="1"/>
          </p:cNvSpPr>
          <p:nvPr>
            <p:ph type="sldNum" sz="quarter" idx="4"/>
          </p:nvPr>
        </p:nvSpPr>
        <p:spPr/>
        <p:txBody>
          <a:bodyPr/>
          <a:lstStyle/>
          <a:p>
            <a:pPr defTabSz="1213838"/>
            <a:fld id="{5CFFC625-3172-475A-8D6E-A802FCB1DA5C}" type="slidenum">
              <a:rPr lang="en-US" smtClean="0"/>
              <a:pPr defTabSz="1213838"/>
              <a:t>12</a:t>
            </a:fld>
            <a:endParaRPr lang="en-US" dirty="0"/>
          </a:p>
        </p:txBody>
      </p:sp>
      <p:sp>
        <p:nvSpPr>
          <p:cNvPr id="4" name="Isosceles Triangle 3">
            <a:extLst>
              <a:ext uri="{FF2B5EF4-FFF2-40B4-BE49-F238E27FC236}">
                <a16:creationId xmlns:a16="http://schemas.microsoft.com/office/drawing/2014/main" id="{18901CF0-D2ED-4299-8621-6197B32FA857}"/>
              </a:ext>
            </a:extLst>
          </p:cNvPr>
          <p:cNvSpPr/>
          <p:nvPr/>
        </p:nvSpPr>
        <p:spPr>
          <a:xfrm rot="20178021" flipH="1">
            <a:off x="3019994" y="3101612"/>
            <a:ext cx="82227" cy="1477606"/>
          </a:xfrm>
          <a:prstGeom prst="triangle">
            <a:avLst/>
          </a:prstGeom>
          <a:solidFill>
            <a:srgbClr val="FBAA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D69FEADA-BDF9-426E-92A6-E370B5CBA7BB}"/>
              </a:ext>
            </a:extLst>
          </p:cNvPr>
          <p:cNvSpPr txBox="1"/>
          <p:nvPr/>
        </p:nvSpPr>
        <p:spPr>
          <a:xfrm>
            <a:off x="3011630" y="4702296"/>
            <a:ext cx="793807" cy="369332"/>
          </a:xfrm>
          <a:prstGeom prst="rect">
            <a:avLst/>
          </a:prstGeom>
          <a:noFill/>
        </p:spPr>
        <p:txBody>
          <a:bodyPr wrap="none" rtlCol="0">
            <a:spAutoFit/>
          </a:bodyPr>
          <a:lstStyle/>
          <a:p>
            <a:r>
              <a:rPr lang="en-US" b="1" dirty="0"/>
              <a:t>36.5%</a:t>
            </a:r>
          </a:p>
        </p:txBody>
      </p:sp>
      <p:graphicFrame>
        <p:nvGraphicFramePr>
          <p:cNvPr id="6" name="Table 9">
            <a:extLst>
              <a:ext uri="{FF2B5EF4-FFF2-40B4-BE49-F238E27FC236}">
                <a16:creationId xmlns:a16="http://schemas.microsoft.com/office/drawing/2014/main" id="{0D11126E-E717-4C15-84AD-999FF4B4F71F}"/>
              </a:ext>
            </a:extLst>
          </p:cNvPr>
          <p:cNvGraphicFramePr>
            <a:graphicFrameLocks noGrp="1"/>
          </p:cNvGraphicFramePr>
          <p:nvPr>
            <p:extLst>
              <p:ext uri="{D42A27DB-BD31-4B8C-83A1-F6EECF244321}">
                <p14:modId xmlns:p14="http://schemas.microsoft.com/office/powerpoint/2010/main" val="2138060229"/>
              </p:ext>
            </p:extLst>
          </p:nvPr>
        </p:nvGraphicFramePr>
        <p:xfrm>
          <a:off x="7548165" y="4318071"/>
          <a:ext cx="3917205" cy="1526761"/>
        </p:xfrm>
        <a:graphic>
          <a:graphicData uri="http://schemas.openxmlformats.org/drawingml/2006/table">
            <a:tbl>
              <a:tblPr firstRow="1" bandRow="1">
                <a:tableStyleId>{00A15C55-8517-42AA-B614-E9B94910E393}</a:tableStyleId>
              </a:tblPr>
              <a:tblGrid>
                <a:gridCol w="409848">
                  <a:extLst>
                    <a:ext uri="{9D8B030D-6E8A-4147-A177-3AD203B41FA5}">
                      <a16:colId xmlns:a16="http://schemas.microsoft.com/office/drawing/2014/main" val="2112741257"/>
                    </a:ext>
                  </a:extLst>
                </a:gridCol>
                <a:gridCol w="1157034">
                  <a:extLst>
                    <a:ext uri="{9D8B030D-6E8A-4147-A177-3AD203B41FA5}">
                      <a16:colId xmlns:a16="http://schemas.microsoft.com/office/drawing/2014/main" val="3470349106"/>
                    </a:ext>
                  </a:extLst>
                </a:gridCol>
                <a:gridCol w="783441">
                  <a:extLst>
                    <a:ext uri="{9D8B030D-6E8A-4147-A177-3AD203B41FA5}">
                      <a16:colId xmlns:a16="http://schemas.microsoft.com/office/drawing/2014/main" val="2585469677"/>
                    </a:ext>
                  </a:extLst>
                </a:gridCol>
                <a:gridCol w="783441">
                  <a:extLst>
                    <a:ext uri="{9D8B030D-6E8A-4147-A177-3AD203B41FA5}">
                      <a16:colId xmlns:a16="http://schemas.microsoft.com/office/drawing/2014/main" val="4238593317"/>
                    </a:ext>
                  </a:extLst>
                </a:gridCol>
                <a:gridCol w="783441">
                  <a:extLst>
                    <a:ext uri="{9D8B030D-6E8A-4147-A177-3AD203B41FA5}">
                      <a16:colId xmlns:a16="http://schemas.microsoft.com/office/drawing/2014/main" val="710035082"/>
                    </a:ext>
                  </a:extLst>
                </a:gridCol>
              </a:tblGrid>
              <a:tr h="269461">
                <a:tc>
                  <a:txBody>
                    <a:bodyPr/>
                    <a:lstStyle/>
                    <a:p>
                      <a:pPr algn="ctr"/>
                      <a:r>
                        <a:rPr lang="en-US" sz="1050" dirty="0"/>
                        <a:t>No</a:t>
                      </a:r>
                    </a:p>
                  </a:txBody>
                  <a:tcPr anchor="ctr"/>
                </a:tc>
                <a:tc>
                  <a:txBody>
                    <a:bodyPr/>
                    <a:lstStyle/>
                    <a:p>
                      <a:pPr algn="ctr"/>
                      <a:r>
                        <a:rPr lang="en-US" sz="1050" dirty="0"/>
                        <a:t>Dimension</a:t>
                      </a:r>
                    </a:p>
                  </a:txBody>
                  <a:tcPr anchor="ctr"/>
                </a:tc>
                <a:tc>
                  <a:txBody>
                    <a:bodyPr/>
                    <a:lstStyle/>
                    <a:p>
                      <a:pPr algn="ctr"/>
                      <a:r>
                        <a:rPr lang="en-US" sz="1050" dirty="0"/>
                        <a:t>Weight</a:t>
                      </a:r>
                    </a:p>
                  </a:txBody>
                  <a:tcPr anchor="ctr"/>
                </a:tc>
                <a:tc>
                  <a:txBody>
                    <a:bodyPr/>
                    <a:lstStyle/>
                    <a:p>
                      <a:pPr algn="ctr"/>
                      <a:r>
                        <a:rPr lang="en-US" sz="1050" dirty="0"/>
                        <a:t>Score </a:t>
                      </a:r>
                    </a:p>
                  </a:txBody>
                  <a:tcPr anchor="ctr"/>
                </a:tc>
                <a:tc>
                  <a:txBody>
                    <a:bodyPr/>
                    <a:lstStyle/>
                    <a:p>
                      <a:pPr algn="ctr"/>
                      <a:r>
                        <a:rPr lang="en-US" sz="1050" dirty="0"/>
                        <a:t>Rank</a:t>
                      </a:r>
                    </a:p>
                  </a:txBody>
                  <a:tcPr anchor="ctr"/>
                </a:tc>
                <a:extLst>
                  <a:ext uri="{0D108BD9-81ED-4DB2-BD59-A6C34878D82A}">
                    <a16:rowId xmlns:a16="http://schemas.microsoft.com/office/drawing/2014/main" val="2724412985"/>
                  </a:ext>
                </a:extLst>
              </a:tr>
              <a:tr h="175722">
                <a:tc>
                  <a:txBody>
                    <a:bodyPr/>
                    <a:lstStyle/>
                    <a:p>
                      <a:pPr algn="ctr"/>
                      <a:r>
                        <a:rPr lang="en-US" sz="1050" dirty="0"/>
                        <a:t>1</a:t>
                      </a:r>
                    </a:p>
                  </a:txBody>
                  <a:tcPr anchor="ctr">
                    <a:solidFill>
                      <a:schemeClr val="bg1">
                        <a:lumMod val="95000"/>
                      </a:schemeClr>
                    </a:solidFill>
                  </a:tcPr>
                </a:tc>
                <a:tc>
                  <a:txBody>
                    <a:bodyPr/>
                    <a:lstStyle/>
                    <a:p>
                      <a:r>
                        <a:rPr lang="en-US" sz="1050" dirty="0"/>
                        <a:t>Strategy</a:t>
                      </a:r>
                    </a:p>
                  </a:txBody>
                  <a:tcPr anchor="ctr">
                    <a:solidFill>
                      <a:schemeClr val="bg1">
                        <a:lumMod val="95000"/>
                      </a:schemeClr>
                    </a:solidFill>
                  </a:tcPr>
                </a:tc>
                <a:tc>
                  <a:txBody>
                    <a:bodyPr/>
                    <a:lstStyle/>
                    <a:p>
                      <a:pPr algn="ctr"/>
                      <a:r>
                        <a:rPr lang="en-US" sz="1050" dirty="0"/>
                        <a:t>5%</a:t>
                      </a:r>
                    </a:p>
                  </a:txBody>
                  <a:tcPr anchor="ctr">
                    <a:solidFill>
                      <a:schemeClr val="bg1">
                        <a:lumMod val="95000"/>
                      </a:schemeClr>
                    </a:solidFill>
                  </a:tcPr>
                </a:tc>
                <a:tc>
                  <a:txBody>
                    <a:bodyPr/>
                    <a:lstStyle/>
                    <a:p>
                      <a:pPr marL="0" algn="ctr" defTabSz="914400" rtl="0" eaLnBrk="1" fontAlgn="b" latinLnBrk="0" hangingPunct="1"/>
                      <a:r>
                        <a:rPr lang="en-US" sz="1050" kern="1200" dirty="0">
                          <a:solidFill>
                            <a:schemeClr val="dk1"/>
                          </a:solidFill>
                          <a:latin typeface="+mn-lt"/>
                          <a:ea typeface="+mn-ea"/>
                          <a:cs typeface="+mn-cs"/>
                        </a:rPr>
                        <a:t>100.0%</a:t>
                      </a:r>
                    </a:p>
                  </a:txBody>
                  <a:tcPr marL="0" marR="0" marT="0" marB="0" anchor="ctr">
                    <a:solidFill>
                      <a:schemeClr val="bg1">
                        <a:lumMod val="95000"/>
                      </a:schemeClr>
                    </a:solidFill>
                  </a:tcPr>
                </a:tc>
                <a:tc>
                  <a:txBody>
                    <a:bodyPr/>
                    <a:lstStyle/>
                    <a:p>
                      <a:pPr marL="0" algn="ctr" defTabSz="914400" rtl="0" eaLnBrk="1" fontAlgn="b" latinLnBrk="0" hangingPunct="1"/>
                      <a:r>
                        <a:rPr lang="en-US" sz="1050" kern="1200">
                          <a:solidFill>
                            <a:schemeClr val="dk1"/>
                          </a:solidFill>
                          <a:latin typeface="+mn-lt"/>
                          <a:ea typeface="+mn-ea"/>
                          <a:cs typeface="+mn-cs"/>
                        </a:rPr>
                        <a:t>5.0%</a:t>
                      </a:r>
                    </a:p>
                  </a:txBody>
                  <a:tcPr marL="0" marR="0" marT="0" marB="0" anchor="ctr">
                    <a:solidFill>
                      <a:schemeClr val="bg1">
                        <a:lumMod val="95000"/>
                      </a:schemeClr>
                    </a:solidFill>
                  </a:tcPr>
                </a:tc>
                <a:extLst>
                  <a:ext uri="{0D108BD9-81ED-4DB2-BD59-A6C34878D82A}">
                    <a16:rowId xmlns:a16="http://schemas.microsoft.com/office/drawing/2014/main" val="228547829"/>
                  </a:ext>
                </a:extLst>
              </a:tr>
              <a:tr h="175722">
                <a:tc>
                  <a:txBody>
                    <a:bodyPr/>
                    <a:lstStyle/>
                    <a:p>
                      <a:pPr algn="ctr"/>
                      <a:r>
                        <a:rPr lang="en-US" sz="1050" dirty="0"/>
                        <a:t>2</a:t>
                      </a:r>
                    </a:p>
                  </a:txBody>
                  <a:tcPr anchor="ctr">
                    <a:solidFill>
                      <a:schemeClr val="bg1">
                        <a:lumMod val="95000"/>
                      </a:schemeClr>
                    </a:solidFill>
                  </a:tcPr>
                </a:tc>
                <a:tc>
                  <a:txBody>
                    <a:bodyPr/>
                    <a:lstStyle/>
                    <a:p>
                      <a:r>
                        <a:rPr lang="en-US" sz="1050" dirty="0"/>
                        <a:t>Process</a:t>
                      </a:r>
                    </a:p>
                  </a:txBody>
                  <a:tcPr anchor="ctr">
                    <a:solidFill>
                      <a:schemeClr val="bg1">
                        <a:lumMod val="95000"/>
                      </a:schemeClr>
                    </a:solidFill>
                  </a:tcPr>
                </a:tc>
                <a:tc>
                  <a:txBody>
                    <a:bodyPr/>
                    <a:lstStyle/>
                    <a:p>
                      <a:pPr algn="ctr"/>
                      <a:r>
                        <a:rPr lang="en-US" sz="1050" dirty="0"/>
                        <a:t>40%</a:t>
                      </a:r>
                    </a:p>
                  </a:txBody>
                  <a:tcPr anchor="ctr">
                    <a:solidFill>
                      <a:schemeClr val="bg1">
                        <a:lumMod val="95000"/>
                      </a:schemeClr>
                    </a:solidFill>
                  </a:tcPr>
                </a:tc>
                <a:tc>
                  <a:txBody>
                    <a:bodyPr/>
                    <a:lstStyle/>
                    <a:p>
                      <a:pPr marL="0" algn="ctr" defTabSz="914400" rtl="0" eaLnBrk="1" fontAlgn="b" latinLnBrk="0" hangingPunct="1"/>
                      <a:r>
                        <a:rPr lang="en-US" sz="1050" kern="1200" dirty="0">
                          <a:solidFill>
                            <a:schemeClr val="dk1"/>
                          </a:solidFill>
                          <a:latin typeface="+mn-lt"/>
                          <a:ea typeface="+mn-ea"/>
                          <a:cs typeface="+mn-cs"/>
                        </a:rPr>
                        <a:t>40%</a:t>
                      </a:r>
                    </a:p>
                  </a:txBody>
                  <a:tcPr marL="0" marR="0" marT="0" marB="0" anchor="ctr">
                    <a:solidFill>
                      <a:schemeClr val="bg1">
                        <a:lumMod val="95000"/>
                      </a:schemeClr>
                    </a:solidFill>
                  </a:tcPr>
                </a:tc>
                <a:tc>
                  <a:txBody>
                    <a:bodyPr/>
                    <a:lstStyle/>
                    <a:p>
                      <a:pPr marL="0" algn="ctr" defTabSz="914400" rtl="0" eaLnBrk="1" fontAlgn="b" latinLnBrk="0" hangingPunct="1"/>
                      <a:r>
                        <a:rPr lang="en-US" sz="1050" kern="1200" dirty="0">
                          <a:solidFill>
                            <a:schemeClr val="dk1"/>
                          </a:solidFill>
                          <a:latin typeface="+mn-lt"/>
                          <a:ea typeface="+mn-ea"/>
                          <a:cs typeface="+mn-cs"/>
                        </a:rPr>
                        <a:t>16.2%</a:t>
                      </a:r>
                    </a:p>
                  </a:txBody>
                  <a:tcPr marL="0" marR="0" marT="0" marB="0" anchor="ctr">
                    <a:solidFill>
                      <a:schemeClr val="bg1">
                        <a:lumMod val="95000"/>
                      </a:schemeClr>
                    </a:solidFill>
                  </a:tcPr>
                </a:tc>
                <a:extLst>
                  <a:ext uri="{0D108BD9-81ED-4DB2-BD59-A6C34878D82A}">
                    <a16:rowId xmlns:a16="http://schemas.microsoft.com/office/drawing/2014/main" val="2232086865"/>
                  </a:ext>
                </a:extLst>
              </a:tr>
              <a:tr h="175722">
                <a:tc>
                  <a:txBody>
                    <a:bodyPr/>
                    <a:lstStyle/>
                    <a:p>
                      <a:pPr algn="ctr"/>
                      <a:r>
                        <a:rPr lang="en-US" sz="1050" dirty="0"/>
                        <a:t>3</a:t>
                      </a:r>
                    </a:p>
                  </a:txBody>
                  <a:tcPr anchor="ctr">
                    <a:solidFill>
                      <a:schemeClr val="bg1">
                        <a:lumMod val="95000"/>
                      </a:schemeClr>
                    </a:solidFill>
                  </a:tcPr>
                </a:tc>
                <a:tc>
                  <a:txBody>
                    <a:bodyPr/>
                    <a:lstStyle/>
                    <a:p>
                      <a:r>
                        <a:rPr lang="en-US" sz="1050" dirty="0"/>
                        <a:t>People</a:t>
                      </a:r>
                    </a:p>
                  </a:txBody>
                  <a:tcPr anchor="ctr">
                    <a:solidFill>
                      <a:schemeClr val="bg1">
                        <a:lumMod val="95000"/>
                      </a:schemeClr>
                    </a:solidFill>
                  </a:tcPr>
                </a:tc>
                <a:tc>
                  <a:txBody>
                    <a:bodyPr/>
                    <a:lstStyle/>
                    <a:p>
                      <a:pPr algn="ctr"/>
                      <a:r>
                        <a:rPr lang="en-US" sz="1050" dirty="0"/>
                        <a:t>10%</a:t>
                      </a:r>
                    </a:p>
                  </a:txBody>
                  <a:tcPr anchor="ctr">
                    <a:solidFill>
                      <a:schemeClr val="bg1">
                        <a:lumMod val="95000"/>
                      </a:schemeClr>
                    </a:solidFill>
                  </a:tcPr>
                </a:tc>
                <a:tc>
                  <a:txBody>
                    <a:bodyPr/>
                    <a:lstStyle/>
                    <a:p>
                      <a:pPr marL="0" algn="ctr" defTabSz="914400" rtl="0" eaLnBrk="1" fontAlgn="b" latinLnBrk="0" hangingPunct="1"/>
                      <a:r>
                        <a:rPr lang="en-US" sz="1050" kern="1200">
                          <a:solidFill>
                            <a:schemeClr val="dk1"/>
                          </a:solidFill>
                          <a:latin typeface="+mn-lt"/>
                          <a:ea typeface="+mn-ea"/>
                          <a:cs typeface="+mn-cs"/>
                        </a:rPr>
                        <a:t>12%</a:t>
                      </a:r>
                    </a:p>
                  </a:txBody>
                  <a:tcPr marL="0" marR="0" marT="0" marB="0" anchor="ctr">
                    <a:solidFill>
                      <a:schemeClr val="bg1">
                        <a:lumMod val="95000"/>
                      </a:schemeClr>
                    </a:solidFill>
                  </a:tcPr>
                </a:tc>
                <a:tc>
                  <a:txBody>
                    <a:bodyPr/>
                    <a:lstStyle/>
                    <a:p>
                      <a:pPr marL="0" algn="ctr" defTabSz="914400" rtl="0" eaLnBrk="1" fontAlgn="b" latinLnBrk="0" hangingPunct="1"/>
                      <a:r>
                        <a:rPr lang="en-US" sz="1050" kern="1200" dirty="0">
                          <a:solidFill>
                            <a:schemeClr val="dk1"/>
                          </a:solidFill>
                          <a:latin typeface="+mn-lt"/>
                          <a:ea typeface="+mn-ea"/>
                          <a:cs typeface="+mn-cs"/>
                        </a:rPr>
                        <a:t>1.2%</a:t>
                      </a:r>
                    </a:p>
                  </a:txBody>
                  <a:tcPr marL="0" marR="0" marT="0" marB="0" anchor="ctr">
                    <a:solidFill>
                      <a:schemeClr val="bg1">
                        <a:lumMod val="95000"/>
                      </a:schemeClr>
                    </a:solidFill>
                  </a:tcPr>
                </a:tc>
                <a:extLst>
                  <a:ext uri="{0D108BD9-81ED-4DB2-BD59-A6C34878D82A}">
                    <a16:rowId xmlns:a16="http://schemas.microsoft.com/office/drawing/2014/main" val="2122257420"/>
                  </a:ext>
                </a:extLst>
              </a:tr>
              <a:tr h="175722">
                <a:tc>
                  <a:txBody>
                    <a:bodyPr/>
                    <a:lstStyle/>
                    <a:p>
                      <a:pPr algn="ctr"/>
                      <a:r>
                        <a:rPr lang="en-US" sz="1050" dirty="0"/>
                        <a:t>4</a:t>
                      </a:r>
                    </a:p>
                  </a:txBody>
                  <a:tcPr anchor="ctr">
                    <a:solidFill>
                      <a:schemeClr val="bg1">
                        <a:lumMod val="95000"/>
                      </a:schemeClr>
                    </a:solidFill>
                  </a:tcPr>
                </a:tc>
                <a:tc>
                  <a:txBody>
                    <a:bodyPr/>
                    <a:lstStyle/>
                    <a:p>
                      <a:r>
                        <a:rPr lang="en-US" sz="1050" dirty="0"/>
                        <a:t>Technology</a:t>
                      </a:r>
                    </a:p>
                  </a:txBody>
                  <a:tcPr anchor="ctr">
                    <a:solidFill>
                      <a:schemeClr val="bg1">
                        <a:lumMod val="95000"/>
                      </a:schemeClr>
                    </a:solidFill>
                  </a:tcPr>
                </a:tc>
                <a:tc>
                  <a:txBody>
                    <a:bodyPr/>
                    <a:lstStyle/>
                    <a:p>
                      <a:pPr algn="ctr"/>
                      <a:r>
                        <a:rPr lang="en-US" sz="1050" dirty="0"/>
                        <a:t>25%</a:t>
                      </a:r>
                    </a:p>
                  </a:txBody>
                  <a:tcPr anchor="ctr">
                    <a:solidFill>
                      <a:schemeClr val="bg1">
                        <a:lumMod val="95000"/>
                      </a:schemeClr>
                    </a:solidFill>
                  </a:tcPr>
                </a:tc>
                <a:tc>
                  <a:txBody>
                    <a:bodyPr/>
                    <a:lstStyle/>
                    <a:p>
                      <a:pPr marL="0" algn="ctr" defTabSz="914400" rtl="0" eaLnBrk="1" fontAlgn="b" latinLnBrk="0" hangingPunct="1"/>
                      <a:r>
                        <a:rPr lang="en-US" sz="1050" kern="1200">
                          <a:solidFill>
                            <a:schemeClr val="dk1"/>
                          </a:solidFill>
                          <a:latin typeface="+mn-lt"/>
                          <a:ea typeface="+mn-ea"/>
                          <a:cs typeface="+mn-cs"/>
                        </a:rPr>
                        <a:t>23%</a:t>
                      </a:r>
                    </a:p>
                  </a:txBody>
                  <a:tcPr marL="0" marR="0" marT="0" marB="0" anchor="ctr">
                    <a:solidFill>
                      <a:schemeClr val="bg1">
                        <a:lumMod val="95000"/>
                      </a:schemeClr>
                    </a:solidFill>
                  </a:tcPr>
                </a:tc>
                <a:tc>
                  <a:txBody>
                    <a:bodyPr/>
                    <a:lstStyle/>
                    <a:p>
                      <a:pPr marL="0" algn="ctr" defTabSz="914400" rtl="0" eaLnBrk="1" fontAlgn="b" latinLnBrk="0" hangingPunct="1"/>
                      <a:r>
                        <a:rPr lang="en-US" sz="1050" kern="1200" dirty="0">
                          <a:solidFill>
                            <a:schemeClr val="dk1"/>
                          </a:solidFill>
                          <a:latin typeface="+mn-lt"/>
                          <a:ea typeface="+mn-ea"/>
                          <a:cs typeface="+mn-cs"/>
                        </a:rPr>
                        <a:t>5.7%</a:t>
                      </a:r>
                    </a:p>
                  </a:txBody>
                  <a:tcPr marL="0" marR="0" marT="0" marB="0" anchor="ctr">
                    <a:solidFill>
                      <a:schemeClr val="bg1">
                        <a:lumMod val="95000"/>
                      </a:schemeClr>
                    </a:solidFill>
                  </a:tcPr>
                </a:tc>
                <a:extLst>
                  <a:ext uri="{0D108BD9-81ED-4DB2-BD59-A6C34878D82A}">
                    <a16:rowId xmlns:a16="http://schemas.microsoft.com/office/drawing/2014/main" val="1834035189"/>
                  </a:ext>
                </a:extLst>
              </a:tr>
              <a:tr h="175722">
                <a:tc>
                  <a:txBody>
                    <a:bodyPr/>
                    <a:lstStyle/>
                    <a:p>
                      <a:pPr algn="ctr"/>
                      <a:r>
                        <a:rPr lang="en-US" sz="1050" dirty="0"/>
                        <a:t>5</a:t>
                      </a:r>
                    </a:p>
                  </a:txBody>
                  <a:tcPr anchor="ctr">
                    <a:solidFill>
                      <a:schemeClr val="bg1">
                        <a:lumMod val="95000"/>
                      </a:schemeClr>
                    </a:solidFill>
                  </a:tcPr>
                </a:tc>
                <a:tc>
                  <a:txBody>
                    <a:bodyPr/>
                    <a:lstStyle/>
                    <a:p>
                      <a:r>
                        <a:rPr lang="en-US" sz="1050" dirty="0"/>
                        <a:t>Performance</a:t>
                      </a:r>
                    </a:p>
                  </a:txBody>
                  <a:tcPr anchor="ctr">
                    <a:solidFill>
                      <a:schemeClr val="bg1">
                        <a:lumMod val="95000"/>
                      </a:schemeClr>
                    </a:solidFill>
                  </a:tcPr>
                </a:tc>
                <a:tc>
                  <a:txBody>
                    <a:bodyPr/>
                    <a:lstStyle/>
                    <a:p>
                      <a:pPr algn="ctr"/>
                      <a:r>
                        <a:rPr lang="en-US" sz="1050" dirty="0"/>
                        <a:t>20%</a:t>
                      </a:r>
                    </a:p>
                  </a:txBody>
                  <a:tcPr anchor="ctr">
                    <a:solidFill>
                      <a:schemeClr val="bg1">
                        <a:lumMod val="95000"/>
                      </a:schemeClr>
                    </a:solidFill>
                  </a:tcPr>
                </a:tc>
                <a:tc>
                  <a:txBody>
                    <a:bodyPr/>
                    <a:lstStyle/>
                    <a:p>
                      <a:pPr marL="0" algn="ctr" defTabSz="914400" rtl="0" eaLnBrk="1" fontAlgn="b" latinLnBrk="0" hangingPunct="1"/>
                      <a:r>
                        <a:rPr lang="en-US" sz="1050" kern="1200">
                          <a:solidFill>
                            <a:schemeClr val="dk1"/>
                          </a:solidFill>
                          <a:latin typeface="+mn-lt"/>
                          <a:ea typeface="+mn-ea"/>
                          <a:cs typeface="+mn-cs"/>
                        </a:rPr>
                        <a:t>42%</a:t>
                      </a:r>
                    </a:p>
                  </a:txBody>
                  <a:tcPr marL="0" marR="0" marT="0" marB="0" anchor="ctr">
                    <a:solidFill>
                      <a:schemeClr val="bg1">
                        <a:lumMod val="95000"/>
                      </a:schemeClr>
                    </a:solidFill>
                  </a:tcPr>
                </a:tc>
                <a:tc>
                  <a:txBody>
                    <a:bodyPr/>
                    <a:lstStyle/>
                    <a:p>
                      <a:pPr marL="0" algn="ctr" defTabSz="914400" rtl="0" eaLnBrk="1" fontAlgn="b" latinLnBrk="0" hangingPunct="1"/>
                      <a:r>
                        <a:rPr lang="en-US" sz="1050" kern="1200" dirty="0">
                          <a:solidFill>
                            <a:schemeClr val="dk1"/>
                          </a:solidFill>
                          <a:latin typeface="+mn-lt"/>
                          <a:ea typeface="+mn-ea"/>
                          <a:cs typeface="+mn-cs"/>
                        </a:rPr>
                        <a:t>8.4%</a:t>
                      </a:r>
                    </a:p>
                  </a:txBody>
                  <a:tcPr marL="0" marR="0" marT="0" marB="0" anchor="ctr">
                    <a:solidFill>
                      <a:schemeClr val="bg1">
                        <a:lumMod val="95000"/>
                      </a:schemeClr>
                    </a:solidFill>
                  </a:tcPr>
                </a:tc>
                <a:extLst>
                  <a:ext uri="{0D108BD9-81ED-4DB2-BD59-A6C34878D82A}">
                    <a16:rowId xmlns:a16="http://schemas.microsoft.com/office/drawing/2014/main" val="2052519257"/>
                  </a:ext>
                </a:extLst>
              </a:tr>
            </a:tbl>
          </a:graphicData>
        </a:graphic>
      </p:graphicFrame>
      <p:sp>
        <p:nvSpPr>
          <p:cNvPr id="7" name="TextBox 6">
            <a:extLst>
              <a:ext uri="{FF2B5EF4-FFF2-40B4-BE49-F238E27FC236}">
                <a16:creationId xmlns:a16="http://schemas.microsoft.com/office/drawing/2014/main" id="{163AA35A-E482-4645-BFE3-624B226A7AD9}"/>
              </a:ext>
            </a:extLst>
          </p:cNvPr>
          <p:cNvSpPr txBox="1"/>
          <p:nvPr/>
        </p:nvSpPr>
        <p:spPr>
          <a:xfrm>
            <a:off x="520499" y="1735646"/>
            <a:ext cx="4982261" cy="338554"/>
          </a:xfrm>
          <a:prstGeom prst="rect">
            <a:avLst/>
          </a:prstGeom>
          <a:noFill/>
        </p:spPr>
        <p:txBody>
          <a:bodyPr wrap="none" rtlCol="0">
            <a:spAutoFit/>
          </a:bodyPr>
          <a:lstStyle/>
          <a:p>
            <a:r>
              <a:rPr lang="en-US" sz="1600" b="1" dirty="0"/>
              <a:t>Here is the result using the new enhanced OXM model </a:t>
            </a:r>
          </a:p>
        </p:txBody>
      </p:sp>
      <p:grpSp>
        <p:nvGrpSpPr>
          <p:cNvPr id="8" name="Grupo 12">
            <a:extLst>
              <a:ext uri="{FF2B5EF4-FFF2-40B4-BE49-F238E27FC236}">
                <a16:creationId xmlns:a16="http://schemas.microsoft.com/office/drawing/2014/main" id="{580887D8-AD10-4636-951B-526A7F0524A0}"/>
              </a:ext>
            </a:extLst>
          </p:cNvPr>
          <p:cNvGrpSpPr/>
          <p:nvPr/>
        </p:nvGrpSpPr>
        <p:grpSpPr>
          <a:xfrm>
            <a:off x="0" y="331855"/>
            <a:ext cx="8133770" cy="624773"/>
            <a:chOff x="0" y="2721769"/>
            <a:chExt cx="8965175" cy="1406525"/>
          </a:xfrm>
        </p:grpSpPr>
        <p:sp>
          <p:nvSpPr>
            <p:cNvPr id="9" name="Rectángulo 10">
              <a:extLst>
                <a:ext uri="{FF2B5EF4-FFF2-40B4-BE49-F238E27FC236}">
                  <a16:creationId xmlns:a16="http://schemas.microsoft.com/office/drawing/2014/main" id="{96CB6FE0-0BD4-4C1D-9370-928C8AE256AB}"/>
                </a:ext>
              </a:extLst>
            </p:cNvPr>
            <p:cNvSpPr/>
            <p:nvPr userDrawn="1"/>
          </p:nvSpPr>
          <p:spPr>
            <a:xfrm>
              <a:off x="0" y="2721769"/>
              <a:ext cx="8319712" cy="1406525"/>
            </a:xfrm>
            <a:prstGeom prst="rect">
              <a:avLst/>
            </a:prstGeom>
            <a:solidFill>
              <a:srgbClr val="4F008C"/>
            </a:solidFill>
            <a:ln w="12700" cap="flat" cmpd="sng" algn="ctr">
              <a:noFill/>
              <a:prstDash val="solid"/>
              <a:miter lim="800000"/>
            </a:ln>
            <a:effectLst/>
          </p:spPr>
          <p:txBody>
            <a:bodyPr rtlCol="0" anchor="ctr"/>
            <a:lstStyle/>
            <a:p>
              <a:pPr>
                <a:defRPr sz="1862" b="0" i="0" u="none" strike="noStrike" kern="1200" spc="0" baseline="0">
                  <a:solidFill>
                    <a:srgbClr val="53565A">
                      <a:lumMod val="65000"/>
                      <a:lumOff val="35000"/>
                    </a:srgbClr>
                  </a:solidFill>
                  <a:latin typeface="+mn-lt"/>
                  <a:ea typeface="+mn-ea"/>
                  <a:cs typeface="+mn-cs"/>
                </a:defRPr>
              </a:pPr>
              <a:r>
                <a:rPr lang="en-US" sz="2000" b="1" dirty="0">
                  <a:solidFill>
                    <a:schemeClr val="bg1"/>
                  </a:solidFill>
                  <a:latin typeface="Century Gothic" panose="020B0502020202020204" pitchFamily="34" charset="0"/>
                </a:rPr>
                <a:t>2.4 Enhanced Operational Excellence Maturity Result</a:t>
              </a:r>
            </a:p>
          </p:txBody>
        </p:sp>
        <p:sp>
          <p:nvSpPr>
            <p:cNvPr id="10" name="Rectángulo 11">
              <a:extLst>
                <a:ext uri="{FF2B5EF4-FFF2-40B4-BE49-F238E27FC236}">
                  <a16:creationId xmlns:a16="http://schemas.microsoft.com/office/drawing/2014/main" id="{54C536B6-C05E-4522-8AB3-FEEE994651E3}"/>
                </a:ext>
              </a:extLst>
            </p:cNvPr>
            <p:cNvSpPr/>
            <p:nvPr userDrawn="1"/>
          </p:nvSpPr>
          <p:spPr>
            <a:xfrm>
              <a:off x="8319712" y="2721769"/>
              <a:ext cx="645463" cy="1406525"/>
            </a:xfrm>
            <a:prstGeom prst="rect">
              <a:avLst/>
            </a:prstGeom>
            <a:solidFill>
              <a:srgbClr val="FF375E"/>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s-ES" sz="1800" b="0" i="0" u="none" strike="noStrike" kern="0" cap="none" spc="0" normalizeH="0" baseline="0" noProof="0" dirty="0">
                <a:ln>
                  <a:noFill/>
                </a:ln>
                <a:solidFill>
                  <a:srgbClr val="FFFFFF"/>
                </a:solidFill>
                <a:effectLst/>
                <a:uLnTx/>
                <a:uFillTx/>
                <a:latin typeface="Arial"/>
                <a:ea typeface="+mn-ea"/>
                <a:cs typeface="+mn-cs"/>
              </a:endParaRPr>
            </a:p>
          </p:txBody>
        </p:sp>
      </p:grpSp>
      <p:graphicFrame>
        <p:nvGraphicFramePr>
          <p:cNvPr id="11" name="Chart 10">
            <a:extLst>
              <a:ext uri="{FF2B5EF4-FFF2-40B4-BE49-F238E27FC236}">
                <a16:creationId xmlns:a16="http://schemas.microsoft.com/office/drawing/2014/main" id="{8C10FFD5-B769-4973-8255-C1DC9A004767}"/>
              </a:ext>
            </a:extLst>
          </p:cNvPr>
          <p:cNvGraphicFramePr/>
          <p:nvPr>
            <p:extLst>
              <p:ext uri="{D42A27DB-BD31-4B8C-83A1-F6EECF244321}">
                <p14:modId xmlns:p14="http://schemas.microsoft.com/office/powerpoint/2010/main" val="508252666"/>
              </p:ext>
            </p:extLst>
          </p:nvPr>
        </p:nvGraphicFramePr>
        <p:xfrm>
          <a:off x="7233920" y="1349833"/>
          <a:ext cx="4383313" cy="3268546"/>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3712447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1D7321B-7EE8-4D08-A6E0-DE306ABBB887}"/>
              </a:ext>
            </a:extLst>
          </p:cNvPr>
          <p:cNvSpPr>
            <a:spLocks noGrp="1"/>
          </p:cNvSpPr>
          <p:nvPr>
            <p:ph type="sldNum" sz="quarter" idx="4"/>
          </p:nvPr>
        </p:nvSpPr>
        <p:spPr/>
        <p:txBody>
          <a:bodyPr/>
          <a:lstStyle/>
          <a:p>
            <a:pPr defTabSz="1213838"/>
            <a:fld id="{5CFFC625-3172-475A-8D6E-A802FCB1DA5C}" type="slidenum">
              <a:rPr lang="en-US" smtClean="0"/>
              <a:pPr defTabSz="1213838"/>
              <a:t>13</a:t>
            </a:fld>
            <a:endParaRPr lang="en-US" dirty="0"/>
          </a:p>
        </p:txBody>
      </p:sp>
      <p:grpSp>
        <p:nvGrpSpPr>
          <p:cNvPr id="3" name="Grupo 12">
            <a:extLst>
              <a:ext uri="{FF2B5EF4-FFF2-40B4-BE49-F238E27FC236}">
                <a16:creationId xmlns:a16="http://schemas.microsoft.com/office/drawing/2014/main" id="{2ECAF325-D03A-4B5A-9C0D-C2D01DC1E677}"/>
              </a:ext>
            </a:extLst>
          </p:cNvPr>
          <p:cNvGrpSpPr/>
          <p:nvPr/>
        </p:nvGrpSpPr>
        <p:grpSpPr>
          <a:xfrm>
            <a:off x="0" y="331855"/>
            <a:ext cx="8133770" cy="624773"/>
            <a:chOff x="0" y="2721769"/>
            <a:chExt cx="8965175" cy="1406525"/>
          </a:xfrm>
        </p:grpSpPr>
        <p:sp>
          <p:nvSpPr>
            <p:cNvPr id="4" name="Rectángulo 10">
              <a:extLst>
                <a:ext uri="{FF2B5EF4-FFF2-40B4-BE49-F238E27FC236}">
                  <a16:creationId xmlns:a16="http://schemas.microsoft.com/office/drawing/2014/main" id="{9979F5D0-A60A-43CB-81F1-78C69A03F31F}"/>
                </a:ext>
              </a:extLst>
            </p:cNvPr>
            <p:cNvSpPr/>
            <p:nvPr userDrawn="1"/>
          </p:nvSpPr>
          <p:spPr>
            <a:xfrm>
              <a:off x="0" y="2721769"/>
              <a:ext cx="8319712" cy="1406525"/>
            </a:xfrm>
            <a:prstGeom prst="rect">
              <a:avLst/>
            </a:prstGeom>
            <a:solidFill>
              <a:srgbClr val="4F008C"/>
            </a:solidFill>
            <a:ln w="12700" cap="flat" cmpd="sng" algn="ctr">
              <a:noFill/>
              <a:prstDash val="solid"/>
              <a:miter lim="800000"/>
            </a:ln>
            <a:effectLst/>
          </p:spPr>
          <p:txBody>
            <a:bodyPr rtlCol="0" anchor="ctr"/>
            <a:lstStyle/>
            <a:p>
              <a:pPr>
                <a:defRPr/>
              </a:pPr>
              <a:r>
                <a:rPr lang="en-US" sz="2000" b="1" dirty="0">
                  <a:solidFill>
                    <a:srgbClr val="FFFFFF"/>
                  </a:solidFill>
                  <a:latin typeface="Arial" panose="020B0604020202020204" pitchFamily="34" charset="0"/>
                </a:rPr>
                <a:t>2.5 Criteria Detailed Scores</a:t>
              </a:r>
            </a:p>
          </p:txBody>
        </p:sp>
        <p:sp>
          <p:nvSpPr>
            <p:cNvPr id="5" name="Rectángulo 11">
              <a:extLst>
                <a:ext uri="{FF2B5EF4-FFF2-40B4-BE49-F238E27FC236}">
                  <a16:creationId xmlns:a16="http://schemas.microsoft.com/office/drawing/2014/main" id="{698FD01D-C4AC-41CB-92C8-2DD1BFE428E7}"/>
                </a:ext>
              </a:extLst>
            </p:cNvPr>
            <p:cNvSpPr/>
            <p:nvPr userDrawn="1"/>
          </p:nvSpPr>
          <p:spPr>
            <a:xfrm>
              <a:off x="8319712" y="2721769"/>
              <a:ext cx="645463" cy="1406525"/>
            </a:xfrm>
            <a:prstGeom prst="rect">
              <a:avLst/>
            </a:prstGeom>
            <a:solidFill>
              <a:srgbClr val="FF375E"/>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s-ES" sz="1600" b="0" i="0" u="none" strike="noStrike" kern="0" cap="none" spc="0" normalizeH="0" baseline="0" noProof="0" dirty="0">
                <a:ln>
                  <a:noFill/>
                </a:ln>
                <a:solidFill>
                  <a:srgbClr val="FFFFFF"/>
                </a:solidFill>
                <a:effectLst/>
                <a:uLnTx/>
                <a:uFillTx/>
                <a:latin typeface="Arial"/>
                <a:ea typeface="+mn-ea"/>
                <a:cs typeface="+mn-cs"/>
              </a:endParaRPr>
            </a:p>
          </p:txBody>
        </p:sp>
      </p:grpSp>
      <p:graphicFrame>
        <p:nvGraphicFramePr>
          <p:cNvPr id="16" name="Chart 15">
            <a:extLst>
              <a:ext uri="{FF2B5EF4-FFF2-40B4-BE49-F238E27FC236}">
                <a16:creationId xmlns:a16="http://schemas.microsoft.com/office/drawing/2014/main" id="{F9AD047B-B195-4EA5-957F-1685034CB674}"/>
              </a:ext>
            </a:extLst>
          </p:cNvPr>
          <p:cNvGraphicFramePr/>
          <p:nvPr>
            <p:extLst>
              <p:ext uri="{D42A27DB-BD31-4B8C-83A1-F6EECF244321}">
                <p14:modId xmlns:p14="http://schemas.microsoft.com/office/powerpoint/2010/main" val="993870365"/>
              </p:ext>
            </p:extLst>
          </p:nvPr>
        </p:nvGraphicFramePr>
        <p:xfrm>
          <a:off x="270588" y="1819538"/>
          <a:ext cx="1276916" cy="3728583"/>
        </p:xfrm>
        <a:graphic>
          <a:graphicData uri="http://schemas.openxmlformats.org/drawingml/2006/chart">
            <c:chart xmlns:c="http://schemas.openxmlformats.org/drawingml/2006/chart" xmlns:r="http://schemas.openxmlformats.org/officeDocument/2006/relationships" r:id="rId3"/>
          </a:graphicData>
        </a:graphic>
      </p:graphicFrame>
      <p:sp>
        <p:nvSpPr>
          <p:cNvPr id="7" name="Rectangle 6">
            <a:extLst>
              <a:ext uri="{FF2B5EF4-FFF2-40B4-BE49-F238E27FC236}">
                <a16:creationId xmlns:a16="http://schemas.microsoft.com/office/drawing/2014/main" id="{B8F023E4-8F24-45A2-8A13-0D1922F9C7EF}"/>
              </a:ext>
            </a:extLst>
          </p:cNvPr>
          <p:cNvSpPr/>
          <p:nvPr/>
        </p:nvSpPr>
        <p:spPr>
          <a:xfrm>
            <a:off x="290946" y="1309880"/>
            <a:ext cx="1285614" cy="487208"/>
          </a:xfrm>
          <a:prstGeom prst="rect">
            <a:avLst/>
          </a:prstGeom>
          <a:solidFill>
            <a:schemeClr val="accent4">
              <a:lumMod val="75000"/>
            </a:schemeClr>
          </a:solidFill>
          <a:ln w="9525" cap="flat">
            <a:solidFill>
              <a:srgbClr val="63238C"/>
            </a:solidFill>
            <a:bevel/>
            <a:headEnd/>
            <a:tailEnd/>
          </a:ln>
          <a:effectLst/>
        </p:spPr>
        <p:txBody>
          <a:bodyPr wrap="square" anchor="ctr">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FFFFFF"/>
                </a:solidFill>
                <a:effectLst/>
                <a:uLnTx/>
                <a:uFillTx/>
                <a:latin typeface="Arial"/>
                <a:cs typeface="Arial"/>
                <a:sym typeface="Lato"/>
              </a:rPr>
              <a:t>1.0</a:t>
            </a:r>
          </a:p>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FFFFFF"/>
                </a:solidFill>
                <a:effectLst/>
                <a:uLnTx/>
                <a:uFillTx/>
                <a:latin typeface="Arial"/>
                <a:cs typeface="Arial"/>
                <a:sym typeface="Lato"/>
              </a:rPr>
              <a:t> Strategy</a:t>
            </a:r>
          </a:p>
        </p:txBody>
      </p:sp>
      <p:sp>
        <p:nvSpPr>
          <p:cNvPr id="8" name="Rectangle 7">
            <a:extLst>
              <a:ext uri="{FF2B5EF4-FFF2-40B4-BE49-F238E27FC236}">
                <a16:creationId xmlns:a16="http://schemas.microsoft.com/office/drawing/2014/main" id="{31E711C2-747B-4016-951D-A70AB9CF74C0}"/>
              </a:ext>
            </a:extLst>
          </p:cNvPr>
          <p:cNvSpPr/>
          <p:nvPr/>
        </p:nvSpPr>
        <p:spPr>
          <a:xfrm>
            <a:off x="1681530" y="1309880"/>
            <a:ext cx="3853859" cy="487208"/>
          </a:xfrm>
          <a:prstGeom prst="rect">
            <a:avLst/>
          </a:prstGeom>
          <a:solidFill>
            <a:schemeClr val="accent4">
              <a:lumMod val="75000"/>
            </a:schemeClr>
          </a:solidFill>
          <a:ln w="9525" cap="flat">
            <a:solidFill>
              <a:srgbClr val="63238C"/>
            </a:solidFill>
            <a:bevel/>
            <a:headEnd/>
            <a:tailEn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FFFFFF"/>
                </a:solidFill>
                <a:effectLst/>
                <a:uLnTx/>
                <a:uFillTx/>
                <a:latin typeface="Arial"/>
                <a:cs typeface="Arial"/>
                <a:sym typeface="Lato"/>
              </a:rPr>
              <a:t>2.0</a:t>
            </a:r>
          </a:p>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FFFFFF"/>
                </a:solidFill>
                <a:effectLst/>
                <a:uLnTx/>
                <a:uFillTx/>
                <a:latin typeface="Arial"/>
                <a:cs typeface="Arial"/>
                <a:sym typeface="Lato"/>
              </a:rPr>
              <a:t>Process</a:t>
            </a:r>
          </a:p>
        </p:txBody>
      </p:sp>
      <p:sp>
        <p:nvSpPr>
          <p:cNvPr id="9" name="Rectangle 8">
            <a:extLst>
              <a:ext uri="{FF2B5EF4-FFF2-40B4-BE49-F238E27FC236}">
                <a16:creationId xmlns:a16="http://schemas.microsoft.com/office/drawing/2014/main" id="{27C6FBB7-4831-4E4F-B3F4-DD275FA52940}"/>
              </a:ext>
            </a:extLst>
          </p:cNvPr>
          <p:cNvSpPr/>
          <p:nvPr/>
        </p:nvSpPr>
        <p:spPr>
          <a:xfrm>
            <a:off x="5640359" y="1309880"/>
            <a:ext cx="1773601" cy="487208"/>
          </a:xfrm>
          <a:prstGeom prst="rect">
            <a:avLst/>
          </a:prstGeom>
          <a:solidFill>
            <a:schemeClr val="accent4">
              <a:lumMod val="75000"/>
            </a:schemeClr>
          </a:solidFill>
          <a:ln w="9525" cap="flat">
            <a:solidFill>
              <a:srgbClr val="63238C"/>
            </a:solidFill>
            <a:bevel/>
            <a:headEnd/>
            <a:tailEnd/>
          </a:ln>
          <a:effectLst/>
        </p:spPr>
        <p:txBody>
          <a:bodyPr wrap="square" anchor="ctr">
            <a:noAutofit/>
          </a:bodyPr>
          <a:lstStyle/>
          <a:p>
            <a:pPr marL="0" marR="0" lvl="0" indent="0" algn="ctr" defTabSz="45720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FFFFFF"/>
                </a:solidFill>
                <a:effectLst/>
                <a:uLnTx/>
                <a:uFillTx/>
                <a:latin typeface="Arial"/>
                <a:cs typeface="Arial"/>
                <a:sym typeface="Arial"/>
              </a:rPr>
              <a:t>3.0 </a:t>
            </a:r>
          </a:p>
          <a:p>
            <a:pPr marL="0" marR="0" lvl="0" indent="0" algn="ctr" defTabSz="45720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FFFFFF"/>
                </a:solidFill>
                <a:effectLst/>
                <a:uLnTx/>
                <a:uFillTx/>
                <a:latin typeface="Arial"/>
                <a:cs typeface="Arial"/>
                <a:sym typeface="Arial"/>
              </a:rPr>
              <a:t>People</a:t>
            </a:r>
          </a:p>
        </p:txBody>
      </p:sp>
      <p:sp>
        <p:nvSpPr>
          <p:cNvPr id="10" name="Rectangle 9">
            <a:extLst>
              <a:ext uri="{FF2B5EF4-FFF2-40B4-BE49-F238E27FC236}">
                <a16:creationId xmlns:a16="http://schemas.microsoft.com/office/drawing/2014/main" id="{4FB2BECA-1EEB-4E2F-9C21-17BE4DB7185C}"/>
              </a:ext>
            </a:extLst>
          </p:cNvPr>
          <p:cNvSpPr/>
          <p:nvPr/>
        </p:nvSpPr>
        <p:spPr>
          <a:xfrm>
            <a:off x="7518929" y="1309880"/>
            <a:ext cx="2091303" cy="487208"/>
          </a:xfrm>
          <a:prstGeom prst="rect">
            <a:avLst/>
          </a:prstGeom>
          <a:solidFill>
            <a:schemeClr val="accent4">
              <a:lumMod val="75000"/>
            </a:schemeClr>
          </a:solidFill>
          <a:ln w="9525" cap="flat">
            <a:solidFill>
              <a:srgbClr val="63238C"/>
            </a:solidFill>
            <a:bevel/>
            <a:headEnd/>
            <a:tailEnd/>
          </a:ln>
          <a:effectLst/>
        </p:spPr>
        <p:txBody>
          <a:bodyPr wrap="square" anchor="ctr">
            <a:noAutofit/>
          </a:bodyPr>
          <a:lstStyle/>
          <a:p>
            <a:pPr marL="0" marR="0" lvl="0" indent="0" algn="ctr" defTabSz="45720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FFFFFF"/>
                </a:solidFill>
                <a:effectLst/>
                <a:uLnTx/>
                <a:uFillTx/>
                <a:latin typeface="Arial"/>
                <a:cs typeface="Arial"/>
                <a:sym typeface="Arial"/>
              </a:rPr>
              <a:t>4.0 </a:t>
            </a:r>
          </a:p>
          <a:p>
            <a:pPr marL="0" marR="0" lvl="0" indent="0" algn="ctr" defTabSz="45720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FFFFFF"/>
                </a:solidFill>
                <a:effectLst/>
                <a:uLnTx/>
                <a:uFillTx/>
                <a:latin typeface="Arial"/>
                <a:cs typeface="Arial"/>
                <a:sym typeface="Arial"/>
              </a:rPr>
              <a:t>Technology </a:t>
            </a:r>
          </a:p>
        </p:txBody>
      </p:sp>
      <p:sp>
        <p:nvSpPr>
          <p:cNvPr id="11" name="Rectangle 10">
            <a:extLst>
              <a:ext uri="{FF2B5EF4-FFF2-40B4-BE49-F238E27FC236}">
                <a16:creationId xmlns:a16="http://schemas.microsoft.com/office/drawing/2014/main" id="{61AEB2BB-CB20-43F6-83BB-CC5DB4FCED3A}"/>
              </a:ext>
            </a:extLst>
          </p:cNvPr>
          <p:cNvSpPr/>
          <p:nvPr/>
        </p:nvSpPr>
        <p:spPr>
          <a:xfrm>
            <a:off x="9715203" y="1309880"/>
            <a:ext cx="2151677" cy="487208"/>
          </a:xfrm>
          <a:prstGeom prst="rect">
            <a:avLst/>
          </a:prstGeom>
          <a:solidFill>
            <a:schemeClr val="accent4">
              <a:lumMod val="75000"/>
            </a:schemeClr>
          </a:solidFill>
          <a:ln w="9525" cap="flat">
            <a:solidFill>
              <a:srgbClr val="63238C"/>
            </a:solidFill>
            <a:bevel/>
            <a:headEnd/>
            <a:tailEn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FFFFFF"/>
                </a:solidFill>
                <a:effectLst/>
                <a:uLnTx/>
                <a:uFillTx/>
                <a:latin typeface="Arial"/>
                <a:cs typeface="Arial"/>
                <a:sym typeface="Arial"/>
              </a:rPr>
              <a:t>5.0</a:t>
            </a:r>
          </a:p>
          <a:p>
            <a:pPr marL="0" marR="0" lvl="0" indent="0" algn="ctr" defTabSz="45720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FFFFFF"/>
                </a:solidFill>
                <a:effectLst/>
                <a:uLnTx/>
                <a:uFillTx/>
                <a:latin typeface="Arial"/>
                <a:cs typeface="Arial"/>
                <a:sym typeface="Lato"/>
              </a:rPr>
              <a:t>Performance</a:t>
            </a:r>
            <a:endParaRPr kumimoji="0" lang="en-US" sz="1400" b="0" i="0" u="none" strike="noStrike" kern="0" cap="none" spc="0" normalizeH="0" baseline="0" noProof="0" dirty="0">
              <a:ln>
                <a:noFill/>
              </a:ln>
              <a:solidFill>
                <a:srgbClr val="FFFFFF"/>
              </a:solidFill>
              <a:effectLst/>
              <a:uLnTx/>
              <a:uFillTx/>
              <a:latin typeface="Arial"/>
              <a:cs typeface="Arial"/>
              <a:sym typeface="Arial"/>
            </a:endParaRPr>
          </a:p>
        </p:txBody>
      </p:sp>
      <p:graphicFrame>
        <p:nvGraphicFramePr>
          <p:cNvPr id="12" name="Chart 11">
            <a:extLst>
              <a:ext uri="{FF2B5EF4-FFF2-40B4-BE49-F238E27FC236}">
                <a16:creationId xmlns:a16="http://schemas.microsoft.com/office/drawing/2014/main" id="{4E1C8150-F98D-49E2-963A-811885C4AA4F}"/>
              </a:ext>
            </a:extLst>
          </p:cNvPr>
          <p:cNvGraphicFramePr/>
          <p:nvPr>
            <p:extLst>
              <p:ext uri="{D42A27DB-BD31-4B8C-83A1-F6EECF244321}">
                <p14:modId xmlns:p14="http://schemas.microsoft.com/office/powerpoint/2010/main" val="2650090235"/>
              </p:ext>
            </p:extLst>
          </p:nvPr>
        </p:nvGraphicFramePr>
        <p:xfrm>
          <a:off x="1709517" y="1819537"/>
          <a:ext cx="3805514" cy="3728583"/>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3" name="Chart 12">
            <a:extLst>
              <a:ext uri="{FF2B5EF4-FFF2-40B4-BE49-F238E27FC236}">
                <a16:creationId xmlns:a16="http://schemas.microsoft.com/office/drawing/2014/main" id="{D180C303-8843-4556-803C-13962F43E2E1}"/>
              </a:ext>
            </a:extLst>
          </p:cNvPr>
          <p:cNvGraphicFramePr/>
          <p:nvPr>
            <p:extLst>
              <p:ext uri="{D42A27DB-BD31-4B8C-83A1-F6EECF244321}">
                <p14:modId xmlns:p14="http://schemas.microsoft.com/office/powerpoint/2010/main" val="2596043629"/>
              </p:ext>
            </p:extLst>
          </p:nvPr>
        </p:nvGraphicFramePr>
        <p:xfrm>
          <a:off x="5646083" y="1819534"/>
          <a:ext cx="1747518" cy="3728583"/>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5" name="Chart 14">
            <a:extLst>
              <a:ext uri="{FF2B5EF4-FFF2-40B4-BE49-F238E27FC236}">
                <a16:creationId xmlns:a16="http://schemas.microsoft.com/office/drawing/2014/main" id="{0278AD3C-A97C-4172-AF88-87202499D2F0}"/>
              </a:ext>
            </a:extLst>
          </p:cNvPr>
          <p:cNvGraphicFramePr/>
          <p:nvPr>
            <p:extLst>
              <p:ext uri="{D42A27DB-BD31-4B8C-83A1-F6EECF244321}">
                <p14:modId xmlns:p14="http://schemas.microsoft.com/office/powerpoint/2010/main" val="1371614146"/>
              </p:ext>
            </p:extLst>
          </p:nvPr>
        </p:nvGraphicFramePr>
        <p:xfrm>
          <a:off x="9715203" y="1819534"/>
          <a:ext cx="2131318" cy="3728583"/>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4" name="Chart 13">
            <a:extLst>
              <a:ext uri="{FF2B5EF4-FFF2-40B4-BE49-F238E27FC236}">
                <a16:creationId xmlns:a16="http://schemas.microsoft.com/office/drawing/2014/main" id="{14C603F1-8063-4966-B58A-72AD7A0839F8}"/>
              </a:ext>
            </a:extLst>
          </p:cNvPr>
          <p:cNvGraphicFramePr/>
          <p:nvPr>
            <p:extLst>
              <p:ext uri="{D42A27DB-BD31-4B8C-83A1-F6EECF244321}">
                <p14:modId xmlns:p14="http://schemas.microsoft.com/office/powerpoint/2010/main" val="4032931405"/>
              </p:ext>
            </p:extLst>
          </p:nvPr>
        </p:nvGraphicFramePr>
        <p:xfrm>
          <a:off x="7524653" y="1819535"/>
          <a:ext cx="2065221" cy="3728583"/>
        </p:xfrm>
        <a:graphic>
          <a:graphicData uri="http://schemas.openxmlformats.org/drawingml/2006/chart">
            <c:chart xmlns:c="http://schemas.openxmlformats.org/drawingml/2006/chart" xmlns:r="http://schemas.openxmlformats.org/officeDocument/2006/relationships" r:id="rId7"/>
          </a:graphicData>
        </a:graphic>
      </p:graphicFrame>
      <p:sp>
        <p:nvSpPr>
          <p:cNvPr id="18" name="TextBox 17">
            <a:extLst>
              <a:ext uri="{FF2B5EF4-FFF2-40B4-BE49-F238E27FC236}">
                <a16:creationId xmlns:a16="http://schemas.microsoft.com/office/drawing/2014/main" id="{7064B119-7269-4341-AB0B-17DF43B084CF}"/>
              </a:ext>
            </a:extLst>
          </p:cNvPr>
          <p:cNvSpPr txBox="1"/>
          <p:nvPr/>
        </p:nvSpPr>
        <p:spPr>
          <a:xfrm>
            <a:off x="893240" y="6259828"/>
            <a:ext cx="10313232" cy="692497"/>
          </a:xfrm>
          <a:prstGeom prst="rect">
            <a:avLst/>
          </a:prstGeom>
          <a:noFill/>
        </p:spPr>
        <p:txBody>
          <a:bodyPr wrap="square" rtlCol="0">
            <a:spAutoFit/>
          </a:bodyPr>
          <a:lstStyle/>
          <a:p>
            <a:r>
              <a:rPr lang="en-US" sz="1400" u="sng" dirty="0"/>
              <a:t>Note: </a:t>
            </a:r>
            <a:r>
              <a:rPr lang="en-US" sz="1400" dirty="0"/>
              <a:t>The above are the per criteria scores as calculated through criteria formulas. The above do not include the criteria weight or dimension weight (which were presented in previous slides)</a:t>
            </a:r>
          </a:p>
          <a:p>
            <a:endParaRPr lang="en-US" sz="1100" dirty="0"/>
          </a:p>
        </p:txBody>
      </p:sp>
      <p:sp>
        <p:nvSpPr>
          <p:cNvPr id="19" name="Rectangle 18">
            <a:extLst>
              <a:ext uri="{FF2B5EF4-FFF2-40B4-BE49-F238E27FC236}">
                <a16:creationId xmlns:a16="http://schemas.microsoft.com/office/drawing/2014/main" id="{0D95900A-CB44-4024-8B24-76ED6B9F4384}"/>
              </a:ext>
            </a:extLst>
          </p:cNvPr>
          <p:cNvSpPr/>
          <p:nvPr/>
        </p:nvSpPr>
        <p:spPr>
          <a:xfrm>
            <a:off x="8822120" y="337839"/>
            <a:ext cx="209550" cy="226579"/>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D3963FA5-480D-473A-8595-CA4D2A19AC9B}"/>
              </a:ext>
            </a:extLst>
          </p:cNvPr>
          <p:cNvSpPr txBox="1"/>
          <p:nvPr/>
        </p:nvSpPr>
        <p:spPr>
          <a:xfrm>
            <a:off x="9088820" y="319712"/>
            <a:ext cx="1747594" cy="276999"/>
          </a:xfrm>
          <a:prstGeom prst="rect">
            <a:avLst/>
          </a:prstGeom>
          <a:noFill/>
        </p:spPr>
        <p:txBody>
          <a:bodyPr wrap="none" rtlCol="0">
            <a:spAutoFit/>
          </a:bodyPr>
          <a:lstStyle/>
          <a:p>
            <a:r>
              <a:rPr lang="en-US" sz="1200" dirty="0"/>
              <a:t>Not Measure/Applicable </a:t>
            </a:r>
          </a:p>
        </p:txBody>
      </p:sp>
      <p:sp>
        <p:nvSpPr>
          <p:cNvPr id="21" name="Rectangle 20">
            <a:extLst>
              <a:ext uri="{FF2B5EF4-FFF2-40B4-BE49-F238E27FC236}">
                <a16:creationId xmlns:a16="http://schemas.microsoft.com/office/drawing/2014/main" id="{3E294420-7BB7-4CAA-AEE0-8CED9EE8FF1D}"/>
              </a:ext>
            </a:extLst>
          </p:cNvPr>
          <p:cNvSpPr/>
          <p:nvPr/>
        </p:nvSpPr>
        <p:spPr>
          <a:xfrm>
            <a:off x="8822120" y="629004"/>
            <a:ext cx="209550" cy="226579"/>
          </a:xfrm>
          <a:prstGeom prst="rect">
            <a:avLst/>
          </a:prstGeom>
          <a:solidFill>
            <a:srgbClr val="63238C"/>
          </a:solidFill>
          <a:ln>
            <a:solidFill>
              <a:srgbClr val="6323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A9BF03FC-D981-4F74-94E3-21463B6C89AC}"/>
              </a:ext>
            </a:extLst>
          </p:cNvPr>
          <p:cNvSpPr txBox="1"/>
          <p:nvPr/>
        </p:nvSpPr>
        <p:spPr>
          <a:xfrm>
            <a:off x="9088820" y="629004"/>
            <a:ext cx="1834028" cy="276999"/>
          </a:xfrm>
          <a:prstGeom prst="rect">
            <a:avLst/>
          </a:prstGeom>
          <a:noFill/>
        </p:spPr>
        <p:txBody>
          <a:bodyPr wrap="none" rtlCol="0">
            <a:spAutoFit/>
          </a:bodyPr>
          <a:lstStyle/>
          <a:p>
            <a:r>
              <a:rPr lang="en-US" sz="1200" dirty="0"/>
              <a:t>Criteria Result Percentage</a:t>
            </a:r>
          </a:p>
        </p:txBody>
      </p:sp>
      <p:sp>
        <p:nvSpPr>
          <p:cNvPr id="23" name="Rectangle 22">
            <a:extLst>
              <a:ext uri="{FF2B5EF4-FFF2-40B4-BE49-F238E27FC236}">
                <a16:creationId xmlns:a16="http://schemas.microsoft.com/office/drawing/2014/main" id="{178B390A-A96F-483F-9D58-E7E53D1562AB}"/>
              </a:ext>
            </a:extLst>
          </p:cNvPr>
          <p:cNvSpPr/>
          <p:nvPr/>
        </p:nvSpPr>
        <p:spPr>
          <a:xfrm>
            <a:off x="261890" y="5590428"/>
            <a:ext cx="1285614" cy="276999"/>
          </a:xfrm>
          <a:prstGeom prst="rect">
            <a:avLst/>
          </a:prstGeom>
          <a:solidFill>
            <a:schemeClr val="bg1">
              <a:lumMod val="8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100%</a:t>
            </a:r>
          </a:p>
        </p:txBody>
      </p:sp>
      <p:sp>
        <p:nvSpPr>
          <p:cNvPr id="24" name="Rectangle 23">
            <a:extLst>
              <a:ext uri="{FF2B5EF4-FFF2-40B4-BE49-F238E27FC236}">
                <a16:creationId xmlns:a16="http://schemas.microsoft.com/office/drawing/2014/main" id="{922F8F2A-018F-4D37-B669-F739C191E69A}"/>
              </a:ext>
            </a:extLst>
          </p:cNvPr>
          <p:cNvSpPr/>
          <p:nvPr/>
        </p:nvSpPr>
        <p:spPr>
          <a:xfrm>
            <a:off x="1705702" y="5590428"/>
            <a:ext cx="3805514" cy="276999"/>
          </a:xfrm>
          <a:prstGeom prst="rect">
            <a:avLst/>
          </a:prstGeom>
          <a:solidFill>
            <a:schemeClr val="bg1">
              <a:lumMod val="8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40%</a:t>
            </a:r>
          </a:p>
        </p:txBody>
      </p:sp>
      <p:sp>
        <p:nvSpPr>
          <p:cNvPr id="25" name="Rectangle 24">
            <a:extLst>
              <a:ext uri="{FF2B5EF4-FFF2-40B4-BE49-F238E27FC236}">
                <a16:creationId xmlns:a16="http://schemas.microsoft.com/office/drawing/2014/main" id="{BFF049FE-C147-4C91-BFF4-A95DC6F631AD}"/>
              </a:ext>
            </a:extLst>
          </p:cNvPr>
          <p:cNvSpPr/>
          <p:nvPr/>
        </p:nvSpPr>
        <p:spPr>
          <a:xfrm>
            <a:off x="5651753" y="5590428"/>
            <a:ext cx="1741848" cy="276999"/>
          </a:xfrm>
          <a:prstGeom prst="rect">
            <a:avLst/>
          </a:prstGeom>
          <a:solidFill>
            <a:schemeClr val="bg1">
              <a:lumMod val="8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12%</a:t>
            </a:r>
          </a:p>
        </p:txBody>
      </p:sp>
      <p:sp>
        <p:nvSpPr>
          <p:cNvPr id="26" name="Rectangle 25">
            <a:extLst>
              <a:ext uri="{FF2B5EF4-FFF2-40B4-BE49-F238E27FC236}">
                <a16:creationId xmlns:a16="http://schemas.microsoft.com/office/drawing/2014/main" id="{F58A50B6-4347-4D0E-A334-4DCEC1D748C3}"/>
              </a:ext>
            </a:extLst>
          </p:cNvPr>
          <p:cNvSpPr/>
          <p:nvPr/>
        </p:nvSpPr>
        <p:spPr>
          <a:xfrm>
            <a:off x="7524652" y="5590428"/>
            <a:ext cx="2065221" cy="276999"/>
          </a:xfrm>
          <a:prstGeom prst="rect">
            <a:avLst/>
          </a:prstGeom>
          <a:solidFill>
            <a:schemeClr val="bg1">
              <a:lumMod val="8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23%</a:t>
            </a:r>
          </a:p>
        </p:txBody>
      </p:sp>
      <p:sp>
        <p:nvSpPr>
          <p:cNvPr id="27" name="Rectangle 26">
            <a:extLst>
              <a:ext uri="{FF2B5EF4-FFF2-40B4-BE49-F238E27FC236}">
                <a16:creationId xmlns:a16="http://schemas.microsoft.com/office/drawing/2014/main" id="{3F7B3401-605B-4A61-AD43-D47488C37AC1}"/>
              </a:ext>
            </a:extLst>
          </p:cNvPr>
          <p:cNvSpPr/>
          <p:nvPr/>
        </p:nvSpPr>
        <p:spPr>
          <a:xfrm>
            <a:off x="9702436" y="5590428"/>
            <a:ext cx="2144085" cy="276999"/>
          </a:xfrm>
          <a:prstGeom prst="rect">
            <a:avLst/>
          </a:prstGeom>
          <a:solidFill>
            <a:schemeClr val="bg1">
              <a:lumMod val="8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42%</a:t>
            </a:r>
          </a:p>
        </p:txBody>
      </p:sp>
      <p:sp>
        <p:nvSpPr>
          <p:cNvPr id="28" name="Rectangle 27">
            <a:extLst>
              <a:ext uri="{FF2B5EF4-FFF2-40B4-BE49-F238E27FC236}">
                <a16:creationId xmlns:a16="http://schemas.microsoft.com/office/drawing/2014/main" id="{1BE78E81-0CDB-45B3-AC1A-3B653E425B0E}"/>
              </a:ext>
            </a:extLst>
          </p:cNvPr>
          <p:cNvSpPr/>
          <p:nvPr/>
        </p:nvSpPr>
        <p:spPr>
          <a:xfrm>
            <a:off x="261890" y="5925128"/>
            <a:ext cx="11575933" cy="276999"/>
          </a:xfrm>
          <a:prstGeom prst="rect">
            <a:avLst/>
          </a:prstGeom>
          <a:solidFill>
            <a:schemeClr val="bg1">
              <a:lumMod val="8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Dimension Average</a:t>
            </a:r>
          </a:p>
        </p:txBody>
      </p:sp>
    </p:spTree>
    <p:extLst>
      <p:ext uri="{BB962C8B-B14F-4D97-AF65-F5344CB8AC3E}">
        <p14:creationId xmlns:p14="http://schemas.microsoft.com/office/powerpoint/2010/main" val="11627902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Rectangle 94"/>
          <p:cNvSpPr/>
          <p:nvPr/>
        </p:nvSpPr>
        <p:spPr>
          <a:xfrm>
            <a:off x="0" y="0"/>
            <a:ext cx="12192000" cy="6857999"/>
          </a:xfrm>
          <a:prstGeom prst="rect">
            <a:avLst/>
          </a:prstGeom>
          <a:solidFill>
            <a:srgbClr val="4F008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entury Gothic" panose="020B0502020202020204" pitchFamily="34" charset="0"/>
            </a:endParaRPr>
          </a:p>
        </p:txBody>
      </p:sp>
      <p:cxnSp>
        <p:nvCxnSpPr>
          <p:cNvPr id="58" name="Straight Connector 57"/>
          <p:cNvCxnSpPr/>
          <p:nvPr/>
        </p:nvCxnSpPr>
        <p:spPr>
          <a:xfrm flipH="1">
            <a:off x="8132162" y="5894329"/>
            <a:ext cx="4059838" cy="0"/>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pic>
        <p:nvPicPr>
          <p:cNvPr id="39" name="Imagen 8">
            <a:extLst>
              <a:ext uri="{FF2B5EF4-FFF2-40B4-BE49-F238E27FC236}">
                <a16:creationId xmlns:a16="http://schemas.microsoft.com/office/drawing/2014/main" id="{34C474B0-EBAA-6149-80E6-73D779A2223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041139" y="6179820"/>
            <a:ext cx="707931" cy="353966"/>
          </a:xfrm>
          <a:prstGeom prst="rect">
            <a:avLst/>
          </a:prstGeom>
        </p:spPr>
      </p:pic>
      <p:sp>
        <p:nvSpPr>
          <p:cNvPr id="7" name="Rectangle 6"/>
          <p:cNvSpPr/>
          <p:nvPr/>
        </p:nvSpPr>
        <p:spPr>
          <a:xfrm>
            <a:off x="0" y="1"/>
            <a:ext cx="4432300" cy="687633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entury Gothic" panose="020B0502020202020204" pitchFamily="34" charset="0"/>
            </a:endParaRPr>
          </a:p>
        </p:txBody>
      </p:sp>
      <p:sp>
        <p:nvSpPr>
          <p:cNvPr id="107" name="Rectangle 106">
            <a:extLst>
              <a:ext uri="{FF2B5EF4-FFF2-40B4-BE49-F238E27FC236}">
                <a16:creationId xmlns:a16="http://schemas.microsoft.com/office/drawing/2014/main" id="{986758C0-9763-4956-B78D-79AFF0B46A07}"/>
              </a:ext>
            </a:extLst>
          </p:cNvPr>
          <p:cNvSpPr/>
          <p:nvPr/>
        </p:nvSpPr>
        <p:spPr>
          <a:xfrm>
            <a:off x="4996926" y="2640944"/>
            <a:ext cx="6473671" cy="1938992"/>
          </a:xfrm>
          <a:prstGeom prst="rect">
            <a:avLst/>
          </a:prstGeom>
        </p:spPr>
        <p:txBody>
          <a:bodyPr wrap="square">
            <a:spAutoFit/>
          </a:bodyPr>
          <a:lstStyle/>
          <a:p>
            <a:pPr algn="ctr"/>
            <a:r>
              <a:rPr lang="en-US" sz="4000" b="1" dirty="0">
                <a:solidFill>
                  <a:schemeClr val="bg1"/>
                </a:solidFill>
                <a:latin typeface="Century Gothic" panose="020B0502020202020204" pitchFamily="34" charset="0"/>
              </a:rPr>
              <a:t>3.0 Maturity Assessment Framework </a:t>
            </a:r>
          </a:p>
          <a:p>
            <a:pPr algn="ctr"/>
            <a:r>
              <a:rPr lang="en-US" sz="4000" b="1" dirty="0">
                <a:solidFill>
                  <a:schemeClr val="bg1"/>
                </a:solidFill>
                <a:latin typeface="Century Gothic" panose="020B0502020202020204" pitchFamily="34" charset="0"/>
              </a:rPr>
              <a:t>Criteria and Formula</a:t>
            </a:r>
          </a:p>
        </p:txBody>
      </p:sp>
      <p:pic>
        <p:nvPicPr>
          <p:cNvPr id="9" name="Imagen 4" descr="Imagen que contiene camiseta&#10;&#10;Descripción generada automáticamente">
            <a:extLst>
              <a:ext uri="{FF2B5EF4-FFF2-40B4-BE49-F238E27FC236}">
                <a16:creationId xmlns:a16="http://schemas.microsoft.com/office/drawing/2014/main" id="{CCFA0171-6FED-4CFD-9794-719D79DE886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30009" y="1932429"/>
            <a:ext cx="4692318" cy="3330242"/>
          </a:xfrm>
          <a:prstGeom prst="rect">
            <a:avLst/>
          </a:prstGeom>
        </p:spPr>
      </p:pic>
      <p:sp>
        <p:nvSpPr>
          <p:cNvPr id="10" name="Slide Number Placeholder 1">
            <a:extLst>
              <a:ext uri="{FF2B5EF4-FFF2-40B4-BE49-F238E27FC236}">
                <a16:creationId xmlns:a16="http://schemas.microsoft.com/office/drawing/2014/main" id="{E43FA811-DAA3-4126-BA2D-AE062AF17C17}"/>
              </a:ext>
            </a:extLst>
          </p:cNvPr>
          <p:cNvSpPr>
            <a:spLocks noGrp="1"/>
          </p:cNvSpPr>
          <p:nvPr>
            <p:ph type="sldNum" sz="quarter" idx="4"/>
          </p:nvPr>
        </p:nvSpPr>
        <p:spPr>
          <a:xfrm>
            <a:off x="137246" y="6551374"/>
            <a:ext cx="450166" cy="184665"/>
          </a:xfrm>
        </p:spPr>
        <p:txBody>
          <a:bodyPr/>
          <a:lstStyle/>
          <a:p>
            <a:pPr defTabSz="1213838"/>
            <a:fld id="{5CFFC625-3172-475A-8D6E-A802FCB1DA5C}" type="slidenum">
              <a:rPr lang="en-US" smtClean="0">
                <a:latin typeface="Century Gothic" panose="020B0502020202020204" pitchFamily="34" charset="0"/>
              </a:rPr>
              <a:pPr defTabSz="1213838"/>
              <a:t>14</a:t>
            </a:fld>
            <a:endParaRPr lang="en-US" dirty="0">
              <a:latin typeface="Century Gothic" panose="020B0502020202020204" pitchFamily="34" charset="0"/>
            </a:endParaRPr>
          </a:p>
        </p:txBody>
      </p:sp>
    </p:spTree>
    <p:extLst>
      <p:ext uri="{BB962C8B-B14F-4D97-AF65-F5344CB8AC3E}">
        <p14:creationId xmlns:p14="http://schemas.microsoft.com/office/powerpoint/2010/main" val="33463954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1" name="Grupo 12">
            <a:extLst>
              <a:ext uri="{FF2B5EF4-FFF2-40B4-BE49-F238E27FC236}">
                <a16:creationId xmlns:a16="http://schemas.microsoft.com/office/drawing/2014/main" id="{401C62B8-AF7E-4B7D-9538-1418B4BFEBEF}"/>
              </a:ext>
            </a:extLst>
          </p:cNvPr>
          <p:cNvGrpSpPr/>
          <p:nvPr/>
        </p:nvGrpSpPr>
        <p:grpSpPr>
          <a:xfrm>
            <a:off x="0" y="331855"/>
            <a:ext cx="8133770" cy="624773"/>
            <a:chOff x="0" y="2721769"/>
            <a:chExt cx="8965175" cy="1406525"/>
          </a:xfrm>
        </p:grpSpPr>
        <p:sp>
          <p:nvSpPr>
            <p:cNvPr id="52" name="Rectángulo 10">
              <a:extLst>
                <a:ext uri="{FF2B5EF4-FFF2-40B4-BE49-F238E27FC236}">
                  <a16:creationId xmlns:a16="http://schemas.microsoft.com/office/drawing/2014/main" id="{C8B6B93A-A8F8-4F2B-BC71-4B643F447AE8}"/>
                </a:ext>
              </a:extLst>
            </p:cNvPr>
            <p:cNvSpPr/>
            <p:nvPr userDrawn="1"/>
          </p:nvSpPr>
          <p:spPr>
            <a:xfrm>
              <a:off x="0" y="2721769"/>
              <a:ext cx="8319712" cy="1406525"/>
            </a:xfrm>
            <a:prstGeom prst="rect">
              <a:avLst/>
            </a:prstGeom>
            <a:solidFill>
              <a:srgbClr val="4F008C"/>
            </a:solidFill>
            <a:ln w="12700" cap="flat" cmpd="sng" algn="ctr">
              <a:noFill/>
              <a:prstDash val="solid"/>
              <a:miter lim="800000"/>
            </a:ln>
            <a:effectLst/>
          </p:spPr>
          <p:txBody>
            <a:bodyPr rtlCol="0" anchor="ctr"/>
            <a:lstStyle/>
            <a:p>
              <a:pPr>
                <a:defRPr/>
              </a:pPr>
              <a:r>
                <a:rPr lang="en-US" sz="2600" b="1" dirty="0">
                  <a:solidFill>
                    <a:schemeClr val="bg1"/>
                  </a:solidFill>
                  <a:latin typeface="Century Gothic" panose="020B0502020202020204" pitchFamily="34" charset="0"/>
                </a:rPr>
                <a:t>New Operational Excellence Maturity Model</a:t>
              </a:r>
            </a:p>
          </p:txBody>
        </p:sp>
        <p:sp>
          <p:nvSpPr>
            <p:cNvPr id="53" name="Rectángulo 11">
              <a:extLst>
                <a:ext uri="{FF2B5EF4-FFF2-40B4-BE49-F238E27FC236}">
                  <a16:creationId xmlns:a16="http://schemas.microsoft.com/office/drawing/2014/main" id="{C75FFB40-3AC2-49EB-8E48-A86BA5920297}"/>
                </a:ext>
              </a:extLst>
            </p:cNvPr>
            <p:cNvSpPr/>
            <p:nvPr userDrawn="1"/>
          </p:nvSpPr>
          <p:spPr>
            <a:xfrm>
              <a:off x="8319712" y="2721769"/>
              <a:ext cx="645463" cy="1406525"/>
            </a:xfrm>
            <a:prstGeom prst="rect">
              <a:avLst/>
            </a:prstGeom>
            <a:solidFill>
              <a:srgbClr val="FF375E"/>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s-ES" sz="1800" b="0" i="0" u="none" strike="noStrike" kern="0" cap="none" spc="0" normalizeH="0" baseline="0" noProof="0" dirty="0">
                <a:ln>
                  <a:noFill/>
                </a:ln>
                <a:solidFill>
                  <a:srgbClr val="FFFFFF"/>
                </a:solidFill>
                <a:effectLst/>
                <a:uLnTx/>
                <a:uFillTx/>
                <a:latin typeface="Arial"/>
                <a:ea typeface="+mn-ea"/>
                <a:cs typeface="+mn-cs"/>
              </a:endParaRPr>
            </a:p>
          </p:txBody>
        </p:sp>
      </p:grpSp>
      <p:sp>
        <p:nvSpPr>
          <p:cNvPr id="1708" name="Slide Number Placeholder 1"/>
          <p:cNvSpPr>
            <a:spLocks noGrp="1"/>
          </p:cNvSpPr>
          <p:nvPr>
            <p:ph type="sldNum" sz="quarter" idx="4294967295"/>
          </p:nvPr>
        </p:nvSpPr>
        <p:spPr>
          <a:xfrm>
            <a:off x="0" y="6551613"/>
            <a:ext cx="450850" cy="179754"/>
          </a:xfrm>
        </p:spPr>
        <p:txBody>
          <a:bodyPr/>
          <a:lstStyle/>
          <a:p>
            <a:pPr defTabSz="1213838"/>
            <a:fld id="{06D71D84-497B-46B2-A993-8B4CB2FBFECA}" type="slidenum">
              <a:rPr lang="en-US" smtClean="0">
                <a:solidFill>
                  <a:schemeClr val="bg1">
                    <a:lumMod val="50000"/>
                  </a:schemeClr>
                </a:solidFill>
              </a:rPr>
              <a:t>15</a:t>
            </a:fld>
            <a:endParaRPr lang="en-US" dirty="0">
              <a:solidFill>
                <a:schemeClr val="bg1">
                  <a:lumMod val="50000"/>
                </a:schemeClr>
              </a:solidFill>
            </a:endParaRPr>
          </a:p>
        </p:txBody>
      </p:sp>
      <p:pic>
        <p:nvPicPr>
          <p:cNvPr id="3" name="Picture 2"/>
          <p:cNvPicPr>
            <a:picLocks noChangeAspect="1"/>
          </p:cNvPicPr>
          <p:nvPr/>
        </p:nvPicPr>
        <p:blipFill>
          <a:blip r:embed="rId2"/>
          <a:stretch>
            <a:fillRect/>
          </a:stretch>
        </p:blipFill>
        <p:spPr>
          <a:xfrm>
            <a:off x="225425" y="1136531"/>
            <a:ext cx="3775570" cy="4304149"/>
          </a:xfrm>
          <a:prstGeom prst="rect">
            <a:avLst/>
          </a:prstGeom>
        </p:spPr>
      </p:pic>
      <p:pic>
        <p:nvPicPr>
          <p:cNvPr id="4" name="Picture 3"/>
          <p:cNvPicPr>
            <a:picLocks noChangeAspect="1"/>
          </p:cNvPicPr>
          <p:nvPr/>
        </p:nvPicPr>
        <p:blipFill rotWithShape="1">
          <a:blip r:embed="rId3"/>
          <a:srcRect l="16315"/>
          <a:stretch/>
        </p:blipFill>
        <p:spPr>
          <a:xfrm>
            <a:off x="4129968" y="3058333"/>
            <a:ext cx="8007603" cy="3673034"/>
          </a:xfrm>
          <a:prstGeom prst="rect">
            <a:avLst/>
          </a:prstGeom>
        </p:spPr>
      </p:pic>
      <p:sp>
        <p:nvSpPr>
          <p:cNvPr id="785" name="Freeform 182">
            <a:extLst>
              <a:ext uri="{FF2B5EF4-FFF2-40B4-BE49-F238E27FC236}">
                <a16:creationId xmlns:a16="http://schemas.microsoft.com/office/drawing/2014/main" id="{9D561177-2114-2D48-8734-6885FC176FFE}"/>
              </a:ext>
            </a:extLst>
          </p:cNvPr>
          <p:cNvSpPr>
            <a:spLocks/>
          </p:cNvSpPr>
          <p:nvPr/>
        </p:nvSpPr>
        <p:spPr bwMode="auto">
          <a:xfrm rot="12899905" flipH="1" flipV="1">
            <a:off x="3996354" y="2351828"/>
            <a:ext cx="1100636" cy="330829"/>
          </a:xfrm>
          <a:custGeom>
            <a:avLst/>
            <a:gdLst>
              <a:gd name="T0" fmla="*/ 0 w 1054"/>
              <a:gd name="T1" fmla="*/ 397 h 398"/>
              <a:gd name="T2" fmla="*/ 22 w 1054"/>
              <a:gd name="T3" fmla="*/ 366 h 398"/>
              <a:gd name="T4" fmla="*/ 41 w 1054"/>
              <a:gd name="T5" fmla="*/ 342 h 398"/>
              <a:gd name="T6" fmla="*/ 60 w 1054"/>
              <a:gd name="T7" fmla="*/ 322 h 398"/>
              <a:gd name="T8" fmla="*/ 82 w 1054"/>
              <a:gd name="T9" fmla="*/ 300 h 398"/>
              <a:gd name="T10" fmla="*/ 113 w 1054"/>
              <a:gd name="T11" fmla="*/ 270 h 398"/>
              <a:gd name="T12" fmla="*/ 146 w 1054"/>
              <a:gd name="T13" fmla="*/ 245 h 398"/>
              <a:gd name="T14" fmla="*/ 185 w 1054"/>
              <a:gd name="T15" fmla="*/ 219 h 398"/>
              <a:gd name="T16" fmla="*/ 224 w 1054"/>
              <a:gd name="T17" fmla="*/ 195 h 398"/>
              <a:gd name="T18" fmla="*/ 261 w 1054"/>
              <a:gd name="T19" fmla="*/ 174 h 398"/>
              <a:gd name="T20" fmla="*/ 310 w 1054"/>
              <a:gd name="T21" fmla="*/ 150 h 398"/>
              <a:gd name="T22" fmla="*/ 346 w 1054"/>
              <a:gd name="T23" fmla="*/ 135 h 398"/>
              <a:gd name="T24" fmla="*/ 397 w 1054"/>
              <a:gd name="T25" fmla="*/ 118 h 398"/>
              <a:gd name="T26" fmla="*/ 451 w 1054"/>
              <a:gd name="T27" fmla="*/ 98 h 398"/>
              <a:gd name="T28" fmla="*/ 506 w 1054"/>
              <a:gd name="T29" fmla="*/ 82 h 398"/>
              <a:gd name="T30" fmla="*/ 547 w 1054"/>
              <a:gd name="T31" fmla="*/ 72 h 398"/>
              <a:gd name="T32" fmla="*/ 603 w 1054"/>
              <a:gd name="T33" fmla="*/ 65 h 398"/>
              <a:gd name="T34" fmla="*/ 649 w 1054"/>
              <a:gd name="T35" fmla="*/ 63 h 398"/>
              <a:gd name="T36" fmla="*/ 696 w 1054"/>
              <a:gd name="T37" fmla="*/ 63 h 398"/>
              <a:gd name="T38" fmla="*/ 746 w 1054"/>
              <a:gd name="T39" fmla="*/ 69 h 398"/>
              <a:gd name="T40" fmla="*/ 773 w 1054"/>
              <a:gd name="T41" fmla="*/ 75 h 398"/>
              <a:gd name="T42" fmla="*/ 806 w 1054"/>
              <a:gd name="T43" fmla="*/ 86 h 398"/>
              <a:gd name="T44" fmla="*/ 830 w 1054"/>
              <a:gd name="T45" fmla="*/ 96 h 398"/>
              <a:gd name="T46" fmla="*/ 854 w 1054"/>
              <a:gd name="T47" fmla="*/ 106 h 398"/>
              <a:gd name="T48" fmla="*/ 872 w 1054"/>
              <a:gd name="T49" fmla="*/ 117 h 398"/>
              <a:gd name="T50" fmla="*/ 906 w 1054"/>
              <a:gd name="T51" fmla="*/ 0 h 398"/>
              <a:gd name="T52" fmla="*/ 922 w 1054"/>
              <a:gd name="T53" fmla="*/ 45 h 398"/>
              <a:gd name="T54" fmla="*/ 938 w 1054"/>
              <a:gd name="T55" fmla="*/ 86 h 398"/>
              <a:gd name="T56" fmla="*/ 961 w 1054"/>
              <a:gd name="T57" fmla="*/ 139 h 398"/>
              <a:gd name="T58" fmla="*/ 990 w 1054"/>
              <a:gd name="T59" fmla="*/ 186 h 398"/>
              <a:gd name="T60" fmla="*/ 1016 w 1054"/>
              <a:gd name="T61" fmla="*/ 224 h 398"/>
              <a:gd name="T62" fmla="*/ 1053 w 1054"/>
              <a:gd name="T63" fmla="*/ 263 h 398"/>
              <a:gd name="T64" fmla="*/ 1006 w 1054"/>
              <a:gd name="T65" fmla="*/ 272 h 398"/>
              <a:gd name="T66" fmla="*/ 956 w 1054"/>
              <a:gd name="T67" fmla="*/ 284 h 398"/>
              <a:gd name="T68" fmla="*/ 901 w 1054"/>
              <a:gd name="T69" fmla="*/ 302 h 398"/>
              <a:gd name="T70" fmla="*/ 856 w 1054"/>
              <a:gd name="T71" fmla="*/ 325 h 398"/>
              <a:gd name="T72" fmla="*/ 830 w 1054"/>
              <a:gd name="T73" fmla="*/ 340 h 398"/>
              <a:gd name="T74" fmla="*/ 799 w 1054"/>
              <a:gd name="T75" fmla="*/ 367 h 398"/>
              <a:gd name="T76" fmla="*/ 833 w 1054"/>
              <a:gd name="T77" fmla="*/ 250 h 398"/>
              <a:gd name="T78" fmla="*/ 792 w 1054"/>
              <a:gd name="T79" fmla="*/ 230 h 398"/>
              <a:gd name="T80" fmla="*/ 754 w 1054"/>
              <a:gd name="T81" fmla="*/ 216 h 398"/>
              <a:gd name="T82" fmla="*/ 709 w 1054"/>
              <a:gd name="T83" fmla="*/ 207 h 398"/>
              <a:gd name="T84" fmla="*/ 663 w 1054"/>
              <a:gd name="T85" fmla="*/ 200 h 398"/>
              <a:gd name="T86" fmla="*/ 610 w 1054"/>
              <a:gd name="T87" fmla="*/ 197 h 398"/>
              <a:gd name="T88" fmla="*/ 562 w 1054"/>
              <a:gd name="T89" fmla="*/ 196 h 398"/>
              <a:gd name="T90" fmla="*/ 492 w 1054"/>
              <a:gd name="T91" fmla="*/ 200 h 398"/>
              <a:gd name="T92" fmla="*/ 434 w 1054"/>
              <a:gd name="T93" fmla="*/ 208 h 398"/>
              <a:gd name="T94" fmla="*/ 381 w 1054"/>
              <a:gd name="T95" fmla="*/ 218 h 398"/>
              <a:gd name="T96" fmla="*/ 325 w 1054"/>
              <a:gd name="T97" fmla="*/ 233 h 398"/>
              <a:gd name="T98" fmla="*/ 297 w 1054"/>
              <a:gd name="T99" fmla="*/ 240 h 398"/>
              <a:gd name="T100" fmla="*/ 273 w 1054"/>
              <a:gd name="T101" fmla="*/ 248 h 398"/>
              <a:gd name="T102" fmla="*/ 250 w 1054"/>
              <a:gd name="T103" fmla="*/ 255 h 398"/>
              <a:gd name="T104" fmla="*/ 230 w 1054"/>
              <a:gd name="T105" fmla="*/ 263 h 398"/>
              <a:gd name="T106" fmla="*/ 190 w 1054"/>
              <a:gd name="T107" fmla="*/ 278 h 398"/>
              <a:gd name="T108" fmla="*/ 163 w 1054"/>
              <a:gd name="T109" fmla="*/ 291 h 398"/>
              <a:gd name="T110" fmla="*/ 142 w 1054"/>
              <a:gd name="T111" fmla="*/ 302 h 398"/>
              <a:gd name="T112" fmla="*/ 121 w 1054"/>
              <a:gd name="T113" fmla="*/ 313 h 398"/>
              <a:gd name="T114" fmla="*/ 100 w 1054"/>
              <a:gd name="T115" fmla="*/ 325 h 398"/>
              <a:gd name="T116" fmla="*/ 82 w 1054"/>
              <a:gd name="T117" fmla="*/ 336 h 398"/>
              <a:gd name="T118" fmla="*/ 62 w 1054"/>
              <a:gd name="T119" fmla="*/ 348 h 398"/>
              <a:gd name="T120" fmla="*/ 40 w 1054"/>
              <a:gd name="T121" fmla="*/ 365 h 398"/>
              <a:gd name="T122" fmla="*/ 19 w 1054"/>
              <a:gd name="T123" fmla="*/ 380 h 398"/>
              <a:gd name="T124" fmla="*/ 0 w 1054"/>
              <a:gd name="T125" fmla="*/ 397 h 3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054" h="398">
                <a:moveTo>
                  <a:pt x="0" y="397"/>
                </a:moveTo>
                <a:lnTo>
                  <a:pt x="22" y="366"/>
                </a:lnTo>
                <a:lnTo>
                  <a:pt x="41" y="342"/>
                </a:lnTo>
                <a:lnTo>
                  <a:pt x="60" y="322"/>
                </a:lnTo>
                <a:lnTo>
                  <a:pt x="82" y="300"/>
                </a:lnTo>
                <a:lnTo>
                  <a:pt x="113" y="270"/>
                </a:lnTo>
                <a:lnTo>
                  <a:pt x="146" y="245"/>
                </a:lnTo>
                <a:lnTo>
                  <a:pt x="185" y="219"/>
                </a:lnTo>
                <a:lnTo>
                  <a:pt x="224" y="195"/>
                </a:lnTo>
                <a:lnTo>
                  <a:pt x="261" y="174"/>
                </a:lnTo>
                <a:lnTo>
                  <a:pt x="310" y="150"/>
                </a:lnTo>
                <a:lnTo>
                  <a:pt x="346" y="135"/>
                </a:lnTo>
                <a:lnTo>
                  <a:pt x="397" y="118"/>
                </a:lnTo>
                <a:lnTo>
                  <a:pt x="451" y="98"/>
                </a:lnTo>
                <a:lnTo>
                  <a:pt x="506" y="82"/>
                </a:lnTo>
                <a:lnTo>
                  <a:pt x="547" y="72"/>
                </a:lnTo>
                <a:lnTo>
                  <a:pt x="603" y="65"/>
                </a:lnTo>
                <a:lnTo>
                  <a:pt x="649" y="63"/>
                </a:lnTo>
                <a:lnTo>
                  <a:pt x="696" y="63"/>
                </a:lnTo>
                <a:lnTo>
                  <a:pt x="746" y="69"/>
                </a:lnTo>
                <a:lnTo>
                  <a:pt x="773" y="75"/>
                </a:lnTo>
                <a:lnTo>
                  <a:pt x="806" y="86"/>
                </a:lnTo>
                <a:lnTo>
                  <a:pt x="830" y="96"/>
                </a:lnTo>
                <a:lnTo>
                  <a:pt x="854" y="106"/>
                </a:lnTo>
                <a:lnTo>
                  <a:pt x="872" y="117"/>
                </a:lnTo>
                <a:lnTo>
                  <a:pt x="906" y="0"/>
                </a:lnTo>
                <a:lnTo>
                  <a:pt x="922" y="45"/>
                </a:lnTo>
                <a:lnTo>
                  <a:pt x="938" y="86"/>
                </a:lnTo>
                <a:lnTo>
                  <a:pt x="961" y="139"/>
                </a:lnTo>
                <a:lnTo>
                  <a:pt x="990" y="186"/>
                </a:lnTo>
                <a:lnTo>
                  <a:pt x="1016" y="224"/>
                </a:lnTo>
                <a:lnTo>
                  <a:pt x="1053" y="263"/>
                </a:lnTo>
                <a:lnTo>
                  <a:pt x="1006" y="272"/>
                </a:lnTo>
                <a:lnTo>
                  <a:pt x="956" y="284"/>
                </a:lnTo>
                <a:lnTo>
                  <a:pt x="901" y="302"/>
                </a:lnTo>
                <a:lnTo>
                  <a:pt x="856" y="325"/>
                </a:lnTo>
                <a:lnTo>
                  <a:pt x="830" y="340"/>
                </a:lnTo>
                <a:lnTo>
                  <a:pt x="799" y="367"/>
                </a:lnTo>
                <a:lnTo>
                  <a:pt x="833" y="250"/>
                </a:lnTo>
                <a:lnTo>
                  <a:pt x="792" y="230"/>
                </a:lnTo>
                <a:lnTo>
                  <a:pt x="754" y="216"/>
                </a:lnTo>
                <a:lnTo>
                  <a:pt x="709" y="207"/>
                </a:lnTo>
                <a:lnTo>
                  <a:pt x="663" y="200"/>
                </a:lnTo>
                <a:lnTo>
                  <a:pt x="610" y="197"/>
                </a:lnTo>
                <a:lnTo>
                  <a:pt x="562" y="196"/>
                </a:lnTo>
                <a:lnTo>
                  <a:pt x="492" y="200"/>
                </a:lnTo>
                <a:lnTo>
                  <a:pt x="434" y="208"/>
                </a:lnTo>
                <a:lnTo>
                  <a:pt x="381" y="218"/>
                </a:lnTo>
                <a:lnTo>
                  <a:pt x="325" y="233"/>
                </a:lnTo>
                <a:lnTo>
                  <a:pt x="297" y="240"/>
                </a:lnTo>
                <a:lnTo>
                  <a:pt x="273" y="248"/>
                </a:lnTo>
                <a:lnTo>
                  <a:pt x="250" y="255"/>
                </a:lnTo>
                <a:lnTo>
                  <a:pt x="230" y="263"/>
                </a:lnTo>
                <a:lnTo>
                  <a:pt x="190" y="278"/>
                </a:lnTo>
                <a:lnTo>
                  <a:pt x="163" y="291"/>
                </a:lnTo>
                <a:lnTo>
                  <a:pt x="142" y="302"/>
                </a:lnTo>
                <a:lnTo>
                  <a:pt x="121" y="313"/>
                </a:lnTo>
                <a:lnTo>
                  <a:pt x="100" y="325"/>
                </a:lnTo>
                <a:lnTo>
                  <a:pt x="82" y="336"/>
                </a:lnTo>
                <a:lnTo>
                  <a:pt x="62" y="348"/>
                </a:lnTo>
                <a:lnTo>
                  <a:pt x="40" y="365"/>
                </a:lnTo>
                <a:lnTo>
                  <a:pt x="19" y="380"/>
                </a:lnTo>
                <a:lnTo>
                  <a:pt x="0" y="397"/>
                </a:lnTo>
              </a:path>
            </a:pathLst>
          </a:custGeom>
          <a:solidFill>
            <a:srgbClr val="4F008C">
              <a:alpha val="24706"/>
            </a:srgbClr>
          </a:solidFill>
          <a:ln>
            <a:noFill/>
          </a:ln>
          <a:effectLst/>
        </p:spPr>
        <p:txBody>
          <a:bodyPr/>
          <a:lstStyle/>
          <a:p>
            <a:pPr>
              <a:defRPr/>
            </a:pPr>
            <a:endParaRPr lang="en-US"/>
          </a:p>
        </p:txBody>
      </p:sp>
      <p:pic>
        <p:nvPicPr>
          <p:cNvPr id="2" name="Picture 1"/>
          <p:cNvPicPr>
            <a:picLocks noChangeAspect="1"/>
          </p:cNvPicPr>
          <p:nvPr/>
        </p:nvPicPr>
        <p:blipFill>
          <a:blip r:embed="rId4"/>
          <a:stretch>
            <a:fillRect/>
          </a:stretch>
        </p:blipFill>
        <p:spPr>
          <a:xfrm>
            <a:off x="4541140" y="1518885"/>
            <a:ext cx="3735028" cy="1168920"/>
          </a:xfrm>
          <a:prstGeom prst="rect">
            <a:avLst/>
          </a:prstGeom>
        </p:spPr>
      </p:pic>
      <p:sp>
        <p:nvSpPr>
          <p:cNvPr id="22" name="Rectangle 21">
            <a:extLst>
              <a:ext uri="{FF2B5EF4-FFF2-40B4-BE49-F238E27FC236}">
                <a16:creationId xmlns:a16="http://schemas.microsoft.com/office/drawing/2014/main" id="{DA2F0242-25A3-408D-AF77-CCAB8D3ECD28}"/>
              </a:ext>
            </a:extLst>
          </p:cNvPr>
          <p:cNvSpPr/>
          <p:nvPr/>
        </p:nvSpPr>
        <p:spPr>
          <a:xfrm>
            <a:off x="4440979" y="1050157"/>
            <a:ext cx="3935349" cy="276999"/>
          </a:xfrm>
          <a:prstGeom prst="rect">
            <a:avLst/>
          </a:prstGeom>
        </p:spPr>
        <p:txBody>
          <a:bodyPr wrap="square">
            <a:spAutoFit/>
          </a:bodyPr>
          <a:lstStyle/>
          <a:p>
            <a:pPr>
              <a:defRPr/>
            </a:pPr>
            <a:r>
              <a:rPr lang="en-US" sz="1200" b="1" dirty="0">
                <a:solidFill>
                  <a:schemeClr val="tx1">
                    <a:lumMod val="75000"/>
                    <a:lumOff val="25000"/>
                  </a:schemeClr>
                </a:solidFill>
                <a:latin typeface="Century Gothic" panose="020B0502020202020204" pitchFamily="34" charset="0"/>
              </a:rPr>
              <a:t>Reference Frameworks and Industry Best Practices</a:t>
            </a:r>
          </a:p>
        </p:txBody>
      </p:sp>
    </p:spTree>
    <p:extLst>
      <p:ext uri="{BB962C8B-B14F-4D97-AF65-F5344CB8AC3E}">
        <p14:creationId xmlns:p14="http://schemas.microsoft.com/office/powerpoint/2010/main" val="15389841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1D7321B-7EE8-4D08-A6E0-DE306ABBB887}"/>
              </a:ext>
            </a:extLst>
          </p:cNvPr>
          <p:cNvSpPr>
            <a:spLocks noGrp="1"/>
          </p:cNvSpPr>
          <p:nvPr>
            <p:ph type="sldNum" sz="quarter" idx="4"/>
          </p:nvPr>
        </p:nvSpPr>
        <p:spPr/>
        <p:txBody>
          <a:bodyPr/>
          <a:lstStyle/>
          <a:p>
            <a:pPr defTabSz="1213838"/>
            <a:fld id="{5CFFC625-3172-475A-8D6E-A802FCB1DA5C}" type="slidenum">
              <a:rPr lang="en-US" smtClean="0"/>
              <a:pPr defTabSz="1213838"/>
              <a:t>16</a:t>
            </a:fld>
            <a:endParaRPr lang="en-US" dirty="0"/>
          </a:p>
        </p:txBody>
      </p:sp>
      <p:grpSp>
        <p:nvGrpSpPr>
          <p:cNvPr id="3" name="Grupo 12">
            <a:extLst>
              <a:ext uri="{FF2B5EF4-FFF2-40B4-BE49-F238E27FC236}">
                <a16:creationId xmlns:a16="http://schemas.microsoft.com/office/drawing/2014/main" id="{2ECAF325-D03A-4B5A-9C0D-C2D01DC1E677}"/>
              </a:ext>
            </a:extLst>
          </p:cNvPr>
          <p:cNvGrpSpPr/>
          <p:nvPr/>
        </p:nvGrpSpPr>
        <p:grpSpPr>
          <a:xfrm>
            <a:off x="0" y="331855"/>
            <a:ext cx="8133770" cy="624773"/>
            <a:chOff x="0" y="2721769"/>
            <a:chExt cx="8965175" cy="1406525"/>
          </a:xfrm>
        </p:grpSpPr>
        <p:sp>
          <p:nvSpPr>
            <p:cNvPr id="4" name="Rectángulo 10">
              <a:extLst>
                <a:ext uri="{FF2B5EF4-FFF2-40B4-BE49-F238E27FC236}">
                  <a16:creationId xmlns:a16="http://schemas.microsoft.com/office/drawing/2014/main" id="{9979F5D0-A60A-43CB-81F1-78C69A03F31F}"/>
                </a:ext>
              </a:extLst>
            </p:cNvPr>
            <p:cNvSpPr/>
            <p:nvPr userDrawn="1"/>
          </p:nvSpPr>
          <p:spPr>
            <a:xfrm>
              <a:off x="0" y="2721769"/>
              <a:ext cx="8319712" cy="1406525"/>
            </a:xfrm>
            <a:prstGeom prst="rect">
              <a:avLst/>
            </a:prstGeom>
            <a:solidFill>
              <a:srgbClr val="4F008C"/>
            </a:solidFill>
            <a:ln w="12700" cap="flat" cmpd="sng" algn="ctr">
              <a:noFill/>
              <a:prstDash val="solid"/>
              <a:miter lim="800000"/>
            </a:ln>
            <a:effectLst/>
          </p:spPr>
          <p:txBody>
            <a:bodyPr rtlCol="0" anchor="ctr"/>
            <a:lstStyle/>
            <a:p>
              <a:pPr>
                <a:defRPr/>
              </a:pPr>
              <a:r>
                <a:rPr lang="en-US" sz="2400" b="1" i="1" dirty="0">
                  <a:solidFill>
                    <a:srgbClr val="FFFFFF"/>
                  </a:solidFill>
                  <a:latin typeface="Arial" panose="020B0604020202020204" pitchFamily="34" charset="0"/>
                </a:rPr>
                <a:t>Strategy Alignment Maturity Evaluation </a:t>
              </a:r>
              <a:r>
                <a:rPr lang="en-US" sz="2400" b="1" dirty="0">
                  <a:solidFill>
                    <a:schemeClr val="bg1"/>
                  </a:solidFill>
                  <a:latin typeface="Century Gothic" panose="020B0502020202020204" pitchFamily="34" charset="0"/>
                </a:rPr>
                <a:t> </a:t>
              </a:r>
            </a:p>
          </p:txBody>
        </p:sp>
        <p:sp>
          <p:nvSpPr>
            <p:cNvPr id="5" name="Rectángulo 11">
              <a:extLst>
                <a:ext uri="{FF2B5EF4-FFF2-40B4-BE49-F238E27FC236}">
                  <a16:creationId xmlns:a16="http://schemas.microsoft.com/office/drawing/2014/main" id="{698FD01D-C4AC-41CB-92C8-2DD1BFE428E7}"/>
                </a:ext>
              </a:extLst>
            </p:cNvPr>
            <p:cNvSpPr/>
            <p:nvPr userDrawn="1"/>
          </p:nvSpPr>
          <p:spPr>
            <a:xfrm>
              <a:off x="8319712" y="2721769"/>
              <a:ext cx="645463" cy="1406525"/>
            </a:xfrm>
            <a:prstGeom prst="rect">
              <a:avLst/>
            </a:prstGeom>
            <a:solidFill>
              <a:srgbClr val="FF375E"/>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s-ES" sz="1800" b="0" i="0" u="none" strike="noStrike" kern="0" cap="none" spc="0" normalizeH="0" baseline="0" noProof="0" dirty="0">
                <a:ln>
                  <a:noFill/>
                </a:ln>
                <a:solidFill>
                  <a:srgbClr val="FFFFFF"/>
                </a:solidFill>
                <a:effectLst/>
                <a:uLnTx/>
                <a:uFillTx/>
                <a:latin typeface="Arial"/>
                <a:ea typeface="+mn-ea"/>
                <a:cs typeface="+mn-cs"/>
              </a:endParaRPr>
            </a:p>
          </p:txBody>
        </p:sp>
      </p:grpSp>
      <p:graphicFrame>
        <p:nvGraphicFramePr>
          <p:cNvPr id="6" name="Table 5">
            <a:extLst>
              <a:ext uri="{FF2B5EF4-FFF2-40B4-BE49-F238E27FC236}">
                <a16:creationId xmlns:a16="http://schemas.microsoft.com/office/drawing/2014/main" id="{B3A6DF52-DAA3-4B71-B925-45624FBA431A}"/>
              </a:ext>
            </a:extLst>
          </p:cNvPr>
          <p:cNvGraphicFramePr>
            <a:graphicFrameLocks noGrp="1"/>
          </p:cNvGraphicFramePr>
          <p:nvPr>
            <p:extLst>
              <p:ext uri="{D42A27DB-BD31-4B8C-83A1-F6EECF244321}">
                <p14:modId xmlns:p14="http://schemas.microsoft.com/office/powerpoint/2010/main" val="2865505749"/>
              </p:ext>
            </p:extLst>
          </p:nvPr>
        </p:nvGraphicFramePr>
        <p:xfrm>
          <a:off x="266700" y="1430741"/>
          <a:ext cx="11620499" cy="2425951"/>
        </p:xfrm>
        <a:graphic>
          <a:graphicData uri="http://schemas.openxmlformats.org/drawingml/2006/table">
            <a:tbl>
              <a:tblPr/>
              <a:tblGrid>
                <a:gridCol w="323419">
                  <a:extLst>
                    <a:ext uri="{9D8B030D-6E8A-4147-A177-3AD203B41FA5}">
                      <a16:colId xmlns:a16="http://schemas.microsoft.com/office/drawing/2014/main" val="2642971607"/>
                    </a:ext>
                  </a:extLst>
                </a:gridCol>
                <a:gridCol w="1023519">
                  <a:extLst>
                    <a:ext uri="{9D8B030D-6E8A-4147-A177-3AD203B41FA5}">
                      <a16:colId xmlns:a16="http://schemas.microsoft.com/office/drawing/2014/main" val="4073427209"/>
                    </a:ext>
                  </a:extLst>
                </a:gridCol>
                <a:gridCol w="984189">
                  <a:extLst>
                    <a:ext uri="{9D8B030D-6E8A-4147-A177-3AD203B41FA5}">
                      <a16:colId xmlns:a16="http://schemas.microsoft.com/office/drawing/2014/main" val="620533381"/>
                    </a:ext>
                  </a:extLst>
                </a:gridCol>
                <a:gridCol w="1716912">
                  <a:extLst>
                    <a:ext uri="{9D8B030D-6E8A-4147-A177-3AD203B41FA5}">
                      <a16:colId xmlns:a16="http://schemas.microsoft.com/office/drawing/2014/main" val="2368536155"/>
                    </a:ext>
                  </a:extLst>
                </a:gridCol>
                <a:gridCol w="439345">
                  <a:extLst>
                    <a:ext uri="{9D8B030D-6E8A-4147-A177-3AD203B41FA5}">
                      <a16:colId xmlns:a16="http://schemas.microsoft.com/office/drawing/2014/main" val="1573481072"/>
                    </a:ext>
                  </a:extLst>
                </a:gridCol>
                <a:gridCol w="1266006">
                  <a:extLst>
                    <a:ext uri="{9D8B030D-6E8A-4147-A177-3AD203B41FA5}">
                      <a16:colId xmlns:a16="http://schemas.microsoft.com/office/drawing/2014/main" val="620918097"/>
                    </a:ext>
                  </a:extLst>
                </a:gridCol>
                <a:gridCol w="1508800">
                  <a:extLst>
                    <a:ext uri="{9D8B030D-6E8A-4147-A177-3AD203B41FA5}">
                      <a16:colId xmlns:a16="http://schemas.microsoft.com/office/drawing/2014/main" val="1793809602"/>
                    </a:ext>
                  </a:extLst>
                </a:gridCol>
                <a:gridCol w="1763159">
                  <a:extLst>
                    <a:ext uri="{9D8B030D-6E8A-4147-A177-3AD203B41FA5}">
                      <a16:colId xmlns:a16="http://schemas.microsoft.com/office/drawing/2014/main" val="2633191215"/>
                    </a:ext>
                  </a:extLst>
                </a:gridCol>
                <a:gridCol w="2595150">
                  <a:extLst>
                    <a:ext uri="{9D8B030D-6E8A-4147-A177-3AD203B41FA5}">
                      <a16:colId xmlns:a16="http://schemas.microsoft.com/office/drawing/2014/main" val="2265881466"/>
                    </a:ext>
                  </a:extLst>
                </a:gridCol>
              </a:tblGrid>
              <a:tr h="297265">
                <a:tc>
                  <a:txBody>
                    <a:bodyPr/>
                    <a:lstStyle/>
                    <a:p>
                      <a:pPr algn="ctr" rtl="0" fontAlgn="ctr"/>
                      <a:r>
                        <a:rPr lang="en-US" sz="700" b="1" i="1" u="none" strike="noStrike" dirty="0">
                          <a:solidFill>
                            <a:schemeClr val="bg1"/>
                          </a:solidFill>
                          <a:effectLst/>
                          <a:latin typeface="Arial" panose="020B0604020202020204" pitchFamily="34" charset="0"/>
                          <a:cs typeface="Arial" panose="020B0604020202020204" pitchFamily="34" charset="0"/>
                        </a:rPr>
                        <a:t>No.</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72E83"/>
                    </a:solidFill>
                  </a:tcPr>
                </a:tc>
                <a:tc>
                  <a:txBody>
                    <a:bodyPr/>
                    <a:lstStyle/>
                    <a:p>
                      <a:pPr algn="ctr" rtl="0" fontAlgn="ctr"/>
                      <a:r>
                        <a:rPr lang="en-US" sz="700" b="1" i="0" u="none" strike="noStrike" dirty="0">
                          <a:solidFill>
                            <a:schemeClr val="bg1"/>
                          </a:solidFill>
                          <a:effectLst/>
                          <a:latin typeface="Arial" panose="020B0604020202020204" pitchFamily="34" charset="0"/>
                          <a:cs typeface="Arial" panose="020B0604020202020204" pitchFamily="34" charset="0"/>
                        </a:rPr>
                        <a:t>Sub-Dimension</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72E83"/>
                    </a:solidFill>
                  </a:tcPr>
                </a:tc>
                <a:tc>
                  <a:txBody>
                    <a:bodyPr/>
                    <a:lstStyle/>
                    <a:p>
                      <a:pPr algn="ctr" rtl="0" fontAlgn="ctr"/>
                      <a:r>
                        <a:rPr lang="en-US" sz="700" b="1" i="0" u="none" strike="noStrike" dirty="0">
                          <a:solidFill>
                            <a:schemeClr val="bg1"/>
                          </a:solidFill>
                          <a:effectLst/>
                          <a:latin typeface="Arial" panose="020B0604020202020204" pitchFamily="34" charset="0"/>
                          <a:cs typeface="Arial" panose="020B0604020202020204" pitchFamily="34" charset="0"/>
                        </a:rPr>
                        <a:t>Description</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72E83"/>
                    </a:solidFill>
                  </a:tcPr>
                </a:tc>
                <a:tc>
                  <a:txBody>
                    <a:bodyPr/>
                    <a:lstStyle/>
                    <a:p>
                      <a:pPr algn="ctr" rtl="0" fontAlgn="ctr"/>
                      <a:r>
                        <a:rPr lang="en-US" sz="700" b="1" i="0" u="none" strike="noStrike" dirty="0">
                          <a:solidFill>
                            <a:schemeClr val="bg1"/>
                          </a:solidFill>
                          <a:effectLst/>
                          <a:latin typeface="Arial" panose="020B0604020202020204" pitchFamily="34" charset="0"/>
                          <a:cs typeface="Arial" panose="020B0604020202020204" pitchFamily="34" charset="0"/>
                        </a:rPr>
                        <a:t>Questions</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72E83"/>
                    </a:solidFill>
                  </a:tcPr>
                </a:tc>
                <a:tc>
                  <a:txBody>
                    <a:bodyPr/>
                    <a:lstStyle/>
                    <a:p>
                      <a:pPr algn="ctr" rtl="0" fontAlgn="ctr"/>
                      <a:r>
                        <a:rPr lang="en-US" sz="700" b="1" i="0" u="none" strike="noStrike" dirty="0">
                          <a:solidFill>
                            <a:schemeClr val="bg1"/>
                          </a:solidFill>
                          <a:effectLst/>
                          <a:latin typeface="Arial" panose="020B0604020202020204" pitchFamily="34" charset="0"/>
                          <a:cs typeface="Arial" panose="020B0604020202020204" pitchFamily="34" charset="0"/>
                        </a:rPr>
                        <a:t>Criteria Weight</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72E83"/>
                    </a:solidFill>
                  </a:tcPr>
                </a:tc>
                <a:tc>
                  <a:txBody>
                    <a:bodyPr/>
                    <a:lstStyle/>
                    <a:p>
                      <a:pPr algn="ctr" rtl="0" fontAlgn="ctr"/>
                      <a:r>
                        <a:rPr lang="en-US" sz="700" b="1" i="0" u="none" strike="noStrike" dirty="0">
                          <a:solidFill>
                            <a:schemeClr val="bg1"/>
                          </a:solidFill>
                          <a:effectLst/>
                          <a:latin typeface="Arial" panose="020B0604020202020204" pitchFamily="34" charset="0"/>
                          <a:cs typeface="Arial" panose="020B0604020202020204" pitchFamily="34" charset="0"/>
                        </a:rPr>
                        <a:t>Evaluation Criteria/ Guidelines</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72E83"/>
                    </a:solidFill>
                  </a:tcPr>
                </a:tc>
                <a:tc>
                  <a:txBody>
                    <a:bodyPr/>
                    <a:lstStyle/>
                    <a:p>
                      <a:pPr algn="ctr" rtl="0" fontAlgn="ctr"/>
                      <a:r>
                        <a:rPr lang="en-US" sz="700" b="1" i="0" u="none" strike="noStrike" dirty="0">
                          <a:solidFill>
                            <a:schemeClr val="bg1"/>
                          </a:solidFill>
                          <a:effectLst/>
                          <a:latin typeface="Arial" panose="020B0604020202020204" pitchFamily="34" charset="0"/>
                          <a:cs typeface="Arial" panose="020B0604020202020204" pitchFamily="34" charset="0"/>
                        </a:rPr>
                        <a:t>Formula</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72E83"/>
                    </a:solidFill>
                  </a:tcPr>
                </a:tc>
                <a:tc>
                  <a:txBody>
                    <a:bodyPr/>
                    <a:lstStyle/>
                    <a:p>
                      <a:pPr algn="ctr" rtl="0" fontAlgn="ctr"/>
                      <a:r>
                        <a:rPr lang="en-US" sz="700" b="1" i="0" u="none" strike="noStrike" dirty="0">
                          <a:solidFill>
                            <a:schemeClr val="bg1"/>
                          </a:solidFill>
                          <a:effectLst/>
                          <a:latin typeface="Arial" panose="020B0604020202020204" pitchFamily="34" charset="0"/>
                          <a:cs typeface="Arial" panose="020B0604020202020204" pitchFamily="34" charset="0"/>
                        </a:rPr>
                        <a:t>Formula Calculation Hint</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72E83"/>
                    </a:solidFill>
                  </a:tcPr>
                </a:tc>
                <a:tc>
                  <a:txBody>
                    <a:bodyPr/>
                    <a:lstStyle/>
                    <a:p>
                      <a:pPr algn="ctr" rtl="0" fontAlgn="ctr"/>
                      <a:r>
                        <a:rPr lang="en-US" sz="700" b="1" i="0" u="none" strike="noStrike" dirty="0">
                          <a:solidFill>
                            <a:schemeClr val="bg1"/>
                          </a:solidFill>
                          <a:effectLst/>
                          <a:latin typeface="Arial" panose="020B0604020202020204" pitchFamily="34" charset="0"/>
                          <a:cs typeface="Arial" panose="020B0604020202020204" pitchFamily="34" charset="0"/>
                        </a:rPr>
                        <a:t>Required Evidence </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72E83"/>
                    </a:solidFill>
                  </a:tcPr>
                </a:tc>
                <a:extLst>
                  <a:ext uri="{0D108BD9-81ED-4DB2-BD59-A6C34878D82A}">
                    <a16:rowId xmlns:a16="http://schemas.microsoft.com/office/drawing/2014/main" val="327985621"/>
                  </a:ext>
                </a:extLst>
              </a:tr>
              <a:tr h="1168566">
                <a:tc>
                  <a:txBody>
                    <a:bodyPr/>
                    <a:lstStyle/>
                    <a:p>
                      <a:pPr algn="ctr" rtl="0" fontAlgn="ctr"/>
                      <a:r>
                        <a:rPr lang="en-US" sz="700" b="0" i="0" u="none" strike="noStrike" dirty="0">
                          <a:solidFill>
                            <a:schemeClr val="bg1"/>
                          </a:solidFill>
                          <a:effectLst/>
                          <a:latin typeface="Arial" panose="020B0604020202020204" pitchFamily="34" charset="0"/>
                          <a:cs typeface="Arial" panose="020B0604020202020204" pitchFamily="34" charset="0"/>
                        </a:rPr>
                        <a:t>1.1.1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72E83"/>
                    </a:solidFill>
                  </a:tcPr>
                </a:tc>
                <a:tc>
                  <a:txBody>
                    <a:bodyPr/>
                    <a:lstStyle/>
                    <a:p>
                      <a:pPr marL="60325" indent="0" algn="l" defTabSz="914400" rtl="0" eaLnBrk="1" fontAlgn="ctr" latinLnBrk="0" hangingPunct="1"/>
                      <a:r>
                        <a:rPr lang="en-US" sz="700" b="0" i="0" u="none" strike="noStrike" kern="1200" dirty="0">
                          <a:solidFill>
                            <a:schemeClr val="tx1">
                              <a:lumMod val="50000"/>
                            </a:schemeClr>
                          </a:solidFill>
                          <a:effectLst/>
                          <a:latin typeface="Arial" panose="020B0604020202020204" pitchFamily="34" charset="0"/>
                          <a:ea typeface="+mn-ea"/>
                          <a:cs typeface="+mn-cs"/>
                        </a:rPr>
                        <a:t>Strategy Alignment</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60325" indent="0" algn="l" defTabSz="914400" rtl="0" eaLnBrk="1" fontAlgn="ctr" latinLnBrk="0" hangingPunct="1"/>
                      <a:r>
                        <a:rPr lang="en-US" sz="700" b="0" i="0" u="none" strike="noStrike" kern="1200" dirty="0">
                          <a:solidFill>
                            <a:schemeClr val="tx1">
                              <a:lumMod val="50000"/>
                            </a:schemeClr>
                          </a:solidFill>
                          <a:effectLst/>
                          <a:latin typeface="Arial" panose="020B0604020202020204" pitchFamily="34" charset="0"/>
                          <a:ea typeface="+mn-ea"/>
                          <a:cs typeface="+mn-cs"/>
                        </a:rPr>
                        <a:t>This Sub-dimension measures the level of alignment of GDs projects with the TechOps Strategic objectives</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60325" indent="0" algn="l" defTabSz="914400" rtl="0" eaLnBrk="1" fontAlgn="ctr" latinLnBrk="0" hangingPunct="1"/>
                      <a:r>
                        <a:rPr lang="en-US" sz="700" b="0" i="0" u="none" strike="noStrike" kern="1200" dirty="0">
                          <a:solidFill>
                            <a:schemeClr val="tx1">
                              <a:lumMod val="50000"/>
                            </a:schemeClr>
                          </a:solidFill>
                          <a:effectLst/>
                          <a:latin typeface="Arial" panose="020B0604020202020204" pitchFamily="34" charset="0"/>
                          <a:ea typeface="+mn-ea"/>
                          <a:cs typeface="+mn-cs"/>
                        </a:rPr>
                        <a:t>Are all projects (of relevance to OX) aligned with the TechOps strategic objectives? This criteria focuses on projects of relevance to processes, in specific, projects impacting processes (process modeling, process change, process automation)</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700" b="0" i="0" u="none" strike="noStrike" dirty="0">
                          <a:solidFill>
                            <a:schemeClr val="tx1">
                              <a:lumMod val="50000"/>
                            </a:schemeClr>
                          </a:solidFill>
                          <a:effectLst/>
                          <a:latin typeface="Arial" panose="020B0604020202020204" pitchFamily="34" charset="0"/>
                          <a:cs typeface="Arial" panose="020B0604020202020204" pitchFamily="34" charset="0"/>
                        </a:rPr>
                        <a:t>50%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60325" indent="0" algn="l" defTabSz="914400" rtl="0" eaLnBrk="1" fontAlgn="ctr" latinLnBrk="0" hangingPunct="1"/>
                      <a:br>
                        <a:rPr lang="en-US" sz="700" b="0" i="0" u="none" strike="noStrike" kern="1200" dirty="0">
                          <a:solidFill>
                            <a:schemeClr val="tx1">
                              <a:lumMod val="50000"/>
                            </a:schemeClr>
                          </a:solidFill>
                          <a:effectLst/>
                          <a:latin typeface="Arial" panose="020B0604020202020204" pitchFamily="34" charset="0"/>
                          <a:ea typeface="+mn-ea"/>
                          <a:cs typeface="+mn-cs"/>
                        </a:rPr>
                      </a:br>
                      <a:r>
                        <a:rPr lang="en-US" sz="700" b="0" i="0" u="none" strike="noStrike" kern="1200" dirty="0">
                          <a:solidFill>
                            <a:schemeClr val="tx1">
                              <a:lumMod val="50000"/>
                            </a:schemeClr>
                          </a:solidFill>
                          <a:effectLst/>
                          <a:latin typeface="Arial" panose="020B0604020202020204" pitchFamily="34" charset="0"/>
                          <a:ea typeface="+mn-ea"/>
                          <a:cs typeface="+mn-cs"/>
                        </a:rPr>
                        <a:t>% of relevant projects aligned with TechOps Strategic Objectives</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60325" indent="0" algn="l" defTabSz="914400" rtl="0" eaLnBrk="1" fontAlgn="ctr" latinLnBrk="0" hangingPunct="1"/>
                      <a:r>
                        <a:rPr lang="en-US" sz="700" b="0" i="0" u="none" strike="noStrike" kern="1200" dirty="0">
                          <a:solidFill>
                            <a:schemeClr val="tx1">
                              <a:lumMod val="50000"/>
                            </a:schemeClr>
                          </a:solidFill>
                          <a:effectLst/>
                          <a:latin typeface="Arial" panose="020B0604020202020204" pitchFamily="34" charset="0"/>
                          <a:ea typeface="+mn-ea"/>
                          <a:cs typeface="+mn-cs"/>
                        </a:rPr>
                        <a:t>No. of projects (of relevance to OX) aligned with the TechOps strategic objectives/ Total No. of projects (of relevance to OX)</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60325" indent="0" algn="l" defTabSz="914400" rtl="0" eaLnBrk="1" fontAlgn="ctr" latinLnBrk="0" hangingPunct="1"/>
                      <a:r>
                        <a:rPr lang="en-US" sz="700" b="0" i="0" u="none" strike="noStrike" kern="1200" dirty="0">
                          <a:solidFill>
                            <a:schemeClr val="tx1">
                              <a:lumMod val="50000"/>
                            </a:schemeClr>
                          </a:solidFill>
                          <a:effectLst/>
                          <a:latin typeface="Arial" panose="020B0604020202020204" pitchFamily="34" charset="0"/>
                          <a:ea typeface="+mn-ea"/>
                          <a:cs typeface="+mn-cs"/>
                        </a:rPr>
                        <a:t>Focus of this criterion are projects impacting the process domain (process modeling, process change, process automation), and linked to TechOps strategic objectives </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71450" indent="-111125" algn="l" rtl="0" fontAlgn="ctr">
                        <a:buFont typeface="Arial" panose="020B0604020202020204" pitchFamily="34" charset="0"/>
                        <a:buChar char="•"/>
                      </a:pPr>
                      <a:r>
                        <a:rPr lang="en-US" sz="700" b="0" i="0" u="none" strike="noStrike" dirty="0">
                          <a:solidFill>
                            <a:schemeClr val="tx1">
                              <a:lumMod val="50000"/>
                            </a:schemeClr>
                          </a:solidFill>
                          <a:effectLst/>
                          <a:latin typeface="Arial" panose="020B0604020202020204" pitchFamily="34" charset="0"/>
                          <a:cs typeface="Arial" panose="020B0604020202020204" pitchFamily="34" charset="0"/>
                        </a:rPr>
                        <a:t>List of projects name (of relevance to OX) </a:t>
                      </a:r>
                    </a:p>
                    <a:p>
                      <a:pPr marL="171450" indent="-111125" algn="l" rtl="0" fontAlgn="ctr">
                        <a:buFont typeface="Arial" panose="020B0604020202020204" pitchFamily="34" charset="0"/>
                        <a:buChar char="•"/>
                      </a:pPr>
                      <a:r>
                        <a:rPr lang="en-US" sz="700" b="0" i="0" u="none" strike="noStrike" dirty="0">
                          <a:solidFill>
                            <a:schemeClr val="tx1">
                              <a:lumMod val="50000"/>
                            </a:schemeClr>
                          </a:solidFill>
                          <a:effectLst/>
                          <a:latin typeface="Arial" panose="020B0604020202020204" pitchFamily="34" charset="0"/>
                          <a:cs typeface="Arial" panose="020B0604020202020204" pitchFamily="34" charset="0"/>
                        </a:rPr>
                        <a:t>project card, or business case document that clearly link the project objectives to the TechOps strategic objectives </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5807345"/>
                  </a:ext>
                </a:extLst>
              </a:tr>
              <a:tr h="926128">
                <a:tc>
                  <a:txBody>
                    <a:bodyPr/>
                    <a:lstStyle/>
                    <a:p>
                      <a:pPr algn="ctr" rtl="0" fontAlgn="ctr"/>
                      <a:r>
                        <a:rPr lang="en-US" sz="700" b="0" i="0" u="none" strike="noStrike" dirty="0">
                          <a:solidFill>
                            <a:schemeClr val="bg1"/>
                          </a:solidFill>
                          <a:effectLst/>
                          <a:latin typeface="Arial" panose="020B0604020202020204" pitchFamily="34" charset="0"/>
                          <a:cs typeface="Arial" panose="020B0604020202020204" pitchFamily="34" charset="0"/>
                        </a:rPr>
                        <a:t>1.2.1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72E83"/>
                    </a:solidFill>
                  </a:tcPr>
                </a:tc>
                <a:tc>
                  <a:txBody>
                    <a:bodyPr/>
                    <a:lstStyle/>
                    <a:p>
                      <a:pPr marL="60325" indent="0" algn="l" defTabSz="914400" rtl="0" eaLnBrk="1" fontAlgn="ctr" latinLnBrk="0" hangingPunct="1"/>
                      <a:r>
                        <a:rPr lang="en-US" sz="700" b="0" i="0" u="none" strike="noStrike" kern="1200" dirty="0">
                          <a:solidFill>
                            <a:schemeClr val="tx1">
                              <a:lumMod val="50000"/>
                            </a:schemeClr>
                          </a:solidFill>
                          <a:effectLst/>
                          <a:latin typeface="Arial" panose="020B0604020202020204" pitchFamily="34" charset="0"/>
                          <a:ea typeface="+mn-ea"/>
                          <a:cs typeface="+mn-cs"/>
                        </a:rPr>
                        <a:t>Strategy Communication &amp; Knowledge </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60325" indent="0" algn="l" defTabSz="914400" rtl="0" eaLnBrk="1" fontAlgn="ctr" latinLnBrk="0" hangingPunct="1"/>
                      <a:r>
                        <a:rPr lang="en-US" sz="700" b="0" i="0" u="none" strike="noStrike" kern="1200" dirty="0">
                          <a:solidFill>
                            <a:schemeClr val="tx1">
                              <a:lumMod val="50000"/>
                            </a:schemeClr>
                          </a:solidFill>
                          <a:effectLst/>
                          <a:latin typeface="Arial" panose="020B0604020202020204" pitchFamily="34" charset="0"/>
                          <a:ea typeface="+mn-ea"/>
                          <a:cs typeface="+mn-cs"/>
                        </a:rPr>
                        <a:t>This Sub-dimension measures how aligned are GDs stakeholders with strategic objectives through proper communication via cascading of TechOps objectives to GDs Departments</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60325" indent="0" algn="l" defTabSz="914400" rtl="0" eaLnBrk="1" fontAlgn="ctr" latinLnBrk="0" hangingPunct="1"/>
                      <a:r>
                        <a:rPr lang="en-US" sz="700" b="0" i="0" u="none" strike="noStrike" kern="1200" dirty="0">
                          <a:solidFill>
                            <a:schemeClr val="tx1">
                              <a:lumMod val="50000"/>
                            </a:schemeClr>
                          </a:solidFill>
                          <a:effectLst/>
                          <a:latin typeface="Arial" panose="020B0604020202020204" pitchFamily="34" charset="0"/>
                          <a:ea typeface="+mn-ea"/>
                          <a:cs typeface="+mn-cs"/>
                        </a:rPr>
                        <a:t>Are the TechOps Objectives cascaded to GDs departments? </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700" b="0" i="0" u="none" strike="noStrike" dirty="0">
                          <a:solidFill>
                            <a:schemeClr val="tx1">
                              <a:lumMod val="50000"/>
                            </a:schemeClr>
                          </a:solidFill>
                          <a:effectLst/>
                          <a:latin typeface="Arial" panose="020B0604020202020204" pitchFamily="34" charset="0"/>
                          <a:cs typeface="Arial" panose="020B0604020202020204" pitchFamily="34" charset="0"/>
                        </a:rPr>
                        <a:t>50%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60325" indent="0" algn="l" defTabSz="914400" rtl="0" eaLnBrk="1" fontAlgn="ctr" latinLnBrk="0" hangingPunct="1"/>
                      <a:r>
                        <a:rPr lang="en-US" sz="700" b="0" i="0" u="none" strike="noStrike" kern="1200" dirty="0">
                          <a:solidFill>
                            <a:schemeClr val="tx1">
                              <a:lumMod val="50000"/>
                            </a:schemeClr>
                          </a:solidFill>
                          <a:effectLst/>
                          <a:latin typeface="Arial" panose="020B0604020202020204" pitchFamily="34" charset="0"/>
                          <a:ea typeface="+mn-ea"/>
                          <a:cs typeface="+mn-cs"/>
                        </a:rPr>
                        <a:t>% of GD departments to which TechOps objectives are cascaded. </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60325" indent="0" algn="l" defTabSz="914400" rtl="0" eaLnBrk="1" fontAlgn="ctr" latinLnBrk="0" hangingPunct="1"/>
                      <a:r>
                        <a:rPr lang="en-US" sz="700" b="0" i="0" u="none" strike="noStrike" kern="1200" dirty="0">
                          <a:solidFill>
                            <a:schemeClr val="tx1">
                              <a:lumMod val="50000"/>
                            </a:schemeClr>
                          </a:solidFill>
                          <a:effectLst/>
                          <a:latin typeface="Arial" panose="020B0604020202020204" pitchFamily="34" charset="0"/>
                          <a:ea typeface="+mn-ea"/>
                          <a:cs typeface="+mn-cs"/>
                        </a:rPr>
                        <a:t>No of GD Departments to which TechOps Objectives are cascaded / Number of GD Departments</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60325" indent="0" algn="l" defTabSz="914400" rtl="0" eaLnBrk="1" fontAlgn="ctr" latinLnBrk="0" hangingPunct="1"/>
                      <a:r>
                        <a:rPr lang="en-US" sz="700" b="0" i="0" u="none" strike="noStrike" kern="1200" dirty="0">
                          <a:solidFill>
                            <a:schemeClr val="tx1">
                              <a:lumMod val="50000"/>
                            </a:schemeClr>
                          </a:solidFill>
                          <a:effectLst/>
                          <a:latin typeface="Arial" panose="020B0604020202020204" pitchFamily="34" charset="0"/>
                          <a:ea typeface="+mn-ea"/>
                          <a:cs typeface="+mn-cs"/>
                        </a:rPr>
                        <a:t>No of department in the GD where the TechOps strategic objectives are cascaded divided on total no of department of GD</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71450" indent="-111125" algn="l" rtl="0" fontAlgn="ctr">
                        <a:buFont typeface="Arial" panose="020B0604020202020204" pitchFamily="34" charset="0"/>
                        <a:buChar char="•"/>
                      </a:pPr>
                      <a:r>
                        <a:rPr lang="en-US" sz="700" b="0" i="0" u="none" strike="noStrike" dirty="0">
                          <a:solidFill>
                            <a:schemeClr val="tx1">
                              <a:lumMod val="50000"/>
                            </a:schemeClr>
                          </a:solidFill>
                          <a:effectLst/>
                          <a:latin typeface="Arial" panose="020B0604020202020204" pitchFamily="34" charset="0"/>
                          <a:cs typeface="Arial" panose="020B0604020202020204" pitchFamily="34" charset="0"/>
                        </a:rPr>
                        <a:t>Status of objective cascade of each department within the GD </a:t>
                      </a:r>
                    </a:p>
                    <a:p>
                      <a:pPr marL="171450" indent="-111125" algn="l" rtl="0" fontAlgn="ctr">
                        <a:buFont typeface="Arial" panose="020B0604020202020204" pitchFamily="34" charset="0"/>
                        <a:buChar char="•"/>
                      </a:pPr>
                      <a:r>
                        <a:rPr lang="en-US" sz="700" b="0" i="0" u="none" strike="noStrike" dirty="0">
                          <a:solidFill>
                            <a:schemeClr val="tx1">
                              <a:lumMod val="50000"/>
                            </a:schemeClr>
                          </a:solidFill>
                          <a:effectLst/>
                          <a:latin typeface="Arial" panose="020B0604020202020204" pitchFamily="34" charset="0"/>
                          <a:cs typeface="Arial" panose="020B0604020202020204" pitchFamily="34" charset="0"/>
                        </a:rPr>
                        <a:t>Snapshot of the cascaded objectives to the department level </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85336913"/>
                  </a:ext>
                </a:extLst>
              </a:tr>
            </a:tbl>
          </a:graphicData>
        </a:graphic>
      </p:graphicFrame>
    </p:spTree>
    <p:extLst>
      <p:ext uri="{BB962C8B-B14F-4D97-AF65-F5344CB8AC3E}">
        <p14:creationId xmlns:p14="http://schemas.microsoft.com/office/powerpoint/2010/main" val="38279992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1D7321B-7EE8-4D08-A6E0-DE306ABBB887}"/>
              </a:ext>
            </a:extLst>
          </p:cNvPr>
          <p:cNvSpPr>
            <a:spLocks noGrp="1"/>
          </p:cNvSpPr>
          <p:nvPr>
            <p:ph type="sldNum" sz="quarter" idx="4"/>
          </p:nvPr>
        </p:nvSpPr>
        <p:spPr/>
        <p:txBody>
          <a:bodyPr/>
          <a:lstStyle/>
          <a:p>
            <a:pPr defTabSz="1213838"/>
            <a:fld id="{5CFFC625-3172-475A-8D6E-A802FCB1DA5C}" type="slidenum">
              <a:rPr lang="en-US" smtClean="0"/>
              <a:pPr defTabSz="1213838"/>
              <a:t>17</a:t>
            </a:fld>
            <a:endParaRPr lang="en-US" dirty="0"/>
          </a:p>
        </p:txBody>
      </p:sp>
      <p:grpSp>
        <p:nvGrpSpPr>
          <p:cNvPr id="3" name="Grupo 12">
            <a:extLst>
              <a:ext uri="{FF2B5EF4-FFF2-40B4-BE49-F238E27FC236}">
                <a16:creationId xmlns:a16="http://schemas.microsoft.com/office/drawing/2014/main" id="{2ECAF325-D03A-4B5A-9C0D-C2D01DC1E677}"/>
              </a:ext>
            </a:extLst>
          </p:cNvPr>
          <p:cNvGrpSpPr/>
          <p:nvPr/>
        </p:nvGrpSpPr>
        <p:grpSpPr>
          <a:xfrm>
            <a:off x="0" y="331855"/>
            <a:ext cx="8133770" cy="624773"/>
            <a:chOff x="0" y="2721769"/>
            <a:chExt cx="8965175" cy="1406525"/>
          </a:xfrm>
        </p:grpSpPr>
        <p:sp>
          <p:nvSpPr>
            <p:cNvPr id="4" name="Rectángulo 10">
              <a:extLst>
                <a:ext uri="{FF2B5EF4-FFF2-40B4-BE49-F238E27FC236}">
                  <a16:creationId xmlns:a16="http://schemas.microsoft.com/office/drawing/2014/main" id="{9979F5D0-A60A-43CB-81F1-78C69A03F31F}"/>
                </a:ext>
              </a:extLst>
            </p:cNvPr>
            <p:cNvSpPr/>
            <p:nvPr userDrawn="1"/>
          </p:nvSpPr>
          <p:spPr>
            <a:xfrm>
              <a:off x="0" y="2721769"/>
              <a:ext cx="8319712" cy="1406525"/>
            </a:xfrm>
            <a:prstGeom prst="rect">
              <a:avLst/>
            </a:prstGeom>
            <a:solidFill>
              <a:srgbClr val="4F008C"/>
            </a:solidFill>
            <a:ln w="12700" cap="flat" cmpd="sng" algn="ctr">
              <a:noFill/>
              <a:prstDash val="solid"/>
              <a:miter lim="800000"/>
            </a:ln>
            <a:effectLst/>
          </p:spPr>
          <p:txBody>
            <a:bodyPr rtlCol="0" anchor="ctr"/>
            <a:lstStyle/>
            <a:p>
              <a:pPr>
                <a:defRPr/>
              </a:pPr>
              <a:r>
                <a:rPr lang="en-US" sz="2400" b="1" i="1" dirty="0">
                  <a:solidFill>
                    <a:srgbClr val="FFFFFF"/>
                  </a:solidFill>
                  <a:latin typeface="Arial" panose="020B0604020202020204" pitchFamily="34" charset="0"/>
                </a:rPr>
                <a:t>Process Maturity Evaluation </a:t>
              </a:r>
              <a:r>
                <a:rPr lang="en-US" sz="2400" b="1" dirty="0">
                  <a:solidFill>
                    <a:schemeClr val="bg1"/>
                  </a:solidFill>
                  <a:latin typeface="Century Gothic" panose="020B0502020202020204" pitchFamily="34" charset="0"/>
                </a:rPr>
                <a:t> </a:t>
              </a:r>
            </a:p>
          </p:txBody>
        </p:sp>
        <p:sp>
          <p:nvSpPr>
            <p:cNvPr id="5" name="Rectángulo 11">
              <a:extLst>
                <a:ext uri="{FF2B5EF4-FFF2-40B4-BE49-F238E27FC236}">
                  <a16:creationId xmlns:a16="http://schemas.microsoft.com/office/drawing/2014/main" id="{698FD01D-C4AC-41CB-92C8-2DD1BFE428E7}"/>
                </a:ext>
              </a:extLst>
            </p:cNvPr>
            <p:cNvSpPr/>
            <p:nvPr userDrawn="1"/>
          </p:nvSpPr>
          <p:spPr>
            <a:xfrm>
              <a:off x="8319712" y="2721769"/>
              <a:ext cx="645463" cy="1406525"/>
            </a:xfrm>
            <a:prstGeom prst="rect">
              <a:avLst/>
            </a:prstGeom>
            <a:solidFill>
              <a:srgbClr val="FF375E"/>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s-ES" sz="1800" b="0" i="0" u="none" strike="noStrike" kern="0" cap="none" spc="0" normalizeH="0" baseline="0" noProof="0" dirty="0">
                <a:ln>
                  <a:noFill/>
                </a:ln>
                <a:solidFill>
                  <a:srgbClr val="FFFFFF"/>
                </a:solidFill>
                <a:effectLst/>
                <a:uLnTx/>
                <a:uFillTx/>
                <a:latin typeface="Arial"/>
                <a:ea typeface="+mn-ea"/>
                <a:cs typeface="+mn-cs"/>
              </a:endParaRPr>
            </a:p>
          </p:txBody>
        </p:sp>
      </p:grpSp>
      <p:graphicFrame>
        <p:nvGraphicFramePr>
          <p:cNvPr id="7" name="Table 6">
            <a:extLst>
              <a:ext uri="{FF2B5EF4-FFF2-40B4-BE49-F238E27FC236}">
                <a16:creationId xmlns:a16="http://schemas.microsoft.com/office/drawing/2014/main" id="{04D49A2D-3556-4F35-AF58-2EE76BF42BEE}"/>
              </a:ext>
            </a:extLst>
          </p:cNvPr>
          <p:cNvGraphicFramePr>
            <a:graphicFrameLocks noGrp="1"/>
          </p:cNvGraphicFramePr>
          <p:nvPr>
            <p:extLst>
              <p:ext uri="{D42A27DB-BD31-4B8C-83A1-F6EECF244321}">
                <p14:modId xmlns:p14="http://schemas.microsoft.com/office/powerpoint/2010/main" val="4202924494"/>
              </p:ext>
            </p:extLst>
          </p:nvPr>
        </p:nvGraphicFramePr>
        <p:xfrm>
          <a:off x="330200" y="1071761"/>
          <a:ext cx="11586980" cy="5325454"/>
        </p:xfrm>
        <a:graphic>
          <a:graphicData uri="http://schemas.openxmlformats.org/drawingml/2006/table">
            <a:tbl>
              <a:tblPr/>
              <a:tblGrid>
                <a:gridCol w="342888">
                  <a:extLst>
                    <a:ext uri="{9D8B030D-6E8A-4147-A177-3AD203B41FA5}">
                      <a16:colId xmlns:a16="http://schemas.microsoft.com/office/drawing/2014/main" val="4239338664"/>
                    </a:ext>
                  </a:extLst>
                </a:gridCol>
                <a:gridCol w="808238">
                  <a:extLst>
                    <a:ext uri="{9D8B030D-6E8A-4147-A177-3AD203B41FA5}">
                      <a16:colId xmlns:a16="http://schemas.microsoft.com/office/drawing/2014/main" val="1451703262"/>
                    </a:ext>
                  </a:extLst>
                </a:gridCol>
                <a:gridCol w="1350453">
                  <a:extLst>
                    <a:ext uri="{9D8B030D-6E8A-4147-A177-3AD203B41FA5}">
                      <a16:colId xmlns:a16="http://schemas.microsoft.com/office/drawing/2014/main" val="3072528882"/>
                    </a:ext>
                  </a:extLst>
                </a:gridCol>
                <a:gridCol w="1540134">
                  <a:extLst>
                    <a:ext uri="{9D8B030D-6E8A-4147-A177-3AD203B41FA5}">
                      <a16:colId xmlns:a16="http://schemas.microsoft.com/office/drawing/2014/main" val="451643800"/>
                    </a:ext>
                  </a:extLst>
                </a:gridCol>
                <a:gridCol w="432892">
                  <a:extLst>
                    <a:ext uri="{9D8B030D-6E8A-4147-A177-3AD203B41FA5}">
                      <a16:colId xmlns:a16="http://schemas.microsoft.com/office/drawing/2014/main" val="277451664"/>
                    </a:ext>
                  </a:extLst>
                </a:gridCol>
                <a:gridCol w="1269794">
                  <a:extLst>
                    <a:ext uri="{9D8B030D-6E8A-4147-A177-3AD203B41FA5}">
                      <a16:colId xmlns:a16="http://schemas.microsoft.com/office/drawing/2014/main" val="1927331814"/>
                    </a:ext>
                  </a:extLst>
                </a:gridCol>
                <a:gridCol w="1595397">
                  <a:extLst>
                    <a:ext uri="{9D8B030D-6E8A-4147-A177-3AD203B41FA5}">
                      <a16:colId xmlns:a16="http://schemas.microsoft.com/office/drawing/2014/main" val="2046473642"/>
                    </a:ext>
                  </a:extLst>
                </a:gridCol>
                <a:gridCol w="2281659">
                  <a:extLst>
                    <a:ext uri="{9D8B030D-6E8A-4147-A177-3AD203B41FA5}">
                      <a16:colId xmlns:a16="http://schemas.microsoft.com/office/drawing/2014/main" val="2360627440"/>
                    </a:ext>
                  </a:extLst>
                </a:gridCol>
                <a:gridCol w="1965525">
                  <a:extLst>
                    <a:ext uri="{9D8B030D-6E8A-4147-A177-3AD203B41FA5}">
                      <a16:colId xmlns:a16="http://schemas.microsoft.com/office/drawing/2014/main" val="337742915"/>
                    </a:ext>
                  </a:extLst>
                </a:gridCol>
              </a:tblGrid>
              <a:tr h="181666">
                <a:tc>
                  <a:txBody>
                    <a:bodyPr/>
                    <a:lstStyle/>
                    <a:p>
                      <a:pPr algn="ctr" rtl="0" fontAlgn="ctr"/>
                      <a:r>
                        <a:rPr lang="en-US" sz="800" b="1" i="1" u="none" strike="noStrike" dirty="0">
                          <a:solidFill>
                            <a:srgbClr val="FFFFFF"/>
                          </a:solidFill>
                          <a:effectLst/>
                          <a:latin typeface="Arial" panose="020B0604020202020204" pitchFamily="34" charset="0"/>
                        </a:rPr>
                        <a:t>No.</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72E83"/>
                    </a:solidFill>
                  </a:tcPr>
                </a:tc>
                <a:tc>
                  <a:txBody>
                    <a:bodyPr/>
                    <a:lstStyle/>
                    <a:p>
                      <a:pPr algn="ctr" rtl="0" fontAlgn="ctr"/>
                      <a:r>
                        <a:rPr lang="en-US" sz="800" b="1" i="0" u="none" strike="noStrike">
                          <a:solidFill>
                            <a:srgbClr val="FFFFFF"/>
                          </a:solidFill>
                          <a:effectLst/>
                          <a:latin typeface="Arial" panose="020B0604020202020204" pitchFamily="34" charset="0"/>
                        </a:rPr>
                        <a:t>Sub-Dimension</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72E83"/>
                    </a:solidFill>
                  </a:tcPr>
                </a:tc>
                <a:tc>
                  <a:txBody>
                    <a:bodyPr/>
                    <a:lstStyle/>
                    <a:p>
                      <a:pPr algn="ctr" rtl="0" fontAlgn="ctr"/>
                      <a:r>
                        <a:rPr lang="en-US" sz="800" b="1" i="0" u="none" strike="noStrike">
                          <a:solidFill>
                            <a:srgbClr val="FFFFFF"/>
                          </a:solidFill>
                          <a:effectLst/>
                          <a:latin typeface="Arial" panose="020B0604020202020204" pitchFamily="34" charset="0"/>
                        </a:rPr>
                        <a:t>Description</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72E83"/>
                    </a:solidFill>
                  </a:tcPr>
                </a:tc>
                <a:tc>
                  <a:txBody>
                    <a:bodyPr/>
                    <a:lstStyle/>
                    <a:p>
                      <a:pPr algn="ctr" rtl="0" fontAlgn="ctr"/>
                      <a:r>
                        <a:rPr lang="en-US" sz="800" b="1" i="0" u="none" strike="noStrike">
                          <a:solidFill>
                            <a:srgbClr val="FFFFFF"/>
                          </a:solidFill>
                          <a:effectLst/>
                          <a:latin typeface="Arial" panose="020B0604020202020204" pitchFamily="34" charset="0"/>
                        </a:rPr>
                        <a:t>Questions</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72E83"/>
                    </a:solidFill>
                  </a:tcPr>
                </a:tc>
                <a:tc>
                  <a:txBody>
                    <a:bodyPr/>
                    <a:lstStyle/>
                    <a:p>
                      <a:pPr algn="ctr" rtl="0" fontAlgn="ctr"/>
                      <a:r>
                        <a:rPr lang="en-US" sz="800" b="1" i="0" u="none" strike="noStrike">
                          <a:solidFill>
                            <a:srgbClr val="FFFFFF"/>
                          </a:solidFill>
                          <a:effectLst/>
                          <a:latin typeface="Arial" panose="020B0604020202020204" pitchFamily="34" charset="0"/>
                        </a:rPr>
                        <a:t>Criteria Weight</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72E83"/>
                    </a:solidFill>
                  </a:tcPr>
                </a:tc>
                <a:tc>
                  <a:txBody>
                    <a:bodyPr/>
                    <a:lstStyle/>
                    <a:p>
                      <a:pPr algn="ctr" rtl="0" fontAlgn="ctr"/>
                      <a:r>
                        <a:rPr lang="en-US" sz="800" b="1" i="0" u="none" strike="noStrike">
                          <a:solidFill>
                            <a:srgbClr val="FFFFFF"/>
                          </a:solidFill>
                          <a:effectLst/>
                          <a:latin typeface="Arial" panose="020B0604020202020204" pitchFamily="34" charset="0"/>
                        </a:rPr>
                        <a:t>Evaluation Criteria/ Guidelines</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72E83"/>
                    </a:solidFill>
                  </a:tcPr>
                </a:tc>
                <a:tc>
                  <a:txBody>
                    <a:bodyPr/>
                    <a:lstStyle/>
                    <a:p>
                      <a:pPr algn="ctr" rtl="0" fontAlgn="ctr"/>
                      <a:r>
                        <a:rPr lang="en-US" sz="800" b="1" i="0" u="none" strike="noStrike">
                          <a:solidFill>
                            <a:srgbClr val="FFFFFF"/>
                          </a:solidFill>
                          <a:effectLst/>
                          <a:latin typeface="Arial" panose="020B0604020202020204" pitchFamily="34" charset="0"/>
                        </a:rPr>
                        <a:t>Formula</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72E83"/>
                    </a:solidFill>
                  </a:tcPr>
                </a:tc>
                <a:tc>
                  <a:txBody>
                    <a:bodyPr/>
                    <a:lstStyle/>
                    <a:p>
                      <a:pPr algn="ctr" rtl="0" fontAlgn="ctr"/>
                      <a:r>
                        <a:rPr lang="en-US" sz="800" b="1" i="0" u="none" strike="noStrike">
                          <a:solidFill>
                            <a:srgbClr val="FFFFFF"/>
                          </a:solidFill>
                          <a:effectLst/>
                          <a:latin typeface="Arial" panose="020B0604020202020204" pitchFamily="34" charset="0"/>
                        </a:rPr>
                        <a:t>Formula Calculation Hint</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72E83"/>
                    </a:solidFill>
                  </a:tcPr>
                </a:tc>
                <a:tc>
                  <a:txBody>
                    <a:bodyPr/>
                    <a:lstStyle/>
                    <a:p>
                      <a:pPr algn="ctr" rtl="0" fontAlgn="ctr"/>
                      <a:r>
                        <a:rPr lang="en-US" sz="800" b="1" i="0" u="none" strike="noStrike" dirty="0">
                          <a:solidFill>
                            <a:srgbClr val="FFFFFF"/>
                          </a:solidFill>
                          <a:effectLst/>
                          <a:latin typeface="Arial" panose="020B0604020202020204" pitchFamily="34" charset="0"/>
                        </a:rPr>
                        <a:t>Required Evidence </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72E83"/>
                    </a:solidFill>
                  </a:tcPr>
                </a:tc>
                <a:extLst>
                  <a:ext uri="{0D108BD9-81ED-4DB2-BD59-A6C34878D82A}">
                    <a16:rowId xmlns:a16="http://schemas.microsoft.com/office/drawing/2014/main" val="1254067386"/>
                  </a:ext>
                </a:extLst>
              </a:tr>
              <a:tr h="363331">
                <a:tc>
                  <a:txBody>
                    <a:bodyPr/>
                    <a:lstStyle/>
                    <a:p>
                      <a:pPr algn="ctr" rtl="0" fontAlgn="ctr"/>
                      <a:r>
                        <a:rPr lang="en-US" sz="800" b="0" i="0" u="none" strike="noStrike" dirty="0">
                          <a:solidFill>
                            <a:srgbClr val="FFFFFF"/>
                          </a:solidFill>
                          <a:effectLst/>
                          <a:latin typeface="Arial" panose="020B0604020202020204" pitchFamily="34" charset="0"/>
                        </a:rPr>
                        <a:t>2.1.1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72E83"/>
                    </a:solidFill>
                  </a:tcPr>
                </a:tc>
                <a:tc rowSpan="2">
                  <a:txBody>
                    <a:bodyPr/>
                    <a:lstStyle/>
                    <a:p>
                      <a:pPr marL="60325" indent="0" algn="l" defTabSz="914400" rtl="0" eaLnBrk="1" fontAlgn="ctr" latinLnBrk="0" hangingPunct="1"/>
                      <a:r>
                        <a:rPr lang="en-US" sz="700" b="0" i="0" u="none" strike="noStrike" kern="1200" dirty="0">
                          <a:solidFill>
                            <a:schemeClr val="tx1">
                              <a:lumMod val="50000"/>
                            </a:schemeClr>
                          </a:solidFill>
                          <a:effectLst/>
                          <a:latin typeface="Arial" panose="020B0604020202020204" pitchFamily="34" charset="0"/>
                          <a:ea typeface="+mn-ea"/>
                          <a:cs typeface="+mn-cs"/>
                        </a:rPr>
                        <a:t>Framework and Model </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marL="60325" indent="0" algn="l" defTabSz="914400" rtl="0" eaLnBrk="1" fontAlgn="ctr" latinLnBrk="0" hangingPunct="1"/>
                      <a:r>
                        <a:rPr lang="en-US" sz="700" b="0" i="0" u="none" strike="noStrike" kern="1200" dirty="0">
                          <a:solidFill>
                            <a:schemeClr val="tx1">
                              <a:lumMod val="50000"/>
                            </a:schemeClr>
                          </a:solidFill>
                          <a:effectLst/>
                          <a:latin typeface="Arial" panose="020B0604020202020204" pitchFamily="34" charset="0"/>
                          <a:ea typeface="+mn-ea"/>
                          <a:cs typeface="+mn-cs"/>
                        </a:rPr>
                        <a:t>This dimension measures the alignment of the processes with the existing business process framework as well as the cross integration of the processes with other processes in other functions building an end to end process model.</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60325" indent="0" algn="l" defTabSz="914400" rtl="0" eaLnBrk="1" fontAlgn="ctr" latinLnBrk="0" hangingPunct="1"/>
                      <a:r>
                        <a:rPr lang="en-US" sz="700" b="0" i="0" u="none" strike="noStrike" kern="1200" dirty="0">
                          <a:solidFill>
                            <a:schemeClr val="tx1">
                              <a:lumMod val="50000"/>
                            </a:schemeClr>
                          </a:solidFill>
                          <a:effectLst/>
                          <a:latin typeface="Arial" panose="020B0604020202020204" pitchFamily="34" charset="0"/>
                          <a:ea typeface="+mn-ea"/>
                          <a:cs typeface="+mn-cs"/>
                        </a:rPr>
                        <a:t>Are the processes aligned with the existing business process framework?</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700" b="0" i="0" u="none" strike="noStrike" dirty="0">
                          <a:solidFill>
                            <a:schemeClr val="tx1">
                              <a:lumMod val="50000"/>
                            </a:schemeClr>
                          </a:solidFill>
                          <a:effectLst/>
                          <a:latin typeface="Arial" panose="020B0604020202020204" pitchFamily="34" charset="0"/>
                        </a:rPr>
                        <a:t>10%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60325" indent="0" algn="l" defTabSz="914400" rtl="0" eaLnBrk="1" fontAlgn="ctr" latinLnBrk="0" hangingPunct="1"/>
                      <a:br>
                        <a:rPr lang="en-US" sz="700" b="0" i="0" u="none" strike="noStrike" kern="1200" dirty="0">
                          <a:solidFill>
                            <a:schemeClr val="tx1">
                              <a:lumMod val="50000"/>
                            </a:schemeClr>
                          </a:solidFill>
                          <a:effectLst/>
                          <a:latin typeface="Arial" panose="020B0604020202020204" pitchFamily="34" charset="0"/>
                          <a:ea typeface="+mn-ea"/>
                          <a:cs typeface="+mn-cs"/>
                        </a:rPr>
                      </a:br>
                      <a:r>
                        <a:rPr lang="en-US" sz="700" b="0" i="0" u="none" strike="noStrike" kern="1200" dirty="0">
                          <a:solidFill>
                            <a:schemeClr val="tx1">
                              <a:lumMod val="50000"/>
                            </a:schemeClr>
                          </a:solidFill>
                          <a:effectLst/>
                          <a:latin typeface="Arial" panose="020B0604020202020204" pitchFamily="34" charset="0"/>
                          <a:ea typeface="+mn-ea"/>
                          <a:cs typeface="+mn-cs"/>
                        </a:rPr>
                        <a:t>% of processes aligned with the business process framework</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60325" indent="0" algn="l" defTabSz="914400" rtl="0" eaLnBrk="1" fontAlgn="ctr" latinLnBrk="0" hangingPunct="1"/>
                      <a:r>
                        <a:rPr lang="en-US" sz="700" b="0" i="0" u="none" strike="noStrike" kern="1200" dirty="0">
                          <a:solidFill>
                            <a:schemeClr val="tx1">
                              <a:lumMod val="50000"/>
                            </a:schemeClr>
                          </a:solidFill>
                          <a:effectLst/>
                          <a:latin typeface="Arial" panose="020B0604020202020204" pitchFamily="34" charset="0"/>
                          <a:ea typeface="+mn-ea"/>
                          <a:cs typeface="+mn-cs"/>
                        </a:rPr>
                        <a:t>No of processes aligned with the existing framework / Total no. of processes </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60325" indent="0" algn="l" defTabSz="914400" rtl="0" eaLnBrk="1" fontAlgn="ctr" latinLnBrk="0" hangingPunct="1"/>
                      <a:r>
                        <a:rPr lang="en-US" sz="700" b="0" i="0" u="none" strike="noStrike" kern="1200" dirty="0">
                          <a:solidFill>
                            <a:schemeClr val="tx1">
                              <a:lumMod val="50000"/>
                            </a:schemeClr>
                          </a:solidFill>
                          <a:effectLst/>
                          <a:latin typeface="Arial" panose="020B0604020202020204" pitchFamily="34" charset="0"/>
                          <a:ea typeface="+mn-ea"/>
                          <a:cs typeface="+mn-cs"/>
                        </a:rPr>
                        <a:t>Currently, the value of this criteria will be considered 0 as no TechOps Process Framework is present.</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60325" indent="0" algn="l" defTabSz="914400" rtl="0" eaLnBrk="1" fontAlgn="ctr" latinLnBrk="0" hangingPunct="1"/>
                      <a:r>
                        <a:rPr lang="en-US" sz="700" b="0" i="0" u="none" strike="noStrike" kern="1200" dirty="0">
                          <a:solidFill>
                            <a:schemeClr val="tx1">
                              <a:lumMod val="50000"/>
                            </a:schemeClr>
                          </a:solidFill>
                          <a:effectLst/>
                          <a:latin typeface="Arial" panose="020B0604020202020204" pitchFamily="34" charset="0"/>
                          <a:ea typeface="+mn-ea"/>
                          <a:cs typeface="+mn-cs"/>
                        </a:rPr>
                        <a:t>Map the process name with the process name in the process framework </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417977079"/>
                  </a:ext>
                </a:extLst>
              </a:tr>
              <a:tr h="753652">
                <a:tc>
                  <a:txBody>
                    <a:bodyPr/>
                    <a:lstStyle/>
                    <a:p>
                      <a:pPr algn="ctr" rtl="0" fontAlgn="ctr"/>
                      <a:r>
                        <a:rPr lang="en-US" sz="800" b="0" i="0" u="none" strike="noStrike" dirty="0">
                          <a:solidFill>
                            <a:srgbClr val="FFFFFF"/>
                          </a:solidFill>
                          <a:effectLst/>
                          <a:latin typeface="Arial" panose="020B0604020202020204" pitchFamily="34" charset="0"/>
                        </a:rPr>
                        <a:t>2.1.2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72E83"/>
                    </a:solidFill>
                  </a:tcPr>
                </a:tc>
                <a:tc vMerge="1">
                  <a:txBody>
                    <a:bodyPr/>
                    <a:lstStyle/>
                    <a:p>
                      <a:endParaRPr lang="en-US"/>
                    </a:p>
                  </a:txBody>
                  <a:tcPr/>
                </a:tc>
                <a:tc vMerge="1">
                  <a:txBody>
                    <a:bodyPr/>
                    <a:lstStyle/>
                    <a:p>
                      <a:endParaRPr lang="en-US"/>
                    </a:p>
                  </a:txBody>
                  <a:tcPr/>
                </a:tc>
                <a:tc>
                  <a:txBody>
                    <a:bodyPr/>
                    <a:lstStyle/>
                    <a:p>
                      <a:pPr marL="60325" indent="0" algn="l" defTabSz="914400" rtl="0" eaLnBrk="1" fontAlgn="ctr" latinLnBrk="0" hangingPunct="1"/>
                      <a:r>
                        <a:rPr lang="en-US" sz="700" b="0" i="0" u="none" strike="noStrike" kern="1200" dirty="0">
                          <a:solidFill>
                            <a:schemeClr val="tx1">
                              <a:lumMod val="50000"/>
                            </a:schemeClr>
                          </a:solidFill>
                          <a:effectLst/>
                          <a:latin typeface="Arial" panose="020B0604020202020204" pitchFamily="34" charset="0"/>
                          <a:ea typeface="+mn-ea"/>
                          <a:cs typeface="+mn-cs"/>
                        </a:rPr>
                        <a:t>Are the processes cross integrated with other processes in other functions? (i.e. is there an end to end process value chain?)</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700" b="0" i="0" u="none" strike="noStrike" dirty="0">
                          <a:solidFill>
                            <a:schemeClr val="tx1">
                              <a:lumMod val="50000"/>
                            </a:schemeClr>
                          </a:solidFill>
                          <a:effectLst/>
                          <a:latin typeface="Arial" panose="020B0604020202020204" pitchFamily="34" charset="0"/>
                        </a:rPr>
                        <a:t>10%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60325" indent="0" algn="l" defTabSz="914400" rtl="0" eaLnBrk="1" fontAlgn="ctr" latinLnBrk="0" hangingPunct="1"/>
                      <a:br>
                        <a:rPr lang="en-US" sz="700" b="0" i="0" u="none" strike="noStrike" kern="1200" dirty="0">
                          <a:solidFill>
                            <a:schemeClr val="tx1">
                              <a:lumMod val="50000"/>
                            </a:schemeClr>
                          </a:solidFill>
                          <a:effectLst/>
                          <a:latin typeface="Arial" panose="020B0604020202020204" pitchFamily="34" charset="0"/>
                          <a:ea typeface="+mn-ea"/>
                          <a:cs typeface="+mn-cs"/>
                        </a:rPr>
                      </a:br>
                      <a:r>
                        <a:rPr lang="en-US" sz="700" b="0" i="0" u="none" strike="noStrike" kern="1200" dirty="0">
                          <a:solidFill>
                            <a:schemeClr val="tx1">
                              <a:lumMod val="50000"/>
                            </a:schemeClr>
                          </a:solidFill>
                          <a:effectLst/>
                          <a:latin typeface="Arial" panose="020B0604020202020204" pitchFamily="34" charset="0"/>
                          <a:ea typeface="+mn-ea"/>
                          <a:cs typeface="+mn-cs"/>
                        </a:rPr>
                        <a:t>% of cross functional processes integrated with other processes </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60325" indent="0" algn="l" defTabSz="914400" rtl="0" eaLnBrk="1" fontAlgn="ctr" latinLnBrk="0" hangingPunct="1"/>
                      <a:r>
                        <a:rPr lang="en-US" sz="700" b="0" i="0" u="none" strike="noStrike" kern="1200" dirty="0">
                          <a:solidFill>
                            <a:schemeClr val="tx1">
                              <a:lumMod val="50000"/>
                            </a:schemeClr>
                          </a:solidFill>
                          <a:effectLst/>
                          <a:latin typeface="Arial" panose="020B0604020202020204" pitchFamily="34" charset="0"/>
                          <a:ea typeface="+mn-ea"/>
                          <a:cs typeface="+mn-cs"/>
                        </a:rPr>
                        <a:t>No of integrated processes / Total no. of cross-functional processes </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60325" indent="0" algn="l" defTabSz="914400" rtl="0" eaLnBrk="1" fontAlgn="ctr" latinLnBrk="0" hangingPunct="1"/>
                      <a:r>
                        <a:rPr lang="en-US" sz="700" b="0" i="0" u="none" strike="noStrike" kern="1200" dirty="0">
                          <a:solidFill>
                            <a:schemeClr val="tx1">
                              <a:lumMod val="50000"/>
                            </a:schemeClr>
                          </a:solidFill>
                          <a:effectLst/>
                          <a:latin typeface="Arial" panose="020B0604020202020204" pitchFamily="34" charset="0"/>
                          <a:ea typeface="+mn-ea"/>
                          <a:cs typeface="+mn-cs"/>
                        </a:rPr>
                        <a:t>Determine cross functional processes, expert judgement for the received process document. Two values shall be used:  yes or no </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60325" indent="0" algn="l" defTabSz="914400" rtl="0" eaLnBrk="1" fontAlgn="ctr" latinLnBrk="0" hangingPunct="1"/>
                      <a:r>
                        <a:rPr lang="en-US" sz="700" b="0" i="0" u="none" strike="noStrike" kern="1200" dirty="0">
                          <a:solidFill>
                            <a:schemeClr val="tx1">
                              <a:lumMod val="50000"/>
                            </a:schemeClr>
                          </a:solidFill>
                          <a:effectLst/>
                          <a:latin typeface="Arial" panose="020B0604020202020204" pitchFamily="34" charset="0"/>
                          <a:ea typeface="+mn-ea"/>
                          <a:cs typeface="+mn-cs"/>
                        </a:rPr>
                        <a:t>The process document shows the cross function interaction and communication with other  relevant processes</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98772020"/>
                  </a:ext>
                </a:extLst>
              </a:tr>
              <a:tr h="338667">
                <a:tc>
                  <a:txBody>
                    <a:bodyPr/>
                    <a:lstStyle/>
                    <a:p>
                      <a:pPr algn="ctr" rtl="0" fontAlgn="ctr"/>
                      <a:r>
                        <a:rPr lang="en-US" sz="800" b="0" i="0" u="none" strike="noStrike" dirty="0">
                          <a:solidFill>
                            <a:srgbClr val="FFFFFF"/>
                          </a:solidFill>
                          <a:effectLst/>
                          <a:latin typeface="Arial" panose="020B0604020202020204" pitchFamily="34" charset="0"/>
                        </a:rPr>
                        <a:t>2.2.1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72E83"/>
                    </a:solidFill>
                  </a:tcPr>
                </a:tc>
                <a:tc rowSpan="7">
                  <a:txBody>
                    <a:bodyPr/>
                    <a:lstStyle/>
                    <a:p>
                      <a:pPr marL="60325" indent="0" algn="l" defTabSz="914400" rtl="0" eaLnBrk="1" fontAlgn="ctr" latinLnBrk="0" hangingPunct="1"/>
                      <a:r>
                        <a:rPr lang="en-US" sz="700" b="0" i="0" u="none" strike="noStrike" kern="1200" dirty="0">
                          <a:solidFill>
                            <a:schemeClr val="tx1">
                              <a:lumMod val="50000"/>
                            </a:schemeClr>
                          </a:solidFill>
                          <a:effectLst/>
                          <a:latin typeface="Arial" panose="020B0604020202020204" pitchFamily="34" charset="0"/>
                          <a:ea typeface="+mn-ea"/>
                          <a:cs typeface="+mn-cs"/>
                        </a:rPr>
                        <a:t>Documentation &amp; Best Practice </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7">
                  <a:txBody>
                    <a:bodyPr/>
                    <a:lstStyle/>
                    <a:p>
                      <a:pPr marL="60325" indent="0" algn="l" defTabSz="914400" rtl="0" eaLnBrk="1" fontAlgn="ctr" latinLnBrk="0" hangingPunct="1"/>
                      <a:r>
                        <a:rPr lang="en-US" sz="700" b="0" i="0" u="none" strike="noStrike" kern="1200" dirty="0">
                          <a:solidFill>
                            <a:schemeClr val="tx1">
                              <a:lumMod val="50000"/>
                            </a:schemeClr>
                          </a:solidFill>
                          <a:effectLst/>
                          <a:latin typeface="Arial" panose="020B0604020202020204" pitchFamily="34" charset="0"/>
                          <a:ea typeface="+mn-ea"/>
                          <a:cs typeface="+mn-cs"/>
                        </a:rPr>
                        <a:t>This dimension measures the completeness of documentation of the processes against best practices as well as their validity in being up-to-date</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60325" indent="0" algn="l" defTabSz="914400" rtl="0" eaLnBrk="1" fontAlgn="ctr" latinLnBrk="0" hangingPunct="1"/>
                      <a:r>
                        <a:rPr lang="en-US" sz="700" b="0" i="0" u="none" strike="noStrike" kern="1200" dirty="0">
                          <a:solidFill>
                            <a:schemeClr val="tx1">
                              <a:lumMod val="50000"/>
                            </a:schemeClr>
                          </a:solidFill>
                          <a:effectLst/>
                          <a:latin typeface="Arial" panose="020B0604020202020204" pitchFamily="34" charset="0"/>
                          <a:ea typeface="+mn-ea"/>
                          <a:cs typeface="+mn-cs"/>
                        </a:rPr>
                        <a:t>Are the R&amp;R of GD's functions fully covered by Processes</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endParaRPr lang="en-US" sz="700" b="0" i="0" u="none" strike="noStrike" dirty="0">
                        <a:solidFill>
                          <a:schemeClr val="tx1">
                            <a:lumMod val="50000"/>
                          </a:schemeClr>
                        </a:solidFill>
                        <a:effectLst/>
                        <a:latin typeface="Arial" panose="020B060402020202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60325" indent="0" algn="l" defTabSz="914400" rtl="0" eaLnBrk="1" fontAlgn="ctr" latinLnBrk="0" hangingPunct="1"/>
                      <a:r>
                        <a:rPr lang="en-US" sz="700" b="0" i="0" u="none" strike="noStrike" kern="1200" dirty="0">
                          <a:solidFill>
                            <a:schemeClr val="tx1">
                              <a:lumMod val="50000"/>
                            </a:schemeClr>
                          </a:solidFill>
                          <a:effectLst/>
                          <a:latin typeface="Arial" panose="020B0604020202020204" pitchFamily="34" charset="0"/>
                          <a:ea typeface="+mn-ea"/>
                          <a:cs typeface="+mn-cs"/>
                        </a:rPr>
                        <a:t>% of functions documented that are  covered by processes</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60325" indent="0" algn="l" defTabSz="914400" rtl="0" eaLnBrk="1" fontAlgn="ctr" latinLnBrk="0" hangingPunct="1"/>
                      <a:r>
                        <a:rPr lang="en-US" sz="700" b="0" i="0" u="none" strike="noStrike" kern="1200" dirty="0">
                          <a:solidFill>
                            <a:schemeClr val="tx1">
                              <a:lumMod val="50000"/>
                            </a:schemeClr>
                          </a:solidFill>
                          <a:effectLst/>
                          <a:latin typeface="Arial" panose="020B0604020202020204" pitchFamily="34" charset="0"/>
                          <a:ea typeface="+mn-ea"/>
                          <a:cs typeface="+mn-cs"/>
                        </a:rPr>
                        <a:t>No. of function activities documented that covered by processes / Total No. of Functions</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60325" indent="0" algn="l" defTabSz="914400" rtl="0" eaLnBrk="1" fontAlgn="ctr" latinLnBrk="0" hangingPunct="1"/>
                      <a:r>
                        <a:rPr lang="en-US" sz="700" b="0" i="0" u="none" strike="noStrike" kern="1200" dirty="0">
                          <a:solidFill>
                            <a:schemeClr val="tx1">
                              <a:lumMod val="50000"/>
                            </a:schemeClr>
                          </a:solidFill>
                          <a:effectLst/>
                          <a:latin typeface="Arial" panose="020B0604020202020204" pitchFamily="34" charset="0"/>
                          <a:ea typeface="+mn-ea"/>
                          <a:cs typeface="+mn-cs"/>
                        </a:rPr>
                        <a:t>Map the GD processes to the functional description of the R&amp;R to validate the % of R&amp;Rs that are covered by processes</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60325" indent="0" algn="l" defTabSz="914400" rtl="0" eaLnBrk="1" fontAlgn="ctr" latinLnBrk="0" hangingPunct="1"/>
                      <a:r>
                        <a:rPr lang="en-US" sz="700" b="0" i="0" u="none" strike="noStrike" kern="1200" dirty="0">
                          <a:solidFill>
                            <a:schemeClr val="tx1">
                              <a:lumMod val="50000"/>
                            </a:schemeClr>
                          </a:solidFill>
                          <a:effectLst/>
                          <a:latin typeface="Arial" panose="020B0604020202020204" pitchFamily="34" charset="0"/>
                          <a:ea typeface="+mn-ea"/>
                          <a:cs typeface="+mn-cs"/>
                        </a:rPr>
                        <a:t>The approved GD R&amp;Rs from HR, mapped to process name </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56494158"/>
                  </a:ext>
                </a:extLst>
              </a:tr>
              <a:tr h="149013">
                <a:tc>
                  <a:txBody>
                    <a:bodyPr/>
                    <a:lstStyle/>
                    <a:p>
                      <a:r>
                        <a:rPr lang="en-US" sz="800" b="0" i="0" u="none" strike="noStrike" dirty="0">
                          <a:solidFill>
                            <a:srgbClr val="FFFFFF"/>
                          </a:solidFill>
                          <a:effectLst/>
                          <a:latin typeface="Arial" panose="020B0604020202020204" pitchFamily="34" charset="0"/>
                        </a:rPr>
                        <a:t>2.2.2</a:t>
                      </a:r>
                      <a:endParaRPr lang="en-US"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72E83"/>
                    </a:solidFill>
                  </a:tcPr>
                </a:tc>
                <a:tc vMerge="1">
                  <a:txBody>
                    <a:bodyPr/>
                    <a:lstStyle/>
                    <a:p>
                      <a:endParaRPr lang="en-US"/>
                    </a:p>
                  </a:txBody>
                  <a:tcPr/>
                </a:tc>
                <a:tc vMerge="1">
                  <a:txBody>
                    <a:bodyPr/>
                    <a:lstStyle/>
                    <a:p>
                      <a:endParaRPr lang="en-US"/>
                    </a:p>
                  </a:txBody>
                  <a:tcPr/>
                </a:tc>
                <a:tc>
                  <a:txBody>
                    <a:bodyPr/>
                    <a:lstStyle/>
                    <a:p>
                      <a:pPr marL="60325" indent="0" algn="l" defTabSz="914400" rtl="0" eaLnBrk="1" fontAlgn="ctr" latinLnBrk="0" hangingPunct="1"/>
                      <a:r>
                        <a:rPr lang="en-US" sz="700" b="0" i="0" u="none" strike="noStrike" kern="1200" dirty="0">
                          <a:solidFill>
                            <a:schemeClr val="tx1">
                              <a:lumMod val="50000"/>
                            </a:schemeClr>
                          </a:solidFill>
                          <a:effectLst/>
                          <a:latin typeface="Arial" panose="020B0604020202020204" pitchFamily="34" charset="0"/>
                          <a:ea typeface="+mn-ea"/>
                          <a:cs typeface="+mn-cs"/>
                        </a:rPr>
                        <a:t>How many Processes are Approved or Published? (with a focus on the % of Approved processes as compared to total processes)</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700" b="0" i="0" u="none" strike="noStrike" kern="1200" dirty="0">
                          <a:solidFill>
                            <a:schemeClr val="tx1">
                              <a:lumMod val="50000"/>
                            </a:schemeClr>
                          </a:solidFill>
                          <a:effectLst/>
                          <a:latin typeface="Arial" panose="020B0604020202020204" pitchFamily="34" charset="0"/>
                          <a:ea typeface="+mn-ea"/>
                          <a:cs typeface="+mn-cs"/>
                        </a:rPr>
                        <a:t>10%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60325" indent="0" algn="l" defTabSz="914400" rtl="0" eaLnBrk="1" fontAlgn="ctr" latinLnBrk="0" hangingPunct="1"/>
                      <a:r>
                        <a:rPr lang="en-US" sz="700" b="0" i="0" u="none" strike="noStrike" kern="1200" dirty="0">
                          <a:solidFill>
                            <a:schemeClr val="tx1">
                              <a:lumMod val="50000"/>
                            </a:schemeClr>
                          </a:solidFill>
                          <a:effectLst/>
                          <a:latin typeface="Arial" panose="020B0604020202020204" pitchFamily="34" charset="0"/>
                          <a:ea typeface="+mn-ea"/>
                          <a:cs typeface="+mn-cs"/>
                        </a:rPr>
                        <a:t>% of approved processes </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60325" indent="0" algn="l" defTabSz="914400" rtl="0" eaLnBrk="1" fontAlgn="ctr" latinLnBrk="0" hangingPunct="1"/>
                      <a:r>
                        <a:rPr lang="en-US" sz="700" b="0" i="0" u="none" strike="noStrike" kern="1200" dirty="0">
                          <a:solidFill>
                            <a:schemeClr val="tx1">
                              <a:lumMod val="50000"/>
                            </a:schemeClr>
                          </a:solidFill>
                          <a:effectLst/>
                          <a:latin typeface="Arial" panose="020B0604020202020204" pitchFamily="34" charset="0"/>
                          <a:ea typeface="+mn-ea"/>
                          <a:cs typeface="+mn-cs"/>
                        </a:rPr>
                        <a:t>Approved process / Total Processes</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60325" indent="0" algn="l" defTabSz="914400" rtl="0" eaLnBrk="1" fontAlgn="ctr" latinLnBrk="0" hangingPunct="1"/>
                      <a:r>
                        <a:rPr lang="en-US" sz="700" b="0" i="0" u="none" strike="noStrike" kern="1200" dirty="0">
                          <a:solidFill>
                            <a:schemeClr val="tx1">
                              <a:lumMod val="50000"/>
                            </a:schemeClr>
                          </a:solidFill>
                          <a:effectLst/>
                          <a:latin typeface="Arial" panose="020B0604020202020204" pitchFamily="34" charset="0"/>
                          <a:ea typeface="+mn-ea"/>
                          <a:cs typeface="+mn-cs"/>
                        </a:rPr>
                        <a:t>Determine the status for each process document (Approved/published, or draft ). </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60325" indent="0" algn="l" defTabSz="914400" rtl="0" eaLnBrk="1" fontAlgn="ctr" latinLnBrk="0" hangingPunct="1"/>
                      <a:r>
                        <a:rPr lang="en-US" sz="700" b="0" i="0" u="none" strike="noStrike" kern="1200" dirty="0">
                          <a:solidFill>
                            <a:schemeClr val="tx1">
                              <a:lumMod val="50000"/>
                            </a:schemeClr>
                          </a:solidFill>
                          <a:effectLst/>
                          <a:latin typeface="Arial" panose="020B0604020202020204" pitchFamily="34" charset="0"/>
                          <a:ea typeface="+mn-ea"/>
                          <a:cs typeface="+mn-cs"/>
                        </a:rPr>
                        <a:t>Process documents highlighting their status (Approved/published, draft)</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880045">
                <a:tc>
                  <a:txBody>
                    <a:bodyPr/>
                    <a:lstStyle/>
                    <a:p>
                      <a:pPr algn="ctr" rtl="0" fontAlgn="ctr"/>
                      <a:r>
                        <a:rPr lang="en-US" sz="800" b="0" i="0" u="none" strike="noStrike" dirty="0">
                          <a:solidFill>
                            <a:srgbClr val="FFFFFF"/>
                          </a:solidFill>
                          <a:effectLst/>
                          <a:latin typeface="Arial" panose="020B0604020202020204" pitchFamily="34" charset="0"/>
                        </a:rPr>
                        <a:t>2.2.3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72E83"/>
                    </a:solidFill>
                  </a:tcPr>
                </a:tc>
                <a:tc vMerge="1">
                  <a:txBody>
                    <a:bodyPr/>
                    <a:lstStyle/>
                    <a:p>
                      <a:endParaRPr lang="en-US"/>
                    </a:p>
                  </a:txBody>
                  <a:tcPr/>
                </a:tc>
                <a:tc vMerge="1">
                  <a:txBody>
                    <a:bodyPr/>
                    <a:lstStyle/>
                    <a:p>
                      <a:endParaRPr lang="en-US"/>
                    </a:p>
                  </a:txBody>
                  <a:tcPr/>
                </a:tc>
                <a:tc>
                  <a:txBody>
                    <a:bodyPr/>
                    <a:lstStyle/>
                    <a:p>
                      <a:pPr marL="60325" indent="0" algn="l" defTabSz="914400" rtl="0" eaLnBrk="1" fontAlgn="ctr" latinLnBrk="0" hangingPunct="1"/>
                      <a:r>
                        <a:rPr lang="en-US" sz="700" b="0" i="0" u="none" strike="noStrike" kern="1200" dirty="0">
                          <a:solidFill>
                            <a:schemeClr val="tx1">
                              <a:lumMod val="50000"/>
                            </a:schemeClr>
                          </a:solidFill>
                          <a:effectLst/>
                          <a:latin typeface="Arial" panose="020B0604020202020204" pitchFamily="34" charset="0"/>
                          <a:ea typeface="+mn-ea"/>
                          <a:cs typeface="+mn-cs"/>
                        </a:rPr>
                        <a:t>Are the documented process contents covering 7 parameters: scope, objectives, Responsibilities, I/P &amp; O/P, Process Flow and description? Also, is the process document aligned with the process template?</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700" b="0" i="0" u="none" strike="noStrike" kern="1200" dirty="0">
                          <a:solidFill>
                            <a:schemeClr val="tx1">
                              <a:lumMod val="50000"/>
                            </a:schemeClr>
                          </a:solidFill>
                          <a:effectLst/>
                          <a:latin typeface="Arial" panose="020B0604020202020204" pitchFamily="34" charset="0"/>
                          <a:ea typeface="+mn-ea"/>
                          <a:cs typeface="+mn-cs"/>
                        </a:rPr>
                        <a:t>12%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60325" indent="0" algn="l" defTabSz="914400" rtl="0" eaLnBrk="1" fontAlgn="ctr" latinLnBrk="0" hangingPunct="1"/>
                      <a:r>
                        <a:rPr lang="en-US" sz="700" b="0" i="0" u="none" strike="noStrike" kern="1200" dirty="0">
                          <a:solidFill>
                            <a:schemeClr val="tx1">
                              <a:lumMod val="50000"/>
                            </a:schemeClr>
                          </a:solidFill>
                          <a:effectLst/>
                          <a:latin typeface="Arial" panose="020B0604020202020204" pitchFamily="34" charset="0"/>
                          <a:ea typeface="+mn-ea"/>
                          <a:cs typeface="+mn-cs"/>
                        </a:rPr>
                        <a:t>% of process contents covered in the process template. </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60325" indent="0" algn="l" defTabSz="914400" rtl="0" eaLnBrk="1" fontAlgn="ctr" latinLnBrk="0" hangingPunct="1"/>
                      <a:r>
                        <a:rPr lang="en-US" sz="700" b="0" i="0" u="none" strike="noStrike" kern="1200" dirty="0">
                          <a:solidFill>
                            <a:schemeClr val="tx1">
                              <a:lumMod val="50000"/>
                            </a:schemeClr>
                          </a:solidFill>
                          <a:effectLst/>
                          <a:latin typeface="Arial" panose="020B0604020202020204" pitchFamily="34" charset="0"/>
                          <a:ea typeface="+mn-ea"/>
                          <a:cs typeface="+mn-cs"/>
                        </a:rPr>
                        <a:t>(2 Points for template alignment, 1 point for each of the Seven (7) process parameter)/9 (total No. of processes)</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60325" indent="0" algn="l" defTabSz="914400" rtl="0" eaLnBrk="1" fontAlgn="ctr" latinLnBrk="0" hangingPunct="1"/>
                      <a:r>
                        <a:rPr lang="en-US" sz="700" b="0" i="0" u="none" strike="noStrike" kern="1200" dirty="0">
                          <a:solidFill>
                            <a:schemeClr val="tx1">
                              <a:lumMod val="50000"/>
                            </a:schemeClr>
                          </a:solidFill>
                          <a:effectLst/>
                          <a:latin typeface="Arial" panose="020B0604020202020204" pitchFamily="34" charset="0"/>
                          <a:ea typeface="+mn-ea"/>
                          <a:cs typeface="+mn-cs"/>
                        </a:rPr>
                        <a:t>Each process parameter will count one point (maximum 7 points), alignment with process template shall take one of the following value: fully alignment (2 points), partially alignment (1 point) or not alignment </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60325" indent="0" algn="l" defTabSz="914400" rtl="0" eaLnBrk="1" fontAlgn="ctr" latinLnBrk="0" hangingPunct="1"/>
                      <a:r>
                        <a:rPr lang="en-US" sz="700" b="0" i="0" u="none" strike="noStrike" kern="1200" dirty="0">
                          <a:solidFill>
                            <a:schemeClr val="tx1">
                              <a:lumMod val="50000"/>
                            </a:schemeClr>
                          </a:solidFill>
                          <a:effectLst/>
                          <a:latin typeface="Arial" panose="020B0604020202020204" pitchFamily="34" charset="0"/>
                          <a:ea typeface="+mn-ea"/>
                          <a:cs typeface="+mn-cs"/>
                        </a:rPr>
                        <a:t>The process documents containing the listed parameters and aligned with STC template </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77626936"/>
                  </a:ext>
                </a:extLst>
              </a:tr>
              <a:tr h="373388">
                <a:tc>
                  <a:txBody>
                    <a:bodyPr/>
                    <a:lstStyle/>
                    <a:p>
                      <a:r>
                        <a:rPr lang="en-US" sz="800" b="0" i="0" u="none" strike="noStrike" dirty="0">
                          <a:solidFill>
                            <a:srgbClr val="FFFFFF"/>
                          </a:solidFill>
                          <a:effectLst/>
                          <a:latin typeface="Arial" panose="020B0604020202020204" pitchFamily="34" charset="0"/>
                        </a:rPr>
                        <a:t>2.2.4</a:t>
                      </a:r>
                      <a:endParaRPr lang="en-US"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72E83"/>
                    </a:solidFill>
                  </a:tcPr>
                </a:tc>
                <a:tc vMerge="1">
                  <a:txBody>
                    <a:bodyPr/>
                    <a:lstStyle/>
                    <a:p>
                      <a:endParaRPr lang="en-US"/>
                    </a:p>
                  </a:txBody>
                  <a:tcPr>
                    <a:lnT w="12700" cap="flat" cmpd="sng" algn="ctr">
                      <a:solidFill>
                        <a:schemeClr val="tx1"/>
                      </a:solidFill>
                      <a:prstDash val="solid"/>
                      <a:round/>
                      <a:headEnd type="none" w="med" len="med"/>
                      <a:tailEnd type="none" w="med" len="med"/>
                    </a:lnT>
                  </a:tcPr>
                </a:tc>
                <a:tc vMerge="1">
                  <a:txBody>
                    <a:bodyPr/>
                    <a:lstStyle/>
                    <a:p>
                      <a:endParaRPr lang="en-US"/>
                    </a:p>
                  </a:txBody>
                  <a:tcPr>
                    <a:lnT w="12700" cap="flat" cmpd="sng" algn="ctr">
                      <a:solidFill>
                        <a:schemeClr val="tx1"/>
                      </a:solidFill>
                      <a:prstDash val="solid"/>
                      <a:round/>
                      <a:headEnd type="none" w="med" len="med"/>
                      <a:tailEnd type="none" w="med" len="med"/>
                    </a:lnT>
                  </a:tcPr>
                </a:tc>
                <a:tc>
                  <a:txBody>
                    <a:bodyPr/>
                    <a:lstStyle/>
                    <a:p>
                      <a:pPr marL="60325" indent="0" algn="l" defTabSz="914400" rtl="0" eaLnBrk="1" fontAlgn="ctr" latinLnBrk="0" hangingPunct="1"/>
                      <a:r>
                        <a:rPr lang="en-US" sz="700" b="0" i="0" u="none" strike="noStrike" kern="1200" dirty="0">
                          <a:solidFill>
                            <a:schemeClr val="tx1">
                              <a:lumMod val="50000"/>
                            </a:schemeClr>
                          </a:solidFill>
                          <a:effectLst/>
                          <a:latin typeface="Arial" panose="020B0604020202020204" pitchFamily="34" charset="0"/>
                          <a:ea typeface="+mn-ea"/>
                          <a:cs typeface="+mn-cs"/>
                        </a:rPr>
                        <a:t>Are the processes in accordance with best practices, standards or </a:t>
                      </a:r>
                      <a:r>
                        <a:rPr lang="en-US" sz="700" b="0" i="0" u="none" strike="noStrike" kern="1200" dirty="0" err="1">
                          <a:solidFill>
                            <a:schemeClr val="tx1">
                              <a:lumMod val="50000"/>
                            </a:schemeClr>
                          </a:solidFill>
                          <a:effectLst/>
                          <a:latin typeface="Arial" panose="020B0604020202020204" pitchFamily="34" charset="0"/>
                          <a:ea typeface="+mn-ea"/>
                          <a:cs typeface="+mn-cs"/>
                        </a:rPr>
                        <a:t>eTom</a:t>
                      </a:r>
                      <a:r>
                        <a:rPr lang="en-US" sz="700" b="0" i="0" u="none" strike="noStrike" kern="1200" dirty="0">
                          <a:solidFill>
                            <a:schemeClr val="tx1">
                              <a:lumMod val="50000"/>
                            </a:schemeClr>
                          </a:solidFill>
                          <a:effectLst/>
                          <a:latin typeface="Arial" panose="020B0604020202020204" pitchFamily="34" charset="0"/>
                          <a:ea typeface="+mn-ea"/>
                          <a:cs typeface="+mn-cs"/>
                        </a:rPr>
                        <a:t> framework?</a:t>
                      </a:r>
                    </a:p>
                  </a:txBody>
                  <a:tcPr marL="0" marR="0" marT="0"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700" b="0" i="0" u="none" strike="noStrike" kern="1200" dirty="0">
                          <a:solidFill>
                            <a:schemeClr val="tx1">
                              <a:lumMod val="50000"/>
                            </a:schemeClr>
                          </a:solidFill>
                          <a:effectLst/>
                          <a:latin typeface="Arial" panose="020B0604020202020204" pitchFamily="34" charset="0"/>
                          <a:ea typeface="+mn-ea"/>
                          <a:cs typeface="+mn-cs"/>
                        </a:rPr>
                        <a:t>10%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60325" indent="0" algn="l" defTabSz="914400" rtl="0" eaLnBrk="1" fontAlgn="ctr" latinLnBrk="0" hangingPunct="1"/>
                      <a:r>
                        <a:rPr lang="en-US" sz="700" b="0" i="0" u="none" strike="noStrike" kern="1200" dirty="0">
                          <a:solidFill>
                            <a:schemeClr val="tx1">
                              <a:lumMod val="50000"/>
                            </a:schemeClr>
                          </a:solidFill>
                          <a:effectLst/>
                          <a:latin typeface="Arial" panose="020B0604020202020204" pitchFamily="34" charset="0"/>
                          <a:ea typeface="+mn-ea"/>
                          <a:cs typeface="+mn-cs"/>
                        </a:rPr>
                        <a:t>% of Process Mapped to standard best practice</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60325" indent="0" algn="l" defTabSz="914400" rtl="0" eaLnBrk="1" fontAlgn="ctr" latinLnBrk="0" hangingPunct="1"/>
                      <a:r>
                        <a:rPr lang="en-US" sz="700" b="0" i="0" u="none" strike="noStrike" kern="1200" dirty="0">
                          <a:solidFill>
                            <a:schemeClr val="tx1">
                              <a:lumMod val="50000"/>
                            </a:schemeClr>
                          </a:solidFill>
                          <a:effectLst/>
                          <a:latin typeface="Arial" panose="020B0604020202020204" pitchFamily="34" charset="0"/>
                          <a:ea typeface="+mn-ea"/>
                          <a:cs typeface="+mn-cs"/>
                        </a:rPr>
                        <a:t>No. of process mapped to BP or STD/ Total number of processes</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60325" indent="0" algn="l" defTabSz="914400" rtl="0" eaLnBrk="1" fontAlgn="ctr" latinLnBrk="0" hangingPunct="1"/>
                      <a:r>
                        <a:rPr lang="en-US" sz="700" b="0" i="0" u="none" strike="noStrike" kern="1200" dirty="0">
                          <a:solidFill>
                            <a:schemeClr val="tx1">
                              <a:lumMod val="50000"/>
                            </a:schemeClr>
                          </a:solidFill>
                          <a:effectLst/>
                          <a:latin typeface="Arial" panose="020B0604020202020204" pitchFamily="34" charset="0"/>
                          <a:ea typeface="+mn-ea"/>
                          <a:cs typeface="+mn-cs"/>
                        </a:rPr>
                        <a:t>Expert judgement for the received document. Two value shall be used: yes for the mapped process and no for processes not mapped to a standard</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60325" indent="0" algn="l" defTabSz="914400" rtl="0" eaLnBrk="1" fontAlgn="ctr" latinLnBrk="0" hangingPunct="1"/>
                      <a:r>
                        <a:rPr lang="en-US" sz="700" b="0" i="0" u="none" strike="noStrike" kern="1200" dirty="0">
                          <a:solidFill>
                            <a:schemeClr val="tx1">
                              <a:lumMod val="50000"/>
                            </a:schemeClr>
                          </a:solidFill>
                          <a:effectLst/>
                          <a:latin typeface="Arial" panose="020B0604020202020204" pitchFamily="34" charset="0"/>
                          <a:ea typeface="+mn-ea"/>
                          <a:cs typeface="+mn-cs"/>
                        </a:rPr>
                        <a:t>The process document list the references of the used BP/Std. otherwise the expert judgement shall be used.</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r h="563222">
                <a:tc>
                  <a:txBody>
                    <a:bodyPr/>
                    <a:lstStyle/>
                    <a:p>
                      <a:r>
                        <a:rPr lang="en-US" sz="800" b="0" i="0" u="none" strike="noStrike" dirty="0">
                          <a:solidFill>
                            <a:srgbClr val="FFFFFF"/>
                          </a:solidFill>
                          <a:effectLst/>
                          <a:latin typeface="Arial" panose="020B0604020202020204" pitchFamily="34" charset="0"/>
                        </a:rPr>
                        <a:t>2.2.5</a:t>
                      </a:r>
                      <a:endParaRPr lang="en-US"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72E83"/>
                    </a:solidFill>
                  </a:tcPr>
                </a:tc>
                <a:tc vMerge="1">
                  <a:txBody>
                    <a:bodyPr/>
                    <a:lstStyle/>
                    <a:p>
                      <a:endParaRPr lang="en-US"/>
                    </a:p>
                  </a:txBody>
                  <a:tcPr>
                    <a:lnT w="12700" cap="flat" cmpd="sng" algn="ctr">
                      <a:solidFill>
                        <a:schemeClr val="tx1"/>
                      </a:solidFill>
                      <a:prstDash val="solid"/>
                      <a:round/>
                      <a:headEnd type="none" w="med" len="med"/>
                      <a:tailEnd type="none" w="med" len="med"/>
                    </a:lnT>
                  </a:tcPr>
                </a:tc>
                <a:tc vMerge="1">
                  <a:txBody>
                    <a:bodyPr/>
                    <a:lstStyle/>
                    <a:p>
                      <a:endParaRPr lang="en-US"/>
                    </a:p>
                  </a:txBody>
                  <a:tcPr>
                    <a:lnT w="12700" cap="flat" cmpd="sng" algn="ctr">
                      <a:solidFill>
                        <a:schemeClr val="tx1"/>
                      </a:solidFill>
                      <a:prstDash val="solid"/>
                      <a:round/>
                      <a:headEnd type="none" w="med" len="med"/>
                      <a:tailEnd type="none" w="med" len="med"/>
                    </a:lnT>
                  </a:tcPr>
                </a:tc>
                <a:tc>
                  <a:txBody>
                    <a:bodyPr/>
                    <a:lstStyle/>
                    <a:p>
                      <a:pPr marL="60325" indent="0" algn="l" defTabSz="914400" rtl="0" eaLnBrk="1" fontAlgn="ctr" latinLnBrk="0" hangingPunct="1"/>
                      <a:r>
                        <a:rPr lang="en-US" sz="700" b="0" i="0" u="none" strike="noStrike" kern="1200" dirty="0">
                          <a:solidFill>
                            <a:schemeClr val="tx1">
                              <a:lumMod val="50000"/>
                            </a:schemeClr>
                          </a:solidFill>
                          <a:effectLst/>
                          <a:latin typeface="Arial" panose="020B0604020202020204" pitchFamily="34" charset="0"/>
                          <a:ea typeface="+mn-ea"/>
                          <a:cs typeface="+mn-cs"/>
                        </a:rPr>
                        <a:t>Are process reviewed regularly to continually improve for business needs (within 12 months)?</a:t>
                      </a:r>
                    </a:p>
                  </a:txBody>
                  <a:tcPr marL="0" marR="0" marT="0"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700" b="0" i="0" u="none" strike="noStrike" kern="1200" dirty="0">
                          <a:solidFill>
                            <a:schemeClr val="tx1">
                              <a:lumMod val="50000"/>
                            </a:schemeClr>
                          </a:solidFill>
                          <a:effectLst/>
                          <a:latin typeface="Arial" panose="020B0604020202020204" pitchFamily="34" charset="0"/>
                          <a:ea typeface="+mn-ea"/>
                          <a:cs typeface="+mn-cs"/>
                        </a:rPr>
                        <a:t>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60325" indent="0" algn="l" defTabSz="914400" rtl="0" eaLnBrk="1" fontAlgn="ctr" latinLnBrk="0" hangingPunct="1"/>
                      <a:r>
                        <a:rPr lang="en-US" sz="700" b="0" i="0" u="none" strike="noStrike" kern="1200" dirty="0">
                          <a:solidFill>
                            <a:schemeClr val="tx1">
                              <a:lumMod val="50000"/>
                            </a:schemeClr>
                          </a:solidFill>
                          <a:effectLst/>
                          <a:latin typeface="Arial" panose="020B0604020202020204" pitchFamily="34" charset="0"/>
                          <a:ea typeface="+mn-ea"/>
                          <a:cs typeface="+mn-cs"/>
                        </a:rPr>
                        <a:t>% of process revised or updated (within 12 months)</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60325" indent="0" algn="l" defTabSz="914400" rtl="0" eaLnBrk="1" fontAlgn="ctr" latinLnBrk="0" hangingPunct="1"/>
                      <a:r>
                        <a:rPr lang="en-US" sz="700" b="0" i="0" u="none" strike="noStrike" kern="1200" dirty="0">
                          <a:solidFill>
                            <a:schemeClr val="tx1">
                              <a:lumMod val="50000"/>
                            </a:schemeClr>
                          </a:solidFill>
                          <a:effectLst/>
                          <a:latin typeface="Arial" panose="020B0604020202020204" pitchFamily="34" charset="0"/>
                          <a:ea typeface="+mn-ea"/>
                          <a:cs typeface="+mn-cs"/>
                        </a:rPr>
                        <a:t>No. of process updated / Total number of approved processes</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60325" indent="0" algn="l" defTabSz="914400" rtl="0" eaLnBrk="1" fontAlgn="ctr" latinLnBrk="0" hangingPunct="1"/>
                      <a:r>
                        <a:rPr lang="en-US" sz="700" b="0" i="0" u="none" strike="noStrike" kern="1200" dirty="0">
                          <a:solidFill>
                            <a:schemeClr val="tx1">
                              <a:lumMod val="50000"/>
                            </a:schemeClr>
                          </a:solidFill>
                          <a:effectLst/>
                          <a:latin typeface="Arial" panose="020B0604020202020204" pitchFamily="34" charset="0"/>
                          <a:ea typeface="+mn-ea"/>
                          <a:cs typeface="+mn-cs"/>
                        </a:rPr>
                        <a:t>The approved/published process is updated during the last year? Two value shall be used: yes for the updated process and no the non-updated process </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60325" indent="0" algn="l" defTabSz="914400" rtl="0" eaLnBrk="1" fontAlgn="ctr" latinLnBrk="0" hangingPunct="1"/>
                      <a:r>
                        <a:rPr lang="en-US" sz="700" b="0" i="0" u="none" strike="noStrike" kern="1200" dirty="0">
                          <a:solidFill>
                            <a:schemeClr val="tx1">
                              <a:lumMod val="50000"/>
                            </a:schemeClr>
                          </a:solidFill>
                          <a:effectLst/>
                          <a:latin typeface="Arial" panose="020B0604020202020204" pitchFamily="34" charset="0"/>
                          <a:ea typeface="+mn-ea"/>
                          <a:cs typeface="+mn-cs"/>
                        </a:rPr>
                        <a:t>The process control part shows the process version and update. </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9"/>
                  </a:ext>
                </a:extLst>
              </a:tr>
              <a:tr h="363331">
                <a:tc>
                  <a:txBody>
                    <a:bodyPr/>
                    <a:lstStyle/>
                    <a:p>
                      <a:pPr algn="ctr" rtl="0" fontAlgn="ctr"/>
                      <a:r>
                        <a:rPr lang="en-US" sz="800" b="0" i="0" u="none" strike="noStrike" dirty="0">
                          <a:solidFill>
                            <a:srgbClr val="FFFFFF"/>
                          </a:solidFill>
                          <a:effectLst/>
                          <a:latin typeface="Arial" panose="020B0604020202020204" pitchFamily="34" charset="0"/>
                        </a:rPr>
                        <a:t>2.2.6</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72E83"/>
                    </a:solidFill>
                  </a:tcPr>
                </a:tc>
                <a:tc vMerge="1">
                  <a:txBody>
                    <a:bodyPr/>
                    <a:lstStyle/>
                    <a:p>
                      <a:endParaRPr lang="en-US"/>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vMerge="1">
                  <a:txBody>
                    <a:bodyPr/>
                    <a:lstStyle/>
                    <a:p>
                      <a:endParaRPr lang="en-US"/>
                    </a:p>
                  </a:txBody>
                  <a:tcPr>
                    <a:lnT w="12700" cap="flat" cmpd="sng" algn="ctr">
                      <a:solidFill>
                        <a:schemeClr val="tx1"/>
                      </a:solidFill>
                      <a:prstDash val="solid"/>
                      <a:round/>
                      <a:headEnd type="none" w="med" len="med"/>
                      <a:tailEnd type="none" w="med" len="med"/>
                    </a:lnT>
                  </a:tcPr>
                </a:tc>
                <a:tc>
                  <a:txBody>
                    <a:bodyPr/>
                    <a:lstStyle/>
                    <a:p>
                      <a:pPr marL="60325" indent="0" algn="l" defTabSz="914400" rtl="0" eaLnBrk="1" fontAlgn="ctr" latinLnBrk="0" hangingPunct="1"/>
                      <a:r>
                        <a:rPr lang="en-US" sz="700" b="0" i="0" u="none" strike="noStrike" kern="1200" dirty="0">
                          <a:solidFill>
                            <a:schemeClr val="tx1">
                              <a:lumMod val="50000"/>
                            </a:schemeClr>
                          </a:solidFill>
                          <a:effectLst/>
                          <a:latin typeface="Arial" panose="020B0604020202020204" pitchFamily="34" charset="0"/>
                          <a:ea typeface="+mn-ea"/>
                          <a:cs typeface="+mn-cs"/>
                        </a:rPr>
                        <a:t>Are all process records (outputs) properly controlled?  (Process work product)</a:t>
                      </a:r>
                    </a:p>
                  </a:txBody>
                  <a:tcPr marL="0" marR="0" marT="0"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700" b="0" i="0" u="none" strike="noStrike" kern="1200" dirty="0">
                          <a:solidFill>
                            <a:schemeClr val="tx1">
                              <a:lumMod val="50000"/>
                            </a:schemeClr>
                          </a:solidFill>
                          <a:effectLst/>
                          <a:latin typeface="Arial" panose="020B0604020202020204" pitchFamily="34" charset="0"/>
                          <a:ea typeface="+mn-ea"/>
                          <a:cs typeface="+mn-cs"/>
                        </a:rPr>
                        <a:t>10%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60325" indent="0" algn="l" defTabSz="914400" rtl="0" eaLnBrk="1" fontAlgn="ctr" latinLnBrk="0" hangingPunct="1"/>
                      <a:r>
                        <a:rPr lang="en-US" sz="700" b="0" i="0" u="none" strike="noStrike" kern="1200" dirty="0">
                          <a:solidFill>
                            <a:schemeClr val="tx1">
                              <a:lumMod val="50000"/>
                            </a:schemeClr>
                          </a:solidFill>
                          <a:effectLst/>
                          <a:latin typeface="Arial" panose="020B0604020202020204" pitchFamily="34" charset="0"/>
                          <a:ea typeface="+mn-ea"/>
                          <a:cs typeface="+mn-cs"/>
                        </a:rPr>
                        <a:t>% of controlled outputs records</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60325" indent="0" algn="l" defTabSz="914400" rtl="0" eaLnBrk="1" fontAlgn="ctr" latinLnBrk="0" hangingPunct="1"/>
                      <a:r>
                        <a:rPr lang="en-US" sz="700" b="0" i="0" u="none" strike="noStrike" kern="1200" dirty="0">
                          <a:solidFill>
                            <a:schemeClr val="tx1">
                              <a:lumMod val="50000"/>
                            </a:schemeClr>
                          </a:solidFill>
                          <a:effectLst/>
                          <a:latin typeface="Arial" panose="020B0604020202020204" pitchFamily="34" charset="0"/>
                          <a:ea typeface="+mn-ea"/>
                          <a:cs typeface="+mn-cs"/>
                        </a:rPr>
                        <a:t>Total number of controlled records / Total number of output records</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60325" indent="0" algn="l" defTabSz="914400" rtl="0" eaLnBrk="1" fontAlgn="ctr" latinLnBrk="0" hangingPunct="1"/>
                      <a:r>
                        <a:rPr lang="en-US" sz="700" b="0" i="0" u="none" strike="noStrike" kern="1200" dirty="0">
                          <a:solidFill>
                            <a:schemeClr val="tx1">
                              <a:lumMod val="50000"/>
                            </a:schemeClr>
                          </a:solidFill>
                          <a:effectLst/>
                          <a:latin typeface="Arial" panose="020B0604020202020204" pitchFamily="34" charset="0"/>
                          <a:ea typeface="+mn-ea"/>
                          <a:cs typeface="+mn-cs"/>
                        </a:rPr>
                        <a:t>The process outputs are saved and controlled  in system or shared folders </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60325" indent="0" algn="l" defTabSz="914400" rtl="0" eaLnBrk="1" fontAlgn="ctr" latinLnBrk="0" hangingPunct="1"/>
                      <a:r>
                        <a:rPr lang="en-US" sz="700" b="0" i="0" u="none" strike="noStrike" kern="1200" dirty="0">
                          <a:solidFill>
                            <a:schemeClr val="tx1">
                              <a:lumMod val="50000"/>
                            </a:schemeClr>
                          </a:solidFill>
                          <a:effectLst/>
                          <a:latin typeface="Arial" panose="020B0604020202020204" pitchFamily="34" charset="0"/>
                          <a:ea typeface="+mn-ea"/>
                          <a:cs typeface="+mn-cs"/>
                        </a:rPr>
                        <a:t>List of the output name and the system that used to control and manage  these outputs</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24207247"/>
                  </a:ext>
                </a:extLst>
              </a:tr>
              <a:tr h="100565">
                <a:tc>
                  <a:txBody>
                    <a:bodyPr/>
                    <a:lstStyle/>
                    <a:p>
                      <a:pPr algn="ctr" rtl="0" fontAlgn="ctr"/>
                      <a:r>
                        <a:rPr lang="en-US" sz="800" b="0" i="0" u="none" strike="noStrike" dirty="0">
                          <a:solidFill>
                            <a:srgbClr val="FFFFFF"/>
                          </a:solidFill>
                          <a:effectLst/>
                          <a:latin typeface="Arial" panose="020B0604020202020204" pitchFamily="34" charset="0"/>
                        </a:rPr>
                        <a:t>2.2.7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72E83"/>
                    </a:solidFill>
                  </a:tcPr>
                </a:tc>
                <a:tc vMerge="1">
                  <a:txBody>
                    <a:bodyPr/>
                    <a:lstStyle/>
                    <a:p>
                      <a:endParaRPr lang="en-US"/>
                    </a:p>
                  </a:txBody>
                  <a:tcPr/>
                </a:tc>
                <a:tc vMerge="1">
                  <a:txBody>
                    <a:bodyPr/>
                    <a:lstStyle/>
                    <a:p>
                      <a:endParaRPr lang="en-US"/>
                    </a:p>
                  </a:txBody>
                  <a:tcPr/>
                </a:tc>
                <a:tc>
                  <a:txBody>
                    <a:bodyPr/>
                    <a:lstStyle/>
                    <a:p>
                      <a:pPr marL="60325" indent="0" algn="l" defTabSz="914400" rtl="0" eaLnBrk="1" fontAlgn="ctr" latinLnBrk="0" hangingPunct="1"/>
                      <a:r>
                        <a:rPr lang="en-US" sz="700" b="0" i="0" u="none" strike="noStrike" kern="1200" dirty="0">
                          <a:solidFill>
                            <a:schemeClr val="tx1">
                              <a:lumMod val="50000"/>
                            </a:schemeClr>
                          </a:solidFill>
                          <a:effectLst/>
                          <a:latin typeface="Arial" panose="020B0604020202020204" pitchFamily="34" charset="0"/>
                          <a:ea typeface="+mn-ea"/>
                          <a:cs typeface="+mn-cs"/>
                        </a:rPr>
                        <a:t>Is there any well define mechanism for Engaged Party (Vendor/Consulting)?</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700" b="0" i="0" u="none" strike="noStrike" kern="1200" dirty="0">
                          <a:solidFill>
                            <a:schemeClr val="tx1">
                              <a:lumMod val="50000"/>
                            </a:schemeClr>
                          </a:solidFill>
                          <a:effectLst/>
                          <a:latin typeface="Arial" panose="020B0604020202020204" pitchFamily="34" charset="0"/>
                          <a:ea typeface="+mn-ea"/>
                          <a:cs typeface="+mn-cs"/>
                        </a:rPr>
                        <a:t>10%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60325" indent="0" algn="l" defTabSz="914400" rtl="0" eaLnBrk="1" fontAlgn="ctr" latinLnBrk="0" hangingPunct="1"/>
                      <a:r>
                        <a:rPr lang="en-US" sz="700" b="0" i="0" u="none" strike="noStrike" kern="1200" dirty="0">
                          <a:solidFill>
                            <a:schemeClr val="tx1">
                              <a:lumMod val="50000"/>
                            </a:schemeClr>
                          </a:solidFill>
                          <a:effectLst/>
                          <a:latin typeface="Arial" panose="020B0604020202020204" pitchFamily="34" charset="0"/>
                          <a:ea typeface="+mn-ea"/>
                          <a:cs typeface="+mn-cs"/>
                        </a:rPr>
                        <a:t>% of controlled 3rd party relevant processes </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60325" indent="0" algn="l" defTabSz="914400" rtl="0" eaLnBrk="1" fontAlgn="ctr" latinLnBrk="0" hangingPunct="1"/>
                      <a:r>
                        <a:rPr lang="en-US" sz="700" b="0" i="0" u="none" strike="noStrike" kern="1200" dirty="0">
                          <a:solidFill>
                            <a:schemeClr val="tx1">
                              <a:lumMod val="50000"/>
                            </a:schemeClr>
                          </a:solidFill>
                          <a:effectLst/>
                          <a:latin typeface="Arial" panose="020B0604020202020204" pitchFamily="34" charset="0"/>
                          <a:ea typeface="+mn-ea"/>
                          <a:cs typeface="+mn-cs"/>
                        </a:rPr>
                        <a:t>No. of  controlled 3rd party relevant processes / total number of 3rd party relevant processes </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60325" indent="0" algn="l" defTabSz="914400" rtl="0" eaLnBrk="1" fontAlgn="ctr" latinLnBrk="0" hangingPunct="1"/>
                      <a:r>
                        <a:rPr lang="en-US" sz="700" b="0" i="0" u="none" strike="noStrike" kern="1200" dirty="0">
                          <a:solidFill>
                            <a:schemeClr val="tx1">
                              <a:lumMod val="50000"/>
                            </a:schemeClr>
                          </a:solidFill>
                          <a:effectLst/>
                          <a:latin typeface="Arial" panose="020B0604020202020204" pitchFamily="34" charset="0"/>
                          <a:ea typeface="+mn-ea"/>
                          <a:cs typeface="+mn-cs"/>
                        </a:rPr>
                        <a:t>Determine the processes that contain interaction with 3rd party and subject it to the criterion.</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60325" indent="0" algn="l" defTabSz="914400" rtl="0" eaLnBrk="1" fontAlgn="ctr" latinLnBrk="0" hangingPunct="1"/>
                      <a:r>
                        <a:rPr lang="en-US" sz="700" b="0" i="0" u="none" strike="noStrike" kern="1200" dirty="0">
                          <a:solidFill>
                            <a:schemeClr val="tx1">
                              <a:lumMod val="50000"/>
                            </a:schemeClr>
                          </a:solidFill>
                          <a:effectLst/>
                          <a:latin typeface="Arial" panose="020B0604020202020204" pitchFamily="34" charset="0"/>
                          <a:ea typeface="+mn-ea"/>
                          <a:cs typeface="+mn-cs"/>
                        </a:rPr>
                        <a:t>vendor management process, and sample of performance reports – if applicable</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73131983"/>
                  </a:ext>
                </a:extLst>
              </a:tr>
              <a:tr h="272498">
                <a:tc>
                  <a:txBody>
                    <a:bodyPr/>
                    <a:lstStyle/>
                    <a:p>
                      <a:pPr algn="ctr" rtl="0" fontAlgn="ctr"/>
                      <a:r>
                        <a:rPr lang="en-US" sz="800" b="0" i="0" u="none" strike="noStrike" dirty="0">
                          <a:solidFill>
                            <a:srgbClr val="FFFFFF"/>
                          </a:solidFill>
                          <a:effectLst/>
                          <a:latin typeface="Arial" panose="020B0604020202020204" pitchFamily="34" charset="0"/>
                        </a:rPr>
                        <a:t>2.3.1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72E83"/>
                    </a:solidFill>
                  </a:tcPr>
                </a:tc>
                <a:tc rowSpan="2">
                  <a:txBody>
                    <a:bodyPr/>
                    <a:lstStyle/>
                    <a:p>
                      <a:pPr marL="60325" indent="0" algn="l" defTabSz="914400" rtl="0" eaLnBrk="1" fontAlgn="ctr" latinLnBrk="0" hangingPunct="1"/>
                      <a:r>
                        <a:rPr lang="en-US" sz="700" b="0" i="0" u="none" strike="noStrike" kern="1200" dirty="0">
                          <a:solidFill>
                            <a:schemeClr val="tx1">
                              <a:lumMod val="50000"/>
                            </a:schemeClr>
                          </a:solidFill>
                          <a:effectLst/>
                          <a:latin typeface="Arial" panose="020B0604020202020204" pitchFamily="34" charset="0"/>
                          <a:ea typeface="+mn-ea"/>
                          <a:cs typeface="+mn-cs"/>
                        </a:rPr>
                        <a:t>Ownership &amp; Conformance </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marL="60325" indent="0" algn="l" defTabSz="914400" rtl="0" eaLnBrk="1" fontAlgn="ctr" latinLnBrk="0" hangingPunct="1"/>
                      <a:r>
                        <a:rPr lang="en-US" sz="700" b="0" i="0" u="none" strike="noStrike" kern="1200" dirty="0">
                          <a:solidFill>
                            <a:schemeClr val="tx1">
                              <a:lumMod val="50000"/>
                            </a:schemeClr>
                          </a:solidFill>
                          <a:effectLst/>
                          <a:latin typeface="Arial" panose="020B0604020202020204" pitchFamily="34" charset="0"/>
                          <a:ea typeface="+mn-ea"/>
                          <a:cs typeface="+mn-cs"/>
                        </a:rPr>
                        <a:t>This dimension measures process ownership level as well as process execution conformance to the established process model.</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60325" indent="0" algn="l" defTabSz="914400" rtl="0" eaLnBrk="1" fontAlgn="ctr" latinLnBrk="0" hangingPunct="1"/>
                      <a:r>
                        <a:rPr lang="en-US" sz="700" b="0" i="0" u="none" strike="noStrike" kern="1200" dirty="0">
                          <a:solidFill>
                            <a:schemeClr val="tx1">
                              <a:lumMod val="50000"/>
                            </a:schemeClr>
                          </a:solidFill>
                          <a:effectLst/>
                          <a:latin typeface="Arial" panose="020B0604020202020204" pitchFamily="34" charset="0"/>
                          <a:ea typeface="+mn-ea"/>
                          <a:cs typeface="+mn-cs"/>
                        </a:rPr>
                        <a:t>Are processes assigned process owner? </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700" b="0" i="0" u="none" strike="noStrike" dirty="0">
                          <a:solidFill>
                            <a:schemeClr val="tx1">
                              <a:lumMod val="50000"/>
                            </a:schemeClr>
                          </a:solidFill>
                          <a:effectLst/>
                          <a:latin typeface="Arial" panose="020B0604020202020204" pitchFamily="34" charset="0"/>
                        </a:rPr>
                        <a:t>10%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60325" indent="0" algn="l" defTabSz="914400" rtl="0" eaLnBrk="1" fontAlgn="ctr" latinLnBrk="0" hangingPunct="1"/>
                      <a:r>
                        <a:rPr lang="en-US" sz="700" b="0" i="0" u="none" strike="noStrike" kern="1200" dirty="0">
                          <a:solidFill>
                            <a:schemeClr val="tx1">
                              <a:lumMod val="50000"/>
                            </a:schemeClr>
                          </a:solidFill>
                          <a:effectLst/>
                          <a:latin typeface="Arial" panose="020B0604020202020204" pitchFamily="34" charset="0"/>
                          <a:ea typeface="+mn-ea"/>
                          <a:cs typeface="+mn-cs"/>
                        </a:rPr>
                        <a:t>% of processes with assigned process owner</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60325" indent="0" algn="l" defTabSz="914400" rtl="0" eaLnBrk="1" fontAlgn="ctr" latinLnBrk="0" hangingPunct="1"/>
                      <a:r>
                        <a:rPr lang="en-US" sz="700" b="0" i="0" u="none" strike="noStrike" kern="1200" dirty="0">
                          <a:solidFill>
                            <a:schemeClr val="tx1">
                              <a:lumMod val="50000"/>
                            </a:schemeClr>
                          </a:solidFill>
                          <a:effectLst/>
                          <a:latin typeface="Arial" panose="020B0604020202020204" pitchFamily="34" charset="0"/>
                          <a:ea typeface="+mn-ea"/>
                          <a:cs typeface="+mn-cs"/>
                        </a:rPr>
                        <a:t>Processes with assigned owners/Total No. of processes </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60325" indent="0" algn="l" defTabSz="914400" rtl="0" eaLnBrk="1" fontAlgn="ctr" latinLnBrk="0" hangingPunct="1"/>
                      <a:r>
                        <a:rPr lang="en-US" sz="700" b="0" i="0" u="none" strike="noStrike" kern="1200" dirty="0">
                          <a:solidFill>
                            <a:schemeClr val="tx1">
                              <a:lumMod val="50000"/>
                            </a:schemeClr>
                          </a:solidFill>
                          <a:effectLst/>
                          <a:latin typeface="Arial" panose="020B0604020202020204" pitchFamily="34" charset="0"/>
                          <a:ea typeface="+mn-ea"/>
                          <a:cs typeface="+mn-cs"/>
                        </a:rPr>
                        <a:t>Is there a clear assignment for process ownership for each process? Two value shall be used: yes or no </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60325" indent="0" algn="l" defTabSz="914400" rtl="0" eaLnBrk="1" fontAlgn="ctr" latinLnBrk="0" hangingPunct="1"/>
                      <a:r>
                        <a:rPr lang="en-US" sz="700" b="0" i="0" u="none" strike="noStrike" kern="1200" dirty="0">
                          <a:solidFill>
                            <a:schemeClr val="tx1">
                              <a:lumMod val="50000"/>
                            </a:schemeClr>
                          </a:solidFill>
                          <a:effectLst/>
                          <a:latin typeface="Arial" panose="020B0604020202020204" pitchFamily="34" charset="0"/>
                          <a:ea typeface="+mn-ea"/>
                          <a:cs typeface="+mn-cs"/>
                        </a:rPr>
                        <a:t>Owner is listed in the process document </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4216909"/>
                  </a:ext>
                </a:extLst>
              </a:tr>
              <a:tr h="363331">
                <a:tc>
                  <a:txBody>
                    <a:bodyPr/>
                    <a:lstStyle/>
                    <a:p>
                      <a:pPr algn="ctr" rtl="0" fontAlgn="ctr"/>
                      <a:r>
                        <a:rPr lang="en-US" sz="800" b="0" i="0" u="none" strike="noStrike" dirty="0">
                          <a:solidFill>
                            <a:schemeClr val="bg1"/>
                          </a:solidFill>
                          <a:effectLst/>
                          <a:latin typeface="Arial" panose="020B0604020202020204" pitchFamily="34" charset="0"/>
                        </a:rPr>
                        <a:t>2.3.2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72E83"/>
                    </a:solidFill>
                  </a:tcPr>
                </a:tc>
                <a:tc vMerge="1">
                  <a:txBody>
                    <a:bodyPr/>
                    <a:lstStyle/>
                    <a:p>
                      <a:endParaRPr lang="en-US"/>
                    </a:p>
                  </a:txBody>
                  <a:tcPr/>
                </a:tc>
                <a:tc vMerge="1">
                  <a:txBody>
                    <a:bodyPr/>
                    <a:lstStyle/>
                    <a:p>
                      <a:endParaRPr lang="en-US"/>
                    </a:p>
                  </a:txBody>
                  <a:tcPr/>
                </a:tc>
                <a:tc>
                  <a:txBody>
                    <a:bodyPr/>
                    <a:lstStyle/>
                    <a:p>
                      <a:pPr marL="60325" indent="0" algn="l" defTabSz="914400" rtl="0" eaLnBrk="1" fontAlgn="ctr" latinLnBrk="0" hangingPunct="1"/>
                      <a:r>
                        <a:rPr lang="en-US" sz="700" b="0" i="0" u="none" strike="noStrike" kern="1200" dirty="0">
                          <a:solidFill>
                            <a:schemeClr val="tx1">
                              <a:lumMod val="50000"/>
                            </a:schemeClr>
                          </a:solidFill>
                          <a:effectLst/>
                          <a:latin typeface="Arial" panose="020B0604020202020204" pitchFamily="34" charset="0"/>
                          <a:ea typeface="+mn-ea"/>
                          <a:cs typeface="+mn-cs"/>
                        </a:rPr>
                        <a:t>Is the process execution conforming to the process model? (Conformance to process model)</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700" b="0" i="0" u="none" strike="noStrike" dirty="0">
                          <a:solidFill>
                            <a:schemeClr val="tx1">
                              <a:lumMod val="50000"/>
                            </a:schemeClr>
                          </a:solidFill>
                          <a:effectLst/>
                          <a:latin typeface="Arial" panose="020B0604020202020204" pitchFamily="34" charset="0"/>
                        </a:rPr>
                        <a:t>10%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60325" indent="0" algn="l" defTabSz="914400" rtl="0" eaLnBrk="1" fontAlgn="ctr" latinLnBrk="0" hangingPunct="1"/>
                      <a:r>
                        <a:rPr lang="en-US" sz="700" b="0" i="0" u="none" strike="noStrike" kern="1200" dirty="0">
                          <a:solidFill>
                            <a:schemeClr val="tx1">
                              <a:lumMod val="50000"/>
                            </a:schemeClr>
                          </a:solidFill>
                          <a:effectLst/>
                          <a:latin typeface="Arial" panose="020B0604020202020204" pitchFamily="34" charset="0"/>
                          <a:ea typeface="+mn-ea"/>
                          <a:cs typeface="+mn-cs"/>
                        </a:rPr>
                        <a:t>% of processes whose execution conforms  to the process model</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60325" indent="0" algn="l" defTabSz="914400" rtl="0" eaLnBrk="1" fontAlgn="ctr" latinLnBrk="0" hangingPunct="1"/>
                      <a:r>
                        <a:rPr lang="en-US" sz="700" b="0" i="0" u="none" strike="noStrike" kern="1200" dirty="0">
                          <a:solidFill>
                            <a:schemeClr val="tx1">
                              <a:lumMod val="50000"/>
                            </a:schemeClr>
                          </a:solidFill>
                          <a:effectLst/>
                          <a:latin typeface="Arial" panose="020B0604020202020204" pitchFamily="34" charset="0"/>
                          <a:ea typeface="+mn-ea"/>
                          <a:cs typeface="+mn-cs"/>
                        </a:rPr>
                        <a:t>No of conformed processes/ Total No. of processes </a:t>
                      </a:r>
                    </a:p>
                    <a:p>
                      <a:pPr marL="60325" indent="0" algn="l" defTabSz="914400" rtl="0" eaLnBrk="1" fontAlgn="ctr" latinLnBrk="0" hangingPunct="1"/>
                      <a:r>
                        <a:rPr lang="en-US" sz="700" b="0" i="0" u="none" strike="noStrike" kern="1200" dirty="0">
                          <a:solidFill>
                            <a:schemeClr val="tx1">
                              <a:lumMod val="50000"/>
                            </a:schemeClr>
                          </a:solidFill>
                          <a:effectLst/>
                          <a:latin typeface="Arial" panose="020B0604020202020204" pitchFamily="34" charset="0"/>
                          <a:ea typeface="+mn-ea"/>
                          <a:cs typeface="+mn-cs"/>
                        </a:rPr>
                        <a:t>(Sample of processes)</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60325" indent="0" algn="l" defTabSz="914400" rtl="0" eaLnBrk="1" fontAlgn="ctr" latinLnBrk="0" hangingPunct="1"/>
                      <a:r>
                        <a:rPr lang="en-US" sz="700" b="0" i="0" u="none" strike="noStrike" kern="1200" dirty="0">
                          <a:solidFill>
                            <a:schemeClr val="tx1">
                              <a:lumMod val="50000"/>
                            </a:schemeClr>
                          </a:solidFill>
                          <a:effectLst/>
                          <a:latin typeface="Arial" panose="020B0604020202020204" pitchFamily="34" charset="0"/>
                          <a:ea typeface="+mn-ea"/>
                          <a:cs typeface="+mn-cs"/>
                        </a:rPr>
                        <a:t>Currently, this criterion will not be measured as it requires preparations to check process execution logs against the process model.</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60325" indent="0" algn="l" defTabSz="914400" rtl="0" eaLnBrk="1" fontAlgn="ctr" latinLnBrk="0" hangingPunct="1"/>
                      <a:r>
                        <a:rPr lang="en-US" sz="700" b="0" i="0" u="none" strike="noStrike" kern="1200" dirty="0">
                          <a:solidFill>
                            <a:schemeClr val="tx1">
                              <a:lumMod val="50000"/>
                            </a:schemeClr>
                          </a:solidFill>
                          <a:effectLst/>
                          <a:latin typeface="Arial" panose="020B0604020202020204" pitchFamily="34" charset="0"/>
                          <a:ea typeface="+mn-ea"/>
                          <a:cs typeface="+mn-cs"/>
                        </a:rPr>
                        <a:t>Automated scripts output showing level of conformance of process execution to process model</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650253725"/>
                  </a:ext>
                </a:extLst>
              </a:tr>
            </a:tbl>
          </a:graphicData>
        </a:graphic>
      </p:graphicFrame>
    </p:spTree>
    <p:extLst>
      <p:ext uri="{BB962C8B-B14F-4D97-AF65-F5344CB8AC3E}">
        <p14:creationId xmlns:p14="http://schemas.microsoft.com/office/powerpoint/2010/main" val="25007361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1D7321B-7EE8-4D08-A6E0-DE306ABBB887}"/>
              </a:ext>
            </a:extLst>
          </p:cNvPr>
          <p:cNvSpPr>
            <a:spLocks noGrp="1"/>
          </p:cNvSpPr>
          <p:nvPr>
            <p:ph type="sldNum" sz="quarter" idx="4"/>
          </p:nvPr>
        </p:nvSpPr>
        <p:spPr/>
        <p:txBody>
          <a:bodyPr/>
          <a:lstStyle/>
          <a:p>
            <a:pPr defTabSz="1213838"/>
            <a:fld id="{5CFFC625-3172-475A-8D6E-A802FCB1DA5C}" type="slidenum">
              <a:rPr lang="en-US" smtClean="0"/>
              <a:pPr defTabSz="1213838"/>
              <a:t>18</a:t>
            </a:fld>
            <a:endParaRPr lang="en-US" dirty="0"/>
          </a:p>
        </p:txBody>
      </p:sp>
      <p:grpSp>
        <p:nvGrpSpPr>
          <p:cNvPr id="3" name="Grupo 12">
            <a:extLst>
              <a:ext uri="{FF2B5EF4-FFF2-40B4-BE49-F238E27FC236}">
                <a16:creationId xmlns:a16="http://schemas.microsoft.com/office/drawing/2014/main" id="{2ECAF325-D03A-4B5A-9C0D-C2D01DC1E677}"/>
              </a:ext>
            </a:extLst>
          </p:cNvPr>
          <p:cNvGrpSpPr/>
          <p:nvPr/>
        </p:nvGrpSpPr>
        <p:grpSpPr>
          <a:xfrm>
            <a:off x="0" y="331855"/>
            <a:ext cx="8133770" cy="624773"/>
            <a:chOff x="0" y="2721769"/>
            <a:chExt cx="8965175" cy="1406525"/>
          </a:xfrm>
        </p:grpSpPr>
        <p:sp>
          <p:nvSpPr>
            <p:cNvPr id="4" name="Rectángulo 10">
              <a:extLst>
                <a:ext uri="{FF2B5EF4-FFF2-40B4-BE49-F238E27FC236}">
                  <a16:creationId xmlns:a16="http://schemas.microsoft.com/office/drawing/2014/main" id="{9979F5D0-A60A-43CB-81F1-78C69A03F31F}"/>
                </a:ext>
              </a:extLst>
            </p:cNvPr>
            <p:cNvSpPr/>
            <p:nvPr userDrawn="1"/>
          </p:nvSpPr>
          <p:spPr>
            <a:xfrm>
              <a:off x="0" y="2721769"/>
              <a:ext cx="8319712" cy="1406525"/>
            </a:xfrm>
            <a:prstGeom prst="rect">
              <a:avLst/>
            </a:prstGeom>
            <a:solidFill>
              <a:srgbClr val="4F008C"/>
            </a:solidFill>
            <a:ln w="12700" cap="flat" cmpd="sng" algn="ctr">
              <a:noFill/>
              <a:prstDash val="solid"/>
              <a:miter lim="800000"/>
            </a:ln>
            <a:effectLst/>
          </p:spPr>
          <p:txBody>
            <a:bodyPr rtlCol="0" anchor="ctr"/>
            <a:lstStyle/>
            <a:p>
              <a:pPr>
                <a:defRPr/>
              </a:pPr>
              <a:r>
                <a:rPr lang="en-US" sz="2400" b="1" i="1" dirty="0">
                  <a:solidFill>
                    <a:srgbClr val="FFFFFF"/>
                  </a:solidFill>
                  <a:latin typeface="Arial" panose="020B0604020202020204" pitchFamily="34" charset="0"/>
                </a:rPr>
                <a:t>People Maturity Evaluation </a:t>
              </a:r>
              <a:r>
                <a:rPr lang="en-US" sz="2400" b="1" dirty="0">
                  <a:solidFill>
                    <a:schemeClr val="bg1"/>
                  </a:solidFill>
                  <a:latin typeface="Century Gothic" panose="020B0502020202020204" pitchFamily="34" charset="0"/>
                </a:rPr>
                <a:t> </a:t>
              </a:r>
            </a:p>
          </p:txBody>
        </p:sp>
        <p:sp>
          <p:nvSpPr>
            <p:cNvPr id="5" name="Rectángulo 11">
              <a:extLst>
                <a:ext uri="{FF2B5EF4-FFF2-40B4-BE49-F238E27FC236}">
                  <a16:creationId xmlns:a16="http://schemas.microsoft.com/office/drawing/2014/main" id="{698FD01D-C4AC-41CB-92C8-2DD1BFE428E7}"/>
                </a:ext>
              </a:extLst>
            </p:cNvPr>
            <p:cNvSpPr/>
            <p:nvPr userDrawn="1"/>
          </p:nvSpPr>
          <p:spPr>
            <a:xfrm>
              <a:off x="8319712" y="2721769"/>
              <a:ext cx="645463" cy="1406525"/>
            </a:xfrm>
            <a:prstGeom prst="rect">
              <a:avLst/>
            </a:prstGeom>
            <a:solidFill>
              <a:srgbClr val="FF375E"/>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s-ES" sz="1800" b="0" i="0" u="none" strike="noStrike" kern="0" cap="none" spc="0" normalizeH="0" baseline="0" noProof="0" dirty="0">
                <a:ln>
                  <a:noFill/>
                </a:ln>
                <a:solidFill>
                  <a:srgbClr val="FFFFFF"/>
                </a:solidFill>
                <a:effectLst/>
                <a:uLnTx/>
                <a:uFillTx/>
                <a:latin typeface="Arial"/>
                <a:ea typeface="+mn-ea"/>
                <a:cs typeface="+mn-cs"/>
              </a:endParaRPr>
            </a:p>
          </p:txBody>
        </p:sp>
      </p:grpSp>
      <p:graphicFrame>
        <p:nvGraphicFramePr>
          <p:cNvPr id="8" name="Table 7">
            <a:extLst>
              <a:ext uri="{FF2B5EF4-FFF2-40B4-BE49-F238E27FC236}">
                <a16:creationId xmlns:a16="http://schemas.microsoft.com/office/drawing/2014/main" id="{9753BA7A-0905-4924-8525-42042EB91DCF}"/>
              </a:ext>
            </a:extLst>
          </p:cNvPr>
          <p:cNvGraphicFramePr>
            <a:graphicFrameLocks noGrp="1"/>
          </p:cNvGraphicFramePr>
          <p:nvPr>
            <p:extLst>
              <p:ext uri="{D42A27DB-BD31-4B8C-83A1-F6EECF244321}">
                <p14:modId xmlns:p14="http://schemas.microsoft.com/office/powerpoint/2010/main" val="753693302"/>
              </p:ext>
            </p:extLst>
          </p:nvPr>
        </p:nvGraphicFramePr>
        <p:xfrm>
          <a:off x="403073" y="1371008"/>
          <a:ext cx="11385853" cy="3827416"/>
        </p:xfrm>
        <a:graphic>
          <a:graphicData uri="http://schemas.openxmlformats.org/drawingml/2006/table">
            <a:tbl>
              <a:tblPr/>
              <a:tblGrid>
                <a:gridCol w="399541">
                  <a:extLst>
                    <a:ext uri="{9D8B030D-6E8A-4147-A177-3AD203B41FA5}">
                      <a16:colId xmlns:a16="http://schemas.microsoft.com/office/drawing/2014/main" val="650809722"/>
                    </a:ext>
                  </a:extLst>
                </a:gridCol>
                <a:gridCol w="932207">
                  <a:extLst>
                    <a:ext uri="{9D8B030D-6E8A-4147-A177-3AD203B41FA5}">
                      <a16:colId xmlns:a16="http://schemas.microsoft.com/office/drawing/2014/main" val="2035260878"/>
                    </a:ext>
                  </a:extLst>
                </a:gridCol>
                <a:gridCol w="973092">
                  <a:extLst>
                    <a:ext uri="{9D8B030D-6E8A-4147-A177-3AD203B41FA5}">
                      <a16:colId xmlns:a16="http://schemas.microsoft.com/office/drawing/2014/main" val="2478250630"/>
                    </a:ext>
                  </a:extLst>
                </a:gridCol>
                <a:gridCol w="1697553">
                  <a:extLst>
                    <a:ext uri="{9D8B030D-6E8A-4147-A177-3AD203B41FA5}">
                      <a16:colId xmlns:a16="http://schemas.microsoft.com/office/drawing/2014/main" val="2367793333"/>
                    </a:ext>
                  </a:extLst>
                </a:gridCol>
                <a:gridCol w="434390">
                  <a:extLst>
                    <a:ext uri="{9D8B030D-6E8A-4147-A177-3AD203B41FA5}">
                      <a16:colId xmlns:a16="http://schemas.microsoft.com/office/drawing/2014/main" val="541764289"/>
                    </a:ext>
                  </a:extLst>
                </a:gridCol>
                <a:gridCol w="1251732">
                  <a:extLst>
                    <a:ext uri="{9D8B030D-6E8A-4147-A177-3AD203B41FA5}">
                      <a16:colId xmlns:a16="http://schemas.microsoft.com/office/drawing/2014/main" val="2004283575"/>
                    </a:ext>
                  </a:extLst>
                </a:gridCol>
                <a:gridCol w="1869967">
                  <a:extLst>
                    <a:ext uri="{9D8B030D-6E8A-4147-A177-3AD203B41FA5}">
                      <a16:colId xmlns:a16="http://schemas.microsoft.com/office/drawing/2014/main" val="1251018898"/>
                    </a:ext>
                  </a:extLst>
                </a:gridCol>
                <a:gridCol w="1659899">
                  <a:extLst>
                    <a:ext uri="{9D8B030D-6E8A-4147-A177-3AD203B41FA5}">
                      <a16:colId xmlns:a16="http://schemas.microsoft.com/office/drawing/2014/main" val="2008659548"/>
                    </a:ext>
                  </a:extLst>
                </a:gridCol>
                <a:gridCol w="2167472">
                  <a:extLst>
                    <a:ext uri="{9D8B030D-6E8A-4147-A177-3AD203B41FA5}">
                      <a16:colId xmlns:a16="http://schemas.microsoft.com/office/drawing/2014/main" val="1135996141"/>
                    </a:ext>
                  </a:extLst>
                </a:gridCol>
              </a:tblGrid>
              <a:tr h="228976">
                <a:tc>
                  <a:txBody>
                    <a:bodyPr/>
                    <a:lstStyle/>
                    <a:p>
                      <a:pPr algn="ctr" rtl="0" fontAlgn="ctr"/>
                      <a:r>
                        <a:rPr lang="en-US" sz="700" b="1" i="1" u="none" strike="noStrike" dirty="0">
                          <a:solidFill>
                            <a:srgbClr val="FFFFFF"/>
                          </a:solidFill>
                          <a:effectLst/>
                          <a:latin typeface="Arial" panose="020B0604020202020204" pitchFamily="34" charset="0"/>
                        </a:rPr>
                        <a:t>No.</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72E83"/>
                    </a:solidFill>
                  </a:tcPr>
                </a:tc>
                <a:tc>
                  <a:txBody>
                    <a:bodyPr/>
                    <a:lstStyle/>
                    <a:p>
                      <a:pPr algn="ctr" rtl="0" fontAlgn="ctr"/>
                      <a:r>
                        <a:rPr lang="en-US" sz="700" b="1" i="0" u="none" strike="noStrike">
                          <a:solidFill>
                            <a:srgbClr val="FFFFFF"/>
                          </a:solidFill>
                          <a:effectLst/>
                          <a:latin typeface="Arial" panose="020B0604020202020204" pitchFamily="34" charset="0"/>
                        </a:rPr>
                        <a:t>Sub-Dimension</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72E83"/>
                    </a:solidFill>
                  </a:tcPr>
                </a:tc>
                <a:tc>
                  <a:txBody>
                    <a:bodyPr/>
                    <a:lstStyle/>
                    <a:p>
                      <a:pPr algn="ctr" rtl="0" fontAlgn="ctr"/>
                      <a:r>
                        <a:rPr lang="en-US" sz="700" b="1" i="0" u="none" strike="noStrike">
                          <a:solidFill>
                            <a:srgbClr val="FFFFFF"/>
                          </a:solidFill>
                          <a:effectLst/>
                          <a:latin typeface="Arial" panose="020B0604020202020204" pitchFamily="34" charset="0"/>
                        </a:rPr>
                        <a:t>Description</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72E83"/>
                    </a:solidFill>
                  </a:tcPr>
                </a:tc>
                <a:tc>
                  <a:txBody>
                    <a:bodyPr/>
                    <a:lstStyle/>
                    <a:p>
                      <a:pPr algn="ctr" rtl="0" fontAlgn="ctr"/>
                      <a:r>
                        <a:rPr lang="en-US" sz="700" b="1" i="0" u="none" strike="noStrike">
                          <a:solidFill>
                            <a:srgbClr val="FFFFFF"/>
                          </a:solidFill>
                          <a:effectLst/>
                          <a:latin typeface="Arial" panose="020B0604020202020204" pitchFamily="34" charset="0"/>
                        </a:rPr>
                        <a:t>Questions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72E83"/>
                    </a:solidFill>
                  </a:tcPr>
                </a:tc>
                <a:tc>
                  <a:txBody>
                    <a:bodyPr/>
                    <a:lstStyle/>
                    <a:p>
                      <a:pPr algn="ctr" rtl="0" fontAlgn="ctr"/>
                      <a:r>
                        <a:rPr lang="en-US" sz="700" b="1" i="0" u="none" strike="noStrike">
                          <a:solidFill>
                            <a:srgbClr val="FFFFFF"/>
                          </a:solidFill>
                          <a:effectLst/>
                          <a:latin typeface="Arial" panose="020B0604020202020204" pitchFamily="34" charset="0"/>
                        </a:rPr>
                        <a:t>Criteria Weight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72E83"/>
                    </a:solidFill>
                  </a:tcPr>
                </a:tc>
                <a:tc>
                  <a:txBody>
                    <a:bodyPr/>
                    <a:lstStyle/>
                    <a:p>
                      <a:pPr algn="ctr" rtl="0" fontAlgn="ctr"/>
                      <a:r>
                        <a:rPr lang="en-US" sz="700" b="1" i="0" u="none" strike="noStrike">
                          <a:solidFill>
                            <a:srgbClr val="FFFFFF"/>
                          </a:solidFill>
                          <a:effectLst/>
                          <a:latin typeface="Arial" panose="020B0604020202020204" pitchFamily="34" charset="0"/>
                        </a:rPr>
                        <a:t>Evaluation Criteria/ Guidelines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72E83"/>
                    </a:solidFill>
                  </a:tcPr>
                </a:tc>
                <a:tc>
                  <a:txBody>
                    <a:bodyPr/>
                    <a:lstStyle/>
                    <a:p>
                      <a:pPr algn="ctr" rtl="0" fontAlgn="ctr"/>
                      <a:r>
                        <a:rPr lang="en-US" sz="700" b="1" i="0" u="none" strike="noStrike">
                          <a:solidFill>
                            <a:srgbClr val="FFFFFF"/>
                          </a:solidFill>
                          <a:effectLst/>
                          <a:latin typeface="Arial" panose="020B0604020202020204" pitchFamily="34" charset="0"/>
                        </a:rPr>
                        <a:t>Formula</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72E83"/>
                    </a:solidFill>
                  </a:tcPr>
                </a:tc>
                <a:tc>
                  <a:txBody>
                    <a:bodyPr/>
                    <a:lstStyle/>
                    <a:p>
                      <a:pPr algn="ctr" rtl="0" fontAlgn="ctr"/>
                      <a:r>
                        <a:rPr lang="en-US" sz="700" b="1" i="0" u="none" strike="noStrike">
                          <a:solidFill>
                            <a:srgbClr val="FFFFFF"/>
                          </a:solidFill>
                          <a:effectLst/>
                          <a:latin typeface="Arial" panose="020B0604020202020204" pitchFamily="34" charset="0"/>
                        </a:rPr>
                        <a:t>Formula Calculation Hint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72E83"/>
                    </a:solidFill>
                  </a:tcPr>
                </a:tc>
                <a:tc>
                  <a:txBody>
                    <a:bodyPr/>
                    <a:lstStyle/>
                    <a:p>
                      <a:pPr algn="ctr" rtl="0" fontAlgn="ctr"/>
                      <a:r>
                        <a:rPr lang="en-US" sz="700" b="1" i="0" u="none" strike="noStrike" dirty="0">
                          <a:solidFill>
                            <a:srgbClr val="FFFFFF"/>
                          </a:solidFill>
                          <a:effectLst/>
                          <a:latin typeface="Arial" panose="020B0604020202020204" pitchFamily="34" charset="0"/>
                        </a:rPr>
                        <a:t>Required Evidence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72E83"/>
                    </a:solidFill>
                  </a:tcPr>
                </a:tc>
                <a:extLst>
                  <a:ext uri="{0D108BD9-81ED-4DB2-BD59-A6C34878D82A}">
                    <a16:rowId xmlns:a16="http://schemas.microsoft.com/office/drawing/2014/main" val="2548401704"/>
                  </a:ext>
                </a:extLst>
              </a:tr>
              <a:tr h="506767">
                <a:tc>
                  <a:txBody>
                    <a:bodyPr/>
                    <a:lstStyle/>
                    <a:p>
                      <a:pPr algn="ctr" rtl="0" fontAlgn="ctr"/>
                      <a:r>
                        <a:rPr lang="en-US" sz="700" b="0" i="0" u="none" strike="noStrike" dirty="0">
                          <a:solidFill>
                            <a:srgbClr val="FFFFFF"/>
                          </a:solidFill>
                          <a:effectLst/>
                          <a:latin typeface="Arial" panose="020B0604020202020204" pitchFamily="34" charset="0"/>
                        </a:rPr>
                        <a:t>3.1.1</a:t>
                      </a:r>
                    </a:p>
                  </a:txBody>
                  <a:tcPr marL="0" marR="0" marT="0" marB="0" anchor="ct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72E83"/>
                    </a:solidFill>
                  </a:tcPr>
                </a:tc>
                <a:tc>
                  <a:txBody>
                    <a:bodyPr/>
                    <a:lstStyle/>
                    <a:p>
                      <a:pPr marL="60325" indent="0" algn="l" defTabSz="914400" rtl="0" eaLnBrk="1" fontAlgn="ctr" latinLnBrk="0" hangingPunct="1"/>
                      <a:r>
                        <a:rPr lang="en-US" sz="700" b="0" i="0" u="none" strike="noStrike" kern="1200" dirty="0">
                          <a:solidFill>
                            <a:schemeClr val="tx1">
                              <a:lumMod val="50000"/>
                            </a:schemeClr>
                          </a:solidFill>
                          <a:effectLst/>
                          <a:latin typeface="Arial" panose="020B0604020202020204" pitchFamily="34" charset="0"/>
                          <a:ea typeface="+mn-ea"/>
                          <a:cs typeface="+mn-cs"/>
                        </a:rPr>
                        <a:t>Innovation</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60325" indent="0" algn="l" defTabSz="914400" rtl="0" eaLnBrk="1" fontAlgn="ctr" latinLnBrk="0" hangingPunct="1"/>
                      <a:r>
                        <a:rPr lang="en-US" sz="700" b="0" i="0" u="none" strike="noStrike" kern="1200" dirty="0">
                          <a:solidFill>
                            <a:schemeClr val="tx1">
                              <a:lumMod val="50000"/>
                            </a:schemeClr>
                          </a:solidFill>
                          <a:effectLst/>
                          <a:latin typeface="Arial" panose="020B0604020202020204" pitchFamily="34" charset="0"/>
                          <a:ea typeface="+mn-ea"/>
                          <a:cs typeface="+mn-cs"/>
                        </a:rPr>
                        <a:t>This sub-dimension measures the adoption of innovative design thinking practices</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60325" indent="0" algn="l" defTabSz="914400" rtl="0" eaLnBrk="1" fontAlgn="ctr" latinLnBrk="0" hangingPunct="1"/>
                      <a:r>
                        <a:rPr lang="en-US" sz="700" b="0" i="0" u="none" strike="noStrike" kern="1200" dirty="0">
                          <a:solidFill>
                            <a:schemeClr val="tx1">
                              <a:lumMod val="50000"/>
                            </a:schemeClr>
                          </a:solidFill>
                          <a:effectLst/>
                          <a:latin typeface="Arial" panose="020B0604020202020204" pitchFamily="34" charset="0"/>
                          <a:ea typeface="+mn-ea"/>
                          <a:cs typeface="+mn-cs"/>
                        </a:rPr>
                        <a:t>Are GDs practicing innovative methodologies and practices (design thinking) in process design?</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700" b="0" i="0" u="none" strike="noStrike" dirty="0">
                          <a:solidFill>
                            <a:schemeClr val="tx1">
                              <a:lumMod val="50000"/>
                            </a:schemeClr>
                          </a:solidFill>
                          <a:effectLst/>
                          <a:latin typeface="Arial" panose="020B0604020202020204" pitchFamily="34" charset="0"/>
                        </a:rPr>
                        <a:t>25%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60325" indent="0" algn="l" defTabSz="914400" rtl="0" eaLnBrk="1" fontAlgn="ctr" latinLnBrk="0" hangingPunct="1"/>
                      <a:r>
                        <a:rPr lang="en-US" sz="700" b="0" i="0" u="none" strike="noStrike" kern="1200" dirty="0">
                          <a:solidFill>
                            <a:schemeClr val="tx1">
                              <a:lumMod val="50000"/>
                            </a:schemeClr>
                          </a:solidFill>
                          <a:effectLst/>
                          <a:latin typeface="Arial" panose="020B0604020202020204" pitchFamily="34" charset="0"/>
                          <a:ea typeface="+mn-ea"/>
                          <a:cs typeface="+mn-cs"/>
                        </a:rPr>
                        <a:t>% of processes (new and updated ) where design thinking was used in the design of such processes</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60325" indent="0" algn="l" defTabSz="914400" rtl="0" eaLnBrk="1" fontAlgn="ctr" latinLnBrk="0" hangingPunct="1"/>
                      <a:r>
                        <a:rPr lang="en-US" sz="700" b="0" i="0" u="none" strike="noStrike" kern="1200" dirty="0">
                          <a:solidFill>
                            <a:schemeClr val="tx1">
                              <a:lumMod val="50000"/>
                            </a:schemeClr>
                          </a:solidFill>
                          <a:effectLst/>
                          <a:latin typeface="Arial" panose="020B0604020202020204" pitchFamily="34" charset="0"/>
                          <a:ea typeface="+mn-ea"/>
                          <a:cs typeface="+mn-cs"/>
                        </a:rPr>
                        <a:t>No of processes in which design thinking was applied in their design (new/updated processes)/ total no of processes designed (new/updated processes)</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60325" indent="0" algn="l" defTabSz="914400" rtl="0" eaLnBrk="1" fontAlgn="ctr" latinLnBrk="0" hangingPunct="1"/>
                      <a:r>
                        <a:rPr lang="en-US" sz="700" b="0" i="0" u="none" strike="noStrike" kern="1200" dirty="0">
                          <a:solidFill>
                            <a:schemeClr val="tx1">
                              <a:lumMod val="50000"/>
                            </a:schemeClr>
                          </a:solidFill>
                          <a:effectLst/>
                          <a:latin typeface="Arial" panose="020B0604020202020204" pitchFamily="34" charset="0"/>
                          <a:ea typeface="+mn-ea"/>
                          <a:cs typeface="+mn-cs"/>
                        </a:rPr>
                        <a:t>for new or updated processes, determine if the design thinking approach is used during process design or improvements.</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71450" indent="-114300" algn="l" rtl="0" fontAlgn="ctr">
                        <a:buFont typeface="Arial" panose="020B0604020202020204" pitchFamily="34" charset="0"/>
                        <a:buChar char="•"/>
                      </a:pPr>
                      <a:r>
                        <a:rPr lang="en-US" sz="700" b="0" i="0" u="none" strike="noStrike" dirty="0">
                          <a:solidFill>
                            <a:schemeClr val="tx1">
                              <a:lumMod val="50000"/>
                            </a:schemeClr>
                          </a:solidFill>
                          <a:effectLst/>
                          <a:latin typeface="Arial" panose="020B0604020202020204" pitchFamily="34" charset="0"/>
                        </a:rPr>
                        <a:t>List of process name where design thinking have been used for design or improve the processes </a:t>
                      </a:r>
                    </a:p>
                    <a:p>
                      <a:pPr marL="171450" indent="-114300" algn="l" rtl="0" fontAlgn="ctr">
                        <a:buFont typeface="Arial" panose="020B0604020202020204" pitchFamily="34" charset="0"/>
                        <a:buChar char="•"/>
                      </a:pPr>
                      <a:r>
                        <a:rPr lang="en-US" sz="700" b="0" i="0" u="none" strike="noStrike" dirty="0">
                          <a:solidFill>
                            <a:schemeClr val="tx1">
                              <a:lumMod val="50000"/>
                            </a:schemeClr>
                          </a:solidFill>
                          <a:effectLst/>
                          <a:latin typeface="Arial" panose="020B0604020202020204" pitchFamily="34" charset="0"/>
                        </a:rPr>
                        <a:t>MoM or Report or any other evidence showing that design thinking was utilized for (new and updated) processes</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7347661"/>
                  </a:ext>
                </a:extLst>
              </a:tr>
              <a:tr h="864636">
                <a:tc>
                  <a:txBody>
                    <a:bodyPr/>
                    <a:lstStyle/>
                    <a:p>
                      <a:pPr algn="ctr" rtl="0" fontAlgn="ctr"/>
                      <a:r>
                        <a:rPr lang="en-US" sz="700" b="0" i="0" u="none" strike="noStrike" dirty="0">
                          <a:solidFill>
                            <a:srgbClr val="FFFFFF"/>
                          </a:solidFill>
                          <a:effectLst/>
                          <a:latin typeface="Arial" panose="020B0604020202020204" pitchFamily="34" charset="0"/>
                        </a:rPr>
                        <a:t>3.2.1</a:t>
                      </a:r>
                    </a:p>
                  </a:txBody>
                  <a:tcPr marL="0" marR="0" marT="0" marB="0" anchor="ct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72E83"/>
                    </a:solidFill>
                  </a:tcPr>
                </a:tc>
                <a:tc rowSpan="2">
                  <a:txBody>
                    <a:bodyPr/>
                    <a:lstStyle/>
                    <a:p>
                      <a:pPr marL="60325" indent="0" algn="l" defTabSz="914400" rtl="0" eaLnBrk="1" fontAlgn="ctr" latinLnBrk="0" hangingPunct="1"/>
                      <a:r>
                        <a:rPr lang="en-US" sz="700" b="0" i="0" u="none" strike="noStrike" kern="1200" dirty="0">
                          <a:solidFill>
                            <a:schemeClr val="tx1">
                              <a:lumMod val="50000"/>
                            </a:schemeClr>
                          </a:solidFill>
                          <a:effectLst/>
                          <a:latin typeface="Arial" panose="020B0604020202020204" pitchFamily="34" charset="0"/>
                          <a:ea typeface="+mn-ea"/>
                          <a:cs typeface="+mn-cs"/>
                        </a:rPr>
                        <a:t>Training</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marL="60325" indent="0" algn="l" defTabSz="914400" rtl="0" eaLnBrk="1" fontAlgn="ctr" latinLnBrk="0" hangingPunct="1"/>
                      <a:r>
                        <a:rPr lang="en-US" sz="700" b="0" i="0" u="none" strike="noStrike" kern="1200" dirty="0">
                          <a:solidFill>
                            <a:schemeClr val="tx1">
                              <a:lumMod val="50000"/>
                            </a:schemeClr>
                          </a:solidFill>
                          <a:effectLst/>
                          <a:latin typeface="Arial" panose="020B0604020202020204" pitchFamily="34" charset="0"/>
                          <a:ea typeface="+mn-ea"/>
                          <a:cs typeface="+mn-cs"/>
                        </a:rPr>
                        <a:t>This sub-dimension measures the level of training and awareness that is provided to the people to improve their skills and capabilities to manage the processes </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60325" indent="0" algn="l" defTabSz="914400" rtl="0" eaLnBrk="1" fontAlgn="ctr" latinLnBrk="0" hangingPunct="1"/>
                      <a:r>
                        <a:rPr lang="en-US" sz="700" b="0" i="0" u="none" strike="noStrike" kern="1200" dirty="0">
                          <a:solidFill>
                            <a:schemeClr val="tx1">
                              <a:lumMod val="50000"/>
                            </a:schemeClr>
                          </a:solidFill>
                          <a:effectLst/>
                          <a:latin typeface="Arial" panose="020B0604020202020204" pitchFamily="34" charset="0"/>
                          <a:ea typeface="+mn-ea"/>
                          <a:cs typeface="+mn-cs"/>
                        </a:rPr>
                        <a:t>How many people get Quality training / awareness last one year?</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700" b="0" i="0" u="none" strike="noStrike" dirty="0">
                          <a:solidFill>
                            <a:schemeClr val="tx1">
                              <a:lumMod val="50000"/>
                            </a:schemeClr>
                          </a:solidFill>
                          <a:effectLst/>
                          <a:latin typeface="Arial" panose="020B0604020202020204" pitchFamily="34" charset="0"/>
                        </a:rPr>
                        <a:t>20%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60325" indent="0" algn="l" defTabSz="914400" rtl="0" eaLnBrk="1" fontAlgn="ctr" latinLnBrk="0" hangingPunct="1"/>
                      <a:r>
                        <a:rPr lang="en-US" sz="700" b="0" i="0" u="none" strike="noStrike" kern="1200" dirty="0">
                          <a:solidFill>
                            <a:schemeClr val="tx1">
                              <a:lumMod val="50000"/>
                            </a:schemeClr>
                          </a:solidFill>
                          <a:effectLst/>
                          <a:latin typeface="Arial" panose="020B0604020202020204" pitchFamily="34" charset="0"/>
                          <a:ea typeface="+mn-ea"/>
                          <a:cs typeface="+mn-cs"/>
                        </a:rPr>
                        <a:t>The </a:t>
                      </a:r>
                      <a:r>
                        <a:rPr lang="en-US" sz="700" b="0" i="0" u="none" strike="noStrike" kern="1200">
                          <a:solidFill>
                            <a:schemeClr val="tx1">
                              <a:lumMod val="50000"/>
                            </a:schemeClr>
                          </a:solidFill>
                          <a:effectLst/>
                          <a:latin typeface="Arial" panose="020B0604020202020204" pitchFamily="34" charset="0"/>
                          <a:ea typeface="+mn-ea"/>
                          <a:cs typeface="+mn-cs"/>
                        </a:rPr>
                        <a:t>training can be </a:t>
                      </a:r>
                      <a:r>
                        <a:rPr lang="en-US" sz="700" b="0" i="0" u="none" strike="noStrike" kern="1200" dirty="0">
                          <a:solidFill>
                            <a:schemeClr val="tx1">
                              <a:lumMod val="50000"/>
                            </a:schemeClr>
                          </a:solidFill>
                          <a:effectLst/>
                          <a:latin typeface="Arial" panose="020B0604020202020204" pitchFamily="34" charset="0"/>
                          <a:ea typeface="+mn-ea"/>
                          <a:cs typeface="+mn-cs"/>
                        </a:rPr>
                        <a:t>general quality training (ex. ISO9001, QMS, Lean Management) or domain quality related training (ex. ITIL, COBIT, PMP, ISO20000, ISO27001 )</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60325" indent="0" algn="l" defTabSz="914400" rtl="0" eaLnBrk="1" fontAlgn="ctr" latinLnBrk="0" hangingPunct="1"/>
                      <a:r>
                        <a:rPr lang="en-US" sz="700" b="0" i="0" u="none" strike="noStrike" kern="1200" dirty="0">
                          <a:solidFill>
                            <a:schemeClr val="tx1">
                              <a:lumMod val="50000"/>
                            </a:schemeClr>
                          </a:solidFill>
                          <a:effectLst/>
                          <a:latin typeface="Arial" panose="020B0604020202020204" pitchFamily="34" charset="0"/>
                          <a:ea typeface="+mn-ea"/>
                          <a:cs typeface="+mn-cs"/>
                        </a:rPr>
                        <a:t>Number of Employees training / Total number of Employee</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60325" indent="0" algn="l" defTabSz="914400" rtl="0" eaLnBrk="1" fontAlgn="ctr" latinLnBrk="0" hangingPunct="1"/>
                      <a:r>
                        <a:rPr lang="en-US" sz="700" b="0" i="0" u="none" strike="noStrike" kern="1200" dirty="0">
                          <a:solidFill>
                            <a:schemeClr val="tx1">
                              <a:lumMod val="50000"/>
                            </a:schemeClr>
                          </a:solidFill>
                          <a:effectLst/>
                          <a:latin typeface="Arial" panose="020B0604020202020204" pitchFamily="34" charset="0"/>
                          <a:ea typeface="+mn-ea"/>
                          <a:cs typeface="+mn-cs"/>
                        </a:rPr>
                        <a:t>Get the number of employee who attend the training/awareness </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71450" indent="-114300" algn="l" rtl="0" fontAlgn="ctr">
                        <a:buFont typeface="Arial" panose="020B0604020202020204" pitchFamily="34" charset="0"/>
                        <a:buChar char="•"/>
                      </a:pPr>
                      <a:r>
                        <a:rPr lang="en-US" sz="700" b="0" i="0" u="none" strike="noStrike" dirty="0">
                          <a:solidFill>
                            <a:schemeClr val="tx1">
                              <a:lumMod val="50000"/>
                            </a:schemeClr>
                          </a:solidFill>
                          <a:effectLst/>
                          <a:latin typeface="Arial" panose="020B0604020202020204" pitchFamily="34" charset="0"/>
                        </a:rPr>
                        <a:t>Total No of STC Employee within the GD</a:t>
                      </a:r>
                    </a:p>
                    <a:p>
                      <a:pPr marL="171450" indent="-114300" algn="l" rtl="0" fontAlgn="ctr">
                        <a:buFont typeface="Arial" panose="020B0604020202020204" pitchFamily="34" charset="0"/>
                        <a:buChar char="•"/>
                      </a:pPr>
                      <a:r>
                        <a:rPr lang="en-US" sz="700" b="0" i="0" u="none" strike="noStrike" dirty="0">
                          <a:solidFill>
                            <a:schemeClr val="tx1">
                              <a:lumMod val="50000"/>
                            </a:schemeClr>
                          </a:solidFill>
                          <a:effectLst/>
                          <a:latin typeface="Arial" panose="020B0604020202020204" pitchFamily="34" charset="0"/>
                        </a:rPr>
                        <a:t>No of trained employees </a:t>
                      </a:r>
                    </a:p>
                    <a:p>
                      <a:pPr marL="171450" indent="-114300" algn="l" rtl="0" fontAlgn="ctr">
                        <a:buFont typeface="Arial" panose="020B0604020202020204" pitchFamily="34" charset="0"/>
                        <a:buChar char="•"/>
                      </a:pPr>
                      <a:r>
                        <a:rPr lang="en-US" sz="700" b="0" i="0" u="none" strike="noStrike" dirty="0">
                          <a:solidFill>
                            <a:schemeClr val="tx1">
                              <a:lumMod val="50000"/>
                            </a:schemeClr>
                          </a:solidFill>
                          <a:effectLst/>
                          <a:latin typeface="Arial" panose="020B0604020202020204" pitchFamily="34" charset="0"/>
                        </a:rPr>
                        <a:t>Attendance sheet, or certificate of attendance </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00063425"/>
                  </a:ext>
                </a:extLst>
              </a:tr>
              <a:tr h="973667">
                <a:tc>
                  <a:txBody>
                    <a:bodyPr/>
                    <a:lstStyle/>
                    <a:p>
                      <a:r>
                        <a:rPr lang="en-US" sz="700" b="0" i="0" u="none" strike="noStrike" dirty="0">
                          <a:solidFill>
                            <a:srgbClr val="FFFFFF"/>
                          </a:solidFill>
                          <a:effectLst/>
                          <a:latin typeface="Arial" panose="020B0604020202020204" pitchFamily="34" charset="0"/>
                        </a:rPr>
                        <a:t>3.2.2</a:t>
                      </a:r>
                      <a:endParaRPr lang="en-US" dirty="0"/>
                    </a:p>
                  </a:txBody>
                  <a:tcPr marL="0" marR="0" marT="0" marB="0" anchor="ct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72E83"/>
                    </a:solidFill>
                  </a:tcPr>
                </a:tc>
                <a:tc vMerge="1">
                  <a:txBody>
                    <a:bodyPr/>
                    <a:lstStyle/>
                    <a:p>
                      <a:endParaRPr lang="en-US"/>
                    </a:p>
                  </a:txBody>
                  <a:tcPr>
                    <a:lnL w="6350" cap="flat" cmpd="sng" algn="ctr">
                      <a:solidFill>
                        <a:srgbClr val="000000"/>
                      </a:solidFill>
                      <a:prstDash val="solid"/>
                      <a:round/>
                      <a:headEnd type="none" w="med" len="med"/>
                      <a:tailEnd type="none" w="med" len="med"/>
                    </a:lnL>
                    <a:lnT w="6350" cap="flat" cmpd="sng" algn="ctr">
                      <a:solidFill>
                        <a:srgbClr val="000000"/>
                      </a:solidFill>
                      <a:prstDash val="solid"/>
                      <a:round/>
                      <a:headEnd type="none" w="med" len="med"/>
                      <a:tailEnd type="none" w="med" len="med"/>
                    </a:lnT>
                  </a:tcPr>
                </a:tc>
                <a:tc vMerge="1">
                  <a:txBody>
                    <a:bodyPr/>
                    <a:lstStyle/>
                    <a:p>
                      <a:endParaRPr lang="en-US"/>
                    </a:p>
                  </a:txBody>
                  <a:tcPr>
                    <a:lnT w="6350" cap="flat" cmpd="sng" algn="ctr">
                      <a:solidFill>
                        <a:srgbClr val="000000"/>
                      </a:solidFill>
                      <a:prstDash val="solid"/>
                      <a:round/>
                      <a:headEnd type="none" w="med" len="med"/>
                      <a:tailEnd type="none" w="med" len="med"/>
                    </a:lnT>
                  </a:tcPr>
                </a:tc>
                <a:tc>
                  <a:txBody>
                    <a:bodyPr/>
                    <a:lstStyle/>
                    <a:p>
                      <a:pPr marL="60325" indent="0" algn="l" defTabSz="914400" rtl="0" eaLnBrk="1" fontAlgn="ctr" latinLnBrk="0" hangingPunct="1"/>
                      <a:r>
                        <a:rPr lang="en-US" sz="700" b="0" i="0" u="none" strike="noStrike" kern="1200" dirty="0">
                          <a:solidFill>
                            <a:schemeClr val="tx1">
                              <a:lumMod val="50000"/>
                            </a:schemeClr>
                          </a:solidFill>
                          <a:effectLst/>
                          <a:latin typeface="Arial" panose="020B0604020202020204" pitchFamily="34" charset="0"/>
                          <a:ea typeface="+mn-ea"/>
                          <a:cs typeface="+mn-cs"/>
                        </a:rPr>
                        <a:t>Are people getting process training and awareness for new / updated processes?</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700" b="0" i="0" u="none" strike="noStrike" kern="1200" dirty="0">
                          <a:solidFill>
                            <a:schemeClr val="tx1">
                              <a:lumMod val="50000"/>
                            </a:schemeClr>
                          </a:solidFill>
                          <a:effectLst/>
                          <a:latin typeface="Arial" panose="020B0604020202020204" pitchFamily="34" charset="0"/>
                          <a:ea typeface="+mn-ea"/>
                          <a:cs typeface="+mn-cs"/>
                        </a:rPr>
                        <a:t>20%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60325" indent="0" algn="l" defTabSz="914400" rtl="0" eaLnBrk="1" fontAlgn="ctr" latinLnBrk="0" hangingPunct="1"/>
                      <a:r>
                        <a:rPr lang="en-US" sz="700" b="0" i="0" u="none" strike="noStrike" kern="1200" dirty="0">
                          <a:solidFill>
                            <a:schemeClr val="tx1">
                              <a:lumMod val="50000"/>
                            </a:schemeClr>
                          </a:solidFill>
                          <a:effectLst/>
                          <a:latin typeface="Arial" panose="020B0604020202020204" pitchFamily="34" charset="0"/>
                          <a:ea typeface="+mn-ea"/>
                          <a:cs typeface="+mn-cs"/>
                        </a:rPr>
                        <a:t>% of new / updated processes for which training was conduced</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60325" indent="0" algn="l" defTabSz="914400" rtl="0" eaLnBrk="1" fontAlgn="ctr" latinLnBrk="0" hangingPunct="1"/>
                      <a:r>
                        <a:rPr lang="en-US" sz="700" b="0" i="0" u="none" strike="noStrike" kern="1200" dirty="0">
                          <a:solidFill>
                            <a:schemeClr val="tx1">
                              <a:lumMod val="50000"/>
                            </a:schemeClr>
                          </a:solidFill>
                          <a:effectLst/>
                          <a:latin typeface="Arial" panose="020B0604020202020204" pitchFamily="34" charset="0"/>
                          <a:ea typeface="+mn-ea"/>
                          <a:cs typeface="+mn-cs"/>
                        </a:rPr>
                        <a:t>No of (new / updated) processes for which training, awareness has been conducted / Total number of (updated or new) processes </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60325" indent="0" algn="l" defTabSz="914400" rtl="0" eaLnBrk="1" fontAlgn="ctr" latinLnBrk="0" hangingPunct="1"/>
                      <a:r>
                        <a:rPr lang="en-US" sz="700" b="0" i="0" u="none" strike="noStrike" kern="1200" dirty="0">
                          <a:solidFill>
                            <a:schemeClr val="tx1">
                              <a:lumMod val="50000"/>
                            </a:schemeClr>
                          </a:solidFill>
                          <a:effectLst/>
                          <a:latin typeface="Arial" panose="020B0604020202020204" pitchFamily="34" charset="0"/>
                          <a:ea typeface="+mn-ea"/>
                          <a:cs typeface="+mn-cs"/>
                        </a:rPr>
                        <a:t>For each updated or new process, add a status for process training or awareness (training conduced / not conduced)</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71450" indent="-114300">
                        <a:buFont typeface="Arial" panose="020B0604020202020204" pitchFamily="34" charset="0"/>
                        <a:buChar char="•"/>
                      </a:pPr>
                      <a:r>
                        <a:rPr lang="en-US" sz="700" b="0" i="0" u="none" strike="noStrike" kern="1200" dirty="0">
                          <a:solidFill>
                            <a:schemeClr val="tx1">
                              <a:lumMod val="50000"/>
                            </a:schemeClr>
                          </a:solidFill>
                          <a:effectLst/>
                          <a:latin typeface="Arial" panose="020B0604020202020204" pitchFamily="34" charset="0"/>
                          <a:ea typeface="+mn-ea"/>
                          <a:cs typeface="+mn-cs"/>
                        </a:rPr>
                        <a:t>Processes name  where training /awareness/handover sessions have been conducted </a:t>
                      </a:r>
                    </a:p>
                    <a:p>
                      <a:pPr marL="171450" indent="-114300">
                        <a:buFont typeface="Arial" panose="020B0604020202020204" pitchFamily="34" charset="0"/>
                        <a:buChar char="•"/>
                      </a:pPr>
                      <a:r>
                        <a:rPr lang="en-US" sz="700" b="0" i="0" u="none" strike="noStrike" kern="1200" dirty="0">
                          <a:solidFill>
                            <a:schemeClr val="tx1">
                              <a:lumMod val="50000"/>
                            </a:schemeClr>
                          </a:solidFill>
                          <a:effectLst/>
                          <a:latin typeface="Arial" panose="020B0604020202020204" pitchFamily="34" charset="0"/>
                          <a:ea typeface="+mn-ea"/>
                          <a:cs typeface="+mn-cs"/>
                        </a:rPr>
                        <a:t>Attendance sheet, or certificate of attendance for process training and handover session  </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479977">
                <a:tc>
                  <a:txBody>
                    <a:bodyPr/>
                    <a:lstStyle/>
                    <a:p>
                      <a:pPr algn="ctr" rtl="0" fontAlgn="ctr"/>
                      <a:r>
                        <a:rPr lang="en-US" sz="700" b="0" i="0" u="none" strike="noStrike" dirty="0">
                          <a:solidFill>
                            <a:srgbClr val="FFFFFF"/>
                          </a:solidFill>
                          <a:effectLst/>
                          <a:latin typeface="Arial" panose="020B0604020202020204" pitchFamily="34" charset="0"/>
                        </a:rPr>
                        <a:t>3.3.1</a:t>
                      </a:r>
                    </a:p>
                  </a:txBody>
                  <a:tcPr marL="0" marR="0" marT="0" marB="0" anchor="ct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72E83"/>
                    </a:solidFill>
                  </a:tcPr>
                </a:tc>
                <a:tc rowSpan="2">
                  <a:txBody>
                    <a:bodyPr/>
                    <a:lstStyle/>
                    <a:p>
                      <a:pPr marL="60325" indent="0" algn="l" defTabSz="914400" rtl="0" eaLnBrk="1" fontAlgn="ctr" latinLnBrk="0" hangingPunct="1"/>
                      <a:r>
                        <a:rPr lang="en-US" sz="700" b="0" i="0" u="none" strike="noStrike" kern="1200" dirty="0">
                          <a:solidFill>
                            <a:schemeClr val="tx1">
                              <a:lumMod val="50000"/>
                            </a:schemeClr>
                          </a:solidFill>
                          <a:effectLst/>
                          <a:latin typeface="Arial" panose="020B0604020202020204" pitchFamily="34" charset="0"/>
                          <a:ea typeface="+mn-ea"/>
                          <a:cs typeface="+mn-cs"/>
                        </a:rPr>
                        <a:t>Customer Satisfaction </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marL="60325" indent="0" algn="l" defTabSz="914400" rtl="0" eaLnBrk="1" fontAlgn="ctr" latinLnBrk="0" hangingPunct="1"/>
                      <a:r>
                        <a:rPr lang="en-US" sz="700" b="0" i="0" u="none" strike="noStrike" kern="1200" dirty="0">
                          <a:solidFill>
                            <a:schemeClr val="tx1">
                              <a:lumMod val="50000"/>
                            </a:schemeClr>
                          </a:solidFill>
                          <a:effectLst/>
                          <a:latin typeface="Arial" panose="020B0604020202020204" pitchFamily="34" charset="0"/>
                          <a:ea typeface="+mn-ea"/>
                          <a:cs typeface="+mn-cs"/>
                        </a:rPr>
                        <a:t>This sub-dimension measures if the culture of customer centricity is maintained.</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60325" indent="0" algn="l" defTabSz="914400" rtl="0" eaLnBrk="1" fontAlgn="ctr" latinLnBrk="0" hangingPunct="1"/>
                      <a:r>
                        <a:rPr lang="en-US" sz="700" b="0" i="0" u="none" strike="noStrike" kern="1200" dirty="0">
                          <a:solidFill>
                            <a:schemeClr val="tx1">
                              <a:lumMod val="50000"/>
                            </a:schemeClr>
                          </a:solidFill>
                          <a:effectLst/>
                          <a:latin typeface="Arial" panose="020B0604020202020204" pitchFamily="34" charset="0"/>
                          <a:ea typeface="+mn-ea"/>
                          <a:cs typeface="+mn-cs"/>
                        </a:rPr>
                        <a:t>Are there well defined mechanism to measure customer satisfaction level (internal &amp; external)?</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700" b="0" i="0" u="none" strike="noStrike" kern="1200" dirty="0">
                          <a:solidFill>
                            <a:schemeClr val="tx1">
                              <a:lumMod val="50000"/>
                            </a:schemeClr>
                          </a:solidFill>
                          <a:effectLst/>
                          <a:latin typeface="Arial" panose="020B0604020202020204" pitchFamily="34" charset="0"/>
                          <a:ea typeface="+mn-ea"/>
                          <a:cs typeface="+mn-cs"/>
                        </a:rPr>
                        <a:t>20%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60325" indent="0" algn="l" defTabSz="914400" rtl="0" eaLnBrk="1" fontAlgn="ctr" latinLnBrk="0" hangingPunct="1"/>
                      <a:r>
                        <a:rPr lang="en-US" sz="700" b="0" i="0" u="none" strike="noStrike" kern="1200" dirty="0">
                          <a:solidFill>
                            <a:schemeClr val="tx1">
                              <a:lumMod val="50000"/>
                            </a:schemeClr>
                          </a:solidFill>
                          <a:effectLst/>
                          <a:latin typeface="Arial" panose="020B0604020202020204" pitchFamily="34" charset="0"/>
                          <a:ea typeface="+mn-ea"/>
                          <a:cs typeface="+mn-cs"/>
                        </a:rPr>
                        <a:t>Response in percentile of customer entities</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60325" indent="0" algn="l" defTabSz="914400" rtl="0" eaLnBrk="1" fontAlgn="ctr" latinLnBrk="0" hangingPunct="1"/>
                      <a:r>
                        <a:rPr lang="en-US" sz="700" b="0" i="0" u="none" strike="noStrike" kern="1200" dirty="0">
                          <a:solidFill>
                            <a:schemeClr val="tx1">
                              <a:lumMod val="50000"/>
                            </a:schemeClr>
                          </a:solidFill>
                          <a:effectLst/>
                          <a:latin typeface="Arial" panose="020B0604020202020204" pitchFamily="34" charset="0"/>
                          <a:ea typeface="+mn-ea"/>
                          <a:cs typeface="+mn-cs"/>
                        </a:rPr>
                        <a:t>Number of customer feedback collected / Number of total customer entities </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60325" indent="0" algn="l" defTabSz="914400" rtl="0" eaLnBrk="1" fontAlgn="ctr" latinLnBrk="0" hangingPunct="1"/>
                      <a:r>
                        <a:rPr lang="en-US" sz="700" b="0" i="0" u="none" strike="noStrike" kern="1200" dirty="0">
                          <a:solidFill>
                            <a:schemeClr val="tx1">
                              <a:lumMod val="50000"/>
                            </a:schemeClr>
                          </a:solidFill>
                          <a:effectLst/>
                          <a:latin typeface="Arial" panose="020B0604020202020204" pitchFamily="34" charset="0"/>
                          <a:ea typeface="+mn-ea"/>
                          <a:cs typeface="+mn-cs"/>
                        </a:rPr>
                        <a:t>list all of the GD customers (internal or external) and identify the customers where the feedback/survey has been collected or not</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71450" indent="-114300" algn="l" rtl="0" fontAlgn="ctr">
                        <a:buFont typeface="Arial" panose="020B0604020202020204" pitchFamily="34" charset="0"/>
                        <a:buChar char="•"/>
                      </a:pPr>
                      <a:r>
                        <a:rPr lang="en-US" sz="700" b="0" i="0" u="none" strike="noStrike" kern="1200" dirty="0">
                          <a:solidFill>
                            <a:schemeClr val="tx1">
                              <a:lumMod val="50000"/>
                            </a:schemeClr>
                          </a:solidFill>
                          <a:effectLst/>
                          <a:latin typeface="Arial" panose="020B0604020202020204" pitchFamily="34" charset="0"/>
                          <a:ea typeface="+mn-ea"/>
                          <a:cs typeface="+mn-cs"/>
                        </a:rPr>
                        <a:t>Name of internal or external customers </a:t>
                      </a:r>
                    </a:p>
                    <a:p>
                      <a:pPr marL="171450" indent="-114300" algn="l" rtl="0" fontAlgn="ctr">
                        <a:buFont typeface="Arial" panose="020B0604020202020204" pitchFamily="34" charset="0"/>
                        <a:buChar char="•"/>
                      </a:pPr>
                      <a:r>
                        <a:rPr lang="en-US" sz="700" b="0" i="0" u="none" strike="noStrike" kern="1200" dirty="0">
                          <a:solidFill>
                            <a:schemeClr val="tx1">
                              <a:lumMod val="50000"/>
                            </a:schemeClr>
                          </a:solidFill>
                          <a:effectLst/>
                          <a:latin typeface="Arial" panose="020B0604020202020204" pitchFamily="34" charset="0"/>
                          <a:ea typeface="+mn-ea"/>
                          <a:cs typeface="+mn-cs"/>
                        </a:rPr>
                        <a:t>The customer (s) where the satisfaction or feedback collected or measured </a:t>
                      </a:r>
                    </a:p>
                    <a:p>
                      <a:pPr marL="171450" indent="-114300" algn="l" rtl="0" fontAlgn="ctr">
                        <a:buFont typeface="Arial" panose="020B0604020202020204" pitchFamily="34" charset="0"/>
                        <a:buChar char="•"/>
                      </a:pPr>
                      <a:r>
                        <a:rPr lang="en-US" sz="700" b="0" i="0" u="none" strike="noStrike" kern="1200" dirty="0">
                          <a:solidFill>
                            <a:schemeClr val="tx1">
                              <a:lumMod val="50000"/>
                            </a:schemeClr>
                          </a:solidFill>
                          <a:effectLst/>
                          <a:latin typeface="Arial" panose="020B0604020202020204" pitchFamily="34" charset="0"/>
                          <a:ea typeface="+mn-ea"/>
                          <a:cs typeface="+mn-cs"/>
                        </a:rPr>
                        <a:t>customer survey result or feedback </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49332576"/>
                  </a:ext>
                </a:extLst>
              </a:tr>
              <a:tr h="728790">
                <a:tc>
                  <a:txBody>
                    <a:bodyPr/>
                    <a:lstStyle/>
                    <a:p>
                      <a:pPr algn="ctr"/>
                      <a:r>
                        <a:rPr lang="en-US" sz="700" b="0" i="0" u="none" strike="noStrike" dirty="0">
                          <a:solidFill>
                            <a:schemeClr val="bg1"/>
                          </a:solidFill>
                          <a:effectLst/>
                          <a:latin typeface="Arial" panose="020B0604020202020204" pitchFamily="34" charset="0"/>
                        </a:rPr>
                        <a:t>3.3.2</a:t>
                      </a:r>
                      <a:endParaRPr lang="en-US" dirty="0">
                        <a:solidFill>
                          <a:schemeClr val="bg1"/>
                        </a:solidFill>
                      </a:endParaRPr>
                    </a:p>
                  </a:txBody>
                  <a:tcPr marL="0" marR="0" marT="0" marB="0" anchor="ct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72E83"/>
                    </a:solidFill>
                  </a:tcPr>
                </a:tc>
                <a:tc vMerge="1">
                  <a:txBody>
                    <a:bodyPr/>
                    <a:lstStyle/>
                    <a:p>
                      <a:endParaRPr lang="en-US"/>
                    </a:p>
                  </a:txBody>
                  <a:tcPr>
                    <a:lnL w="6350" cap="flat" cmpd="sng" algn="ctr">
                      <a:solidFill>
                        <a:srgbClr val="000000"/>
                      </a:solidFill>
                      <a:prstDash val="solid"/>
                      <a:round/>
                      <a:headEnd type="none" w="med" len="med"/>
                      <a:tailEnd type="none" w="med" len="med"/>
                    </a:lnL>
                    <a:lnT w="6350" cap="flat" cmpd="sng" algn="ctr">
                      <a:solidFill>
                        <a:srgbClr val="000000"/>
                      </a:solidFill>
                      <a:prstDash val="solid"/>
                      <a:round/>
                      <a:headEnd type="none" w="med" len="med"/>
                      <a:tailEnd type="none" w="med" len="med"/>
                    </a:lnT>
                  </a:tcPr>
                </a:tc>
                <a:tc vMerge="1">
                  <a:txBody>
                    <a:bodyPr/>
                    <a:lstStyle/>
                    <a:p>
                      <a:endParaRPr lang="en-US"/>
                    </a:p>
                  </a:txBody>
                  <a:tcPr>
                    <a:lnT w="6350" cap="flat" cmpd="sng" algn="ctr">
                      <a:solidFill>
                        <a:srgbClr val="000000"/>
                      </a:solidFill>
                      <a:prstDash val="solid"/>
                      <a:round/>
                      <a:headEnd type="none" w="med" len="med"/>
                      <a:tailEnd type="none" w="med" len="med"/>
                    </a:lnT>
                  </a:tcPr>
                </a:tc>
                <a:tc>
                  <a:txBody>
                    <a:bodyPr/>
                    <a:lstStyle/>
                    <a:p>
                      <a:pPr marL="60325" indent="0" algn="l" defTabSz="914400" rtl="0" eaLnBrk="1" fontAlgn="ctr" latinLnBrk="0" hangingPunct="1"/>
                      <a:r>
                        <a:rPr lang="en-US" sz="700" b="0" i="0" u="none" strike="noStrike" kern="1200" dirty="0">
                          <a:solidFill>
                            <a:schemeClr val="tx1">
                              <a:lumMod val="50000"/>
                            </a:schemeClr>
                          </a:solidFill>
                          <a:effectLst/>
                          <a:latin typeface="Arial" panose="020B0604020202020204" pitchFamily="34" charset="0"/>
                          <a:ea typeface="+mn-ea"/>
                          <a:cs typeface="+mn-cs"/>
                        </a:rPr>
                        <a:t>Is the customer experience addressed during the process design?</a:t>
                      </a:r>
                    </a:p>
                    <a:p>
                      <a:pPr marL="60325" indent="0" algn="l" defTabSz="914400" rtl="0" eaLnBrk="1" fontAlgn="ctr" latinLnBrk="0" hangingPunct="1"/>
                      <a:r>
                        <a:rPr lang="en-US" sz="700" b="0" i="0" u="none" strike="noStrike" kern="1200" dirty="0">
                          <a:solidFill>
                            <a:schemeClr val="tx1">
                              <a:lumMod val="50000"/>
                            </a:schemeClr>
                          </a:solidFill>
                          <a:effectLst/>
                          <a:latin typeface="Arial" panose="020B0604020202020204" pitchFamily="34" charset="0"/>
                          <a:ea typeface="+mn-ea"/>
                          <a:cs typeface="+mn-cs"/>
                        </a:rPr>
                        <a:t>(Customers were engaged in process design workshops, and  Customer feedback (Voice of customer) has been considered as an input for process design)</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700" b="0" i="0" u="none" strike="noStrike" kern="1200" dirty="0">
                          <a:solidFill>
                            <a:schemeClr val="tx1">
                              <a:lumMod val="50000"/>
                            </a:schemeClr>
                          </a:solidFill>
                          <a:effectLst/>
                          <a:latin typeface="Arial" panose="020B0604020202020204" pitchFamily="34" charset="0"/>
                          <a:ea typeface="+mn-ea"/>
                          <a:cs typeface="+mn-cs"/>
                        </a:rPr>
                        <a:t>15%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60325" indent="0" algn="l" defTabSz="914400" rtl="0" eaLnBrk="1" fontAlgn="ctr" latinLnBrk="0" hangingPunct="1"/>
                      <a:r>
                        <a:rPr lang="en-US" sz="700" b="0" i="0" u="none" strike="noStrike" kern="1200" dirty="0">
                          <a:solidFill>
                            <a:schemeClr val="tx1">
                              <a:lumMod val="50000"/>
                            </a:schemeClr>
                          </a:solidFill>
                          <a:effectLst/>
                          <a:latin typeface="Arial" panose="020B0604020202020204" pitchFamily="34" charset="0"/>
                          <a:ea typeface="+mn-ea"/>
                          <a:cs typeface="+mn-cs"/>
                        </a:rPr>
                        <a:t>% of processes where  customer experience has been addressed (7.5% for customer engagement in process design, 7.5% voice of customer mechanism)</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60325" indent="0" algn="l" defTabSz="914400" rtl="0" eaLnBrk="1" fontAlgn="ctr" latinLnBrk="0" hangingPunct="1"/>
                      <a:r>
                        <a:rPr lang="en-US" sz="700" b="0" i="0" u="none" strike="noStrike" kern="1200" dirty="0">
                          <a:solidFill>
                            <a:schemeClr val="tx1">
                              <a:lumMod val="50000"/>
                            </a:schemeClr>
                          </a:solidFill>
                          <a:effectLst/>
                          <a:latin typeface="Arial" panose="020B0604020202020204" pitchFamily="34" charset="0"/>
                          <a:ea typeface="+mn-ea"/>
                          <a:cs typeface="+mn-cs"/>
                        </a:rPr>
                        <a:t>No of processes designed with customer experience addressed (customer were engaged or Customer feedback has been considered)/ Total number of processes designed</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60325" indent="0" algn="l" defTabSz="914400" rtl="0" eaLnBrk="1" fontAlgn="ctr" latinLnBrk="0" hangingPunct="1"/>
                      <a:r>
                        <a:rPr lang="en-US" sz="700" b="0" i="0" u="none" strike="noStrike" kern="1200" dirty="0">
                          <a:solidFill>
                            <a:schemeClr val="tx1">
                              <a:lumMod val="50000"/>
                            </a:schemeClr>
                          </a:solidFill>
                          <a:effectLst/>
                          <a:latin typeface="Arial" panose="020B0604020202020204" pitchFamily="34" charset="0"/>
                          <a:ea typeface="+mn-ea"/>
                          <a:cs typeface="+mn-cs"/>
                        </a:rPr>
                        <a:t>Currently, this criterion will not be measured as it requires a specific mechanism to validate whether the customer has participated in process design or not and document such participation.</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60325" indent="0" algn="l" defTabSz="914400" rtl="0" eaLnBrk="1" fontAlgn="ctr" latinLnBrk="0" hangingPunct="1"/>
                      <a:r>
                        <a:rPr lang="en-US" sz="700" b="0" i="0" u="none" strike="noStrike" kern="1200" dirty="0">
                          <a:solidFill>
                            <a:schemeClr val="tx1">
                              <a:lumMod val="50000"/>
                            </a:schemeClr>
                          </a:solidFill>
                          <a:effectLst/>
                          <a:latin typeface="Arial" panose="020B0604020202020204" pitchFamily="34" charset="0"/>
                          <a:ea typeface="+mn-ea"/>
                          <a:cs typeface="+mn-cs"/>
                        </a:rPr>
                        <a:t>Design workshop </a:t>
                      </a:r>
                      <a:r>
                        <a:rPr lang="en-US" sz="700" b="0" i="0" u="none" strike="noStrike" kern="1200" dirty="0" err="1">
                          <a:solidFill>
                            <a:schemeClr val="tx1">
                              <a:lumMod val="50000"/>
                            </a:schemeClr>
                          </a:solidFill>
                          <a:effectLst/>
                          <a:latin typeface="Arial" panose="020B0604020202020204" pitchFamily="34" charset="0"/>
                          <a:ea typeface="+mn-ea"/>
                          <a:cs typeface="+mn-cs"/>
                        </a:rPr>
                        <a:t>MoM</a:t>
                      </a:r>
                      <a:r>
                        <a:rPr lang="en-US" sz="700" b="0" i="0" u="none" strike="noStrike" kern="1200" dirty="0">
                          <a:solidFill>
                            <a:schemeClr val="tx1">
                              <a:lumMod val="50000"/>
                            </a:schemeClr>
                          </a:solidFill>
                          <a:effectLst/>
                          <a:latin typeface="Arial" panose="020B0604020202020204" pitchFamily="34" charset="0"/>
                          <a:ea typeface="+mn-ea"/>
                          <a:cs typeface="+mn-cs"/>
                        </a:rPr>
                        <a:t> list the customer name, the customer is in the process approval board, also, process design itself as per process documentation captures "voice of customer".</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31781578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1D7321B-7EE8-4D08-A6E0-DE306ABBB887}"/>
              </a:ext>
            </a:extLst>
          </p:cNvPr>
          <p:cNvSpPr>
            <a:spLocks noGrp="1"/>
          </p:cNvSpPr>
          <p:nvPr>
            <p:ph type="sldNum" sz="quarter" idx="4"/>
          </p:nvPr>
        </p:nvSpPr>
        <p:spPr/>
        <p:txBody>
          <a:bodyPr/>
          <a:lstStyle/>
          <a:p>
            <a:pPr defTabSz="1213838"/>
            <a:fld id="{5CFFC625-3172-475A-8D6E-A802FCB1DA5C}" type="slidenum">
              <a:rPr lang="en-US" smtClean="0"/>
              <a:pPr defTabSz="1213838"/>
              <a:t>19</a:t>
            </a:fld>
            <a:endParaRPr lang="en-US" dirty="0"/>
          </a:p>
        </p:txBody>
      </p:sp>
      <p:grpSp>
        <p:nvGrpSpPr>
          <p:cNvPr id="3" name="Grupo 12">
            <a:extLst>
              <a:ext uri="{FF2B5EF4-FFF2-40B4-BE49-F238E27FC236}">
                <a16:creationId xmlns:a16="http://schemas.microsoft.com/office/drawing/2014/main" id="{2ECAF325-D03A-4B5A-9C0D-C2D01DC1E677}"/>
              </a:ext>
            </a:extLst>
          </p:cNvPr>
          <p:cNvGrpSpPr/>
          <p:nvPr/>
        </p:nvGrpSpPr>
        <p:grpSpPr>
          <a:xfrm>
            <a:off x="0" y="331855"/>
            <a:ext cx="8133770" cy="624773"/>
            <a:chOff x="0" y="2721769"/>
            <a:chExt cx="8965175" cy="1406525"/>
          </a:xfrm>
        </p:grpSpPr>
        <p:sp>
          <p:nvSpPr>
            <p:cNvPr id="4" name="Rectángulo 10">
              <a:extLst>
                <a:ext uri="{FF2B5EF4-FFF2-40B4-BE49-F238E27FC236}">
                  <a16:creationId xmlns:a16="http://schemas.microsoft.com/office/drawing/2014/main" id="{9979F5D0-A60A-43CB-81F1-78C69A03F31F}"/>
                </a:ext>
              </a:extLst>
            </p:cNvPr>
            <p:cNvSpPr/>
            <p:nvPr userDrawn="1"/>
          </p:nvSpPr>
          <p:spPr>
            <a:xfrm>
              <a:off x="0" y="2721769"/>
              <a:ext cx="8319712" cy="1406525"/>
            </a:xfrm>
            <a:prstGeom prst="rect">
              <a:avLst/>
            </a:prstGeom>
            <a:solidFill>
              <a:srgbClr val="4F008C"/>
            </a:solidFill>
            <a:ln w="12700" cap="flat" cmpd="sng" algn="ctr">
              <a:noFill/>
              <a:prstDash val="solid"/>
              <a:miter lim="800000"/>
            </a:ln>
            <a:effectLst/>
          </p:spPr>
          <p:txBody>
            <a:bodyPr rtlCol="0" anchor="ctr"/>
            <a:lstStyle/>
            <a:p>
              <a:pPr>
                <a:defRPr/>
              </a:pPr>
              <a:r>
                <a:rPr lang="en-US" sz="2400" b="1" i="1" dirty="0">
                  <a:solidFill>
                    <a:srgbClr val="FFFFFF"/>
                  </a:solidFill>
                  <a:latin typeface="Arial" panose="020B0604020202020204" pitchFamily="34" charset="0"/>
                </a:rPr>
                <a:t>Technology Maturity Evaluation </a:t>
              </a:r>
              <a:r>
                <a:rPr lang="en-US" sz="2400" b="1" dirty="0">
                  <a:solidFill>
                    <a:schemeClr val="bg1"/>
                  </a:solidFill>
                  <a:latin typeface="Century Gothic" panose="020B0502020202020204" pitchFamily="34" charset="0"/>
                </a:rPr>
                <a:t> </a:t>
              </a:r>
            </a:p>
          </p:txBody>
        </p:sp>
        <p:sp>
          <p:nvSpPr>
            <p:cNvPr id="5" name="Rectángulo 11">
              <a:extLst>
                <a:ext uri="{FF2B5EF4-FFF2-40B4-BE49-F238E27FC236}">
                  <a16:creationId xmlns:a16="http://schemas.microsoft.com/office/drawing/2014/main" id="{698FD01D-C4AC-41CB-92C8-2DD1BFE428E7}"/>
                </a:ext>
              </a:extLst>
            </p:cNvPr>
            <p:cNvSpPr/>
            <p:nvPr userDrawn="1"/>
          </p:nvSpPr>
          <p:spPr>
            <a:xfrm>
              <a:off x="8319712" y="2721769"/>
              <a:ext cx="645463" cy="1406525"/>
            </a:xfrm>
            <a:prstGeom prst="rect">
              <a:avLst/>
            </a:prstGeom>
            <a:solidFill>
              <a:srgbClr val="FF375E"/>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s-ES" sz="1800" b="0" i="0" u="none" strike="noStrike" kern="0" cap="none" spc="0" normalizeH="0" baseline="0" noProof="0" dirty="0">
                <a:ln>
                  <a:noFill/>
                </a:ln>
                <a:solidFill>
                  <a:srgbClr val="FFFFFF"/>
                </a:solidFill>
                <a:effectLst/>
                <a:uLnTx/>
                <a:uFillTx/>
                <a:latin typeface="Arial"/>
                <a:ea typeface="+mn-ea"/>
                <a:cs typeface="+mn-cs"/>
              </a:endParaRPr>
            </a:p>
          </p:txBody>
        </p:sp>
      </p:grpSp>
      <p:graphicFrame>
        <p:nvGraphicFramePr>
          <p:cNvPr id="6" name="Table 5">
            <a:extLst>
              <a:ext uri="{FF2B5EF4-FFF2-40B4-BE49-F238E27FC236}">
                <a16:creationId xmlns:a16="http://schemas.microsoft.com/office/drawing/2014/main" id="{D09C6465-4B55-4666-BCF7-87E7084EAFA5}"/>
              </a:ext>
            </a:extLst>
          </p:cNvPr>
          <p:cNvGraphicFramePr>
            <a:graphicFrameLocks noGrp="1"/>
          </p:cNvGraphicFramePr>
          <p:nvPr>
            <p:extLst>
              <p:ext uri="{D42A27DB-BD31-4B8C-83A1-F6EECF244321}">
                <p14:modId xmlns:p14="http://schemas.microsoft.com/office/powerpoint/2010/main" val="3525855733"/>
              </p:ext>
            </p:extLst>
          </p:nvPr>
        </p:nvGraphicFramePr>
        <p:xfrm>
          <a:off x="476086" y="1371910"/>
          <a:ext cx="11239828" cy="4114179"/>
        </p:xfrm>
        <a:graphic>
          <a:graphicData uri="http://schemas.openxmlformats.org/drawingml/2006/table">
            <a:tbl>
              <a:tblPr/>
              <a:tblGrid>
                <a:gridCol w="382465">
                  <a:extLst>
                    <a:ext uri="{9D8B030D-6E8A-4147-A177-3AD203B41FA5}">
                      <a16:colId xmlns:a16="http://schemas.microsoft.com/office/drawing/2014/main" val="2052140305"/>
                    </a:ext>
                  </a:extLst>
                </a:gridCol>
                <a:gridCol w="946006">
                  <a:extLst>
                    <a:ext uri="{9D8B030D-6E8A-4147-A177-3AD203B41FA5}">
                      <a16:colId xmlns:a16="http://schemas.microsoft.com/office/drawing/2014/main" val="2845692679"/>
                    </a:ext>
                  </a:extLst>
                </a:gridCol>
                <a:gridCol w="970697">
                  <a:extLst>
                    <a:ext uri="{9D8B030D-6E8A-4147-A177-3AD203B41FA5}">
                      <a16:colId xmlns:a16="http://schemas.microsoft.com/office/drawing/2014/main" val="3833111386"/>
                    </a:ext>
                  </a:extLst>
                </a:gridCol>
                <a:gridCol w="1693375">
                  <a:extLst>
                    <a:ext uri="{9D8B030D-6E8A-4147-A177-3AD203B41FA5}">
                      <a16:colId xmlns:a16="http://schemas.microsoft.com/office/drawing/2014/main" val="83316564"/>
                    </a:ext>
                  </a:extLst>
                </a:gridCol>
                <a:gridCol w="433321">
                  <a:extLst>
                    <a:ext uri="{9D8B030D-6E8A-4147-A177-3AD203B41FA5}">
                      <a16:colId xmlns:a16="http://schemas.microsoft.com/office/drawing/2014/main" val="530465395"/>
                    </a:ext>
                  </a:extLst>
                </a:gridCol>
                <a:gridCol w="1248650">
                  <a:extLst>
                    <a:ext uri="{9D8B030D-6E8A-4147-A177-3AD203B41FA5}">
                      <a16:colId xmlns:a16="http://schemas.microsoft.com/office/drawing/2014/main" val="1930245716"/>
                    </a:ext>
                  </a:extLst>
                </a:gridCol>
                <a:gridCol w="1488117">
                  <a:extLst>
                    <a:ext uri="{9D8B030D-6E8A-4147-A177-3AD203B41FA5}">
                      <a16:colId xmlns:a16="http://schemas.microsoft.com/office/drawing/2014/main" val="3395685518"/>
                    </a:ext>
                  </a:extLst>
                </a:gridCol>
                <a:gridCol w="1903432">
                  <a:extLst>
                    <a:ext uri="{9D8B030D-6E8A-4147-A177-3AD203B41FA5}">
                      <a16:colId xmlns:a16="http://schemas.microsoft.com/office/drawing/2014/main" val="2280918429"/>
                    </a:ext>
                  </a:extLst>
                </a:gridCol>
                <a:gridCol w="2173765">
                  <a:extLst>
                    <a:ext uri="{9D8B030D-6E8A-4147-A177-3AD203B41FA5}">
                      <a16:colId xmlns:a16="http://schemas.microsoft.com/office/drawing/2014/main" val="4046202268"/>
                    </a:ext>
                  </a:extLst>
                </a:gridCol>
              </a:tblGrid>
              <a:tr h="157243">
                <a:tc>
                  <a:txBody>
                    <a:bodyPr/>
                    <a:lstStyle/>
                    <a:p>
                      <a:pPr algn="ctr" rtl="0" fontAlgn="ctr"/>
                      <a:r>
                        <a:rPr lang="en-US" sz="700" b="1" i="1" u="none" strike="noStrike" dirty="0">
                          <a:solidFill>
                            <a:srgbClr val="FFFFFF"/>
                          </a:solidFill>
                          <a:effectLst/>
                          <a:latin typeface="Arial" panose="020B0604020202020204" pitchFamily="34" charset="0"/>
                        </a:rPr>
                        <a:t>No.</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72E83"/>
                    </a:solidFill>
                  </a:tcPr>
                </a:tc>
                <a:tc>
                  <a:txBody>
                    <a:bodyPr/>
                    <a:lstStyle/>
                    <a:p>
                      <a:pPr algn="ctr" rtl="0" fontAlgn="ctr"/>
                      <a:r>
                        <a:rPr lang="en-US" sz="700" b="1" i="0" u="none" strike="noStrike">
                          <a:solidFill>
                            <a:srgbClr val="FFFFFF"/>
                          </a:solidFill>
                          <a:effectLst/>
                          <a:latin typeface="Arial" panose="020B0604020202020204" pitchFamily="34" charset="0"/>
                        </a:rPr>
                        <a:t>Sub-Dimension</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72E83"/>
                    </a:solidFill>
                  </a:tcPr>
                </a:tc>
                <a:tc>
                  <a:txBody>
                    <a:bodyPr/>
                    <a:lstStyle/>
                    <a:p>
                      <a:pPr algn="ctr" rtl="0" fontAlgn="ctr"/>
                      <a:r>
                        <a:rPr lang="en-US" sz="700" b="1" i="0" u="none" strike="noStrike">
                          <a:solidFill>
                            <a:srgbClr val="FFFFFF"/>
                          </a:solidFill>
                          <a:effectLst/>
                          <a:latin typeface="Arial" panose="020B0604020202020204" pitchFamily="34" charset="0"/>
                        </a:rPr>
                        <a:t>Description</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72E83"/>
                    </a:solidFill>
                  </a:tcPr>
                </a:tc>
                <a:tc>
                  <a:txBody>
                    <a:bodyPr/>
                    <a:lstStyle/>
                    <a:p>
                      <a:pPr algn="ctr" rtl="0" fontAlgn="ctr"/>
                      <a:r>
                        <a:rPr lang="en-US" sz="700" b="1" i="0" u="none" strike="noStrike">
                          <a:solidFill>
                            <a:srgbClr val="FFFFFF"/>
                          </a:solidFill>
                          <a:effectLst/>
                          <a:latin typeface="Arial" panose="020B0604020202020204" pitchFamily="34" charset="0"/>
                        </a:rPr>
                        <a:t>Questions</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72E83"/>
                    </a:solidFill>
                  </a:tcPr>
                </a:tc>
                <a:tc>
                  <a:txBody>
                    <a:bodyPr/>
                    <a:lstStyle/>
                    <a:p>
                      <a:pPr algn="ctr" rtl="0" fontAlgn="ctr"/>
                      <a:r>
                        <a:rPr lang="en-US" sz="700" b="1" i="0" u="none" strike="noStrike">
                          <a:solidFill>
                            <a:srgbClr val="FFFFFF"/>
                          </a:solidFill>
                          <a:effectLst/>
                          <a:latin typeface="Arial" panose="020B0604020202020204" pitchFamily="34" charset="0"/>
                        </a:rPr>
                        <a:t>Criteria Weight</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72E83"/>
                    </a:solidFill>
                  </a:tcPr>
                </a:tc>
                <a:tc>
                  <a:txBody>
                    <a:bodyPr/>
                    <a:lstStyle/>
                    <a:p>
                      <a:pPr algn="ctr" rtl="0" fontAlgn="ctr"/>
                      <a:r>
                        <a:rPr lang="en-US" sz="700" b="1" i="0" u="none" strike="noStrike">
                          <a:solidFill>
                            <a:srgbClr val="FFFFFF"/>
                          </a:solidFill>
                          <a:effectLst/>
                          <a:latin typeface="Arial" panose="020B0604020202020204" pitchFamily="34" charset="0"/>
                        </a:rPr>
                        <a:t>Evaluation Criteria/ Guidelines</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72E83"/>
                    </a:solidFill>
                  </a:tcPr>
                </a:tc>
                <a:tc>
                  <a:txBody>
                    <a:bodyPr/>
                    <a:lstStyle/>
                    <a:p>
                      <a:pPr algn="ctr" rtl="0" fontAlgn="ctr"/>
                      <a:r>
                        <a:rPr lang="en-US" sz="700" b="1" i="0" u="none" strike="noStrike">
                          <a:solidFill>
                            <a:srgbClr val="FFFFFF"/>
                          </a:solidFill>
                          <a:effectLst/>
                          <a:latin typeface="Arial" panose="020B0604020202020204" pitchFamily="34" charset="0"/>
                        </a:rPr>
                        <a:t>Formula</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72E83"/>
                    </a:solidFill>
                  </a:tcPr>
                </a:tc>
                <a:tc>
                  <a:txBody>
                    <a:bodyPr/>
                    <a:lstStyle/>
                    <a:p>
                      <a:pPr algn="ctr" rtl="0" fontAlgn="ctr"/>
                      <a:r>
                        <a:rPr lang="en-US" sz="700" b="1" i="0" u="none" strike="noStrike">
                          <a:solidFill>
                            <a:srgbClr val="FFFFFF"/>
                          </a:solidFill>
                          <a:effectLst/>
                          <a:latin typeface="Arial" panose="020B0604020202020204" pitchFamily="34" charset="0"/>
                        </a:rPr>
                        <a:t>Formula Calculation Hint</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72E83"/>
                    </a:solidFill>
                  </a:tcPr>
                </a:tc>
                <a:tc>
                  <a:txBody>
                    <a:bodyPr/>
                    <a:lstStyle/>
                    <a:p>
                      <a:pPr algn="ctr" rtl="0" fontAlgn="ctr"/>
                      <a:r>
                        <a:rPr lang="en-US" sz="700" b="1" i="0" u="none" strike="noStrike" dirty="0">
                          <a:solidFill>
                            <a:srgbClr val="FFFFFF"/>
                          </a:solidFill>
                          <a:effectLst/>
                          <a:latin typeface="Arial" panose="020B0604020202020204" pitchFamily="34" charset="0"/>
                        </a:rPr>
                        <a:t>Required Evidence </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72E83"/>
                    </a:solidFill>
                  </a:tcPr>
                </a:tc>
                <a:extLst>
                  <a:ext uri="{0D108BD9-81ED-4DB2-BD59-A6C34878D82A}">
                    <a16:rowId xmlns:a16="http://schemas.microsoft.com/office/drawing/2014/main" val="3123901997"/>
                  </a:ext>
                </a:extLst>
              </a:tr>
              <a:tr h="886377">
                <a:tc>
                  <a:txBody>
                    <a:bodyPr/>
                    <a:lstStyle/>
                    <a:p>
                      <a:pPr algn="ctr" rtl="0" fontAlgn="ctr"/>
                      <a:r>
                        <a:rPr lang="en-US" sz="700" b="0" i="0" u="none" strike="noStrike" dirty="0">
                          <a:solidFill>
                            <a:srgbClr val="FFFFFF"/>
                          </a:solidFill>
                          <a:effectLst/>
                          <a:latin typeface="Arial" panose="020B0604020202020204" pitchFamily="34" charset="0"/>
                        </a:rPr>
                        <a:t>4.1.1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72E83"/>
                    </a:solidFill>
                  </a:tcPr>
                </a:tc>
                <a:tc>
                  <a:txBody>
                    <a:bodyPr/>
                    <a:lstStyle/>
                    <a:p>
                      <a:pPr algn="ctr" rtl="0" fontAlgn="ctr"/>
                      <a:r>
                        <a:rPr lang="en-US" sz="700" b="0" i="0" u="none" strike="noStrike" dirty="0">
                          <a:solidFill>
                            <a:schemeClr val="tx1">
                              <a:lumMod val="50000"/>
                            </a:schemeClr>
                          </a:solidFill>
                          <a:effectLst/>
                          <a:latin typeface="Arial" panose="020B0604020202020204" pitchFamily="34" charset="0"/>
                        </a:rPr>
                        <a:t>Process Modeling Tool &amp; Repository</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60325" indent="0" algn="l" defTabSz="914400" rtl="0" eaLnBrk="1" fontAlgn="ctr" latinLnBrk="0" hangingPunct="1"/>
                      <a:r>
                        <a:rPr lang="en-US" sz="700" b="0" i="0" u="none" strike="noStrike" kern="1200" dirty="0">
                          <a:solidFill>
                            <a:schemeClr val="tx1">
                              <a:lumMod val="50000"/>
                            </a:schemeClr>
                          </a:solidFill>
                          <a:effectLst/>
                          <a:latin typeface="Arial" panose="020B0604020202020204" pitchFamily="34" charset="0"/>
                          <a:ea typeface="+mn-ea"/>
                          <a:cs typeface="+mn-cs"/>
                        </a:rPr>
                        <a:t>This sub-dimension measures the adherence to the centralized BPM tool and repository </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700" b="0" i="0" u="none" strike="noStrike" dirty="0">
                          <a:solidFill>
                            <a:schemeClr val="tx1">
                              <a:lumMod val="50000"/>
                            </a:schemeClr>
                          </a:solidFill>
                          <a:effectLst/>
                          <a:latin typeface="Arial" panose="020B0604020202020204" pitchFamily="34" charset="0"/>
                        </a:rPr>
                        <a:t>Are the processes modelled and centrally maintained using the centralized modeling tool (ARIS)?</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700" b="0" i="0" u="none" strike="noStrike" dirty="0">
                          <a:solidFill>
                            <a:schemeClr val="tx1">
                              <a:lumMod val="50000"/>
                            </a:schemeClr>
                          </a:solidFill>
                          <a:effectLst/>
                          <a:latin typeface="Arial" panose="020B0604020202020204" pitchFamily="34" charset="0"/>
                        </a:rPr>
                        <a:t>10%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60325" indent="0" algn="l" defTabSz="914400" rtl="0" eaLnBrk="1" fontAlgn="ctr" latinLnBrk="0" hangingPunct="1"/>
                      <a:r>
                        <a:rPr lang="en-US" sz="700" b="0" i="0" u="none" strike="noStrike" kern="1200" dirty="0">
                          <a:solidFill>
                            <a:schemeClr val="tx1">
                              <a:lumMod val="50000"/>
                            </a:schemeClr>
                          </a:solidFill>
                          <a:effectLst/>
                          <a:latin typeface="Arial" panose="020B0604020202020204" pitchFamily="34" charset="0"/>
                          <a:ea typeface="+mn-ea"/>
                          <a:cs typeface="+mn-cs"/>
                        </a:rPr>
                        <a:t>% of processes documented and managed in ARIS</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60325" indent="0" algn="l" defTabSz="914400" rtl="0" eaLnBrk="1" fontAlgn="ctr" latinLnBrk="0" hangingPunct="1"/>
                      <a:r>
                        <a:rPr lang="en-US" sz="700" b="0" i="0" u="none" strike="noStrike" kern="1200" dirty="0">
                          <a:solidFill>
                            <a:schemeClr val="tx1">
                              <a:lumMod val="50000"/>
                            </a:schemeClr>
                          </a:solidFill>
                          <a:effectLst/>
                          <a:latin typeface="Arial" panose="020B0604020202020204" pitchFamily="34" charset="0"/>
                          <a:ea typeface="+mn-ea"/>
                          <a:cs typeface="+mn-cs"/>
                        </a:rPr>
                        <a:t>No of processes in repository/ total Number of processes</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700" b="0" i="0" u="none" strike="noStrike" dirty="0">
                          <a:solidFill>
                            <a:schemeClr val="tx1">
                              <a:lumMod val="50000"/>
                            </a:schemeClr>
                          </a:solidFill>
                          <a:effectLst/>
                          <a:latin typeface="Arial" panose="020B0604020202020204" pitchFamily="34" charset="0"/>
                        </a:rPr>
                        <a:t>Currently, the value of this criteria will be considered 0 as no TechOps Processes are modeled and maintained using ARIS</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fontAlgn="ctr"/>
                      <a:r>
                        <a:rPr lang="en-US" sz="700" b="0" i="0" u="none" strike="noStrike" dirty="0">
                          <a:solidFill>
                            <a:schemeClr val="tx1">
                              <a:lumMod val="50000"/>
                            </a:schemeClr>
                          </a:solidFill>
                          <a:effectLst/>
                          <a:latin typeface="Arial" panose="020B0604020202020204" pitchFamily="34" charset="0"/>
                        </a:rPr>
                        <a:t>Report from ARIS containing process name </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353382486"/>
                  </a:ext>
                </a:extLst>
              </a:tr>
              <a:tr h="389012">
                <a:tc>
                  <a:txBody>
                    <a:bodyPr/>
                    <a:lstStyle/>
                    <a:p>
                      <a:pPr algn="ctr" rtl="0" fontAlgn="ctr"/>
                      <a:r>
                        <a:rPr lang="en-US" sz="700" b="0" i="0" u="none" strike="noStrike" dirty="0">
                          <a:solidFill>
                            <a:srgbClr val="FFFFFF"/>
                          </a:solidFill>
                          <a:effectLst/>
                          <a:latin typeface="Arial" panose="020B0604020202020204" pitchFamily="34" charset="0"/>
                        </a:rPr>
                        <a:t>4.2.1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72E83"/>
                    </a:solidFill>
                  </a:tcPr>
                </a:tc>
                <a:tc rowSpan="4">
                  <a:txBody>
                    <a:bodyPr/>
                    <a:lstStyle/>
                    <a:p>
                      <a:pPr algn="ctr" rtl="0" fontAlgn="ctr"/>
                      <a:r>
                        <a:rPr lang="en-US" sz="700" b="0" i="0" u="none" strike="noStrike">
                          <a:solidFill>
                            <a:schemeClr val="tx1">
                              <a:lumMod val="50000"/>
                            </a:schemeClr>
                          </a:solidFill>
                          <a:effectLst/>
                          <a:latin typeface="Arial" panose="020B0604020202020204" pitchFamily="34" charset="0"/>
                        </a:rPr>
                        <a:t>Automation </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4">
                  <a:txBody>
                    <a:bodyPr/>
                    <a:lstStyle/>
                    <a:p>
                      <a:pPr marL="60325" indent="0" algn="l" defTabSz="914400" rtl="0" eaLnBrk="1" fontAlgn="ctr" latinLnBrk="0" hangingPunct="1"/>
                      <a:r>
                        <a:rPr lang="en-US" sz="700" b="0" i="0" u="none" strike="noStrike" kern="1200" dirty="0">
                          <a:solidFill>
                            <a:schemeClr val="tx1">
                              <a:lumMod val="50000"/>
                            </a:schemeClr>
                          </a:solidFill>
                          <a:effectLst/>
                          <a:latin typeface="Arial" panose="020B0604020202020204" pitchFamily="34" charset="0"/>
                          <a:ea typeface="+mn-ea"/>
                          <a:cs typeface="+mn-cs"/>
                        </a:rPr>
                        <a:t>This sub-dimension measures the level of automation for processes and reporting.</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60325" indent="0" algn="l" rtl="0" fontAlgn="ctr"/>
                      <a:r>
                        <a:rPr lang="en-US" sz="700" b="0" i="0" u="none" strike="noStrike" dirty="0">
                          <a:solidFill>
                            <a:schemeClr val="tx1">
                              <a:lumMod val="50000"/>
                            </a:schemeClr>
                          </a:solidFill>
                          <a:effectLst/>
                          <a:latin typeface="Arial" panose="020B0604020202020204" pitchFamily="34" charset="0"/>
                        </a:rPr>
                        <a:t>Workflow Automation: Are the process functions fully/Partially automated through system workflows?</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700" b="0" i="0" u="none" strike="noStrike" dirty="0">
                          <a:solidFill>
                            <a:schemeClr val="tx1">
                              <a:lumMod val="50000"/>
                            </a:schemeClr>
                          </a:solidFill>
                          <a:effectLst/>
                          <a:latin typeface="Arial" panose="020B0604020202020204" pitchFamily="34" charset="0"/>
                        </a:rPr>
                        <a:t>20%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60325" indent="0" algn="l" defTabSz="914400" rtl="0" eaLnBrk="1" fontAlgn="ctr" latinLnBrk="0" hangingPunct="1"/>
                      <a:r>
                        <a:rPr lang="en-US" sz="700" b="0" i="0" u="none" strike="noStrike" kern="1200" dirty="0">
                          <a:solidFill>
                            <a:schemeClr val="tx1">
                              <a:lumMod val="50000"/>
                            </a:schemeClr>
                          </a:solidFill>
                          <a:effectLst/>
                          <a:latin typeface="Arial" panose="020B0604020202020204" pitchFamily="34" charset="0"/>
                          <a:ea typeface="+mn-ea"/>
                          <a:cs typeface="+mn-cs"/>
                        </a:rPr>
                        <a:t>% of automated processes</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60325" indent="0" algn="l" defTabSz="914400" rtl="0" eaLnBrk="1" fontAlgn="ctr" latinLnBrk="0" hangingPunct="1"/>
                      <a:r>
                        <a:rPr lang="en-US" sz="700" b="0" i="0" u="none" strike="noStrike" kern="1200" dirty="0">
                          <a:solidFill>
                            <a:schemeClr val="tx1">
                              <a:lumMod val="50000"/>
                            </a:schemeClr>
                          </a:solidFill>
                          <a:effectLst/>
                          <a:latin typeface="Arial" panose="020B0604020202020204" pitchFamily="34" charset="0"/>
                          <a:ea typeface="+mn-ea"/>
                          <a:cs typeface="+mn-cs"/>
                        </a:rPr>
                        <a:t>Process Functions Automated / Total Number of process Functions</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60325" indent="0" algn="l" defTabSz="914400" rtl="0" eaLnBrk="1" fontAlgn="ctr" latinLnBrk="0" hangingPunct="1"/>
                      <a:r>
                        <a:rPr lang="en-US" sz="700" b="0" i="0" u="none" strike="noStrike" kern="1200" dirty="0">
                          <a:solidFill>
                            <a:schemeClr val="tx1">
                              <a:lumMod val="50000"/>
                            </a:schemeClr>
                          </a:solidFill>
                          <a:effectLst/>
                          <a:latin typeface="Arial" panose="020B0604020202020204" pitchFamily="34" charset="0"/>
                          <a:ea typeface="+mn-ea"/>
                          <a:cs typeface="+mn-cs"/>
                        </a:rPr>
                        <a:t>fully automated processes shall take 2 points and partially automated shall take 1 point (denominator shall be (No of processes X 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fontAlgn="ctr" latinLnBrk="0" hangingPunct="1"/>
                      <a:r>
                        <a:rPr lang="en-US" sz="700" b="0" i="0" u="none" strike="noStrike" kern="1200" dirty="0">
                          <a:solidFill>
                            <a:schemeClr val="tx1">
                              <a:lumMod val="50000"/>
                            </a:schemeClr>
                          </a:solidFill>
                          <a:effectLst/>
                          <a:latin typeface="Arial" panose="020B0604020202020204" pitchFamily="34" charset="0"/>
                          <a:ea typeface="+mn-ea"/>
                          <a:cs typeface="+mn-cs"/>
                        </a:rPr>
                        <a:t>List of the systems that used for the process automation mapped with process name </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93618334"/>
                  </a:ext>
                </a:extLst>
              </a:tr>
              <a:tr h="311209">
                <a:tc>
                  <a:txBody>
                    <a:bodyPr/>
                    <a:lstStyle/>
                    <a:p>
                      <a:pPr algn="ctr" rtl="0" fontAlgn="ctr"/>
                      <a:r>
                        <a:rPr lang="en-US" sz="700" b="0" i="0" u="none" strike="noStrike" dirty="0">
                          <a:solidFill>
                            <a:srgbClr val="FFFFFF"/>
                          </a:solidFill>
                          <a:effectLst/>
                          <a:latin typeface="Arial" panose="020B0604020202020204" pitchFamily="34" charset="0"/>
                        </a:rPr>
                        <a:t>4.2.2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72E83"/>
                    </a:solidFill>
                  </a:tcPr>
                </a:tc>
                <a:tc vMerge="1">
                  <a:txBody>
                    <a:bodyPr/>
                    <a:lstStyle/>
                    <a:p>
                      <a:endParaRPr lang="en-US"/>
                    </a:p>
                  </a:txBody>
                  <a:tcPr/>
                </a:tc>
                <a:tc vMerge="1">
                  <a:txBody>
                    <a:bodyPr/>
                    <a:lstStyle/>
                    <a:p>
                      <a:endParaRPr lang="en-US"/>
                    </a:p>
                  </a:txBody>
                  <a:tcPr/>
                </a:tc>
                <a:tc>
                  <a:txBody>
                    <a:bodyPr/>
                    <a:lstStyle/>
                    <a:p>
                      <a:pPr marL="60325" indent="0" algn="l" defTabSz="914400" rtl="0" eaLnBrk="1" fontAlgn="ctr" latinLnBrk="0" hangingPunct="1"/>
                      <a:r>
                        <a:rPr lang="en-US" sz="700" b="0" i="0" u="none" strike="noStrike" kern="1200" dirty="0">
                          <a:solidFill>
                            <a:schemeClr val="tx1">
                              <a:lumMod val="50000"/>
                            </a:schemeClr>
                          </a:solidFill>
                          <a:effectLst/>
                          <a:latin typeface="Arial" panose="020B0604020202020204" pitchFamily="34" charset="0"/>
                          <a:ea typeface="+mn-ea"/>
                          <a:cs typeface="+mn-cs"/>
                        </a:rPr>
                        <a:t>Continuous Improvement:</a:t>
                      </a:r>
                      <a:br>
                        <a:rPr lang="en-US" sz="700" b="0" i="0" u="none" strike="noStrike" kern="1200" dirty="0">
                          <a:solidFill>
                            <a:schemeClr val="tx1">
                              <a:lumMod val="50000"/>
                            </a:schemeClr>
                          </a:solidFill>
                          <a:effectLst/>
                          <a:latin typeface="Arial" panose="020B0604020202020204" pitchFamily="34" charset="0"/>
                          <a:ea typeface="+mn-ea"/>
                          <a:cs typeface="+mn-cs"/>
                        </a:rPr>
                      </a:br>
                      <a:r>
                        <a:rPr lang="en-US" sz="700" b="0" i="0" u="none" strike="noStrike" kern="1200" dirty="0">
                          <a:solidFill>
                            <a:schemeClr val="tx1">
                              <a:lumMod val="50000"/>
                            </a:schemeClr>
                          </a:solidFill>
                          <a:effectLst/>
                          <a:latin typeface="Arial" panose="020B0604020202020204" pitchFamily="34" charset="0"/>
                          <a:ea typeface="+mn-ea"/>
                          <a:cs typeface="+mn-cs"/>
                        </a:rPr>
                        <a:t>How many process Automation Enhancements in the last year?</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700" b="0" i="0" u="none" strike="noStrike">
                          <a:solidFill>
                            <a:schemeClr val="tx1">
                              <a:lumMod val="50000"/>
                            </a:schemeClr>
                          </a:solidFill>
                          <a:effectLst/>
                          <a:latin typeface="Arial" panose="020B0604020202020204" pitchFamily="34" charset="0"/>
                        </a:rPr>
                        <a:t>20%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60325" indent="0" algn="l" defTabSz="914400" rtl="0" eaLnBrk="1" fontAlgn="ctr" latinLnBrk="0" hangingPunct="1"/>
                      <a:r>
                        <a:rPr lang="en-US" sz="700" b="0" i="0" u="none" strike="noStrike" kern="1200" dirty="0">
                          <a:solidFill>
                            <a:schemeClr val="tx1">
                              <a:lumMod val="50000"/>
                            </a:schemeClr>
                          </a:solidFill>
                          <a:effectLst/>
                          <a:latin typeface="Arial" panose="020B0604020202020204" pitchFamily="34" charset="0"/>
                          <a:ea typeface="+mn-ea"/>
                          <a:cs typeface="+mn-cs"/>
                        </a:rPr>
                        <a:t>Percentile of enhanced processes (for Non-automated /partial automated processes)</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60325" indent="0" algn="l" defTabSz="914400" rtl="0" eaLnBrk="1" fontAlgn="ctr" latinLnBrk="0" hangingPunct="1"/>
                      <a:r>
                        <a:rPr lang="en-US" sz="700" b="0" i="0" u="none" strike="noStrike" kern="1200" dirty="0">
                          <a:solidFill>
                            <a:schemeClr val="tx1">
                              <a:lumMod val="50000"/>
                            </a:schemeClr>
                          </a:solidFill>
                          <a:effectLst/>
                          <a:latin typeface="Arial" panose="020B0604020202020204" pitchFamily="34" charset="0"/>
                          <a:ea typeface="+mn-ea"/>
                          <a:cs typeface="+mn-cs"/>
                        </a:rPr>
                        <a:t>No. of Automation Enhancement / Total No of processes that are subject for enhancement (partially automated + not automated +latest enhanced processes)</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60325" indent="0" algn="l" defTabSz="914400" rtl="0" eaLnBrk="1" fontAlgn="ctr" latinLnBrk="0" hangingPunct="1"/>
                      <a:r>
                        <a:rPr lang="en-US" sz="700" b="0" i="0" u="none" strike="noStrike" kern="1200" dirty="0">
                          <a:solidFill>
                            <a:schemeClr val="tx1">
                              <a:lumMod val="50000"/>
                            </a:schemeClr>
                          </a:solidFill>
                          <a:effectLst/>
                          <a:latin typeface="Arial" panose="020B0604020202020204" pitchFamily="34" charset="0"/>
                          <a:ea typeface="+mn-ea"/>
                          <a:cs typeface="+mn-cs"/>
                        </a:rPr>
                        <a:t>for each process, determine if there is any automation enhancement during the last year </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fontAlgn="ctr" latinLnBrk="0" hangingPunct="1"/>
                      <a:r>
                        <a:rPr lang="en-US" sz="700" b="0" i="0" u="none" strike="noStrike" kern="1200" dirty="0">
                          <a:solidFill>
                            <a:schemeClr val="tx1">
                              <a:lumMod val="50000"/>
                            </a:schemeClr>
                          </a:solidFill>
                          <a:effectLst/>
                          <a:latin typeface="Arial" panose="020B0604020202020204" pitchFamily="34" charset="0"/>
                          <a:ea typeface="+mn-ea"/>
                          <a:cs typeface="+mn-cs"/>
                        </a:rPr>
                        <a:t>Name of the automated processes during the year, and the systems that are used for the automation </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02897683"/>
                  </a:ext>
                </a:extLst>
              </a:tr>
              <a:tr h="216209">
                <a:tc>
                  <a:txBody>
                    <a:bodyPr/>
                    <a:lstStyle/>
                    <a:p>
                      <a:pPr algn="ctr" rtl="0" fontAlgn="ctr"/>
                      <a:r>
                        <a:rPr lang="en-US" sz="700" b="0" i="0" u="none" strike="noStrike" dirty="0">
                          <a:solidFill>
                            <a:srgbClr val="FFFFFF"/>
                          </a:solidFill>
                          <a:effectLst/>
                          <a:latin typeface="Arial" panose="020B0604020202020204" pitchFamily="34" charset="0"/>
                        </a:rPr>
                        <a:t>4.2.3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72E83"/>
                    </a:solidFill>
                  </a:tcPr>
                </a:tc>
                <a:tc vMerge="1">
                  <a:txBody>
                    <a:bodyPr/>
                    <a:lstStyle/>
                    <a:p>
                      <a:endParaRPr lang="en-US"/>
                    </a:p>
                  </a:txBody>
                  <a:tcPr/>
                </a:tc>
                <a:tc vMerge="1">
                  <a:txBody>
                    <a:bodyPr/>
                    <a:lstStyle/>
                    <a:p>
                      <a:endParaRPr lang="en-US"/>
                    </a:p>
                  </a:txBody>
                  <a:tcPr/>
                </a:tc>
                <a:tc>
                  <a:txBody>
                    <a:bodyPr/>
                    <a:lstStyle/>
                    <a:p>
                      <a:pPr marL="60325" indent="0" algn="l" defTabSz="914400" rtl="0" eaLnBrk="1" fontAlgn="ctr" latinLnBrk="0" hangingPunct="1"/>
                      <a:r>
                        <a:rPr lang="en-US" sz="700" b="0" i="0" u="none" strike="noStrike" kern="1200" dirty="0">
                          <a:solidFill>
                            <a:schemeClr val="tx1">
                              <a:lumMod val="50000"/>
                            </a:schemeClr>
                          </a:solidFill>
                          <a:effectLst/>
                          <a:latin typeface="Arial" panose="020B0604020202020204" pitchFamily="34" charset="0"/>
                          <a:ea typeface="+mn-ea"/>
                          <a:cs typeface="+mn-cs"/>
                        </a:rPr>
                        <a:t>KPIs &amp; Reports Automation:</a:t>
                      </a:r>
                      <a:br>
                        <a:rPr lang="en-US" sz="700" b="0" i="0" u="none" strike="noStrike" kern="1200" dirty="0">
                          <a:solidFill>
                            <a:schemeClr val="tx1">
                              <a:lumMod val="50000"/>
                            </a:schemeClr>
                          </a:solidFill>
                          <a:effectLst/>
                          <a:latin typeface="Arial" panose="020B0604020202020204" pitchFamily="34" charset="0"/>
                          <a:ea typeface="+mn-ea"/>
                          <a:cs typeface="+mn-cs"/>
                        </a:rPr>
                      </a:br>
                      <a:r>
                        <a:rPr lang="en-US" sz="700" b="0" i="0" u="none" strike="noStrike" kern="1200" dirty="0">
                          <a:solidFill>
                            <a:schemeClr val="tx1">
                              <a:lumMod val="50000"/>
                            </a:schemeClr>
                          </a:solidFill>
                          <a:effectLst/>
                          <a:latin typeface="Arial" panose="020B0604020202020204" pitchFamily="34" charset="0"/>
                          <a:ea typeface="+mn-ea"/>
                          <a:cs typeface="+mn-cs"/>
                        </a:rPr>
                        <a:t>Are the Key departmental KPIs outcomes and progress reports automated?</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fontAlgn="ctr"/>
                      <a:r>
                        <a:rPr lang="en-US" sz="700" b="0" i="0" u="none" strike="noStrike" dirty="0">
                          <a:solidFill>
                            <a:schemeClr val="tx1">
                              <a:lumMod val="50000"/>
                            </a:schemeClr>
                          </a:solidFill>
                          <a:effectLst/>
                          <a:latin typeface="Arial" panose="020B0604020202020204" pitchFamily="34" charset="0"/>
                        </a:rPr>
                        <a:t>25%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60325" indent="0" algn="l" defTabSz="914400" rtl="0" eaLnBrk="1" fontAlgn="ctr" latinLnBrk="0" hangingPunct="1"/>
                      <a:r>
                        <a:rPr lang="en-US" sz="700" b="0" i="0" u="none" strike="noStrike" kern="1200" dirty="0">
                          <a:solidFill>
                            <a:schemeClr val="tx1">
                              <a:lumMod val="50000"/>
                            </a:schemeClr>
                          </a:solidFill>
                          <a:effectLst/>
                          <a:latin typeface="Arial" panose="020B0604020202020204" pitchFamily="34" charset="0"/>
                          <a:ea typeface="+mn-ea"/>
                          <a:cs typeface="+mn-cs"/>
                        </a:rPr>
                        <a:t>Percentile of KPI automation </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60325" indent="0" algn="l" defTabSz="914400" rtl="0" eaLnBrk="1" fontAlgn="ctr" latinLnBrk="0" hangingPunct="1"/>
                      <a:r>
                        <a:rPr lang="en-US" sz="700" b="0" i="0" u="none" strike="noStrike" kern="1200" dirty="0">
                          <a:solidFill>
                            <a:schemeClr val="tx1">
                              <a:lumMod val="50000"/>
                            </a:schemeClr>
                          </a:solidFill>
                          <a:effectLst/>
                          <a:latin typeface="Arial" panose="020B0604020202020204" pitchFamily="34" charset="0"/>
                          <a:ea typeface="+mn-ea"/>
                          <a:cs typeface="+mn-cs"/>
                        </a:rPr>
                        <a:t>No of automated KPI/Total number of KPIs</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60325" indent="0" algn="l" defTabSz="914400" rtl="0" eaLnBrk="1" fontAlgn="ctr" latinLnBrk="0" hangingPunct="1"/>
                      <a:r>
                        <a:rPr lang="en-US" sz="700" b="0" i="0" u="none" strike="noStrike" kern="1200" dirty="0">
                          <a:solidFill>
                            <a:schemeClr val="tx1">
                              <a:lumMod val="50000"/>
                            </a:schemeClr>
                          </a:solidFill>
                          <a:effectLst/>
                          <a:latin typeface="Arial" panose="020B0604020202020204" pitchFamily="34" charset="0"/>
                          <a:ea typeface="+mn-ea"/>
                          <a:cs typeface="+mn-cs"/>
                        </a:rPr>
                        <a:t>For each KPI, its automated status shall be determined </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71450" indent="-114300" algn="l" defTabSz="914400" rtl="0" eaLnBrk="1" fontAlgn="ctr" latinLnBrk="0" hangingPunct="1">
                        <a:buFont typeface="Arial" panose="020B0604020202020204" pitchFamily="34" charset="0"/>
                        <a:buChar char="•"/>
                      </a:pPr>
                      <a:r>
                        <a:rPr lang="en-US" sz="700" b="0" i="0" u="none" strike="noStrike" kern="1200" dirty="0">
                          <a:solidFill>
                            <a:schemeClr val="tx1">
                              <a:lumMod val="50000"/>
                            </a:schemeClr>
                          </a:solidFill>
                          <a:effectLst/>
                          <a:latin typeface="Arial" panose="020B0604020202020204" pitchFamily="34" charset="0"/>
                          <a:ea typeface="+mn-ea"/>
                          <a:cs typeface="+mn-cs"/>
                        </a:rPr>
                        <a:t>Status of automation for each KPIs </a:t>
                      </a:r>
                    </a:p>
                    <a:p>
                      <a:pPr marL="171450" indent="-114300" algn="l" defTabSz="914400" rtl="0" eaLnBrk="1" fontAlgn="ctr" latinLnBrk="0" hangingPunct="1">
                        <a:buFont typeface="Arial" panose="020B0604020202020204" pitchFamily="34" charset="0"/>
                        <a:buChar char="•"/>
                      </a:pPr>
                      <a:r>
                        <a:rPr lang="en-US" sz="700" b="0" i="0" u="none" strike="noStrike" kern="1200" dirty="0">
                          <a:solidFill>
                            <a:schemeClr val="tx1">
                              <a:lumMod val="50000"/>
                            </a:schemeClr>
                          </a:solidFill>
                          <a:effectLst/>
                          <a:latin typeface="Arial" panose="020B0604020202020204" pitchFamily="34" charset="0"/>
                          <a:ea typeface="+mn-ea"/>
                          <a:cs typeface="+mn-cs"/>
                        </a:rPr>
                        <a:t>the automated KPI report</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60250427"/>
                  </a:ext>
                </a:extLst>
              </a:tr>
              <a:tr h="233407">
                <a:tc>
                  <a:txBody>
                    <a:bodyPr/>
                    <a:lstStyle/>
                    <a:p>
                      <a:pPr algn="ctr" rtl="0" fontAlgn="ctr"/>
                      <a:r>
                        <a:rPr lang="en-US" sz="700" b="0" i="0" u="none" strike="noStrike" dirty="0">
                          <a:solidFill>
                            <a:srgbClr val="FFFFFF"/>
                          </a:solidFill>
                          <a:effectLst/>
                          <a:latin typeface="Arial" panose="020B0604020202020204" pitchFamily="34" charset="0"/>
                        </a:rPr>
                        <a:t>4.2.4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72E83"/>
                    </a:solidFill>
                  </a:tcPr>
                </a:tc>
                <a:tc vMerge="1">
                  <a:txBody>
                    <a:bodyPr/>
                    <a:lstStyle/>
                    <a:p>
                      <a:endParaRPr lang="en-US"/>
                    </a:p>
                  </a:txBody>
                  <a:tcPr/>
                </a:tc>
                <a:tc vMerge="1">
                  <a:txBody>
                    <a:bodyPr/>
                    <a:lstStyle/>
                    <a:p>
                      <a:endParaRPr lang="en-US"/>
                    </a:p>
                  </a:txBody>
                  <a:tcPr/>
                </a:tc>
                <a:tc>
                  <a:txBody>
                    <a:bodyPr/>
                    <a:lstStyle/>
                    <a:p>
                      <a:pPr marL="60325" indent="0" algn="l" defTabSz="914400" rtl="0" eaLnBrk="1" fontAlgn="ctr" latinLnBrk="0" hangingPunct="1"/>
                      <a:r>
                        <a:rPr lang="en-US" sz="700" b="0" i="0" u="none" strike="noStrike" kern="1200" dirty="0">
                          <a:solidFill>
                            <a:schemeClr val="tx1">
                              <a:lumMod val="50000"/>
                            </a:schemeClr>
                          </a:solidFill>
                          <a:effectLst/>
                          <a:latin typeface="Arial" panose="020B0604020202020204" pitchFamily="34" charset="0"/>
                          <a:ea typeface="+mn-ea"/>
                          <a:cs typeface="+mn-cs"/>
                        </a:rPr>
                        <a:t>Are the existing automation systems supported by AI &amp; machine learning capabilities?</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fontAlgn="ctr"/>
                      <a:r>
                        <a:rPr lang="en-US" sz="700" b="0" i="0" u="none" strike="noStrike" dirty="0">
                          <a:solidFill>
                            <a:schemeClr val="tx1">
                              <a:lumMod val="50000"/>
                            </a:schemeClr>
                          </a:solidFill>
                          <a:effectLst/>
                          <a:latin typeface="Arial" panose="020B0604020202020204" pitchFamily="34" charset="0"/>
                        </a:rPr>
                        <a:t>10%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60325" indent="0" algn="l" defTabSz="914400" rtl="0" eaLnBrk="1" fontAlgn="ctr" latinLnBrk="0" hangingPunct="1"/>
                      <a:r>
                        <a:rPr lang="en-US" sz="700" b="0" i="0" u="none" strike="noStrike" kern="1200" dirty="0">
                          <a:solidFill>
                            <a:schemeClr val="tx1">
                              <a:lumMod val="50000"/>
                            </a:schemeClr>
                          </a:solidFill>
                          <a:effectLst/>
                          <a:latin typeface="Arial" panose="020B0604020202020204" pitchFamily="34" charset="0"/>
                          <a:ea typeface="+mn-ea"/>
                          <a:cs typeface="+mn-cs"/>
                        </a:rPr>
                        <a:t>% of systems (in scope) that have AI capabilities </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71450" indent="-114300" algn="l" rtl="0" fontAlgn="ctr">
                        <a:buFont typeface="Arial" panose="020B0604020202020204" pitchFamily="34" charset="0"/>
                        <a:buChar char="•"/>
                      </a:pPr>
                      <a:r>
                        <a:rPr lang="en-US" sz="700" b="0" i="0" u="none" strike="noStrike" dirty="0">
                          <a:solidFill>
                            <a:schemeClr val="tx1">
                              <a:lumMod val="50000"/>
                            </a:schemeClr>
                          </a:solidFill>
                          <a:effectLst/>
                          <a:latin typeface="Arial" panose="020B0604020202020204" pitchFamily="34" charset="0"/>
                        </a:rPr>
                        <a:t>50% (No of system with AI/ML capabilities/ total number of system) </a:t>
                      </a:r>
                    </a:p>
                    <a:p>
                      <a:pPr marL="171450" indent="-114300" algn="l" rtl="0" fontAlgn="ctr">
                        <a:buFont typeface="Arial" panose="020B0604020202020204" pitchFamily="34" charset="0"/>
                        <a:buChar char="•"/>
                      </a:pPr>
                      <a:r>
                        <a:rPr lang="en-US" sz="700" b="0" i="0" u="none" strike="noStrike" dirty="0">
                          <a:solidFill>
                            <a:schemeClr val="tx1">
                              <a:lumMod val="50000"/>
                            </a:schemeClr>
                          </a:solidFill>
                          <a:effectLst/>
                          <a:latin typeface="Arial" panose="020B0604020202020204" pitchFamily="34" charset="0"/>
                        </a:rPr>
                        <a:t>50% (No of utilized AI/ML capabilities/ No of system with AI/ML capabilities)</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60325" indent="0" algn="l" defTabSz="914400" rtl="0" eaLnBrk="1" fontAlgn="ctr" latinLnBrk="0" hangingPunct="1"/>
                      <a:r>
                        <a:rPr lang="en-US" sz="700" b="0" i="0" u="none" strike="noStrike" kern="1200" dirty="0">
                          <a:solidFill>
                            <a:schemeClr val="tx1">
                              <a:lumMod val="50000"/>
                            </a:schemeClr>
                          </a:solidFill>
                          <a:effectLst/>
                          <a:latin typeface="Arial" panose="020B0604020202020204" pitchFamily="34" charset="0"/>
                          <a:ea typeface="+mn-ea"/>
                          <a:cs typeface="+mn-cs"/>
                        </a:rPr>
                        <a:t>List all systems that used for process automation, and assign 1 point for AI/ML feature availability and 1 points if the feature is in use </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fontAlgn="ctr" latinLnBrk="0" hangingPunct="1"/>
                      <a:r>
                        <a:rPr lang="en-US" sz="700" b="0" i="0" u="none" strike="noStrike" kern="1200" dirty="0">
                          <a:solidFill>
                            <a:schemeClr val="tx1">
                              <a:lumMod val="50000"/>
                            </a:schemeClr>
                          </a:solidFill>
                          <a:effectLst/>
                          <a:latin typeface="Arial" panose="020B0604020202020204" pitchFamily="34" charset="0"/>
                          <a:ea typeface="+mn-ea"/>
                          <a:cs typeface="+mn-cs"/>
                        </a:rPr>
                        <a:t>Link AI/ML feature in the system manual/features sheet, sample of utilization result </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15149981"/>
                  </a:ext>
                </a:extLst>
              </a:tr>
              <a:tr h="1025230">
                <a:tc>
                  <a:txBody>
                    <a:bodyPr/>
                    <a:lstStyle/>
                    <a:p>
                      <a:pPr algn="ctr" rtl="0" fontAlgn="ctr"/>
                      <a:r>
                        <a:rPr lang="en-US" sz="700" b="0" i="0" u="none" strike="noStrike" dirty="0">
                          <a:solidFill>
                            <a:srgbClr val="FFFFFF"/>
                          </a:solidFill>
                          <a:effectLst/>
                          <a:latin typeface="Arial" panose="020B0604020202020204" pitchFamily="34" charset="0"/>
                        </a:rPr>
                        <a:t>4.3.1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72E83"/>
                    </a:solidFill>
                  </a:tcPr>
                </a:tc>
                <a:tc>
                  <a:txBody>
                    <a:bodyPr/>
                    <a:lstStyle/>
                    <a:p>
                      <a:pPr algn="ctr" rtl="0" fontAlgn="ctr"/>
                      <a:r>
                        <a:rPr lang="en-US" sz="700" b="0" i="0" u="none" strike="noStrike">
                          <a:solidFill>
                            <a:schemeClr val="tx1">
                              <a:lumMod val="50000"/>
                            </a:schemeClr>
                          </a:solidFill>
                          <a:effectLst/>
                          <a:latin typeface="Arial" panose="020B0604020202020204" pitchFamily="34" charset="0"/>
                        </a:rPr>
                        <a:t>Data Management </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60325" indent="0" algn="l" defTabSz="914400" rtl="0" eaLnBrk="1" fontAlgn="ctr" latinLnBrk="0" hangingPunct="1"/>
                      <a:r>
                        <a:rPr lang="en-US" sz="700" b="0" i="0" u="none" strike="noStrike" kern="1200" dirty="0">
                          <a:solidFill>
                            <a:schemeClr val="tx1">
                              <a:lumMod val="50000"/>
                            </a:schemeClr>
                          </a:solidFill>
                          <a:effectLst/>
                          <a:latin typeface="Arial" panose="020B0604020202020204" pitchFamily="34" charset="0"/>
                          <a:ea typeface="+mn-ea"/>
                          <a:cs typeface="+mn-cs"/>
                        </a:rPr>
                        <a:t>This sub-dimension measures how processes data are maintained and stored </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60325" indent="0" algn="l" defTabSz="914400" rtl="0" eaLnBrk="1" fontAlgn="ctr" latinLnBrk="0" hangingPunct="1"/>
                      <a:r>
                        <a:rPr lang="en-US" sz="700" b="0" i="0" u="none" strike="noStrike" kern="1200" dirty="0">
                          <a:solidFill>
                            <a:schemeClr val="tx1">
                              <a:lumMod val="50000"/>
                            </a:schemeClr>
                          </a:solidFill>
                          <a:effectLst/>
                          <a:latin typeface="Arial" panose="020B0604020202020204" pitchFamily="34" charset="0"/>
                          <a:ea typeface="+mn-ea"/>
                          <a:cs typeface="+mn-cs"/>
                        </a:rPr>
                        <a:t>Data Archiving:- </a:t>
                      </a:r>
                      <a:br>
                        <a:rPr lang="en-US" sz="700" b="0" i="0" u="none" strike="noStrike" kern="1200" dirty="0">
                          <a:solidFill>
                            <a:schemeClr val="tx1">
                              <a:lumMod val="50000"/>
                            </a:schemeClr>
                          </a:solidFill>
                          <a:effectLst/>
                          <a:latin typeface="Arial" panose="020B0604020202020204" pitchFamily="34" charset="0"/>
                          <a:ea typeface="+mn-ea"/>
                          <a:cs typeface="+mn-cs"/>
                        </a:rPr>
                      </a:br>
                      <a:r>
                        <a:rPr lang="en-US" sz="700" b="0" i="0" u="none" strike="noStrike" kern="1200" dirty="0">
                          <a:solidFill>
                            <a:schemeClr val="tx1">
                              <a:lumMod val="50000"/>
                            </a:schemeClr>
                          </a:solidFill>
                          <a:effectLst/>
                          <a:latin typeface="Arial" panose="020B0604020202020204" pitchFamily="34" charset="0"/>
                          <a:ea typeface="+mn-ea"/>
                          <a:cs typeface="+mn-cs"/>
                        </a:rPr>
                        <a:t>Is data archiving mechanism documented and how its executed on ground</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fontAlgn="ctr"/>
                      <a:r>
                        <a:rPr lang="en-US" sz="700" b="0" i="0" u="none" strike="noStrike" dirty="0">
                          <a:solidFill>
                            <a:schemeClr val="tx1">
                              <a:lumMod val="50000"/>
                            </a:schemeClr>
                          </a:solidFill>
                          <a:effectLst/>
                          <a:latin typeface="Arial" panose="020B0604020202020204" pitchFamily="34" charset="0"/>
                        </a:rPr>
                        <a:t>15%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60325" indent="0" algn="l" defTabSz="914400" rtl="0" eaLnBrk="1" fontAlgn="ctr" latinLnBrk="0" hangingPunct="1"/>
                      <a:r>
                        <a:rPr lang="en-US" sz="700" b="0" i="0" u="none" strike="noStrike" kern="1200" dirty="0">
                          <a:solidFill>
                            <a:schemeClr val="tx1">
                              <a:lumMod val="50000"/>
                            </a:schemeClr>
                          </a:solidFill>
                          <a:effectLst/>
                          <a:latin typeface="Arial" panose="020B0604020202020204" pitchFamily="34" charset="0"/>
                          <a:ea typeface="+mn-ea"/>
                          <a:cs typeface="+mn-cs"/>
                        </a:rPr>
                        <a:t>% of archived process outputs </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60325" indent="0" algn="l" defTabSz="914400" rtl="0" eaLnBrk="1" fontAlgn="ctr" latinLnBrk="0" hangingPunct="1"/>
                      <a:r>
                        <a:rPr lang="en-US" sz="700" b="0" i="0" u="none" strike="noStrike" kern="1200" dirty="0">
                          <a:solidFill>
                            <a:schemeClr val="tx1">
                              <a:lumMod val="50000"/>
                            </a:schemeClr>
                          </a:solidFill>
                          <a:effectLst/>
                          <a:latin typeface="Arial" panose="020B0604020202020204" pitchFamily="34" charset="0"/>
                          <a:ea typeface="+mn-ea"/>
                          <a:cs typeface="+mn-cs"/>
                        </a:rPr>
                        <a:t>'Number of archived output / Total number of output. </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60325" indent="0" algn="l" defTabSz="914400" rtl="0" eaLnBrk="1" fontAlgn="ctr" latinLnBrk="0" hangingPunct="1"/>
                      <a:r>
                        <a:rPr lang="en-US" sz="700" b="0" i="0" u="none" strike="noStrike" kern="1200" dirty="0">
                          <a:solidFill>
                            <a:schemeClr val="tx1">
                              <a:lumMod val="50000"/>
                            </a:schemeClr>
                          </a:solidFill>
                          <a:effectLst/>
                          <a:latin typeface="Arial" panose="020B0604020202020204" pitchFamily="34" charset="0"/>
                          <a:ea typeface="+mn-ea"/>
                          <a:cs typeface="+mn-cs"/>
                        </a:rPr>
                        <a:t>identify the archiving status of each outcome or output </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fontAlgn="ctr" latinLnBrk="0" hangingPunct="1"/>
                      <a:r>
                        <a:rPr lang="en-US" sz="700" b="0" i="0" u="none" strike="noStrike" kern="1200" dirty="0">
                          <a:solidFill>
                            <a:schemeClr val="tx1">
                              <a:lumMod val="50000"/>
                            </a:schemeClr>
                          </a:solidFill>
                          <a:effectLst/>
                          <a:latin typeface="Arial" panose="020B0604020202020204" pitchFamily="34" charset="0"/>
                          <a:ea typeface="+mn-ea"/>
                          <a:cs typeface="+mn-cs"/>
                        </a:rPr>
                        <a:t>List of outputs a</a:t>
                      </a:r>
                      <a:r>
                        <a:rPr lang="en-US" sz="700" b="0" i="0" u="none" strike="noStrike" dirty="0">
                          <a:solidFill>
                            <a:schemeClr val="tx1">
                              <a:lumMod val="50000"/>
                            </a:schemeClr>
                          </a:solidFill>
                          <a:effectLst/>
                          <a:latin typeface="Arial" panose="020B0604020202020204" pitchFamily="34" charset="0"/>
                        </a:rPr>
                        <a:t>rchiving</a:t>
                      </a:r>
                      <a:r>
                        <a:rPr lang="en-US" sz="700" b="0" i="0" u="none" strike="noStrike" kern="1200" dirty="0">
                          <a:solidFill>
                            <a:schemeClr val="tx1">
                              <a:lumMod val="50000"/>
                            </a:schemeClr>
                          </a:solidFill>
                          <a:effectLst/>
                          <a:latin typeface="Arial" panose="020B0604020202020204" pitchFamily="34" charset="0"/>
                          <a:ea typeface="+mn-ea"/>
                          <a:cs typeface="+mn-cs"/>
                        </a:rPr>
                        <a:t> status </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62617562"/>
                  </a:ext>
                </a:extLst>
              </a:tr>
            </a:tbl>
          </a:graphicData>
        </a:graphic>
      </p:graphicFrame>
    </p:spTree>
    <p:extLst>
      <p:ext uri="{BB962C8B-B14F-4D97-AF65-F5344CB8AC3E}">
        <p14:creationId xmlns:p14="http://schemas.microsoft.com/office/powerpoint/2010/main" val="18627373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C4AA5D-21A8-4BBE-8607-4ECA7D9F19C7}"/>
              </a:ext>
            </a:extLst>
          </p:cNvPr>
          <p:cNvSpPr>
            <a:spLocks noGrp="1"/>
          </p:cNvSpPr>
          <p:nvPr>
            <p:ph type="title" idx="4294967295"/>
          </p:nvPr>
        </p:nvSpPr>
        <p:spPr>
          <a:xfrm>
            <a:off x="609600" y="274557"/>
            <a:ext cx="10972800" cy="533400"/>
          </a:xfrm>
          <a:noFill/>
        </p:spPr>
        <p:txBody>
          <a:bodyPr wrap="none" rtlCol="0">
            <a:spAutoFit/>
          </a:bodyPr>
          <a:lstStyle/>
          <a:p>
            <a:r>
              <a:rPr lang="en-US" sz="2400" b="1" dirty="0">
                <a:solidFill>
                  <a:srgbClr val="450089"/>
                </a:solidFill>
              </a:rPr>
              <a:t>Document Control </a:t>
            </a:r>
          </a:p>
        </p:txBody>
      </p:sp>
      <p:graphicFrame>
        <p:nvGraphicFramePr>
          <p:cNvPr id="4" name="Table 3">
            <a:extLst>
              <a:ext uri="{FF2B5EF4-FFF2-40B4-BE49-F238E27FC236}">
                <a16:creationId xmlns:a16="http://schemas.microsoft.com/office/drawing/2014/main" id="{101E211F-B22D-495A-AF6B-BD4A4C493235}"/>
              </a:ext>
            </a:extLst>
          </p:cNvPr>
          <p:cNvGraphicFramePr>
            <a:graphicFrameLocks noGrp="1"/>
          </p:cNvGraphicFramePr>
          <p:nvPr>
            <p:extLst>
              <p:ext uri="{D42A27DB-BD31-4B8C-83A1-F6EECF244321}">
                <p14:modId xmlns:p14="http://schemas.microsoft.com/office/powerpoint/2010/main" val="1950844856"/>
              </p:ext>
            </p:extLst>
          </p:nvPr>
        </p:nvGraphicFramePr>
        <p:xfrm>
          <a:off x="991380" y="1859796"/>
          <a:ext cx="9739197" cy="1404658"/>
        </p:xfrm>
        <a:graphic>
          <a:graphicData uri="http://schemas.openxmlformats.org/drawingml/2006/table">
            <a:tbl>
              <a:tblPr firstRow="1" firstCol="1" bandRow="1"/>
              <a:tblGrid>
                <a:gridCol w="1225782">
                  <a:extLst>
                    <a:ext uri="{9D8B030D-6E8A-4147-A177-3AD203B41FA5}">
                      <a16:colId xmlns:a16="http://schemas.microsoft.com/office/drawing/2014/main" val="20000"/>
                    </a:ext>
                  </a:extLst>
                </a:gridCol>
                <a:gridCol w="2013050">
                  <a:extLst>
                    <a:ext uri="{9D8B030D-6E8A-4147-A177-3AD203B41FA5}">
                      <a16:colId xmlns:a16="http://schemas.microsoft.com/office/drawing/2014/main" val="20001"/>
                    </a:ext>
                  </a:extLst>
                </a:gridCol>
                <a:gridCol w="2042972">
                  <a:extLst>
                    <a:ext uri="{9D8B030D-6E8A-4147-A177-3AD203B41FA5}">
                      <a16:colId xmlns:a16="http://schemas.microsoft.com/office/drawing/2014/main" val="20002"/>
                    </a:ext>
                  </a:extLst>
                </a:gridCol>
                <a:gridCol w="2633164">
                  <a:extLst>
                    <a:ext uri="{9D8B030D-6E8A-4147-A177-3AD203B41FA5}">
                      <a16:colId xmlns:a16="http://schemas.microsoft.com/office/drawing/2014/main" val="20003"/>
                    </a:ext>
                  </a:extLst>
                </a:gridCol>
                <a:gridCol w="1824229">
                  <a:extLst>
                    <a:ext uri="{9D8B030D-6E8A-4147-A177-3AD203B41FA5}">
                      <a16:colId xmlns:a16="http://schemas.microsoft.com/office/drawing/2014/main" val="20004"/>
                    </a:ext>
                  </a:extLst>
                </a:gridCol>
              </a:tblGrid>
              <a:tr h="158322">
                <a:tc>
                  <a:txBody>
                    <a:bodyPr/>
                    <a:lstStyle/>
                    <a:p>
                      <a:pPr marL="0" marR="0" algn="l">
                        <a:lnSpc>
                          <a:spcPts val="1800"/>
                        </a:lnSpc>
                        <a:spcBef>
                          <a:spcPts val="0"/>
                        </a:spcBef>
                        <a:spcAft>
                          <a:spcPts val="600"/>
                        </a:spcAft>
                      </a:pPr>
                      <a:r>
                        <a:rPr lang="en-US" sz="1200" b="1" dirty="0">
                          <a:solidFill>
                            <a:schemeClr val="tx1">
                              <a:lumMod val="65000"/>
                              <a:lumOff val="35000"/>
                            </a:schemeClr>
                          </a:solidFill>
                          <a:effectLst/>
                        </a:rPr>
                        <a:t>Version</a:t>
                      </a:r>
                      <a:endParaRPr lang="en-US" sz="1200" b="1" dirty="0">
                        <a:solidFill>
                          <a:schemeClr val="tx1">
                            <a:lumMod val="65000"/>
                            <a:lumOff val="35000"/>
                          </a:schemeClr>
                        </a:solidFill>
                        <a:effectLst/>
                        <a:latin typeface="Verdana" panose="020B0604030504040204" pitchFamily="34" charset="0"/>
                        <a:ea typeface="Times New Roman" panose="02020603050405020304" pitchFamily="18" charset="0"/>
                        <a:cs typeface="Times New Roman" panose="02020603050405020304" pitchFamily="18" charset="0"/>
                      </a:endParaRPr>
                    </a:p>
                  </a:txBody>
                  <a:tcPr marL="68390" marR="68390" marT="0" marB="0">
                    <a:solidFill>
                      <a:schemeClr val="bg1">
                        <a:lumMod val="95000"/>
                      </a:schemeClr>
                    </a:solidFill>
                  </a:tcPr>
                </a:tc>
                <a:tc>
                  <a:txBody>
                    <a:bodyPr/>
                    <a:lstStyle/>
                    <a:p>
                      <a:pPr marL="0" marR="0" algn="l">
                        <a:lnSpc>
                          <a:spcPts val="1800"/>
                        </a:lnSpc>
                        <a:spcBef>
                          <a:spcPts val="0"/>
                        </a:spcBef>
                        <a:spcAft>
                          <a:spcPts val="600"/>
                        </a:spcAft>
                      </a:pPr>
                      <a:r>
                        <a:rPr lang="en-US" sz="1200" b="1" dirty="0">
                          <a:solidFill>
                            <a:schemeClr val="tx1">
                              <a:lumMod val="65000"/>
                              <a:lumOff val="35000"/>
                            </a:schemeClr>
                          </a:solidFill>
                          <a:effectLst/>
                        </a:rPr>
                        <a:t>Date</a:t>
                      </a:r>
                      <a:endParaRPr lang="en-US" sz="1200" b="1" dirty="0">
                        <a:solidFill>
                          <a:schemeClr val="tx1">
                            <a:lumMod val="65000"/>
                            <a:lumOff val="35000"/>
                          </a:schemeClr>
                        </a:solidFill>
                        <a:effectLst/>
                        <a:latin typeface="Verdana" panose="020B0604030504040204" pitchFamily="34" charset="0"/>
                        <a:ea typeface="Times New Roman" panose="02020603050405020304" pitchFamily="18" charset="0"/>
                        <a:cs typeface="Times New Roman" panose="02020603050405020304" pitchFamily="18" charset="0"/>
                      </a:endParaRPr>
                    </a:p>
                  </a:txBody>
                  <a:tcPr marL="68390" marR="68390" marT="0" marB="0">
                    <a:solidFill>
                      <a:schemeClr val="bg1">
                        <a:lumMod val="95000"/>
                      </a:schemeClr>
                    </a:solidFill>
                  </a:tcPr>
                </a:tc>
                <a:tc>
                  <a:txBody>
                    <a:bodyPr/>
                    <a:lstStyle/>
                    <a:p>
                      <a:pPr marL="0" marR="0" algn="l">
                        <a:lnSpc>
                          <a:spcPts val="1800"/>
                        </a:lnSpc>
                        <a:spcBef>
                          <a:spcPts val="0"/>
                        </a:spcBef>
                        <a:spcAft>
                          <a:spcPts val="600"/>
                        </a:spcAft>
                      </a:pPr>
                      <a:r>
                        <a:rPr lang="en-US" sz="1200" b="1" dirty="0">
                          <a:solidFill>
                            <a:schemeClr val="tx1">
                              <a:lumMod val="65000"/>
                              <a:lumOff val="35000"/>
                            </a:schemeClr>
                          </a:solidFill>
                          <a:effectLst/>
                        </a:rPr>
                        <a:t>Author(s)</a:t>
                      </a:r>
                      <a:endParaRPr lang="en-US" sz="1200" b="1" dirty="0">
                        <a:solidFill>
                          <a:schemeClr val="tx1">
                            <a:lumMod val="65000"/>
                            <a:lumOff val="35000"/>
                          </a:schemeClr>
                        </a:solidFill>
                        <a:effectLst/>
                        <a:latin typeface="Verdana" panose="020B0604030504040204" pitchFamily="34" charset="0"/>
                        <a:ea typeface="Times New Roman" panose="02020603050405020304" pitchFamily="18" charset="0"/>
                        <a:cs typeface="Times New Roman" panose="02020603050405020304" pitchFamily="18" charset="0"/>
                      </a:endParaRPr>
                    </a:p>
                  </a:txBody>
                  <a:tcPr marL="68390" marR="68390" marT="0" marB="0">
                    <a:solidFill>
                      <a:schemeClr val="bg1">
                        <a:lumMod val="95000"/>
                      </a:schemeClr>
                    </a:solidFill>
                  </a:tcPr>
                </a:tc>
                <a:tc>
                  <a:txBody>
                    <a:bodyPr/>
                    <a:lstStyle/>
                    <a:p>
                      <a:pPr marL="0" marR="0" algn="l">
                        <a:lnSpc>
                          <a:spcPts val="1800"/>
                        </a:lnSpc>
                        <a:spcBef>
                          <a:spcPts val="0"/>
                        </a:spcBef>
                        <a:spcAft>
                          <a:spcPts val="600"/>
                        </a:spcAft>
                      </a:pPr>
                      <a:r>
                        <a:rPr lang="en-US" sz="1200" b="1" dirty="0">
                          <a:solidFill>
                            <a:schemeClr val="tx1">
                              <a:lumMod val="65000"/>
                              <a:lumOff val="35000"/>
                            </a:schemeClr>
                          </a:solidFill>
                          <a:effectLst/>
                        </a:rPr>
                        <a:t>Changes</a:t>
                      </a:r>
                      <a:endParaRPr lang="en-US" sz="1200" b="1" dirty="0">
                        <a:solidFill>
                          <a:schemeClr val="tx1">
                            <a:lumMod val="65000"/>
                            <a:lumOff val="35000"/>
                          </a:schemeClr>
                        </a:solidFill>
                        <a:effectLst/>
                        <a:latin typeface="Verdana" panose="020B0604030504040204" pitchFamily="34" charset="0"/>
                        <a:ea typeface="Times New Roman" panose="02020603050405020304" pitchFamily="18" charset="0"/>
                        <a:cs typeface="Times New Roman" panose="02020603050405020304" pitchFamily="18" charset="0"/>
                      </a:endParaRPr>
                    </a:p>
                  </a:txBody>
                  <a:tcPr marL="68390" marR="68390" marT="0" marB="0">
                    <a:solidFill>
                      <a:schemeClr val="bg1">
                        <a:lumMod val="95000"/>
                      </a:schemeClr>
                    </a:solidFill>
                  </a:tcPr>
                </a:tc>
                <a:tc>
                  <a:txBody>
                    <a:bodyPr/>
                    <a:lstStyle/>
                    <a:p>
                      <a:pPr marL="0" marR="0" algn="l">
                        <a:lnSpc>
                          <a:spcPts val="1800"/>
                        </a:lnSpc>
                        <a:spcBef>
                          <a:spcPts val="0"/>
                        </a:spcBef>
                        <a:spcAft>
                          <a:spcPts val="600"/>
                        </a:spcAft>
                      </a:pPr>
                      <a:r>
                        <a:rPr lang="en-US" sz="1200" b="1" dirty="0">
                          <a:solidFill>
                            <a:schemeClr val="tx1">
                              <a:lumMod val="65000"/>
                              <a:lumOff val="35000"/>
                            </a:schemeClr>
                          </a:solidFill>
                          <a:effectLst/>
                        </a:rPr>
                        <a:t>Reviewed By</a:t>
                      </a:r>
                      <a:endParaRPr lang="en-US" sz="1200" b="1" dirty="0">
                        <a:solidFill>
                          <a:schemeClr val="tx1">
                            <a:lumMod val="65000"/>
                            <a:lumOff val="35000"/>
                          </a:schemeClr>
                        </a:solidFill>
                        <a:effectLst/>
                        <a:latin typeface="Verdana" panose="020B0604030504040204" pitchFamily="34" charset="0"/>
                        <a:ea typeface="Times New Roman" panose="02020603050405020304" pitchFamily="18" charset="0"/>
                        <a:cs typeface="Times New Roman" panose="02020603050405020304" pitchFamily="18" charset="0"/>
                      </a:endParaRPr>
                    </a:p>
                  </a:txBody>
                  <a:tcPr marL="68390" marR="68390" marT="0" marB="0">
                    <a:solidFill>
                      <a:schemeClr val="bg1">
                        <a:lumMod val="95000"/>
                      </a:schemeClr>
                    </a:solidFill>
                  </a:tcPr>
                </a:tc>
                <a:extLst>
                  <a:ext uri="{0D108BD9-81ED-4DB2-BD59-A6C34878D82A}">
                    <a16:rowId xmlns:a16="http://schemas.microsoft.com/office/drawing/2014/main" val="10000"/>
                  </a:ext>
                </a:extLst>
              </a:tr>
              <a:tr h="239809">
                <a:tc>
                  <a:txBody>
                    <a:bodyPr/>
                    <a:lstStyle/>
                    <a:p>
                      <a:pPr marL="0" marR="0" algn="l">
                        <a:lnSpc>
                          <a:spcPct val="150000"/>
                        </a:lnSpc>
                        <a:spcBef>
                          <a:spcPts val="600"/>
                        </a:spcBef>
                        <a:spcAft>
                          <a:spcPts val="600"/>
                        </a:spcAft>
                      </a:pPr>
                      <a:r>
                        <a:rPr lang="en-US" sz="1200" dirty="0">
                          <a:solidFill>
                            <a:schemeClr val="tx1">
                              <a:lumMod val="65000"/>
                              <a:lumOff val="35000"/>
                            </a:schemeClr>
                          </a:solidFill>
                          <a:effectLst/>
                          <a:latin typeface="Verdana" panose="020B0604030504040204" pitchFamily="34" charset="0"/>
                          <a:ea typeface="Verdana" panose="020B0604030504040204" pitchFamily="34" charset="0"/>
                          <a:cs typeface="Times New Roman" panose="02020603050405020304" pitchFamily="18" charset="0"/>
                        </a:rPr>
                        <a:t>0.1</a:t>
                      </a:r>
                    </a:p>
                  </a:txBody>
                  <a:tcPr marL="68390" marR="68390" marT="0" marB="0"/>
                </a:tc>
                <a:tc>
                  <a:txBody>
                    <a:bodyPr/>
                    <a:lstStyle/>
                    <a:p>
                      <a:pPr marL="0" marR="0" algn="l" defTabSz="1072225" rtl="0" eaLnBrk="1" latinLnBrk="0" hangingPunct="1">
                        <a:lnSpc>
                          <a:spcPct val="150000"/>
                        </a:lnSpc>
                        <a:spcBef>
                          <a:spcPts val="600"/>
                        </a:spcBef>
                        <a:spcAft>
                          <a:spcPts val="600"/>
                        </a:spcAft>
                      </a:pPr>
                      <a:r>
                        <a:rPr lang="en-US" sz="1200" kern="1200" dirty="0">
                          <a:solidFill>
                            <a:schemeClr val="tx1">
                              <a:lumMod val="65000"/>
                              <a:lumOff val="35000"/>
                            </a:schemeClr>
                          </a:solidFill>
                          <a:effectLst/>
                          <a:latin typeface="Verdana" panose="020B0604030504040204" pitchFamily="34" charset="0"/>
                          <a:ea typeface="Verdana" panose="020B0604030504040204" pitchFamily="34" charset="0"/>
                          <a:cs typeface="+mn-cs"/>
                        </a:rPr>
                        <a:t>7</a:t>
                      </a:r>
                      <a:r>
                        <a:rPr lang="en-US" sz="1200" kern="1200" baseline="30000" dirty="0">
                          <a:solidFill>
                            <a:schemeClr val="tx1">
                              <a:lumMod val="65000"/>
                              <a:lumOff val="35000"/>
                            </a:schemeClr>
                          </a:solidFill>
                          <a:effectLst/>
                          <a:latin typeface="Verdana" panose="020B0604030504040204" pitchFamily="34" charset="0"/>
                          <a:ea typeface="Verdana" panose="020B0604030504040204" pitchFamily="34" charset="0"/>
                          <a:cs typeface="+mn-cs"/>
                        </a:rPr>
                        <a:t>th</a:t>
                      </a:r>
                      <a:r>
                        <a:rPr lang="en-US" sz="1200" kern="1200" dirty="0">
                          <a:solidFill>
                            <a:schemeClr val="tx1">
                              <a:lumMod val="65000"/>
                              <a:lumOff val="35000"/>
                            </a:schemeClr>
                          </a:solidFill>
                          <a:effectLst/>
                          <a:latin typeface="Verdana" panose="020B0604030504040204" pitchFamily="34" charset="0"/>
                          <a:ea typeface="Verdana" panose="020B0604030504040204" pitchFamily="34" charset="0"/>
                          <a:cs typeface="+mn-cs"/>
                        </a:rPr>
                        <a:t>   July 2020</a:t>
                      </a:r>
                    </a:p>
                  </a:txBody>
                  <a:tcPr marL="68390" marR="68390" marT="0" marB="0"/>
                </a:tc>
                <a:tc>
                  <a:txBody>
                    <a:bodyPr/>
                    <a:lstStyle/>
                    <a:p>
                      <a:pPr marL="0" marR="0" algn="l" defTabSz="1072225" rtl="0" eaLnBrk="1" latinLnBrk="0" hangingPunct="1">
                        <a:lnSpc>
                          <a:spcPct val="150000"/>
                        </a:lnSpc>
                        <a:spcBef>
                          <a:spcPts val="600"/>
                        </a:spcBef>
                        <a:spcAft>
                          <a:spcPts val="600"/>
                        </a:spcAft>
                      </a:pPr>
                      <a:r>
                        <a:rPr lang="en-US" sz="1200" kern="1200" dirty="0">
                          <a:solidFill>
                            <a:schemeClr val="tx1">
                              <a:lumMod val="65000"/>
                              <a:lumOff val="35000"/>
                            </a:schemeClr>
                          </a:solidFill>
                          <a:effectLst/>
                          <a:latin typeface="Verdana" panose="020B0604030504040204" pitchFamily="34" charset="0"/>
                          <a:ea typeface="Verdana" panose="020B0604030504040204" pitchFamily="34" charset="0"/>
                          <a:cs typeface="+mn-cs"/>
                        </a:rPr>
                        <a:t>Devoteam </a:t>
                      </a:r>
                    </a:p>
                  </a:txBody>
                  <a:tcPr marL="68390" marR="68390" marT="0" marB="0"/>
                </a:tc>
                <a:tc>
                  <a:txBody>
                    <a:bodyPr/>
                    <a:lstStyle/>
                    <a:p>
                      <a:pPr marL="0" marR="0" algn="l" defTabSz="1072225" rtl="0" eaLnBrk="1" latinLnBrk="0" hangingPunct="1">
                        <a:lnSpc>
                          <a:spcPct val="150000"/>
                        </a:lnSpc>
                        <a:spcBef>
                          <a:spcPts val="600"/>
                        </a:spcBef>
                        <a:spcAft>
                          <a:spcPts val="600"/>
                        </a:spcAft>
                      </a:pPr>
                      <a:r>
                        <a:rPr lang="en-US" sz="1200" kern="1200" dirty="0">
                          <a:solidFill>
                            <a:schemeClr val="tx1">
                              <a:lumMod val="65000"/>
                              <a:lumOff val="35000"/>
                            </a:schemeClr>
                          </a:solidFill>
                          <a:effectLst/>
                          <a:latin typeface="Verdana" panose="020B0604030504040204" pitchFamily="34" charset="0"/>
                          <a:ea typeface="Verdana" panose="020B0604030504040204" pitchFamily="34" charset="0"/>
                          <a:cs typeface="+mn-cs"/>
                        </a:rPr>
                        <a:t>First Version</a:t>
                      </a:r>
                    </a:p>
                  </a:txBody>
                  <a:tcPr marL="68390" marR="68390" marT="0" marB="0"/>
                </a:tc>
                <a:tc>
                  <a:txBody>
                    <a:bodyPr/>
                    <a:lstStyle/>
                    <a:p>
                      <a:pPr marL="0" marR="0" algn="l" defTabSz="1072225" rtl="0" eaLnBrk="1" latinLnBrk="0" hangingPunct="1">
                        <a:lnSpc>
                          <a:spcPct val="150000"/>
                        </a:lnSpc>
                        <a:spcBef>
                          <a:spcPts val="600"/>
                        </a:spcBef>
                        <a:spcAft>
                          <a:spcPts val="600"/>
                        </a:spcAft>
                      </a:pPr>
                      <a:r>
                        <a:rPr lang="en-US" sz="1200" kern="1200" dirty="0">
                          <a:solidFill>
                            <a:schemeClr val="tx1">
                              <a:lumMod val="65000"/>
                              <a:lumOff val="35000"/>
                            </a:schemeClr>
                          </a:solidFill>
                          <a:effectLst/>
                          <a:latin typeface="Verdana" panose="020B0604030504040204" pitchFamily="34" charset="0"/>
                          <a:ea typeface="Verdana" panose="020B0604030504040204" pitchFamily="34" charset="0"/>
                          <a:cs typeface="+mn-cs"/>
                        </a:rPr>
                        <a:t>STC Track Leader</a:t>
                      </a:r>
                    </a:p>
                  </a:txBody>
                  <a:tcPr marL="68390" marR="68390" marT="0" marB="0"/>
                </a:tc>
                <a:extLst>
                  <a:ext uri="{0D108BD9-81ED-4DB2-BD59-A6C34878D82A}">
                    <a16:rowId xmlns:a16="http://schemas.microsoft.com/office/drawing/2014/main" val="10001"/>
                  </a:ext>
                </a:extLst>
              </a:tr>
              <a:tr h="239809">
                <a:tc>
                  <a:txBody>
                    <a:bodyPr/>
                    <a:lstStyle/>
                    <a:p>
                      <a:pPr marL="0" marR="0" algn="l" defTabSz="1072225" rtl="0" eaLnBrk="1" latinLnBrk="0" hangingPunct="1">
                        <a:lnSpc>
                          <a:spcPct val="150000"/>
                        </a:lnSpc>
                        <a:spcBef>
                          <a:spcPts val="600"/>
                        </a:spcBef>
                        <a:spcAft>
                          <a:spcPts val="600"/>
                        </a:spcAft>
                        <a:buClr>
                          <a:srgbClr val="000000"/>
                        </a:buClr>
                        <a:buFont typeface="Arial"/>
                      </a:pPr>
                      <a:endParaRPr lang="en-US" sz="1200" b="0" i="0" u="none" strike="noStrike" kern="1200" cap="none" dirty="0">
                        <a:solidFill>
                          <a:schemeClr val="tx1">
                            <a:lumMod val="65000"/>
                            <a:lumOff val="35000"/>
                          </a:schemeClr>
                        </a:solidFill>
                        <a:effectLst/>
                        <a:latin typeface="Verdana" panose="020B0604030504040204" pitchFamily="34" charset="0"/>
                        <a:ea typeface="Verdana" panose="020B0604030504040204" pitchFamily="34" charset="0"/>
                        <a:cs typeface="+mn-cs"/>
                        <a:sym typeface="Arial"/>
                      </a:endParaRPr>
                    </a:p>
                  </a:txBody>
                  <a:tcPr marL="68390" marR="68390" marT="0" marB="0"/>
                </a:tc>
                <a:tc>
                  <a:txBody>
                    <a:bodyPr/>
                    <a:lstStyle/>
                    <a:p>
                      <a:pPr marL="0" marR="0" algn="l" defTabSz="1072225" rtl="0" eaLnBrk="1" latinLnBrk="0" hangingPunct="1">
                        <a:lnSpc>
                          <a:spcPct val="150000"/>
                        </a:lnSpc>
                        <a:spcBef>
                          <a:spcPts val="600"/>
                        </a:spcBef>
                        <a:spcAft>
                          <a:spcPts val="600"/>
                        </a:spcAft>
                        <a:buClr>
                          <a:srgbClr val="000000"/>
                        </a:buClr>
                        <a:buFont typeface="Arial"/>
                      </a:pPr>
                      <a:endParaRPr lang="en-US" sz="1200" b="0" i="0" u="none" strike="noStrike" kern="1200" cap="none" dirty="0">
                        <a:solidFill>
                          <a:schemeClr val="tx1">
                            <a:lumMod val="65000"/>
                            <a:lumOff val="35000"/>
                          </a:schemeClr>
                        </a:solidFill>
                        <a:effectLst/>
                        <a:latin typeface="Verdana" panose="020B0604030504040204" pitchFamily="34" charset="0"/>
                        <a:ea typeface="Verdana" panose="020B0604030504040204" pitchFamily="34" charset="0"/>
                        <a:cs typeface="+mn-cs"/>
                        <a:sym typeface="Arial"/>
                      </a:endParaRPr>
                    </a:p>
                  </a:txBody>
                  <a:tcPr marL="68390" marR="68390" marT="0" marB="0"/>
                </a:tc>
                <a:tc>
                  <a:txBody>
                    <a:bodyPr/>
                    <a:lstStyle/>
                    <a:p>
                      <a:pPr marL="0" marR="0" algn="l" defTabSz="1072225" rtl="0" eaLnBrk="1" latinLnBrk="0" hangingPunct="1">
                        <a:lnSpc>
                          <a:spcPct val="150000"/>
                        </a:lnSpc>
                        <a:spcBef>
                          <a:spcPts val="600"/>
                        </a:spcBef>
                        <a:spcAft>
                          <a:spcPts val="600"/>
                        </a:spcAft>
                        <a:buClr>
                          <a:srgbClr val="000000"/>
                        </a:buClr>
                        <a:buFont typeface="Arial"/>
                      </a:pPr>
                      <a:endParaRPr lang="en-US" sz="1200" b="0" i="0" u="none" strike="noStrike" kern="1200" cap="none" dirty="0">
                        <a:solidFill>
                          <a:schemeClr val="tx1">
                            <a:lumMod val="65000"/>
                            <a:lumOff val="35000"/>
                          </a:schemeClr>
                        </a:solidFill>
                        <a:effectLst/>
                        <a:latin typeface="Verdana" panose="020B0604030504040204" pitchFamily="34" charset="0"/>
                        <a:ea typeface="Verdana" panose="020B0604030504040204" pitchFamily="34" charset="0"/>
                        <a:cs typeface="+mn-cs"/>
                        <a:sym typeface="Arial"/>
                      </a:endParaRPr>
                    </a:p>
                  </a:txBody>
                  <a:tcPr marL="68390" marR="68390" marT="0" marB="0"/>
                </a:tc>
                <a:tc>
                  <a:txBody>
                    <a:bodyPr/>
                    <a:lstStyle/>
                    <a:p>
                      <a:pPr marL="0" marR="0" algn="l" defTabSz="1072225" rtl="0" eaLnBrk="1" latinLnBrk="0" hangingPunct="1">
                        <a:lnSpc>
                          <a:spcPct val="150000"/>
                        </a:lnSpc>
                        <a:spcBef>
                          <a:spcPts val="600"/>
                        </a:spcBef>
                        <a:spcAft>
                          <a:spcPts val="600"/>
                        </a:spcAft>
                        <a:buClr>
                          <a:srgbClr val="000000"/>
                        </a:buClr>
                        <a:buFont typeface="Arial"/>
                      </a:pPr>
                      <a:endParaRPr lang="en-US" sz="1200" b="0" i="0" u="none" strike="noStrike" kern="1200" cap="none" dirty="0">
                        <a:solidFill>
                          <a:schemeClr val="tx1">
                            <a:lumMod val="65000"/>
                            <a:lumOff val="35000"/>
                          </a:schemeClr>
                        </a:solidFill>
                        <a:effectLst/>
                        <a:latin typeface="Verdana" panose="020B0604030504040204" pitchFamily="34" charset="0"/>
                        <a:ea typeface="Verdana" panose="020B0604030504040204" pitchFamily="34" charset="0"/>
                        <a:cs typeface="+mn-cs"/>
                        <a:sym typeface="Arial"/>
                      </a:endParaRPr>
                    </a:p>
                  </a:txBody>
                  <a:tcPr marL="68390" marR="68390" marT="0" marB="0"/>
                </a:tc>
                <a:tc>
                  <a:txBody>
                    <a:bodyPr/>
                    <a:lstStyle/>
                    <a:p>
                      <a:pPr marL="0" marR="0" algn="l" defTabSz="1072225" rtl="0" eaLnBrk="1" latinLnBrk="0" hangingPunct="1">
                        <a:lnSpc>
                          <a:spcPct val="150000"/>
                        </a:lnSpc>
                        <a:spcBef>
                          <a:spcPts val="600"/>
                        </a:spcBef>
                        <a:spcAft>
                          <a:spcPts val="600"/>
                        </a:spcAft>
                        <a:buClr>
                          <a:srgbClr val="000000"/>
                        </a:buClr>
                        <a:buFont typeface="Arial"/>
                      </a:pPr>
                      <a:endParaRPr lang="en-US" sz="1200" b="0" i="0" u="none" strike="noStrike" kern="1200" cap="none" dirty="0">
                        <a:solidFill>
                          <a:schemeClr val="tx1">
                            <a:lumMod val="65000"/>
                            <a:lumOff val="35000"/>
                          </a:schemeClr>
                        </a:solidFill>
                        <a:effectLst/>
                        <a:latin typeface="Verdana" panose="020B0604030504040204" pitchFamily="34" charset="0"/>
                        <a:ea typeface="Verdana" panose="020B0604030504040204" pitchFamily="34" charset="0"/>
                        <a:cs typeface="+mn-cs"/>
                        <a:sym typeface="Arial"/>
                      </a:endParaRPr>
                    </a:p>
                  </a:txBody>
                  <a:tcPr marL="68390" marR="68390" marT="0" marB="0"/>
                </a:tc>
                <a:extLst>
                  <a:ext uri="{0D108BD9-81ED-4DB2-BD59-A6C34878D82A}">
                    <a16:rowId xmlns:a16="http://schemas.microsoft.com/office/drawing/2014/main" val="10002"/>
                  </a:ext>
                </a:extLst>
              </a:tr>
              <a:tr h="239809">
                <a:tc>
                  <a:txBody>
                    <a:bodyPr/>
                    <a:lstStyle/>
                    <a:p>
                      <a:pPr marL="0" marR="0" algn="ctr" defTabSz="1072225" rtl="0" eaLnBrk="1" latinLnBrk="0" hangingPunct="1">
                        <a:lnSpc>
                          <a:spcPct val="150000"/>
                        </a:lnSpc>
                        <a:spcBef>
                          <a:spcPts val="600"/>
                        </a:spcBef>
                        <a:spcAft>
                          <a:spcPts val="600"/>
                        </a:spcAft>
                        <a:buClr>
                          <a:srgbClr val="000000"/>
                        </a:buClr>
                        <a:buFont typeface="Arial"/>
                      </a:pPr>
                      <a:r>
                        <a:rPr lang="en-US" sz="1200" b="0" i="0" u="none" strike="noStrike" kern="1200" cap="none" dirty="0">
                          <a:solidFill>
                            <a:schemeClr val="tx1">
                              <a:lumMod val="65000"/>
                              <a:lumOff val="35000"/>
                            </a:schemeClr>
                          </a:solidFill>
                          <a:effectLst/>
                          <a:latin typeface="Verdana" panose="020B0604030504040204" pitchFamily="34" charset="0"/>
                          <a:ea typeface="Verdana" panose="020B0604030504040204" pitchFamily="34" charset="0"/>
                          <a:cs typeface="+mn-cs"/>
                          <a:sym typeface="Arial"/>
                        </a:rPr>
                        <a:t> </a:t>
                      </a:r>
                    </a:p>
                  </a:txBody>
                  <a:tcPr marL="68390" marR="68390" marT="0" marB="0"/>
                </a:tc>
                <a:tc>
                  <a:txBody>
                    <a:bodyPr/>
                    <a:lstStyle/>
                    <a:p>
                      <a:pPr marL="0" marR="0" algn="ctr" defTabSz="1072225" rtl="0" eaLnBrk="1" latinLnBrk="0" hangingPunct="1">
                        <a:lnSpc>
                          <a:spcPct val="150000"/>
                        </a:lnSpc>
                        <a:spcBef>
                          <a:spcPts val="600"/>
                        </a:spcBef>
                        <a:spcAft>
                          <a:spcPts val="600"/>
                        </a:spcAft>
                        <a:buClr>
                          <a:srgbClr val="000000"/>
                        </a:buClr>
                        <a:buFont typeface="Arial"/>
                      </a:pPr>
                      <a:r>
                        <a:rPr lang="en-US" sz="1200" b="0" i="0" u="none" strike="noStrike" kern="1200" cap="none" dirty="0">
                          <a:solidFill>
                            <a:schemeClr val="tx1">
                              <a:lumMod val="65000"/>
                              <a:lumOff val="35000"/>
                            </a:schemeClr>
                          </a:solidFill>
                          <a:effectLst/>
                          <a:latin typeface="Verdana" panose="020B0604030504040204" pitchFamily="34" charset="0"/>
                          <a:ea typeface="Verdana" panose="020B0604030504040204" pitchFamily="34" charset="0"/>
                          <a:cs typeface="+mn-cs"/>
                          <a:sym typeface="Arial"/>
                        </a:rPr>
                        <a:t> </a:t>
                      </a:r>
                    </a:p>
                  </a:txBody>
                  <a:tcPr marL="68390" marR="68390" marT="0" marB="0"/>
                </a:tc>
                <a:tc>
                  <a:txBody>
                    <a:bodyPr/>
                    <a:lstStyle/>
                    <a:p>
                      <a:pPr marL="0" marR="0" algn="ctr" defTabSz="1072225" rtl="0" eaLnBrk="1" latinLnBrk="0" hangingPunct="1">
                        <a:lnSpc>
                          <a:spcPct val="150000"/>
                        </a:lnSpc>
                        <a:spcBef>
                          <a:spcPts val="600"/>
                        </a:spcBef>
                        <a:spcAft>
                          <a:spcPts val="600"/>
                        </a:spcAft>
                        <a:buClr>
                          <a:srgbClr val="000000"/>
                        </a:buClr>
                        <a:buFont typeface="Arial"/>
                      </a:pPr>
                      <a:r>
                        <a:rPr lang="en-US" sz="1200" b="0" i="0" u="none" strike="noStrike" kern="1200" cap="none" dirty="0">
                          <a:solidFill>
                            <a:schemeClr val="tx1">
                              <a:lumMod val="65000"/>
                              <a:lumOff val="35000"/>
                            </a:schemeClr>
                          </a:solidFill>
                          <a:effectLst/>
                          <a:latin typeface="Verdana" panose="020B0604030504040204" pitchFamily="34" charset="0"/>
                          <a:ea typeface="Verdana" panose="020B0604030504040204" pitchFamily="34" charset="0"/>
                          <a:cs typeface="+mn-cs"/>
                          <a:sym typeface="Arial"/>
                        </a:rPr>
                        <a:t> </a:t>
                      </a:r>
                    </a:p>
                  </a:txBody>
                  <a:tcPr marL="68390" marR="68390" marT="0" marB="0"/>
                </a:tc>
                <a:tc>
                  <a:txBody>
                    <a:bodyPr/>
                    <a:lstStyle/>
                    <a:p>
                      <a:pPr marL="0" marR="0" algn="ctr" defTabSz="1072225" rtl="0" eaLnBrk="1" latinLnBrk="0" hangingPunct="1">
                        <a:lnSpc>
                          <a:spcPct val="150000"/>
                        </a:lnSpc>
                        <a:spcBef>
                          <a:spcPts val="600"/>
                        </a:spcBef>
                        <a:spcAft>
                          <a:spcPts val="600"/>
                        </a:spcAft>
                        <a:buClr>
                          <a:srgbClr val="000000"/>
                        </a:buClr>
                        <a:buFont typeface="Arial"/>
                      </a:pPr>
                      <a:r>
                        <a:rPr lang="en-US" sz="1200" b="0" i="0" u="none" strike="noStrike" kern="1200" cap="none" dirty="0">
                          <a:solidFill>
                            <a:schemeClr val="tx1">
                              <a:lumMod val="65000"/>
                              <a:lumOff val="35000"/>
                            </a:schemeClr>
                          </a:solidFill>
                          <a:effectLst/>
                          <a:latin typeface="Verdana" panose="020B0604030504040204" pitchFamily="34" charset="0"/>
                          <a:ea typeface="Verdana" panose="020B0604030504040204" pitchFamily="34" charset="0"/>
                          <a:cs typeface="+mn-cs"/>
                          <a:sym typeface="Arial"/>
                        </a:rPr>
                        <a:t> </a:t>
                      </a:r>
                    </a:p>
                  </a:txBody>
                  <a:tcPr marL="68390" marR="68390" marT="0" marB="0"/>
                </a:tc>
                <a:tc>
                  <a:txBody>
                    <a:bodyPr/>
                    <a:lstStyle/>
                    <a:p>
                      <a:pPr marL="0" marR="0" algn="ctr" defTabSz="1072225" rtl="0" eaLnBrk="1" latinLnBrk="0" hangingPunct="1">
                        <a:lnSpc>
                          <a:spcPct val="150000"/>
                        </a:lnSpc>
                        <a:spcBef>
                          <a:spcPts val="600"/>
                        </a:spcBef>
                        <a:spcAft>
                          <a:spcPts val="600"/>
                        </a:spcAft>
                        <a:buClr>
                          <a:srgbClr val="000000"/>
                        </a:buClr>
                        <a:buFont typeface="Arial"/>
                      </a:pPr>
                      <a:r>
                        <a:rPr lang="en-US" sz="1200" b="0" i="0" u="none" strike="noStrike" kern="1200" cap="none" dirty="0">
                          <a:solidFill>
                            <a:schemeClr val="tx1">
                              <a:lumMod val="65000"/>
                              <a:lumOff val="35000"/>
                            </a:schemeClr>
                          </a:solidFill>
                          <a:effectLst/>
                          <a:latin typeface="Verdana" panose="020B0604030504040204" pitchFamily="34" charset="0"/>
                          <a:ea typeface="Verdana" panose="020B0604030504040204" pitchFamily="34" charset="0"/>
                          <a:cs typeface="+mn-cs"/>
                          <a:sym typeface="Arial"/>
                        </a:rPr>
                        <a:t> </a:t>
                      </a:r>
                    </a:p>
                  </a:txBody>
                  <a:tcPr marL="68390" marR="68390" marT="0" marB="0"/>
                </a:tc>
                <a:extLst>
                  <a:ext uri="{0D108BD9-81ED-4DB2-BD59-A6C34878D82A}">
                    <a16:rowId xmlns:a16="http://schemas.microsoft.com/office/drawing/2014/main" val="10003"/>
                  </a:ext>
                </a:extLst>
              </a:tr>
              <a:tr h="239809">
                <a:tc>
                  <a:txBody>
                    <a:bodyPr/>
                    <a:lstStyle/>
                    <a:p>
                      <a:pPr marL="0" marR="0" algn="ctr" defTabSz="1072225" rtl="0" eaLnBrk="1" latinLnBrk="0" hangingPunct="1">
                        <a:lnSpc>
                          <a:spcPct val="150000"/>
                        </a:lnSpc>
                        <a:spcBef>
                          <a:spcPts val="600"/>
                        </a:spcBef>
                        <a:spcAft>
                          <a:spcPts val="600"/>
                        </a:spcAft>
                        <a:buClr>
                          <a:srgbClr val="000000"/>
                        </a:buClr>
                        <a:buFont typeface="Arial"/>
                      </a:pPr>
                      <a:endParaRPr lang="en-US" sz="1200" b="0" i="0" u="none" strike="noStrike" kern="1200" cap="none" dirty="0">
                        <a:solidFill>
                          <a:schemeClr val="tx1">
                            <a:lumMod val="65000"/>
                            <a:lumOff val="35000"/>
                          </a:schemeClr>
                        </a:solidFill>
                        <a:effectLst/>
                        <a:latin typeface="Verdana" panose="020B0604030504040204" pitchFamily="34" charset="0"/>
                        <a:ea typeface="Verdana" panose="020B0604030504040204" pitchFamily="34" charset="0"/>
                        <a:cs typeface="+mn-cs"/>
                        <a:sym typeface="Arial"/>
                      </a:endParaRPr>
                    </a:p>
                  </a:txBody>
                  <a:tcPr marL="68390" marR="68390" marT="0" marB="0"/>
                </a:tc>
                <a:tc>
                  <a:txBody>
                    <a:bodyPr/>
                    <a:lstStyle/>
                    <a:p>
                      <a:pPr marL="0" marR="0" algn="ctr" defTabSz="1072225" rtl="0" eaLnBrk="1" latinLnBrk="0" hangingPunct="1">
                        <a:lnSpc>
                          <a:spcPct val="150000"/>
                        </a:lnSpc>
                        <a:spcBef>
                          <a:spcPts val="600"/>
                        </a:spcBef>
                        <a:spcAft>
                          <a:spcPts val="600"/>
                        </a:spcAft>
                        <a:buClr>
                          <a:srgbClr val="000000"/>
                        </a:buClr>
                        <a:buFont typeface="Arial"/>
                      </a:pPr>
                      <a:endParaRPr lang="en-US" sz="1200" b="0" i="0" u="none" strike="noStrike" kern="1200" cap="none" dirty="0">
                        <a:solidFill>
                          <a:schemeClr val="tx1">
                            <a:lumMod val="65000"/>
                            <a:lumOff val="35000"/>
                          </a:schemeClr>
                        </a:solidFill>
                        <a:effectLst/>
                        <a:latin typeface="Verdana" panose="020B0604030504040204" pitchFamily="34" charset="0"/>
                        <a:ea typeface="Verdana" panose="020B0604030504040204" pitchFamily="34" charset="0"/>
                        <a:cs typeface="+mn-cs"/>
                        <a:sym typeface="Arial"/>
                      </a:endParaRPr>
                    </a:p>
                  </a:txBody>
                  <a:tcPr marL="68390" marR="68390" marT="0" marB="0"/>
                </a:tc>
                <a:tc>
                  <a:txBody>
                    <a:bodyPr/>
                    <a:lstStyle/>
                    <a:p>
                      <a:pPr marL="0" marR="0" algn="ctr" defTabSz="1072225" rtl="0" eaLnBrk="1" latinLnBrk="0" hangingPunct="1">
                        <a:lnSpc>
                          <a:spcPct val="150000"/>
                        </a:lnSpc>
                        <a:spcBef>
                          <a:spcPts val="600"/>
                        </a:spcBef>
                        <a:spcAft>
                          <a:spcPts val="600"/>
                        </a:spcAft>
                        <a:buClr>
                          <a:srgbClr val="000000"/>
                        </a:buClr>
                        <a:buFont typeface="Arial"/>
                      </a:pPr>
                      <a:endParaRPr lang="en-US" sz="1200" b="0" i="0" u="none" strike="noStrike" kern="1200" cap="none" dirty="0">
                        <a:solidFill>
                          <a:schemeClr val="tx1">
                            <a:lumMod val="65000"/>
                            <a:lumOff val="35000"/>
                          </a:schemeClr>
                        </a:solidFill>
                        <a:effectLst/>
                        <a:latin typeface="Verdana" panose="020B0604030504040204" pitchFamily="34" charset="0"/>
                        <a:ea typeface="Verdana" panose="020B0604030504040204" pitchFamily="34" charset="0"/>
                        <a:cs typeface="+mn-cs"/>
                        <a:sym typeface="Arial"/>
                      </a:endParaRPr>
                    </a:p>
                  </a:txBody>
                  <a:tcPr marL="68390" marR="68390" marT="0" marB="0"/>
                </a:tc>
                <a:tc>
                  <a:txBody>
                    <a:bodyPr/>
                    <a:lstStyle/>
                    <a:p>
                      <a:pPr marL="0" marR="0" algn="ctr" defTabSz="1072225" rtl="0" eaLnBrk="1" latinLnBrk="0" hangingPunct="1">
                        <a:lnSpc>
                          <a:spcPct val="150000"/>
                        </a:lnSpc>
                        <a:spcBef>
                          <a:spcPts val="600"/>
                        </a:spcBef>
                        <a:spcAft>
                          <a:spcPts val="600"/>
                        </a:spcAft>
                        <a:buClr>
                          <a:srgbClr val="000000"/>
                        </a:buClr>
                        <a:buFont typeface="Arial"/>
                      </a:pPr>
                      <a:endParaRPr lang="en-US" sz="1200" b="0" i="0" u="none" strike="noStrike" kern="1200" cap="none" dirty="0">
                        <a:solidFill>
                          <a:schemeClr val="tx1">
                            <a:lumMod val="65000"/>
                            <a:lumOff val="35000"/>
                          </a:schemeClr>
                        </a:solidFill>
                        <a:effectLst/>
                        <a:latin typeface="Verdana" panose="020B0604030504040204" pitchFamily="34" charset="0"/>
                        <a:ea typeface="Verdana" panose="020B0604030504040204" pitchFamily="34" charset="0"/>
                        <a:cs typeface="+mn-cs"/>
                        <a:sym typeface="Arial"/>
                      </a:endParaRPr>
                    </a:p>
                  </a:txBody>
                  <a:tcPr marL="68390" marR="68390" marT="0" marB="0"/>
                </a:tc>
                <a:tc>
                  <a:txBody>
                    <a:bodyPr/>
                    <a:lstStyle/>
                    <a:p>
                      <a:pPr marL="0" marR="0" algn="ctr" defTabSz="1072225" rtl="0" eaLnBrk="1" latinLnBrk="0" hangingPunct="1">
                        <a:lnSpc>
                          <a:spcPct val="150000"/>
                        </a:lnSpc>
                        <a:spcBef>
                          <a:spcPts val="600"/>
                        </a:spcBef>
                        <a:spcAft>
                          <a:spcPts val="600"/>
                        </a:spcAft>
                        <a:buClr>
                          <a:srgbClr val="000000"/>
                        </a:buClr>
                        <a:buFont typeface="Arial"/>
                      </a:pPr>
                      <a:endParaRPr lang="en-US" sz="1200" b="0" i="0" u="none" strike="noStrike" kern="1200" cap="none" dirty="0">
                        <a:solidFill>
                          <a:schemeClr val="tx1">
                            <a:lumMod val="65000"/>
                            <a:lumOff val="35000"/>
                          </a:schemeClr>
                        </a:solidFill>
                        <a:effectLst/>
                        <a:latin typeface="Verdana" panose="020B0604030504040204" pitchFamily="34" charset="0"/>
                        <a:ea typeface="Verdana" panose="020B0604030504040204" pitchFamily="34" charset="0"/>
                        <a:cs typeface="+mn-cs"/>
                        <a:sym typeface="Arial"/>
                      </a:endParaRPr>
                    </a:p>
                  </a:txBody>
                  <a:tcPr marL="68390" marR="68390" marT="0" marB="0"/>
                </a:tc>
                <a:extLst>
                  <a:ext uri="{0D108BD9-81ED-4DB2-BD59-A6C34878D82A}">
                    <a16:rowId xmlns:a16="http://schemas.microsoft.com/office/drawing/2014/main" val="1483241770"/>
                  </a:ext>
                </a:extLst>
              </a:tr>
              <a:tr h="239809">
                <a:tc>
                  <a:txBody>
                    <a:bodyPr/>
                    <a:lstStyle/>
                    <a:p>
                      <a:pPr marL="0" marR="0" algn="ctr" defTabSz="1072225" rtl="0" eaLnBrk="1" latinLnBrk="0" hangingPunct="1">
                        <a:lnSpc>
                          <a:spcPct val="150000"/>
                        </a:lnSpc>
                        <a:spcBef>
                          <a:spcPts val="600"/>
                        </a:spcBef>
                        <a:spcAft>
                          <a:spcPts val="600"/>
                        </a:spcAft>
                        <a:buClr>
                          <a:srgbClr val="000000"/>
                        </a:buClr>
                        <a:buFont typeface="Arial"/>
                      </a:pPr>
                      <a:endParaRPr lang="en-US" sz="1200" b="0" i="0" u="none" strike="noStrike" kern="1200" cap="none" dirty="0">
                        <a:solidFill>
                          <a:schemeClr val="tx1">
                            <a:lumMod val="65000"/>
                            <a:lumOff val="35000"/>
                          </a:schemeClr>
                        </a:solidFill>
                        <a:effectLst/>
                        <a:latin typeface="Verdana" panose="020B0604030504040204" pitchFamily="34" charset="0"/>
                        <a:ea typeface="Verdana" panose="020B0604030504040204" pitchFamily="34" charset="0"/>
                        <a:cs typeface="+mn-cs"/>
                        <a:sym typeface="Arial"/>
                      </a:endParaRPr>
                    </a:p>
                  </a:txBody>
                  <a:tcPr marL="68390" marR="68390" marT="0" marB="0"/>
                </a:tc>
                <a:tc>
                  <a:txBody>
                    <a:bodyPr/>
                    <a:lstStyle/>
                    <a:p>
                      <a:pPr marL="0" marR="0" algn="ctr" defTabSz="1072225" rtl="0" eaLnBrk="1" latinLnBrk="0" hangingPunct="1">
                        <a:lnSpc>
                          <a:spcPct val="150000"/>
                        </a:lnSpc>
                        <a:spcBef>
                          <a:spcPts val="600"/>
                        </a:spcBef>
                        <a:spcAft>
                          <a:spcPts val="600"/>
                        </a:spcAft>
                        <a:buClr>
                          <a:srgbClr val="000000"/>
                        </a:buClr>
                        <a:buFont typeface="Arial"/>
                      </a:pPr>
                      <a:endParaRPr lang="en-US" sz="1200" b="0" i="0" u="none" strike="noStrike" kern="1200" cap="none" dirty="0">
                        <a:solidFill>
                          <a:schemeClr val="tx1">
                            <a:lumMod val="65000"/>
                            <a:lumOff val="35000"/>
                          </a:schemeClr>
                        </a:solidFill>
                        <a:effectLst/>
                        <a:latin typeface="Verdana" panose="020B0604030504040204" pitchFamily="34" charset="0"/>
                        <a:ea typeface="Verdana" panose="020B0604030504040204" pitchFamily="34" charset="0"/>
                        <a:cs typeface="+mn-cs"/>
                        <a:sym typeface="Arial"/>
                      </a:endParaRPr>
                    </a:p>
                  </a:txBody>
                  <a:tcPr marL="68390" marR="68390" marT="0" marB="0"/>
                </a:tc>
                <a:tc>
                  <a:txBody>
                    <a:bodyPr/>
                    <a:lstStyle/>
                    <a:p>
                      <a:pPr marL="0" marR="0" algn="ctr" defTabSz="1072225" rtl="0" eaLnBrk="1" latinLnBrk="0" hangingPunct="1">
                        <a:lnSpc>
                          <a:spcPct val="150000"/>
                        </a:lnSpc>
                        <a:spcBef>
                          <a:spcPts val="600"/>
                        </a:spcBef>
                        <a:spcAft>
                          <a:spcPts val="600"/>
                        </a:spcAft>
                        <a:buClr>
                          <a:srgbClr val="000000"/>
                        </a:buClr>
                        <a:buFont typeface="Arial"/>
                      </a:pPr>
                      <a:endParaRPr lang="en-US" sz="1200" b="0" i="0" u="none" strike="noStrike" kern="1200" cap="none" dirty="0">
                        <a:solidFill>
                          <a:schemeClr val="tx1">
                            <a:lumMod val="65000"/>
                            <a:lumOff val="35000"/>
                          </a:schemeClr>
                        </a:solidFill>
                        <a:effectLst/>
                        <a:latin typeface="Verdana" panose="020B0604030504040204" pitchFamily="34" charset="0"/>
                        <a:ea typeface="Verdana" panose="020B0604030504040204" pitchFamily="34" charset="0"/>
                        <a:cs typeface="+mn-cs"/>
                        <a:sym typeface="Arial"/>
                      </a:endParaRPr>
                    </a:p>
                  </a:txBody>
                  <a:tcPr marL="68390" marR="68390" marT="0" marB="0"/>
                </a:tc>
                <a:tc>
                  <a:txBody>
                    <a:bodyPr/>
                    <a:lstStyle/>
                    <a:p>
                      <a:pPr marL="0" marR="0" algn="ctr" defTabSz="1072225" rtl="0" eaLnBrk="1" latinLnBrk="0" hangingPunct="1">
                        <a:lnSpc>
                          <a:spcPct val="150000"/>
                        </a:lnSpc>
                        <a:spcBef>
                          <a:spcPts val="600"/>
                        </a:spcBef>
                        <a:spcAft>
                          <a:spcPts val="600"/>
                        </a:spcAft>
                        <a:buClr>
                          <a:srgbClr val="000000"/>
                        </a:buClr>
                        <a:buFont typeface="Arial"/>
                      </a:pPr>
                      <a:endParaRPr lang="en-US" sz="1200" b="0" i="0" u="none" strike="noStrike" kern="1200" cap="none" dirty="0">
                        <a:solidFill>
                          <a:schemeClr val="tx1">
                            <a:lumMod val="65000"/>
                            <a:lumOff val="35000"/>
                          </a:schemeClr>
                        </a:solidFill>
                        <a:effectLst/>
                        <a:latin typeface="Verdana" panose="020B0604030504040204" pitchFamily="34" charset="0"/>
                        <a:ea typeface="Verdana" panose="020B0604030504040204" pitchFamily="34" charset="0"/>
                        <a:cs typeface="+mn-cs"/>
                        <a:sym typeface="Arial"/>
                      </a:endParaRPr>
                    </a:p>
                  </a:txBody>
                  <a:tcPr marL="68390" marR="68390" marT="0" marB="0"/>
                </a:tc>
                <a:tc>
                  <a:txBody>
                    <a:bodyPr/>
                    <a:lstStyle/>
                    <a:p>
                      <a:pPr marL="0" marR="0" algn="ctr" defTabSz="1072225" rtl="0" eaLnBrk="1" latinLnBrk="0" hangingPunct="1">
                        <a:lnSpc>
                          <a:spcPct val="150000"/>
                        </a:lnSpc>
                        <a:spcBef>
                          <a:spcPts val="600"/>
                        </a:spcBef>
                        <a:spcAft>
                          <a:spcPts val="600"/>
                        </a:spcAft>
                        <a:buClr>
                          <a:srgbClr val="000000"/>
                        </a:buClr>
                        <a:buFont typeface="Arial"/>
                      </a:pPr>
                      <a:endParaRPr lang="en-US" sz="1200" b="0" i="0" u="none" strike="noStrike" kern="1200" cap="none" dirty="0">
                        <a:solidFill>
                          <a:schemeClr val="tx1">
                            <a:lumMod val="65000"/>
                            <a:lumOff val="35000"/>
                          </a:schemeClr>
                        </a:solidFill>
                        <a:effectLst/>
                        <a:latin typeface="Verdana" panose="020B0604030504040204" pitchFamily="34" charset="0"/>
                        <a:ea typeface="Verdana" panose="020B0604030504040204" pitchFamily="34" charset="0"/>
                        <a:cs typeface="+mn-cs"/>
                        <a:sym typeface="Arial"/>
                      </a:endParaRPr>
                    </a:p>
                  </a:txBody>
                  <a:tcPr marL="68390" marR="68390" marT="0" marB="0"/>
                </a:tc>
                <a:extLst>
                  <a:ext uri="{0D108BD9-81ED-4DB2-BD59-A6C34878D82A}">
                    <a16:rowId xmlns:a16="http://schemas.microsoft.com/office/drawing/2014/main" val="3850522486"/>
                  </a:ext>
                </a:extLst>
              </a:tr>
            </a:tbl>
          </a:graphicData>
        </a:graphic>
      </p:graphicFrame>
      <p:sp>
        <p:nvSpPr>
          <p:cNvPr id="5" name="Rectangle 1">
            <a:extLst>
              <a:ext uri="{FF2B5EF4-FFF2-40B4-BE49-F238E27FC236}">
                <a16:creationId xmlns:a16="http://schemas.microsoft.com/office/drawing/2014/main" id="{91D66721-2446-42D0-9F1B-B80A4EA21F16}"/>
              </a:ext>
            </a:extLst>
          </p:cNvPr>
          <p:cNvSpPr>
            <a:spLocks noChangeArrowheads="1"/>
          </p:cNvSpPr>
          <p:nvPr/>
        </p:nvSpPr>
        <p:spPr bwMode="auto">
          <a:xfrm>
            <a:off x="1028314" y="1441457"/>
            <a:ext cx="1518955" cy="3062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187" tIns="45593" rIns="91187" bIns="45593" numCol="1" anchor="ctr" anchorCtr="0" compatLnSpc="1">
            <a:prstTxWarp prst="textNoShape">
              <a:avLst/>
            </a:prstTxWarp>
            <a:spAutoFit/>
          </a:bodyPr>
          <a:lstStyle/>
          <a:p>
            <a:pPr marL="0" marR="0" lvl="0" indent="0" algn="justLow" defTabSz="911840" rtl="0" eaLnBrk="0" fontAlgn="base" latinLnBrk="0" hangingPunct="0">
              <a:lnSpc>
                <a:spcPct val="100000"/>
              </a:lnSpc>
              <a:spcBef>
                <a:spcPct val="0"/>
              </a:spcBef>
              <a:spcAft>
                <a:spcPct val="0"/>
              </a:spcAft>
              <a:buClrTx/>
              <a:buSzTx/>
              <a:buFont typeface="Arial"/>
              <a:buNone/>
              <a:tabLst/>
              <a:defRPr/>
            </a:pPr>
            <a:r>
              <a:rPr kumimoji="0" lang="en-US" sz="1396" b="1" i="0" u="none" strike="noStrike" kern="0" cap="none" spc="0" normalizeH="0" baseline="0" noProof="0" dirty="0" bmk="_Toc502047759">
                <a:ln>
                  <a:noFill/>
                </a:ln>
                <a:solidFill>
                  <a:srgbClr val="56555A"/>
                </a:solidFill>
                <a:effectLst/>
                <a:uLnTx/>
                <a:uFillTx/>
                <a:latin typeface="Arial"/>
                <a:ea typeface="Verdana" panose="020B0604030504040204" pitchFamily="34" charset="0"/>
                <a:cs typeface="Verdana" panose="020B0604030504040204" pitchFamily="34" charset="0"/>
                <a:sym typeface="Arial"/>
              </a:rPr>
              <a:t>Version Control</a:t>
            </a:r>
            <a:endParaRPr kumimoji="0" lang="en-US" sz="897" b="0" i="0" u="none" strike="noStrike" kern="0" cap="none" spc="0" normalizeH="0" baseline="0" noProof="0" dirty="0" bmk="">
              <a:ln>
                <a:noFill/>
              </a:ln>
              <a:solidFill>
                <a:srgbClr val="000000"/>
              </a:solidFill>
              <a:effectLst/>
              <a:uLnTx/>
              <a:uFillTx/>
              <a:latin typeface="Arial"/>
              <a:ea typeface="Verdana" panose="020B0604030504040204" pitchFamily="34" charset="0"/>
              <a:cs typeface="Verdana" panose="020B0604030504040204" pitchFamily="34" charset="0"/>
              <a:sym typeface="Arial"/>
            </a:endParaRPr>
          </a:p>
        </p:txBody>
      </p:sp>
      <p:sp>
        <p:nvSpPr>
          <p:cNvPr id="11" name="Rectangle 1">
            <a:extLst>
              <a:ext uri="{FF2B5EF4-FFF2-40B4-BE49-F238E27FC236}">
                <a16:creationId xmlns:a16="http://schemas.microsoft.com/office/drawing/2014/main" id="{7EE04A0A-1317-420C-8713-7F38B706DDD5}"/>
              </a:ext>
            </a:extLst>
          </p:cNvPr>
          <p:cNvSpPr>
            <a:spLocks noChangeArrowheads="1"/>
          </p:cNvSpPr>
          <p:nvPr/>
        </p:nvSpPr>
        <p:spPr bwMode="auto">
          <a:xfrm>
            <a:off x="991380" y="4019894"/>
            <a:ext cx="2271877" cy="3062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187" tIns="45593" rIns="91187" bIns="45593" numCol="1" anchor="ctr" anchorCtr="0" compatLnSpc="1">
            <a:prstTxWarp prst="textNoShape">
              <a:avLst/>
            </a:prstTxWarp>
            <a:spAutoFit/>
          </a:bodyPr>
          <a:lstStyle/>
          <a:p>
            <a:pPr marL="0" marR="0" lvl="0" indent="0" algn="justLow" defTabSz="911840" rtl="0" eaLnBrk="0" fontAlgn="base" latinLnBrk="0" hangingPunct="0">
              <a:lnSpc>
                <a:spcPct val="100000"/>
              </a:lnSpc>
              <a:spcBef>
                <a:spcPct val="0"/>
              </a:spcBef>
              <a:spcAft>
                <a:spcPct val="0"/>
              </a:spcAft>
              <a:buClrTx/>
              <a:buSzTx/>
              <a:buFont typeface="Arial"/>
              <a:buNone/>
              <a:tabLst/>
              <a:defRPr/>
            </a:pPr>
            <a:r>
              <a:rPr kumimoji="0" lang="en-US" sz="1396" b="1" i="0" u="none" strike="noStrike" kern="0" cap="none" spc="0" normalizeH="0" baseline="0" noProof="0" dirty="0" bmk="_Toc502047759">
                <a:ln>
                  <a:noFill/>
                </a:ln>
                <a:solidFill>
                  <a:srgbClr val="56555A"/>
                </a:solidFill>
                <a:effectLst/>
                <a:uLnTx/>
                <a:uFillTx/>
                <a:latin typeface="Arial"/>
                <a:ea typeface="Verdana" panose="020B0604030504040204" pitchFamily="34" charset="0"/>
                <a:cs typeface="Arial"/>
                <a:sym typeface="Arial"/>
              </a:rPr>
              <a:t>The document owned by</a:t>
            </a:r>
            <a:endParaRPr kumimoji="0" lang="en-US" sz="1396" b="1" i="0" u="none" strike="noStrike" kern="0" cap="none" spc="0" normalizeH="0" baseline="0" noProof="0" dirty="0" bmk="">
              <a:ln>
                <a:noFill/>
              </a:ln>
              <a:solidFill>
                <a:srgbClr val="56555A"/>
              </a:solidFill>
              <a:effectLst/>
              <a:uLnTx/>
              <a:uFillTx/>
              <a:latin typeface="Arial"/>
              <a:ea typeface="Verdana" panose="020B0604030504040204" pitchFamily="34" charset="0"/>
              <a:cs typeface="Arial"/>
              <a:sym typeface="Arial"/>
            </a:endParaRPr>
          </a:p>
        </p:txBody>
      </p:sp>
      <p:graphicFrame>
        <p:nvGraphicFramePr>
          <p:cNvPr id="12" name="Table 11">
            <a:extLst>
              <a:ext uri="{FF2B5EF4-FFF2-40B4-BE49-F238E27FC236}">
                <a16:creationId xmlns:a16="http://schemas.microsoft.com/office/drawing/2014/main" id="{8DAC6A04-EE7B-4D5D-9885-FEAED78CB246}"/>
              </a:ext>
            </a:extLst>
          </p:cNvPr>
          <p:cNvGraphicFramePr>
            <a:graphicFrameLocks noGrp="1"/>
          </p:cNvGraphicFramePr>
          <p:nvPr>
            <p:extLst>
              <p:ext uri="{D42A27DB-BD31-4B8C-83A1-F6EECF244321}">
                <p14:modId xmlns:p14="http://schemas.microsoft.com/office/powerpoint/2010/main" val="2375605122"/>
              </p:ext>
            </p:extLst>
          </p:nvPr>
        </p:nvGraphicFramePr>
        <p:xfrm>
          <a:off x="991380" y="4371191"/>
          <a:ext cx="9763938" cy="443548"/>
        </p:xfrm>
        <a:graphic>
          <a:graphicData uri="http://schemas.openxmlformats.org/drawingml/2006/table">
            <a:tbl>
              <a:tblPr firstRow="1" firstCol="1" bandRow="1"/>
              <a:tblGrid>
                <a:gridCol w="1286871">
                  <a:extLst>
                    <a:ext uri="{9D8B030D-6E8A-4147-A177-3AD203B41FA5}">
                      <a16:colId xmlns:a16="http://schemas.microsoft.com/office/drawing/2014/main" val="20000"/>
                    </a:ext>
                  </a:extLst>
                </a:gridCol>
                <a:gridCol w="4591053">
                  <a:extLst>
                    <a:ext uri="{9D8B030D-6E8A-4147-A177-3AD203B41FA5}">
                      <a16:colId xmlns:a16="http://schemas.microsoft.com/office/drawing/2014/main" val="20001"/>
                    </a:ext>
                  </a:extLst>
                </a:gridCol>
                <a:gridCol w="3886014">
                  <a:extLst>
                    <a:ext uri="{9D8B030D-6E8A-4147-A177-3AD203B41FA5}">
                      <a16:colId xmlns:a16="http://schemas.microsoft.com/office/drawing/2014/main" val="20002"/>
                    </a:ext>
                  </a:extLst>
                </a:gridCol>
              </a:tblGrid>
              <a:tr h="106230">
                <a:tc>
                  <a:txBody>
                    <a:bodyPr/>
                    <a:lstStyle/>
                    <a:p>
                      <a:pPr marL="0" marR="0" algn="l" rtl="0">
                        <a:lnSpc>
                          <a:spcPts val="1800"/>
                        </a:lnSpc>
                        <a:spcBef>
                          <a:spcPts val="0"/>
                        </a:spcBef>
                        <a:spcAft>
                          <a:spcPts val="600"/>
                        </a:spcAft>
                        <a:buClr>
                          <a:srgbClr val="000000"/>
                        </a:buClr>
                        <a:buFont typeface="Arial"/>
                      </a:pPr>
                      <a:r>
                        <a:rPr lang="en-US" sz="1200" b="1" i="0" u="none" strike="noStrike" cap="none" dirty="0">
                          <a:solidFill>
                            <a:schemeClr val="tx1">
                              <a:lumMod val="65000"/>
                              <a:lumOff val="35000"/>
                            </a:schemeClr>
                          </a:solidFill>
                          <a:effectLst/>
                          <a:latin typeface="+mn-lt"/>
                          <a:ea typeface="+mn-ea"/>
                          <a:cs typeface="+mn-cs"/>
                          <a:sym typeface="Arial"/>
                        </a:rPr>
                        <a:t>Version</a:t>
                      </a:r>
                    </a:p>
                  </a:txBody>
                  <a:tcPr marL="68390" marR="68390" marT="0" marB="0">
                    <a:solidFill>
                      <a:schemeClr val="bg1">
                        <a:lumMod val="85000"/>
                      </a:schemeClr>
                    </a:solidFill>
                  </a:tcPr>
                </a:tc>
                <a:tc>
                  <a:txBody>
                    <a:bodyPr/>
                    <a:lstStyle/>
                    <a:p>
                      <a:pPr marL="0" marR="0" algn="l" rtl="0">
                        <a:lnSpc>
                          <a:spcPts val="1800"/>
                        </a:lnSpc>
                        <a:spcBef>
                          <a:spcPts val="0"/>
                        </a:spcBef>
                        <a:spcAft>
                          <a:spcPts val="600"/>
                        </a:spcAft>
                        <a:buClr>
                          <a:srgbClr val="000000"/>
                        </a:buClr>
                        <a:buFont typeface="Arial"/>
                      </a:pPr>
                      <a:r>
                        <a:rPr lang="en-US" sz="1200" b="1" i="0" u="none" strike="noStrike" cap="none" dirty="0">
                          <a:solidFill>
                            <a:schemeClr val="tx1">
                              <a:lumMod val="65000"/>
                              <a:lumOff val="35000"/>
                            </a:schemeClr>
                          </a:solidFill>
                          <a:effectLst/>
                          <a:latin typeface="+mn-lt"/>
                          <a:ea typeface="+mn-ea"/>
                          <a:cs typeface="+mn-cs"/>
                          <a:sym typeface="Arial"/>
                        </a:rPr>
                        <a:t>Name</a:t>
                      </a:r>
                    </a:p>
                  </a:txBody>
                  <a:tcPr marL="68390" marR="68390" marT="0" marB="0">
                    <a:solidFill>
                      <a:schemeClr val="bg1">
                        <a:lumMod val="85000"/>
                      </a:schemeClr>
                    </a:solidFill>
                  </a:tcPr>
                </a:tc>
                <a:tc>
                  <a:txBody>
                    <a:bodyPr/>
                    <a:lstStyle/>
                    <a:p>
                      <a:pPr marL="0" marR="0" algn="l" rtl="0">
                        <a:lnSpc>
                          <a:spcPts val="1800"/>
                        </a:lnSpc>
                        <a:spcBef>
                          <a:spcPts val="0"/>
                        </a:spcBef>
                        <a:spcAft>
                          <a:spcPts val="600"/>
                        </a:spcAft>
                        <a:buClr>
                          <a:srgbClr val="000000"/>
                        </a:buClr>
                        <a:buFont typeface="Arial"/>
                      </a:pPr>
                      <a:r>
                        <a:rPr lang="en-US" sz="1200" b="1" i="0" u="none" strike="noStrike" cap="none" dirty="0">
                          <a:solidFill>
                            <a:schemeClr val="tx1">
                              <a:lumMod val="65000"/>
                              <a:lumOff val="35000"/>
                            </a:schemeClr>
                          </a:solidFill>
                          <a:effectLst/>
                          <a:latin typeface="+mn-lt"/>
                          <a:ea typeface="+mn-ea"/>
                          <a:cs typeface="+mn-cs"/>
                          <a:sym typeface="Arial"/>
                        </a:rPr>
                        <a:t>Position</a:t>
                      </a:r>
                    </a:p>
                  </a:txBody>
                  <a:tcPr marL="68390" marR="68390" marT="0" marB="0">
                    <a:solidFill>
                      <a:schemeClr val="bg1">
                        <a:lumMod val="85000"/>
                      </a:schemeClr>
                    </a:solidFill>
                  </a:tcPr>
                </a:tc>
                <a:extLst>
                  <a:ext uri="{0D108BD9-81ED-4DB2-BD59-A6C34878D82A}">
                    <a16:rowId xmlns:a16="http://schemas.microsoft.com/office/drawing/2014/main" val="10000"/>
                  </a:ext>
                </a:extLst>
              </a:tr>
              <a:tr h="236705">
                <a:tc>
                  <a:txBody>
                    <a:bodyPr/>
                    <a:lstStyle/>
                    <a:p>
                      <a:pPr marL="0" marR="0" algn="l">
                        <a:lnSpc>
                          <a:spcPct val="150000"/>
                        </a:lnSpc>
                        <a:spcBef>
                          <a:spcPts val="600"/>
                        </a:spcBef>
                        <a:spcAft>
                          <a:spcPts val="600"/>
                        </a:spcAft>
                      </a:pPr>
                      <a:r>
                        <a:rPr lang="en-US" sz="1200" kern="1200" dirty="0">
                          <a:solidFill>
                            <a:srgbClr val="56555A"/>
                          </a:solidFill>
                          <a:effectLst/>
                          <a:latin typeface="Verdana" panose="020B0604030504040204" pitchFamily="34" charset="0"/>
                          <a:ea typeface="Verdana" panose="020B0604030504040204" pitchFamily="34" charset="0"/>
                          <a:cs typeface="Times New Roman" panose="02020603050405020304" pitchFamily="18" charset="0"/>
                        </a:rPr>
                        <a:t>1.0</a:t>
                      </a:r>
                    </a:p>
                  </a:txBody>
                  <a:tcPr marL="68390" marR="68390" marT="0" marB="0"/>
                </a:tc>
                <a:tc>
                  <a:txBody>
                    <a:bodyPr/>
                    <a:lstStyle/>
                    <a:p>
                      <a:pPr marL="0" marR="0" algn="l">
                        <a:lnSpc>
                          <a:spcPct val="150000"/>
                        </a:lnSpc>
                        <a:spcBef>
                          <a:spcPts val="600"/>
                        </a:spcBef>
                        <a:spcAft>
                          <a:spcPts val="600"/>
                        </a:spcAft>
                      </a:pPr>
                      <a:endParaRPr lang="en-US" sz="1200" kern="1200" dirty="0">
                        <a:solidFill>
                          <a:srgbClr val="56555A"/>
                        </a:solidFill>
                        <a:effectLst/>
                        <a:latin typeface="Verdana" panose="020B0604030504040204" pitchFamily="34" charset="0"/>
                        <a:ea typeface="Verdana" panose="020B0604030504040204" pitchFamily="34" charset="0"/>
                        <a:cs typeface="Times New Roman" panose="02020603050405020304" pitchFamily="18" charset="0"/>
                      </a:endParaRPr>
                    </a:p>
                  </a:txBody>
                  <a:tcPr marL="68390" marR="68390" marT="0" marB="0"/>
                </a:tc>
                <a:tc>
                  <a:txBody>
                    <a:bodyPr/>
                    <a:lstStyle/>
                    <a:p>
                      <a:pPr marL="0" marR="0" algn="l">
                        <a:lnSpc>
                          <a:spcPct val="150000"/>
                        </a:lnSpc>
                        <a:spcBef>
                          <a:spcPts val="600"/>
                        </a:spcBef>
                        <a:spcAft>
                          <a:spcPts val="600"/>
                        </a:spcAft>
                      </a:pPr>
                      <a:endParaRPr lang="en-US" sz="1200" kern="1200" dirty="0">
                        <a:solidFill>
                          <a:srgbClr val="56555A"/>
                        </a:solidFill>
                        <a:effectLst/>
                        <a:latin typeface="Verdana" panose="020B0604030504040204" pitchFamily="34" charset="0"/>
                        <a:ea typeface="Verdana" panose="020B0604030504040204" pitchFamily="34" charset="0"/>
                        <a:cs typeface="Times New Roman" panose="02020603050405020304" pitchFamily="18" charset="0"/>
                      </a:endParaRPr>
                    </a:p>
                  </a:txBody>
                  <a:tcPr marL="68390" marR="68390" marT="0" marB="0"/>
                </a:tc>
                <a:extLst>
                  <a:ext uri="{0D108BD9-81ED-4DB2-BD59-A6C34878D82A}">
                    <a16:rowId xmlns:a16="http://schemas.microsoft.com/office/drawing/2014/main" val="10001"/>
                  </a:ext>
                </a:extLst>
              </a:tr>
            </a:tbl>
          </a:graphicData>
        </a:graphic>
      </p:graphicFrame>
      <p:sp>
        <p:nvSpPr>
          <p:cNvPr id="7" name="Slide Number Placeholder 1">
            <a:extLst>
              <a:ext uri="{FF2B5EF4-FFF2-40B4-BE49-F238E27FC236}">
                <a16:creationId xmlns:a16="http://schemas.microsoft.com/office/drawing/2014/main" id="{89C5C974-394F-417C-88DA-B25E33787595}"/>
              </a:ext>
            </a:extLst>
          </p:cNvPr>
          <p:cNvSpPr>
            <a:spLocks noGrp="1"/>
          </p:cNvSpPr>
          <p:nvPr>
            <p:ph type="sldNum" idx="12"/>
          </p:nvPr>
        </p:nvSpPr>
        <p:spPr>
          <a:xfrm>
            <a:off x="137246" y="6551374"/>
            <a:ext cx="450166" cy="184665"/>
          </a:xfrm>
        </p:spPr>
        <p:txBody>
          <a:bodyPr/>
          <a:lstStyle/>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988" b="0" i="0" u="none" strike="noStrike" kern="0" cap="none" spc="0" normalizeH="0" baseline="0" noProof="0" smtClean="0">
                <a:ln>
                  <a:noFill/>
                </a:ln>
                <a:solidFill>
                  <a:srgbClr val="7030A0"/>
                </a:solidFill>
                <a:effectLst/>
                <a:uLnTx/>
                <a:uFillTx/>
                <a:latin typeface="Arial"/>
                <a:cs typeface="Arial"/>
                <a:sym typeface="Arial"/>
              </a:rPr>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t>2</a:t>
            </a:fld>
            <a:endParaRPr kumimoji="0" lang="en-US" sz="988" b="0" i="0" u="none" strike="noStrike" kern="0" cap="none" spc="0" normalizeH="0" baseline="0" noProof="0">
              <a:ln>
                <a:noFill/>
              </a:ln>
              <a:solidFill>
                <a:srgbClr val="7030A0"/>
              </a:solidFill>
              <a:effectLst/>
              <a:uLnTx/>
              <a:uFillTx/>
              <a:latin typeface="Arial"/>
              <a:cs typeface="Arial"/>
              <a:sym typeface="Arial"/>
            </a:endParaRPr>
          </a:p>
        </p:txBody>
      </p:sp>
    </p:spTree>
    <p:extLst>
      <p:ext uri="{BB962C8B-B14F-4D97-AF65-F5344CB8AC3E}">
        <p14:creationId xmlns:p14="http://schemas.microsoft.com/office/powerpoint/2010/main" val="35149185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1D7321B-7EE8-4D08-A6E0-DE306ABBB887}"/>
              </a:ext>
            </a:extLst>
          </p:cNvPr>
          <p:cNvSpPr>
            <a:spLocks noGrp="1"/>
          </p:cNvSpPr>
          <p:nvPr>
            <p:ph type="sldNum" sz="quarter" idx="4"/>
          </p:nvPr>
        </p:nvSpPr>
        <p:spPr/>
        <p:txBody>
          <a:bodyPr/>
          <a:lstStyle/>
          <a:p>
            <a:pPr defTabSz="1213838"/>
            <a:fld id="{5CFFC625-3172-475A-8D6E-A802FCB1DA5C}" type="slidenum">
              <a:rPr lang="en-US" smtClean="0"/>
              <a:pPr defTabSz="1213838"/>
              <a:t>20</a:t>
            </a:fld>
            <a:endParaRPr lang="en-US" dirty="0"/>
          </a:p>
        </p:txBody>
      </p:sp>
      <p:grpSp>
        <p:nvGrpSpPr>
          <p:cNvPr id="3" name="Grupo 12">
            <a:extLst>
              <a:ext uri="{FF2B5EF4-FFF2-40B4-BE49-F238E27FC236}">
                <a16:creationId xmlns:a16="http://schemas.microsoft.com/office/drawing/2014/main" id="{2ECAF325-D03A-4B5A-9C0D-C2D01DC1E677}"/>
              </a:ext>
            </a:extLst>
          </p:cNvPr>
          <p:cNvGrpSpPr/>
          <p:nvPr/>
        </p:nvGrpSpPr>
        <p:grpSpPr>
          <a:xfrm>
            <a:off x="0" y="331855"/>
            <a:ext cx="8133770" cy="624773"/>
            <a:chOff x="0" y="2721769"/>
            <a:chExt cx="8965175" cy="1406525"/>
          </a:xfrm>
        </p:grpSpPr>
        <p:sp>
          <p:nvSpPr>
            <p:cNvPr id="4" name="Rectángulo 10">
              <a:extLst>
                <a:ext uri="{FF2B5EF4-FFF2-40B4-BE49-F238E27FC236}">
                  <a16:creationId xmlns:a16="http://schemas.microsoft.com/office/drawing/2014/main" id="{9979F5D0-A60A-43CB-81F1-78C69A03F31F}"/>
                </a:ext>
              </a:extLst>
            </p:cNvPr>
            <p:cNvSpPr/>
            <p:nvPr userDrawn="1"/>
          </p:nvSpPr>
          <p:spPr>
            <a:xfrm>
              <a:off x="0" y="2721769"/>
              <a:ext cx="8319712" cy="1406525"/>
            </a:xfrm>
            <a:prstGeom prst="rect">
              <a:avLst/>
            </a:prstGeom>
            <a:solidFill>
              <a:srgbClr val="4F008C"/>
            </a:solidFill>
            <a:ln w="12700" cap="flat" cmpd="sng" algn="ctr">
              <a:noFill/>
              <a:prstDash val="solid"/>
              <a:miter lim="800000"/>
            </a:ln>
            <a:effectLst/>
          </p:spPr>
          <p:txBody>
            <a:bodyPr rtlCol="0" anchor="ctr"/>
            <a:lstStyle/>
            <a:p>
              <a:pPr>
                <a:defRPr/>
              </a:pPr>
              <a:r>
                <a:rPr lang="en-US" sz="2400" b="1" i="1" dirty="0">
                  <a:solidFill>
                    <a:srgbClr val="FFFFFF"/>
                  </a:solidFill>
                  <a:latin typeface="Arial" panose="020B0604020202020204" pitchFamily="34" charset="0"/>
                </a:rPr>
                <a:t>Performance Maturity Evaluation </a:t>
              </a:r>
              <a:r>
                <a:rPr lang="en-US" sz="2400" b="1" dirty="0">
                  <a:solidFill>
                    <a:schemeClr val="bg1"/>
                  </a:solidFill>
                  <a:latin typeface="Century Gothic" panose="020B0502020202020204" pitchFamily="34" charset="0"/>
                </a:rPr>
                <a:t> </a:t>
              </a:r>
            </a:p>
          </p:txBody>
        </p:sp>
        <p:sp>
          <p:nvSpPr>
            <p:cNvPr id="5" name="Rectángulo 11">
              <a:extLst>
                <a:ext uri="{FF2B5EF4-FFF2-40B4-BE49-F238E27FC236}">
                  <a16:creationId xmlns:a16="http://schemas.microsoft.com/office/drawing/2014/main" id="{698FD01D-C4AC-41CB-92C8-2DD1BFE428E7}"/>
                </a:ext>
              </a:extLst>
            </p:cNvPr>
            <p:cNvSpPr/>
            <p:nvPr userDrawn="1"/>
          </p:nvSpPr>
          <p:spPr>
            <a:xfrm>
              <a:off x="8319712" y="2721769"/>
              <a:ext cx="645463" cy="1406525"/>
            </a:xfrm>
            <a:prstGeom prst="rect">
              <a:avLst/>
            </a:prstGeom>
            <a:solidFill>
              <a:srgbClr val="FF375E"/>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s-ES" sz="1800" b="0" i="0" u="none" strike="noStrike" kern="0" cap="none" spc="0" normalizeH="0" baseline="0" noProof="0" dirty="0">
                <a:ln>
                  <a:noFill/>
                </a:ln>
                <a:solidFill>
                  <a:srgbClr val="FFFFFF"/>
                </a:solidFill>
                <a:effectLst/>
                <a:uLnTx/>
                <a:uFillTx/>
                <a:latin typeface="Arial"/>
                <a:ea typeface="+mn-ea"/>
                <a:cs typeface="+mn-cs"/>
              </a:endParaRPr>
            </a:p>
          </p:txBody>
        </p:sp>
      </p:grpSp>
      <p:graphicFrame>
        <p:nvGraphicFramePr>
          <p:cNvPr id="7" name="Table 6">
            <a:extLst>
              <a:ext uri="{FF2B5EF4-FFF2-40B4-BE49-F238E27FC236}">
                <a16:creationId xmlns:a16="http://schemas.microsoft.com/office/drawing/2014/main" id="{F5D7368C-7211-4736-BA74-1E70A0432EC6}"/>
              </a:ext>
            </a:extLst>
          </p:cNvPr>
          <p:cNvGraphicFramePr>
            <a:graphicFrameLocks noGrp="1"/>
          </p:cNvGraphicFramePr>
          <p:nvPr>
            <p:extLst>
              <p:ext uri="{D42A27DB-BD31-4B8C-83A1-F6EECF244321}">
                <p14:modId xmlns:p14="http://schemas.microsoft.com/office/powerpoint/2010/main" val="2925161636"/>
              </p:ext>
            </p:extLst>
          </p:nvPr>
        </p:nvGraphicFramePr>
        <p:xfrm>
          <a:off x="587412" y="1511436"/>
          <a:ext cx="11138630" cy="2534006"/>
        </p:xfrm>
        <a:graphic>
          <a:graphicData uri="http://schemas.openxmlformats.org/drawingml/2006/table">
            <a:tbl>
              <a:tblPr/>
              <a:tblGrid>
                <a:gridCol w="433395">
                  <a:extLst>
                    <a:ext uri="{9D8B030D-6E8A-4147-A177-3AD203B41FA5}">
                      <a16:colId xmlns:a16="http://schemas.microsoft.com/office/drawing/2014/main" val="2034885842"/>
                    </a:ext>
                  </a:extLst>
                </a:gridCol>
                <a:gridCol w="834285">
                  <a:extLst>
                    <a:ext uri="{9D8B030D-6E8A-4147-A177-3AD203B41FA5}">
                      <a16:colId xmlns:a16="http://schemas.microsoft.com/office/drawing/2014/main" val="4075623128"/>
                    </a:ext>
                  </a:extLst>
                </a:gridCol>
                <a:gridCol w="1603561">
                  <a:extLst>
                    <a:ext uri="{9D8B030D-6E8A-4147-A177-3AD203B41FA5}">
                      <a16:colId xmlns:a16="http://schemas.microsoft.com/office/drawing/2014/main" val="3371173941"/>
                    </a:ext>
                  </a:extLst>
                </a:gridCol>
                <a:gridCol w="1859591">
                  <a:extLst>
                    <a:ext uri="{9D8B030D-6E8A-4147-A177-3AD203B41FA5}">
                      <a16:colId xmlns:a16="http://schemas.microsoft.com/office/drawing/2014/main" val="1440342609"/>
                    </a:ext>
                  </a:extLst>
                </a:gridCol>
                <a:gridCol w="505827">
                  <a:extLst>
                    <a:ext uri="{9D8B030D-6E8A-4147-A177-3AD203B41FA5}">
                      <a16:colId xmlns:a16="http://schemas.microsoft.com/office/drawing/2014/main" val="1061786443"/>
                    </a:ext>
                  </a:extLst>
                </a:gridCol>
                <a:gridCol w="1166652">
                  <a:extLst>
                    <a:ext uri="{9D8B030D-6E8A-4147-A177-3AD203B41FA5}">
                      <a16:colId xmlns:a16="http://schemas.microsoft.com/office/drawing/2014/main" val="2673818825"/>
                    </a:ext>
                  </a:extLst>
                </a:gridCol>
                <a:gridCol w="1513667">
                  <a:extLst>
                    <a:ext uri="{9D8B030D-6E8A-4147-A177-3AD203B41FA5}">
                      <a16:colId xmlns:a16="http://schemas.microsoft.com/office/drawing/2014/main" val="3919249140"/>
                    </a:ext>
                  </a:extLst>
                </a:gridCol>
                <a:gridCol w="1783717">
                  <a:extLst>
                    <a:ext uri="{9D8B030D-6E8A-4147-A177-3AD203B41FA5}">
                      <a16:colId xmlns:a16="http://schemas.microsoft.com/office/drawing/2014/main" val="3070178727"/>
                    </a:ext>
                  </a:extLst>
                </a:gridCol>
                <a:gridCol w="1437935">
                  <a:extLst>
                    <a:ext uri="{9D8B030D-6E8A-4147-A177-3AD203B41FA5}">
                      <a16:colId xmlns:a16="http://schemas.microsoft.com/office/drawing/2014/main" val="765507419"/>
                    </a:ext>
                  </a:extLst>
                </a:gridCol>
              </a:tblGrid>
              <a:tr h="157243">
                <a:tc>
                  <a:txBody>
                    <a:bodyPr/>
                    <a:lstStyle/>
                    <a:p>
                      <a:pPr algn="ctr" rtl="0" fontAlgn="ctr"/>
                      <a:r>
                        <a:rPr lang="en-US" sz="700" b="1" i="1" u="none" strike="noStrike" dirty="0">
                          <a:solidFill>
                            <a:srgbClr val="FFFFFF"/>
                          </a:solidFill>
                          <a:effectLst/>
                          <a:latin typeface="Arial" panose="020B0604020202020204" pitchFamily="34" charset="0"/>
                        </a:rPr>
                        <a:t>No.</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72E83"/>
                    </a:solidFill>
                  </a:tcPr>
                </a:tc>
                <a:tc>
                  <a:txBody>
                    <a:bodyPr/>
                    <a:lstStyle/>
                    <a:p>
                      <a:pPr algn="ctr" rtl="0" fontAlgn="ctr"/>
                      <a:r>
                        <a:rPr lang="en-US" sz="700" b="1" i="0" u="none" strike="noStrike">
                          <a:solidFill>
                            <a:srgbClr val="FFFFFF"/>
                          </a:solidFill>
                          <a:effectLst/>
                          <a:latin typeface="Arial" panose="020B0604020202020204" pitchFamily="34" charset="0"/>
                        </a:rPr>
                        <a:t>Sub-Dimension</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72E83"/>
                    </a:solidFill>
                  </a:tcPr>
                </a:tc>
                <a:tc>
                  <a:txBody>
                    <a:bodyPr/>
                    <a:lstStyle/>
                    <a:p>
                      <a:pPr algn="ctr" rtl="0" fontAlgn="ctr"/>
                      <a:r>
                        <a:rPr lang="en-US" sz="700" b="1" i="0" u="none" strike="noStrike">
                          <a:solidFill>
                            <a:srgbClr val="FFFFFF"/>
                          </a:solidFill>
                          <a:effectLst/>
                          <a:latin typeface="Arial" panose="020B0604020202020204" pitchFamily="34" charset="0"/>
                        </a:rPr>
                        <a:t>Description</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72E83"/>
                    </a:solidFill>
                  </a:tcPr>
                </a:tc>
                <a:tc>
                  <a:txBody>
                    <a:bodyPr/>
                    <a:lstStyle/>
                    <a:p>
                      <a:pPr algn="ctr" rtl="0" fontAlgn="ctr"/>
                      <a:r>
                        <a:rPr lang="en-US" sz="700" b="1" i="0" u="none" strike="noStrike">
                          <a:solidFill>
                            <a:srgbClr val="FFFFFF"/>
                          </a:solidFill>
                          <a:effectLst/>
                          <a:latin typeface="Arial" panose="020B0604020202020204" pitchFamily="34" charset="0"/>
                        </a:rPr>
                        <a:t>Questions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72E83"/>
                    </a:solidFill>
                  </a:tcPr>
                </a:tc>
                <a:tc>
                  <a:txBody>
                    <a:bodyPr/>
                    <a:lstStyle/>
                    <a:p>
                      <a:pPr algn="ctr" rtl="0" fontAlgn="ctr"/>
                      <a:r>
                        <a:rPr lang="en-US" sz="700" b="1" i="0" u="none" strike="noStrike">
                          <a:solidFill>
                            <a:srgbClr val="FFFFFF"/>
                          </a:solidFill>
                          <a:effectLst/>
                          <a:latin typeface="Arial" panose="020B0604020202020204" pitchFamily="34" charset="0"/>
                        </a:rPr>
                        <a:t>Criteria Weight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72E83"/>
                    </a:solidFill>
                  </a:tcPr>
                </a:tc>
                <a:tc>
                  <a:txBody>
                    <a:bodyPr/>
                    <a:lstStyle/>
                    <a:p>
                      <a:pPr algn="ctr" rtl="0" fontAlgn="ctr"/>
                      <a:r>
                        <a:rPr lang="en-US" sz="700" b="1" i="0" u="none" strike="noStrike">
                          <a:solidFill>
                            <a:srgbClr val="FFFFFF"/>
                          </a:solidFill>
                          <a:effectLst/>
                          <a:latin typeface="Arial" panose="020B0604020202020204" pitchFamily="34" charset="0"/>
                        </a:rPr>
                        <a:t>Evaluation Criteria/ Guidelines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72E83"/>
                    </a:solidFill>
                  </a:tcPr>
                </a:tc>
                <a:tc>
                  <a:txBody>
                    <a:bodyPr/>
                    <a:lstStyle/>
                    <a:p>
                      <a:pPr algn="ctr" rtl="0" fontAlgn="ctr"/>
                      <a:r>
                        <a:rPr lang="en-US" sz="700" b="1" i="0" u="none" strike="noStrike">
                          <a:solidFill>
                            <a:srgbClr val="FFFFFF"/>
                          </a:solidFill>
                          <a:effectLst/>
                          <a:latin typeface="Arial" panose="020B0604020202020204" pitchFamily="34" charset="0"/>
                        </a:rPr>
                        <a:t>Formula</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72E83"/>
                    </a:solidFill>
                  </a:tcPr>
                </a:tc>
                <a:tc>
                  <a:txBody>
                    <a:bodyPr/>
                    <a:lstStyle/>
                    <a:p>
                      <a:pPr algn="ctr" rtl="0" fontAlgn="ctr"/>
                      <a:r>
                        <a:rPr lang="en-US" sz="700" b="1" i="0" u="none" strike="noStrike">
                          <a:solidFill>
                            <a:srgbClr val="FFFFFF"/>
                          </a:solidFill>
                          <a:effectLst/>
                          <a:latin typeface="Arial" panose="020B0604020202020204" pitchFamily="34" charset="0"/>
                        </a:rPr>
                        <a:t>Formula Calculation Hint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72E83"/>
                    </a:solidFill>
                  </a:tcPr>
                </a:tc>
                <a:tc>
                  <a:txBody>
                    <a:bodyPr/>
                    <a:lstStyle/>
                    <a:p>
                      <a:pPr algn="ctr" rtl="0" fontAlgn="ctr"/>
                      <a:r>
                        <a:rPr lang="en-US" sz="700" b="1" i="0" u="none" strike="noStrike" dirty="0">
                          <a:solidFill>
                            <a:srgbClr val="FFFFFF"/>
                          </a:solidFill>
                          <a:effectLst/>
                          <a:latin typeface="Arial" panose="020B0604020202020204" pitchFamily="34" charset="0"/>
                        </a:rPr>
                        <a:t>Required Evidence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72E83"/>
                    </a:solidFill>
                  </a:tcPr>
                </a:tc>
                <a:extLst>
                  <a:ext uri="{0D108BD9-81ED-4DB2-BD59-A6C34878D82A}">
                    <a16:rowId xmlns:a16="http://schemas.microsoft.com/office/drawing/2014/main" val="4147886696"/>
                  </a:ext>
                </a:extLst>
              </a:tr>
              <a:tr h="216209">
                <a:tc>
                  <a:txBody>
                    <a:bodyPr/>
                    <a:lstStyle/>
                    <a:p>
                      <a:pPr algn="ctr" rtl="0" fontAlgn="ctr"/>
                      <a:r>
                        <a:rPr lang="en-US" sz="700" b="0" i="0" u="none" strike="noStrike" dirty="0">
                          <a:solidFill>
                            <a:srgbClr val="FFFFFF"/>
                          </a:solidFill>
                          <a:effectLst/>
                          <a:latin typeface="Arial" panose="020B0604020202020204" pitchFamily="34" charset="0"/>
                        </a:rPr>
                        <a:t>5.1.1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72E83"/>
                    </a:solidFill>
                  </a:tcPr>
                </a:tc>
                <a:tc rowSpan="3">
                  <a:txBody>
                    <a:bodyPr/>
                    <a:lstStyle/>
                    <a:p>
                      <a:pPr marL="60325" indent="0" algn="l" defTabSz="914400" rtl="0" eaLnBrk="1" fontAlgn="ctr" latinLnBrk="0" hangingPunct="1"/>
                      <a:r>
                        <a:rPr lang="en-US" sz="700" b="0" i="0" u="none" strike="noStrike" kern="1200" dirty="0">
                          <a:solidFill>
                            <a:schemeClr val="tx1">
                              <a:lumMod val="50000"/>
                            </a:schemeClr>
                          </a:solidFill>
                          <a:effectLst/>
                          <a:latin typeface="Arial" panose="020B0604020202020204" pitchFamily="34" charset="0"/>
                          <a:ea typeface="+mn-ea"/>
                          <a:cs typeface="+mn-cs"/>
                        </a:rPr>
                        <a:t>Process Insight &amp; analytics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3">
                  <a:txBody>
                    <a:bodyPr/>
                    <a:lstStyle/>
                    <a:p>
                      <a:pPr marL="60325" indent="0" algn="l" defTabSz="914400" rtl="0" eaLnBrk="1" fontAlgn="ctr" latinLnBrk="0" hangingPunct="1"/>
                      <a:r>
                        <a:rPr lang="en-US" sz="700" b="0" i="0" u="none" strike="noStrike" kern="1200" dirty="0">
                          <a:solidFill>
                            <a:schemeClr val="tx1">
                              <a:lumMod val="50000"/>
                            </a:schemeClr>
                          </a:solidFill>
                          <a:effectLst/>
                          <a:latin typeface="Arial" panose="020B0604020202020204" pitchFamily="34" charset="0"/>
                          <a:ea typeface="+mn-ea"/>
                          <a:cs typeface="+mn-cs"/>
                        </a:rPr>
                        <a:t>This sub-dimension measures if process performance is maintained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60325" indent="0" algn="l" defTabSz="914400" rtl="0" eaLnBrk="1" fontAlgn="ctr" latinLnBrk="0" hangingPunct="1"/>
                      <a:r>
                        <a:rPr lang="en-US" sz="700" b="0" i="0" u="none" strike="noStrike" kern="1200" dirty="0">
                          <a:solidFill>
                            <a:schemeClr val="tx1">
                              <a:lumMod val="50000"/>
                            </a:schemeClr>
                          </a:solidFill>
                          <a:effectLst/>
                          <a:latin typeface="Arial" panose="020B0604020202020204" pitchFamily="34" charset="0"/>
                          <a:ea typeface="+mn-ea"/>
                          <a:cs typeface="+mn-cs"/>
                        </a:rPr>
                        <a:t>Are processes including defined KPI's in order to monitor and control process-related performance?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700" b="0" i="0" u="none" strike="noStrike" dirty="0">
                          <a:solidFill>
                            <a:srgbClr val="000000"/>
                          </a:solidFill>
                          <a:effectLst/>
                          <a:latin typeface="Arial" panose="020B0604020202020204" pitchFamily="34" charset="0"/>
                        </a:rPr>
                        <a:t>20%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60325" indent="0" algn="l" defTabSz="914400" rtl="0" eaLnBrk="1" fontAlgn="ctr" latinLnBrk="0" hangingPunct="1"/>
                      <a:r>
                        <a:rPr lang="en-US" sz="700" b="0" i="0" u="none" strike="noStrike" kern="1200" dirty="0">
                          <a:solidFill>
                            <a:schemeClr val="tx1">
                              <a:lumMod val="50000"/>
                            </a:schemeClr>
                          </a:solidFill>
                          <a:effectLst/>
                          <a:latin typeface="Arial" panose="020B0604020202020204" pitchFamily="34" charset="0"/>
                          <a:ea typeface="+mn-ea"/>
                          <a:cs typeface="+mn-cs"/>
                        </a:rPr>
                        <a:t>% of processes with KPIs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marL="60325" indent="0" algn="l" defTabSz="914400" rtl="0" eaLnBrk="1" fontAlgn="ctr" latinLnBrk="0" hangingPunct="1"/>
                      <a:r>
                        <a:rPr lang="en-US" sz="700" b="0" i="0" u="none" strike="noStrike" kern="1200" dirty="0">
                          <a:solidFill>
                            <a:schemeClr val="tx1">
                              <a:lumMod val="50000"/>
                            </a:schemeClr>
                          </a:solidFill>
                          <a:effectLst/>
                          <a:latin typeface="Arial" panose="020B0604020202020204" pitchFamily="34" charset="0"/>
                          <a:ea typeface="+mn-ea"/>
                          <a:cs typeface="+mn-cs"/>
                        </a:rPr>
                        <a:t>No. of process with KPI/ Total No. of Processes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60325" indent="0" algn="l" defTabSz="914400" rtl="0" eaLnBrk="1" fontAlgn="ctr" latinLnBrk="0" hangingPunct="1"/>
                      <a:r>
                        <a:rPr lang="en-US" sz="700" b="0" i="0" u="none" strike="noStrike" kern="1200" dirty="0">
                          <a:solidFill>
                            <a:schemeClr val="tx1">
                              <a:lumMod val="50000"/>
                            </a:schemeClr>
                          </a:solidFill>
                          <a:effectLst/>
                          <a:latin typeface="Arial" panose="020B0604020202020204" pitchFamily="34" charset="0"/>
                          <a:ea typeface="+mn-ea"/>
                          <a:cs typeface="+mn-cs"/>
                        </a:rPr>
                        <a:t>check the process document if it is containing the KPI or not? The value will be Yes or No</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60325" indent="0" algn="l" defTabSz="914400" rtl="0" eaLnBrk="1" fontAlgn="ctr" latinLnBrk="0" hangingPunct="1"/>
                      <a:r>
                        <a:rPr lang="en-US" sz="700" b="0" i="0" u="none" strike="noStrike" kern="1200" dirty="0">
                          <a:solidFill>
                            <a:schemeClr val="tx1">
                              <a:lumMod val="50000"/>
                            </a:schemeClr>
                          </a:solidFill>
                          <a:effectLst/>
                          <a:latin typeface="Arial" panose="020B0604020202020204" pitchFamily="34" charset="0"/>
                          <a:ea typeface="+mn-ea"/>
                          <a:cs typeface="+mn-cs"/>
                        </a:rPr>
                        <a:t>The process document contains the KPIs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88337972"/>
                  </a:ext>
                </a:extLst>
              </a:tr>
              <a:tr h="233407">
                <a:tc>
                  <a:txBody>
                    <a:bodyPr/>
                    <a:lstStyle/>
                    <a:p>
                      <a:pPr algn="ctr" rtl="0" fontAlgn="ctr"/>
                      <a:r>
                        <a:rPr lang="en-US" sz="700" b="0" i="0" u="none" strike="noStrike" dirty="0">
                          <a:solidFill>
                            <a:srgbClr val="FFFFFF"/>
                          </a:solidFill>
                          <a:effectLst/>
                          <a:latin typeface="Arial" panose="020B0604020202020204" pitchFamily="34" charset="0"/>
                        </a:rPr>
                        <a:t>5.1.2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72E83"/>
                    </a:solidFill>
                  </a:tcPr>
                </a:tc>
                <a:tc vMerge="1">
                  <a:txBody>
                    <a:bodyPr/>
                    <a:lstStyle/>
                    <a:p>
                      <a:endParaRPr lang="en-US"/>
                    </a:p>
                  </a:txBody>
                  <a:tcPr/>
                </a:tc>
                <a:tc vMerge="1">
                  <a:txBody>
                    <a:bodyPr/>
                    <a:lstStyle/>
                    <a:p>
                      <a:endParaRPr lang="en-US"/>
                    </a:p>
                  </a:txBody>
                  <a:tcPr/>
                </a:tc>
                <a:tc>
                  <a:txBody>
                    <a:bodyPr/>
                    <a:lstStyle/>
                    <a:p>
                      <a:pPr marL="60325" indent="0" algn="l" defTabSz="914400" rtl="0" eaLnBrk="1" fontAlgn="ctr" latinLnBrk="0" hangingPunct="1"/>
                      <a:r>
                        <a:rPr lang="en-US" sz="700" b="0" i="0" u="none" strike="noStrike" kern="1200" dirty="0">
                          <a:solidFill>
                            <a:schemeClr val="tx1">
                              <a:lumMod val="50000"/>
                            </a:schemeClr>
                          </a:solidFill>
                          <a:effectLst/>
                          <a:latin typeface="Arial" panose="020B0604020202020204" pitchFamily="34" charset="0"/>
                          <a:ea typeface="+mn-ea"/>
                          <a:cs typeface="+mn-cs"/>
                        </a:rPr>
                        <a:t>Are process KPI's being measured and reported to relevant management within the GD and other stakeholders?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700" b="0" i="0" u="none" strike="noStrike" dirty="0">
                          <a:solidFill>
                            <a:srgbClr val="000000"/>
                          </a:solidFill>
                          <a:effectLst/>
                          <a:latin typeface="Arial" panose="020B0604020202020204" pitchFamily="34" charset="0"/>
                        </a:rPr>
                        <a:t>20%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60325" indent="0" algn="l" defTabSz="914400" rtl="0" eaLnBrk="1" fontAlgn="ctr" latinLnBrk="0" hangingPunct="1"/>
                      <a:r>
                        <a:rPr lang="en-US" sz="700" b="0" i="0" u="none" strike="noStrike" kern="1200" dirty="0">
                          <a:solidFill>
                            <a:schemeClr val="tx1">
                              <a:lumMod val="50000"/>
                            </a:schemeClr>
                          </a:solidFill>
                          <a:effectLst/>
                          <a:latin typeface="Arial" panose="020B0604020202020204" pitchFamily="34" charset="0"/>
                          <a:ea typeface="+mn-ea"/>
                          <a:cs typeface="+mn-cs"/>
                        </a:rPr>
                        <a:t>% of measured process KPIs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marL="60325" indent="0" algn="l" defTabSz="914400" rtl="0" eaLnBrk="1" fontAlgn="ctr" latinLnBrk="0" hangingPunct="1"/>
                      <a:r>
                        <a:rPr lang="en-US" sz="700" b="0" i="0" u="none" strike="noStrike" kern="1200" dirty="0">
                          <a:solidFill>
                            <a:schemeClr val="tx1">
                              <a:lumMod val="50000"/>
                            </a:schemeClr>
                          </a:solidFill>
                          <a:effectLst/>
                          <a:latin typeface="Arial" panose="020B0604020202020204" pitchFamily="34" charset="0"/>
                          <a:ea typeface="+mn-ea"/>
                          <a:cs typeface="+mn-cs"/>
                        </a:rPr>
                        <a:t>No. of measured process KPI/ Total No. of process KPIs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60325" indent="0" algn="l" defTabSz="914400" rtl="0" eaLnBrk="1" fontAlgn="ctr" latinLnBrk="0" hangingPunct="1"/>
                      <a:r>
                        <a:rPr lang="en-US" sz="700" b="0" i="0" u="none" strike="noStrike" kern="1200" dirty="0">
                          <a:solidFill>
                            <a:schemeClr val="tx1">
                              <a:lumMod val="50000"/>
                            </a:schemeClr>
                          </a:solidFill>
                          <a:effectLst/>
                          <a:latin typeface="Arial" panose="020B0604020202020204" pitchFamily="34" charset="0"/>
                          <a:ea typeface="+mn-ea"/>
                          <a:cs typeface="+mn-cs"/>
                        </a:rPr>
                        <a:t>for each KPI, determine the measurement status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60325" indent="0" algn="l" defTabSz="914400" rtl="0" eaLnBrk="1" fontAlgn="ctr" latinLnBrk="0" hangingPunct="1"/>
                      <a:r>
                        <a:rPr lang="en-US" sz="700" b="0" i="0" u="none" strike="noStrike" kern="1200" dirty="0">
                          <a:solidFill>
                            <a:schemeClr val="tx1">
                              <a:lumMod val="50000"/>
                            </a:schemeClr>
                          </a:solidFill>
                          <a:effectLst/>
                          <a:latin typeface="Arial" panose="020B0604020202020204" pitchFamily="34" charset="0"/>
                          <a:ea typeface="+mn-ea"/>
                          <a:cs typeface="+mn-cs"/>
                        </a:rPr>
                        <a:t>Report for the process performance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79183167"/>
                  </a:ext>
                </a:extLst>
              </a:tr>
              <a:tr h="216209">
                <a:tc>
                  <a:txBody>
                    <a:bodyPr/>
                    <a:lstStyle/>
                    <a:p>
                      <a:pPr algn="ctr" rtl="0" fontAlgn="ctr"/>
                      <a:r>
                        <a:rPr lang="en-US" sz="700" b="0" i="0" u="none" strike="noStrike" dirty="0">
                          <a:solidFill>
                            <a:srgbClr val="FFFFFF"/>
                          </a:solidFill>
                          <a:effectLst/>
                          <a:latin typeface="Arial" panose="020B0604020202020204" pitchFamily="34" charset="0"/>
                        </a:rPr>
                        <a:t>5.1.3</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72E83"/>
                    </a:solidFill>
                  </a:tcPr>
                </a:tc>
                <a:tc vMerge="1">
                  <a:txBody>
                    <a:bodyPr/>
                    <a:lstStyle/>
                    <a:p>
                      <a:endParaRPr lang="en-US"/>
                    </a:p>
                  </a:txBody>
                  <a:tcPr/>
                </a:tc>
                <a:tc vMerge="1">
                  <a:txBody>
                    <a:bodyPr/>
                    <a:lstStyle/>
                    <a:p>
                      <a:endParaRPr lang="en-US"/>
                    </a:p>
                  </a:txBody>
                  <a:tcPr/>
                </a:tc>
                <a:tc>
                  <a:txBody>
                    <a:bodyPr/>
                    <a:lstStyle/>
                    <a:p>
                      <a:pPr marL="60325" indent="0" algn="l" defTabSz="914400" rtl="0" eaLnBrk="1" fontAlgn="ctr" latinLnBrk="0" hangingPunct="1"/>
                      <a:r>
                        <a:rPr lang="en-US" sz="700" b="0" i="0" u="none" strike="noStrike" kern="1200" dirty="0">
                          <a:solidFill>
                            <a:schemeClr val="tx1">
                              <a:lumMod val="50000"/>
                            </a:schemeClr>
                          </a:solidFill>
                          <a:effectLst/>
                          <a:latin typeface="Arial" panose="020B0604020202020204" pitchFamily="34" charset="0"/>
                          <a:ea typeface="+mn-ea"/>
                          <a:cs typeface="+mn-cs"/>
                        </a:rPr>
                        <a:t>Are measured and reported process KPI's meeting their targeted value and being improved?</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700" b="0" i="0" u="none" strike="noStrike" dirty="0">
                          <a:solidFill>
                            <a:srgbClr val="000000"/>
                          </a:solidFill>
                          <a:effectLst/>
                          <a:latin typeface="Arial" panose="020B0604020202020204" pitchFamily="34" charset="0"/>
                        </a:rPr>
                        <a:t>20%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60325" indent="0" algn="l" defTabSz="914400" rtl="0" eaLnBrk="1" fontAlgn="ctr" latinLnBrk="0" hangingPunct="1"/>
                      <a:r>
                        <a:rPr lang="en-US" sz="700" b="0" i="0" u="none" strike="noStrike" kern="1200" dirty="0">
                          <a:solidFill>
                            <a:schemeClr val="tx1">
                              <a:lumMod val="50000"/>
                            </a:schemeClr>
                          </a:solidFill>
                          <a:effectLst/>
                          <a:latin typeface="Arial" panose="020B0604020202020204" pitchFamily="34" charset="0"/>
                          <a:ea typeface="+mn-ea"/>
                          <a:cs typeface="+mn-cs"/>
                        </a:rPr>
                        <a:t>% of Improved process KPI during one year</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marL="60325" indent="0" algn="l" defTabSz="914400" rtl="0" eaLnBrk="1" fontAlgn="ctr" latinLnBrk="0" hangingPunct="1"/>
                      <a:r>
                        <a:rPr lang="en-US" sz="700" b="0" i="0" u="none" strike="noStrike" kern="1200" dirty="0">
                          <a:solidFill>
                            <a:schemeClr val="tx1">
                              <a:lumMod val="50000"/>
                            </a:schemeClr>
                          </a:solidFill>
                          <a:effectLst/>
                          <a:latin typeface="Arial" panose="020B0604020202020204" pitchFamily="34" charset="0"/>
                          <a:ea typeface="+mn-ea"/>
                          <a:cs typeface="+mn-cs"/>
                        </a:rPr>
                        <a:t>No. of Improved KPI/ Total No. of process KPIs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60325" indent="0" algn="l" defTabSz="914400" rtl="0" eaLnBrk="1" fontAlgn="ctr" latinLnBrk="0" hangingPunct="1"/>
                      <a:r>
                        <a:rPr lang="en-US" sz="700" b="0" i="0" u="none" strike="noStrike" kern="1200" dirty="0">
                          <a:solidFill>
                            <a:schemeClr val="tx1">
                              <a:lumMod val="50000"/>
                            </a:schemeClr>
                          </a:solidFill>
                          <a:effectLst/>
                          <a:latin typeface="Arial" panose="020B0604020202020204" pitchFamily="34" charset="0"/>
                          <a:ea typeface="+mn-ea"/>
                          <a:cs typeface="+mn-cs"/>
                        </a:rPr>
                        <a:t>for each KPI, determine the improvement status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60325" indent="0" algn="l" defTabSz="914400" rtl="0" eaLnBrk="1" fontAlgn="ctr" latinLnBrk="0" hangingPunct="1"/>
                      <a:r>
                        <a:rPr lang="en-US" sz="700" b="0" i="0" u="none" strike="noStrike" kern="1200" dirty="0">
                          <a:solidFill>
                            <a:schemeClr val="tx1">
                              <a:lumMod val="50000"/>
                            </a:schemeClr>
                          </a:solidFill>
                          <a:effectLst/>
                          <a:latin typeface="Arial" panose="020B0604020202020204" pitchFamily="34" charset="0"/>
                          <a:ea typeface="+mn-ea"/>
                          <a:cs typeface="+mn-cs"/>
                        </a:rPr>
                        <a:t>The KPI targets have been improved through different  process analysis and evidence reports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84704811"/>
                  </a:ext>
                </a:extLst>
              </a:tr>
              <a:tr h="492760">
                <a:tc>
                  <a:txBody>
                    <a:bodyPr/>
                    <a:lstStyle/>
                    <a:p>
                      <a:pPr algn="ctr" rtl="0" fontAlgn="ctr"/>
                      <a:r>
                        <a:rPr lang="en-US" sz="700" b="0" i="0" u="none" strike="noStrike" dirty="0">
                          <a:solidFill>
                            <a:srgbClr val="FFFFFF"/>
                          </a:solidFill>
                          <a:effectLst/>
                          <a:latin typeface="Arial" panose="020B0604020202020204" pitchFamily="34" charset="0"/>
                        </a:rPr>
                        <a:t>5.2.1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72E83"/>
                    </a:solidFill>
                  </a:tcPr>
                </a:tc>
                <a:tc rowSpan="2">
                  <a:txBody>
                    <a:bodyPr/>
                    <a:lstStyle/>
                    <a:p>
                      <a:pPr marL="60325" indent="0" algn="l" defTabSz="914400" rtl="0" eaLnBrk="1" fontAlgn="ctr" latinLnBrk="0" hangingPunct="1"/>
                      <a:r>
                        <a:rPr lang="en-US" sz="700" b="0" i="0" u="none" strike="noStrike" kern="1200" dirty="0">
                          <a:solidFill>
                            <a:schemeClr val="tx1">
                              <a:lumMod val="50000"/>
                            </a:schemeClr>
                          </a:solidFill>
                          <a:effectLst/>
                          <a:latin typeface="Arial" panose="020B0604020202020204" pitchFamily="34" charset="0"/>
                          <a:ea typeface="+mn-ea"/>
                          <a:cs typeface="+mn-cs"/>
                        </a:rPr>
                        <a:t>Service Performance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marL="60325" indent="0" algn="l" defTabSz="914400" rtl="0" eaLnBrk="1" fontAlgn="ctr" latinLnBrk="0" hangingPunct="1"/>
                      <a:r>
                        <a:rPr lang="en-US" sz="700" b="0" i="0" u="none" strike="noStrike" kern="1200" dirty="0">
                          <a:solidFill>
                            <a:schemeClr val="tx1">
                              <a:lumMod val="50000"/>
                            </a:schemeClr>
                          </a:solidFill>
                          <a:effectLst/>
                          <a:latin typeface="Arial" panose="020B0604020202020204" pitchFamily="34" charset="0"/>
                          <a:ea typeface="+mn-ea"/>
                          <a:cs typeface="+mn-cs"/>
                        </a:rPr>
                        <a:t>This sub-dimension measure if service management practices are in place, in specific, Service Catalogue presence as well as SLAs.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marL="60325" indent="0" algn="l" defTabSz="914400" rtl="0" eaLnBrk="1" fontAlgn="ctr" latinLnBrk="0" hangingPunct="1"/>
                      <a:r>
                        <a:rPr lang="en-US" sz="700" b="0" i="0" u="none" strike="noStrike" kern="1200" dirty="0">
                          <a:solidFill>
                            <a:schemeClr val="tx1">
                              <a:lumMod val="50000"/>
                            </a:schemeClr>
                          </a:solidFill>
                          <a:effectLst/>
                          <a:latin typeface="Arial" panose="020B0604020202020204" pitchFamily="34" charset="0"/>
                          <a:ea typeface="+mn-ea"/>
                          <a:cs typeface="+mn-cs"/>
                        </a:rPr>
                        <a:t>Is there a service catalogue (SC)? Are GDs services captured in the catalogue?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700" b="0" i="0" u="none" strike="noStrike" dirty="0">
                          <a:solidFill>
                            <a:srgbClr val="000000"/>
                          </a:solidFill>
                          <a:effectLst/>
                          <a:latin typeface="Arial" panose="020B0604020202020204" pitchFamily="34" charset="0"/>
                        </a:rPr>
                        <a:t>10%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60325" indent="0" algn="l" defTabSz="914400" rtl="0" eaLnBrk="1" fontAlgn="ctr" latinLnBrk="0" hangingPunct="1"/>
                      <a:r>
                        <a:rPr lang="en-US" sz="700" b="0" i="0" u="none" strike="noStrike" kern="1200" dirty="0">
                          <a:solidFill>
                            <a:schemeClr val="tx1">
                              <a:lumMod val="50000"/>
                            </a:schemeClr>
                          </a:solidFill>
                          <a:effectLst/>
                          <a:latin typeface="Arial" panose="020B0604020202020204" pitchFamily="34" charset="0"/>
                          <a:ea typeface="+mn-ea"/>
                          <a:cs typeface="+mn-cs"/>
                        </a:rPr>
                        <a:t>% of departments with a service catalog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marL="60325" indent="0" algn="l" defTabSz="914400" rtl="0" eaLnBrk="1" fontAlgn="ctr" latinLnBrk="0" hangingPunct="1"/>
                      <a:r>
                        <a:rPr lang="en-US" sz="700" b="0" i="0" u="none" strike="noStrike" kern="1200" dirty="0">
                          <a:solidFill>
                            <a:schemeClr val="tx1">
                              <a:lumMod val="50000"/>
                            </a:schemeClr>
                          </a:solidFill>
                          <a:effectLst/>
                          <a:latin typeface="Arial" panose="020B0604020202020204" pitchFamily="34" charset="0"/>
                          <a:ea typeface="+mn-ea"/>
                          <a:cs typeface="+mn-cs"/>
                        </a:rPr>
                        <a:t>No of departments that have a SC/ Total No of departments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60325" indent="0" algn="l" defTabSz="914400" rtl="0" eaLnBrk="1" fontAlgn="ctr" latinLnBrk="0" hangingPunct="1"/>
                      <a:r>
                        <a:rPr lang="en-US" sz="700" b="0" i="0" u="none" strike="noStrike" kern="1200" dirty="0">
                          <a:solidFill>
                            <a:schemeClr val="tx1">
                              <a:lumMod val="50000"/>
                            </a:schemeClr>
                          </a:solidFill>
                          <a:effectLst/>
                          <a:latin typeface="Arial" panose="020B0604020202020204" pitchFamily="34" charset="0"/>
                          <a:ea typeface="+mn-ea"/>
                          <a:cs typeface="+mn-cs"/>
                        </a:rPr>
                        <a:t>check if there is a service catalogue for the department or not? (for complete sc:2 points, for partially completed or service list: 1 point)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60325" indent="0" algn="l" defTabSz="914400" rtl="0" eaLnBrk="1" fontAlgn="ctr" latinLnBrk="0" hangingPunct="1"/>
                      <a:r>
                        <a:rPr lang="en-US" sz="700" b="0" i="0" u="none" strike="noStrike" kern="1200" dirty="0">
                          <a:solidFill>
                            <a:schemeClr val="tx1">
                              <a:lumMod val="50000"/>
                            </a:schemeClr>
                          </a:solidFill>
                          <a:effectLst/>
                          <a:latin typeface="Arial" panose="020B0604020202020204" pitchFamily="34" charset="0"/>
                          <a:ea typeface="+mn-ea"/>
                          <a:cs typeface="+mn-cs"/>
                        </a:rPr>
                        <a:t>The service catalogue shall be provided, or list of services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63697086"/>
                  </a:ext>
                </a:extLst>
              </a:tr>
              <a:tr h="328669">
                <a:tc>
                  <a:txBody>
                    <a:bodyPr/>
                    <a:lstStyle/>
                    <a:p>
                      <a:pPr algn="ctr"/>
                      <a:r>
                        <a:rPr lang="en-US" sz="700" b="0" i="0" u="none" strike="noStrike" dirty="0">
                          <a:solidFill>
                            <a:srgbClr val="FFFFFF"/>
                          </a:solidFill>
                          <a:effectLst/>
                          <a:latin typeface="Arial" panose="020B0604020202020204" pitchFamily="34" charset="0"/>
                        </a:rPr>
                        <a:t>5.2.2</a:t>
                      </a:r>
                      <a:endParaRPr lang="en-US" dirty="0"/>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72E83"/>
                    </a:solidFill>
                  </a:tcPr>
                </a:tc>
                <a:tc vMerge="1">
                  <a:txBody>
                    <a:bodyPr/>
                    <a:lstStyle/>
                    <a:p>
                      <a:endParaRPr lang="en-US"/>
                    </a:p>
                  </a:txBody>
                  <a:tcPr/>
                </a:tc>
                <a:tc vMerge="1">
                  <a:txBody>
                    <a:bodyPr/>
                    <a:lstStyle/>
                    <a:p>
                      <a:endParaRPr lang="en-US"/>
                    </a:p>
                  </a:txBody>
                  <a:tcPr/>
                </a:tc>
                <a:tc>
                  <a:txBody>
                    <a:bodyPr/>
                    <a:lstStyle/>
                    <a:p>
                      <a:pPr marL="60325" indent="0" algn="l" defTabSz="914400" rtl="0" eaLnBrk="1" fontAlgn="ctr" latinLnBrk="0" hangingPunct="1"/>
                      <a:r>
                        <a:rPr lang="en-US" sz="700" b="0" i="0" u="none" strike="noStrike" kern="1200" dirty="0">
                          <a:solidFill>
                            <a:schemeClr val="tx1">
                              <a:lumMod val="50000"/>
                            </a:schemeClr>
                          </a:solidFill>
                          <a:effectLst/>
                          <a:latin typeface="Arial" panose="020B0604020202020204" pitchFamily="34" charset="0"/>
                          <a:ea typeface="+mn-ea"/>
                          <a:cs typeface="+mn-cs"/>
                        </a:rPr>
                        <a:t>Are the services, requests and issues managed through a defined SLA?</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700" b="0" i="0" u="none" strike="noStrike">
                          <a:solidFill>
                            <a:srgbClr val="000000"/>
                          </a:solidFill>
                          <a:effectLst/>
                          <a:latin typeface="Arial" panose="020B0604020202020204" pitchFamily="34" charset="0"/>
                        </a:rPr>
                        <a:t>10%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60325" indent="0" algn="l" defTabSz="914400" rtl="0" eaLnBrk="1" fontAlgn="ctr" latinLnBrk="0" hangingPunct="1"/>
                      <a:r>
                        <a:rPr lang="en-US" sz="700" b="0" i="0" u="none" strike="noStrike" kern="1200" dirty="0">
                          <a:solidFill>
                            <a:schemeClr val="tx1">
                              <a:lumMod val="50000"/>
                            </a:schemeClr>
                          </a:solidFill>
                          <a:effectLst/>
                          <a:latin typeface="Arial" panose="020B0604020202020204" pitchFamily="34" charset="0"/>
                          <a:ea typeface="+mn-ea"/>
                          <a:cs typeface="+mn-cs"/>
                        </a:rPr>
                        <a:t>% of services managed using SLA</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marL="60325" indent="0" algn="l" defTabSz="914400" rtl="0" eaLnBrk="1" fontAlgn="ctr" latinLnBrk="0" hangingPunct="1"/>
                      <a:r>
                        <a:rPr lang="en-US" sz="700" b="0" i="0" u="none" strike="noStrike" kern="1200" dirty="0">
                          <a:solidFill>
                            <a:schemeClr val="tx1">
                              <a:lumMod val="50000"/>
                            </a:schemeClr>
                          </a:solidFill>
                          <a:effectLst/>
                          <a:latin typeface="Arial" panose="020B0604020202020204" pitchFamily="34" charset="0"/>
                          <a:ea typeface="+mn-ea"/>
                          <a:cs typeface="+mn-cs"/>
                        </a:rPr>
                        <a:t>No of Service managed by SLA/ Total number of services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60325" indent="0" algn="l" defTabSz="914400" rtl="0" eaLnBrk="1" fontAlgn="ctr" latinLnBrk="0" hangingPunct="1"/>
                      <a:r>
                        <a:rPr lang="en-US" sz="700" b="0" i="0" u="none" strike="noStrike" kern="1200" dirty="0">
                          <a:solidFill>
                            <a:schemeClr val="tx1">
                              <a:lumMod val="50000"/>
                            </a:schemeClr>
                          </a:solidFill>
                          <a:effectLst/>
                          <a:latin typeface="Arial" panose="020B0604020202020204" pitchFamily="34" charset="0"/>
                          <a:ea typeface="+mn-ea"/>
                          <a:cs typeface="+mn-cs"/>
                        </a:rPr>
                        <a:t>One point for every service with an assigned SLA</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60325" marR="0" lvl="0" indent="0" algn="l" defTabSz="914400" rtl="0" eaLnBrk="1" fontAlgn="ctr" latinLnBrk="0" hangingPunct="1">
                        <a:lnSpc>
                          <a:spcPct val="100000"/>
                        </a:lnSpc>
                        <a:spcBef>
                          <a:spcPts val="0"/>
                        </a:spcBef>
                        <a:spcAft>
                          <a:spcPts val="0"/>
                        </a:spcAft>
                        <a:buClrTx/>
                        <a:buSzTx/>
                        <a:buFontTx/>
                        <a:buNone/>
                        <a:tabLst/>
                        <a:defRPr/>
                      </a:pPr>
                      <a:r>
                        <a:rPr lang="en-US" sz="700" b="0" i="0" u="none" strike="noStrike" kern="1200" dirty="0">
                          <a:solidFill>
                            <a:schemeClr val="tx1">
                              <a:lumMod val="50000"/>
                            </a:schemeClr>
                          </a:solidFill>
                          <a:effectLst/>
                          <a:latin typeface="Arial" panose="020B0604020202020204" pitchFamily="34" charset="0"/>
                          <a:ea typeface="+mn-ea"/>
                          <a:cs typeface="+mn-cs"/>
                        </a:rPr>
                        <a:t>Service level definition for each service </a:t>
                      </a:r>
                    </a:p>
                    <a:p>
                      <a:pPr marL="60325" indent="0" algn="l" defTabSz="914400" rtl="0" eaLnBrk="1" fontAlgn="ctr" latinLnBrk="0" hangingPunct="1"/>
                      <a:endParaRPr lang="en-US" sz="700" b="0" i="0" u="none" strike="noStrike" kern="1200" dirty="0">
                        <a:solidFill>
                          <a:schemeClr val="tx1">
                            <a:lumMod val="50000"/>
                          </a:schemeClr>
                        </a:solidFill>
                        <a:effectLst/>
                        <a:latin typeface="Arial" panose="020B0604020202020204" pitchFamily="34" charset="0"/>
                        <a:ea typeface="+mn-ea"/>
                        <a:cs typeface="+mn-cs"/>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432417">
                <a:tc>
                  <a:txBody>
                    <a:bodyPr/>
                    <a:lstStyle/>
                    <a:p>
                      <a:pPr algn="ctr" rtl="0" fontAlgn="ctr"/>
                      <a:r>
                        <a:rPr lang="en-US" sz="700" b="0" i="0" u="none" strike="noStrike" dirty="0">
                          <a:solidFill>
                            <a:srgbClr val="FFFFFF"/>
                          </a:solidFill>
                          <a:effectLst/>
                          <a:latin typeface="Arial" panose="020B0604020202020204" pitchFamily="34" charset="0"/>
                        </a:rPr>
                        <a:t>5.3.1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72E83"/>
                    </a:solidFill>
                  </a:tcPr>
                </a:tc>
                <a:tc>
                  <a:txBody>
                    <a:bodyPr/>
                    <a:lstStyle/>
                    <a:p>
                      <a:pPr marL="60325" indent="0" algn="l" defTabSz="914400" rtl="0" eaLnBrk="1" fontAlgn="ctr" latinLnBrk="0" hangingPunct="1"/>
                      <a:r>
                        <a:rPr lang="en-US" sz="700" b="0" i="0" u="none" strike="noStrike" kern="1200" dirty="0">
                          <a:solidFill>
                            <a:schemeClr val="tx1">
                              <a:lumMod val="50000"/>
                            </a:schemeClr>
                          </a:solidFill>
                          <a:effectLst/>
                          <a:latin typeface="Arial" panose="020B0604020202020204" pitchFamily="34" charset="0"/>
                          <a:ea typeface="+mn-ea"/>
                          <a:cs typeface="+mn-cs"/>
                        </a:rPr>
                        <a:t>Audit &amp; Review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60325" indent="0" algn="l" defTabSz="914400" rtl="0" eaLnBrk="1" fontAlgn="ctr" latinLnBrk="0" hangingPunct="1"/>
                      <a:r>
                        <a:rPr lang="en-US" sz="700" b="0" i="0" u="none" strike="noStrike" kern="1200" dirty="0">
                          <a:solidFill>
                            <a:schemeClr val="tx1">
                              <a:lumMod val="50000"/>
                            </a:schemeClr>
                          </a:solidFill>
                          <a:effectLst/>
                          <a:latin typeface="Arial" panose="020B0604020202020204" pitchFamily="34" charset="0"/>
                          <a:ea typeface="+mn-ea"/>
                          <a:cs typeface="+mn-cs"/>
                        </a:rPr>
                        <a:t>This sub-dimension measure that the processes and procedures are periodically audited to ensure conformance with the defined practices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60325" indent="0" algn="l" defTabSz="914400" rtl="0" eaLnBrk="1" fontAlgn="ctr" latinLnBrk="0" hangingPunct="1"/>
                      <a:r>
                        <a:rPr lang="en-US" sz="700" b="0" i="0" u="none" strike="noStrike" kern="1200" dirty="0">
                          <a:solidFill>
                            <a:schemeClr val="tx1">
                              <a:lumMod val="50000"/>
                            </a:schemeClr>
                          </a:solidFill>
                          <a:effectLst/>
                          <a:latin typeface="Arial" panose="020B0604020202020204" pitchFamily="34" charset="0"/>
                          <a:ea typeface="+mn-ea"/>
                          <a:cs typeface="+mn-cs"/>
                        </a:rPr>
                        <a:t>If there is any internal audit conducted on the GD, How many raised observations / findings have been closed on time within one year period</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700" b="0" i="0" u="none" strike="noStrike" dirty="0">
                          <a:solidFill>
                            <a:srgbClr val="000000"/>
                          </a:solidFill>
                          <a:effectLst/>
                          <a:latin typeface="Arial" panose="020B0604020202020204" pitchFamily="34" charset="0"/>
                        </a:rPr>
                        <a:t>20%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60325" indent="0" algn="l" defTabSz="914400" rtl="0" eaLnBrk="1" fontAlgn="ctr" latinLnBrk="0" hangingPunct="1"/>
                      <a:r>
                        <a:rPr lang="en-US" sz="700" b="0" i="0" u="none" strike="noStrike" kern="1200" dirty="0">
                          <a:solidFill>
                            <a:schemeClr val="tx1">
                              <a:lumMod val="50000"/>
                            </a:schemeClr>
                          </a:solidFill>
                          <a:effectLst/>
                          <a:latin typeface="Arial" panose="020B0604020202020204" pitchFamily="34" charset="0"/>
                          <a:ea typeface="+mn-ea"/>
                          <a:cs typeface="+mn-cs"/>
                        </a:rPr>
                        <a:t>% of closed observations/ findings raised in the internal audit report on time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marL="60325" indent="0" algn="l" defTabSz="914400" rtl="0" eaLnBrk="1" fontAlgn="ctr" latinLnBrk="0" hangingPunct="1"/>
                      <a:r>
                        <a:rPr lang="en-US" sz="700" b="0" i="0" u="none" strike="noStrike" kern="1200" dirty="0">
                          <a:solidFill>
                            <a:schemeClr val="tx1">
                              <a:lumMod val="50000"/>
                            </a:schemeClr>
                          </a:solidFill>
                          <a:effectLst/>
                          <a:latin typeface="Arial" panose="020B0604020202020204" pitchFamily="34" charset="0"/>
                          <a:ea typeface="+mn-ea"/>
                          <a:cs typeface="+mn-cs"/>
                        </a:rPr>
                        <a:t>No. of closed observations on time /Total No. of observations findings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60325" indent="0" algn="l" defTabSz="914400" rtl="0" eaLnBrk="1" fontAlgn="ctr" latinLnBrk="0" hangingPunct="1"/>
                      <a:r>
                        <a:rPr lang="en-US" sz="700" b="0" i="0" u="none" strike="noStrike" kern="1200" dirty="0">
                          <a:solidFill>
                            <a:schemeClr val="tx1">
                              <a:lumMod val="50000"/>
                            </a:schemeClr>
                          </a:solidFill>
                          <a:effectLst/>
                          <a:latin typeface="Arial" panose="020B0604020202020204" pitchFamily="34" charset="0"/>
                          <a:ea typeface="+mn-ea"/>
                          <a:cs typeface="+mn-cs"/>
                        </a:rPr>
                        <a:t>collect the audit reports, its actions linked to the processes and the status of each action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60325" indent="0" algn="l" defTabSz="914400" rtl="0" eaLnBrk="1" fontAlgn="ctr" latinLnBrk="0" hangingPunct="1"/>
                      <a:r>
                        <a:rPr lang="en-US" sz="700" b="0" i="0" u="none" strike="noStrike" kern="1200" dirty="0">
                          <a:solidFill>
                            <a:schemeClr val="tx1">
                              <a:lumMod val="50000"/>
                            </a:schemeClr>
                          </a:solidFill>
                          <a:effectLst/>
                          <a:latin typeface="Arial" panose="020B0604020202020204" pitchFamily="34" charset="0"/>
                          <a:ea typeface="+mn-ea"/>
                          <a:cs typeface="+mn-cs"/>
                        </a:rPr>
                        <a:t>Audit report and the status of the closed observation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84252518"/>
                  </a:ext>
                </a:extLst>
              </a:tr>
            </a:tbl>
          </a:graphicData>
        </a:graphic>
      </p:graphicFrame>
    </p:spTree>
    <p:extLst>
      <p:ext uri="{BB962C8B-B14F-4D97-AF65-F5344CB8AC3E}">
        <p14:creationId xmlns:p14="http://schemas.microsoft.com/office/powerpoint/2010/main" val="42790717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3" name="Group 42"/>
          <p:cNvGrpSpPr/>
          <p:nvPr/>
        </p:nvGrpSpPr>
        <p:grpSpPr>
          <a:xfrm>
            <a:off x="0" y="3878"/>
            <a:ext cx="12192000" cy="6858000"/>
            <a:chOff x="0" y="3878"/>
            <a:chExt cx="12192000" cy="6858000"/>
          </a:xfrm>
        </p:grpSpPr>
        <p:grpSp>
          <p:nvGrpSpPr>
            <p:cNvPr id="15" name="Grupo 12">
              <a:extLst>
                <a:ext uri="{FF2B5EF4-FFF2-40B4-BE49-F238E27FC236}">
                  <a16:creationId xmlns:a16="http://schemas.microsoft.com/office/drawing/2014/main" id="{401C62B8-AF7E-4B7D-9538-1418B4BFEBEF}"/>
                </a:ext>
              </a:extLst>
            </p:cNvPr>
            <p:cNvGrpSpPr/>
            <p:nvPr/>
          </p:nvGrpSpPr>
          <p:grpSpPr>
            <a:xfrm>
              <a:off x="0" y="2679626"/>
              <a:ext cx="6136226" cy="1406525"/>
              <a:chOff x="0" y="2721769"/>
              <a:chExt cx="7700988" cy="1406525"/>
            </a:xfrm>
          </p:grpSpPr>
          <p:sp>
            <p:nvSpPr>
              <p:cNvPr id="16" name="Rectángulo 10">
                <a:extLst>
                  <a:ext uri="{FF2B5EF4-FFF2-40B4-BE49-F238E27FC236}">
                    <a16:creationId xmlns:a16="http://schemas.microsoft.com/office/drawing/2014/main" id="{C8B6B93A-A8F8-4F2B-BC71-4B643F447AE8}"/>
                  </a:ext>
                </a:extLst>
              </p:cNvPr>
              <p:cNvSpPr/>
              <p:nvPr userDrawn="1"/>
            </p:nvSpPr>
            <p:spPr>
              <a:xfrm>
                <a:off x="0" y="2721769"/>
                <a:ext cx="6293388" cy="140652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600" b="1" dirty="0">
                    <a:solidFill>
                      <a:srgbClr val="4F008D"/>
                    </a:solidFill>
                    <a:latin typeface="Century Gothic" panose="020B0502020202020204" pitchFamily="34" charset="0"/>
                  </a:rPr>
                  <a:t>Thank you</a:t>
                </a:r>
                <a:endParaRPr lang="es-ES" sz="2600" b="1" dirty="0">
                  <a:solidFill>
                    <a:srgbClr val="4F008D"/>
                  </a:solidFill>
                  <a:latin typeface="Century Gothic" panose="020B0502020202020204" pitchFamily="34" charset="0"/>
                </a:endParaRPr>
              </a:p>
            </p:txBody>
          </p:sp>
          <p:sp>
            <p:nvSpPr>
              <p:cNvPr id="17" name="Rectángulo 11">
                <a:extLst>
                  <a:ext uri="{FF2B5EF4-FFF2-40B4-BE49-F238E27FC236}">
                    <a16:creationId xmlns:a16="http://schemas.microsoft.com/office/drawing/2014/main" id="{C75FFB40-3AC2-49EB-8E48-A86BA5920297}"/>
                  </a:ext>
                </a:extLst>
              </p:cNvPr>
              <p:cNvSpPr/>
              <p:nvPr userDrawn="1"/>
            </p:nvSpPr>
            <p:spPr>
              <a:xfrm>
                <a:off x="6293388" y="2721769"/>
                <a:ext cx="1407600" cy="1406525"/>
              </a:xfrm>
              <a:prstGeom prst="rect">
                <a:avLst/>
              </a:prstGeom>
              <a:solidFill>
                <a:srgbClr val="FF37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solidFill>
                    <a:prstClr val="white"/>
                  </a:solidFill>
                </a:endParaRPr>
              </a:p>
            </p:txBody>
          </p:sp>
        </p:grpSp>
        <p:sp>
          <p:nvSpPr>
            <p:cNvPr id="21" name="Rectangle 20"/>
            <p:cNvSpPr/>
            <p:nvPr/>
          </p:nvSpPr>
          <p:spPr>
            <a:xfrm>
              <a:off x="73820" y="2904028"/>
              <a:ext cx="184731" cy="523220"/>
            </a:xfrm>
            <a:prstGeom prst="rect">
              <a:avLst/>
            </a:prstGeom>
          </p:spPr>
          <p:txBody>
            <a:bodyPr wrap="none">
              <a:spAutoFit/>
            </a:bodyPr>
            <a:lstStyle/>
            <a:p>
              <a:pPr defTabSz="1071988">
                <a:defRPr/>
              </a:pPr>
              <a:endParaRPr lang="en-US" sz="2800" b="1" dirty="0">
                <a:solidFill>
                  <a:srgbClr val="4F008D"/>
                </a:solidFill>
                <a:latin typeface="Century Gothic" panose="020B0502020202020204" pitchFamily="34" charset="0"/>
                <a:sym typeface="Arial"/>
              </a:endParaRPr>
            </a:p>
          </p:txBody>
        </p:sp>
        <p:sp>
          <p:nvSpPr>
            <p:cNvPr id="26" name="Rectangle 25"/>
            <p:cNvSpPr/>
            <p:nvPr/>
          </p:nvSpPr>
          <p:spPr>
            <a:xfrm>
              <a:off x="103697" y="3312894"/>
              <a:ext cx="3874759" cy="4616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1071988"/>
              <a:endParaRPr lang="en-US" sz="1600" b="1" dirty="0">
                <a:solidFill>
                  <a:srgbClr val="FF375E"/>
                </a:solidFill>
                <a:latin typeface="Century Gothic" panose="020B0502020202020204" pitchFamily="34" charset="0"/>
              </a:endParaRPr>
            </a:p>
          </p:txBody>
        </p:sp>
        <p:sp>
          <p:nvSpPr>
            <p:cNvPr id="31" name="Rectángulo 11">
              <a:extLst>
                <a:ext uri="{FF2B5EF4-FFF2-40B4-BE49-F238E27FC236}">
                  <a16:creationId xmlns:a16="http://schemas.microsoft.com/office/drawing/2014/main" id="{C75FFB40-3AC2-49EB-8E48-A86BA5920297}"/>
                </a:ext>
              </a:extLst>
            </p:cNvPr>
            <p:cNvSpPr/>
            <p:nvPr/>
          </p:nvSpPr>
          <p:spPr>
            <a:xfrm>
              <a:off x="451192" y="5031912"/>
              <a:ext cx="108408" cy="464089"/>
            </a:xfrm>
            <a:prstGeom prst="rect">
              <a:avLst/>
            </a:prstGeom>
            <a:solidFill>
              <a:srgbClr val="FF37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solidFill>
                  <a:prstClr val="white"/>
                </a:solidFill>
              </a:endParaRPr>
            </a:p>
          </p:txBody>
        </p:sp>
        <p:cxnSp>
          <p:nvCxnSpPr>
            <p:cNvPr id="35" name="Straight Connector 34"/>
            <p:cNvCxnSpPr/>
            <p:nvPr/>
          </p:nvCxnSpPr>
          <p:spPr>
            <a:xfrm flipH="1">
              <a:off x="0" y="5256337"/>
              <a:ext cx="451192"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37" name="Rectangle 36"/>
            <p:cNvSpPr/>
            <p:nvPr/>
          </p:nvSpPr>
          <p:spPr>
            <a:xfrm>
              <a:off x="6136226" y="3878"/>
              <a:ext cx="6055774" cy="685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pic>
          <p:nvPicPr>
            <p:cNvPr id="39" name="Imagen 15">
              <a:extLst>
                <a:ext uri="{FF2B5EF4-FFF2-40B4-BE49-F238E27FC236}">
                  <a16:creationId xmlns:a16="http://schemas.microsoft.com/office/drawing/2014/main" id="{7C3CE598-885E-437A-B99E-A6686962453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48591" y="6111630"/>
              <a:ext cx="988441" cy="512570"/>
            </a:xfrm>
            <a:prstGeom prst="rect">
              <a:avLst/>
            </a:prstGeom>
          </p:spPr>
        </p:pic>
      </p:grpSp>
      <p:pic>
        <p:nvPicPr>
          <p:cNvPr id="20" name="Imagen 6" descr="Imagen que contiene laptop, oscuro, pantalla, teléfono&#10;&#10;Descripción generada automáticamente">
            <a:extLst>
              <a:ext uri="{FF2B5EF4-FFF2-40B4-BE49-F238E27FC236}">
                <a16:creationId xmlns:a16="http://schemas.microsoft.com/office/drawing/2014/main" id="{8DE7C5B1-A1BF-7C46-B8DB-C33E0C2D16E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339695" y="593350"/>
            <a:ext cx="7306794" cy="5185794"/>
          </a:xfrm>
          <a:prstGeom prst="rect">
            <a:avLst/>
          </a:prstGeom>
        </p:spPr>
      </p:pic>
    </p:spTree>
    <p:extLst>
      <p:ext uri="{BB962C8B-B14F-4D97-AF65-F5344CB8AC3E}">
        <p14:creationId xmlns:p14="http://schemas.microsoft.com/office/powerpoint/2010/main" val="23108879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0A5B413-EBCD-4941-B301-A3A2A5937020}"/>
              </a:ext>
            </a:extLst>
          </p:cNvPr>
          <p:cNvSpPr>
            <a:spLocks noGrp="1"/>
          </p:cNvSpPr>
          <p:nvPr>
            <p:ph type="sldNum" idx="12"/>
          </p:nvPr>
        </p:nvSpPr>
        <p:spPr/>
        <p:txBody>
          <a:bodyPr/>
          <a:lstStyle/>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988" b="0" i="0" u="none" strike="noStrike" kern="0" cap="none" spc="0" normalizeH="0" baseline="0" noProof="0" smtClean="0">
                <a:ln>
                  <a:noFill/>
                </a:ln>
                <a:solidFill>
                  <a:srgbClr val="7030A0"/>
                </a:solidFill>
                <a:effectLst/>
                <a:uLnTx/>
                <a:uFillTx/>
                <a:latin typeface="Arial"/>
                <a:cs typeface="Arial"/>
                <a:sym typeface="Arial"/>
              </a:rPr>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t>3</a:t>
            </a:fld>
            <a:endParaRPr kumimoji="0" lang="en-US" sz="988" b="0" i="0" u="none" strike="noStrike" kern="0" cap="none" spc="0" normalizeH="0" baseline="0" noProof="0">
              <a:ln>
                <a:noFill/>
              </a:ln>
              <a:solidFill>
                <a:srgbClr val="7030A0"/>
              </a:solidFill>
              <a:effectLst/>
              <a:uLnTx/>
              <a:uFillTx/>
              <a:latin typeface="Arial"/>
              <a:cs typeface="Arial"/>
              <a:sym typeface="Arial"/>
            </a:endParaRPr>
          </a:p>
        </p:txBody>
      </p:sp>
      <p:sp>
        <p:nvSpPr>
          <p:cNvPr id="3" name="TextBox 2">
            <a:extLst>
              <a:ext uri="{FF2B5EF4-FFF2-40B4-BE49-F238E27FC236}">
                <a16:creationId xmlns:a16="http://schemas.microsoft.com/office/drawing/2014/main" id="{7E934452-1F9F-4BB3-B143-C4FDEC390461}"/>
              </a:ext>
            </a:extLst>
          </p:cNvPr>
          <p:cNvSpPr txBox="1"/>
          <p:nvPr/>
        </p:nvSpPr>
        <p:spPr>
          <a:xfrm>
            <a:off x="740704" y="533460"/>
            <a:ext cx="2694969"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400" b="1" i="0" u="none" strike="noStrike" kern="0" cap="none" spc="0" normalizeH="0" baseline="0" noProof="0" dirty="0">
                <a:ln>
                  <a:noFill/>
                </a:ln>
                <a:solidFill>
                  <a:srgbClr val="450089"/>
                </a:solidFill>
                <a:effectLst/>
                <a:uLnTx/>
                <a:uFillTx/>
                <a:latin typeface="Arial"/>
                <a:cs typeface="Arial"/>
                <a:sym typeface="Arial"/>
              </a:rPr>
              <a:t>Table of Content </a:t>
            </a:r>
          </a:p>
        </p:txBody>
      </p:sp>
      <p:graphicFrame>
        <p:nvGraphicFramePr>
          <p:cNvPr id="5" name="Table 4">
            <a:extLst>
              <a:ext uri="{FF2B5EF4-FFF2-40B4-BE49-F238E27FC236}">
                <a16:creationId xmlns:a16="http://schemas.microsoft.com/office/drawing/2014/main" id="{588F4226-BEA1-4BB8-BA78-90CD25587285}"/>
              </a:ext>
            </a:extLst>
          </p:cNvPr>
          <p:cNvGraphicFramePr>
            <a:graphicFrameLocks noGrp="1"/>
          </p:cNvGraphicFramePr>
          <p:nvPr>
            <p:extLst>
              <p:ext uri="{D42A27DB-BD31-4B8C-83A1-F6EECF244321}">
                <p14:modId xmlns:p14="http://schemas.microsoft.com/office/powerpoint/2010/main" val="3086214130"/>
              </p:ext>
            </p:extLst>
          </p:nvPr>
        </p:nvGraphicFramePr>
        <p:xfrm>
          <a:off x="1276350" y="1580553"/>
          <a:ext cx="9546548" cy="1676400"/>
        </p:xfrm>
        <a:graphic>
          <a:graphicData uri="http://schemas.openxmlformats.org/drawingml/2006/table">
            <a:tbl>
              <a:tblPr firstRow="1" bandRow="1">
                <a:tableStyleId>{5940675A-B579-460E-94D1-54222C63F5DA}</a:tableStyleId>
              </a:tblPr>
              <a:tblGrid>
                <a:gridCol w="7974188">
                  <a:extLst>
                    <a:ext uri="{9D8B030D-6E8A-4147-A177-3AD203B41FA5}">
                      <a16:colId xmlns:a16="http://schemas.microsoft.com/office/drawing/2014/main" val="2944601297"/>
                    </a:ext>
                  </a:extLst>
                </a:gridCol>
                <a:gridCol w="1572360">
                  <a:extLst>
                    <a:ext uri="{9D8B030D-6E8A-4147-A177-3AD203B41FA5}">
                      <a16:colId xmlns:a16="http://schemas.microsoft.com/office/drawing/2014/main" val="275026884"/>
                    </a:ext>
                  </a:extLst>
                </a:gridCol>
              </a:tblGrid>
              <a:tr h="158613">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600" b="1" dirty="0">
                          <a:solidFill>
                            <a:srgbClr val="450089"/>
                          </a:solidFill>
                        </a:rPr>
                        <a:t>Title</a:t>
                      </a:r>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pPr algn="ctr"/>
                      <a:r>
                        <a:rPr lang="en-US" sz="1600" b="1" dirty="0">
                          <a:solidFill>
                            <a:srgbClr val="450089"/>
                          </a:solidFill>
                        </a:rPr>
                        <a:t>Page Number</a:t>
                      </a:r>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extLst>
                  <a:ext uri="{0D108BD9-81ED-4DB2-BD59-A6C34878D82A}">
                    <a16:rowId xmlns:a16="http://schemas.microsoft.com/office/drawing/2014/main" val="3485600919"/>
                  </a:ext>
                </a:extLst>
              </a:tr>
              <a:tr h="158613">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600" b="0" dirty="0">
                          <a:solidFill>
                            <a:schemeClr val="tx1"/>
                          </a:solidFill>
                        </a:rPr>
                        <a:t>1.0 Introduction</a:t>
                      </a:r>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pPr algn="ctr"/>
                      <a:r>
                        <a:rPr lang="en-US" sz="1600" b="0" dirty="0">
                          <a:solidFill>
                            <a:schemeClr val="tx1"/>
                          </a:solidFill>
                        </a:rPr>
                        <a:t>4</a:t>
                      </a:r>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1"/>
                    </a:solidFill>
                  </a:tcPr>
                </a:tc>
                <a:extLst>
                  <a:ext uri="{0D108BD9-81ED-4DB2-BD59-A6C34878D82A}">
                    <a16:rowId xmlns:a16="http://schemas.microsoft.com/office/drawing/2014/main" val="2551741892"/>
                  </a:ext>
                </a:extLst>
              </a:tr>
              <a:tr h="259208">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600" b="0" i="0" u="none" strike="noStrike" cap="none" dirty="0">
                          <a:solidFill>
                            <a:schemeClr val="tx1"/>
                          </a:solidFill>
                          <a:latin typeface="+mn-lt"/>
                          <a:ea typeface="+mn-ea"/>
                          <a:cs typeface="+mn-cs"/>
                          <a:sym typeface="Arial"/>
                        </a:rPr>
                        <a:t>2.0 Operational Excellence Maturity Measurement Result </a:t>
                      </a:r>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pPr algn="ctr"/>
                      <a:r>
                        <a:rPr lang="en-US" sz="1600" b="0" dirty="0">
                          <a:solidFill>
                            <a:schemeClr val="tx1"/>
                          </a:solidFill>
                        </a:rPr>
                        <a:t>8</a:t>
                      </a:r>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1"/>
                    </a:solidFill>
                  </a:tcPr>
                </a:tc>
                <a:extLst>
                  <a:ext uri="{0D108BD9-81ED-4DB2-BD59-A6C34878D82A}">
                    <a16:rowId xmlns:a16="http://schemas.microsoft.com/office/drawing/2014/main" val="4093733072"/>
                  </a:ext>
                </a:extLst>
              </a:tr>
              <a:tr h="259208">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600" b="0" i="0" u="none" strike="noStrike" cap="none" dirty="0">
                          <a:solidFill>
                            <a:schemeClr val="tx1"/>
                          </a:solidFill>
                          <a:latin typeface="+mn-lt"/>
                          <a:ea typeface="+mn-ea"/>
                          <a:cs typeface="+mn-cs"/>
                          <a:sym typeface="Arial"/>
                        </a:rPr>
                        <a:t>3.0 Maturity Assessment Framework Criteria and Formula</a:t>
                      </a:r>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pPr algn="ctr"/>
                      <a:r>
                        <a:rPr lang="en-US" sz="1600" b="0" dirty="0">
                          <a:solidFill>
                            <a:schemeClr val="tx1"/>
                          </a:solidFill>
                        </a:rPr>
                        <a:t>14</a:t>
                      </a:r>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1"/>
                    </a:solidFill>
                  </a:tcPr>
                </a:tc>
                <a:extLst>
                  <a:ext uri="{0D108BD9-81ED-4DB2-BD59-A6C34878D82A}">
                    <a16:rowId xmlns:a16="http://schemas.microsoft.com/office/drawing/2014/main" val="2579872759"/>
                  </a:ext>
                </a:extLst>
              </a:tr>
              <a:tr h="158613">
                <a:tc>
                  <a:txBody>
                    <a:bodyPr/>
                    <a:lstStyle/>
                    <a:p>
                      <a:pPr algn="l"/>
                      <a:endParaRPr lang="en-US" sz="1600" b="0" i="0" u="none" strike="noStrike" cap="none" dirty="0">
                        <a:solidFill>
                          <a:schemeClr val="tx1"/>
                        </a:solidFill>
                        <a:latin typeface="+mn-lt"/>
                        <a:ea typeface="+mn-ea"/>
                        <a:cs typeface="+mn-cs"/>
                        <a:sym typeface="Arial"/>
                      </a:endParaRPr>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pPr algn="ctr"/>
                      <a:endParaRPr lang="en-US" sz="1600" b="0" dirty="0">
                        <a:solidFill>
                          <a:schemeClr val="tx1"/>
                        </a:solidFill>
                      </a:endParaRPr>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1"/>
                    </a:solidFill>
                  </a:tcPr>
                </a:tc>
                <a:extLst>
                  <a:ext uri="{0D108BD9-81ED-4DB2-BD59-A6C34878D82A}">
                    <a16:rowId xmlns:a16="http://schemas.microsoft.com/office/drawing/2014/main" val="2929371216"/>
                  </a:ext>
                </a:extLst>
              </a:tr>
            </a:tbl>
          </a:graphicData>
        </a:graphic>
      </p:graphicFrame>
    </p:spTree>
    <p:extLst>
      <p:ext uri="{BB962C8B-B14F-4D97-AF65-F5344CB8AC3E}">
        <p14:creationId xmlns:p14="http://schemas.microsoft.com/office/powerpoint/2010/main" val="15682203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Rectangle 94"/>
          <p:cNvSpPr/>
          <p:nvPr/>
        </p:nvSpPr>
        <p:spPr>
          <a:xfrm>
            <a:off x="0" y="0"/>
            <a:ext cx="12192000" cy="6857999"/>
          </a:xfrm>
          <a:prstGeom prst="rect">
            <a:avLst/>
          </a:prstGeom>
          <a:solidFill>
            <a:srgbClr val="4F008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entury Gothic" panose="020B0502020202020204" pitchFamily="34" charset="0"/>
            </a:endParaRPr>
          </a:p>
        </p:txBody>
      </p:sp>
      <p:cxnSp>
        <p:nvCxnSpPr>
          <p:cNvPr id="58" name="Straight Connector 57"/>
          <p:cNvCxnSpPr/>
          <p:nvPr/>
        </p:nvCxnSpPr>
        <p:spPr>
          <a:xfrm flipH="1">
            <a:off x="8132162" y="5894329"/>
            <a:ext cx="4059838" cy="0"/>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pic>
        <p:nvPicPr>
          <p:cNvPr id="39" name="Imagen 8">
            <a:extLst>
              <a:ext uri="{FF2B5EF4-FFF2-40B4-BE49-F238E27FC236}">
                <a16:creationId xmlns:a16="http://schemas.microsoft.com/office/drawing/2014/main" id="{34C474B0-EBAA-6149-80E6-73D779A2223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041139" y="6179820"/>
            <a:ext cx="707931" cy="353966"/>
          </a:xfrm>
          <a:prstGeom prst="rect">
            <a:avLst/>
          </a:prstGeom>
        </p:spPr>
      </p:pic>
      <p:sp>
        <p:nvSpPr>
          <p:cNvPr id="7" name="Rectangle 6"/>
          <p:cNvSpPr/>
          <p:nvPr/>
        </p:nvSpPr>
        <p:spPr>
          <a:xfrm>
            <a:off x="0" y="1"/>
            <a:ext cx="4432300" cy="687633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entury Gothic" panose="020B0502020202020204" pitchFamily="34" charset="0"/>
            </a:endParaRPr>
          </a:p>
        </p:txBody>
      </p:sp>
      <p:sp>
        <p:nvSpPr>
          <p:cNvPr id="107" name="Rectangle 106">
            <a:extLst>
              <a:ext uri="{FF2B5EF4-FFF2-40B4-BE49-F238E27FC236}">
                <a16:creationId xmlns:a16="http://schemas.microsoft.com/office/drawing/2014/main" id="{986758C0-9763-4956-B78D-79AFF0B46A07}"/>
              </a:ext>
            </a:extLst>
          </p:cNvPr>
          <p:cNvSpPr/>
          <p:nvPr/>
        </p:nvSpPr>
        <p:spPr>
          <a:xfrm>
            <a:off x="4996926" y="2640944"/>
            <a:ext cx="6473671" cy="707886"/>
          </a:xfrm>
          <a:prstGeom prst="rect">
            <a:avLst/>
          </a:prstGeom>
        </p:spPr>
        <p:txBody>
          <a:bodyPr wrap="square">
            <a:spAutoFit/>
          </a:bodyPr>
          <a:lstStyle/>
          <a:p>
            <a:pPr algn="ctr"/>
            <a:r>
              <a:rPr lang="en-US" sz="4000" b="1" dirty="0">
                <a:solidFill>
                  <a:schemeClr val="bg1"/>
                </a:solidFill>
                <a:latin typeface="Century Gothic" panose="020B0502020202020204" pitchFamily="34" charset="0"/>
              </a:rPr>
              <a:t>1.0 Introduction </a:t>
            </a:r>
            <a:endParaRPr lang="es-ES" sz="4000" b="1" dirty="0">
              <a:solidFill>
                <a:schemeClr val="bg1"/>
              </a:solidFill>
              <a:latin typeface="Century Gothic" panose="020B0502020202020204" pitchFamily="34" charset="0"/>
            </a:endParaRPr>
          </a:p>
        </p:txBody>
      </p:sp>
      <p:pic>
        <p:nvPicPr>
          <p:cNvPr id="9" name="Imagen 4" descr="Imagen que contiene camiseta&#10;&#10;Descripción generada automáticamente">
            <a:extLst>
              <a:ext uri="{FF2B5EF4-FFF2-40B4-BE49-F238E27FC236}">
                <a16:creationId xmlns:a16="http://schemas.microsoft.com/office/drawing/2014/main" id="{CCFA0171-6FED-4CFD-9794-719D79DE886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30009" y="1932429"/>
            <a:ext cx="4692318" cy="3330242"/>
          </a:xfrm>
          <a:prstGeom prst="rect">
            <a:avLst/>
          </a:prstGeom>
        </p:spPr>
      </p:pic>
      <p:sp>
        <p:nvSpPr>
          <p:cNvPr id="10" name="Slide Number Placeholder 1">
            <a:extLst>
              <a:ext uri="{FF2B5EF4-FFF2-40B4-BE49-F238E27FC236}">
                <a16:creationId xmlns:a16="http://schemas.microsoft.com/office/drawing/2014/main" id="{E43FA811-DAA3-4126-BA2D-AE062AF17C17}"/>
              </a:ext>
            </a:extLst>
          </p:cNvPr>
          <p:cNvSpPr>
            <a:spLocks noGrp="1"/>
          </p:cNvSpPr>
          <p:nvPr>
            <p:ph type="sldNum" sz="quarter" idx="4"/>
          </p:nvPr>
        </p:nvSpPr>
        <p:spPr>
          <a:xfrm>
            <a:off x="137246" y="6551374"/>
            <a:ext cx="450166" cy="184665"/>
          </a:xfrm>
          <a:prstGeom prst="rect">
            <a:avLst/>
          </a:prstGeom>
        </p:spPr>
        <p:txBody>
          <a:bodyPr vert="horz" lIns="87281" tIns="0" rIns="87281" bIns="0" rtlCol="0" anchor="ctr">
            <a:normAutofit/>
          </a:bodyPr>
          <a:lstStyle>
            <a:defPPr>
              <a:defRPr lang="en-US"/>
            </a:defPPr>
            <a:lvl1pPr marL="0" algn="just" defTabSz="914400" rtl="0" eaLnBrk="1" latinLnBrk="0" hangingPunct="1">
              <a:defRPr sz="988" kern="1200">
                <a:solidFill>
                  <a:srgbClr val="7030A0"/>
                </a:solidFill>
                <a:latin typeface="Arial" pitchFamily="34" charset="0"/>
                <a:ea typeface="Roboto" pitchFamily="2" charset="0"/>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3838"/>
            <a:fld id="{5CFFC625-3172-475A-8D6E-A802FCB1DA5C}" type="slidenum">
              <a:rPr lang="en-US" smtClean="0"/>
              <a:pPr defTabSz="1213838"/>
              <a:t>4</a:t>
            </a:fld>
            <a:endParaRPr lang="en-US" dirty="0">
              <a:latin typeface="Century Gothic" panose="020B0502020202020204" pitchFamily="34" charset="0"/>
            </a:endParaRPr>
          </a:p>
        </p:txBody>
      </p:sp>
    </p:spTree>
    <p:extLst>
      <p:ext uri="{BB962C8B-B14F-4D97-AF65-F5344CB8AC3E}">
        <p14:creationId xmlns:p14="http://schemas.microsoft.com/office/powerpoint/2010/main" val="27408866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7C87AE6-848A-450B-800D-71B80B92B884}"/>
              </a:ext>
            </a:extLst>
          </p:cNvPr>
          <p:cNvSpPr>
            <a:spLocks noGrp="1"/>
          </p:cNvSpPr>
          <p:nvPr>
            <p:ph type="sldNum" sz="quarter" idx="4"/>
          </p:nvPr>
        </p:nvSpPr>
        <p:spPr/>
        <p:txBody>
          <a:bodyPr/>
          <a:lstStyle/>
          <a:p>
            <a:pPr defTabSz="1213838"/>
            <a:fld id="{5CFFC625-3172-475A-8D6E-A802FCB1DA5C}" type="slidenum">
              <a:rPr lang="en-US" smtClean="0"/>
              <a:pPr defTabSz="1213838"/>
              <a:t>5</a:t>
            </a:fld>
            <a:endParaRPr lang="en-US" dirty="0"/>
          </a:p>
        </p:txBody>
      </p:sp>
      <p:grpSp>
        <p:nvGrpSpPr>
          <p:cNvPr id="3" name="Grupo 12">
            <a:extLst>
              <a:ext uri="{FF2B5EF4-FFF2-40B4-BE49-F238E27FC236}">
                <a16:creationId xmlns:a16="http://schemas.microsoft.com/office/drawing/2014/main" id="{10BBECF6-841F-4481-8D63-6690CE8EEE00}"/>
              </a:ext>
            </a:extLst>
          </p:cNvPr>
          <p:cNvGrpSpPr/>
          <p:nvPr/>
        </p:nvGrpSpPr>
        <p:grpSpPr>
          <a:xfrm>
            <a:off x="0" y="331855"/>
            <a:ext cx="8133770" cy="624773"/>
            <a:chOff x="0" y="2721769"/>
            <a:chExt cx="8965175" cy="1406525"/>
          </a:xfrm>
        </p:grpSpPr>
        <p:sp>
          <p:nvSpPr>
            <p:cNvPr id="4" name="Rectángulo 10">
              <a:extLst>
                <a:ext uri="{FF2B5EF4-FFF2-40B4-BE49-F238E27FC236}">
                  <a16:creationId xmlns:a16="http://schemas.microsoft.com/office/drawing/2014/main" id="{6F1E5581-1CA9-4415-AA4B-3BDA59293B21}"/>
                </a:ext>
              </a:extLst>
            </p:cNvPr>
            <p:cNvSpPr/>
            <p:nvPr userDrawn="1"/>
          </p:nvSpPr>
          <p:spPr>
            <a:xfrm>
              <a:off x="0" y="2721769"/>
              <a:ext cx="8319712" cy="1406525"/>
            </a:xfrm>
            <a:prstGeom prst="rect">
              <a:avLst/>
            </a:prstGeom>
            <a:solidFill>
              <a:srgbClr val="4F008C"/>
            </a:solidFill>
            <a:ln w="12700" cap="flat" cmpd="sng" algn="ctr">
              <a:noFill/>
              <a:prstDash val="solid"/>
              <a:miter lim="800000"/>
            </a:ln>
            <a:effectLst/>
          </p:spPr>
          <p:txBody>
            <a:bodyPr rtlCol="0" anchor="ctr"/>
            <a:lstStyle/>
            <a:p>
              <a:pPr>
                <a:defRPr/>
              </a:pPr>
              <a:r>
                <a:rPr lang="en-US" sz="2000" b="1" dirty="0">
                  <a:solidFill>
                    <a:schemeClr val="bg1"/>
                  </a:solidFill>
                  <a:latin typeface="Century Gothic" panose="020B0502020202020204" pitchFamily="34" charset="0"/>
                </a:rPr>
                <a:t>1.1 Operational </a:t>
              </a:r>
              <a:r>
                <a:rPr lang="en-US" sz="2000" b="1" dirty="0" err="1">
                  <a:solidFill>
                    <a:schemeClr val="bg1"/>
                  </a:solidFill>
                  <a:latin typeface="Century Gothic" panose="020B0502020202020204" pitchFamily="34" charset="0"/>
                </a:rPr>
                <a:t>Excellance</a:t>
              </a:r>
              <a:r>
                <a:rPr lang="en-US" sz="2000" b="1" dirty="0">
                  <a:solidFill>
                    <a:schemeClr val="bg1"/>
                  </a:solidFill>
                  <a:latin typeface="Century Gothic" panose="020B0502020202020204" pitchFamily="34" charset="0"/>
                </a:rPr>
                <a:t> Maturity Model Overview </a:t>
              </a:r>
            </a:p>
          </p:txBody>
        </p:sp>
        <p:sp>
          <p:nvSpPr>
            <p:cNvPr id="5" name="Rectángulo 11">
              <a:extLst>
                <a:ext uri="{FF2B5EF4-FFF2-40B4-BE49-F238E27FC236}">
                  <a16:creationId xmlns:a16="http://schemas.microsoft.com/office/drawing/2014/main" id="{88F184BC-6BA0-4BF4-B63A-141FE75EE139}"/>
                </a:ext>
              </a:extLst>
            </p:cNvPr>
            <p:cNvSpPr/>
            <p:nvPr userDrawn="1"/>
          </p:nvSpPr>
          <p:spPr>
            <a:xfrm>
              <a:off x="8319712" y="2721769"/>
              <a:ext cx="645463" cy="1406525"/>
            </a:xfrm>
            <a:prstGeom prst="rect">
              <a:avLst/>
            </a:prstGeom>
            <a:solidFill>
              <a:srgbClr val="FF375E"/>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s-ES" sz="1800" b="0" i="0" u="none" strike="noStrike" kern="0" cap="none" spc="0" normalizeH="0" baseline="0" noProof="0" dirty="0">
                <a:ln>
                  <a:noFill/>
                </a:ln>
                <a:solidFill>
                  <a:srgbClr val="FFFFFF"/>
                </a:solidFill>
                <a:effectLst/>
                <a:uLnTx/>
                <a:uFillTx/>
                <a:latin typeface="Arial"/>
                <a:ea typeface="+mn-ea"/>
                <a:cs typeface="+mn-cs"/>
              </a:endParaRPr>
            </a:p>
          </p:txBody>
        </p:sp>
      </p:grpSp>
      <p:pic>
        <p:nvPicPr>
          <p:cNvPr id="6" name="Picture 5">
            <a:extLst>
              <a:ext uri="{FF2B5EF4-FFF2-40B4-BE49-F238E27FC236}">
                <a16:creationId xmlns:a16="http://schemas.microsoft.com/office/drawing/2014/main" id="{C53343E8-A9A3-410D-97C2-0942CDC6485F}"/>
              </a:ext>
            </a:extLst>
          </p:cNvPr>
          <p:cNvPicPr>
            <a:picLocks noChangeAspect="1"/>
          </p:cNvPicPr>
          <p:nvPr/>
        </p:nvPicPr>
        <p:blipFill>
          <a:blip r:embed="rId2"/>
          <a:stretch>
            <a:fillRect/>
          </a:stretch>
        </p:blipFill>
        <p:spPr>
          <a:xfrm>
            <a:off x="8457366" y="1077092"/>
            <a:ext cx="3456957" cy="3940931"/>
          </a:xfrm>
          <a:prstGeom prst="rect">
            <a:avLst/>
          </a:prstGeom>
        </p:spPr>
      </p:pic>
      <p:sp>
        <p:nvSpPr>
          <p:cNvPr id="79" name="TextBox 78">
            <a:extLst>
              <a:ext uri="{FF2B5EF4-FFF2-40B4-BE49-F238E27FC236}">
                <a16:creationId xmlns:a16="http://schemas.microsoft.com/office/drawing/2014/main" id="{72DB3B5D-26E2-413D-8289-992DD0E23DD2}"/>
              </a:ext>
            </a:extLst>
          </p:cNvPr>
          <p:cNvSpPr txBox="1"/>
          <p:nvPr/>
        </p:nvSpPr>
        <p:spPr>
          <a:xfrm>
            <a:off x="8859912" y="553872"/>
            <a:ext cx="2482569" cy="523220"/>
          </a:xfrm>
          <a:prstGeom prst="rect">
            <a:avLst/>
          </a:prstGeom>
          <a:noFill/>
        </p:spPr>
        <p:txBody>
          <a:bodyPr wrap="square" rtlCol="0">
            <a:spAutoFit/>
          </a:bodyPr>
          <a:lstStyle/>
          <a:p>
            <a:pPr algn="ctr"/>
            <a:r>
              <a:rPr lang="en-US" sz="1400" dirty="0"/>
              <a:t>The operational excellence enhanced model</a:t>
            </a:r>
          </a:p>
        </p:txBody>
      </p:sp>
      <p:sp>
        <p:nvSpPr>
          <p:cNvPr id="9" name="TextBox 8">
            <a:extLst>
              <a:ext uri="{FF2B5EF4-FFF2-40B4-BE49-F238E27FC236}">
                <a16:creationId xmlns:a16="http://schemas.microsoft.com/office/drawing/2014/main" id="{40BBC0FD-642B-46C5-BB07-9F10CF7C628C}"/>
              </a:ext>
            </a:extLst>
          </p:cNvPr>
          <p:cNvSpPr txBox="1"/>
          <p:nvPr/>
        </p:nvSpPr>
        <p:spPr>
          <a:xfrm>
            <a:off x="362327" y="4616126"/>
            <a:ext cx="5584692" cy="2031325"/>
          </a:xfrm>
          <a:prstGeom prst="rect">
            <a:avLst/>
          </a:prstGeom>
          <a:noFill/>
        </p:spPr>
        <p:txBody>
          <a:bodyPr wrap="square" rtlCol="0">
            <a:spAutoFit/>
          </a:bodyPr>
          <a:lstStyle/>
          <a:p>
            <a:r>
              <a:rPr lang="en-US" sz="1400" dirty="0">
                <a:solidFill>
                  <a:schemeClr val="tx1"/>
                </a:solidFill>
              </a:rPr>
              <a:t>The proposed Operational Excellence Maturity Model  </a:t>
            </a:r>
          </a:p>
          <a:p>
            <a:r>
              <a:rPr lang="en-US" sz="1400" dirty="0">
                <a:solidFill>
                  <a:schemeClr val="tx1"/>
                </a:solidFill>
              </a:rPr>
              <a:t>Consists of :</a:t>
            </a:r>
          </a:p>
          <a:p>
            <a:pPr marL="285750" indent="-285750">
              <a:buFont typeface="Arial" panose="020B0604020202020204" pitchFamily="34" charset="0"/>
              <a:buChar char="•"/>
            </a:pPr>
            <a:r>
              <a:rPr lang="en-US" sz="1400" dirty="0">
                <a:solidFill>
                  <a:schemeClr val="tx1"/>
                </a:solidFill>
              </a:rPr>
              <a:t>5 dimensions</a:t>
            </a:r>
          </a:p>
          <a:p>
            <a:pPr marL="285750" indent="-285750">
              <a:buFont typeface="Arial" panose="020B0604020202020204" pitchFamily="34" charset="0"/>
              <a:buChar char="•"/>
            </a:pPr>
            <a:r>
              <a:rPr lang="en-US" sz="1400" dirty="0">
                <a:solidFill>
                  <a:schemeClr val="tx1"/>
                </a:solidFill>
              </a:rPr>
              <a:t>Each dimension consists of several sub-dimensions (the total is 14). </a:t>
            </a:r>
          </a:p>
          <a:p>
            <a:pPr marL="285750" indent="-285750">
              <a:buFont typeface="Arial" panose="020B0604020202020204" pitchFamily="34" charset="0"/>
              <a:buChar char="•"/>
            </a:pPr>
            <a:r>
              <a:rPr lang="en-US" sz="1400" dirty="0">
                <a:solidFill>
                  <a:schemeClr val="tx1"/>
                </a:solidFill>
              </a:rPr>
              <a:t>Each sub-dimension is measured through several criteria. A total of 30 criteria have been defined. </a:t>
            </a:r>
          </a:p>
          <a:p>
            <a:r>
              <a:rPr lang="en-US" sz="1400" dirty="0">
                <a:solidFill>
                  <a:schemeClr val="tx1"/>
                </a:solidFill>
              </a:rPr>
              <a:t>The dimensions have different weights reflecting its importance. </a:t>
            </a:r>
          </a:p>
          <a:p>
            <a:r>
              <a:rPr lang="en-US" sz="1400" dirty="0">
                <a:solidFill>
                  <a:schemeClr val="tx1"/>
                </a:solidFill>
              </a:rPr>
              <a:t>The model dimensions and sub-dimensions and the weight of each dimension is shown in Figure 1. </a:t>
            </a:r>
          </a:p>
        </p:txBody>
      </p:sp>
      <p:graphicFrame>
        <p:nvGraphicFramePr>
          <p:cNvPr id="10" name="Table 9">
            <a:extLst>
              <a:ext uri="{FF2B5EF4-FFF2-40B4-BE49-F238E27FC236}">
                <a16:creationId xmlns:a16="http://schemas.microsoft.com/office/drawing/2014/main" id="{96F4D130-4A1D-4180-AF6A-51689CE09AD4}"/>
              </a:ext>
            </a:extLst>
          </p:cNvPr>
          <p:cNvGraphicFramePr>
            <a:graphicFrameLocks noGrp="1"/>
          </p:cNvGraphicFramePr>
          <p:nvPr>
            <p:extLst>
              <p:ext uri="{D42A27DB-BD31-4B8C-83A1-F6EECF244321}">
                <p14:modId xmlns:p14="http://schemas.microsoft.com/office/powerpoint/2010/main" val="2667198121"/>
              </p:ext>
            </p:extLst>
          </p:nvPr>
        </p:nvGraphicFramePr>
        <p:xfrm>
          <a:off x="6947920" y="4984361"/>
          <a:ext cx="1509446" cy="918240"/>
        </p:xfrm>
        <a:graphic>
          <a:graphicData uri="http://schemas.openxmlformats.org/drawingml/2006/table">
            <a:tbl>
              <a:tblPr firstRow="1" firstCol="1" bandRow="1"/>
              <a:tblGrid>
                <a:gridCol w="754723">
                  <a:extLst>
                    <a:ext uri="{9D8B030D-6E8A-4147-A177-3AD203B41FA5}">
                      <a16:colId xmlns:a16="http://schemas.microsoft.com/office/drawing/2014/main" val="3184281971"/>
                    </a:ext>
                  </a:extLst>
                </a:gridCol>
                <a:gridCol w="754723">
                  <a:extLst>
                    <a:ext uri="{9D8B030D-6E8A-4147-A177-3AD203B41FA5}">
                      <a16:colId xmlns:a16="http://schemas.microsoft.com/office/drawing/2014/main" val="908651312"/>
                    </a:ext>
                  </a:extLst>
                </a:gridCol>
              </a:tblGrid>
              <a:tr h="43501">
                <a:tc>
                  <a:txBody>
                    <a:bodyPr/>
                    <a:lstStyle/>
                    <a:p>
                      <a:pPr marL="0" marR="0" algn="ctr">
                        <a:spcBef>
                          <a:spcPts val="0"/>
                        </a:spcBef>
                        <a:spcAft>
                          <a:spcPts val="0"/>
                        </a:spcAft>
                      </a:pPr>
                      <a:r>
                        <a:rPr lang="en-US" sz="1100" b="1" kern="1200" dirty="0">
                          <a:solidFill>
                            <a:schemeClr val="tx1"/>
                          </a:solidFill>
                          <a:effectLst/>
                          <a:latin typeface="Calibri" panose="020F0502020204030204" pitchFamily="34" charset="0"/>
                          <a:ea typeface="Calibri" panose="020F0502020204030204" pitchFamily="34" charset="0"/>
                          <a:cs typeface="+mn-cs"/>
                        </a:rPr>
                        <a:t>0 – 20%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8696B"/>
                    </a:solidFill>
                  </a:tcPr>
                </a:tc>
                <a:tc>
                  <a:txBody>
                    <a:bodyPr/>
                    <a:lstStyle/>
                    <a:p>
                      <a:pPr marL="0" marR="0" algn="ctr">
                        <a:spcBef>
                          <a:spcPts val="0"/>
                        </a:spcBef>
                        <a:spcAft>
                          <a:spcPts val="0"/>
                        </a:spcAft>
                      </a:pPr>
                      <a:r>
                        <a:rPr lang="en-US" sz="1100" b="1" kern="1200" dirty="0">
                          <a:solidFill>
                            <a:schemeClr val="tx1"/>
                          </a:solidFill>
                          <a:effectLst/>
                          <a:latin typeface="Calibri" panose="020F0502020204030204" pitchFamily="34" charset="0"/>
                          <a:ea typeface="Calibri" panose="020F0502020204030204" pitchFamily="34" charset="0"/>
                          <a:cs typeface="+mn-cs"/>
                        </a:rPr>
                        <a:t>Fragmented</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8696B"/>
                    </a:solidFill>
                  </a:tcPr>
                </a:tc>
                <a:extLst>
                  <a:ext uri="{0D108BD9-81ED-4DB2-BD59-A6C34878D82A}">
                    <a16:rowId xmlns:a16="http://schemas.microsoft.com/office/drawing/2014/main" val="246880011"/>
                  </a:ext>
                </a:extLst>
              </a:tr>
              <a:tr h="43501">
                <a:tc>
                  <a:txBody>
                    <a:bodyPr/>
                    <a:lstStyle/>
                    <a:p>
                      <a:pPr marL="0" marR="0" algn="ctr">
                        <a:spcBef>
                          <a:spcPts val="0"/>
                        </a:spcBef>
                        <a:spcAft>
                          <a:spcPts val="0"/>
                        </a:spcAft>
                      </a:pPr>
                      <a:r>
                        <a:rPr lang="en-US" sz="1100" b="1" kern="1200" dirty="0">
                          <a:solidFill>
                            <a:schemeClr val="tx1"/>
                          </a:solidFill>
                          <a:effectLst/>
                          <a:latin typeface="Calibri" panose="020F0502020204030204" pitchFamily="34" charset="0"/>
                          <a:ea typeface="Calibri" panose="020F0502020204030204" pitchFamily="34" charset="0"/>
                          <a:cs typeface="+mn-cs"/>
                        </a:rPr>
                        <a:t>21 – 40%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AA77"/>
                    </a:solidFill>
                  </a:tcPr>
                </a:tc>
                <a:tc>
                  <a:txBody>
                    <a:bodyPr/>
                    <a:lstStyle/>
                    <a:p>
                      <a:pPr marL="0" marR="0" algn="ctr">
                        <a:spcBef>
                          <a:spcPts val="0"/>
                        </a:spcBef>
                        <a:spcAft>
                          <a:spcPts val="0"/>
                        </a:spcAft>
                      </a:pPr>
                      <a:r>
                        <a:rPr lang="en-US" sz="1100" b="1" kern="1200" dirty="0">
                          <a:solidFill>
                            <a:schemeClr val="tx1"/>
                          </a:solidFill>
                          <a:effectLst/>
                          <a:latin typeface="Calibri" panose="020F0502020204030204" pitchFamily="34" charset="0"/>
                          <a:ea typeface="Calibri" panose="020F0502020204030204" pitchFamily="34" charset="0"/>
                          <a:cs typeface="+mn-cs"/>
                        </a:rPr>
                        <a:t>Basic</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AA77"/>
                    </a:solidFill>
                  </a:tcPr>
                </a:tc>
                <a:extLst>
                  <a:ext uri="{0D108BD9-81ED-4DB2-BD59-A6C34878D82A}">
                    <a16:rowId xmlns:a16="http://schemas.microsoft.com/office/drawing/2014/main" val="2869316883"/>
                  </a:ext>
                </a:extLst>
              </a:tr>
              <a:tr h="43501">
                <a:tc>
                  <a:txBody>
                    <a:bodyPr/>
                    <a:lstStyle/>
                    <a:p>
                      <a:pPr marL="0" marR="0" algn="ctr">
                        <a:spcBef>
                          <a:spcPts val="0"/>
                        </a:spcBef>
                        <a:spcAft>
                          <a:spcPts val="0"/>
                        </a:spcAft>
                      </a:pPr>
                      <a:r>
                        <a:rPr lang="en-US" sz="1100" b="1" kern="1200" dirty="0">
                          <a:solidFill>
                            <a:schemeClr val="tx1"/>
                          </a:solidFill>
                          <a:effectLst/>
                          <a:latin typeface="Calibri" panose="020F0502020204030204" pitchFamily="34" charset="0"/>
                          <a:ea typeface="Calibri" panose="020F0502020204030204" pitchFamily="34" charset="0"/>
                          <a:cs typeface="+mn-cs"/>
                        </a:rPr>
                        <a:t>41 – 70%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EB84"/>
                    </a:solidFill>
                  </a:tcPr>
                </a:tc>
                <a:tc>
                  <a:txBody>
                    <a:bodyPr/>
                    <a:lstStyle/>
                    <a:p>
                      <a:pPr marL="0" marR="0" algn="ctr">
                        <a:spcBef>
                          <a:spcPts val="0"/>
                        </a:spcBef>
                        <a:spcAft>
                          <a:spcPts val="0"/>
                        </a:spcAft>
                      </a:pPr>
                      <a:r>
                        <a:rPr lang="en-US" sz="1100" b="1" kern="1200" dirty="0">
                          <a:solidFill>
                            <a:schemeClr val="tx1"/>
                          </a:solidFill>
                          <a:effectLst/>
                          <a:latin typeface="Calibri" panose="020F0502020204030204" pitchFamily="34" charset="0"/>
                          <a:ea typeface="Calibri" panose="020F0502020204030204" pitchFamily="34" charset="0"/>
                          <a:cs typeface="+mn-cs"/>
                        </a:rPr>
                        <a:t>Established</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EB84"/>
                    </a:solidFill>
                  </a:tcPr>
                </a:tc>
                <a:extLst>
                  <a:ext uri="{0D108BD9-81ED-4DB2-BD59-A6C34878D82A}">
                    <a16:rowId xmlns:a16="http://schemas.microsoft.com/office/drawing/2014/main" val="1653680636"/>
                  </a:ext>
                </a:extLst>
              </a:tr>
              <a:tr h="209580">
                <a:tc>
                  <a:txBody>
                    <a:bodyPr/>
                    <a:lstStyle/>
                    <a:p>
                      <a:pPr marL="0" marR="0" algn="ctr">
                        <a:spcBef>
                          <a:spcPts val="0"/>
                        </a:spcBef>
                        <a:spcAft>
                          <a:spcPts val="0"/>
                        </a:spcAft>
                      </a:pPr>
                      <a:r>
                        <a:rPr lang="en-US" sz="1100" b="1" kern="1200" dirty="0">
                          <a:solidFill>
                            <a:schemeClr val="tx1"/>
                          </a:solidFill>
                          <a:effectLst/>
                          <a:latin typeface="Calibri" panose="020F0502020204030204" pitchFamily="34" charset="0"/>
                          <a:ea typeface="Calibri" panose="020F0502020204030204" pitchFamily="34" charset="0"/>
                          <a:cs typeface="+mn-cs"/>
                        </a:rPr>
                        <a:t>71 – 90%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1D580"/>
                    </a:solidFill>
                  </a:tcPr>
                </a:tc>
                <a:tc>
                  <a:txBody>
                    <a:bodyPr/>
                    <a:lstStyle/>
                    <a:p>
                      <a:pPr marL="0" marR="0" algn="ctr">
                        <a:spcBef>
                          <a:spcPts val="0"/>
                        </a:spcBef>
                        <a:spcAft>
                          <a:spcPts val="0"/>
                        </a:spcAft>
                      </a:pPr>
                      <a:r>
                        <a:rPr lang="en-US" sz="1100" b="1" kern="1200" dirty="0">
                          <a:solidFill>
                            <a:schemeClr val="tx1"/>
                          </a:solidFill>
                          <a:effectLst/>
                          <a:latin typeface="Calibri" panose="020F0502020204030204" pitchFamily="34" charset="0"/>
                          <a:ea typeface="Calibri" panose="020F0502020204030204" pitchFamily="34" charset="0"/>
                          <a:cs typeface="+mn-cs"/>
                        </a:rPr>
                        <a:t>Mature</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1D580"/>
                    </a:solidFill>
                  </a:tcPr>
                </a:tc>
                <a:extLst>
                  <a:ext uri="{0D108BD9-81ED-4DB2-BD59-A6C34878D82A}">
                    <a16:rowId xmlns:a16="http://schemas.microsoft.com/office/drawing/2014/main" val="1550538209"/>
                  </a:ext>
                </a:extLst>
              </a:tr>
              <a:tr h="43501">
                <a:tc>
                  <a:txBody>
                    <a:bodyPr/>
                    <a:lstStyle/>
                    <a:p>
                      <a:pPr marL="0" marR="0" algn="ctr">
                        <a:spcBef>
                          <a:spcPts val="0"/>
                        </a:spcBef>
                        <a:spcAft>
                          <a:spcPts val="0"/>
                        </a:spcAft>
                      </a:pPr>
                      <a:r>
                        <a:rPr lang="en-US" sz="1100" b="1" kern="1200" dirty="0">
                          <a:solidFill>
                            <a:schemeClr val="tx1"/>
                          </a:solidFill>
                          <a:effectLst/>
                          <a:latin typeface="Calibri" panose="020F0502020204030204" pitchFamily="34" charset="0"/>
                          <a:ea typeface="Calibri" panose="020F0502020204030204" pitchFamily="34" charset="0"/>
                          <a:cs typeface="+mn-cs"/>
                        </a:rPr>
                        <a:t>91 – 100%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63BE7B"/>
                    </a:solidFill>
                  </a:tcPr>
                </a:tc>
                <a:tc>
                  <a:txBody>
                    <a:bodyPr/>
                    <a:lstStyle/>
                    <a:p>
                      <a:pPr marL="0" marR="0" algn="ctr">
                        <a:spcBef>
                          <a:spcPts val="0"/>
                        </a:spcBef>
                        <a:spcAft>
                          <a:spcPts val="0"/>
                        </a:spcAft>
                      </a:pPr>
                      <a:r>
                        <a:rPr lang="en-US" sz="1100" b="1" kern="1200" dirty="0">
                          <a:solidFill>
                            <a:schemeClr val="tx1"/>
                          </a:solidFill>
                          <a:effectLst/>
                          <a:latin typeface="Calibri" panose="020F0502020204030204" pitchFamily="34" charset="0"/>
                          <a:ea typeface="Calibri" panose="020F0502020204030204" pitchFamily="34" charset="0"/>
                          <a:cs typeface="+mn-cs"/>
                        </a:rPr>
                        <a:t>Excellent</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63BE7B"/>
                    </a:solidFill>
                  </a:tcPr>
                </a:tc>
                <a:extLst>
                  <a:ext uri="{0D108BD9-81ED-4DB2-BD59-A6C34878D82A}">
                    <a16:rowId xmlns:a16="http://schemas.microsoft.com/office/drawing/2014/main" val="1232903583"/>
                  </a:ext>
                </a:extLst>
              </a:tr>
            </a:tbl>
          </a:graphicData>
        </a:graphic>
      </p:graphicFrame>
      <p:sp>
        <p:nvSpPr>
          <p:cNvPr id="11" name="TextBox 10">
            <a:extLst>
              <a:ext uri="{FF2B5EF4-FFF2-40B4-BE49-F238E27FC236}">
                <a16:creationId xmlns:a16="http://schemas.microsoft.com/office/drawing/2014/main" id="{9D911ECB-781C-4D9A-B4E2-9B3096EC1020}"/>
              </a:ext>
            </a:extLst>
          </p:cNvPr>
          <p:cNvSpPr txBox="1"/>
          <p:nvPr/>
        </p:nvSpPr>
        <p:spPr>
          <a:xfrm>
            <a:off x="6096000" y="5934796"/>
            <a:ext cx="3961410" cy="738664"/>
          </a:xfrm>
          <a:prstGeom prst="rect">
            <a:avLst/>
          </a:prstGeom>
          <a:noFill/>
        </p:spPr>
        <p:txBody>
          <a:bodyPr wrap="square" rtlCol="0">
            <a:spAutoFit/>
          </a:bodyPr>
          <a:lstStyle/>
          <a:p>
            <a:r>
              <a:rPr lang="en-US" sz="1400" dirty="0"/>
              <a:t>There are Five (5) Levels of Maturity Identified per Dimension and for the whole Model (Initial - Basic - Established - Mature - Excellent</a:t>
            </a:r>
            <a:endParaRPr lang="en-US" sz="1400" dirty="0">
              <a:solidFill>
                <a:schemeClr val="tx1"/>
              </a:solidFill>
            </a:endParaRPr>
          </a:p>
        </p:txBody>
      </p:sp>
      <p:sp>
        <p:nvSpPr>
          <p:cNvPr id="7" name="TextBox 6">
            <a:extLst>
              <a:ext uri="{FF2B5EF4-FFF2-40B4-BE49-F238E27FC236}">
                <a16:creationId xmlns:a16="http://schemas.microsoft.com/office/drawing/2014/main" id="{90656036-78B6-4143-8944-64BB205FD91F}"/>
              </a:ext>
            </a:extLst>
          </p:cNvPr>
          <p:cNvSpPr txBox="1"/>
          <p:nvPr/>
        </p:nvSpPr>
        <p:spPr>
          <a:xfrm>
            <a:off x="9870981" y="5018023"/>
            <a:ext cx="769763" cy="307777"/>
          </a:xfrm>
          <a:prstGeom prst="rect">
            <a:avLst/>
          </a:prstGeom>
          <a:noFill/>
        </p:spPr>
        <p:txBody>
          <a:bodyPr wrap="none" rtlCol="0">
            <a:spAutoFit/>
          </a:bodyPr>
          <a:lstStyle/>
          <a:p>
            <a:r>
              <a:rPr lang="en-US" sz="1400" dirty="0"/>
              <a:t>Figure 1</a:t>
            </a:r>
          </a:p>
        </p:txBody>
      </p:sp>
      <p:sp>
        <p:nvSpPr>
          <p:cNvPr id="8" name="Rectangle 7">
            <a:extLst>
              <a:ext uri="{FF2B5EF4-FFF2-40B4-BE49-F238E27FC236}">
                <a16:creationId xmlns:a16="http://schemas.microsoft.com/office/drawing/2014/main" id="{2B0CA699-BB56-4042-8BAA-521182EE00EE}"/>
              </a:ext>
            </a:extLst>
          </p:cNvPr>
          <p:cNvSpPr/>
          <p:nvPr/>
        </p:nvSpPr>
        <p:spPr>
          <a:xfrm>
            <a:off x="362327" y="1143393"/>
            <a:ext cx="7927234" cy="1815882"/>
          </a:xfrm>
          <a:prstGeom prst="rect">
            <a:avLst/>
          </a:prstGeom>
        </p:spPr>
        <p:txBody>
          <a:bodyPr wrap="square">
            <a:spAutoFit/>
          </a:bodyPr>
          <a:lstStyle/>
          <a:p>
            <a:pPr algn="just"/>
            <a:r>
              <a:rPr lang="en-US" sz="1400" dirty="0"/>
              <a:t>The Operational Excellence Maturity Model (OXMM) is a tool to help STC – TechOps measure and assess areas (dimensions) that enable and support operational excellence within TechOps Sectors. </a:t>
            </a:r>
          </a:p>
          <a:p>
            <a:pPr algn="just"/>
            <a:endParaRPr lang="en-US" sz="1400" dirty="0"/>
          </a:p>
          <a:p>
            <a:pPr algn="just"/>
            <a:r>
              <a:rPr lang="en-US" sz="1400" dirty="0"/>
              <a:t>The operational excellence maturity model has been used during 2019 to measure the operational maturity of TechOps General Directorates (GDs) and consequently the Sectors and TechOps overall. The measurement result of 2019 is considered as a baseline for later maturity measurements comparisons and progress tracking. </a:t>
            </a:r>
          </a:p>
          <a:p>
            <a:pPr algn="just"/>
            <a:endParaRPr lang="en-US" sz="1400" dirty="0">
              <a:latin typeface="Arial" panose="020B0604020202020204" pitchFamily="34" charset="0"/>
            </a:endParaRPr>
          </a:p>
        </p:txBody>
      </p:sp>
      <p:sp>
        <p:nvSpPr>
          <p:cNvPr id="13" name="Rectangle 12">
            <a:extLst>
              <a:ext uri="{FF2B5EF4-FFF2-40B4-BE49-F238E27FC236}">
                <a16:creationId xmlns:a16="http://schemas.microsoft.com/office/drawing/2014/main" id="{62F8BE58-4EDF-4252-837A-825C7D5D0481}"/>
              </a:ext>
            </a:extLst>
          </p:cNvPr>
          <p:cNvSpPr/>
          <p:nvPr/>
        </p:nvSpPr>
        <p:spPr>
          <a:xfrm>
            <a:off x="362327" y="2711656"/>
            <a:ext cx="7895954" cy="1815882"/>
          </a:xfrm>
          <a:prstGeom prst="rect">
            <a:avLst/>
          </a:prstGeom>
        </p:spPr>
        <p:txBody>
          <a:bodyPr wrap="square">
            <a:spAutoFit/>
          </a:bodyPr>
          <a:lstStyle/>
          <a:p>
            <a:pPr algn="just"/>
            <a:r>
              <a:rPr lang="en-US" sz="1400" dirty="0"/>
              <a:t>Part of track one scope of the Business Process Excellence project is to review the current maturity model and accordingly improve it and enhance it. </a:t>
            </a:r>
          </a:p>
          <a:p>
            <a:pPr algn="just"/>
            <a:endParaRPr lang="en-US" sz="1400" dirty="0"/>
          </a:p>
          <a:p>
            <a:pPr algn="just"/>
            <a:r>
              <a:rPr lang="en-US" sz="1400" dirty="0"/>
              <a:t>In enhancing the maturity model, the baseline structure of the model (dimensions /  criteria) was preserved while introducing additional improvements in terms of domains / criteria. Improving the model while preserving the baseline structure will allow to conduct measurements as part of the scope of the project and to have like-for-like comparisons with the baseline measurement of 2019 while at the sometime providing an improved framework for future measurements.</a:t>
            </a:r>
          </a:p>
        </p:txBody>
      </p:sp>
    </p:spTree>
    <p:extLst>
      <p:ext uri="{BB962C8B-B14F-4D97-AF65-F5344CB8AC3E}">
        <p14:creationId xmlns:p14="http://schemas.microsoft.com/office/powerpoint/2010/main" val="27845842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7C87AE6-848A-450B-800D-71B80B92B884}"/>
              </a:ext>
            </a:extLst>
          </p:cNvPr>
          <p:cNvSpPr>
            <a:spLocks noGrp="1"/>
          </p:cNvSpPr>
          <p:nvPr>
            <p:ph type="sldNum" sz="quarter" idx="4"/>
          </p:nvPr>
        </p:nvSpPr>
        <p:spPr>
          <a:xfrm>
            <a:off x="462513" y="6509426"/>
            <a:ext cx="450166" cy="184665"/>
          </a:xfrm>
        </p:spPr>
        <p:txBody>
          <a:bodyPr/>
          <a:lstStyle/>
          <a:p>
            <a:pPr defTabSz="1213838"/>
            <a:fld id="{5CFFC625-3172-475A-8D6E-A802FCB1DA5C}" type="slidenum">
              <a:rPr lang="en-US" smtClean="0"/>
              <a:pPr defTabSz="1213838"/>
              <a:t>6</a:t>
            </a:fld>
            <a:endParaRPr lang="en-US" dirty="0"/>
          </a:p>
        </p:txBody>
      </p:sp>
      <p:grpSp>
        <p:nvGrpSpPr>
          <p:cNvPr id="3" name="Grupo 12">
            <a:extLst>
              <a:ext uri="{FF2B5EF4-FFF2-40B4-BE49-F238E27FC236}">
                <a16:creationId xmlns:a16="http://schemas.microsoft.com/office/drawing/2014/main" id="{10BBECF6-841F-4481-8D63-6690CE8EEE00}"/>
              </a:ext>
            </a:extLst>
          </p:cNvPr>
          <p:cNvGrpSpPr/>
          <p:nvPr/>
        </p:nvGrpSpPr>
        <p:grpSpPr>
          <a:xfrm>
            <a:off x="0" y="331855"/>
            <a:ext cx="8133770" cy="624773"/>
            <a:chOff x="0" y="2721769"/>
            <a:chExt cx="8965175" cy="1406525"/>
          </a:xfrm>
        </p:grpSpPr>
        <p:sp>
          <p:nvSpPr>
            <p:cNvPr id="4" name="Rectángulo 10">
              <a:extLst>
                <a:ext uri="{FF2B5EF4-FFF2-40B4-BE49-F238E27FC236}">
                  <a16:creationId xmlns:a16="http://schemas.microsoft.com/office/drawing/2014/main" id="{6F1E5581-1CA9-4415-AA4B-3BDA59293B21}"/>
                </a:ext>
              </a:extLst>
            </p:cNvPr>
            <p:cNvSpPr/>
            <p:nvPr userDrawn="1"/>
          </p:nvSpPr>
          <p:spPr>
            <a:xfrm>
              <a:off x="0" y="2721769"/>
              <a:ext cx="8319712" cy="1406525"/>
            </a:xfrm>
            <a:prstGeom prst="rect">
              <a:avLst/>
            </a:prstGeom>
            <a:solidFill>
              <a:srgbClr val="4F008C"/>
            </a:solidFill>
            <a:ln w="12700" cap="flat" cmpd="sng" algn="ctr">
              <a:noFill/>
              <a:prstDash val="solid"/>
              <a:miter lim="800000"/>
            </a:ln>
            <a:effectLst/>
          </p:spPr>
          <p:txBody>
            <a:bodyPr rtlCol="0" anchor="ctr"/>
            <a:lstStyle/>
            <a:p>
              <a:pPr>
                <a:defRPr/>
              </a:pPr>
              <a:r>
                <a:rPr lang="en-US" sz="2000" b="1" dirty="0">
                  <a:solidFill>
                    <a:schemeClr val="bg1"/>
                  </a:solidFill>
                  <a:latin typeface="Century Gothic" panose="020B0502020202020204" pitchFamily="34" charset="0"/>
                </a:rPr>
                <a:t>1.2 OX Measurement Objectives </a:t>
              </a:r>
            </a:p>
          </p:txBody>
        </p:sp>
        <p:sp>
          <p:nvSpPr>
            <p:cNvPr id="5" name="Rectángulo 11">
              <a:extLst>
                <a:ext uri="{FF2B5EF4-FFF2-40B4-BE49-F238E27FC236}">
                  <a16:creationId xmlns:a16="http://schemas.microsoft.com/office/drawing/2014/main" id="{88F184BC-6BA0-4BF4-B63A-141FE75EE139}"/>
                </a:ext>
              </a:extLst>
            </p:cNvPr>
            <p:cNvSpPr/>
            <p:nvPr userDrawn="1"/>
          </p:nvSpPr>
          <p:spPr>
            <a:xfrm>
              <a:off x="8319712" y="2721769"/>
              <a:ext cx="645463" cy="1406525"/>
            </a:xfrm>
            <a:prstGeom prst="rect">
              <a:avLst/>
            </a:prstGeom>
            <a:solidFill>
              <a:srgbClr val="FF375E"/>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s-ES" sz="1800" b="0" i="0" u="none" strike="noStrike" kern="0" cap="none" spc="0" normalizeH="0" baseline="0" noProof="0" dirty="0">
                <a:ln>
                  <a:noFill/>
                </a:ln>
                <a:solidFill>
                  <a:srgbClr val="FFFFFF"/>
                </a:solidFill>
                <a:effectLst/>
                <a:uLnTx/>
                <a:uFillTx/>
                <a:latin typeface="Arial"/>
                <a:ea typeface="+mn-ea"/>
                <a:cs typeface="+mn-cs"/>
              </a:endParaRPr>
            </a:p>
          </p:txBody>
        </p:sp>
      </p:grpSp>
      <p:grpSp>
        <p:nvGrpSpPr>
          <p:cNvPr id="30" name="Group 29">
            <a:extLst>
              <a:ext uri="{FF2B5EF4-FFF2-40B4-BE49-F238E27FC236}">
                <a16:creationId xmlns:a16="http://schemas.microsoft.com/office/drawing/2014/main" id="{41A16464-E655-4BBE-BE78-7F10F06FCBCD}"/>
              </a:ext>
            </a:extLst>
          </p:cNvPr>
          <p:cNvGrpSpPr/>
          <p:nvPr/>
        </p:nvGrpSpPr>
        <p:grpSpPr>
          <a:xfrm>
            <a:off x="674557" y="2046514"/>
            <a:ext cx="10807911" cy="3769670"/>
            <a:chOff x="674557" y="2008682"/>
            <a:chExt cx="10807911" cy="3807502"/>
          </a:xfrm>
        </p:grpSpPr>
        <p:sp>
          <p:nvSpPr>
            <p:cNvPr id="35" name="Freeform 8">
              <a:extLst>
                <a:ext uri="{FF2B5EF4-FFF2-40B4-BE49-F238E27FC236}">
                  <a16:creationId xmlns:a16="http://schemas.microsoft.com/office/drawing/2014/main" id="{21F9C464-53E8-45E2-A89D-E74921BE846B}"/>
                </a:ext>
              </a:extLst>
            </p:cNvPr>
            <p:cNvSpPr>
              <a:spLocks/>
            </p:cNvSpPr>
            <p:nvPr/>
          </p:nvSpPr>
          <p:spPr bwMode="auto">
            <a:xfrm rot="10800000">
              <a:off x="674557" y="2008682"/>
              <a:ext cx="10807911" cy="3807502"/>
            </a:xfrm>
            <a:custGeom>
              <a:avLst/>
              <a:gdLst>
                <a:gd name="T0" fmla="*/ 2203 w 2218"/>
                <a:gd name="T1" fmla="*/ 456 h 756"/>
                <a:gd name="T2" fmla="*/ 2100 w 2218"/>
                <a:gd name="T3" fmla="*/ 276 h 756"/>
                <a:gd name="T4" fmla="*/ 2030 w 2218"/>
                <a:gd name="T5" fmla="*/ 236 h 756"/>
                <a:gd name="T6" fmla="*/ 1822 w 2218"/>
                <a:gd name="T7" fmla="*/ 236 h 756"/>
                <a:gd name="T8" fmla="*/ 1802 w 2218"/>
                <a:gd name="T9" fmla="*/ 238 h 756"/>
                <a:gd name="T10" fmla="*/ 1795 w 2218"/>
                <a:gd name="T11" fmla="*/ 220 h 756"/>
                <a:gd name="T12" fmla="*/ 1691 w 2218"/>
                <a:gd name="T13" fmla="*/ 40 h 756"/>
                <a:gd name="T14" fmla="*/ 1621 w 2218"/>
                <a:gd name="T15" fmla="*/ 0 h 756"/>
                <a:gd name="T16" fmla="*/ 1414 w 2218"/>
                <a:gd name="T17" fmla="*/ 0 h 756"/>
                <a:gd name="T18" fmla="*/ 1344 w 2218"/>
                <a:gd name="T19" fmla="*/ 40 h 756"/>
                <a:gd name="T20" fmla="*/ 1240 w 2218"/>
                <a:gd name="T21" fmla="*/ 220 h 756"/>
                <a:gd name="T22" fmla="*/ 1233 w 2218"/>
                <a:gd name="T23" fmla="*/ 238 h 756"/>
                <a:gd name="T24" fmla="*/ 1213 w 2218"/>
                <a:gd name="T25" fmla="*/ 236 h 756"/>
                <a:gd name="T26" fmla="*/ 1005 w 2218"/>
                <a:gd name="T27" fmla="*/ 236 h 756"/>
                <a:gd name="T28" fmla="*/ 985 w 2218"/>
                <a:gd name="T29" fmla="*/ 238 h 756"/>
                <a:gd name="T30" fmla="*/ 977 w 2218"/>
                <a:gd name="T31" fmla="*/ 220 h 756"/>
                <a:gd name="T32" fmla="*/ 873 w 2218"/>
                <a:gd name="T33" fmla="*/ 40 h 756"/>
                <a:gd name="T34" fmla="*/ 804 w 2218"/>
                <a:gd name="T35" fmla="*/ 0 h 756"/>
                <a:gd name="T36" fmla="*/ 596 w 2218"/>
                <a:gd name="T37" fmla="*/ 0 h 756"/>
                <a:gd name="T38" fmla="*/ 527 w 2218"/>
                <a:gd name="T39" fmla="*/ 40 h 756"/>
                <a:gd name="T40" fmla="*/ 423 w 2218"/>
                <a:gd name="T41" fmla="*/ 220 h 756"/>
                <a:gd name="T42" fmla="*/ 415 w 2218"/>
                <a:gd name="T43" fmla="*/ 238 h 756"/>
                <a:gd name="T44" fmla="*/ 395 w 2218"/>
                <a:gd name="T45" fmla="*/ 236 h 756"/>
                <a:gd name="T46" fmla="*/ 187 w 2218"/>
                <a:gd name="T47" fmla="*/ 236 h 756"/>
                <a:gd name="T48" fmla="*/ 118 w 2218"/>
                <a:gd name="T49" fmla="*/ 276 h 756"/>
                <a:gd name="T50" fmla="*/ 14 w 2218"/>
                <a:gd name="T51" fmla="*/ 456 h 756"/>
                <a:gd name="T52" fmla="*/ 14 w 2218"/>
                <a:gd name="T53" fmla="*/ 536 h 756"/>
                <a:gd name="T54" fmla="*/ 118 w 2218"/>
                <a:gd name="T55" fmla="*/ 716 h 756"/>
                <a:gd name="T56" fmla="*/ 187 w 2218"/>
                <a:gd name="T57" fmla="*/ 756 h 756"/>
                <a:gd name="T58" fmla="*/ 395 w 2218"/>
                <a:gd name="T59" fmla="*/ 756 h 756"/>
                <a:gd name="T60" fmla="*/ 464 w 2218"/>
                <a:gd name="T61" fmla="*/ 716 h 756"/>
                <a:gd name="T62" fmla="*/ 568 w 2218"/>
                <a:gd name="T63" fmla="*/ 536 h 756"/>
                <a:gd name="T64" fmla="*/ 576 w 2218"/>
                <a:gd name="T65" fmla="*/ 517 h 756"/>
                <a:gd name="T66" fmla="*/ 596 w 2218"/>
                <a:gd name="T67" fmla="*/ 520 h 756"/>
                <a:gd name="T68" fmla="*/ 804 w 2218"/>
                <a:gd name="T69" fmla="*/ 520 h 756"/>
                <a:gd name="T70" fmla="*/ 824 w 2218"/>
                <a:gd name="T71" fmla="*/ 517 h 756"/>
                <a:gd name="T72" fmla="*/ 832 w 2218"/>
                <a:gd name="T73" fmla="*/ 536 h 756"/>
                <a:gd name="T74" fmla="*/ 936 w 2218"/>
                <a:gd name="T75" fmla="*/ 716 h 756"/>
                <a:gd name="T76" fmla="*/ 1005 w 2218"/>
                <a:gd name="T77" fmla="*/ 756 h 756"/>
                <a:gd name="T78" fmla="*/ 1213 w 2218"/>
                <a:gd name="T79" fmla="*/ 756 h 756"/>
                <a:gd name="T80" fmla="*/ 1282 w 2218"/>
                <a:gd name="T81" fmla="*/ 716 h 756"/>
                <a:gd name="T82" fmla="*/ 1386 w 2218"/>
                <a:gd name="T83" fmla="*/ 536 h 756"/>
                <a:gd name="T84" fmla="*/ 1394 w 2218"/>
                <a:gd name="T85" fmla="*/ 517 h 756"/>
                <a:gd name="T86" fmla="*/ 1414 w 2218"/>
                <a:gd name="T87" fmla="*/ 520 h 756"/>
                <a:gd name="T88" fmla="*/ 1621 w 2218"/>
                <a:gd name="T89" fmla="*/ 520 h 756"/>
                <a:gd name="T90" fmla="*/ 1641 w 2218"/>
                <a:gd name="T91" fmla="*/ 517 h 756"/>
                <a:gd name="T92" fmla="*/ 1649 w 2218"/>
                <a:gd name="T93" fmla="*/ 536 h 756"/>
                <a:gd name="T94" fmla="*/ 1753 w 2218"/>
                <a:gd name="T95" fmla="*/ 716 h 756"/>
                <a:gd name="T96" fmla="*/ 1822 w 2218"/>
                <a:gd name="T97" fmla="*/ 756 h 756"/>
                <a:gd name="T98" fmla="*/ 2030 w 2218"/>
                <a:gd name="T99" fmla="*/ 756 h 756"/>
                <a:gd name="T100" fmla="*/ 2100 w 2218"/>
                <a:gd name="T101" fmla="*/ 716 h 756"/>
                <a:gd name="T102" fmla="*/ 2203 w 2218"/>
                <a:gd name="T103" fmla="*/ 536 h 756"/>
                <a:gd name="T104" fmla="*/ 2203 w 2218"/>
                <a:gd name="T105" fmla="*/ 456 h 7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218" h="756">
                  <a:moveTo>
                    <a:pt x="2203" y="456"/>
                  </a:moveTo>
                  <a:cubicBezTo>
                    <a:pt x="2100" y="276"/>
                    <a:pt x="2100" y="276"/>
                    <a:pt x="2100" y="276"/>
                  </a:cubicBezTo>
                  <a:cubicBezTo>
                    <a:pt x="2085" y="251"/>
                    <a:pt x="2059" y="236"/>
                    <a:pt x="2030" y="236"/>
                  </a:cubicBezTo>
                  <a:cubicBezTo>
                    <a:pt x="1822" y="236"/>
                    <a:pt x="1822" y="236"/>
                    <a:pt x="1822" y="236"/>
                  </a:cubicBezTo>
                  <a:cubicBezTo>
                    <a:pt x="1816" y="236"/>
                    <a:pt x="1809" y="237"/>
                    <a:pt x="1802" y="238"/>
                  </a:cubicBezTo>
                  <a:cubicBezTo>
                    <a:pt x="1801" y="232"/>
                    <a:pt x="1798" y="226"/>
                    <a:pt x="1795" y="220"/>
                  </a:cubicBezTo>
                  <a:cubicBezTo>
                    <a:pt x="1691" y="40"/>
                    <a:pt x="1691" y="40"/>
                    <a:pt x="1691" y="40"/>
                  </a:cubicBezTo>
                  <a:cubicBezTo>
                    <a:pt x="1677" y="15"/>
                    <a:pt x="1650" y="0"/>
                    <a:pt x="1621" y="0"/>
                  </a:cubicBezTo>
                  <a:cubicBezTo>
                    <a:pt x="1414" y="0"/>
                    <a:pt x="1414" y="0"/>
                    <a:pt x="1414" y="0"/>
                  </a:cubicBezTo>
                  <a:cubicBezTo>
                    <a:pt x="1385" y="0"/>
                    <a:pt x="1359" y="15"/>
                    <a:pt x="1344" y="40"/>
                  </a:cubicBezTo>
                  <a:cubicBezTo>
                    <a:pt x="1240" y="220"/>
                    <a:pt x="1240" y="220"/>
                    <a:pt x="1240" y="220"/>
                  </a:cubicBezTo>
                  <a:cubicBezTo>
                    <a:pt x="1237" y="226"/>
                    <a:pt x="1234" y="232"/>
                    <a:pt x="1233" y="238"/>
                  </a:cubicBezTo>
                  <a:cubicBezTo>
                    <a:pt x="1226" y="237"/>
                    <a:pt x="1220" y="236"/>
                    <a:pt x="1213" y="236"/>
                  </a:cubicBezTo>
                  <a:cubicBezTo>
                    <a:pt x="1005" y="236"/>
                    <a:pt x="1005" y="236"/>
                    <a:pt x="1005" y="236"/>
                  </a:cubicBezTo>
                  <a:cubicBezTo>
                    <a:pt x="998" y="236"/>
                    <a:pt x="991" y="237"/>
                    <a:pt x="985" y="238"/>
                  </a:cubicBezTo>
                  <a:cubicBezTo>
                    <a:pt x="983" y="232"/>
                    <a:pt x="981" y="226"/>
                    <a:pt x="977" y="220"/>
                  </a:cubicBezTo>
                  <a:cubicBezTo>
                    <a:pt x="873" y="40"/>
                    <a:pt x="873" y="40"/>
                    <a:pt x="873" y="40"/>
                  </a:cubicBezTo>
                  <a:cubicBezTo>
                    <a:pt x="859" y="15"/>
                    <a:pt x="832" y="0"/>
                    <a:pt x="804" y="0"/>
                  </a:cubicBezTo>
                  <a:cubicBezTo>
                    <a:pt x="596" y="0"/>
                    <a:pt x="596" y="0"/>
                    <a:pt x="596" y="0"/>
                  </a:cubicBezTo>
                  <a:cubicBezTo>
                    <a:pt x="568" y="0"/>
                    <a:pt x="541" y="15"/>
                    <a:pt x="527" y="40"/>
                  </a:cubicBezTo>
                  <a:cubicBezTo>
                    <a:pt x="423" y="220"/>
                    <a:pt x="423" y="220"/>
                    <a:pt x="423" y="220"/>
                  </a:cubicBezTo>
                  <a:cubicBezTo>
                    <a:pt x="419" y="226"/>
                    <a:pt x="417" y="232"/>
                    <a:pt x="415" y="238"/>
                  </a:cubicBezTo>
                  <a:cubicBezTo>
                    <a:pt x="409" y="237"/>
                    <a:pt x="402" y="236"/>
                    <a:pt x="395" y="236"/>
                  </a:cubicBezTo>
                  <a:cubicBezTo>
                    <a:pt x="187" y="236"/>
                    <a:pt x="187" y="236"/>
                    <a:pt x="187" y="236"/>
                  </a:cubicBezTo>
                  <a:cubicBezTo>
                    <a:pt x="159" y="236"/>
                    <a:pt x="132" y="251"/>
                    <a:pt x="118" y="276"/>
                  </a:cubicBezTo>
                  <a:cubicBezTo>
                    <a:pt x="14" y="456"/>
                    <a:pt x="14" y="456"/>
                    <a:pt x="14" y="456"/>
                  </a:cubicBezTo>
                  <a:cubicBezTo>
                    <a:pt x="0" y="480"/>
                    <a:pt x="0" y="511"/>
                    <a:pt x="14" y="536"/>
                  </a:cubicBezTo>
                  <a:cubicBezTo>
                    <a:pt x="118" y="716"/>
                    <a:pt x="118" y="716"/>
                    <a:pt x="118" y="716"/>
                  </a:cubicBezTo>
                  <a:cubicBezTo>
                    <a:pt x="132" y="740"/>
                    <a:pt x="159" y="756"/>
                    <a:pt x="187" y="756"/>
                  </a:cubicBezTo>
                  <a:cubicBezTo>
                    <a:pt x="395" y="756"/>
                    <a:pt x="395" y="756"/>
                    <a:pt x="395" y="756"/>
                  </a:cubicBezTo>
                  <a:cubicBezTo>
                    <a:pt x="424" y="756"/>
                    <a:pt x="450" y="740"/>
                    <a:pt x="464" y="716"/>
                  </a:cubicBezTo>
                  <a:cubicBezTo>
                    <a:pt x="568" y="536"/>
                    <a:pt x="568" y="536"/>
                    <a:pt x="568" y="536"/>
                  </a:cubicBezTo>
                  <a:cubicBezTo>
                    <a:pt x="572" y="530"/>
                    <a:pt x="574" y="524"/>
                    <a:pt x="576" y="517"/>
                  </a:cubicBezTo>
                  <a:cubicBezTo>
                    <a:pt x="583" y="519"/>
                    <a:pt x="589" y="520"/>
                    <a:pt x="596" y="520"/>
                  </a:cubicBezTo>
                  <a:cubicBezTo>
                    <a:pt x="804" y="520"/>
                    <a:pt x="804" y="520"/>
                    <a:pt x="804" y="520"/>
                  </a:cubicBezTo>
                  <a:cubicBezTo>
                    <a:pt x="811" y="520"/>
                    <a:pt x="817" y="519"/>
                    <a:pt x="824" y="517"/>
                  </a:cubicBezTo>
                  <a:cubicBezTo>
                    <a:pt x="826" y="524"/>
                    <a:pt x="828" y="530"/>
                    <a:pt x="832" y="536"/>
                  </a:cubicBezTo>
                  <a:cubicBezTo>
                    <a:pt x="936" y="716"/>
                    <a:pt x="936" y="716"/>
                    <a:pt x="936" y="716"/>
                  </a:cubicBezTo>
                  <a:cubicBezTo>
                    <a:pt x="950" y="740"/>
                    <a:pt x="976" y="756"/>
                    <a:pt x="1005" y="756"/>
                  </a:cubicBezTo>
                  <a:cubicBezTo>
                    <a:pt x="1213" y="756"/>
                    <a:pt x="1213" y="756"/>
                    <a:pt x="1213" y="756"/>
                  </a:cubicBezTo>
                  <a:cubicBezTo>
                    <a:pt x="1241" y="756"/>
                    <a:pt x="1268" y="740"/>
                    <a:pt x="1282" y="716"/>
                  </a:cubicBezTo>
                  <a:cubicBezTo>
                    <a:pt x="1386" y="536"/>
                    <a:pt x="1386" y="536"/>
                    <a:pt x="1386" y="536"/>
                  </a:cubicBezTo>
                  <a:cubicBezTo>
                    <a:pt x="1389" y="530"/>
                    <a:pt x="1392" y="524"/>
                    <a:pt x="1394" y="517"/>
                  </a:cubicBezTo>
                  <a:cubicBezTo>
                    <a:pt x="1400" y="519"/>
                    <a:pt x="1407" y="520"/>
                    <a:pt x="1414" y="520"/>
                  </a:cubicBezTo>
                  <a:cubicBezTo>
                    <a:pt x="1621" y="520"/>
                    <a:pt x="1621" y="520"/>
                    <a:pt x="1621" y="520"/>
                  </a:cubicBezTo>
                  <a:cubicBezTo>
                    <a:pt x="1628" y="520"/>
                    <a:pt x="1635" y="519"/>
                    <a:pt x="1641" y="517"/>
                  </a:cubicBezTo>
                  <a:cubicBezTo>
                    <a:pt x="1643" y="524"/>
                    <a:pt x="1646" y="530"/>
                    <a:pt x="1649" y="536"/>
                  </a:cubicBezTo>
                  <a:cubicBezTo>
                    <a:pt x="1753" y="716"/>
                    <a:pt x="1753" y="716"/>
                    <a:pt x="1753" y="716"/>
                  </a:cubicBezTo>
                  <a:cubicBezTo>
                    <a:pt x="1767" y="740"/>
                    <a:pt x="1794" y="756"/>
                    <a:pt x="1822" y="756"/>
                  </a:cubicBezTo>
                  <a:cubicBezTo>
                    <a:pt x="2030" y="756"/>
                    <a:pt x="2030" y="756"/>
                    <a:pt x="2030" y="756"/>
                  </a:cubicBezTo>
                  <a:cubicBezTo>
                    <a:pt x="2059" y="756"/>
                    <a:pt x="2085" y="740"/>
                    <a:pt x="2100" y="716"/>
                  </a:cubicBezTo>
                  <a:cubicBezTo>
                    <a:pt x="2203" y="536"/>
                    <a:pt x="2203" y="536"/>
                    <a:pt x="2203" y="536"/>
                  </a:cubicBezTo>
                  <a:cubicBezTo>
                    <a:pt x="2218" y="511"/>
                    <a:pt x="2218" y="480"/>
                    <a:pt x="2203" y="456"/>
                  </a:cubicBezTo>
                  <a:close/>
                </a:path>
              </a:pathLst>
            </a:custGeom>
            <a:solidFill>
              <a:schemeClr val="bg1">
                <a:lumMod val="95000"/>
              </a:schemeClr>
            </a:solidFill>
            <a:ln w="23813" cap="flat">
              <a:solidFill>
                <a:srgbClr val="D6D7D6"/>
              </a:solidFill>
              <a:prstDash val="solid"/>
              <a:miter lim="800000"/>
              <a:headEnd/>
              <a:tailEnd/>
            </a:ln>
            <a:effectLst>
              <a:outerShdw blurRad="152400" dist="63500" dir="2700000" algn="tl" rotWithShape="0">
                <a:prstClr val="black">
                  <a:alpha val="10000"/>
                </a:prstClr>
              </a:outerShdw>
            </a:effec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black"/>
                </a:solidFill>
                <a:effectLst/>
                <a:uLnTx/>
                <a:uFillTx/>
              </a:endParaRPr>
            </a:p>
          </p:txBody>
        </p:sp>
        <p:pic>
          <p:nvPicPr>
            <p:cNvPr id="34" name="Graphic 33">
              <a:extLst>
                <a:ext uri="{FF2B5EF4-FFF2-40B4-BE49-F238E27FC236}">
                  <a16:creationId xmlns:a16="http://schemas.microsoft.com/office/drawing/2014/main" id="{22CD7EFA-2E76-426C-AD7C-1438D89BC2FE}"/>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81542" y="2046885"/>
              <a:ext cx="2398672" cy="2495358"/>
            </a:xfrm>
            <a:prstGeom prst="rect">
              <a:avLst/>
            </a:prstGeom>
          </p:spPr>
        </p:pic>
        <p:pic>
          <p:nvPicPr>
            <p:cNvPr id="39" name="Graphic 38">
              <a:extLst>
                <a:ext uri="{FF2B5EF4-FFF2-40B4-BE49-F238E27FC236}">
                  <a16:creationId xmlns:a16="http://schemas.microsoft.com/office/drawing/2014/main" id="{F262DB93-417C-45CD-9AF8-3492DC883619}"/>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891641" y="3237257"/>
              <a:ext cx="2398672" cy="2495358"/>
            </a:xfrm>
            <a:prstGeom prst="rect">
              <a:avLst/>
            </a:prstGeom>
          </p:spPr>
        </p:pic>
        <p:pic>
          <p:nvPicPr>
            <p:cNvPr id="40" name="Graphic 39">
              <a:extLst>
                <a:ext uri="{FF2B5EF4-FFF2-40B4-BE49-F238E27FC236}">
                  <a16:creationId xmlns:a16="http://schemas.microsoft.com/office/drawing/2014/main" id="{0A25F8C4-5C3D-4CCA-9AC5-65C7A1EC6C59}"/>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879176" y="2030614"/>
              <a:ext cx="2398672" cy="2495358"/>
            </a:xfrm>
            <a:prstGeom prst="rect">
              <a:avLst/>
            </a:prstGeom>
          </p:spPr>
        </p:pic>
        <p:pic>
          <p:nvPicPr>
            <p:cNvPr id="41" name="Graphic 40">
              <a:extLst>
                <a:ext uri="{FF2B5EF4-FFF2-40B4-BE49-F238E27FC236}">
                  <a16:creationId xmlns:a16="http://schemas.microsoft.com/office/drawing/2014/main" id="{F13EAF71-14F1-4D08-9C19-B4CE7AB974DD}"/>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850685" y="3275462"/>
              <a:ext cx="2398672" cy="2495358"/>
            </a:xfrm>
            <a:prstGeom prst="rect">
              <a:avLst/>
            </a:prstGeom>
          </p:spPr>
        </p:pic>
        <p:pic>
          <p:nvPicPr>
            <p:cNvPr id="43" name="Graphic 42">
              <a:extLst>
                <a:ext uri="{FF2B5EF4-FFF2-40B4-BE49-F238E27FC236}">
                  <a16:creationId xmlns:a16="http://schemas.microsoft.com/office/drawing/2014/main" id="{456DA09A-FC17-441A-9EA4-F2F5F41445BA}"/>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863100" y="2046885"/>
              <a:ext cx="2398672" cy="2495358"/>
            </a:xfrm>
            <a:prstGeom prst="rect">
              <a:avLst/>
            </a:prstGeom>
          </p:spPr>
        </p:pic>
        <p:sp>
          <p:nvSpPr>
            <p:cNvPr id="21" name="TextBox 20">
              <a:extLst>
                <a:ext uri="{FF2B5EF4-FFF2-40B4-BE49-F238E27FC236}">
                  <a16:creationId xmlns:a16="http://schemas.microsoft.com/office/drawing/2014/main" id="{BD7A6E0A-9A0D-4EE7-9410-CE26344B6DE2}"/>
                </a:ext>
              </a:extLst>
            </p:cNvPr>
            <p:cNvSpPr txBox="1"/>
            <p:nvPr/>
          </p:nvSpPr>
          <p:spPr>
            <a:xfrm>
              <a:off x="968614" y="3299147"/>
              <a:ext cx="2202890" cy="652818"/>
            </a:xfrm>
            <a:prstGeom prst="rect">
              <a:avLst/>
            </a:prstGeom>
            <a:noFill/>
          </p:spPr>
          <p:txBody>
            <a:bodyPr wrap="square" rtlCol="0">
              <a:spAutoFit/>
            </a:bodyPr>
            <a:lstStyle/>
            <a:p>
              <a:pPr algn="ctr"/>
              <a:r>
                <a:rPr lang="en-US" dirty="0">
                  <a:solidFill>
                    <a:schemeClr val="bg1"/>
                  </a:solidFill>
                </a:rPr>
                <a:t>Continuous Strategic  Alignment </a:t>
              </a:r>
            </a:p>
          </p:txBody>
        </p:sp>
        <p:sp>
          <p:nvSpPr>
            <p:cNvPr id="22" name="TextBox 21">
              <a:extLst>
                <a:ext uri="{FF2B5EF4-FFF2-40B4-BE49-F238E27FC236}">
                  <a16:creationId xmlns:a16="http://schemas.microsoft.com/office/drawing/2014/main" id="{286881AD-10B4-4CD4-81A7-22D090B36269}"/>
                </a:ext>
              </a:extLst>
            </p:cNvPr>
            <p:cNvSpPr txBox="1"/>
            <p:nvPr/>
          </p:nvSpPr>
          <p:spPr>
            <a:xfrm>
              <a:off x="9260592" y="3409094"/>
              <a:ext cx="1603685" cy="646331"/>
            </a:xfrm>
            <a:prstGeom prst="rect">
              <a:avLst/>
            </a:prstGeom>
            <a:noFill/>
          </p:spPr>
          <p:txBody>
            <a:bodyPr wrap="square" rtlCol="0">
              <a:spAutoFit/>
            </a:bodyPr>
            <a:lstStyle/>
            <a:p>
              <a:pPr algn="ctr"/>
              <a:r>
                <a:rPr lang="en-US" dirty="0">
                  <a:solidFill>
                    <a:schemeClr val="bg1"/>
                  </a:solidFill>
                </a:rPr>
                <a:t>Operational Insight </a:t>
              </a:r>
            </a:p>
          </p:txBody>
        </p:sp>
        <p:sp>
          <p:nvSpPr>
            <p:cNvPr id="23" name="TextBox 22">
              <a:extLst>
                <a:ext uri="{FF2B5EF4-FFF2-40B4-BE49-F238E27FC236}">
                  <a16:creationId xmlns:a16="http://schemas.microsoft.com/office/drawing/2014/main" id="{BB04E287-5AAD-480D-887D-B5FFA4C9D1B4}"/>
                </a:ext>
              </a:extLst>
            </p:cNvPr>
            <p:cNvSpPr txBox="1"/>
            <p:nvPr/>
          </p:nvSpPr>
          <p:spPr>
            <a:xfrm>
              <a:off x="5027354" y="3275462"/>
              <a:ext cx="2086290" cy="923330"/>
            </a:xfrm>
            <a:prstGeom prst="rect">
              <a:avLst/>
            </a:prstGeom>
            <a:noFill/>
          </p:spPr>
          <p:txBody>
            <a:bodyPr wrap="square" rtlCol="0">
              <a:spAutoFit/>
            </a:bodyPr>
            <a:lstStyle/>
            <a:p>
              <a:pPr algn="ctr"/>
              <a:r>
                <a:rPr lang="en-US" dirty="0">
                  <a:solidFill>
                    <a:schemeClr val="bg1"/>
                  </a:solidFill>
                </a:rPr>
                <a:t>Innovative &amp; Customer Centric  Culture  </a:t>
              </a:r>
            </a:p>
          </p:txBody>
        </p:sp>
        <p:sp>
          <p:nvSpPr>
            <p:cNvPr id="24" name="TextBox 23">
              <a:extLst>
                <a:ext uri="{FF2B5EF4-FFF2-40B4-BE49-F238E27FC236}">
                  <a16:creationId xmlns:a16="http://schemas.microsoft.com/office/drawing/2014/main" id="{574C4D86-4E65-4AE6-9712-F93E0FD72E54}"/>
                </a:ext>
              </a:extLst>
            </p:cNvPr>
            <p:cNvSpPr txBox="1"/>
            <p:nvPr/>
          </p:nvSpPr>
          <p:spPr>
            <a:xfrm>
              <a:off x="3183605" y="4629882"/>
              <a:ext cx="1814744" cy="646331"/>
            </a:xfrm>
            <a:prstGeom prst="rect">
              <a:avLst/>
            </a:prstGeom>
            <a:noFill/>
          </p:spPr>
          <p:txBody>
            <a:bodyPr wrap="square" rtlCol="0">
              <a:spAutoFit/>
            </a:bodyPr>
            <a:lstStyle/>
            <a:p>
              <a:pPr algn="ctr"/>
              <a:r>
                <a:rPr lang="en-US" dirty="0">
                  <a:solidFill>
                    <a:schemeClr val="bg1"/>
                  </a:solidFill>
                </a:rPr>
                <a:t>Adaptive processes </a:t>
              </a:r>
            </a:p>
          </p:txBody>
        </p:sp>
        <p:sp>
          <p:nvSpPr>
            <p:cNvPr id="25" name="TextBox 24">
              <a:extLst>
                <a:ext uri="{FF2B5EF4-FFF2-40B4-BE49-F238E27FC236}">
                  <a16:creationId xmlns:a16="http://schemas.microsoft.com/office/drawing/2014/main" id="{C146A30B-FAF8-400E-A50E-1CC667206131}"/>
                </a:ext>
              </a:extLst>
            </p:cNvPr>
            <p:cNvSpPr txBox="1"/>
            <p:nvPr/>
          </p:nvSpPr>
          <p:spPr>
            <a:xfrm>
              <a:off x="7126045" y="4647792"/>
              <a:ext cx="1847950" cy="646331"/>
            </a:xfrm>
            <a:prstGeom prst="rect">
              <a:avLst/>
            </a:prstGeom>
            <a:noFill/>
          </p:spPr>
          <p:txBody>
            <a:bodyPr wrap="square" rtlCol="0">
              <a:spAutoFit/>
            </a:bodyPr>
            <a:lstStyle/>
            <a:p>
              <a:pPr algn="ctr"/>
              <a:r>
                <a:rPr lang="en-US" dirty="0">
                  <a:solidFill>
                    <a:schemeClr val="bg1"/>
                  </a:solidFill>
                </a:rPr>
                <a:t>Smart Automation </a:t>
              </a:r>
            </a:p>
          </p:txBody>
        </p:sp>
        <p:pic>
          <p:nvPicPr>
            <p:cNvPr id="13" name="Graphic 12">
              <a:extLst>
                <a:ext uri="{FF2B5EF4-FFF2-40B4-BE49-F238E27FC236}">
                  <a16:creationId xmlns:a16="http://schemas.microsoft.com/office/drawing/2014/main" id="{6BD5326F-08E6-442D-B042-5CBCD8D55262}"/>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721091" y="2542470"/>
              <a:ext cx="682689" cy="694788"/>
            </a:xfrm>
            <a:prstGeom prst="rect">
              <a:avLst/>
            </a:prstGeom>
          </p:spPr>
        </p:pic>
        <p:pic>
          <p:nvPicPr>
            <p:cNvPr id="15" name="Graphic 14">
              <a:extLst>
                <a:ext uri="{FF2B5EF4-FFF2-40B4-BE49-F238E27FC236}">
                  <a16:creationId xmlns:a16="http://schemas.microsoft.com/office/drawing/2014/main" id="{E11CD2C4-DE42-465F-9FE8-B614BD9FBB99}"/>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704407" y="3726471"/>
              <a:ext cx="682689" cy="694788"/>
            </a:xfrm>
            <a:prstGeom prst="rect">
              <a:avLst/>
            </a:prstGeom>
          </p:spPr>
        </p:pic>
        <p:pic>
          <p:nvPicPr>
            <p:cNvPr id="17" name="Graphic 16">
              <a:extLst>
                <a:ext uri="{FF2B5EF4-FFF2-40B4-BE49-F238E27FC236}">
                  <a16:creationId xmlns:a16="http://schemas.microsoft.com/office/drawing/2014/main" id="{2B33BE50-C57B-456D-84D7-1D4C83EAF658}"/>
                </a:ext>
              </a:extLst>
            </p:cNvPr>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678793" y="2374254"/>
              <a:ext cx="682689" cy="694788"/>
            </a:xfrm>
            <a:prstGeom prst="rect">
              <a:avLst/>
            </a:prstGeom>
          </p:spPr>
        </p:pic>
        <p:pic>
          <p:nvPicPr>
            <p:cNvPr id="26" name="Graphic 25">
              <a:extLst>
                <a:ext uri="{FF2B5EF4-FFF2-40B4-BE49-F238E27FC236}">
                  <a16:creationId xmlns:a16="http://schemas.microsoft.com/office/drawing/2014/main" id="{B6D1FC1F-D549-4E18-A1BB-56D70F0E2687}"/>
                </a:ext>
              </a:extLst>
            </p:cNvPr>
            <p:cNvPicPr>
              <a:picLocks noChangeAspect="1"/>
            </p:cNvPicPr>
            <p:nvPr/>
          </p:nvPicPr>
          <p:blipFill>
            <a:blip r:embed="rId10" cstate="print">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7601366" y="3815425"/>
              <a:ext cx="682689" cy="694788"/>
            </a:xfrm>
            <a:prstGeom prst="rect">
              <a:avLst/>
            </a:prstGeom>
          </p:spPr>
        </p:pic>
        <p:pic>
          <p:nvPicPr>
            <p:cNvPr id="28" name="Graphic 27">
              <a:extLst>
                <a:ext uri="{FF2B5EF4-FFF2-40B4-BE49-F238E27FC236}">
                  <a16:creationId xmlns:a16="http://schemas.microsoft.com/office/drawing/2014/main" id="{1F72625F-63C0-4647-9E23-EF83A95AEBDA}"/>
                </a:ext>
              </a:extLst>
            </p:cNvPr>
            <p:cNvPicPr>
              <a:picLocks noChangeAspect="1"/>
            </p:cNvPicPr>
            <p:nvPr/>
          </p:nvPicPr>
          <p:blipFill>
            <a:blip r:embed="rId12" cstate="print">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1728714" y="2481202"/>
              <a:ext cx="682689" cy="694788"/>
            </a:xfrm>
            <a:prstGeom prst="rect">
              <a:avLst/>
            </a:prstGeom>
          </p:spPr>
        </p:pic>
      </p:grpSp>
      <p:sp>
        <p:nvSpPr>
          <p:cNvPr id="6" name="TextBox 5">
            <a:extLst>
              <a:ext uri="{FF2B5EF4-FFF2-40B4-BE49-F238E27FC236}">
                <a16:creationId xmlns:a16="http://schemas.microsoft.com/office/drawing/2014/main" id="{B4F8F451-8060-409F-A7A0-E9F86C079253}"/>
              </a:ext>
            </a:extLst>
          </p:cNvPr>
          <p:cNvSpPr txBox="1"/>
          <p:nvPr/>
        </p:nvSpPr>
        <p:spPr>
          <a:xfrm>
            <a:off x="462513" y="1195841"/>
            <a:ext cx="10783180" cy="523220"/>
          </a:xfrm>
          <a:prstGeom prst="rect">
            <a:avLst/>
          </a:prstGeom>
          <a:noFill/>
        </p:spPr>
        <p:txBody>
          <a:bodyPr wrap="square" rtlCol="0">
            <a:spAutoFit/>
          </a:bodyPr>
          <a:lstStyle/>
          <a:p>
            <a:r>
              <a:rPr lang="en-US" sz="1400" dirty="0"/>
              <a:t>The OX maturity model reflects several domains of operation excellence that will support TechOps to measure and track progress towards realizing the following:</a:t>
            </a:r>
          </a:p>
        </p:txBody>
      </p:sp>
    </p:spTree>
    <p:extLst>
      <p:ext uri="{BB962C8B-B14F-4D97-AF65-F5344CB8AC3E}">
        <p14:creationId xmlns:p14="http://schemas.microsoft.com/office/powerpoint/2010/main" val="1430997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7C87AE6-848A-450B-800D-71B80B92B884}"/>
              </a:ext>
            </a:extLst>
          </p:cNvPr>
          <p:cNvSpPr>
            <a:spLocks noGrp="1"/>
          </p:cNvSpPr>
          <p:nvPr>
            <p:ph type="sldNum" sz="quarter" idx="4"/>
          </p:nvPr>
        </p:nvSpPr>
        <p:spPr/>
        <p:txBody>
          <a:bodyPr/>
          <a:lstStyle/>
          <a:p>
            <a:pPr defTabSz="1213838"/>
            <a:fld id="{5CFFC625-3172-475A-8D6E-A802FCB1DA5C}" type="slidenum">
              <a:rPr lang="en-US" smtClean="0"/>
              <a:pPr defTabSz="1213838"/>
              <a:t>7</a:t>
            </a:fld>
            <a:endParaRPr lang="en-US" dirty="0"/>
          </a:p>
        </p:txBody>
      </p:sp>
      <p:grpSp>
        <p:nvGrpSpPr>
          <p:cNvPr id="3" name="Grupo 12">
            <a:extLst>
              <a:ext uri="{FF2B5EF4-FFF2-40B4-BE49-F238E27FC236}">
                <a16:creationId xmlns:a16="http://schemas.microsoft.com/office/drawing/2014/main" id="{10BBECF6-841F-4481-8D63-6690CE8EEE00}"/>
              </a:ext>
            </a:extLst>
          </p:cNvPr>
          <p:cNvGrpSpPr/>
          <p:nvPr/>
        </p:nvGrpSpPr>
        <p:grpSpPr>
          <a:xfrm>
            <a:off x="0" y="331855"/>
            <a:ext cx="8133770" cy="624773"/>
            <a:chOff x="0" y="2721769"/>
            <a:chExt cx="8965175" cy="1406525"/>
          </a:xfrm>
        </p:grpSpPr>
        <p:sp>
          <p:nvSpPr>
            <p:cNvPr id="4" name="Rectángulo 10">
              <a:extLst>
                <a:ext uri="{FF2B5EF4-FFF2-40B4-BE49-F238E27FC236}">
                  <a16:creationId xmlns:a16="http://schemas.microsoft.com/office/drawing/2014/main" id="{6F1E5581-1CA9-4415-AA4B-3BDA59293B21}"/>
                </a:ext>
              </a:extLst>
            </p:cNvPr>
            <p:cNvSpPr/>
            <p:nvPr userDrawn="1"/>
          </p:nvSpPr>
          <p:spPr>
            <a:xfrm>
              <a:off x="0" y="2721769"/>
              <a:ext cx="8319712" cy="1406525"/>
            </a:xfrm>
            <a:prstGeom prst="rect">
              <a:avLst/>
            </a:prstGeom>
            <a:solidFill>
              <a:srgbClr val="4F008C"/>
            </a:solidFill>
            <a:ln w="12700" cap="flat" cmpd="sng" algn="ctr">
              <a:noFill/>
              <a:prstDash val="solid"/>
              <a:miter lim="800000"/>
            </a:ln>
            <a:effectLst/>
          </p:spPr>
          <p:txBody>
            <a:bodyPr rtlCol="0" anchor="ctr"/>
            <a:lstStyle/>
            <a:p>
              <a:pPr>
                <a:defRPr/>
              </a:pPr>
              <a:r>
                <a:rPr lang="en-US" sz="2000" b="1" dirty="0">
                  <a:solidFill>
                    <a:schemeClr val="bg1"/>
                  </a:solidFill>
                  <a:latin typeface="Century Gothic" panose="020B0502020202020204" pitchFamily="34" charset="0"/>
                </a:rPr>
                <a:t>1.3 GD Assessment and Data Gathering </a:t>
              </a:r>
            </a:p>
          </p:txBody>
        </p:sp>
        <p:sp>
          <p:nvSpPr>
            <p:cNvPr id="5" name="Rectángulo 11">
              <a:extLst>
                <a:ext uri="{FF2B5EF4-FFF2-40B4-BE49-F238E27FC236}">
                  <a16:creationId xmlns:a16="http://schemas.microsoft.com/office/drawing/2014/main" id="{88F184BC-6BA0-4BF4-B63A-141FE75EE139}"/>
                </a:ext>
              </a:extLst>
            </p:cNvPr>
            <p:cNvSpPr/>
            <p:nvPr userDrawn="1"/>
          </p:nvSpPr>
          <p:spPr>
            <a:xfrm>
              <a:off x="8319712" y="2721769"/>
              <a:ext cx="645463" cy="1406525"/>
            </a:xfrm>
            <a:prstGeom prst="rect">
              <a:avLst/>
            </a:prstGeom>
            <a:solidFill>
              <a:srgbClr val="FF375E"/>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s-ES" sz="1800" b="0" i="0" u="none" strike="noStrike" kern="0" cap="none" spc="0" normalizeH="0" baseline="0" noProof="0" dirty="0">
                <a:ln>
                  <a:noFill/>
                </a:ln>
                <a:solidFill>
                  <a:srgbClr val="FFFFFF"/>
                </a:solidFill>
                <a:effectLst/>
                <a:uLnTx/>
                <a:uFillTx/>
                <a:latin typeface="Arial"/>
                <a:ea typeface="+mn-ea"/>
                <a:cs typeface="+mn-cs"/>
              </a:endParaRPr>
            </a:p>
          </p:txBody>
        </p:sp>
      </p:grpSp>
      <p:sp>
        <p:nvSpPr>
          <p:cNvPr id="41" name="Rectangle 40">
            <a:extLst>
              <a:ext uri="{FF2B5EF4-FFF2-40B4-BE49-F238E27FC236}">
                <a16:creationId xmlns:a16="http://schemas.microsoft.com/office/drawing/2014/main" id="{DA2F0242-25A3-408D-AF77-CCAB8D3ECD28}"/>
              </a:ext>
            </a:extLst>
          </p:cNvPr>
          <p:cNvSpPr/>
          <p:nvPr/>
        </p:nvSpPr>
        <p:spPr>
          <a:xfrm>
            <a:off x="227335" y="999730"/>
            <a:ext cx="11489742" cy="3539430"/>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1400" dirty="0">
                <a:latin typeface="Arial" panose="020B0604020202020204" pitchFamily="34" charset="0"/>
              </a:rPr>
              <a:t>The OXM measurement journey passed through the following steps:</a:t>
            </a:r>
          </a:p>
          <a:p>
            <a:pPr marL="285750" indent="-285750">
              <a:buFont typeface="Arial" panose="020B0604020202020204" pitchFamily="34" charset="0"/>
              <a:buChar char="•"/>
              <a:defRPr/>
            </a:pPr>
            <a:r>
              <a:rPr lang="en-US" sz="1400" b="1" dirty="0">
                <a:latin typeface="Arial" panose="020B0604020202020204" pitchFamily="34" charset="0"/>
              </a:rPr>
              <a:t>OXM Measurement Kick-off: </a:t>
            </a:r>
            <a:r>
              <a:rPr lang="en-US" sz="1400" dirty="0">
                <a:latin typeface="Arial" panose="020B0604020202020204" pitchFamily="34" charset="0"/>
              </a:rPr>
              <a:t>Kick-off</a:t>
            </a:r>
            <a:r>
              <a:rPr lang="en-US" sz="1400" b="1" dirty="0">
                <a:latin typeface="Arial" panose="020B0604020202020204" pitchFamily="34" charset="0"/>
              </a:rPr>
              <a:t> </a:t>
            </a:r>
            <a:r>
              <a:rPr lang="en-US" sz="1400" dirty="0">
                <a:latin typeface="Arial" panose="020B0604020202020204" pitchFamily="34" charset="0"/>
              </a:rPr>
              <a:t>Orientation sessions to Sectors on OXM Model Dimensions, sub-dimensions, Criteria, Weights, Formulas and required Evidences </a:t>
            </a:r>
          </a:p>
          <a:p>
            <a:pPr marL="285750" indent="-285750">
              <a:buFont typeface="Arial" panose="020B0604020202020204" pitchFamily="34" charset="0"/>
              <a:buChar char="•"/>
              <a:defRPr/>
            </a:pPr>
            <a:r>
              <a:rPr lang="en-US" sz="1400" b="1" dirty="0">
                <a:latin typeface="Arial" panose="020B0604020202020204" pitchFamily="34" charset="0"/>
              </a:rPr>
              <a:t>Sector per Sector Targeted SMEs Orientation Sessions:</a:t>
            </a:r>
            <a:r>
              <a:rPr lang="en-US" sz="1400" dirty="0">
                <a:latin typeface="Arial" panose="020B0604020202020204" pitchFamily="34" charset="0"/>
              </a:rPr>
              <a:t> OXM model detailed orientation sessions with GDs SMEs further explaining the OXM Model Dimensions, sub-dimensions, Criteria, Weights, Formulas and required Evidences. </a:t>
            </a:r>
          </a:p>
          <a:p>
            <a:pPr marL="285750" indent="-285750">
              <a:buFont typeface="Arial" panose="020B0604020202020204" pitchFamily="34" charset="0"/>
              <a:buChar char="•"/>
              <a:defRPr/>
            </a:pPr>
            <a:r>
              <a:rPr lang="en-US" sz="1400" b="1" dirty="0">
                <a:latin typeface="Arial" panose="020B0604020202020204" pitchFamily="34" charset="0"/>
              </a:rPr>
              <a:t>GDs SMEs Targeted One – to-One Meetings: </a:t>
            </a:r>
            <a:r>
              <a:rPr lang="en-US" sz="1400" dirty="0">
                <a:latin typeface="Arial" panose="020B0604020202020204" pitchFamily="34" charset="0"/>
              </a:rPr>
              <a:t>then one-to-one meetings with SMEs were conducted to clarify any ambiguity about the model and to clarify the necessary evidence for criteria measurement as well as answer specific questions SMEs had on the model and its criteria..</a:t>
            </a:r>
          </a:p>
          <a:p>
            <a:pPr marL="285750" indent="-285750">
              <a:buFont typeface="Arial" panose="020B0604020202020204" pitchFamily="34" charset="0"/>
              <a:buChar char="•"/>
              <a:defRPr/>
            </a:pPr>
            <a:r>
              <a:rPr lang="en-US" sz="1400" b="1" dirty="0">
                <a:latin typeface="Arial" panose="020B0604020202020204" pitchFamily="34" charset="0"/>
              </a:rPr>
              <a:t>GDs Evidence Collection and Validation Meetings:</a:t>
            </a:r>
            <a:r>
              <a:rPr lang="en-US" sz="1400" dirty="0">
                <a:latin typeface="Arial" panose="020B0604020202020204" pitchFamily="34" charset="0"/>
              </a:rPr>
              <a:t> A number of meetings were conducted to collect the required evidence, validate communicated evidence and highlight missing evidence in order to ensure all required information as applicable is collected from the relevant GD.</a:t>
            </a:r>
          </a:p>
          <a:p>
            <a:pPr marL="285750" indent="-285750">
              <a:buFont typeface="Arial" panose="020B0604020202020204" pitchFamily="34" charset="0"/>
              <a:buChar char="•"/>
              <a:defRPr/>
            </a:pPr>
            <a:r>
              <a:rPr lang="en-US" sz="1400" b="1" dirty="0">
                <a:latin typeface="Arial" panose="020B0604020202020204" pitchFamily="34" charset="0"/>
              </a:rPr>
              <a:t>GDs Score review and finalization meetings: </a:t>
            </a:r>
            <a:r>
              <a:rPr lang="en-US" sz="1400" dirty="0">
                <a:latin typeface="Arial" panose="020B0604020202020204" pitchFamily="34" charset="0"/>
              </a:rPr>
              <a:t>Finally, a score review meeting was conducted with each GD to share the initial result with the GD SMEs in order to explain the result, get any feedback and to fulfill any evidence gaps or missing information which not was shared before. The score of the GD is then finalized.</a:t>
            </a:r>
          </a:p>
          <a:p>
            <a:pPr>
              <a:defRPr/>
            </a:pPr>
            <a:endParaRPr lang="en-US" sz="1400" dirty="0">
              <a:latin typeface="Arial" panose="020B0604020202020204" pitchFamily="34" charset="0"/>
            </a:endParaRPr>
          </a:p>
          <a:p>
            <a:pPr>
              <a:defRPr/>
            </a:pPr>
            <a:r>
              <a:rPr lang="en-US" sz="1400" dirty="0">
                <a:latin typeface="Arial" panose="020B0604020202020204" pitchFamily="34" charset="0"/>
              </a:rPr>
              <a:t>The table below shows the OXM assessment phases along with the progress timeline :</a:t>
            </a:r>
          </a:p>
        </p:txBody>
      </p:sp>
      <p:graphicFrame>
        <p:nvGraphicFramePr>
          <p:cNvPr id="44" name="Table 7">
            <a:extLst>
              <a:ext uri="{FF2B5EF4-FFF2-40B4-BE49-F238E27FC236}">
                <a16:creationId xmlns:a16="http://schemas.microsoft.com/office/drawing/2014/main" id="{A5610C90-3AF0-481D-BB17-D68DC6D52F93}"/>
              </a:ext>
            </a:extLst>
          </p:cNvPr>
          <p:cNvGraphicFramePr>
            <a:graphicFrameLocks noGrp="1"/>
          </p:cNvGraphicFramePr>
          <p:nvPr>
            <p:extLst>
              <p:ext uri="{D42A27DB-BD31-4B8C-83A1-F6EECF244321}">
                <p14:modId xmlns:p14="http://schemas.microsoft.com/office/powerpoint/2010/main" val="3010767118"/>
              </p:ext>
            </p:extLst>
          </p:nvPr>
        </p:nvGraphicFramePr>
        <p:xfrm>
          <a:off x="2390778" y="4591458"/>
          <a:ext cx="9252804" cy="1979194"/>
        </p:xfrm>
        <a:graphic>
          <a:graphicData uri="http://schemas.openxmlformats.org/drawingml/2006/table">
            <a:tbl>
              <a:tblPr firstRow="1" bandRow="1">
                <a:tableStyleId>{5C22544A-7EE6-4342-B048-85BDC9FD1C3A}</a:tableStyleId>
              </a:tblPr>
              <a:tblGrid>
                <a:gridCol w="280388">
                  <a:extLst>
                    <a:ext uri="{9D8B030D-6E8A-4147-A177-3AD203B41FA5}">
                      <a16:colId xmlns:a16="http://schemas.microsoft.com/office/drawing/2014/main" val="4106602752"/>
                    </a:ext>
                  </a:extLst>
                </a:gridCol>
                <a:gridCol w="280388">
                  <a:extLst>
                    <a:ext uri="{9D8B030D-6E8A-4147-A177-3AD203B41FA5}">
                      <a16:colId xmlns:a16="http://schemas.microsoft.com/office/drawing/2014/main" val="1206653739"/>
                    </a:ext>
                  </a:extLst>
                </a:gridCol>
                <a:gridCol w="280388">
                  <a:extLst>
                    <a:ext uri="{9D8B030D-6E8A-4147-A177-3AD203B41FA5}">
                      <a16:colId xmlns:a16="http://schemas.microsoft.com/office/drawing/2014/main" val="2880929393"/>
                    </a:ext>
                  </a:extLst>
                </a:gridCol>
                <a:gridCol w="280388">
                  <a:extLst>
                    <a:ext uri="{9D8B030D-6E8A-4147-A177-3AD203B41FA5}">
                      <a16:colId xmlns:a16="http://schemas.microsoft.com/office/drawing/2014/main" val="2194368509"/>
                    </a:ext>
                  </a:extLst>
                </a:gridCol>
                <a:gridCol w="280388">
                  <a:extLst>
                    <a:ext uri="{9D8B030D-6E8A-4147-A177-3AD203B41FA5}">
                      <a16:colId xmlns:a16="http://schemas.microsoft.com/office/drawing/2014/main" val="1539652092"/>
                    </a:ext>
                  </a:extLst>
                </a:gridCol>
                <a:gridCol w="280388">
                  <a:extLst>
                    <a:ext uri="{9D8B030D-6E8A-4147-A177-3AD203B41FA5}">
                      <a16:colId xmlns:a16="http://schemas.microsoft.com/office/drawing/2014/main" val="2319192725"/>
                    </a:ext>
                  </a:extLst>
                </a:gridCol>
                <a:gridCol w="280388">
                  <a:extLst>
                    <a:ext uri="{9D8B030D-6E8A-4147-A177-3AD203B41FA5}">
                      <a16:colId xmlns:a16="http://schemas.microsoft.com/office/drawing/2014/main" val="931549868"/>
                    </a:ext>
                  </a:extLst>
                </a:gridCol>
                <a:gridCol w="280388">
                  <a:extLst>
                    <a:ext uri="{9D8B030D-6E8A-4147-A177-3AD203B41FA5}">
                      <a16:colId xmlns:a16="http://schemas.microsoft.com/office/drawing/2014/main" val="3194633174"/>
                    </a:ext>
                  </a:extLst>
                </a:gridCol>
                <a:gridCol w="280388">
                  <a:extLst>
                    <a:ext uri="{9D8B030D-6E8A-4147-A177-3AD203B41FA5}">
                      <a16:colId xmlns:a16="http://schemas.microsoft.com/office/drawing/2014/main" val="1483510422"/>
                    </a:ext>
                  </a:extLst>
                </a:gridCol>
                <a:gridCol w="280388">
                  <a:extLst>
                    <a:ext uri="{9D8B030D-6E8A-4147-A177-3AD203B41FA5}">
                      <a16:colId xmlns:a16="http://schemas.microsoft.com/office/drawing/2014/main" val="165628423"/>
                    </a:ext>
                  </a:extLst>
                </a:gridCol>
                <a:gridCol w="280388">
                  <a:extLst>
                    <a:ext uri="{9D8B030D-6E8A-4147-A177-3AD203B41FA5}">
                      <a16:colId xmlns:a16="http://schemas.microsoft.com/office/drawing/2014/main" val="1302993661"/>
                    </a:ext>
                  </a:extLst>
                </a:gridCol>
                <a:gridCol w="280388">
                  <a:extLst>
                    <a:ext uri="{9D8B030D-6E8A-4147-A177-3AD203B41FA5}">
                      <a16:colId xmlns:a16="http://schemas.microsoft.com/office/drawing/2014/main" val="2101724236"/>
                    </a:ext>
                  </a:extLst>
                </a:gridCol>
                <a:gridCol w="280388">
                  <a:extLst>
                    <a:ext uri="{9D8B030D-6E8A-4147-A177-3AD203B41FA5}">
                      <a16:colId xmlns:a16="http://schemas.microsoft.com/office/drawing/2014/main" val="377284377"/>
                    </a:ext>
                  </a:extLst>
                </a:gridCol>
                <a:gridCol w="280388">
                  <a:extLst>
                    <a:ext uri="{9D8B030D-6E8A-4147-A177-3AD203B41FA5}">
                      <a16:colId xmlns:a16="http://schemas.microsoft.com/office/drawing/2014/main" val="2421485010"/>
                    </a:ext>
                  </a:extLst>
                </a:gridCol>
                <a:gridCol w="280388">
                  <a:extLst>
                    <a:ext uri="{9D8B030D-6E8A-4147-A177-3AD203B41FA5}">
                      <a16:colId xmlns:a16="http://schemas.microsoft.com/office/drawing/2014/main" val="2147415345"/>
                    </a:ext>
                  </a:extLst>
                </a:gridCol>
                <a:gridCol w="280388">
                  <a:extLst>
                    <a:ext uri="{9D8B030D-6E8A-4147-A177-3AD203B41FA5}">
                      <a16:colId xmlns:a16="http://schemas.microsoft.com/office/drawing/2014/main" val="4134327022"/>
                    </a:ext>
                  </a:extLst>
                </a:gridCol>
                <a:gridCol w="280388">
                  <a:extLst>
                    <a:ext uri="{9D8B030D-6E8A-4147-A177-3AD203B41FA5}">
                      <a16:colId xmlns:a16="http://schemas.microsoft.com/office/drawing/2014/main" val="1203271240"/>
                    </a:ext>
                  </a:extLst>
                </a:gridCol>
                <a:gridCol w="280388">
                  <a:extLst>
                    <a:ext uri="{9D8B030D-6E8A-4147-A177-3AD203B41FA5}">
                      <a16:colId xmlns:a16="http://schemas.microsoft.com/office/drawing/2014/main" val="3681298857"/>
                    </a:ext>
                  </a:extLst>
                </a:gridCol>
                <a:gridCol w="280388">
                  <a:extLst>
                    <a:ext uri="{9D8B030D-6E8A-4147-A177-3AD203B41FA5}">
                      <a16:colId xmlns:a16="http://schemas.microsoft.com/office/drawing/2014/main" val="2978009423"/>
                    </a:ext>
                  </a:extLst>
                </a:gridCol>
                <a:gridCol w="280388">
                  <a:extLst>
                    <a:ext uri="{9D8B030D-6E8A-4147-A177-3AD203B41FA5}">
                      <a16:colId xmlns:a16="http://schemas.microsoft.com/office/drawing/2014/main" val="465759671"/>
                    </a:ext>
                  </a:extLst>
                </a:gridCol>
                <a:gridCol w="280388">
                  <a:extLst>
                    <a:ext uri="{9D8B030D-6E8A-4147-A177-3AD203B41FA5}">
                      <a16:colId xmlns:a16="http://schemas.microsoft.com/office/drawing/2014/main" val="1222879826"/>
                    </a:ext>
                  </a:extLst>
                </a:gridCol>
                <a:gridCol w="280388">
                  <a:extLst>
                    <a:ext uri="{9D8B030D-6E8A-4147-A177-3AD203B41FA5}">
                      <a16:colId xmlns:a16="http://schemas.microsoft.com/office/drawing/2014/main" val="1827425424"/>
                    </a:ext>
                  </a:extLst>
                </a:gridCol>
                <a:gridCol w="280388">
                  <a:extLst>
                    <a:ext uri="{9D8B030D-6E8A-4147-A177-3AD203B41FA5}">
                      <a16:colId xmlns:a16="http://schemas.microsoft.com/office/drawing/2014/main" val="3538136017"/>
                    </a:ext>
                  </a:extLst>
                </a:gridCol>
                <a:gridCol w="280388">
                  <a:extLst>
                    <a:ext uri="{9D8B030D-6E8A-4147-A177-3AD203B41FA5}">
                      <a16:colId xmlns:a16="http://schemas.microsoft.com/office/drawing/2014/main" val="1431348485"/>
                    </a:ext>
                  </a:extLst>
                </a:gridCol>
                <a:gridCol w="280388">
                  <a:extLst>
                    <a:ext uri="{9D8B030D-6E8A-4147-A177-3AD203B41FA5}">
                      <a16:colId xmlns:a16="http://schemas.microsoft.com/office/drawing/2014/main" val="1820705890"/>
                    </a:ext>
                  </a:extLst>
                </a:gridCol>
                <a:gridCol w="280388">
                  <a:extLst>
                    <a:ext uri="{9D8B030D-6E8A-4147-A177-3AD203B41FA5}">
                      <a16:colId xmlns:a16="http://schemas.microsoft.com/office/drawing/2014/main" val="3411839074"/>
                    </a:ext>
                  </a:extLst>
                </a:gridCol>
                <a:gridCol w="280388">
                  <a:extLst>
                    <a:ext uri="{9D8B030D-6E8A-4147-A177-3AD203B41FA5}">
                      <a16:colId xmlns:a16="http://schemas.microsoft.com/office/drawing/2014/main" val="1146120412"/>
                    </a:ext>
                  </a:extLst>
                </a:gridCol>
                <a:gridCol w="280388">
                  <a:extLst>
                    <a:ext uri="{9D8B030D-6E8A-4147-A177-3AD203B41FA5}">
                      <a16:colId xmlns:a16="http://schemas.microsoft.com/office/drawing/2014/main" val="3732852224"/>
                    </a:ext>
                  </a:extLst>
                </a:gridCol>
                <a:gridCol w="280388">
                  <a:extLst>
                    <a:ext uri="{9D8B030D-6E8A-4147-A177-3AD203B41FA5}">
                      <a16:colId xmlns:a16="http://schemas.microsoft.com/office/drawing/2014/main" val="1526661173"/>
                    </a:ext>
                  </a:extLst>
                </a:gridCol>
                <a:gridCol w="280388">
                  <a:extLst>
                    <a:ext uri="{9D8B030D-6E8A-4147-A177-3AD203B41FA5}">
                      <a16:colId xmlns:a16="http://schemas.microsoft.com/office/drawing/2014/main" val="2344364699"/>
                    </a:ext>
                  </a:extLst>
                </a:gridCol>
                <a:gridCol w="280388">
                  <a:extLst>
                    <a:ext uri="{9D8B030D-6E8A-4147-A177-3AD203B41FA5}">
                      <a16:colId xmlns:a16="http://schemas.microsoft.com/office/drawing/2014/main" val="3896857474"/>
                    </a:ext>
                  </a:extLst>
                </a:gridCol>
                <a:gridCol w="280388">
                  <a:extLst>
                    <a:ext uri="{9D8B030D-6E8A-4147-A177-3AD203B41FA5}">
                      <a16:colId xmlns:a16="http://schemas.microsoft.com/office/drawing/2014/main" val="3000807977"/>
                    </a:ext>
                  </a:extLst>
                </a:gridCol>
                <a:gridCol w="280388">
                  <a:extLst>
                    <a:ext uri="{9D8B030D-6E8A-4147-A177-3AD203B41FA5}">
                      <a16:colId xmlns:a16="http://schemas.microsoft.com/office/drawing/2014/main" val="2193613067"/>
                    </a:ext>
                  </a:extLst>
                </a:gridCol>
              </a:tblGrid>
              <a:tr h="314592">
                <a:tc gridSpan="33">
                  <a:txBody>
                    <a:bodyPr/>
                    <a:lstStyle/>
                    <a:p>
                      <a:pPr algn="ctr"/>
                      <a:r>
                        <a:rPr lang="en-US" sz="1200" b="0" dirty="0"/>
                        <a:t>June 2020</a:t>
                      </a:r>
                    </a:p>
                  </a:txBody>
                  <a:tcPr>
                    <a:solidFill>
                      <a:srgbClr val="63238C"/>
                    </a:solidFill>
                  </a:tcPr>
                </a:tc>
                <a:tc hMerge="1">
                  <a:txBody>
                    <a:bodyPr/>
                    <a:lstStyle/>
                    <a:p>
                      <a:endParaRPr lang="en-US" sz="1200" b="0" dirty="0"/>
                    </a:p>
                  </a:txBody>
                  <a:tcPr/>
                </a:tc>
                <a:tc hMerge="1">
                  <a:txBody>
                    <a:bodyPr/>
                    <a:lstStyle/>
                    <a:p>
                      <a:endParaRPr lang="en-US" sz="1200" b="0" dirty="0"/>
                    </a:p>
                  </a:txBody>
                  <a:tcPr/>
                </a:tc>
                <a:tc hMerge="1">
                  <a:txBody>
                    <a:bodyPr/>
                    <a:lstStyle/>
                    <a:p>
                      <a:endParaRPr lang="en-US" sz="1200" b="0" dirty="0"/>
                    </a:p>
                  </a:txBody>
                  <a:tcPr/>
                </a:tc>
                <a:tc hMerge="1">
                  <a:txBody>
                    <a:bodyPr/>
                    <a:lstStyle/>
                    <a:p>
                      <a:endParaRPr lang="en-US" sz="1200" b="0" dirty="0"/>
                    </a:p>
                  </a:txBody>
                  <a:tcPr/>
                </a:tc>
                <a:tc hMerge="1">
                  <a:txBody>
                    <a:bodyPr/>
                    <a:lstStyle/>
                    <a:p>
                      <a:endParaRPr lang="en-US" sz="1200" b="0" dirty="0"/>
                    </a:p>
                  </a:txBody>
                  <a:tcPr/>
                </a:tc>
                <a:tc hMerge="1">
                  <a:txBody>
                    <a:bodyPr/>
                    <a:lstStyle/>
                    <a:p>
                      <a:endParaRPr lang="en-US" sz="1200" b="0" dirty="0"/>
                    </a:p>
                  </a:txBody>
                  <a:tcPr/>
                </a:tc>
                <a:tc hMerge="1">
                  <a:txBody>
                    <a:bodyPr/>
                    <a:lstStyle/>
                    <a:p>
                      <a:endParaRPr lang="en-US" sz="1200" b="0" dirty="0"/>
                    </a:p>
                  </a:txBody>
                  <a:tcPr/>
                </a:tc>
                <a:tc hMerge="1">
                  <a:txBody>
                    <a:bodyPr/>
                    <a:lstStyle/>
                    <a:p>
                      <a:endParaRPr lang="en-US" sz="1200" b="0" dirty="0"/>
                    </a:p>
                  </a:txBody>
                  <a:tcPr/>
                </a:tc>
                <a:tc hMerge="1">
                  <a:txBody>
                    <a:bodyPr/>
                    <a:lstStyle/>
                    <a:p>
                      <a:endParaRPr lang="en-US" sz="1200" b="0" dirty="0"/>
                    </a:p>
                  </a:txBody>
                  <a:tcPr/>
                </a:tc>
                <a:tc hMerge="1">
                  <a:txBody>
                    <a:bodyPr/>
                    <a:lstStyle/>
                    <a:p>
                      <a:endParaRPr lang="en-US" sz="1200" b="0" dirty="0"/>
                    </a:p>
                  </a:txBody>
                  <a:tcPr/>
                </a:tc>
                <a:tc hMerge="1">
                  <a:txBody>
                    <a:bodyPr/>
                    <a:lstStyle/>
                    <a:p>
                      <a:endParaRPr lang="en-US" sz="1200" b="0" dirty="0"/>
                    </a:p>
                  </a:txBody>
                  <a:tcPr/>
                </a:tc>
                <a:tc hMerge="1">
                  <a:txBody>
                    <a:bodyPr/>
                    <a:lstStyle/>
                    <a:p>
                      <a:endParaRPr lang="en-US" sz="1200" b="0" dirty="0"/>
                    </a:p>
                  </a:txBody>
                  <a:tcPr/>
                </a:tc>
                <a:tc hMerge="1">
                  <a:txBody>
                    <a:bodyPr/>
                    <a:lstStyle/>
                    <a:p>
                      <a:endParaRPr lang="en-US" sz="1200" b="0" dirty="0"/>
                    </a:p>
                  </a:txBody>
                  <a:tcPr/>
                </a:tc>
                <a:tc hMerge="1">
                  <a:txBody>
                    <a:bodyPr/>
                    <a:lstStyle/>
                    <a:p>
                      <a:endParaRPr lang="en-US" sz="1200" b="0" dirty="0"/>
                    </a:p>
                  </a:txBody>
                  <a:tcPr/>
                </a:tc>
                <a:tc hMerge="1">
                  <a:txBody>
                    <a:bodyPr/>
                    <a:lstStyle/>
                    <a:p>
                      <a:endParaRPr lang="en-US" sz="1200" b="0" dirty="0"/>
                    </a:p>
                  </a:txBody>
                  <a:tcPr/>
                </a:tc>
                <a:tc hMerge="1">
                  <a:txBody>
                    <a:bodyPr/>
                    <a:lstStyle/>
                    <a:p>
                      <a:endParaRPr lang="en-US" sz="1200" b="0" dirty="0"/>
                    </a:p>
                  </a:txBody>
                  <a:tcPr/>
                </a:tc>
                <a:tc hMerge="1">
                  <a:txBody>
                    <a:bodyPr/>
                    <a:lstStyle/>
                    <a:p>
                      <a:endParaRPr lang="en-US" sz="1200" b="0" dirty="0"/>
                    </a:p>
                  </a:txBody>
                  <a:tcPr/>
                </a:tc>
                <a:tc hMerge="1">
                  <a:txBody>
                    <a:bodyPr/>
                    <a:lstStyle/>
                    <a:p>
                      <a:endParaRPr lang="en-US" sz="1200" b="0" dirty="0"/>
                    </a:p>
                  </a:txBody>
                  <a:tcPr/>
                </a:tc>
                <a:tc hMerge="1">
                  <a:txBody>
                    <a:bodyPr/>
                    <a:lstStyle/>
                    <a:p>
                      <a:endParaRPr lang="en-US" sz="1200" b="0" dirty="0"/>
                    </a:p>
                  </a:txBody>
                  <a:tcPr/>
                </a:tc>
                <a:tc hMerge="1">
                  <a:txBody>
                    <a:bodyPr/>
                    <a:lstStyle/>
                    <a:p>
                      <a:endParaRPr lang="en-US" sz="1200" b="0" dirty="0"/>
                    </a:p>
                  </a:txBody>
                  <a:tcPr/>
                </a:tc>
                <a:tc hMerge="1">
                  <a:txBody>
                    <a:bodyPr/>
                    <a:lstStyle/>
                    <a:p>
                      <a:endParaRPr lang="en-US" sz="1200" b="0" dirty="0"/>
                    </a:p>
                  </a:txBody>
                  <a:tcPr/>
                </a:tc>
                <a:tc hMerge="1">
                  <a:txBody>
                    <a:bodyPr/>
                    <a:lstStyle/>
                    <a:p>
                      <a:endParaRPr lang="en-US" sz="1200" b="0" dirty="0"/>
                    </a:p>
                  </a:txBody>
                  <a:tcPr/>
                </a:tc>
                <a:tc hMerge="1">
                  <a:txBody>
                    <a:bodyPr/>
                    <a:lstStyle/>
                    <a:p>
                      <a:pPr algn="ctr"/>
                      <a:endParaRPr lang="en-US" sz="1200" b="0" dirty="0"/>
                    </a:p>
                  </a:txBody>
                  <a:tcPr>
                    <a:solidFill>
                      <a:srgbClr val="63238C"/>
                    </a:solidFill>
                  </a:tcPr>
                </a:tc>
                <a:tc hMerge="1">
                  <a:txBody>
                    <a:bodyPr/>
                    <a:lstStyle/>
                    <a:p>
                      <a:pPr algn="ctr"/>
                      <a:endParaRPr lang="en-US" sz="1200" b="0" dirty="0"/>
                    </a:p>
                  </a:txBody>
                  <a:tcPr>
                    <a:solidFill>
                      <a:srgbClr val="63238C"/>
                    </a:solidFill>
                  </a:tcPr>
                </a:tc>
                <a:tc hMerge="1">
                  <a:txBody>
                    <a:bodyPr/>
                    <a:lstStyle/>
                    <a:p>
                      <a:pPr algn="ctr"/>
                      <a:endParaRPr lang="en-US" sz="1200" b="0" dirty="0"/>
                    </a:p>
                  </a:txBody>
                  <a:tcPr>
                    <a:solidFill>
                      <a:srgbClr val="63238C"/>
                    </a:solidFill>
                  </a:tcPr>
                </a:tc>
                <a:tc hMerge="1">
                  <a:txBody>
                    <a:bodyPr/>
                    <a:lstStyle/>
                    <a:p>
                      <a:pPr algn="ctr"/>
                      <a:endParaRPr lang="en-US" sz="1200" b="0" dirty="0"/>
                    </a:p>
                  </a:txBody>
                  <a:tcPr>
                    <a:solidFill>
                      <a:srgbClr val="63238C"/>
                    </a:solidFill>
                  </a:tcPr>
                </a:tc>
                <a:tc hMerge="1">
                  <a:txBody>
                    <a:bodyPr/>
                    <a:lstStyle/>
                    <a:p>
                      <a:pPr algn="ctr"/>
                      <a:endParaRPr lang="en-US" sz="1200" b="0" dirty="0"/>
                    </a:p>
                  </a:txBody>
                  <a:tcPr>
                    <a:solidFill>
                      <a:srgbClr val="63238C"/>
                    </a:solidFill>
                  </a:tcPr>
                </a:tc>
                <a:tc hMerge="1">
                  <a:txBody>
                    <a:bodyPr/>
                    <a:lstStyle/>
                    <a:p>
                      <a:pPr algn="ctr"/>
                      <a:endParaRPr lang="en-US" sz="1200" b="0" dirty="0"/>
                    </a:p>
                  </a:txBody>
                  <a:tcPr>
                    <a:solidFill>
                      <a:srgbClr val="63238C"/>
                    </a:solidFill>
                  </a:tcPr>
                </a:tc>
                <a:tc hMerge="1">
                  <a:txBody>
                    <a:bodyPr/>
                    <a:lstStyle/>
                    <a:p>
                      <a:pPr algn="ctr"/>
                      <a:endParaRPr lang="en-US" sz="1200" b="0" dirty="0"/>
                    </a:p>
                  </a:txBody>
                  <a:tcPr>
                    <a:solidFill>
                      <a:srgbClr val="63238C"/>
                    </a:solidFill>
                  </a:tcPr>
                </a:tc>
                <a:tc hMerge="1">
                  <a:txBody>
                    <a:bodyPr/>
                    <a:lstStyle/>
                    <a:p>
                      <a:pPr algn="ctr"/>
                      <a:endParaRPr lang="en-US" sz="1200" b="0" dirty="0"/>
                    </a:p>
                  </a:txBody>
                  <a:tcPr>
                    <a:solidFill>
                      <a:srgbClr val="63238C"/>
                    </a:solidFill>
                  </a:tcPr>
                </a:tc>
                <a:tc hMerge="1">
                  <a:txBody>
                    <a:bodyPr/>
                    <a:lstStyle/>
                    <a:p>
                      <a:pPr algn="ctr"/>
                      <a:endParaRPr lang="en-US" sz="1200" b="0" dirty="0"/>
                    </a:p>
                  </a:txBody>
                  <a:tcPr>
                    <a:solidFill>
                      <a:srgbClr val="63238C"/>
                    </a:solidFill>
                  </a:tcPr>
                </a:tc>
                <a:tc hMerge="1">
                  <a:txBody>
                    <a:bodyPr/>
                    <a:lstStyle/>
                    <a:p>
                      <a:pPr algn="ctr"/>
                      <a:endParaRPr lang="en-US" sz="1200" b="0" dirty="0"/>
                    </a:p>
                  </a:txBody>
                  <a:tcPr>
                    <a:solidFill>
                      <a:srgbClr val="63238C"/>
                    </a:solidFill>
                  </a:tcPr>
                </a:tc>
                <a:extLst>
                  <a:ext uri="{0D108BD9-81ED-4DB2-BD59-A6C34878D82A}">
                    <a16:rowId xmlns:a16="http://schemas.microsoft.com/office/drawing/2014/main" val="63059290"/>
                  </a:ext>
                </a:extLst>
              </a:tr>
              <a:tr h="227206">
                <a:tc>
                  <a:txBody>
                    <a:bodyPr/>
                    <a:lstStyle/>
                    <a:p>
                      <a:r>
                        <a:rPr lang="en-US" sz="700" b="0" dirty="0"/>
                        <a:t>14</a:t>
                      </a:r>
                    </a:p>
                  </a:txBody>
                  <a:tcPr>
                    <a:lnB w="12700" cap="flat" cmpd="sng" algn="ctr">
                      <a:solidFill>
                        <a:schemeClr val="bg1">
                          <a:lumMod val="85000"/>
                        </a:schemeClr>
                      </a:solidFill>
                      <a:prstDash val="solid"/>
                      <a:round/>
                      <a:headEnd type="none" w="med" len="med"/>
                      <a:tailEnd type="none" w="med" len="med"/>
                    </a:lnB>
                  </a:tcPr>
                </a:tc>
                <a:tc>
                  <a:txBody>
                    <a:bodyPr/>
                    <a:lstStyle/>
                    <a:p>
                      <a:r>
                        <a:rPr lang="en-US" sz="700" b="0" dirty="0"/>
                        <a:t>15</a:t>
                      </a:r>
                    </a:p>
                  </a:txBody>
                  <a:tcPr>
                    <a:lnB w="12700" cap="flat" cmpd="sng" algn="ctr">
                      <a:solidFill>
                        <a:schemeClr val="bg1">
                          <a:lumMod val="85000"/>
                        </a:schemeClr>
                      </a:solidFill>
                      <a:prstDash val="solid"/>
                      <a:round/>
                      <a:headEnd type="none" w="med" len="med"/>
                      <a:tailEnd type="none" w="med" len="med"/>
                    </a:lnB>
                  </a:tcPr>
                </a:tc>
                <a:tc>
                  <a:txBody>
                    <a:bodyPr/>
                    <a:lstStyle/>
                    <a:p>
                      <a:r>
                        <a:rPr lang="en-US" sz="700" b="0" dirty="0"/>
                        <a:t>16</a:t>
                      </a:r>
                    </a:p>
                  </a:txBody>
                  <a:tcPr>
                    <a:lnB w="12700" cap="flat" cmpd="sng" algn="ctr">
                      <a:solidFill>
                        <a:schemeClr val="bg1">
                          <a:lumMod val="85000"/>
                        </a:schemeClr>
                      </a:solidFill>
                      <a:prstDash val="solid"/>
                      <a:round/>
                      <a:headEnd type="none" w="med" len="med"/>
                      <a:tailEnd type="none" w="med" len="med"/>
                    </a:lnB>
                  </a:tcPr>
                </a:tc>
                <a:tc>
                  <a:txBody>
                    <a:bodyPr/>
                    <a:lstStyle/>
                    <a:p>
                      <a:r>
                        <a:rPr lang="en-US" sz="700" b="0" dirty="0"/>
                        <a:t>17</a:t>
                      </a:r>
                    </a:p>
                  </a:txBody>
                  <a:tcPr>
                    <a:lnB w="12700" cap="flat" cmpd="sng" algn="ctr">
                      <a:solidFill>
                        <a:schemeClr val="bg1">
                          <a:lumMod val="85000"/>
                        </a:schemeClr>
                      </a:solidFill>
                      <a:prstDash val="solid"/>
                      <a:round/>
                      <a:headEnd type="none" w="med" len="med"/>
                      <a:tailEnd type="none" w="med" len="med"/>
                    </a:lnB>
                  </a:tcPr>
                </a:tc>
                <a:tc>
                  <a:txBody>
                    <a:bodyPr/>
                    <a:lstStyle/>
                    <a:p>
                      <a:r>
                        <a:rPr lang="en-US" sz="700" b="0" dirty="0"/>
                        <a:t>18</a:t>
                      </a:r>
                    </a:p>
                  </a:txBody>
                  <a:tcPr>
                    <a:lnB w="12700" cap="flat" cmpd="sng" algn="ctr">
                      <a:solidFill>
                        <a:schemeClr val="bg1">
                          <a:lumMod val="85000"/>
                        </a:schemeClr>
                      </a:solidFill>
                      <a:prstDash val="solid"/>
                      <a:round/>
                      <a:headEnd type="none" w="med" len="med"/>
                      <a:tailEnd type="none" w="med" len="med"/>
                    </a:lnB>
                  </a:tcPr>
                </a:tc>
                <a:tc>
                  <a:txBody>
                    <a:bodyPr/>
                    <a:lstStyle/>
                    <a:p>
                      <a:r>
                        <a:rPr lang="en-US" sz="700" b="0" dirty="0"/>
                        <a:t>19</a:t>
                      </a:r>
                    </a:p>
                  </a:txBody>
                  <a:tcPr>
                    <a:lnB w="12700" cap="flat" cmpd="sng" algn="ctr">
                      <a:solidFill>
                        <a:schemeClr val="bg1">
                          <a:lumMod val="85000"/>
                        </a:schemeClr>
                      </a:solidFill>
                      <a:prstDash val="solid"/>
                      <a:round/>
                      <a:headEnd type="none" w="med" len="med"/>
                      <a:tailEnd type="none" w="med" len="med"/>
                    </a:lnB>
                  </a:tcPr>
                </a:tc>
                <a:tc>
                  <a:txBody>
                    <a:bodyPr/>
                    <a:lstStyle/>
                    <a:p>
                      <a:r>
                        <a:rPr lang="en-US" sz="700" b="0" dirty="0"/>
                        <a:t>20</a:t>
                      </a:r>
                    </a:p>
                  </a:txBody>
                  <a:tcPr>
                    <a:lnB w="12700" cap="flat" cmpd="sng" algn="ctr">
                      <a:solidFill>
                        <a:schemeClr val="bg1">
                          <a:lumMod val="85000"/>
                        </a:schemeClr>
                      </a:solidFill>
                      <a:prstDash val="solid"/>
                      <a:round/>
                      <a:headEnd type="none" w="med" len="med"/>
                      <a:tailEnd type="none" w="med" len="med"/>
                    </a:lnB>
                  </a:tcPr>
                </a:tc>
                <a:tc>
                  <a:txBody>
                    <a:bodyPr/>
                    <a:lstStyle/>
                    <a:p>
                      <a:r>
                        <a:rPr lang="en-US" sz="700" b="0" dirty="0"/>
                        <a:t>21</a:t>
                      </a:r>
                    </a:p>
                  </a:txBody>
                  <a:tcPr>
                    <a:lnB w="12700" cap="flat" cmpd="sng" algn="ctr">
                      <a:solidFill>
                        <a:schemeClr val="bg1">
                          <a:lumMod val="85000"/>
                        </a:schemeClr>
                      </a:solidFill>
                      <a:prstDash val="solid"/>
                      <a:round/>
                      <a:headEnd type="none" w="med" len="med"/>
                      <a:tailEnd type="none" w="med" len="med"/>
                    </a:lnB>
                  </a:tcPr>
                </a:tc>
                <a:tc>
                  <a:txBody>
                    <a:bodyPr/>
                    <a:lstStyle/>
                    <a:p>
                      <a:r>
                        <a:rPr lang="en-US" sz="700" b="0" dirty="0"/>
                        <a:t>22</a:t>
                      </a:r>
                    </a:p>
                  </a:txBody>
                  <a:tcPr>
                    <a:lnB w="12700" cap="flat" cmpd="sng" algn="ctr">
                      <a:solidFill>
                        <a:schemeClr val="bg1">
                          <a:lumMod val="85000"/>
                        </a:schemeClr>
                      </a:solidFill>
                      <a:prstDash val="solid"/>
                      <a:round/>
                      <a:headEnd type="none" w="med" len="med"/>
                      <a:tailEnd type="none" w="med" len="med"/>
                    </a:lnB>
                  </a:tcPr>
                </a:tc>
                <a:tc>
                  <a:txBody>
                    <a:bodyPr/>
                    <a:lstStyle/>
                    <a:p>
                      <a:r>
                        <a:rPr lang="en-US" sz="700" b="0" dirty="0"/>
                        <a:t>23</a:t>
                      </a:r>
                    </a:p>
                  </a:txBody>
                  <a:tcPr>
                    <a:lnB w="12700" cap="flat" cmpd="sng" algn="ctr">
                      <a:solidFill>
                        <a:schemeClr val="bg1">
                          <a:lumMod val="85000"/>
                        </a:schemeClr>
                      </a:solidFill>
                      <a:prstDash val="solid"/>
                      <a:round/>
                      <a:headEnd type="none" w="med" len="med"/>
                      <a:tailEnd type="none" w="med" len="med"/>
                    </a:lnB>
                  </a:tcPr>
                </a:tc>
                <a:tc>
                  <a:txBody>
                    <a:bodyPr/>
                    <a:lstStyle/>
                    <a:p>
                      <a:r>
                        <a:rPr lang="en-US" sz="700" b="0" dirty="0"/>
                        <a:t>24</a:t>
                      </a:r>
                    </a:p>
                  </a:txBody>
                  <a:tcPr>
                    <a:lnB w="12700" cap="flat" cmpd="sng" algn="ctr">
                      <a:solidFill>
                        <a:schemeClr val="bg1">
                          <a:lumMod val="85000"/>
                        </a:schemeClr>
                      </a:solidFill>
                      <a:prstDash val="solid"/>
                      <a:round/>
                      <a:headEnd type="none" w="med" len="med"/>
                      <a:tailEnd type="none" w="med" len="med"/>
                    </a:lnB>
                  </a:tcPr>
                </a:tc>
                <a:tc>
                  <a:txBody>
                    <a:bodyPr/>
                    <a:lstStyle/>
                    <a:p>
                      <a:r>
                        <a:rPr lang="en-US" sz="700" b="0" dirty="0"/>
                        <a:t>25</a:t>
                      </a:r>
                    </a:p>
                  </a:txBody>
                  <a:tcPr>
                    <a:lnB w="12700" cap="flat" cmpd="sng" algn="ctr">
                      <a:solidFill>
                        <a:schemeClr val="bg1">
                          <a:lumMod val="85000"/>
                        </a:schemeClr>
                      </a:solidFill>
                      <a:prstDash val="solid"/>
                      <a:round/>
                      <a:headEnd type="none" w="med" len="med"/>
                      <a:tailEnd type="none" w="med" len="med"/>
                    </a:lnB>
                  </a:tcPr>
                </a:tc>
                <a:tc>
                  <a:txBody>
                    <a:bodyPr/>
                    <a:lstStyle/>
                    <a:p>
                      <a:r>
                        <a:rPr lang="en-US" sz="700" b="0" kern="1200" dirty="0">
                          <a:solidFill>
                            <a:schemeClr val="dk1"/>
                          </a:solidFill>
                          <a:latin typeface="+mn-lt"/>
                          <a:ea typeface="+mn-ea"/>
                          <a:cs typeface="+mn-cs"/>
                        </a:rPr>
                        <a:t>26</a:t>
                      </a:r>
                    </a:p>
                  </a:txBody>
                  <a:tcPr>
                    <a:lnB w="12700" cap="flat" cmpd="sng" algn="ctr">
                      <a:solidFill>
                        <a:schemeClr val="bg1">
                          <a:lumMod val="85000"/>
                        </a:schemeClr>
                      </a:solidFill>
                      <a:prstDash val="solid"/>
                      <a:round/>
                      <a:headEnd type="none" w="med" len="med"/>
                      <a:tailEnd type="none" w="med" len="med"/>
                    </a:lnB>
                  </a:tcPr>
                </a:tc>
                <a:tc>
                  <a:txBody>
                    <a:bodyPr/>
                    <a:lstStyle/>
                    <a:p>
                      <a:r>
                        <a:rPr lang="en-US" sz="700" b="0" kern="1200" dirty="0">
                          <a:solidFill>
                            <a:schemeClr val="dk1"/>
                          </a:solidFill>
                          <a:latin typeface="+mn-lt"/>
                          <a:ea typeface="+mn-ea"/>
                          <a:cs typeface="+mn-cs"/>
                        </a:rPr>
                        <a:t>27</a:t>
                      </a:r>
                    </a:p>
                  </a:txBody>
                  <a:tcPr>
                    <a:lnB w="12700" cap="flat" cmpd="sng" algn="ctr">
                      <a:solidFill>
                        <a:schemeClr val="bg1">
                          <a:lumMod val="85000"/>
                        </a:schemeClr>
                      </a:solidFill>
                      <a:prstDash val="solid"/>
                      <a:round/>
                      <a:headEnd type="none" w="med" len="med"/>
                      <a:tailEnd type="none" w="med" len="med"/>
                    </a:lnB>
                  </a:tcPr>
                </a:tc>
                <a:tc>
                  <a:txBody>
                    <a:bodyPr/>
                    <a:lstStyle/>
                    <a:p>
                      <a:r>
                        <a:rPr lang="en-US" sz="700" b="0" kern="1200" dirty="0">
                          <a:solidFill>
                            <a:schemeClr val="dk1"/>
                          </a:solidFill>
                          <a:latin typeface="+mn-lt"/>
                          <a:ea typeface="+mn-ea"/>
                          <a:cs typeface="+mn-cs"/>
                        </a:rPr>
                        <a:t>28</a:t>
                      </a:r>
                    </a:p>
                  </a:txBody>
                  <a:tcPr>
                    <a:lnB w="12700" cap="flat" cmpd="sng" algn="ctr">
                      <a:solidFill>
                        <a:schemeClr val="bg1">
                          <a:lumMod val="85000"/>
                        </a:schemeClr>
                      </a:solidFill>
                      <a:prstDash val="solid"/>
                      <a:round/>
                      <a:headEnd type="none" w="med" len="med"/>
                      <a:tailEnd type="none" w="med" len="med"/>
                    </a:lnB>
                  </a:tcPr>
                </a:tc>
                <a:tc>
                  <a:txBody>
                    <a:bodyPr/>
                    <a:lstStyle/>
                    <a:p>
                      <a:r>
                        <a:rPr lang="en-US" sz="700" b="0" kern="1200" dirty="0">
                          <a:solidFill>
                            <a:schemeClr val="dk1"/>
                          </a:solidFill>
                          <a:latin typeface="+mn-lt"/>
                          <a:ea typeface="+mn-ea"/>
                          <a:cs typeface="+mn-cs"/>
                        </a:rPr>
                        <a:t>29</a:t>
                      </a:r>
                    </a:p>
                  </a:txBody>
                  <a:tcPr>
                    <a:lnB w="12700" cap="flat" cmpd="sng" algn="ctr">
                      <a:solidFill>
                        <a:schemeClr val="bg1">
                          <a:lumMod val="85000"/>
                        </a:schemeClr>
                      </a:solidFill>
                      <a:prstDash val="solid"/>
                      <a:round/>
                      <a:headEnd type="none" w="med" len="med"/>
                      <a:tailEnd type="none" w="med" len="med"/>
                    </a:lnB>
                  </a:tcPr>
                </a:tc>
                <a:tc>
                  <a:txBody>
                    <a:bodyPr/>
                    <a:lstStyle/>
                    <a:p>
                      <a:r>
                        <a:rPr lang="en-US" sz="700" b="0" kern="1200" dirty="0">
                          <a:solidFill>
                            <a:schemeClr val="dk1"/>
                          </a:solidFill>
                          <a:latin typeface="+mn-lt"/>
                          <a:ea typeface="+mn-ea"/>
                          <a:cs typeface="+mn-cs"/>
                        </a:rPr>
                        <a:t>30</a:t>
                      </a:r>
                    </a:p>
                  </a:txBody>
                  <a:tcPr>
                    <a:lnB w="12700" cap="flat" cmpd="sng" algn="ctr">
                      <a:solidFill>
                        <a:schemeClr val="bg1">
                          <a:lumMod val="85000"/>
                        </a:schemeClr>
                      </a:solidFill>
                      <a:prstDash val="solid"/>
                      <a:round/>
                      <a:headEnd type="none" w="med" len="med"/>
                      <a:tailEnd type="none" w="med" len="med"/>
                    </a:lnB>
                  </a:tcPr>
                </a:tc>
                <a:tc>
                  <a:txBody>
                    <a:bodyPr/>
                    <a:lstStyle/>
                    <a:p>
                      <a:r>
                        <a:rPr lang="en-US" sz="700" b="0" kern="1200" dirty="0">
                          <a:solidFill>
                            <a:schemeClr val="dk1"/>
                          </a:solidFill>
                          <a:latin typeface="+mn-lt"/>
                          <a:ea typeface="+mn-ea"/>
                          <a:cs typeface="+mn-cs"/>
                        </a:rPr>
                        <a:t>01</a:t>
                      </a:r>
                    </a:p>
                  </a:txBody>
                  <a:tcPr>
                    <a:lnB w="12700" cap="flat" cmpd="sng" algn="ctr">
                      <a:solidFill>
                        <a:schemeClr val="bg1">
                          <a:lumMod val="85000"/>
                        </a:schemeClr>
                      </a:solidFill>
                      <a:prstDash val="solid"/>
                      <a:round/>
                      <a:headEnd type="none" w="med" len="med"/>
                      <a:tailEnd type="none" w="med" len="med"/>
                    </a:lnB>
                  </a:tcPr>
                </a:tc>
                <a:tc>
                  <a:txBody>
                    <a:bodyPr/>
                    <a:lstStyle/>
                    <a:p>
                      <a:r>
                        <a:rPr lang="en-US" sz="700" b="0" kern="1200" dirty="0">
                          <a:solidFill>
                            <a:schemeClr val="dk1"/>
                          </a:solidFill>
                          <a:latin typeface="+mn-lt"/>
                          <a:ea typeface="+mn-ea"/>
                          <a:cs typeface="+mn-cs"/>
                        </a:rPr>
                        <a:t>02</a:t>
                      </a:r>
                    </a:p>
                  </a:txBody>
                  <a:tcPr>
                    <a:lnB w="12700" cap="flat" cmpd="sng" algn="ctr">
                      <a:solidFill>
                        <a:schemeClr val="bg1">
                          <a:lumMod val="85000"/>
                        </a:schemeClr>
                      </a:solidFill>
                      <a:prstDash val="solid"/>
                      <a:round/>
                      <a:headEnd type="none" w="med" len="med"/>
                      <a:tailEnd type="none" w="med" len="med"/>
                    </a:lnB>
                  </a:tcPr>
                </a:tc>
                <a:tc>
                  <a:txBody>
                    <a:bodyPr/>
                    <a:lstStyle/>
                    <a:p>
                      <a:r>
                        <a:rPr lang="en-US" sz="700" b="0" kern="1200" dirty="0">
                          <a:solidFill>
                            <a:schemeClr val="dk1"/>
                          </a:solidFill>
                          <a:latin typeface="+mn-lt"/>
                          <a:ea typeface="+mn-ea"/>
                          <a:cs typeface="+mn-cs"/>
                        </a:rPr>
                        <a:t>03</a:t>
                      </a:r>
                    </a:p>
                  </a:txBody>
                  <a:tcPr>
                    <a:lnB w="12700" cap="flat" cmpd="sng" algn="ctr">
                      <a:solidFill>
                        <a:schemeClr val="bg1">
                          <a:lumMod val="85000"/>
                        </a:schemeClr>
                      </a:solidFill>
                      <a:prstDash val="solid"/>
                      <a:round/>
                      <a:headEnd type="none" w="med" len="med"/>
                      <a:tailEnd type="none" w="med" len="med"/>
                    </a:lnB>
                  </a:tcPr>
                </a:tc>
                <a:tc>
                  <a:txBody>
                    <a:bodyPr/>
                    <a:lstStyle/>
                    <a:p>
                      <a:r>
                        <a:rPr lang="en-US" sz="700" b="0" kern="1200" dirty="0">
                          <a:solidFill>
                            <a:schemeClr val="dk1"/>
                          </a:solidFill>
                          <a:latin typeface="+mn-lt"/>
                          <a:ea typeface="+mn-ea"/>
                          <a:cs typeface="+mn-cs"/>
                        </a:rPr>
                        <a:t>04</a:t>
                      </a:r>
                    </a:p>
                  </a:txBody>
                  <a:tcPr>
                    <a:lnB w="12700" cap="flat" cmpd="sng" algn="ctr">
                      <a:solidFill>
                        <a:schemeClr val="bg1">
                          <a:lumMod val="85000"/>
                        </a:schemeClr>
                      </a:solidFill>
                      <a:prstDash val="solid"/>
                      <a:round/>
                      <a:headEnd type="none" w="med" len="med"/>
                      <a:tailEnd type="none" w="med" len="med"/>
                    </a:lnB>
                  </a:tcPr>
                </a:tc>
                <a:tc>
                  <a:txBody>
                    <a:bodyPr/>
                    <a:lstStyle/>
                    <a:p>
                      <a:r>
                        <a:rPr lang="en-US" sz="700" b="0" kern="1200" dirty="0">
                          <a:solidFill>
                            <a:schemeClr val="dk1"/>
                          </a:solidFill>
                          <a:latin typeface="+mn-lt"/>
                          <a:ea typeface="+mn-ea"/>
                          <a:cs typeface="+mn-cs"/>
                        </a:rPr>
                        <a:t>05</a:t>
                      </a:r>
                    </a:p>
                  </a:txBody>
                  <a:tcPr>
                    <a:lnB w="12700" cap="flat" cmpd="sng" algn="ctr">
                      <a:solidFill>
                        <a:schemeClr val="bg1">
                          <a:lumMod val="85000"/>
                        </a:schemeClr>
                      </a:solidFill>
                      <a:prstDash val="solid"/>
                      <a:round/>
                      <a:headEnd type="none" w="med" len="med"/>
                      <a:tailEnd type="none" w="med" len="med"/>
                    </a:lnB>
                  </a:tcPr>
                </a:tc>
                <a:tc>
                  <a:txBody>
                    <a:bodyPr/>
                    <a:lstStyle/>
                    <a:p>
                      <a:r>
                        <a:rPr lang="en-US" sz="700" b="0" kern="1200" dirty="0">
                          <a:solidFill>
                            <a:schemeClr val="dk1"/>
                          </a:solidFill>
                          <a:latin typeface="+mn-lt"/>
                          <a:ea typeface="+mn-ea"/>
                          <a:cs typeface="+mn-cs"/>
                        </a:rPr>
                        <a:t>06</a:t>
                      </a:r>
                    </a:p>
                  </a:txBody>
                  <a:tcPr>
                    <a:lnB w="12700" cap="flat" cmpd="sng" algn="ctr">
                      <a:solidFill>
                        <a:schemeClr val="bg1">
                          <a:lumMod val="85000"/>
                        </a:schemeClr>
                      </a:solidFill>
                      <a:prstDash val="solid"/>
                      <a:round/>
                      <a:headEnd type="none" w="med" len="med"/>
                      <a:tailEnd type="none" w="med" len="med"/>
                    </a:lnB>
                  </a:tcPr>
                </a:tc>
                <a:tc>
                  <a:txBody>
                    <a:bodyPr/>
                    <a:lstStyle/>
                    <a:p>
                      <a:r>
                        <a:rPr lang="en-US" sz="700" b="0" kern="1200" dirty="0">
                          <a:solidFill>
                            <a:schemeClr val="dk1"/>
                          </a:solidFill>
                          <a:latin typeface="+mn-lt"/>
                          <a:ea typeface="+mn-ea"/>
                          <a:cs typeface="+mn-cs"/>
                        </a:rPr>
                        <a:t>07</a:t>
                      </a:r>
                    </a:p>
                  </a:txBody>
                  <a:tcPr>
                    <a:lnB w="12700" cap="flat" cmpd="sng" algn="ctr">
                      <a:solidFill>
                        <a:schemeClr val="bg1">
                          <a:lumMod val="85000"/>
                        </a:schemeClr>
                      </a:solidFill>
                      <a:prstDash val="solid"/>
                      <a:round/>
                      <a:headEnd type="none" w="med" len="med"/>
                      <a:tailEnd type="none" w="med" len="med"/>
                    </a:lnB>
                  </a:tcPr>
                </a:tc>
                <a:tc>
                  <a:txBody>
                    <a:bodyPr/>
                    <a:lstStyle/>
                    <a:p>
                      <a:r>
                        <a:rPr lang="en-US" sz="700" b="0" kern="1200" dirty="0">
                          <a:solidFill>
                            <a:schemeClr val="dk1"/>
                          </a:solidFill>
                          <a:latin typeface="+mn-lt"/>
                          <a:ea typeface="+mn-ea"/>
                          <a:cs typeface="+mn-cs"/>
                        </a:rPr>
                        <a:t>08</a:t>
                      </a:r>
                    </a:p>
                  </a:txBody>
                  <a:tcPr>
                    <a:lnB w="12700" cap="flat" cmpd="sng" algn="ctr">
                      <a:solidFill>
                        <a:schemeClr val="bg1">
                          <a:lumMod val="85000"/>
                        </a:schemeClr>
                      </a:solidFill>
                      <a:prstDash val="solid"/>
                      <a:round/>
                      <a:headEnd type="none" w="med" len="med"/>
                      <a:tailEnd type="none" w="med" len="med"/>
                    </a:lnB>
                  </a:tcPr>
                </a:tc>
                <a:tc>
                  <a:txBody>
                    <a:bodyPr/>
                    <a:lstStyle/>
                    <a:p>
                      <a:r>
                        <a:rPr lang="en-US" sz="700" b="0" kern="1200" dirty="0">
                          <a:solidFill>
                            <a:schemeClr val="dk1"/>
                          </a:solidFill>
                          <a:latin typeface="+mn-lt"/>
                          <a:ea typeface="+mn-ea"/>
                          <a:cs typeface="+mn-cs"/>
                        </a:rPr>
                        <a:t>09</a:t>
                      </a:r>
                    </a:p>
                  </a:txBody>
                  <a:tcPr>
                    <a:lnB w="12700" cap="flat" cmpd="sng" algn="ctr">
                      <a:solidFill>
                        <a:schemeClr val="bg1">
                          <a:lumMod val="85000"/>
                        </a:schemeClr>
                      </a:solidFill>
                      <a:prstDash val="solid"/>
                      <a:round/>
                      <a:headEnd type="none" w="med" len="med"/>
                      <a:tailEnd type="none" w="med" len="med"/>
                    </a:lnB>
                  </a:tcPr>
                </a:tc>
                <a:tc>
                  <a:txBody>
                    <a:bodyPr/>
                    <a:lstStyle/>
                    <a:p>
                      <a:r>
                        <a:rPr lang="en-US" sz="700" b="0" kern="1200" dirty="0">
                          <a:solidFill>
                            <a:schemeClr val="dk1"/>
                          </a:solidFill>
                          <a:latin typeface="+mn-lt"/>
                          <a:ea typeface="+mn-ea"/>
                          <a:cs typeface="+mn-cs"/>
                        </a:rPr>
                        <a:t>10</a:t>
                      </a:r>
                    </a:p>
                  </a:txBody>
                  <a:tcPr>
                    <a:lnB w="12700" cap="flat" cmpd="sng" algn="ctr">
                      <a:solidFill>
                        <a:schemeClr val="bg1">
                          <a:lumMod val="85000"/>
                        </a:schemeClr>
                      </a:solidFill>
                      <a:prstDash val="solid"/>
                      <a:round/>
                      <a:headEnd type="none" w="med" len="med"/>
                      <a:tailEnd type="none" w="med" len="med"/>
                    </a:lnB>
                  </a:tcPr>
                </a:tc>
                <a:tc>
                  <a:txBody>
                    <a:bodyPr/>
                    <a:lstStyle/>
                    <a:p>
                      <a:r>
                        <a:rPr lang="en-US" sz="700" b="0" kern="1200" dirty="0">
                          <a:solidFill>
                            <a:schemeClr val="dk1"/>
                          </a:solidFill>
                          <a:latin typeface="+mn-lt"/>
                          <a:ea typeface="+mn-ea"/>
                          <a:cs typeface="+mn-cs"/>
                        </a:rPr>
                        <a:t>11</a:t>
                      </a:r>
                    </a:p>
                  </a:txBody>
                  <a:tcPr>
                    <a:lnB w="12700" cap="flat" cmpd="sng" algn="ctr">
                      <a:solidFill>
                        <a:schemeClr val="bg1">
                          <a:lumMod val="85000"/>
                        </a:schemeClr>
                      </a:solidFill>
                      <a:prstDash val="solid"/>
                      <a:round/>
                      <a:headEnd type="none" w="med" len="med"/>
                      <a:tailEnd type="none" w="med" len="med"/>
                    </a:lnB>
                  </a:tcPr>
                </a:tc>
                <a:tc>
                  <a:txBody>
                    <a:bodyPr/>
                    <a:lstStyle/>
                    <a:p>
                      <a:r>
                        <a:rPr lang="en-US" sz="700" b="0" kern="1200" dirty="0">
                          <a:solidFill>
                            <a:schemeClr val="dk1"/>
                          </a:solidFill>
                          <a:latin typeface="+mn-lt"/>
                          <a:ea typeface="+mn-ea"/>
                          <a:cs typeface="+mn-cs"/>
                        </a:rPr>
                        <a:t>12</a:t>
                      </a:r>
                    </a:p>
                  </a:txBody>
                  <a:tcPr>
                    <a:lnB w="12700" cap="flat" cmpd="sng" algn="ctr">
                      <a:solidFill>
                        <a:schemeClr val="bg1">
                          <a:lumMod val="85000"/>
                        </a:schemeClr>
                      </a:solidFill>
                      <a:prstDash val="solid"/>
                      <a:round/>
                      <a:headEnd type="none" w="med" len="med"/>
                      <a:tailEnd type="none" w="med" len="med"/>
                    </a:lnB>
                  </a:tcPr>
                </a:tc>
                <a:tc>
                  <a:txBody>
                    <a:bodyPr/>
                    <a:lstStyle/>
                    <a:p>
                      <a:r>
                        <a:rPr lang="en-US" sz="700" b="0" kern="1200" dirty="0">
                          <a:solidFill>
                            <a:schemeClr val="dk1"/>
                          </a:solidFill>
                          <a:latin typeface="+mn-lt"/>
                          <a:ea typeface="+mn-ea"/>
                          <a:cs typeface="+mn-cs"/>
                        </a:rPr>
                        <a:t>13</a:t>
                      </a:r>
                    </a:p>
                  </a:txBody>
                  <a:tcPr>
                    <a:lnB w="12700" cap="flat" cmpd="sng" algn="ctr">
                      <a:solidFill>
                        <a:schemeClr val="bg1">
                          <a:lumMod val="85000"/>
                        </a:schemeClr>
                      </a:solidFill>
                      <a:prstDash val="solid"/>
                      <a:round/>
                      <a:headEnd type="none" w="med" len="med"/>
                      <a:tailEnd type="none" w="med" len="med"/>
                    </a:lnB>
                  </a:tcPr>
                </a:tc>
                <a:tc>
                  <a:txBody>
                    <a:bodyPr/>
                    <a:lstStyle/>
                    <a:p>
                      <a:r>
                        <a:rPr lang="en-US" sz="700" b="0" kern="1200" dirty="0">
                          <a:solidFill>
                            <a:schemeClr val="dk1"/>
                          </a:solidFill>
                          <a:latin typeface="+mn-lt"/>
                          <a:ea typeface="+mn-ea"/>
                          <a:cs typeface="+mn-cs"/>
                        </a:rPr>
                        <a:t>14</a:t>
                      </a:r>
                    </a:p>
                  </a:txBody>
                  <a:tcPr>
                    <a:lnB w="12700" cap="flat" cmpd="sng" algn="ctr">
                      <a:solidFill>
                        <a:schemeClr val="bg1">
                          <a:lumMod val="85000"/>
                        </a:schemeClr>
                      </a:solidFill>
                      <a:prstDash val="solid"/>
                      <a:round/>
                      <a:headEnd type="none" w="med" len="med"/>
                      <a:tailEnd type="none" w="med" len="med"/>
                    </a:lnB>
                  </a:tcPr>
                </a:tc>
                <a:tc>
                  <a:txBody>
                    <a:bodyPr/>
                    <a:lstStyle/>
                    <a:p>
                      <a:r>
                        <a:rPr lang="en-US" sz="700" b="0" kern="1200" dirty="0">
                          <a:solidFill>
                            <a:schemeClr val="dk1"/>
                          </a:solidFill>
                          <a:latin typeface="+mn-lt"/>
                          <a:ea typeface="+mn-ea"/>
                          <a:cs typeface="+mn-cs"/>
                        </a:rPr>
                        <a:t>15</a:t>
                      </a:r>
                    </a:p>
                  </a:txBody>
                  <a:tcPr>
                    <a:lnB w="12700" cap="flat" cmpd="sng" algn="ctr">
                      <a:solidFill>
                        <a:schemeClr val="bg1">
                          <a:lumMod val="85000"/>
                        </a:schemeClr>
                      </a:solidFill>
                      <a:prstDash val="solid"/>
                      <a:round/>
                      <a:headEnd type="none" w="med" len="med"/>
                      <a:tailEnd type="none" w="med" len="med"/>
                    </a:lnB>
                  </a:tcPr>
                </a:tc>
                <a:tc>
                  <a:txBody>
                    <a:bodyPr/>
                    <a:lstStyle/>
                    <a:p>
                      <a:r>
                        <a:rPr lang="en-US" sz="700" b="0" kern="1200" dirty="0">
                          <a:solidFill>
                            <a:schemeClr val="dk1"/>
                          </a:solidFill>
                          <a:latin typeface="+mn-lt"/>
                          <a:ea typeface="+mn-ea"/>
                          <a:cs typeface="+mn-cs"/>
                        </a:rPr>
                        <a:t>16</a:t>
                      </a:r>
                    </a:p>
                  </a:txBody>
                  <a:tcPr>
                    <a:lnB w="12700" cap="flat" cmpd="sng" algn="ctr">
                      <a:solidFill>
                        <a:schemeClr val="bg1">
                          <a:lumMod val="85000"/>
                        </a:schemeClr>
                      </a:solidFill>
                      <a:prstDash val="solid"/>
                      <a:round/>
                      <a:headEnd type="none" w="med" len="med"/>
                      <a:tailEnd type="none" w="med" len="med"/>
                    </a:lnB>
                  </a:tcPr>
                </a:tc>
                <a:extLst>
                  <a:ext uri="{0D108BD9-81ED-4DB2-BD59-A6C34878D82A}">
                    <a16:rowId xmlns:a16="http://schemas.microsoft.com/office/drawing/2014/main" val="3665848677"/>
                  </a:ext>
                </a:extLst>
              </a:tr>
              <a:tr h="248934">
                <a:tc>
                  <a:txBody>
                    <a:bodyPr/>
                    <a:lstStyle/>
                    <a:p>
                      <a:endParaRPr lang="en-US" sz="700" b="0"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2"/>
                    </a:solidFill>
                  </a:tcPr>
                </a:tc>
                <a:tc>
                  <a:txBody>
                    <a:bodyPr/>
                    <a:lstStyle/>
                    <a:p>
                      <a:endParaRPr lang="en-US" sz="700" b="0"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2"/>
                    </a:solidFill>
                  </a:tcPr>
                </a:tc>
                <a:tc>
                  <a:txBody>
                    <a:bodyPr/>
                    <a:lstStyle/>
                    <a:p>
                      <a:endParaRPr lang="en-US" sz="700" b="0"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US" sz="700" b="0"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US" sz="700" b="0"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US" sz="700" b="0"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endParaRPr lang="en-US" sz="700" b="0"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endParaRPr lang="en-US" sz="700" b="0"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US" sz="700" b="0"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US" sz="700" b="0"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US" sz="700" b="0"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US" sz="700" b="0"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US" sz="700" b="0"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endParaRPr lang="en-US" sz="700" b="0"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endParaRPr lang="en-US" sz="700" b="0"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US" sz="700" b="0"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US" sz="700" b="0"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US" sz="700" b="0"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US" sz="700" b="0"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US" sz="700" b="0"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endParaRPr lang="en-US" sz="700" b="0"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endParaRPr lang="en-US" sz="700" b="0"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endParaRPr lang="en-US" sz="700" b="0"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endParaRPr lang="en-US" sz="700" b="0"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endParaRPr lang="en-US" sz="700" b="0"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endParaRPr lang="en-US" sz="700" b="0"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endParaRPr lang="en-US" sz="700" b="0"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endParaRPr lang="en-US" sz="700" b="0"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endParaRPr lang="en-US" sz="700" b="0"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endParaRPr lang="en-US" sz="700" b="0"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endParaRPr lang="en-US" sz="700" b="0"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endParaRPr lang="en-US" sz="700" b="0"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endParaRPr lang="en-US" sz="700" b="0"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783626347"/>
                  </a:ext>
                </a:extLst>
              </a:tr>
              <a:tr h="227206">
                <a:tc>
                  <a:txBody>
                    <a:bodyPr/>
                    <a:lstStyle/>
                    <a:p>
                      <a:endParaRPr lang="en-US" sz="700" b="0"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endParaRPr lang="en-US" sz="700" b="0"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endParaRPr lang="en-US" sz="700" b="0"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2"/>
                    </a:solidFill>
                  </a:tcPr>
                </a:tc>
                <a:tc>
                  <a:txBody>
                    <a:bodyPr/>
                    <a:lstStyle/>
                    <a:p>
                      <a:endParaRPr lang="en-US" sz="700" b="0"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2"/>
                    </a:solidFill>
                  </a:tcPr>
                </a:tc>
                <a:tc>
                  <a:txBody>
                    <a:bodyPr/>
                    <a:lstStyle/>
                    <a:p>
                      <a:endParaRPr lang="en-US" sz="700" b="0"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2"/>
                    </a:solidFill>
                  </a:tcPr>
                </a:tc>
                <a:tc>
                  <a:txBody>
                    <a:bodyPr/>
                    <a:lstStyle/>
                    <a:p>
                      <a:endParaRPr lang="en-US" sz="700" b="0"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endParaRPr lang="en-US" sz="700" b="0"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endParaRPr lang="en-US" sz="700" b="0"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2"/>
                    </a:solidFill>
                  </a:tcPr>
                </a:tc>
                <a:tc>
                  <a:txBody>
                    <a:bodyPr/>
                    <a:lstStyle/>
                    <a:p>
                      <a:endParaRPr lang="en-US" sz="700" b="0"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2"/>
                    </a:solidFill>
                  </a:tcPr>
                </a:tc>
                <a:tc>
                  <a:txBody>
                    <a:bodyPr/>
                    <a:lstStyle/>
                    <a:p>
                      <a:endParaRPr lang="en-US" sz="700" b="0"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2"/>
                    </a:solidFill>
                  </a:tcPr>
                </a:tc>
                <a:tc>
                  <a:txBody>
                    <a:bodyPr/>
                    <a:lstStyle/>
                    <a:p>
                      <a:endParaRPr lang="en-US" sz="700" b="0"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2"/>
                    </a:solidFill>
                  </a:tcPr>
                </a:tc>
                <a:tc>
                  <a:txBody>
                    <a:bodyPr/>
                    <a:lstStyle/>
                    <a:p>
                      <a:endParaRPr lang="en-US" sz="700" b="0"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2"/>
                    </a:solidFill>
                  </a:tcPr>
                </a:tc>
                <a:tc>
                  <a:txBody>
                    <a:bodyPr/>
                    <a:lstStyle/>
                    <a:p>
                      <a:endParaRPr lang="en-US" sz="700" b="0"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endParaRPr lang="en-US" sz="700" b="0"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endParaRPr lang="en-US" sz="700" b="0"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2"/>
                    </a:solidFill>
                  </a:tcPr>
                </a:tc>
                <a:tc>
                  <a:txBody>
                    <a:bodyPr/>
                    <a:lstStyle/>
                    <a:p>
                      <a:endParaRPr lang="en-US" sz="700" b="0"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2"/>
                    </a:solidFill>
                  </a:tcPr>
                </a:tc>
                <a:tc>
                  <a:txBody>
                    <a:bodyPr/>
                    <a:lstStyle/>
                    <a:p>
                      <a:endParaRPr lang="en-US" sz="700" b="0"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2"/>
                    </a:solidFill>
                  </a:tcPr>
                </a:tc>
                <a:tc>
                  <a:txBody>
                    <a:bodyPr/>
                    <a:lstStyle/>
                    <a:p>
                      <a:endParaRPr lang="en-US" sz="700" b="0"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2"/>
                    </a:solidFill>
                  </a:tcPr>
                </a:tc>
                <a:tc>
                  <a:txBody>
                    <a:bodyPr/>
                    <a:lstStyle/>
                    <a:p>
                      <a:endParaRPr lang="en-US" sz="700" b="0"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2"/>
                    </a:solidFill>
                  </a:tcPr>
                </a:tc>
                <a:tc>
                  <a:txBody>
                    <a:bodyPr/>
                    <a:lstStyle/>
                    <a:p>
                      <a:endParaRPr lang="en-US" sz="700" b="0"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endParaRPr lang="en-US" sz="700" b="0"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endParaRPr lang="en-US" sz="700" b="0"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2"/>
                    </a:solidFill>
                  </a:tcPr>
                </a:tc>
                <a:tc>
                  <a:txBody>
                    <a:bodyPr/>
                    <a:lstStyle/>
                    <a:p>
                      <a:endParaRPr lang="en-US" sz="700" b="0"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2"/>
                    </a:solidFill>
                  </a:tcPr>
                </a:tc>
                <a:tc>
                  <a:txBody>
                    <a:bodyPr/>
                    <a:lstStyle/>
                    <a:p>
                      <a:endParaRPr lang="en-US" sz="700" b="0"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2"/>
                    </a:solidFill>
                  </a:tcPr>
                </a:tc>
                <a:tc>
                  <a:txBody>
                    <a:bodyPr/>
                    <a:lstStyle/>
                    <a:p>
                      <a:endParaRPr lang="en-US" sz="700" b="0"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2"/>
                    </a:solidFill>
                  </a:tcPr>
                </a:tc>
                <a:tc>
                  <a:txBody>
                    <a:bodyPr/>
                    <a:lstStyle/>
                    <a:p>
                      <a:endParaRPr lang="en-US" sz="700" b="0"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2"/>
                    </a:solidFill>
                  </a:tcPr>
                </a:tc>
                <a:tc>
                  <a:txBody>
                    <a:bodyPr/>
                    <a:lstStyle/>
                    <a:p>
                      <a:endParaRPr lang="en-US" sz="700" b="0"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endParaRPr lang="en-US" sz="700" b="0"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endParaRPr lang="en-US" sz="700" b="0"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endParaRPr lang="en-US" sz="700" b="0"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endParaRPr lang="en-US" sz="700" b="0"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endParaRPr lang="en-US" sz="700" b="0"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endParaRPr lang="en-US" sz="700" b="0"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2374717954"/>
                  </a:ext>
                </a:extLst>
              </a:tr>
              <a:tr h="227206">
                <a:tc>
                  <a:txBody>
                    <a:bodyPr/>
                    <a:lstStyle/>
                    <a:p>
                      <a:endParaRPr lang="en-US" sz="700" b="0"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endParaRPr lang="en-US" sz="700" b="0"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endParaRPr lang="en-US" sz="700" b="0"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US" sz="700" b="0"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US" sz="700" b="0"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US" sz="700" b="0"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endParaRPr lang="en-US" sz="700" b="0"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endParaRPr lang="en-US" sz="700" b="0"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US" sz="700" b="0"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US" sz="700" b="0"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US" sz="700" b="0"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US" sz="700" b="0"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US" sz="700" b="0"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endParaRPr lang="en-US" sz="700" b="0"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endParaRPr lang="en-US" sz="700" b="0"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US" sz="700" b="0"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US" sz="700" b="0"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US" sz="700" b="0"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US" sz="700" b="0"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US" sz="700" b="0"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endParaRPr lang="en-US" sz="700" b="0"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endParaRPr lang="en-US" sz="700" b="0"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endParaRPr lang="en-US" sz="700" b="0"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endParaRPr lang="en-US" sz="700" b="0"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endParaRPr lang="en-US" sz="700" b="0"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endParaRPr lang="en-US" sz="700" b="0"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endParaRPr lang="en-US" sz="700" b="0"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endParaRPr lang="en-US" sz="700" b="0"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endParaRPr lang="en-US" sz="700" b="0"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2"/>
                    </a:solidFill>
                  </a:tcPr>
                </a:tc>
                <a:tc>
                  <a:txBody>
                    <a:bodyPr/>
                    <a:lstStyle/>
                    <a:p>
                      <a:endParaRPr lang="en-US" sz="700" b="0"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2"/>
                    </a:solidFill>
                  </a:tcPr>
                </a:tc>
                <a:tc>
                  <a:txBody>
                    <a:bodyPr/>
                    <a:lstStyle/>
                    <a:p>
                      <a:endParaRPr lang="en-US" sz="700" b="0"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endParaRPr lang="en-US" sz="700" b="0"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endParaRPr lang="en-US" sz="700" b="0"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258354718"/>
                  </a:ext>
                </a:extLst>
              </a:tr>
              <a:tr h="227206">
                <a:tc>
                  <a:txBody>
                    <a:bodyPr/>
                    <a:lstStyle/>
                    <a:p>
                      <a:endParaRPr lang="en-US" sz="700" b="0"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endParaRPr lang="en-US" sz="700" b="0"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endParaRPr lang="en-US" sz="700" b="0"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US" sz="700" b="0"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US" sz="700" b="0"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US" sz="700" b="0"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endParaRPr lang="en-US" sz="700" b="0"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endParaRPr lang="en-US" sz="700" b="0"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US" sz="700" b="0"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US" sz="700" b="0"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US" sz="700" b="0"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US" sz="700" b="0"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US" sz="700" b="0"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endParaRPr lang="en-US" sz="700" b="0"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endParaRPr lang="en-US" sz="700" b="0"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US" sz="700" b="0"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US" sz="700" b="0"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US" sz="700" b="0"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US" sz="700" b="0"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US" sz="700" b="0"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endParaRPr lang="en-US" sz="700" b="0"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endParaRPr lang="en-US" sz="700" b="0"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US" sz="700" b="0"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endParaRPr lang="en-US" sz="700" b="0"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endParaRPr lang="en-US" sz="700" b="0"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endParaRPr lang="en-US" sz="700" b="0"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endParaRPr lang="en-US" sz="700" b="0"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endParaRPr lang="en-US" sz="700" b="0"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endParaRPr lang="en-US" sz="700" b="0"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endParaRPr lang="en-US" sz="700" b="0"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endParaRPr lang="en-US" sz="700" b="0"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2"/>
                    </a:solidFill>
                  </a:tcPr>
                </a:tc>
                <a:tc>
                  <a:txBody>
                    <a:bodyPr/>
                    <a:lstStyle/>
                    <a:p>
                      <a:endParaRPr lang="en-US" sz="700" b="0"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endParaRPr lang="en-US" sz="700" b="0"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5922357"/>
                  </a:ext>
                </a:extLst>
              </a:tr>
              <a:tr h="227206">
                <a:tc>
                  <a:txBody>
                    <a:bodyPr/>
                    <a:lstStyle/>
                    <a:p>
                      <a:endParaRPr lang="en-US" sz="700" b="0"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endParaRPr lang="en-US" sz="700" b="0"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endParaRPr lang="en-US" sz="700" b="0"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US" sz="700" b="0"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US" sz="700" b="0"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US" sz="700" b="0"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endParaRPr lang="en-US" sz="700" b="0"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endParaRPr lang="en-US" sz="700" b="0"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US" sz="700" b="0"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US" sz="700" b="0"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US" sz="700" b="0"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US" sz="700" b="0"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US" sz="700" b="0"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endParaRPr lang="en-US" sz="700" b="0"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endParaRPr lang="en-US" sz="700" b="0"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US" sz="700" b="0"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US" sz="700" b="0"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US" sz="700" b="0"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US" sz="700" b="0"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US" sz="700" b="0"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endParaRPr lang="en-US" sz="700" b="0"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endParaRPr lang="en-US" sz="700" b="0"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US" sz="700" b="0"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US" sz="700" b="0"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US" sz="700" b="0"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US" sz="700" b="0"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US" sz="700" b="0"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US" sz="700" b="0"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US" sz="700" b="0"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US" sz="700" b="0"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US" sz="700" b="0"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US" sz="700" b="0"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2"/>
                    </a:solidFill>
                  </a:tcPr>
                </a:tc>
                <a:tc>
                  <a:txBody>
                    <a:bodyPr/>
                    <a:lstStyle/>
                    <a:p>
                      <a:endParaRPr lang="en-US" sz="700" b="0"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2"/>
                    </a:solidFill>
                  </a:tcPr>
                </a:tc>
                <a:extLst>
                  <a:ext uri="{0D108BD9-81ED-4DB2-BD59-A6C34878D82A}">
                    <a16:rowId xmlns:a16="http://schemas.microsoft.com/office/drawing/2014/main" val="1752133131"/>
                  </a:ext>
                </a:extLst>
              </a:tr>
              <a:tr h="279638">
                <a:tc>
                  <a:txBody>
                    <a:bodyPr/>
                    <a:lstStyle/>
                    <a:p>
                      <a:endParaRPr lang="en-US" sz="700" b="0"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endParaRPr lang="en-US" sz="700" b="0"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endParaRPr lang="en-US" sz="700" b="0"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US" sz="700" b="0"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US" sz="700" b="0"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US" sz="700" b="0"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endParaRPr lang="en-US" sz="700" b="0"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endParaRPr lang="en-US" sz="700" b="0"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US" sz="700" b="0"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US" sz="700" b="0"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US" sz="700" b="0"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US" sz="700" b="0"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US" sz="700" b="0"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endParaRPr lang="en-US" sz="700" b="0"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endParaRPr lang="en-US" sz="700" b="0"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US" sz="700" b="0"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US" sz="700" b="0"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US" sz="700" b="0"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US" sz="700" b="0"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US" sz="1000" b="0"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endParaRPr lang="en-US" sz="700" b="0"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endParaRPr lang="en-US" sz="700" b="0"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endParaRPr lang="en-US" sz="700" b="0"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endParaRPr lang="en-US" sz="700" b="0"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endParaRPr lang="en-US" sz="700" b="0"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endParaRPr lang="en-US" sz="700" b="0"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endParaRPr lang="en-US" sz="700" b="0"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endParaRPr lang="en-US" sz="700" b="0"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endParaRPr lang="en-US" sz="700" b="0"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endParaRPr lang="en-US" sz="700" b="0"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endParaRPr lang="en-US" sz="700" b="0"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endParaRPr lang="en-US" sz="700" b="0"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endParaRPr lang="en-US" sz="700" b="0"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373744415"/>
                  </a:ext>
                </a:extLst>
              </a:tr>
            </a:tbl>
          </a:graphicData>
        </a:graphic>
      </p:graphicFrame>
      <p:sp>
        <p:nvSpPr>
          <p:cNvPr id="45" name="Rectangle 44">
            <a:extLst>
              <a:ext uri="{FF2B5EF4-FFF2-40B4-BE49-F238E27FC236}">
                <a16:creationId xmlns:a16="http://schemas.microsoft.com/office/drawing/2014/main" id="{F69DF4E2-C36E-4076-A135-D5447F58A17D}"/>
              </a:ext>
            </a:extLst>
          </p:cNvPr>
          <p:cNvSpPr/>
          <p:nvPr/>
        </p:nvSpPr>
        <p:spPr>
          <a:xfrm>
            <a:off x="310295" y="5170517"/>
            <a:ext cx="2012217" cy="191791"/>
          </a:xfrm>
          <a:prstGeom prst="rect">
            <a:avLst/>
          </a:prstGeom>
          <a:solidFill>
            <a:srgbClr val="4F00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700" dirty="0">
                <a:solidFill>
                  <a:schemeClr val="bg1"/>
                </a:solidFill>
                <a:latin typeface="Century Gothic" panose="020B0502020202020204" pitchFamily="34" charset="0"/>
              </a:rPr>
              <a:t>One-to-One GDs SMEs (OX Framework)</a:t>
            </a:r>
          </a:p>
        </p:txBody>
      </p:sp>
      <p:sp>
        <p:nvSpPr>
          <p:cNvPr id="46" name="Rectangle 45">
            <a:extLst>
              <a:ext uri="{FF2B5EF4-FFF2-40B4-BE49-F238E27FC236}">
                <a16:creationId xmlns:a16="http://schemas.microsoft.com/office/drawing/2014/main" id="{535CC349-82BE-49E9-8949-38D51FBB7256}"/>
              </a:ext>
            </a:extLst>
          </p:cNvPr>
          <p:cNvSpPr/>
          <p:nvPr/>
        </p:nvSpPr>
        <p:spPr>
          <a:xfrm>
            <a:off x="310295" y="5393908"/>
            <a:ext cx="2012217" cy="191791"/>
          </a:xfrm>
          <a:prstGeom prst="rect">
            <a:avLst/>
          </a:prstGeom>
          <a:solidFill>
            <a:srgbClr val="4F00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700">
                <a:solidFill>
                  <a:schemeClr val="bg1"/>
                </a:solidFill>
                <a:latin typeface="Century Gothic" panose="020B0502020202020204" pitchFamily="34" charset="0"/>
              </a:rPr>
              <a:t>Conduct Ops. Excellence Measurement</a:t>
            </a:r>
            <a:endParaRPr lang="en-US" sz="700" dirty="0">
              <a:solidFill>
                <a:schemeClr val="bg1"/>
              </a:solidFill>
              <a:latin typeface="Century Gothic" panose="020B0502020202020204" pitchFamily="34" charset="0"/>
            </a:endParaRPr>
          </a:p>
        </p:txBody>
      </p:sp>
      <p:sp>
        <p:nvSpPr>
          <p:cNvPr id="47" name="Rectangle 46">
            <a:extLst>
              <a:ext uri="{FF2B5EF4-FFF2-40B4-BE49-F238E27FC236}">
                <a16:creationId xmlns:a16="http://schemas.microsoft.com/office/drawing/2014/main" id="{13B6EDAB-2BE1-459E-8380-1698DA2AB9C5}"/>
              </a:ext>
            </a:extLst>
          </p:cNvPr>
          <p:cNvSpPr/>
          <p:nvPr/>
        </p:nvSpPr>
        <p:spPr>
          <a:xfrm>
            <a:off x="310295" y="5624511"/>
            <a:ext cx="2012217" cy="191791"/>
          </a:xfrm>
          <a:prstGeom prst="rect">
            <a:avLst/>
          </a:prstGeom>
          <a:solidFill>
            <a:srgbClr val="4F00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700">
                <a:solidFill>
                  <a:schemeClr val="bg1"/>
                </a:solidFill>
                <a:latin typeface="Century Gothic" panose="020B0502020202020204" pitchFamily="34" charset="0"/>
              </a:rPr>
              <a:t>Report on Measurement Outcomes</a:t>
            </a:r>
            <a:endParaRPr lang="en-US" sz="700" dirty="0">
              <a:solidFill>
                <a:schemeClr val="bg1"/>
              </a:solidFill>
              <a:latin typeface="Century Gothic" panose="020B0502020202020204" pitchFamily="34" charset="0"/>
            </a:endParaRPr>
          </a:p>
        </p:txBody>
      </p:sp>
      <p:sp>
        <p:nvSpPr>
          <p:cNvPr id="48" name="Rectangle 47">
            <a:extLst>
              <a:ext uri="{FF2B5EF4-FFF2-40B4-BE49-F238E27FC236}">
                <a16:creationId xmlns:a16="http://schemas.microsoft.com/office/drawing/2014/main" id="{3C01206D-4558-4FFE-8892-FBD7A0F2A20B}"/>
              </a:ext>
            </a:extLst>
          </p:cNvPr>
          <p:cNvSpPr/>
          <p:nvPr/>
        </p:nvSpPr>
        <p:spPr>
          <a:xfrm>
            <a:off x="310295" y="5841149"/>
            <a:ext cx="2012217" cy="191791"/>
          </a:xfrm>
          <a:prstGeom prst="rect">
            <a:avLst/>
          </a:prstGeom>
          <a:solidFill>
            <a:srgbClr val="4F00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700">
                <a:solidFill>
                  <a:schemeClr val="bg1"/>
                </a:solidFill>
                <a:latin typeface="Century Gothic" panose="020B0502020202020204" pitchFamily="34" charset="0"/>
              </a:rPr>
              <a:t>Present Outcomes to Stakeholders</a:t>
            </a:r>
            <a:endParaRPr lang="en-US" sz="700" dirty="0">
              <a:solidFill>
                <a:schemeClr val="bg1"/>
              </a:solidFill>
              <a:latin typeface="Century Gothic" panose="020B0502020202020204" pitchFamily="34" charset="0"/>
            </a:endParaRPr>
          </a:p>
        </p:txBody>
      </p:sp>
      <p:sp>
        <p:nvSpPr>
          <p:cNvPr id="49" name="Rectangle 48">
            <a:extLst>
              <a:ext uri="{FF2B5EF4-FFF2-40B4-BE49-F238E27FC236}">
                <a16:creationId xmlns:a16="http://schemas.microsoft.com/office/drawing/2014/main" id="{7C55A4EF-83C7-4D8A-BD3D-13BF8180530F}"/>
              </a:ext>
            </a:extLst>
          </p:cNvPr>
          <p:cNvSpPr/>
          <p:nvPr/>
        </p:nvSpPr>
        <p:spPr>
          <a:xfrm>
            <a:off x="310295" y="6075527"/>
            <a:ext cx="2012217" cy="191791"/>
          </a:xfrm>
          <a:prstGeom prst="rect">
            <a:avLst/>
          </a:prstGeom>
          <a:solidFill>
            <a:srgbClr val="4F00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700">
                <a:solidFill>
                  <a:schemeClr val="bg1"/>
                </a:solidFill>
                <a:latin typeface="Century Gothic" panose="020B0502020202020204" pitchFamily="34" charset="0"/>
              </a:rPr>
              <a:t>Finalize Measurement Outcomes Report</a:t>
            </a:r>
            <a:endParaRPr lang="en-US" sz="700" dirty="0">
              <a:solidFill>
                <a:schemeClr val="bg1"/>
              </a:solidFill>
              <a:latin typeface="Century Gothic" panose="020B0502020202020204" pitchFamily="34" charset="0"/>
            </a:endParaRPr>
          </a:p>
        </p:txBody>
      </p:sp>
      <p:sp>
        <p:nvSpPr>
          <p:cNvPr id="50" name="Rectangle 49">
            <a:extLst>
              <a:ext uri="{FF2B5EF4-FFF2-40B4-BE49-F238E27FC236}">
                <a16:creationId xmlns:a16="http://schemas.microsoft.com/office/drawing/2014/main" id="{537F87CB-6304-4830-9A00-4112E00B2A3C}"/>
              </a:ext>
            </a:extLst>
          </p:cNvPr>
          <p:cNvSpPr/>
          <p:nvPr/>
        </p:nvSpPr>
        <p:spPr>
          <a:xfrm>
            <a:off x="310295" y="6330518"/>
            <a:ext cx="2012217" cy="191791"/>
          </a:xfrm>
          <a:prstGeom prst="rect">
            <a:avLst/>
          </a:prstGeom>
          <a:solidFill>
            <a:srgbClr val="4F00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700" dirty="0">
                <a:solidFill>
                  <a:schemeClr val="bg1"/>
                </a:solidFill>
                <a:latin typeface="Century Gothic" panose="020B0502020202020204" pitchFamily="34" charset="0"/>
              </a:rPr>
              <a:t>Distribute Measurement Outcomes Report</a:t>
            </a:r>
          </a:p>
        </p:txBody>
      </p:sp>
      <p:sp>
        <p:nvSpPr>
          <p:cNvPr id="51" name="Diamond 50">
            <a:extLst>
              <a:ext uri="{FF2B5EF4-FFF2-40B4-BE49-F238E27FC236}">
                <a16:creationId xmlns:a16="http://schemas.microsoft.com/office/drawing/2014/main" id="{D300A1C5-8F61-4EE4-BAEF-EECF0D3E108F}"/>
              </a:ext>
            </a:extLst>
          </p:cNvPr>
          <p:cNvSpPr/>
          <p:nvPr/>
        </p:nvSpPr>
        <p:spPr>
          <a:xfrm>
            <a:off x="11524519" y="6075527"/>
            <a:ext cx="238125" cy="218704"/>
          </a:xfrm>
          <a:prstGeom prst="diamond">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Diamond 54">
            <a:extLst>
              <a:ext uri="{FF2B5EF4-FFF2-40B4-BE49-F238E27FC236}">
                <a16:creationId xmlns:a16="http://schemas.microsoft.com/office/drawing/2014/main" id="{2513DEAE-EA9D-41FF-9037-DC26F64353EE}"/>
              </a:ext>
            </a:extLst>
          </p:cNvPr>
          <p:cNvSpPr/>
          <p:nvPr/>
        </p:nvSpPr>
        <p:spPr>
          <a:xfrm>
            <a:off x="4678782" y="5397242"/>
            <a:ext cx="180975" cy="183813"/>
          </a:xfrm>
          <a:prstGeom prst="diamond">
            <a:avLst/>
          </a:prstGeom>
          <a:solidFill>
            <a:schemeClr val="accent2"/>
          </a:solidFill>
          <a:ln>
            <a:solidFill>
              <a:srgbClr val="6323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Diamond 55">
            <a:extLst>
              <a:ext uri="{FF2B5EF4-FFF2-40B4-BE49-F238E27FC236}">
                <a16:creationId xmlns:a16="http://schemas.microsoft.com/office/drawing/2014/main" id="{169EB8A0-FE1C-44A8-8A2F-70A28181FD9C}"/>
              </a:ext>
            </a:extLst>
          </p:cNvPr>
          <p:cNvSpPr/>
          <p:nvPr/>
        </p:nvSpPr>
        <p:spPr>
          <a:xfrm>
            <a:off x="5500398" y="5397242"/>
            <a:ext cx="180975" cy="183813"/>
          </a:xfrm>
          <a:prstGeom prst="diamond">
            <a:avLst/>
          </a:prstGeom>
          <a:solidFill>
            <a:schemeClr val="accent2"/>
          </a:solidFill>
          <a:ln>
            <a:solidFill>
              <a:srgbClr val="6323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Diamond 56">
            <a:extLst>
              <a:ext uri="{FF2B5EF4-FFF2-40B4-BE49-F238E27FC236}">
                <a16:creationId xmlns:a16="http://schemas.microsoft.com/office/drawing/2014/main" id="{F9206C95-A77F-4833-8454-6F0EB4B8FF55}"/>
              </a:ext>
            </a:extLst>
          </p:cNvPr>
          <p:cNvSpPr/>
          <p:nvPr/>
        </p:nvSpPr>
        <p:spPr>
          <a:xfrm>
            <a:off x="7483647" y="5393908"/>
            <a:ext cx="180975" cy="183813"/>
          </a:xfrm>
          <a:prstGeom prst="diamond">
            <a:avLst/>
          </a:prstGeom>
          <a:solidFill>
            <a:schemeClr val="accent2"/>
          </a:solidFill>
          <a:ln>
            <a:solidFill>
              <a:srgbClr val="6323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Box 57">
            <a:extLst>
              <a:ext uri="{FF2B5EF4-FFF2-40B4-BE49-F238E27FC236}">
                <a16:creationId xmlns:a16="http://schemas.microsoft.com/office/drawing/2014/main" id="{3A864496-C9A1-42B8-BBB9-6DBF27C46046}"/>
              </a:ext>
            </a:extLst>
          </p:cNvPr>
          <p:cNvSpPr txBox="1"/>
          <p:nvPr/>
        </p:nvSpPr>
        <p:spPr>
          <a:xfrm>
            <a:off x="5246267" y="5590849"/>
            <a:ext cx="718575" cy="276999"/>
          </a:xfrm>
          <a:prstGeom prst="rect">
            <a:avLst/>
          </a:prstGeom>
          <a:noFill/>
        </p:spPr>
        <p:txBody>
          <a:bodyPr wrap="square" rtlCol="0">
            <a:spAutoFit/>
          </a:bodyPr>
          <a:lstStyle/>
          <a:p>
            <a:pPr algn="ctr"/>
            <a:r>
              <a:rPr lang="en-US" sz="600" dirty="0"/>
              <a:t>Progress Review with SME </a:t>
            </a:r>
          </a:p>
        </p:txBody>
      </p:sp>
      <p:sp>
        <p:nvSpPr>
          <p:cNvPr id="59" name="TextBox 58">
            <a:extLst>
              <a:ext uri="{FF2B5EF4-FFF2-40B4-BE49-F238E27FC236}">
                <a16:creationId xmlns:a16="http://schemas.microsoft.com/office/drawing/2014/main" id="{1E2B3C43-85CA-4E66-A46A-3F84C0FBDBCA}"/>
              </a:ext>
            </a:extLst>
          </p:cNvPr>
          <p:cNvSpPr txBox="1"/>
          <p:nvPr/>
        </p:nvSpPr>
        <p:spPr>
          <a:xfrm>
            <a:off x="4398038" y="5600929"/>
            <a:ext cx="718575" cy="276999"/>
          </a:xfrm>
          <a:prstGeom prst="rect">
            <a:avLst/>
          </a:prstGeom>
          <a:noFill/>
        </p:spPr>
        <p:txBody>
          <a:bodyPr wrap="square" rtlCol="0">
            <a:spAutoFit/>
          </a:bodyPr>
          <a:lstStyle/>
          <a:p>
            <a:pPr algn="ctr"/>
            <a:r>
              <a:rPr lang="en-US" sz="600" dirty="0"/>
              <a:t>Progress Review with SME </a:t>
            </a:r>
          </a:p>
        </p:txBody>
      </p:sp>
      <p:sp>
        <p:nvSpPr>
          <p:cNvPr id="60" name="TextBox 59">
            <a:extLst>
              <a:ext uri="{FF2B5EF4-FFF2-40B4-BE49-F238E27FC236}">
                <a16:creationId xmlns:a16="http://schemas.microsoft.com/office/drawing/2014/main" id="{374E5D68-B892-4169-9453-FD258736F93C}"/>
              </a:ext>
            </a:extLst>
          </p:cNvPr>
          <p:cNvSpPr txBox="1"/>
          <p:nvPr/>
        </p:nvSpPr>
        <p:spPr>
          <a:xfrm>
            <a:off x="7123873" y="5626669"/>
            <a:ext cx="883338" cy="276999"/>
          </a:xfrm>
          <a:prstGeom prst="rect">
            <a:avLst/>
          </a:prstGeom>
          <a:noFill/>
        </p:spPr>
        <p:txBody>
          <a:bodyPr wrap="square" rtlCol="0">
            <a:spAutoFit/>
          </a:bodyPr>
          <a:lstStyle/>
          <a:p>
            <a:pPr algn="ctr"/>
            <a:r>
              <a:rPr lang="en-US" sz="600" dirty="0"/>
              <a:t>Score Review and Validation with SME </a:t>
            </a:r>
          </a:p>
        </p:txBody>
      </p:sp>
      <p:sp>
        <p:nvSpPr>
          <p:cNvPr id="61" name="Diamond 60">
            <a:extLst>
              <a:ext uri="{FF2B5EF4-FFF2-40B4-BE49-F238E27FC236}">
                <a16:creationId xmlns:a16="http://schemas.microsoft.com/office/drawing/2014/main" id="{88747F29-4C25-45DE-9D3F-2F96A49CA9D1}"/>
              </a:ext>
            </a:extLst>
          </p:cNvPr>
          <p:cNvSpPr/>
          <p:nvPr/>
        </p:nvSpPr>
        <p:spPr>
          <a:xfrm>
            <a:off x="2991583" y="5417116"/>
            <a:ext cx="180975" cy="183813"/>
          </a:xfrm>
          <a:prstGeom prst="diamond">
            <a:avLst/>
          </a:prstGeom>
          <a:solidFill>
            <a:schemeClr val="accent2"/>
          </a:solidFill>
          <a:ln>
            <a:solidFill>
              <a:srgbClr val="6323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TextBox 61">
            <a:extLst>
              <a:ext uri="{FF2B5EF4-FFF2-40B4-BE49-F238E27FC236}">
                <a16:creationId xmlns:a16="http://schemas.microsoft.com/office/drawing/2014/main" id="{6AAB6082-58F9-4835-8AF2-B035AE65FE9D}"/>
              </a:ext>
            </a:extLst>
          </p:cNvPr>
          <p:cNvSpPr txBox="1"/>
          <p:nvPr/>
        </p:nvSpPr>
        <p:spPr>
          <a:xfrm>
            <a:off x="2615612" y="5624511"/>
            <a:ext cx="932915" cy="369332"/>
          </a:xfrm>
          <a:prstGeom prst="rect">
            <a:avLst/>
          </a:prstGeom>
          <a:noFill/>
        </p:spPr>
        <p:txBody>
          <a:bodyPr wrap="square" rtlCol="0">
            <a:spAutoFit/>
          </a:bodyPr>
          <a:lstStyle/>
          <a:p>
            <a:pPr algn="ctr"/>
            <a:r>
              <a:rPr lang="en-US" sz="600" dirty="0"/>
              <a:t>SME One to One Evidence Requirements Review </a:t>
            </a:r>
          </a:p>
        </p:txBody>
      </p:sp>
      <p:sp>
        <p:nvSpPr>
          <p:cNvPr id="63" name="Diamond 62">
            <a:extLst>
              <a:ext uri="{FF2B5EF4-FFF2-40B4-BE49-F238E27FC236}">
                <a16:creationId xmlns:a16="http://schemas.microsoft.com/office/drawing/2014/main" id="{8197F579-64C2-45C1-80FF-D70E6DE5A929}"/>
              </a:ext>
            </a:extLst>
          </p:cNvPr>
          <p:cNvSpPr/>
          <p:nvPr/>
        </p:nvSpPr>
        <p:spPr>
          <a:xfrm>
            <a:off x="2419986" y="5170517"/>
            <a:ext cx="180975" cy="183813"/>
          </a:xfrm>
          <a:prstGeom prst="diamond">
            <a:avLst/>
          </a:prstGeom>
          <a:solidFill>
            <a:schemeClr val="accent2"/>
          </a:solidFill>
          <a:ln>
            <a:solidFill>
              <a:srgbClr val="6323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Diamond 63">
            <a:extLst>
              <a:ext uri="{FF2B5EF4-FFF2-40B4-BE49-F238E27FC236}">
                <a16:creationId xmlns:a16="http://schemas.microsoft.com/office/drawing/2014/main" id="{A0865EED-F8CB-4C14-9335-9194FA3F72F9}"/>
              </a:ext>
            </a:extLst>
          </p:cNvPr>
          <p:cNvSpPr/>
          <p:nvPr/>
        </p:nvSpPr>
        <p:spPr>
          <a:xfrm>
            <a:off x="9472614" y="5393908"/>
            <a:ext cx="180975" cy="183813"/>
          </a:xfrm>
          <a:prstGeom prst="diamond">
            <a:avLst/>
          </a:prstGeom>
          <a:solidFill>
            <a:schemeClr val="accent2"/>
          </a:solidFill>
          <a:ln>
            <a:solidFill>
              <a:srgbClr val="6323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TextBox 64">
            <a:extLst>
              <a:ext uri="{FF2B5EF4-FFF2-40B4-BE49-F238E27FC236}">
                <a16:creationId xmlns:a16="http://schemas.microsoft.com/office/drawing/2014/main" id="{3784A5ED-21F1-4EC5-9143-4E83E28704E6}"/>
              </a:ext>
            </a:extLst>
          </p:cNvPr>
          <p:cNvSpPr txBox="1"/>
          <p:nvPr/>
        </p:nvSpPr>
        <p:spPr>
          <a:xfrm>
            <a:off x="9098519" y="5600928"/>
            <a:ext cx="883338" cy="276999"/>
          </a:xfrm>
          <a:prstGeom prst="rect">
            <a:avLst/>
          </a:prstGeom>
          <a:noFill/>
        </p:spPr>
        <p:txBody>
          <a:bodyPr wrap="square" rtlCol="0">
            <a:spAutoFit/>
          </a:bodyPr>
          <a:lstStyle/>
          <a:p>
            <a:pPr algn="ctr"/>
            <a:r>
              <a:rPr lang="en-US" sz="600" dirty="0"/>
              <a:t>Score Review and Validation with SME </a:t>
            </a:r>
          </a:p>
        </p:txBody>
      </p:sp>
    </p:spTree>
    <p:extLst>
      <p:ext uri="{BB962C8B-B14F-4D97-AF65-F5344CB8AC3E}">
        <p14:creationId xmlns:p14="http://schemas.microsoft.com/office/powerpoint/2010/main" val="27566630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Rectangle 94"/>
          <p:cNvSpPr/>
          <p:nvPr/>
        </p:nvSpPr>
        <p:spPr>
          <a:xfrm>
            <a:off x="0" y="0"/>
            <a:ext cx="12192000" cy="6857999"/>
          </a:xfrm>
          <a:prstGeom prst="rect">
            <a:avLst/>
          </a:prstGeom>
          <a:solidFill>
            <a:srgbClr val="4F008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entury Gothic" panose="020B0502020202020204" pitchFamily="34" charset="0"/>
            </a:endParaRPr>
          </a:p>
        </p:txBody>
      </p:sp>
      <p:cxnSp>
        <p:nvCxnSpPr>
          <p:cNvPr id="58" name="Straight Connector 57"/>
          <p:cNvCxnSpPr/>
          <p:nvPr/>
        </p:nvCxnSpPr>
        <p:spPr>
          <a:xfrm flipH="1">
            <a:off x="8132162" y="5894329"/>
            <a:ext cx="4059838" cy="0"/>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pic>
        <p:nvPicPr>
          <p:cNvPr id="39" name="Imagen 8">
            <a:extLst>
              <a:ext uri="{FF2B5EF4-FFF2-40B4-BE49-F238E27FC236}">
                <a16:creationId xmlns:a16="http://schemas.microsoft.com/office/drawing/2014/main" id="{34C474B0-EBAA-6149-80E6-73D779A2223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041139" y="6179820"/>
            <a:ext cx="707931" cy="353966"/>
          </a:xfrm>
          <a:prstGeom prst="rect">
            <a:avLst/>
          </a:prstGeom>
        </p:spPr>
      </p:pic>
      <p:sp>
        <p:nvSpPr>
          <p:cNvPr id="7" name="Rectangle 6"/>
          <p:cNvSpPr/>
          <p:nvPr/>
        </p:nvSpPr>
        <p:spPr>
          <a:xfrm>
            <a:off x="0" y="1"/>
            <a:ext cx="4432300" cy="687633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entury Gothic" panose="020B0502020202020204" pitchFamily="34" charset="0"/>
            </a:endParaRPr>
          </a:p>
        </p:txBody>
      </p:sp>
      <p:sp>
        <p:nvSpPr>
          <p:cNvPr id="107" name="Rectangle 106">
            <a:extLst>
              <a:ext uri="{FF2B5EF4-FFF2-40B4-BE49-F238E27FC236}">
                <a16:creationId xmlns:a16="http://schemas.microsoft.com/office/drawing/2014/main" id="{986758C0-9763-4956-B78D-79AFF0B46A07}"/>
              </a:ext>
            </a:extLst>
          </p:cNvPr>
          <p:cNvSpPr/>
          <p:nvPr/>
        </p:nvSpPr>
        <p:spPr>
          <a:xfrm>
            <a:off x="4996926" y="2640944"/>
            <a:ext cx="6473671" cy="1938992"/>
          </a:xfrm>
          <a:prstGeom prst="rect">
            <a:avLst/>
          </a:prstGeom>
        </p:spPr>
        <p:txBody>
          <a:bodyPr wrap="square">
            <a:spAutoFit/>
          </a:bodyPr>
          <a:lstStyle/>
          <a:p>
            <a:pPr algn="ctr"/>
            <a:r>
              <a:rPr lang="en-US" sz="4000" b="1" dirty="0">
                <a:solidFill>
                  <a:schemeClr val="bg1"/>
                </a:solidFill>
                <a:latin typeface="Century Gothic" panose="020B0502020202020204" pitchFamily="34" charset="0"/>
              </a:rPr>
              <a:t>2.0 Operational Excellence Maturity Measurement Result </a:t>
            </a:r>
            <a:endParaRPr lang="es-ES" sz="4000" b="1" dirty="0">
              <a:solidFill>
                <a:schemeClr val="bg1"/>
              </a:solidFill>
              <a:latin typeface="Century Gothic" panose="020B0502020202020204" pitchFamily="34" charset="0"/>
            </a:endParaRPr>
          </a:p>
        </p:txBody>
      </p:sp>
      <p:pic>
        <p:nvPicPr>
          <p:cNvPr id="9" name="Imagen 4" descr="Imagen que contiene camiseta&#10;&#10;Descripción generada automáticamente">
            <a:extLst>
              <a:ext uri="{FF2B5EF4-FFF2-40B4-BE49-F238E27FC236}">
                <a16:creationId xmlns:a16="http://schemas.microsoft.com/office/drawing/2014/main" id="{CCFA0171-6FED-4CFD-9794-719D79DE886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30009" y="1932429"/>
            <a:ext cx="4692318" cy="3330242"/>
          </a:xfrm>
          <a:prstGeom prst="rect">
            <a:avLst/>
          </a:prstGeom>
        </p:spPr>
      </p:pic>
      <p:sp>
        <p:nvSpPr>
          <p:cNvPr id="10" name="Slide Number Placeholder 1">
            <a:extLst>
              <a:ext uri="{FF2B5EF4-FFF2-40B4-BE49-F238E27FC236}">
                <a16:creationId xmlns:a16="http://schemas.microsoft.com/office/drawing/2014/main" id="{E43FA811-DAA3-4126-BA2D-AE062AF17C17}"/>
              </a:ext>
            </a:extLst>
          </p:cNvPr>
          <p:cNvSpPr>
            <a:spLocks noGrp="1"/>
          </p:cNvSpPr>
          <p:nvPr>
            <p:ph type="sldNum" sz="quarter" idx="4"/>
          </p:nvPr>
        </p:nvSpPr>
        <p:spPr>
          <a:xfrm>
            <a:off x="137246" y="6551374"/>
            <a:ext cx="450166" cy="184665"/>
          </a:xfrm>
        </p:spPr>
        <p:txBody>
          <a:bodyPr/>
          <a:lstStyle/>
          <a:p>
            <a:pPr defTabSz="1213838"/>
            <a:fld id="{5CFFC625-3172-475A-8D6E-A802FCB1DA5C}" type="slidenum">
              <a:rPr lang="en-US" smtClean="0">
                <a:latin typeface="Century Gothic" panose="020B0502020202020204" pitchFamily="34" charset="0"/>
              </a:rPr>
              <a:pPr defTabSz="1213838"/>
              <a:t>8</a:t>
            </a:fld>
            <a:endParaRPr lang="en-US" dirty="0">
              <a:latin typeface="Century Gothic" panose="020B0502020202020204" pitchFamily="34" charset="0"/>
            </a:endParaRPr>
          </a:p>
        </p:txBody>
      </p:sp>
    </p:spTree>
    <p:extLst>
      <p:ext uri="{BB962C8B-B14F-4D97-AF65-F5344CB8AC3E}">
        <p14:creationId xmlns:p14="http://schemas.microsoft.com/office/powerpoint/2010/main" val="19061341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1" name="Grupo 12">
            <a:extLst>
              <a:ext uri="{FF2B5EF4-FFF2-40B4-BE49-F238E27FC236}">
                <a16:creationId xmlns:a16="http://schemas.microsoft.com/office/drawing/2014/main" id="{401C62B8-AF7E-4B7D-9538-1418B4BFEBEF}"/>
              </a:ext>
            </a:extLst>
          </p:cNvPr>
          <p:cNvGrpSpPr/>
          <p:nvPr/>
        </p:nvGrpSpPr>
        <p:grpSpPr>
          <a:xfrm>
            <a:off x="0" y="331855"/>
            <a:ext cx="8133770" cy="624773"/>
            <a:chOff x="0" y="2721769"/>
            <a:chExt cx="8965175" cy="1406525"/>
          </a:xfrm>
        </p:grpSpPr>
        <p:sp>
          <p:nvSpPr>
            <p:cNvPr id="52" name="Rectángulo 10">
              <a:extLst>
                <a:ext uri="{FF2B5EF4-FFF2-40B4-BE49-F238E27FC236}">
                  <a16:creationId xmlns:a16="http://schemas.microsoft.com/office/drawing/2014/main" id="{C8B6B93A-A8F8-4F2B-BC71-4B643F447AE8}"/>
                </a:ext>
              </a:extLst>
            </p:cNvPr>
            <p:cNvSpPr/>
            <p:nvPr userDrawn="1"/>
          </p:nvSpPr>
          <p:spPr>
            <a:xfrm>
              <a:off x="0" y="2721769"/>
              <a:ext cx="8319712" cy="1406525"/>
            </a:xfrm>
            <a:prstGeom prst="rect">
              <a:avLst/>
            </a:prstGeom>
            <a:solidFill>
              <a:srgbClr val="4F008C"/>
            </a:solidFill>
            <a:ln w="12700" cap="flat" cmpd="sng" algn="ctr">
              <a:noFill/>
              <a:prstDash val="solid"/>
              <a:miter lim="800000"/>
            </a:ln>
            <a:effectLst/>
          </p:spPr>
          <p:txBody>
            <a:bodyPr rtlCol="0" anchor="ctr"/>
            <a:lstStyle/>
            <a:p>
              <a:pPr>
                <a:defRPr/>
              </a:pPr>
              <a:r>
                <a:rPr lang="en-US" sz="2000" b="1" dirty="0">
                  <a:solidFill>
                    <a:schemeClr val="bg1"/>
                  </a:solidFill>
                  <a:latin typeface="Century Gothic" panose="020B0502020202020204" pitchFamily="34" charset="0"/>
                </a:rPr>
                <a:t>2.1 Operational Excellence Maturity Model Criteria </a:t>
              </a:r>
            </a:p>
          </p:txBody>
        </p:sp>
        <p:sp>
          <p:nvSpPr>
            <p:cNvPr id="53" name="Rectángulo 11">
              <a:extLst>
                <a:ext uri="{FF2B5EF4-FFF2-40B4-BE49-F238E27FC236}">
                  <a16:creationId xmlns:a16="http://schemas.microsoft.com/office/drawing/2014/main" id="{C75FFB40-3AC2-49EB-8E48-A86BA5920297}"/>
                </a:ext>
              </a:extLst>
            </p:cNvPr>
            <p:cNvSpPr/>
            <p:nvPr userDrawn="1"/>
          </p:nvSpPr>
          <p:spPr>
            <a:xfrm>
              <a:off x="8319712" y="2721769"/>
              <a:ext cx="645463" cy="1406525"/>
            </a:xfrm>
            <a:prstGeom prst="rect">
              <a:avLst/>
            </a:prstGeom>
            <a:solidFill>
              <a:srgbClr val="FF375E"/>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s-ES" sz="1800" b="0" i="0" u="none" strike="noStrike" kern="0" cap="none" spc="0" normalizeH="0" baseline="0" noProof="0" dirty="0">
                <a:ln>
                  <a:noFill/>
                </a:ln>
                <a:solidFill>
                  <a:srgbClr val="FFFFFF"/>
                </a:solidFill>
                <a:effectLst/>
                <a:uLnTx/>
                <a:uFillTx/>
                <a:latin typeface="Arial"/>
                <a:ea typeface="+mn-ea"/>
                <a:cs typeface="+mn-cs"/>
              </a:endParaRPr>
            </a:p>
          </p:txBody>
        </p:sp>
      </p:grpSp>
      <p:sp>
        <p:nvSpPr>
          <p:cNvPr id="1708" name="Slide Number Placeholder 1"/>
          <p:cNvSpPr>
            <a:spLocks noGrp="1"/>
          </p:cNvSpPr>
          <p:nvPr>
            <p:ph type="sldNum" sz="quarter" idx="4294967295"/>
          </p:nvPr>
        </p:nvSpPr>
        <p:spPr>
          <a:xfrm>
            <a:off x="0" y="6551613"/>
            <a:ext cx="450850" cy="179754"/>
          </a:xfrm>
        </p:spPr>
        <p:txBody>
          <a:bodyPr/>
          <a:lstStyle/>
          <a:p>
            <a:pPr defTabSz="1213838"/>
            <a:fld id="{06D71D84-497B-46B2-A993-8B4CB2FBFECA}" type="slidenum">
              <a:rPr lang="en-US" smtClean="0">
                <a:solidFill>
                  <a:schemeClr val="bg1">
                    <a:lumMod val="50000"/>
                  </a:schemeClr>
                </a:solidFill>
              </a:rPr>
              <a:t>9</a:t>
            </a:fld>
            <a:endParaRPr lang="en-US" dirty="0">
              <a:solidFill>
                <a:schemeClr val="bg1">
                  <a:lumMod val="50000"/>
                </a:schemeClr>
              </a:solidFill>
            </a:endParaRPr>
          </a:p>
        </p:txBody>
      </p:sp>
      <p:grpSp>
        <p:nvGrpSpPr>
          <p:cNvPr id="2" name="Group 1">
            <a:extLst>
              <a:ext uri="{FF2B5EF4-FFF2-40B4-BE49-F238E27FC236}">
                <a16:creationId xmlns:a16="http://schemas.microsoft.com/office/drawing/2014/main" id="{B21ECF40-48A2-45DC-9FE9-71084CB746F9}"/>
              </a:ext>
            </a:extLst>
          </p:cNvPr>
          <p:cNvGrpSpPr/>
          <p:nvPr/>
        </p:nvGrpSpPr>
        <p:grpSpPr>
          <a:xfrm>
            <a:off x="1594201" y="2266951"/>
            <a:ext cx="8813098" cy="4124258"/>
            <a:chOff x="1854902" y="2456381"/>
            <a:chExt cx="7548165" cy="3896727"/>
          </a:xfrm>
        </p:grpSpPr>
        <p:sp>
          <p:nvSpPr>
            <p:cNvPr id="12" name="Rectangle 11">
              <a:extLst>
                <a:ext uri="{FF2B5EF4-FFF2-40B4-BE49-F238E27FC236}">
                  <a16:creationId xmlns:a16="http://schemas.microsoft.com/office/drawing/2014/main" id="{37503EAC-842D-43C8-B67E-CB7E48CD9E27}"/>
                </a:ext>
              </a:extLst>
            </p:cNvPr>
            <p:cNvSpPr/>
            <p:nvPr/>
          </p:nvSpPr>
          <p:spPr>
            <a:xfrm>
              <a:off x="1872829" y="2466813"/>
              <a:ext cx="1435022" cy="594896"/>
            </a:xfrm>
            <a:prstGeom prst="rect">
              <a:avLst/>
            </a:prstGeom>
            <a:solidFill>
              <a:srgbClr val="FF375E"/>
            </a:solidFill>
            <a:ln w="9525" cap="flat">
              <a:solidFill>
                <a:srgbClr val="FFFFFF"/>
              </a:solidFill>
              <a:bevel/>
              <a:headEnd/>
              <a:tailEnd/>
            </a:ln>
            <a:effectLst/>
          </p:spPr>
          <p:txBody>
            <a:bodyPr wrap="square" anchor="ctr">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US" sz="1200" b="0" i="0" u="none" strike="noStrike" kern="0" cap="none" spc="0" normalizeH="0" baseline="0" noProof="0" dirty="0">
                  <a:ln>
                    <a:noFill/>
                  </a:ln>
                  <a:solidFill>
                    <a:srgbClr val="FFFFFF"/>
                  </a:solidFill>
                  <a:effectLst/>
                  <a:uLnTx/>
                  <a:uFillTx/>
                  <a:latin typeface="Arial"/>
                  <a:cs typeface="Arial"/>
                  <a:sym typeface="Lato"/>
                </a:rPr>
                <a:t>1.0</a:t>
              </a:r>
            </a:p>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US" sz="1200" b="0" i="0" u="none" strike="noStrike" kern="0" cap="none" spc="0" normalizeH="0" baseline="0" noProof="0" dirty="0">
                  <a:ln>
                    <a:noFill/>
                  </a:ln>
                  <a:solidFill>
                    <a:srgbClr val="FFFFFF"/>
                  </a:solidFill>
                  <a:effectLst/>
                  <a:uLnTx/>
                  <a:uFillTx/>
                  <a:latin typeface="Arial"/>
                  <a:cs typeface="Arial"/>
                  <a:sym typeface="Lato"/>
                </a:rPr>
                <a:t> Strategy</a:t>
              </a:r>
            </a:p>
          </p:txBody>
        </p:sp>
        <p:sp>
          <p:nvSpPr>
            <p:cNvPr id="13" name="Rectangle 12">
              <a:extLst>
                <a:ext uri="{FF2B5EF4-FFF2-40B4-BE49-F238E27FC236}">
                  <a16:creationId xmlns:a16="http://schemas.microsoft.com/office/drawing/2014/main" id="{92D4DEA3-D831-4425-82A2-B18B766CB8FE}"/>
                </a:ext>
              </a:extLst>
            </p:cNvPr>
            <p:cNvSpPr/>
            <p:nvPr/>
          </p:nvSpPr>
          <p:spPr>
            <a:xfrm>
              <a:off x="3396593" y="2466813"/>
              <a:ext cx="1435022" cy="594896"/>
            </a:xfrm>
            <a:prstGeom prst="rect">
              <a:avLst/>
            </a:prstGeom>
            <a:solidFill>
              <a:srgbClr val="FF375E"/>
            </a:solidFill>
            <a:ln w="9525" cap="flat">
              <a:solidFill>
                <a:srgbClr val="FFFFFF"/>
              </a:solidFill>
              <a:bevel/>
              <a:headEnd/>
              <a:tailEn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US" sz="1200" b="0" i="0" u="none" strike="noStrike" kern="0" cap="none" spc="0" normalizeH="0" baseline="0" noProof="0" dirty="0">
                  <a:ln>
                    <a:noFill/>
                  </a:ln>
                  <a:solidFill>
                    <a:srgbClr val="FFFFFF"/>
                  </a:solidFill>
                  <a:effectLst/>
                  <a:uLnTx/>
                  <a:uFillTx/>
                  <a:latin typeface="Arial"/>
                  <a:cs typeface="Arial"/>
                  <a:sym typeface="Lato"/>
                </a:rPr>
                <a:t>2.0</a:t>
              </a:r>
            </a:p>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US" sz="1200" b="0" i="0" u="none" strike="noStrike" kern="0" cap="none" spc="0" normalizeH="0" baseline="0" noProof="0" dirty="0">
                  <a:ln>
                    <a:noFill/>
                  </a:ln>
                  <a:solidFill>
                    <a:srgbClr val="FFFFFF"/>
                  </a:solidFill>
                  <a:effectLst/>
                  <a:uLnTx/>
                  <a:uFillTx/>
                  <a:latin typeface="Arial"/>
                  <a:cs typeface="Arial"/>
                  <a:sym typeface="Lato"/>
                </a:rPr>
                <a:t>Process</a:t>
              </a:r>
            </a:p>
          </p:txBody>
        </p:sp>
        <p:sp>
          <p:nvSpPr>
            <p:cNvPr id="14" name="Rectangle 13">
              <a:extLst>
                <a:ext uri="{FF2B5EF4-FFF2-40B4-BE49-F238E27FC236}">
                  <a16:creationId xmlns:a16="http://schemas.microsoft.com/office/drawing/2014/main" id="{00C07A3E-6770-45E6-B8B3-75A510B42B4F}"/>
                </a:ext>
              </a:extLst>
            </p:cNvPr>
            <p:cNvSpPr/>
            <p:nvPr/>
          </p:nvSpPr>
          <p:spPr>
            <a:xfrm>
              <a:off x="4920355" y="2466813"/>
              <a:ext cx="1435022" cy="594896"/>
            </a:xfrm>
            <a:prstGeom prst="rect">
              <a:avLst/>
            </a:prstGeom>
            <a:solidFill>
              <a:srgbClr val="FF375E"/>
            </a:solidFill>
            <a:ln w="9525" cap="flat">
              <a:solidFill>
                <a:srgbClr val="FFFFFF"/>
              </a:solidFill>
              <a:bevel/>
              <a:headEnd/>
              <a:tailEnd/>
            </a:ln>
            <a:effectLst/>
          </p:spPr>
          <p:txBody>
            <a:bodyPr wrap="square" anchor="ctr">
              <a:noAutofit/>
            </a:bodyPr>
            <a:lstStyle/>
            <a:p>
              <a:pPr marL="0" marR="0" lvl="0" indent="0" algn="ctr" defTabSz="457200" eaLnBrk="1" fontAlgn="auto" latinLnBrk="0" hangingPunct="1">
                <a:lnSpc>
                  <a:spcPct val="100000"/>
                </a:lnSpc>
                <a:spcBef>
                  <a:spcPts val="0"/>
                </a:spcBef>
                <a:spcAft>
                  <a:spcPts val="0"/>
                </a:spcAft>
                <a:buClr>
                  <a:srgbClr val="000000"/>
                </a:buClr>
                <a:buSzTx/>
                <a:buFont typeface="Arial"/>
                <a:buNone/>
                <a:tabLst/>
                <a:defRPr/>
              </a:pPr>
              <a:r>
                <a:rPr kumimoji="0" lang="en-US" sz="1200" b="0" i="0" u="none" strike="noStrike" kern="0" cap="none" spc="0" normalizeH="0" baseline="0" noProof="0" dirty="0">
                  <a:ln>
                    <a:noFill/>
                  </a:ln>
                  <a:solidFill>
                    <a:srgbClr val="FFFFFF"/>
                  </a:solidFill>
                  <a:effectLst/>
                  <a:uLnTx/>
                  <a:uFillTx/>
                  <a:latin typeface="Arial"/>
                  <a:cs typeface="Arial"/>
                  <a:sym typeface="Arial"/>
                </a:rPr>
                <a:t>3.0 </a:t>
              </a:r>
            </a:p>
            <a:p>
              <a:pPr marL="0" marR="0" lvl="0" indent="0" algn="ctr" defTabSz="457200" eaLnBrk="1" fontAlgn="auto" latinLnBrk="0" hangingPunct="1">
                <a:lnSpc>
                  <a:spcPct val="100000"/>
                </a:lnSpc>
                <a:spcBef>
                  <a:spcPts val="0"/>
                </a:spcBef>
                <a:spcAft>
                  <a:spcPts val="0"/>
                </a:spcAft>
                <a:buClr>
                  <a:srgbClr val="000000"/>
                </a:buClr>
                <a:buSzTx/>
                <a:buFont typeface="Arial"/>
                <a:buNone/>
                <a:tabLst/>
                <a:defRPr/>
              </a:pPr>
              <a:r>
                <a:rPr kumimoji="0" lang="en-US" sz="1200" b="0" i="0" u="none" strike="noStrike" kern="0" cap="none" spc="0" normalizeH="0" baseline="0" noProof="0" dirty="0">
                  <a:ln>
                    <a:noFill/>
                  </a:ln>
                  <a:solidFill>
                    <a:srgbClr val="FFFFFF"/>
                  </a:solidFill>
                  <a:effectLst/>
                  <a:uLnTx/>
                  <a:uFillTx/>
                  <a:latin typeface="Arial"/>
                  <a:cs typeface="Arial"/>
                  <a:sym typeface="Arial"/>
                </a:rPr>
                <a:t>People</a:t>
              </a:r>
            </a:p>
          </p:txBody>
        </p:sp>
        <p:sp>
          <p:nvSpPr>
            <p:cNvPr id="15" name="Rectangle 14">
              <a:extLst>
                <a:ext uri="{FF2B5EF4-FFF2-40B4-BE49-F238E27FC236}">
                  <a16:creationId xmlns:a16="http://schemas.microsoft.com/office/drawing/2014/main" id="{B1F8E175-0167-4C44-8FA4-80005EA537E8}"/>
                </a:ext>
              </a:extLst>
            </p:cNvPr>
            <p:cNvSpPr/>
            <p:nvPr/>
          </p:nvSpPr>
          <p:spPr>
            <a:xfrm>
              <a:off x="6444119" y="2456382"/>
              <a:ext cx="1435022" cy="594896"/>
            </a:xfrm>
            <a:prstGeom prst="rect">
              <a:avLst/>
            </a:prstGeom>
            <a:solidFill>
              <a:srgbClr val="FF375E"/>
            </a:solidFill>
            <a:ln w="9525" cap="flat">
              <a:solidFill>
                <a:srgbClr val="FFFFFF"/>
              </a:solidFill>
              <a:bevel/>
              <a:headEnd/>
              <a:tailEnd/>
            </a:ln>
            <a:effectLst/>
          </p:spPr>
          <p:txBody>
            <a:bodyPr wrap="square" anchor="ctr">
              <a:noAutofit/>
            </a:bodyPr>
            <a:lstStyle/>
            <a:p>
              <a:pPr marL="0" marR="0" lvl="0" indent="0" algn="ctr" defTabSz="457200" eaLnBrk="1" fontAlgn="auto" latinLnBrk="0" hangingPunct="1">
                <a:lnSpc>
                  <a:spcPct val="100000"/>
                </a:lnSpc>
                <a:spcBef>
                  <a:spcPts val="0"/>
                </a:spcBef>
                <a:spcAft>
                  <a:spcPts val="0"/>
                </a:spcAft>
                <a:buClr>
                  <a:srgbClr val="000000"/>
                </a:buClr>
                <a:buSzTx/>
                <a:buFont typeface="Arial"/>
                <a:buNone/>
                <a:tabLst/>
                <a:defRPr/>
              </a:pPr>
              <a:r>
                <a:rPr kumimoji="0" lang="en-US" sz="1200" b="0" i="0" u="none" strike="noStrike" kern="0" cap="none" spc="0" normalizeH="0" baseline="0" noProof="0" dirty="0">
                  <a:ln>
                    <a:noFill/>
                  </a:ln>
                  <a:solidFill>
                    <a:srgbClr val="FFFFFF"/>
                  </a:solidFill>
                  <a:effectLst/>
                  <a:uLnTx/>
                  <a:uFillTx/>
                  <a:latin typeface="Arial"/>
                  <a:cs typeface="Arial"/>
                  <a:sym typeface="Arial"/>
                </a:rPr>
                <a:t>4.0 </a:t>
              </a:r>
            </a:p>
            <a:p>
              <a:pPr marL="0" marR="0" lvl="0" indent="0" algn="ctr" defTabSz="457200" eaLnBrk="1" fontAlgn="auto" latinLnBrk="0" hangingPunct="1">
                <a:lnSpc>
                  <a:spcPct val="100000"/>
                </a:lnSpc>
                <a:spcBef>
                  <a:spcPts val="0"/>
                </a:spcBef>
                <a:spcAft>
                  <a:spcPts val="0"/>
                </a:spcAft>
                <a:buClr>
                  <a:srgbClr val="000000"/>
                </a:buClr>
                <a:buSzTx/>
                <a:buFont typeface="Arial"/>
                <a:buNone/>
                <a:tabLst/>
                <a:defRPr/>
              </a:pPr>
              <a:r>
                <a:rPr kumimoji="0" lang="en-US" sz="1200" b="0" i="0" u="none" strike="noStrike" kern="0" cap="none" spc="0" normalizeH="0" baseline="0" noProof="0" dirty="0">
                  <a:ln>
                    <a:noFill/>
                  </a:ln>
                  <a:solidFill>
                    <a:srgbClr val="FFFFFF"/>
                  </a:solidFill>
                  <a:effectLst/>
                  <a:uLnTx/>
                  <a:uFillTx/>
                  <a:latin typeface="Arial"/>
                  <a:cs typeface="Arial"/>
                  <a:sym typeface="Arial"/>
                </a:rPr>
                <a:t>Technology </a:t>
              </a:r>
            </a:p>
          </p:txBody>
        </p:sp>
        <p:sp>
          <p:nvSpPr>
            <p:cNvPr id="16" name="Rectangle 15">
              <a:extLst>
                <a:ext uri="{FF2B5EF4-FFF2-40B4-BE49-F238E27FC236}">
                  <a16:creationId xmlns:a16="http://schemas.microsoft.com/office/drawing/2014/main" id="{DFEA80D2-B92F-432C-9A0B-9641BCAD3B78}"/>
                </a:ext>
              </a:extLst>
            </p:cNvPr>
            <p:cNvSpPr/>
            <p:nvPr/>
          </p:nvSpPr>
          <p:spPr>
            <a:xfrm>
              <a:off x="7967882" y="2456381"/>
              <a:ext cx="1435022" cy="594896"/>
            </a:xfrm>
            <a:prstGeom prst="rect">
              <a:avLst/>
            </a:prstGeom>
            <a:solidFill>
              <a:srgbClr val="FF375E"/>
            </a:solidFill>
            <a:ln w="9525" cap="flat">
              <a:solidFill>
                <a:srgbClr val="FFFFFF"/>
              </a:solidFill>
              <a:bevel/>
              <a:headEnd/>
              <a:tailEn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
                  <a:srgbClr val="000000"/>
                </a:buClr>
                <a:buSzTx/>
                <a:buFont typeface="Arial"/>
                <a:buNone/>
                <a:tabLst/>
                <a:defRPr/>
              </a:pPr>
              <a:r>
                <a:rPr kumimoji="0" lang="en-US" sz="1200" b="0" i="0" u="none" strike="noStrike" kern="0" cap="none" spc="0" normalizeH="0" baseline="0" noProof="0" dirty="0">
                  <a:ln>
                    <a:noFill/>
                  </a:ln>
                  <a:solidFill>
                    <a:srgbClr val="FFFFFF"/>
                  </a:solidFill>
                  <a:effectLst/>
                  <a:uLnTx/>
                  <a:uFillTx/>
                  <a:latin typeface="Arial"/>
                  <a:cs typeface="Arial"/>
                  <a:sym typeface="Arial"/>
                </a:rPr>
                <a:t>5.0</a:t>
              </a:r>
            </a:p>
            <a:p>
              <a:pPr marL="0" marR="0" lvl="0" indent="0" algn="ctr" defTabSz="457200" eaLnBrk="1" fontAlgn="auto" latinLnBrk="0" hangingPunct="1">
                <a:lnSpc>
                  <a:spcPct val="100000"/>
                </a:lnSpc>
                <a:spcBef>
                  <a:spcPts val="0"/>
                </a:spcBef>
                <a:spcAft>
                  <a:spcPts val="0"/>
                </a:spcAft>
                <a:buClr>
                  <a:srgbClr val="000000"/>
                </a:buClr>
                <a:buSzTx/>
                <a:buFont typeface="Arial"/>
                <a:buNone/>
                <a:tabLst/>
                <a:defRPr/>
              </a:pPr>
              <a:r>
                <a:rPr kumimoji="0" lang="en-US" sz="1200" b="0" i="0" u="none" strike="noStrike" kern="0" cap="none" spc="0" normalizeH="0" baseline="0" noProof="0" dirty="0">
                  <a:ln>
                    <a:noFill/>
                  </a:ln>
                  <a:solidFill>
                    <a:srgbClr val="FFFFFF"/>
                  </a:solidFill>
                  <a:effectLst/>
                  <a:uLnTx/>
                  <a:uFillTx/>
                  <a:latin typeface="Arial"/>
                  <a:cs typeface="Arial"/>
                  <a:sym typeface="Lato"/>
                </a:rPr>
                <a:t>Performance</a:t>
              </a:r>
              <a:endParaRPr kumimoji="0" lang="en-US" sz="1200" b="0" i="0" u="none" strike="noStrike" kern="0" cap="none" spc="0" normalizeH="0" baseline="0" noProof="0" dirty="0">
                <a:ln>
                  <a:noFill/>
                </a:ln>
                <a:solidFill>
                  <a:srgbClr val="FFFFFF"/>
                </a:solidFill>
                <a:effectLst/>
                <a:uLnTx/>
                <a:uFillTx/>
                <a:latin typeface="Arial"/>
                <a:cs typeface="Arial"/>
                <a:sym typeface="Arial"/>
              </a:endParaRPr>
            </a:p>
          </p:txBody>
        </p:sp>
        <p:sp>
          <p:nvSpPr>
            <p:cNvPr id="17" name="Rectangle 16">
              <a:extLst>
                <a:ext uri="{FF2B5EF4-FFF2-40B4-BE49-F238E27FC236}">
                  <a16:creationId xmlns:a16="http://schemas.microsoft.com/office/drawing/2014/main" id="{6358B7E5-04AE-492A-B633-1AFFEBE95502}"/>
                </a:ext>
              </a:extLst>
            </p:cNvPr>
            <p:cNvSpPr/>
            <p:nvPr/>
          </p:nvSpPr>
          <p:spPr>
            <a:xfrm>
              <a:off x="1872829" y="3104315"/>
              <a:ext cx="697161" cy="1208435"/>
            </a:xfrm>
            <a:prstGeom prst="rect">
              <a:avLst/>
            </a:prstGeom>
            <a:solidFill>
              <a:srgbClr val="E5CCD8"/>
            </a:solidFill>
            <a:ln w="9525" cap="flat">
              <a:solidFill>
                <a:srgbClr val="FFFFFF"/>
              </a:solidFill>
              <a:bevel/>
              <a:headEnd/>
              <a:tailEnd/>
            </a:ln>
            <a:effectLst/>
          </p:spPr>
          <p:txBody>
            <a:bodyPr rot="0" spcFirstLastPara="0" vertOverflow="overflow" horzOverflow="overflow" vert="vert270" wrap="square" lIns="91440" tIns="45720" rIns="91440" bIns="45720"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
                  <a:srgbClr val="000000"/>
                </a:buClr>
                <a:buSzTx/>
                <a:buFont typeface="Arial"/>
                <a:buNone/>
                <a:tabLst/>
                <a:defRPr/>
              </a:pPr>
              <a:r>
                <a:rPr kumimoji="0" lang="en-US" sz="1000" b="0" i="0" u="none" strike="noStrike" kern="0" cap="none" spc="0" normalizeH="0" baseline="0" noProof="0" dirty="0">
                  <a:ln>
                    <a:noFill/>
                  </a:ln>
                  <a:solidFill>
                    <a:srgbClr val="000000"/>
                  </a:solidFill>
                  <a:effectLst/>
                  <a:uLnTx/>
                  <a:uFillTx/>
                  <a:latin typeface="Arial"/>
                  <a:cs typeface="Arial"/>
                  <a:sym typeface="Arial"/>
                </a:rPr>
                <a:t>1.1 </a:t>
              </a:r>
            </a:p>
            <a:p>
              <a:pPr marL="0" marR="0" lvl="0" indent="0" algn="ctr" defTabSz="457200" eaLnBrk="1" fontAlgn="auto" latinLnBrk="0" hangingPunct="1">
                <a:lnSpc>
                  <a:spcPct val="100000"/>
                </a:lnSpc>
                <a:spcBef>
                  <a:spcPts val="0"/>
                </a:spcBef>
                <a:spcAft>
                  <a:spcPts val="0"/>
                </a:spcAft>
                <a:buClr>
                  <a:srgbClr val="000000"/>
                </a:buClr>
                <a:buSzTx/>
                <a:buFont typeface="Arial"/>
                <a:buNone/>
                <a:tabLst/>
                <a:defRPr/>
              </a:pPr>
              <a:r>
                <a:rPr kumimoji="0" lang="en-US" sz="1000" b="0" i="0" u="none" strike="noStrike" kern="0" cap="none" spc="0" normalizeH="0" baseline="0" noProof="0" dirty="0">
                  <a:ln>
                    <a:noFill/>
                  </a:ln>
                  <a:solidFill>
                    <a:srgbClr val="000000">
                      <a:lumMod val="85000"/>
                      <a:lumOff val="15000"/>
                    </a:srgbClr>
                  </a:solidFill>
                  <a:effectLst/>
                  <a:uLnTx/>
                  <a:uFillTx/>
                  <a:latin typeface="Arial"/>
                  <a:cs typeface="Arial"/>
                  <a:sym typeface="Arial"/>
                </a:rPr>
                <a:t>Alignment</a:t>
              </a:r>
              <a:endParaRPr kumimoji="0" lang="en-US" sz="1000" b="0" i="0" u="none" strike="noStrike" kern="0" cap="none" spc="0" normalizeH="0" baseline="0" noProof="0" dirty="0">
                <a:ln>
                  <a:noFill/>
                </a:ln>
                <a:solidFill>
                  <a:srgbClr val="000000"/>
                </a:solidFill>
                <a:effectLst/>
                <a:uLnTx/>
                <a:uFillTx/>
                <a:latin typeface="Arial"/>
                <a:cs typeface="Arial"/>
                <a:sym typeface="Arial"/>
              </a:endParaRPr>
            </a:p>
          </p:txBody>
        </p:sp>
        <p:sp>
          <p:nvSpPr>
            <p:cNvPr id="18" name="Rectangle 17">
              <a:extLst>
                <a:ext uri="{FF2B5EF4-FFF2-40B4-BE49-F238E27FC236}">
                  <a16:creationId xmlns:a16="http://schemas.microsoft.com/office/drawing/2014/main" id="{3D615BB1-4476-46F7-B450-A64DC5013EDE}"/>
                </a:ext>
              </a:extLst>
            </p:cNvPr>
            <p:cNvSpPr/>
            <p:nvPr/>
          </p:nvSpPr>
          <p:spPr>
            <a:xfrm>
              <a:off x="2610691" y="3104315"/>
              <a:ext cx="697161" cy="1208435"/>
            </a:xfrm>
            <a:prstGeom prst="rect">
              <a:avLst/>
            </a:prstGeom>
            <a:solidFill>
              <a:srgbClr val="E5CCD8"/>
            </a:solidFill>
            <a:ln w="9525" cap="flat">
              <a:solidFill>
                <a:srgbClr val="FFFFFF"/>
              </a:solidFill>
              <a:bevel/>
              <a:headEnd/>
              <a:tailEnd/>
            </a:ln>
            <a:effectLst/>
          </p:spPr>
          <p:txBody>
            <a:bodyPr rot="0" spcFirstLastPara="0" vertOverflow="overflow" horzOverflow="overflow" vert="vert270" wrap="square" lIns="91440" tIns="45720" rIns="91440" bIns="45720"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
                  <a:srgbClr val="000000"/>
                </a:buClr>
                <a:buSzTx/>
                <a:buFont typeface="Arial"/>
                <a:buNone/>
                <a:tabLst/>
                <a:defRPr/>
              </a:pPr>
              <a:r>
                <a:rPr kumimoji="0" lang="en-US" sz="1000" b="0" i="0" u="none" strike="noStrike" kern="0" cap="none" spc="0" normalizeH="0" baseline="0" noProof="0" dirty="0">
                  <a:ln>
                    <a:noFill/>
                  </a:ln>
                  <a:solidFill>
                    <a:srgbClr val="000000"/>
                  </a:solidFill>
                  <a:effectLst/>
                  <a:uLnTx/>
                  <a:uFillTx/>
                  <a:latin typeface="Arial"/>
                  <a:cs typeface="Arial"/>
                  <a:sym typeface="Arial"/>
                </a:rPr>
                <a:t>1.2 </a:t>
              </a:r>
              <a:r>
                <a:rPr kumimoji="0" lang="en-US" sz="1000" b="0" i="0" u="none" strike="noStrike" kern="0" cap="none" spc="0" normalizeH="0" baseline="0" noProof="0" dirty="0">
                  <a:ln>
                    <a:noFill/>
                  </a:ln>
                  <a:solidFill>
                    <a:srgbClr val="000000">
                      <a:lumMod val="85000"/>
                      <a:lumOff val="15000"/>
                    </a:srgbClr>
                  </a:solidFill>
                  <a:effectLst/>
                  <a:uLnTx/>
                  <a:uFillTx/>
                  <a:latin typeface="Arial"/>
                  <a:cs typeface="Arial"/>
                  <a:sym typeface="Arial"/>
                </a:rPr>
                <a:t>Communication &amp; Knowledge </a:t>
              </a:r>
              <a:endParaRPr kumimoji="0" lang="en-US" sz="1000" b="0" i="0" u="none" strike="noStrike" kern="0" cap="none" spc="0" normalizeH="0" baseline="0" noProof="0" dirty="0">
                <a:ln>
                  <a:noFill/>
                </a:ln>
                <a:solidFill>
                  <a:srgbClr val="000000"/>
                </a:solidFill>
                <a:effectLst/>
                <a:uLnTx/>
                <a:uFillTx/>
                <a:latin typeface="Arial"/>
                <a:cs typeface="Arial"/>
                <a:sym typeface="Arial"/>
              </a:endParaRPr>
            </a:p>
          </p:txBody>
        </p:sp>
        <p:sp>
          <p:nvSpPr>
            <p:cNvPr id="19" name="Rectangle 18">
              <a:extLst>
                <a:ext uri="{FF2B5EF4-FFF2-40B4-BE49-F238E27FC236}">
                  <a16:creationId xmlns:a16="http://schemas.microsoft.com/office/drawing/2014/main" id="{28482641-9B50-4CDE-A505-89195C7BDA3C}"/>
                </a:ext>
              </a:extLst>
            </p:cNvPr>
            <p:cNvSpPr/>
            <p:nvPr/>
          </p:nvSpPr>
          <p:spPr>
            <a:xfrm>
              <a:off x="3396593" y="3104315"/>
              <a:ext cx="460422" cy="1208435"/>
            </a:xfrm>
            <a:prstGeom prst="rect">
              <a:avLst/>
            </a:prstGeom>
            <a:solidFill>
              <a:srgbClr val="E5CCD8"/>
            </a:solidFill>
            <a:ln w="9525" cap="flat">
              <a:solidFill>
                <a:srgbClr val="FFFFFF"/>
              </a:solidFill>
              <a:bevel/>
              <a:headEnd/>
              <a:tailEnd/>
            </a:ln>
            <a:effectLst/>
          </p:spPr>
          <p:txBody>
            <a:bodyPr rot="0" spcFirstLastPara="0" vertOverflow="overflow" horzOverflow="overflow" vert="vert270" wrap="square" lIns="91440" tIns="45720" rIns="91440" bIns="45720"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
                  <a:srgbClr val="000000"/>
                </a:buClr>
                <a:buSzTx/>
                <a:buFont typeface="Arial"/>
                <a:buNone/>
                <a:tabLst/>
                <a:defRPr/>
              </a:pPr>
              <a:r>
                <a:rPr kumimoji="0" lang="en-US" sz="1000" b="0" i="0" u="none" strike="noStrike" kern="0" cap="none" spc="0" normalizeH="0" baseline="0" noProof="0" dirty="0">
                  <a:ln>
                    <a:noFill/>
                  </a:ln>
                  <a:solidFill>
                    <a:srgbClr val="000000"/>
                  </a:solidFill>
                  <a:effectLst/>
                  <a:uLnTx/>
                  <a:uFillTx/>
                  <a:latin typeface="Arial"/>
                  <a:cs typeface="Arial"/>
                  <a:sym typeface="Arial"/>
                </a:rPr>
                <a:t>2.1 </a:t>
              </a:r>
            </a:p>
            <a:p>
              <a:pPr marL="0" marR="0" lvl="0" indent="0" algn="ctr" defTabSz="457200" eaLnBrk="1" fontAlgn="auto" latinLnBrk="0" hangingPunct="1">
                <a:lnSpc>
                  <a:spcPct val="100000"/>
                </a:lnSpc>
                <a:spcBef>
                  <a:spcPts val="0"/>
                </a:spcBef>
                <a:spcAft>
                  <a:spcPts val="0"/>
                </a:spcAft>
                <a:buClr>
                  <a:srgbClr val="000000"/>
                </a:buClr>
                <a:buSzTx/>
                <a:buFont typeface="Arial"/>
                <a:buNone/>
                <a:tabLst/>
                <a:defRPr/>
              </a:pPr>
              <a:r>
                <a:rPr kumimoji="0" lang="en-US" sz="1000" b="0" i="0" u="none" strike="noStrike" kern="0" cap="none" spc="0" normalizeH="0" baseline="0" noProof="0" dirty="0">
                  <a:ln>
                    <a:noFill/>
                  </a:ln>
                  <a:solidFill>
                    <a:srgbClr val="000000">
                      <a:lumMod val="85000"/>
                      <a:lumOff val="15000"/>
                    </a:srgbClr>
                  </a:solidFill>
                  <a:effectLst/>
                  <a:uLnTx/>
                  <a:uFillTx/>
                  <a:latin typeface="Arial"/>
                  <a:cs typeface="Arial"/>
                  <a:sym typeface="Arial"/>
                </a:rPr>
                <a:t>Framework &amp; Model </a:t>
              </a:r>
            </a:p>
          </p:txBody>
        </p:sp>
        <p:sp>
          <p:nvSpPr>
            <p:cNvPr id="20" name="Rectangle 19">
              <a:extLst>
                <a:ext uri="{FF2B5EF4-FFF2-40B4-BE49-F238E27FC236}">
                  <a16:creationId xmlns:a16="http://schemas.microsoft.com/office/drawing/2014/main" id="{889C5B56-E0EE-43DD-8853-E50EC7540C13}"/>
                </a:ext>
              </a:extLst>
            </p:cNvPr>
            <p:cNvSpPr/>
            <p:nvPr/>
          </p:nvSpPr>
          <p:spPr>
            <a:xfrm>
              <a:off x="3883894" y="3104315"/>
              <a:ext cx="460422" cy="1208435"/>
            </a:xfrm>
            <a:prstGeom prst="rect">
              <a:avLst/>
            </a:prstGeom>
            <a:solidFill>
              <a:srgbClr val="E5CCD8"/>
            </a:solidFill>
            <a:ln w="9525" cap="flat">
              <a:solidFill>
                <a:srgbClr val="FFFFFF"/>
              </a:solidFill>
              <a:bevel/>
              <a:headEnd/>
              <a:tailEnd/>
            </a:ln>
            <a:effectLst/>
          </p:spPr>
          <p:txBody>
            <a:bodyPr rot="0" spcFirstLastPara="0" vertOverflow="overflow" horzOverflow="overflow" vert="vert270" wrap="square" lIns="91440" tIns="45720" rIns="91440" bIns="45720"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
                  <a:srgbClr val="000000"/>
                </a:buClr>
                <a:buSzTx/>
                <a:buFont typeface="Arial"/>
                <a:buNone/>
                <a:tabLst/>
                <a:defRPr/>
              </a:pPr>
              <a:r>
                <a:rPr kumimoji="0" lang="en-US" sz="1000" b="0" i="0" u="none" strike="noStrike" kern="0" cap="none" spc="0" normalizeH="0" baseline="0" noProof="0" dirty="0">
                  <a:ln>
                    <a:noFill/>
                  </a:ln>
                  <a:solidFill>
                    <a:srgbClr val="000000"/>
                  </a:solidFill>
                  <a:effectLst/>
                  <a:uLnTx/>
                  <a:uFillTx/>
                  <a:latin typeface="Arial"/>
                  <a:cs typeface="Arial"/>
                  <a:sym typeface="Arial"/>
                </a:rPr>
                <a:t>2.2 </a:t>
              </a:r>
            </a:p>
            <a:p>
              <a:pPr marL="0" marR="0" lvl="0" indent="0" algn="ctr" defTabSz="457200" eaLnBrk="1" fontAlgn="auto" latinLnBrk="0" hangingPunct="1">
                <a:lnSpc>
                  <a:spcPct val="100000"/>
                </a:lnSpc>
                <a:spcBef>
                  <a:spcPts val="0"/>
                </a:spcBef>
                <a:spcAft>
                  <a:spcPts val="0"/>
                </a:spcAft>
                <a:buClr>
                  <a:srgbClr val="000000"/>
                </a:buClr>
                <a:buSzTx/>
                <a:buFont typeface="Arial"/>
                <a:buNone/>
                <a:tabLst/>
                <a:defRPr/>
              </a:pPr>
              <a:r>
                <a:rPr kumimoji="0" lang="en-US" sz="1000" b="0" i="0" u="none" strike="noStrike" kern="0" cap="none" spc="0" normalizeH="0" baseline="0" noProof="0" dirty="0">
                  <a:ln>
                    <a:noFill/>
                  </a:ln>
                  <a:solidFill>
                    <a:srgbClr val="000000">
                      <a:lumMod val="85000"/>
                      <a:lumOff val="15000"/>
                    </a:srgbClr>
                  </a:solidFill>
                  <a:effectLst/>
                  <a:uLnTx/>
                  <a:uFillTx/>
                  <a:latin typeface="Arial"/>
                  <a:cs typeface="Arial"/>
                  <a:sym typeface="Arial"/>
                </a:rPr>
                <a:t>Documentation  &amp; Best Practice </a:t>
              </a:r>
            </a:p>
          </p:txBody>
        </p:sp>
        <p:sp>
          <p:nvSpPr>
            <p:cNvPr id="21" name="Rectangle 20">
              <a:extLst>
                <a:ext uri="{FF2B5EF4-FFF2-40B4-BE49-F238E27FC236}">
                  <a16:creationId xmlns:a16="http://schemas.microsoft.com/office/drawing/2014/main" id="{E3DDDBEB-CCCA-4DCA-AF89-E6606556020A}"/>
                </a:ext>
              </a:extLst>
            </p:cNvPr>
            <p:cNvSpPr/>
            <p:nvPr/>
          </p:nvSpPr>
          <p:spPr>
            <a:xfrm>
              <a:off x="4371194" y="3104315"/>
              <a:ext cx="460422" cy="1208435"/>
            </a:xfrm>
            <a:prstGeom prst="rect">
              <a:avLst/>
            </a:prstGeom>
            <a:solidFill>
              <a:srgbClr val="E5CCD8"/>
            </a:solidFill>
            <a:ln w="9525" cap="flat">
              <a:solidFill>
                <a:srgbClr val="FFFFFF"/>
              </a:solidFill>
              <a:bevel/>
              <a:headEnd/>
              <a:tailEnd/>
            </a:ln>
            <a:effectLst/>
          </p:spPr>
          <p:txBody>
            <a:bodyPr rot="0" spcFirstLastPara="0" vertOverflow="overflow" horzOverflow="overflow" vert="vert270" wrap="square" lIns="91440" tIns="45720" rIns="91440" bIns="45720"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
                  <a:srgbClr val="000000"/>
                </a:buClr>
                <a:buSzTx/>
                <a:buFont typeface="Arial"/>
                <a:buNone/>
                <a:tabLst/>
                <a:defRPr/>
              </a:pPr>
              <a:endParaRPr kumimoji="0" lang="en-US" sz="10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ctr" defTabSz="457200" eaLnBrk="1" fontAlgn="auto" latinLnBrk="0" hangingPunct="1">
                <a:lnSpc>
                  <a:spcPct val="100000"/>
                </a:lnSpc>
                <a:spcBef>
                  <a:spcPts val="0"/>
                </a:spcBef>
                <a:spcAft>
                  <a:spcPts val="0"/>
                </a:spcAft>
                <a:buClr>
                  <a:srgbClr val="000000"/>
                </a:buClr>
                <a:buSzTx/>
                <a:buFont typeface="Arial"/>
                <a:buNone/>
                <a:tabLst/>
                <a:defRPr/>
              </a:pPr>
              <a:r>
                <a:rPr kumimoji="0" lang="en-US" sz="1000" b="0" i="0" u="none" strike="noStrike" kern="0" cap="none" spc="0" normalizeH="0" baseline="0" noProof="0" dirty="0">
                  <a:ln>
                    <a:noFill/>
                  </a:ln>
                  <a:solidFill>
                    <a:srgbClr val="000000"/>
                  </a:solidFill>
                  <a:effectLst/>
                  <a:uLnTx/>
                  <a:uFillTx/>
                  <a:latin typeface="Arial"/>
                  <a:cs typeface="Arial"/>
                  <a:sym typeface="Arial"/>
                </a:rPr>
                <a:t>2.3 </a:t>
              </a:r>
            </a:p>
            <a:p>
              <a:pPr marL="0" marR="0" lvl="0" indent="0" algn="ctr" defTabSz="457200" eaLnBrk="1" fontAlgn="auto" latinLnBrk="0" hangingPunct="1">
                <a:lnSpc>
                  <a:spcPct val="100000"/>
                </a:lnSpc>
                <a:spcBef>
                  <a:spcPts val="0"/>
                </a:spcBef>
                <a:spcAft>
                  <a:spcPts val="0"/>
                </a:spcAft>
                <a:buClr>
                  <a:srgbClr val="000000"/>
                </a:buClr>
                <a:buSzTx/>
                <a:buFont typeface="Arial"/>
                <a:buNone/>
                <a:tabLst/>
                <a:defRPr/>
              </a:pPr>
              <a:r>
                <a:rPr kumimoji="0" lang="en-US" sz="1000" b="0" i="0" u="none" strike="noStrike" kern="0" cap="none" spc="0" normalizeH="0" baseline="0" noProof="0" dirty="0">
                  <a:ln>
                    <a:noFill/>
                  </a:ln>
                  <a:solidFill>
                    <a:srgbClr val="000000">
                      <a:lumMod val="85000"/>
                      <a:lumOff val="15000"/>
                    </a:srgbClr>
                  </a:solidFill>
                  <a:effectLst/>
                  <a:uLnTx/>
                  <a:uFillTx/>
                  <a:latin typeface="Arial"/>
                  <a:cs typeface="Arial"/>
                  <a:sym typeface="Arial"/>
                </a:rPr>
                <a:t>Ownership &amp; Conformance</a:t>
              </a:r>
            </a:p>
            <a:p>
              <a:pPr marL="0" marR="0" lvl="0" indent="0" algn="ctr" defTabSz="457200" eaLnBrk="1" fontAlgn="auto" latinLnBrk="0" hangingPunct="1">
                <a:lnSpc>
                  <a:spcPct val="100000"/>
                </a:lnSpc>
                <a:spcBef>
                  <a:spcPts val="0"/>
                </a:spcBef>
                <a:spcAft>
                  <a:spcPts val="0"/>
                </a:spcAft>
                <a:buClr>
                  <a:srgbClr val="000000"/>
                </a:buClr>
                <a:buSzTx/>
                <a:buFont typeface="Arial"/>
                <a:buNone/>
                <a:tabLst/>
                <a:defRPr/>
              </a:pPr>
              <a:endParaRPr kumimoji="0" lang="en-US" sz="1000" b="0" i="0" u="none" strike="noStrike" kern="0" cap="none" spc="0" normalizeH="0" baseline="0" noProof="0" dirty="0">
                <a:ln>
                  <a:noFill/>
                </a:ln>
                <a:solidFill>
                  <a:srgbClr val="000000"/>
                </a:solidFill>
                <a:effectLst/>
                <a:uLnTx/>
                <a:uFillTx/>
                <a:latin typeface="Arial"/>
                <a:cs typeface="Arial"/>
                <a:sym typeface="Arial"/>
              </a:endParaRPr>
            </a:p>
          </p:txBody>
        </p:sp>
        <p:sp>
          <p:nvSpPr>
            <p:cNvPr id="23" name="Rectangle 22">
              <a:extLst>
                <a:ext uri="{FF2B5EF4-FFF2-40B4-BE49-F238E27FC236}">
                  <a16:creationId xmlns:a16="http://schemas.microsoft.com/office/drawing/2014/main" id="{705AE0A9-4494-441D-8703-164FE3A24648}"/>
                </a:ext>
              </a:extLst>
            </p:cNvPr>
            <p:cNvSpPr/>
            <p:nvPr/>
          </p:nvSpPr>
          <p:spPr>
            <a:xfrm>
              <a:off x="4920518" y="3104315"/>
              <a:ext cx="460422" cy="1208435"/>
            </a:xfrm>
            <a:prstGeom prst="rect">
              <a:avLst/>
            </a:prstGeom>
            <a:solidFill>
              <a:srgbClr val="E5CCD8"/>
            </a:solidFill>
            <a:ln w="9525" cap="flat">
              <a:solidFill>
                <a:srgbClr val="FFFFFF"/>
              </a:solidFill>
              <a:bevel/>
              <a:headEnd/>
              <a:tailEnd/>
            </a:ln>
            <a:effectLst/>
          </p:spPr>
          <p:txBody>
            <a:bodyPr rot="0" spcFirstLastPara="0" vertOverflow="overflow" horzOverflow="overflow" vert="vert270" wrap="square" lIns="91440" tIns="45720" rIns="91440" bIns="45720"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
                  <a:srgbClr val="000000"/>
                </a:buClr>
                <a:buSzTx/>
                <a:buFont typeface="Arial"/>
                <a:buNone/>
                <a:tabLst/>
                <a:defRPr/>
              </a:pPr>
              <a:r>
                <a:rPr kumimoji="0" lang="en-US" sz="1000" b="0" i="0" u="none" strike="noStrike" kern="0" cap="none" spc="0" normalizeH="0" baseline="0" noProof="0" dirty="0">
                  <a:ln>
                    <a:noFill/>
                  </a:ln>
                  <a:solidFill>
                    <a:srgbClr val="000000"/>
                  </a:solidFill>
                  <a:effectLst/>
                  <a:uLnTx/>
                  <a:uFillTx/>
                  <a:latin typeface="Arial"/>
                  <a:cs typeface="Arial"/>
                  <a:sym typeface="Arial"/>
                </a:rPr>
                <a:t>3.1 </a:t>
              </a:r>
            </a:p>
            <a:p>
              <a:pPr marL="0" marR="0" lvl="0" indent="0" algn="ctr" defTabSz="457200" eaLnBrk="1" fontAlgn="auto" latinLnBrk="0" hangingPunct="1">
                <a:lnSpc>
                  <a:spcPct val="100000"/>
                </a:lnSpc>
                <a:spcBef>
                  <a:spcPts val="0"/>
                </a:spcBef>
                <a:spcAft>
                  <a:spcPts val="0"/>
                </a:spcAft>
                <a:buClr>
                  <a:srgbClr val="000000"/>
                </a:buClr>
                <a:buSzTx/>
                <a:buFont typeface="Arial"/>
                <a:buNone/>
                <a:tabLst/>
                <a:defRPr/>
              </a:pPr>
              <a:r>
                <a:rPr kumimoji="0" lang="en-US" sz="1000" b="0" i="0" u="none" strike="noStrike" kern="0" cap="none" spc="0" normalizeH="0" baseline="0" noProof="0" dirty="0">
                  <a:ln>
                    <a:noFill/>
                  </a:ln>
                  <a:solidFill>
                    <a:srgbClr val="000000"/>
                  </a:solidFill>
                  <a:effectLst/>
                  <a:uLnTx/>
                  <a:uFillTx/>
                  <a:latin typeface="Arial"/>
                  <a:cs typeface="Arial"/>
                  <a:sym typeface="Arial"/>
                </a:rPr>
                <a:t>Innovation</a:t>
              </a:r>
            </a:p>
          </p:txBody>
        </p:sp>
        <p:sp>
          <p:nvSpPr>
            <p:cNvPr id="24" name="Rectangle 23">
              <a:extLst>
                <a:ext uri="{FF2B5EF4-FFF2-40B4-BE49-F238E27FC236}">
                  <a16:creationId xmlns:a16="http://schemas.microsoft.com/office/drawing/2014/main" id="{30E9D5D9-78C1-4E53-913E-F03A2C14D257}"/>
                </a:ext>
              </a:extLst>
            </p:cNvPr>
            <p:cNvSpPr/>
            <p:nvPr/>
          </p:nvSpPr>
          <p:spPr>
            <a:xfrm>
              <a:off x="5407819" y="3104315"/>
              <a:ext cx="460422" cy="1208435"/>
            </a:xfrm>
            <a:prstGeom prst="rect">
              <a:avLst/>
            </a:prstGeom>
            <a:solidFill>
              <a:srgbClr val="E5CCD8"/>
            </a:solidFill>
            <a:ln w="9525" cap="flat">
              <a:solidFill>
                <a:srgbClr val="FFFFFF"/>
              </a:solidFill>
              <a:bevel/>
              <a:headEnd/>
              <a:tailEnd/>
            </a:ln>
            <a:effectLst/>
          </p:spPr>
          <p:txBody>
            <a:bodyPr rot="0" spcFirstLastPara="0" vertOverflow="overflow" horzOverflow="overflow" vert="vert270" wrap="square" lIns="91440" tIns="45720" rIns="91440" bIns="45720"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
                  <a:srgbClr val="000000"/>
                </a:buClr>
                <a:buSzTx/>
                <a:buFont typeface="Arial"/>
                <a:buNone/>
                <a:tabLst/>
                <a:defRPr/>
              </a:pPr>
              <a:r>
                <a:rPr kumimoji="0" lang="en-US" sz="1000" b="0" i="0" u="none" strike="noStrike" kern="0" cap="none" spc="0" normalizeH="0" baseline="0" noProof="0" dirty="0">
                  <a:ln>
                    <a:noFill/>
                  </a:ln>
                  <a:solidFill>
                    <a:srgbClr val="000000"/>
                  </a:solidFill>
                  <a:effectLst/>
                  <a:uLnTx/>
                  <a:uFillTx/>
                  <a:latin typeface="Arial"/>
                  <a:cs typeface="Arial"/>
                  <a:sym typeface="Arial"/>
                </a:rPr>
                <a:t>3.2 </a:t>
              </a:r>
            </a:p>
            <a:p>
              <a:pPr marL="0" marR="0" lvl="0" indent="0" algn="ctr" defTabSz="457200" eaLnBrk="1" fontAlgn="auto" latinLnBrk="0" hangingPunct="1">
                <a:lnSpc>
                  <a:spcPct val="100000"/>
                </a:lnSpc>
                <a:spcBef>
                  <a:spcPts val="0"/>
                </a:spcBef>
                <a:spcAft>
                  <a:spcPts val="0"/>
                </a:spcAft>
                <a:buClr>
                  <a:srgbClr val="000000"/>
                </a:buClr>
                <a:buSzTx/>
                <a:buFont typeface="Arial"/>
                <a:buNone/>
                <a:tabLst/>
                <a:defRPr/>
              </a:pPr>
              <a:r>
                <a:rPr kumimoji="0" lang="en-US" sz="1000" b="0" i="0" u="none" strike="noStrike" kern="0" cap="none" spc="0" normalizeH="0" baseline="0" noProof="0" dirty="0">
                  <a:ln>
                    <a:noFill/>
                  </a:ln>
                  <a:solidFill>
                    <a:srgbClr val="000000">
                      <a:lumMod val="85000"/>
                      <a:lumOff val="15000"/>
                    </a:srgbClr>
                  </a:solidFill>
                  <a:effectLst/>
                  <a:uLnTx/>
                  <a:uFillTx/>
                  <a:latin typeface="Arial"/>
                  <a:cs typeface="Arial"/>
                  <a:sym typeface="Arial"/>
                </a:rPr>
                <a:t>Training</a:t>
              </a:r>
              <a:endParaRPr kumimoji="0" lang="en-US" sz="1000" b="0" i="0" u="none" strike="noStrike" kern="0" cap="none" spc="0" normalizeH="0" baseline="0" noProof="0" dirty="0">
                <a:ln>
                  <a:noFill/>
                </a:ln>
                <a:solidFill>
                  <a:srgbClr val="000000"/>
                </a:solidFill>
                <a:effectLst/>
                <a:uLnTx/>
                <a:uFillTx/>
                <a:latin typeface="Arial"/>
                <a:cs typeface="Arial"/>
                <a:sym typeface="Arial"/>
              </a:endParaRPr>
            </a:p>
          </p:txBody>
        </p:sp>
        <p:sp>
          <p:nvSpPr>
            <p:cNvPr id="25" name="Rectangle 24">
              <a:extLst>
                <a:ext uri="{FF2B5EF4-FFF2-40B4-BE49-F238E27FC236}">
                  <a16:creationId xmlns:a16="http://schemas.microsoft.com/office/drawing/2014/main" id="{730348B7-35BB-4FB2-A58B-9AF29C3FBD90}"/>
                </a:ext>
              </a:extLst>
            </p:cNvPr>
            <p:cNvSpPr/>
            <p:nvPr/>
          </p:nvSpPr>
          <p:spPr>
            <a:xfrm>
              <a:off x="5895119" y="3104315"/>
              <a:ext cx="460422" cy="1208435"/>
            </a:xfrm>
            <a:prstGeom prst="rect">
              <a:avLst/>
            </a:prstGeom>
            <a:solidFill>
              <a:srgbClr val="E5CCD8"/>
            </a:solidFill>
            <a:ln w="9525" cap="flat">
              <a:solidFill>
                <a:srgbClr val="FFFFFF"/>
              </a:solidFill>
              <a:bevel/>
              <a:headEnd/>
              <a:tailEnd/>
            </a:ln>
            <a:effectLst/>
          </p:spPr>
          <p:txBody>
            <a:bodyPr rot="0" spcFirstLastPara="0" vertOverflow="overflow" horzOverflow="overflow" vert="vert270"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US" sz="1000" b="0" i="0" u="none" strike="noStrike" kern="0" cap="none" spc="0" normalizeH="0" baseline="0" noProof="0" dirty="0">
                  <a:ln>
                    <a:noFill/>
                  </a:ln>
                  <a:solidFill>
                    <a:srgbClr val="000000">
                      <a:lumMod val="85000"/>
                      <a:lumOff val="15000"/>
                    </a:srgbClr>
                  </a:solidFill>
                  <a:effectLst/>
                  <a:uLnTx/>
                  <a:uFillTx/>
                  <a:latin typeface="Arial"/>
                  <a:cs typeface="Arial"/>
                  <a:sym typeface="Arial"/>
                </a:rPr>
                <a:t>3.3</a:t>
              </a:r>
            </a:p>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US" sz="1000" b="0" i="0" u="none" strike="noStrike" kern="0" cap="none" spc="0" normalizeH="0" baseline="0" noProof="0" dirty="0">
                  <a:ln>
                    <a:noFill/>
                  </a:ln>
                  <a:solidFill>
                    <a:srgbClr val="000000">
                      <a:lumMod val="85000"/>
                      <a:lumOff val="15000"/>
                    </a:srgbClr>
                  </a:solidFill>
                  <a:effectLst/>
                  <a:uLnTx/>
                  <a:uFillTx/>
                  <a:latin typeface="Arial"/>
                  <a:cs typeface="Arial"/>
                  <a:sym typeface="Arial"/>
                </a:rPr>
                <a:t>Customer Satisfaction  </a:t>
              </a:r>
            </a:p>
          </p:txBody>
        </p:sp>
        <p:sp>
          <p:nvSpPr>
            <p:cNvPr id="26" name="Rectangle 25">
              <a:extLst>
                <a:ext uri="{FF2B5EF4-FFF2-40B4-BE49-F238E27FC236}">
                  <a16:creationId xmlns:a16="http://schemas.microsoft.com/office/drawing/2014/main" id="{32837AFF-052E-42C6-952A-665E8E9E7255}"/>
                </a:ext>
              </a:extLst>
            </p:cNvPr>
            <p:cNvSpPr/>
            <p:nvPr/>
          </p:nvSpPr>
          <p:spPr>
            <a:xfrm>
              <a:off x="6444119" y="3098465"/>
              <a:ext cx="460422" cy="1208435"/>
            </a:xfrm>
            <a:prstGeom prst="rect">
              <a:avLst/>
            </a:prstGeom>
            <a:solidFill>
              <a:srgbClr val="E5CCD8"/>
            </a:solidFill>
            <a:ln w="9525" cap="flat">
              <a:solidFill>
                <a:srgbClr val="FFFFFF"/>
              </a:solidFill>
              <a:bevel/>
              <a:headEnd/>
              <a:tailEnd/>
            </a:ln>
            <a:effectLst/>
          </p:spPr>
          <p:txBody>
            <a:bodyPr rot="0" spcFirstLastPara="0" vertOverflow="overflow" horzOverflow="overflow" vert="vert270"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US" sz="1000" b="0" i="0" u="none" strike="noStrike" kern="0" cap="none" spc="0" normalizeH="0" baseline="0" noProof="0" dirty="0">
                  <a:ln>
                    <a:noFill/>
                  </a:ln>
                  <a:solidFill>
                    <a:srgbClr val="000000">
                      <a:lumMod val="85000"/>
                      <a:lumOff val="15000"/>
                    </a:srgbClr>
                  </a:solidFill>
                  <a:effectLst/>
                  <a:uLnTx/>
                  <a:uFillTx/>
                  <a:latin typeface="Arial"/>
                  <a:cs typeface="Arial"/>
                  <a:sym typeface="Arial"/>
                </a:rPr>
                <a:t>4.1 </a:t>
              </a:r>
            </a:p>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US" sz="1000" b="0" i="0" u="none" strike="noStrike" kern="0" cap="none" spc="0" normalizeH="0" baseline="0" noProof="0" dirty="0">
                  <a:ln>
                    <a:noFill/>
                  </a:ln>
                  <a:solidFill>
                    <a:srgbClr val="000000">
                      <a:lumMod val="85000"/>
                      <a:lumOff val="15000"/>
                    </a:srgbClr>
                  </a:solidFill>
                  <a:effectLst/>
                  <a:uLnTx/>
                  <a:uFillTx/>
                  <a:latin typeface="Arial"/>
                  <a:cs typeface="Arial"/>
                  <a:sym typeface="Arial"/>
                </a:rPr>
                <a:t>Modelling &amp; Repository </a:t>
              </a:r>
            </a:p>
          </p:txBody>
        </p:sp>
        <p:sp>
          <p:nvSpPr>
            <p:cNvPr id="27" name="Rectangle 26">
              <a:extLst>
                <a:ext uri="{FF2B5EF4-FFF2-40B4-BE49-F238E27FC236}">
                  <a16:creationId xmlns:a16="http://schemas.microsoft.com/office/drawing/2014/main" id="{9299A210-FD7E-41F3-8AF7-134BE519FEA2}"/>
                </a:ext>
              </a:extLst>
            </p:cNvPr>
            <p:cNvSpPr/>
            <p:nvPr/>
          </p:nvSpPr>
          <p:spPr>
            <a:xfrm>
              <a:off x="6931420" y="3098465"/>
              <a:ext cx="460422" cy="1208435"/>
            </a:xfrm>
            <a:prstGeom prst="rect">
              <a:avLst/>
            </a:prstGeom>
            <a:solidFill>
              <a:srgbClr val="E5CCD8"/>
            </a:solidFill>
            <a:ln w="9525" cap="flat">
              <a:solidFill>
                <a:srgbClr val="FFFFFF"/>
              </a:solidFill>
              <a:bevel/>
              <a:headEnd/>
              <a:tailEnd/>
            </a:ln>
            <a:effectLst/>
          </p:spPr>
          <p:txBody>
            <a:bodyPr rot="0" spcFirstLastPara="0" vertOverflow="overflow" horzOverflow="overflow" vert="vert270" wrap="square" lIns="91440" tIns="45720" rIns="91440" bIns="45720"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
                  <a:srgbClr val="000000"/>
                </a:buClr>
                <a:buSzTx/>
                <a:buFont typeface="Arial"/>
                <a:buNone/>
                <a:tabLst/>
                <a:defRPr/>
              </a:pPr>
              <a:r>
                <a:rPr kumimoji="0" lang="en-US" sz="1000" b="0" i="0" u="none" strike="noStrike" kern="0" cap="none" spc="0" normalizeH="0" baseline="0" noProof="0" dirty="0">
                  <a:ln>
                    <a:noFill/>
                  </a:ln>
                  <a:solidFill>
                    <a:srgbClr val="000000">
                      <a:lumMod val="85000"/>
                      <a:lumOff val="15000"/>
                    </a:srgbClr>
                  </a:solidFill>
                  <a:effectLst/>
                  <a:uLnTx/>
                  <a:uFillTx/>
                  <a:latin typeface="Arial"/>
                  <a:cs typeface="Arial"/>
                  <a:sym typeface="Arial"/>
                </a:rPr>
                <a:t>4.2 </a:t>
              </a:r>
            </a:p>
            <a:p>
              <a:pPr marL="0" marR="0" lvl="0" indent="0" algn="ctr" defTabSz="457200" eaLnBrk="1" fontAlgn="auto" latinLnBrk="0" hangingPunct="1">
                <a:lnSpc>
                  <a:spcPct val="100000"/>
                </a:lnSpc>
                <a:spcBef>
                  <a:spcPts val="0"/>
                </a:spcBef>
                <a:spcAft>
                  <a:spcPts val="0"/>
                </a:spcAft>
                <a:buClr>
                  <a:srgbClr val="000000"/>
                </a:buClr>
                <a:buSzTx/>
                <a:buFont typeface="Arial"/>
                <a:buNone/>
                <a:tabLst/>
                <a:defRPr/>
              </a:pPr>
              <a:r>
                <a:rPr kumimoji="0" lang="en-US" sz="1000" b="0" i="0" u="none" strike="noStrike" kern="0" cap="none" spc="0" normalizeH="0" baseline="0" noProof="0" dirty="0">
                  <a:ln>
                    <a:noFill/>
                  </a:ln>
                  <a:solidFill>
                    <a:srgbClr val="000000">
                      <a:lumMod val="85000"/>
                      <a:lumOff val="15000"/>
                    </a:srgbClr>
                  </a:solidFill>
                  <a:effectLst/>
                  <a:uLnTx/>
                  <a:uFillTx/>
                  <a:latin typeface="Arial"/>
                  <a:cs typeface="Arial"/>
                  <a:sym typeface="Arial"/>
                </a:rPr>
                <a:t>Automation</a:t>
              </a:r>
              <a:endParaRPr kumimoji="0" lang="en-US" sz="1000" b="0" i="0" u="none" strike="noStrike" kern="0" cap="none" spc="0" normalizeH="0" baseline="0" noProof="0" dirty="0">
                <a:ln>
                  <a:noFill/>
                </a:ln>
                <a:solidFill>
                  <a:srgbClr val="000000"/>
                </a:solidFill>
                <a:effectLst/>
                <a:uLnTx/>
                <a:uFillTx/>
                <a:latin typeface="Arial"/>
                <a:cs typeface="Arial"/>
                <a:sym typeface="Arial"/>
              </a:endParaRPr>
            </a:p>
          </p:txBody>
        </p:sp>
        <p:sp>
          <p:nvSpPr>
            <p:cNvPr id="28" name="Rectangle 27">
              <a:extLst>
                <a:ext uri="{FF2B5EF4-FFF2-40B4-BE49-F238E27FC236}">
                  <a16:creationId xmlns:a16="http://schemas.microsoft.com/office/drawing/2014/main" id="{9F690351-D6CD-4030-865E-6133A4470AA8}"/>
                </a:ext>
              </a:extLst>
            </p:cNvPr>
            <p:cNvSpPr/>
            <p:nvPr/>
          </p:nvSpPr>
          <p:spPr>
            <a:xfrm>
              <a:off x="7418720" y="3098465"/>
              <a:ext cx="460422" cy="1208435"/>
            </a:xfrm>
            <a:prstGeom prst="rect">
              <a:avLst/>
            </a:prstGeom>
            <a:solidFill>
              <a:srgbClr val="E5CCD8"/>
            </a:solidFill>
            <a:ln w="9525" cap="flat">
              <a:solidFill>
                <a:srgbClr val="FFFFFF"/>
              </a:solidFill>
              <a:bevel/>
              <a:headEnd/>
              <a:tailEnd/>
            </a:ln>
            <a:effectLst/>
          </p:spPr>
          <p:txBody>
            <a:bodyPr rot="0" spcFirstLastPara="0" vertOverflow="overflow" horzOverflow="overflow" vert="vert270"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US" sz="1000" b="0" i="0" u="none" strike="noStrike" kern="0" cap="none" spc="0" normalizeH="0" baseline="0" noProof="0" dirty="0">
                  <a:ln>
                    <a:noFill/>
                  </a:ln>
                  <a:solidFill>
                    <a:srgbClr val="000000">
                      <a:lumMod val="85000"/>
                      <a:lumOff val="15000"/>
                    </a:srgbClr>
                  </a:solidFill>
                  <a:effectLst/>
                  <a:uLnTx/>
                  <a:uFillTx/>
                  <a:latin typeface="Arial"/>
                  <a:cs typeface="Arial"/>
                  <a:sym typeface="Arial"/>
                </a:rPr>
                <a:t>4.3 </a:t>
              </a:r>
            </a:p>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US" sz="1000" b="0" i="0" u="none" strike="noStrike" kern="0" cap="none" spc="0" normalizeH="0" baseline="0" noProof="0" dirty="0">
                  <a:ln>
                    <a:noFill/>
                  </a:ln>
                  <a:solidFill>
                    <a:srgbClr val="000000">
                      <a:lumMod val="85000"/>
                      <a:lumOff val="15000"/>
                    </a:srgbClr>
                  </a:solidFill>
                  <a:effectLst/>
                  <a:uLnTx/>
                  <a:uFillTx/>
                  <a:latin typeface="Arial"/>
                  <a:cs typeface="Arial"/>
                  <a:sym typeface="Arial"/>
                </a:rPr>
                <a:t>Data Management</a:t>
              </a:r>
            </a:p>
          </p:txBody>
        </p:sp>
        <p:sp>
          <p:nvSpPr>
            <p:cNvPr id="29" name="Rectangle 28">
              <a:extLst>
                <a:ext uri="{FF2B5EF4-FFF2-40B4-BE49-F238E27FC236}">
                  <a16:creationId xmlns:a16="http://schemas.microsoft.com/office/drawing/2014/main" id="{F5C2D3BD-CAD8-4B20-B4C3-1DBD2B23C25A}"/>
                </a:ext>
              </a:extLst>
            </p:cNvPr>
            <p:cNvSpPr/>
            <p:nvPr/>
          </p:nvSpPr>
          <p:spPr>
            <a:xfrm>
              <a:off x="7968045" y="3098465"/>
              <a:ext cx="460422" cy="1208435"/>
            </a:xfrm>
            <a:prstGeom prst="rect">
              <a:avLst/>
            </a:prstGeom>
            <a:solidFill>
              <a:srgbClr val="E5CCD8"/>
            </a:solidFill>
            <a:ln w="9525" cap="flat">
              <a:solidFill>
                <a:srgbClr val="FFFFFF"/>
              </a:solidFill>
              <a:bevel/>
              <a:headEnd/>
              <a:tailEnd/>
            </a:ln>
            <a:effectLst/>
          </p:spPr>
          <p:txBody>
            <a:bodyPr rot="0" spcFirstLastPara="0" vertOverflow="overflow" horzOverflow="overflow" vert="vert270"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US" sz="1000" b="0" i="0" u="none" strike="noStrike" kern="0" cap="none" spc="0" normalizeH="0" baseline="0" noProof="0" dirty="0">
                  <a:ln>
                    <a:noFill/>
                  </a:ln>
                  <a:solidFill>
                    <a:srgbClr val="000000">
                      <a:lumMod val="85000"/>
                      <a:lumOff val="15000"/>
                    </a:srgbClr>
                  </a:solidFill>
                  <a:effectLst/>
                  <a:uLnTx/>
                  <a:uFillTx/>
                  <a:latin typeface="Arial"/>
                  <a:cs typeface="Arial"/>
                  <a:sym typeface="Arial"/>
                </a:rPr>
                <a:t>5.1 </a:t>
              </a:r>
            </a:p>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US" sz="1000" b="0" i="0" u="none" strike="noStrike" kern="0" cap="none" spc="0" normalizeH="0" baseline="0" noProof="0" dirty="0">
                  <a:ln>
                    <a:noFill/>
                  </a:ln>
                  <a:solidFill>
                    <a:srgbClr val="000000">
                      <a:lumMod val="85000"/>
                      <a:lumOff val="15000"/>
                    </a:srgbClr>
                  </a:solidFill>
                  <a:effectLst/>
                  <a:uLnTx/>
                  <a:uFillTx/>
                  <a:latin typeface="Arial"/>
                  <a:cs typeface="Arial"/>
                  <a:sym typeface="Arial"/>
                </a:rPr>
                <a:t>Measurement (Insights)</a:t>
              </a:r>
            </a:p>
          </p:txBody>
        </p:sp>
        <p:sp>
          <p:nvSpPr>
            <p:cNvPr id="30" name="Rectangle 29">
              <a:extLst>
                <a:ext uri="{FF2B5EF4-FFF2-40B4-BE49-F238E27FC236}">
                  <a16:creationId xmlns:a16="http://schemas.microsoft.com/office/drawing/2014/main" id="{B61DA62A-A653-4313-BFCB-F646440F080B}"/>
                </a:ext>
              </a:extLst>
            </p:cNvPr>
            <p:cNvSpPr/>
            <p:nvPr/>
          </p:nvSpPr>
          <p:spPr>
            <a:xfrm>
              <a:off x="8455346" y="3098465"/>
              <a:ext cx="460422" cy="1208435"/>
            </a:xfrm>
            <a:prstGeom prst="rect">
              <a:avLst/>
            </a:prstGeom>
            <a:solidFill>
              <a:srgbClr val="E5CCD8"/>
            </a:solidFill>
            <a:ln w="9525" cap="flat">
              <a:solidFill>
                <a:srgbClr val="FFFFFF"/>
              </a:solidFill>
              <a:bevel/>
              <a:headEnd/>
              <a:tailEnd/>
            </a:ln>
            <a:effectLst/>
          </p:spPr>
          <p:txBody>
            <a:bodyPr rot="0" spcFirstLastPara="0" vertOverflow="overflow" horzOverflow="overflow" vert="vert270"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US" sz="1000" b="0" i="0" u="none" strike="noStrike" kern="0" cap="none" spc="0" normalizeH="0" baseline="0" noProof="0" dirty="0">
                  <a:ln>
                    <a:noFill/>
                  </a:ln>
                  <a:solidFill>
                    <a:srgbClr val="000000">
                      <a:lumMod val="85000"/>
                      <a:lumOff val="15000"/>
                    </a:srgbClr>
                  </a:solidFill>
                  <a:effectLst/>
                  <a:uLnTx/>
                  <a:uFillTx/>
                  <a:latin typeface="Arial"/>
                  <a:cs typeface="Arial"/>
                  <a:sym typeface="Arial"/>
                </a:rPr>
                <a:t>5.2 </a:t>
              </a:r>
            </a:p>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US" sz="1000" b="0" i="0" u="none" strike="noStrike" kern="0" cap="none" spc="0" normalizeH="0" baseline="0" noProof="0" dirty="0">
                  <a:ln>
                    <a:noFill/>
                  </a:ln>
                  <a:solidFill>
                    <a:srgbClr val="000000">
                      <a:lumMod val="85000"/>
                      <a:lumOff val="15000"/>
                    </a:srgbClr>
                  </a:solidFill>
                  <a:effectLst/>
                  <a:uLnTx/>
                  <a:uFillTx/>
                  <a:latin typeface="Arial"/>
                  <a:cs typeface="Arial"/>
                  <a:sym typeface="Arial"/>
                </a:rPr>
                <a:t>Service Performance</a:t>
              </a:r>
            </a:p>
          </p:txBody>
        </p:sp>
        <p:sp>
          <p:nvSpPr>
            <p:cNvPr id="31" name="Rectangle 30">
              <a:extLst>
                <a:ext uri="{FF2B5EF4-FFF2-40B4-BE49-F238E27FC236}">
                  <a16:creationId xmlns:a16="http://schemas.microsoft.com/office/drawing/2014/main" id="{351AE3B2-9AE6-46AC-9A46-4B65ED801B14}"/>
                </a:ext>
              </a:extLst>
            </p:cNvPr>
            <p:cNvSpPr/>
            <p:nvPr/>
          </p:nvSpPr>
          <p:spPr>
            <a:xfrm>
              <a:off x="8942645" y="3098465"/>
              <a:ext cx="460422" cy="1208435"/>
            </a:xfrm>
            <a:prstGeom prst="rect">
              <a:avLst/>
            </a:prstGeom>
            <a:solidFill>
              <a:srgbClr val="E5CCD8"/>
            </a:solidFill>
            <a:ln w="9525" cap="flat">
              <a:solidFill>
                <a:srgbClr val="FFFFFF"/>
              </a:solidFill>
              <a:bevel/>
              <a:headEnd/>
              <a:tailEnd/>
            </a:ln>
            <a:effectLst/>
          </p:spPr>
          <p:txBody>
            <a:bodyPr rot="0" spcFirstLastPara="0" vertOverflow="overflow" horzOverflow="overflow" vert="vert270"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US" sz="1000" b="0" i="0" u="none" strike="noStrike" kern="0" cap="none" spc="0" normalizeH="0" baseline="0" noProof="0" dirty="0">
                  <a:ln>
                    <a:noFill/>
                  </a:ln>
                  <a:solidFill>
                    <a:srgbClr val="000000">
                      <a:lumMod val="85000"/>
                      <a:lumOff val="15000"/>
                    </a:srgbClr>
                  </a:solidFill>
                  <a:effectLst/>
                  <a:uLnTx/>
                  <a:uFillTx/>
                  <a:latin typeface="Arial"/>
                  <a:cs typeface="Arial"/>
                  <a:sym typeface="Arial"/>
                </a:rPr>
                <a:t>5.3 </a:t>
              </a:r>
            </a:p>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US" sz="1000" b="0" i="0" u="none" strike="noStrike" kern="0" cap="none" spc="0" normalizeH="0" baseline="0" noProof="0" dirty="0">
                  <a:ln>
                    <a:noFill/>
                  </a:ln>
                  <a:solidFill>
                    <a:srgbClr val="000000">
                      <a:lumMod val="85000"/>
                      <a:lumOff val="15000"/>
                    </a:srgbClr>
                  </a:solidFill>
                  <a:effectLst/>
                  <a:uLnTx/>
                  <a:uFillTx/>
                  <a:latin typeface="Arial"/>
                  <a:cs typeface="Arial"/>
                  <a:sym typeface="Arial"/>
                </a:rPr>
                <a:t>Audit &amp; Review </a:t>
              </a:r>
            </a:p>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US" sz="1000" b="0" i="0" u="none" strike="noStrike" kern="0" cap="none" spc="0" normalizeH="0" baseline="0" noProof="0" dirty="0">
                <a:ln>
                  <a:noFill/>
                </a:ln>
                <a:solidFill>
                  <a:srgbClr val="000000">
                    <a:lumMod val="85000"/>
                    <a:lumOff val="15000"/>
                  </a:srgbClr>
                </a:solidFill>
                <a:effectLst/>
                <a:uLnTx/>
                <a:uFillTx/>
                <a:latin typeface="Arial"/>
                <a:cs typeface="Arial"/>
                <a:sym typeface="Arial"/>
              </a:endParaRPr>
            </a:p>
          </p:txBody>
        </p:sp>
        <p:sp>
          <p:nvSpPr>
            <p:cNvPr id="32" name="Rectangle 31">
              <a:extLst>
                <a:ext uri="{FF2B5EF4-FFF2-40B4-BE49-F238E27FC236}">
                  <a16:creationId xmlns:a16="http://schemas.microsoft.com/office/drawing/2014/main" id="{8A71B43E-619F-46B3-B5B5-E544EFCFB7C8}"/>
                </a:ext>
              </a:extLst>
            </p:cNvPr>
            <p:cNvSpPr/>
            <p:nvPr/>
          </p:nvSpPr>
          <p:spPr>
            <a:xfrm>
              <a:off x="3879087" y="4383894"/>
              <a:ext cx="460422" cy="250319"/>
            </a:xfrm>
            <a:prstGeom prst="rect">
              <a:avLst/>
            </a:prstGeom>
            <a:solidFill>
              <a:srgbClr val="9966FF"/>
            </a:solidFill>
            <a:ln w="9525" cap="flat">
              <a:solidFill>
                <a:srgbClr val="FFFFFF"/>
              </a:solidFill>
              <a:bevel/>
              <a:headEnd/>
              <a:tailEn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
                  <a:srgbClr val="000000"/>
                </a:buClr>
                <a:buSzTx/>
                <a:buFontTx/>
                <a:buNone/>
                <a:tabLst/>
                <a:defRPr/>
              </a:pPr>
              <a:r>
                <a:rPr kumimoji="0" lang="en-US" sz="800" b="0" i="0" u="none" strike="noStrike" kern="0" cap="none" spc="0" normalizeH="0" baseline="0" noProof="0" dirty="0">
                  <a:ln>
                    <a:noFill/>
                  </a:ln>
                  <a:solidFill>
                    <a:srgbClr val="FFFFFF"/>
                  </a:solidFill>
                  <a:effectLst/>
                  <a:uLnTx/>
                  <a:uFillTx/>
                  <a:latin typeface="Arial"/>
                  <a:cs typeface="Arial"/>
                  <a:sym typeface="Arial"/>
                </a:rPr>
                <a:t>2.2.1</a:t>
              </a:r>
            </a:p>
          </p:txBody>
        </p:sp>
        <p:sp>
          <p:nvSpPr>
            <p:cNvPr id="33" name="Rectangle 32">
              <a:extLst>
                <a:ext uri="{FF2B5EF4-FFF2-40B4-BE49-F238E27FC236}">
                  <a16:creationId xmlns:a16="http://schemas.microsoft.com/office/drawing/2014/main" id="{899C0643-5382-4249-AC80-86736375370F}"/>
                </a:ext>
              </a:extLst>
            </p:cNvPr>
            <p:cNvSpPr/>
            <p:nvPr/>
          </p:nvSpPr>
          <p:spPr>
            <a:xfrm>
              <a:off x="3879087" y="4670721"/>
              <a:ext cx="460422" cy="250319"/>
            </a:xfrm>
            <a:prstGeom prst="rect">
              <a:avLst/>
            </a:prstGeom>
            <a:solidFill>
              <a:srgbClr val="9966FF"/>
            </a:solidFill>
            <a:ln w="9525" cap="flat">
              <a:solidFill>
                <a:srgbClr val="FFFFFF"/>
              </a:solidFill>
              <a:bevel/>
              <a:headEnd/>
              <a:tailEn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
                  <a:srgbClr val="000000"/>
                </a:buClr>
                <a:buSzTx/>
                <a:buFontTx/>
                <a:buNone/>
                <a:tabLst/>
                <a:defRPr/>
              </a:pPr>
              <a:r>
                <a:rPr kumimoji="0" lang="en-US" sz="800" b="0" i="0" u="none" strike="noStrike" kern="0" cap="none" spc="0" normalizeH="0" baseline="0" noProof="0" dirty="0">
                  <a:ln>
                    <a:noFill/>
                  </a:ln>
                  <a:solidFill>
                    <a:srgbClr val="FFFFFF"/>
                  </a:solidFill>
                  <a:effectLst/>
                  <a:uLnTx/>
                  <a:uFillTx/>
                  <a:latin typeface="Arial"/>
                  <a:cs typeface="Arial"/>
                  <a:sym typeface="Arial"/>
                </a:rPr>
                <a:t>2.2.2</a:t>
              </a:r>
            </a:p>
          </p:txBody>
        </p:sp>
        <p:sp>
          <p:nvSpPr>
            <p:cNvPr id="34" name="Rectangle 33">
              <a:extLst>
                <a:ext uri="{FF2B5EF4-FFF2-40B4-BE49-F238E27FC236}">
                  <a16:creationId xmlns:a16="http://schemas.microsoft.com/office/drawing/2014/main" id="{84231D81-E9E7-45CB-AA04-3CF401FB5E3F}"/>
                </a:ext>
              </a:extLst>
            </p:cNvPr>
            <p:cNvSpPr/>
            <p:nvPr/>
          </p:nvSpPr>
          <p:spPr>
            <a:xfrm>
              <a:off x="3879087" y="4952091"/>
              <a:ext cx="460422" cy="250319"/>
            </a:xfrm>
            <a:prstGeom prst="rect">
              <a:avLst/>
            </a:prstGeom>
            <a:solidFill>
              <a:srgbClr val="9966FF"/>
            </a:solidFill>
            <a:ln w="9525" cap="flat">
              <a:solidFill>
                <a:srgbClr val="FFFFFF"/>
              </a:solidFill>
              <a:bevel/>
              <a:headEnd/>
              <a:tailEn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
                  <a:srgbClr val="000000"/>
                </a:buClr>
                <a:buSzTx/>
                <a:buFontTx/>
                <a:buNone/>
                <a:tabLst/>
                <a:defRPr/>
              </a:pPr>
              <a:r>
                <a:rPr kumimoji="0" lang="en-US" sz="800" b="0" i="0" u="none" strike="noStrike" kern="0" cap="none" spc="0" normalizeH="0" baseline="0" noProof="0" dirty="0">
                  <a:ln>
                    <a:noFill/>
                  </a:ln>
                  <a:solidFill>
                    <a:srgbClr val="FFFFFF"/>
                  </a:solidFill>
                  <a:effectLst/>
                  <a:uLnTx/>
                  <a:uFillTx/>
                  <a:latin typeface="Arial"/>
                  <a:cs typeface="Arial"/>
                  <a:sym typeface="Arial"/>
                </a:rPr>
                <a:t>2.2.3</a:t>
              </a:r>
            </a:p>
          </p:txBody>
        </p:sp>
        <p:sp>
          <p:nvSpPr>
            <p:cNvPr id="35" name="Rectangle 34">
              <a:extLst>
                <a:ext uri="{FF2B5EF4-FFF2-40B4-BE49-F238E27FC236}">
                  <a16:creationId xmlns:a16="http://schemas.microsoft.com/office/drawing/2014/main" id="{94207C16-F6AB-4F68-9386-B03557BB73E5}"/>
                </a:ext>
              </a:extLst>
            </p:cNvPr>
            <p:cNvSpPr/>
            <p:nvPr/>
          </p:nvSpPr>
          <p:spPr>
            <a:xfrm>
              <a:off x="3879087" y="5229488"/>
              <a:ext cx="460422" cy="250319"/>
            </a:xfrm>
            <a:prstGeom prst="rect">
              <a:avLst/>
            </a:prstGeom>
            <a:solidFill>
              <a:srgbClr val="9966FF"/>
            </a:solidFill>
            <a:ln w="9525" cap="flat">
              <a:solidFill>
                <a:srgbClr val="FFFFFF"/>
              </a:solidFill>
              <a:bevel/>
              <a:headEnd/>
              <a:tailEn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
                  <a:srgbClr val="000000"/>
                </a:buClr>
                <a:buSzTx/>
                <a:buFontTx/>
                <a:buNone/>
                <a:tabLst/>
                <a:defRPr/>
              </a:pPr>
              <a:r>
                <a:rPr kumimoji="0" lang="en-US" sz="800" b="0" i="0" u="none" strike="noStrike" kern="0" cap="none" spc="0" normalizeH="0" baseline="0" noProof="0" dirty="0">
                  <a:ln>
                    <a:noFill/>
                  </a:ln>
                  <a:solidFill>
                    <a:srgbClr val="FFFFFF"/>
                  </a:solidFill>
                  <a:effectLst/>
                  <a:uLnTx/>
                  <a:uFillTx/>
                  <a:latin typeface="Arial"/>
                  <a:cs typeface="Arial"/>
                  <a:sym typeface="Arial"/>
                </a:rPr>
                <a:t>2.2.4</a:t>
              </a:r>
            </a:p>
          </p:txBody>
        </p:sp>
        <p:sp>
          <p:nvSpPr>
            <p:cNvPr id="36" name="Rectangle 35">
              <a:extLst>
                <a:ext uri="{FF2B5EF4-FFF2-40B4-BE49-F238E27FC236}">
                  <a16:creationId xmlns:a16="http://schemas.microsoft.com/office/drawing/2014/main" id="{E8B9B692-740E-4C07-8C11-1D04E8DA8A4E}"/>
                </a:ext>
              </a:extLst>
            </p:cNvPr>
            <p:cNvSpPr/>
            <p:nvPr/>
          </p:nvSpPr>
          <p:spPr>
            <a:xfrm>
              <a:off x="3879087" y="5516316"/>
              <a:ext cx="460422" cy="250319"/>
            </a:xfrm>
            <a:prstGeom prst="rect">
              <a:avLst/>
            </a:prstGeom>
            <a:solidFill>
              <a:srgbClr val="9966FF"/>
            </a:solidFill>
            <a:ln w="9525" cap="flat">
              <a:solidFill>
                <a:srgbClr val="FFFFFF"/>
              </a:solidFill>
              <a:bevel/>
              <a:headEnd/>
              <a:tailEn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
                  <a:srgbClr val="000000"/>
                </a:buClr>
                <a:buSzTx/>
                <a:buFontTx/>
                <a:buNone/>
                <a:tabLst/>
                <a:defRPr/>
              </a:pPr>
              <a:r>
                <a:rPr kumimoji="0" lang="en-US" sz="800" b="0" i="0" u="none" strike="noStrike" kern="0" cap="none" spc="0" normalizeH="0" baseline="0" noProof="0" dirty="0">
                  <a:ln>
                    <a:noFill/>
                  </a:ln>
                  <a:solidFill>
                    <a:srgbClr val="FFFFFF"/>
                  </a:solidFill>
                  <a:effectLst/>
                  <a:uLnTx/>
                  <a:uFillTx/>
                  <a:latin typeface="Arial"/>
                  <a:cs typeface="Arial"/>
                  <a:sym typeface="Arial"/>
                </a:rPr>
                <a:t>2.2.5</a:t>
              </a:r>
            </a:p>
          </p:txBody>
        </p:sp>
        <p:sp>
          <p:nvSpPr>
            <p:cNvPr id="37" name="Rectangle 36">
              <a:extLst>
                <a:ext uri="{FF2B5EF4-FFF2-40B4-BE49-F238E27FC236}">
                  <a16:creationId xmlns:a16="http://schemas.microsoft.com/office/drawing/2014/main" id="{46DDD11F-347D-476F-88D7-A2C54FF49F32}"/>
                </a:ext>
              </a:extLst>
            </p:cNvPr>
            <p:cNvSpPr/>
            <p:nvPr/>
          </p:nvSpPr>
          <p:spPr>
            <a:xfrm>
              <a:off x="3879087" y="5803144"/>
              <a:ext cx="460422" cy="250319"/>
            </a:xfrm>
            <a:prstGeom prst="rect">
              <a:avLst/>
            </a:prstGeom>
            <a:solidFill>
              <a:srgbClr val="9966FF"/>
            </a:solidFill>
            <a:ln w="9525" cap="flat">
              <a:solidFill>
                <a:srgbClr val="FFFFFF"/>
              </a:solidFill>
              <a:bevel/>
              <a:headEnd/>
              <a:tailEn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
                  <a:srgbClr val="000000"/>
                </a:buClr>
                <a:buSzTx/>
                <a:buFontTx/>
                <a:buNone/>
                <a:tabLst/>
                <a:defRPr/>
              </a:pPr>
              <a:r>
                <a:rPr kumimoji="0" lang="en-US" sz="800" b="0" i="0" u="none" strike="noStrike" kern="0" cap="none" spc="0" normalizeH="0" baseline="0" noProof="0" dirty="0">
                  <a:ln>
                    <a:noFill/>
                  </a:ln>
                  <a:solidFill>
                    <a:srgbClr val="FFFFFF"/>
                  </a:solidFill>
                  <a:effectLst/>
                  <a:uLnTx/>
                  <a:uFillTx/>
                  <a:latin typeface="Arial"/>
                  <a:cs typeface="Arial"/>
                  <a:sym typeface="Arial"/>
                </a:rPr>
                <a:t>2.2.6</a:t>
              </a:r>
            </a:p>
          </p:txBody>
        </p:sp>
        <p:sp>
          <p:nvSpPr>
            <p:cNvPr id="38" name="Rectangle 37">
              <a:extLst>
                <a:ext uri="{FF2B5EF4-FFF2-40B4-BE49-F238E27FC236}">
                  <a16:creationId xmlns:a16="http://schemas.microsoft.com/office/drawing/2014/main" id="{6725EABD-0D79-4A5F-87C2-E659CA3F1313}"/>
                </a:ext>
              </a:extLst>
            </p:cNvPr>
            <p:cNvSpPr/>
            <p:nvPr/>
          </p:nvSpPr>
          <p:spPr>
            <a:xfrm>
              <a:off x="3879087" y="6089970"/>
              <a:ext cx="460422" cy="250319"/>
            </a:xfrm>
            <a:prstGeom prst="rect">
              <a:avLst/>
            </a:prstGeom>
            <a:solidFill>
              <a:srgbClr val="9966FF"/>
            </a:solidFill>
            <a:ln w="9525" cap="flat">
              <a:solidFill>
                <a:srgbClr val="FFFFFF"/>
              </a:solidFill>
              <a:bevel/>
              <a:headEnd/>
              <a:tailEn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a:buClr>
                  <a:srgbClr val="000000"/>
                </a:buClr>
              </a:pPr>
              <a:r>
                <a:rPr lang="en-US" sz="800" kern="0" dirty="0">
                  <a:solidFill>
                    <a:srgbClr val="FFFFFF"/>
                  </a:solidFill>
                  <a:latin typeface="Arial"/>
                  <a:cs typeface="Arial"/>
                  <a:sym typeface="Arial"/>
                </a:rPr>
                <a:t>2.2.7</a:t>
              </a:r>
            </a:p>
          </p:txBody>
        </p:sp>
        <p:sp>
          <p:nvSpPr>
            <p:cNvPr id="39" name="Rectangle 38">
              <a:extLst>
                <a:ext uri="{FF2B5EF4-FFF2-40B4-BE49-F238E27FC236}">
                  <a16:creationId xmlns:a16="http://schemas.microsoft.com/office/drawing/2014/main" id="{6BFC82AB-78CE-4988-9B1C-3A531A71E637}"/>
                </a:ext>
              </a:extLst>
            </p:cNvPr>
            <p:cNvSpPr/>
            <p:nvPr/>
          </p:nvSpPr>
          <p:spPr>
            <a:xfrm>
              <a:off x="3403425" y="4383894"/>
              <a:ext cx="460422" cy="250319"/>
            </a:xfrm>
            <a:prstGeom prst="rect">
              <a:avLst/>
            </a:prstGeom>
            <a:solidFill>
              <a:schemeClr val="bg1">
                <a:lumMod val="75000"/>
              </a:schemeClr>
            </a:solidFill>
            <a:ln w="9525" cap="flat">
              <a:solidFill>
                <a:srgbClr val="FFFFFF"/>
              </a:solidFill>
              <a:bevel/>
              <a:headEnd/>
              <a:tailEn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a:buClr>
                  <a:srgbClr val="000000"/>
                </a:buClr>
              </a:pPr>
              <a:r>
                <a:rPr lang="en-US" sz="800" kern="0" dirty="0">
                  <a:solidFill>
                    <a:srgbClr val="FFFFFF"/>
                  </a:solidFill>
                  <a:latin typeface="Arial"/>
                  <a:cs typeface="Arial"/>
                  <a:sym typeface="Arial"/>
                </a:rPr>
                <a:t>2.1.1</a:t>
              </a:r>
            </a:p>
          </p:txBody>
        </p:sp>
        <p:sp>
          <p:nvSpPr>
            <p:cNvPr id="40" name="Rectangle 39">
              <a:extLst>
                <a:ext uri="{FF2B5EF4-FFF2-40B4-BE49-F238E27FC236}">
                  <a16:creationId xmlns:a16="http://schemas.microsoft.com/office/drawing/2014/main" id="{71122980-C8CD-44E4-B3B9-254F0126F4C9}"/>
                </a:ext>
              </a:extLst>
            </p:cNvPr>
            <p:cNvSpPr/>
            <p:nvPr/>
          </p:nvSpPr>
          <p:spPr>
            <a:xfrm>
              <a:off x="3403425" y="4670721"/>
              <a:ext cx="460422" cy="250319"/>
            </a:xfrm>
            <a:prstGeom prst="rect">
              <a:avLst/>
            </a:prstGeom>
            <a:solidFill>
              <a:srgbClr val="9966FF"/>
            </a:solidFill>
            <a:ln w="9525" cap="flat">
              <a:solidFill>
                <a:srgbClr val="FFFFFF"/>
              </a:solidFill>
              <a:bevel/>
              <a:headEnd/>
              <a:tailEn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
                  <a:srgbClr val="000000"/>
                </a:buClr>
                <a:buSzTx/>
                <a:buFont typeface="Arial"/>
                <a:buNone/>
                <a:tabLst/>
                <a:defRPr/>
              </a:pPr>
              <a:r>
                <a:rPr kumimoji="0" lang="en-US" sz="800" b="0" i="0" u="none" strike="noStrike" kern="0" cap="none" spc="0" normalizeH="0" baseline="0" noProof="0" dirty="0">
                  <a:ln>
                    <a:noFill/>
                  </a:ln>
                  <a:solidFill>
                    <a:srgbClr val="FFFFFF"/>
                  </a:solidFill>
                  <a:effectLst/>
                  <a:uLnTx/>
                  <a:uFillTx/>
                  <a:latin typeface="Arial"/>
                  <a:cs typeface="Arial"/>
                  <a:sym typeface="Arial"/>
                </a:rPr>
                <a:t>2.1.2</a:t>
              </a:r>
            </a:p>
          </p:txBody>
        </p:sp>
        <p:sp>
          <p:nvSpPr>
            <p:cNvPr id="41" name="Rectangle 40">
              <a:extLst>
                <a:ext uri="{FF2B5EF4-FFF2-40B4-BE49-F238E27FC236}">
                  <a16:creationId xmlns:a16="http://schemas.microsoft.com/office/drawing/2014/main" id="{BE9555DB-8307-4292-AA86-8110BB6D0777}"/>
                </a:ext>
              </a:extLst>
            </p:cNvPr>
            <p:cNvSpPr/>
            <p:nvPr/>
          </p:nvSpPr>
          <p:spPr>
            <a:xfrm>
              <a:off x="4358161" y="4383894"/>
              <a:ext cx="460422" cy="250319"/>
            </a:xfrm>
            <a:prstGeom prst="rect">
              <a:avLst/>
            </a:prstGeom>
            <a:solidFill>
              <a:srgbClr val="9966FF"/>
            </a:solidFill>
            <a:ln w="9525" cap="flat">
              <a:solidFill>
                <a:srgbClr val="FFFFFF"/>
              </a:solidFill>
              <a:bevel/>
              <a:headEnd/>
              <a:tailEn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
                  <a:srgbClr val="000000"/>
                </a:buClr>
                <a:buSzTx/>
                <a:buFont typeface="Arial"/>
                <a:buNone/>
                <a:tabLst/>
                <a:defRPr/>
              </a:pPr>
              <a:r>
                <a:rPr kumimoji="0" lang="en-US" sz="800" b="0" i="0" u="none" strike="noStrike" kern="0" cap="none" spc="0" normalizeH="0" baseline="0" noProof="0" dirty="0">
                  <a:ln>
                    <a:noFill/>
                  </a:ln>
                  <a:solidFill>
                    <a:srgbClr val="FFFFFF"/>
                  </a:solidFill>
                  <a:effectLst/>
                  <a:uLnTx/>
                  <a:uFillTx/>
                  <a:latin typeface="Arial"/>
                  <a:cs typeface="Arial"/>
                  <a:sym typeface="Arial"/>
                </a:rPr>
                <a:t>2.3.1</a:t>
              </a:r>
            </a:p>
          </p:txBody>
        </p:sp>
        <p:sp>
          <p:nvSpPr>
            <p:cNvPr id="42" name="Rectangle 41">
              <a:extLst>
                <a:ext uri="{FF2B5EF4-FFF2-40B4-BE49-F238E27FC236}">
                  <a16:creationId xmlns:a16="http://schemas.microsoft.com/office/drawing/2014/main" id="{0413AD69-EB32-427F-956F-AC51072D0FF3}"/>
                </a:ext>
              </a:extLst>
            </p:cNvPr>
            <p:cNvSpPr/>
            <p:nvPr/>
          </p:nvSpPr>
          <p:spPr>
            <a:xfrm>
              <a:off x="4358161" y="4670721"/>
              <a:ext cx="460422" cy="250319"/>
            </a:xfrm>
            <a:prstGeom prst="rect">
              <a:avLst/>
            </a:prstGeom>
            <a:solidFill>
              <a:schemeClr val="bg1">
                <a:lumMod val="75000"/>
              </a:schemeClr>
            </a:solidFill>
            <a:ln w="9525" cap="flat">
              <a:solidFill>
                <a:srgbClr val="FFFFFF"/>
              </a:solidFill>
              <a:bevel/>
              <a:headEnd/>
              <a:tailEn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
                  <a:srgbClr val="000000"/>
                </a:buClr>
                <a:buSzTx/>
                <a:buFont typeface="Arial"/>
                <a:buNone/>
                <a:tabLst/>
                <a:defRPr/>
              </a:pPr>
              <a:r>
                <a:rPr kumimoji="0" lang="en-US" sz="800" b="0" i="0" u="none" strike="noStrike" kern="0" cap="none" spc="0" normalizeH="0" baseline="0" noProof="0" dirty="0">
                  <a:ln>
                    <a:noFill/>
                  </a:ln>
                  <a:solidFill>
                    <a:srgbClr val="FFFFFF"/>
                  </a:solidFill>
                  <a:effectLst/>
                  <a:uLnTx/>
                  <a:uFillTx/>
                  <a:latin typeface="Arial"/>
                  <a:cs typeface="Arial"/>
                  <a:sym typeface="Arial"/>
                </a:rPr>
                <a:t>2.3.2</a:t>
              </a:r>
            </a:p>
          </p:txBody>
        </p:sp>
        <p:sp>
          <p:nvSpPr>
            <p:cNvPr id="43" name="Rectangle 42">
              <a:extLst>
                <a:ext uri="{FF2B5EF4-FFF2-40B4-BE49-F238E27FC236}">
                  <a16:creationId xmlns:a16="http://schemas.microsoft.com/office/drawing/2014/main" id="{72C1CB94-6485-4A42-ADDA-038AB05B533E}"/>
                </a:ext>
              </a:extLst>
            </p:cNvPr>
            <p:cNvSpPr/>
            <p:nvPr/>
          </p:nvSpPr>
          <p:spPr>
            <a:xfrm>
              <a:off x="1854902" y="4383894"/>
              <a:ext cx="697161" cy="250319"/>
            </a:xfrm>
            <a:prstGeom prst="rect">
              <a:avLst/>
            </a:prstGeom>
            <a:solidFill>
              <a:srgbClr val="9966FF"/>
            </a:solidFill>
            <a:ln w="9525" cap="flat">
              <a:solidFill>
                <a:srgbClr val="FFFFFF"/>
              </a:solidFill>
              <a:bevel/>
              <a:headEnd/>
              <a:tailEn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a:buClr>
                  <a:srgbClr val="000000"/>
                </a:buClr>
              </a:pPr>
              <a:r>
                <a:rPr lang="en-US" sz="800" kern="0" dirty="0">
                  <a:solidFill>
                    <a:srgbClr val="FFFFFF"/>
                  </a:solidFill>
                  <a:latin typeface="Arial"/>
                  <a:cs typeface="Arial"/>
                  <a:sym typeface="Arial"/>
                </a:rPr>
                <a:t>1.1.1</a:t>
              </a:r>
            </a:p>
          </p:txBody>
        </p:sp>
        <p:sp>
          <p:nvSpPr>
            <p:cNvPr id="44" name="Rectangle 43">
              <a:extLst>
                <a:ext uri="{FF2B5EF4-FFF2-40B4-BE49-F238E27FC236}">
                  <a16:creationId xmlns:a16="http://schemas.microsoft.com/office/drawing/2014/main" id="{494AB206-D516-4524-8F0F-33BC4643F6CD}"/>
                </a:ext>
              </a:extLst>
            </p:cNvPr>
            <p:cNvSpPr/>
            <p:nvPr/>
          </p:nvSpPr>
          <p:spPr>
            <a:xfrm>
              <a:off x="2592764" y="4383894"/>
              <a:ext cx="697161" cy="250319"/>
            </a:xfrm>
            <a:prstGeom prst="rect">
              <a:avLst/>
            </a:prstGeom>
            <a:solidFill>
              <a:srgbClr val="9966FF"/>
            </a:solidFill>
            <a:ln w="9525" cap="flat">
              <a:solidFill>
                <a:srgbClr val="FFFFFF"/>
              </a:solidFill>
              <a:bevel/>
              <a:headEnd/>
              <a:tailEn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
                  <a:srgbClr val="000000"/>
                </a:buClr>
                <a:buSzTx/>
                <a:buFont typeface="Arial"/>
                <a:buNone/>
                <a:tabLst/>
                <a:defRPr/>
              </a:pPr>
              <a:r>
                <a:rPr kumimoji="0" lang="en-US" sz="800" b="0" i="0" u="none" strike="noStrike" kern="0" cap="none" spc="0" normalizeH="0" baseline="0" noProof="0" dirty="0">
                  <a:ln>
                    <a:noFill/>
                  </a:ln>
                  <a:solidFill>
                    <a:srgbClr val="FFFFFF"/>
                  </a:solidFill>
                  <a:effectLst/>
                  <a:uLnTx/>
                  <a:uFillTx/>
                  <a:latin typeface="Arial"/>
                  <a:cs typeface="Arial"/>
                  <a:sym typeface="Arial"/>
                </a:rPr>
                <a:t>1.2.1</a:t>
              </a:r>
            </a:p>
          </p:txBody>
        </p:sp>
        <p:sp>
          <p:nvSpPr>
            <p:cNvPr id="45" name="Rectangle 44">
              <a:extLst>
                <a:ext uri="{FF2B5EF4-FFF2-40B4-BE49-F238E27FC236}">
                  <a16:creationId xmlns:a16="http://schemas.microsoft.com/office/drawing/2014/main" id="{BFAFD9DC-73F2-4715-BC7F-5A85ED6CC683}"/>
                </a:ext>
              </a:extLst>
            </p:cNvPr>
            <p:cNvSpPr/>
            <p:nvPr/>
          </p:nvSpPr>
          <p:spPr>
            <a:xfrm>
              <a:off x="6423960" y="4383894"/>
              <a:ext cx="460422" cy="250319"/>
            </a:xfrm>
            <a:prstGeom prst="rect">
              <a:avLst/>
            </a:prstGeom>
            <a:solidFill>
              <a:schemeClr val="bg1">
                <a:lumMod val="75000"/>
              </a:schemeClr>
            </a:solidFill>
            <a:ln w="9525" cap="flat">
              <a:solidFill>
                <a:srgbClr val="FFFFFF"/>
              </a:solidFill>
              <a:bevel/>
              <a:headEnd/>
              <a:tailEn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a:buClr>
                  <a:srgbClr val="000000"/>
                </a:buClr>
              </a:pPr>
              <a:r>
                <a:rPr lang="en-US" sz="800" kern="0" dirty="0">
                  <a:solidFill>
                    <a:srgbClr val="FFFFFF"/>
                  </a:solidFill>
                  <a:latin typeface="Arial"/>
                  <a:cs typeface="Arial"/>
                  <a:sym typeface="Arial"/>
                </a:rPr>
                <a:t>4.1.1</a:t>
              </a:r>
            </a:p>
          </p:txBody>
        </p:sp>
        <p:sp>
          <p:nvSpPr>
            <p:cNvPr id="46" name="Rectangle 45">
              <a:extLst>
                <a:ext uri="{FF2B5EF4-FFF2-40B4-BE49-F238E27FC236}">
                  <a16:creationId xmlns:a16="http://schemas.microsoft.com/office/drawing/2014/main" id="{C8087145-FF01-4D2C-9F66-70745E6DEA3D}"/>
                </a:ext>
              </a:extLst>
            </p:cNvPr>
            <p:cNvSpPr/>
            <p:nvPr/>
          </p:nvSpPr>
          <p:spPr>
            <a:xfrm>
              <a:off x="7408350" y="4383894"/>
              <a:ext cx="460422" cy="250319"/>
            </a:xfrm>
            <a:prstGeom prst="rect">
              <a:avLst/>
            </a:prstGeom>
            <a:solidFill>
              <a:srgbClr val="9966FF"/>
            </a:solidFill>
            <a:ln w="9525" cap="flat">
              <a:solidFill>
                <a:srgbClr val="FFFFFF"/>
              </a:solidFill>
              <a:bevel/>
              <a:headEnd/>
              <a:tailEn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
                  <a:srgbClr val="000000"/>
                </a:buClr>
                <a:buSzTx/>
                <a:buFontTx/>
                <a:buNone/>
                <a:tabLst/>
                <a:defRPr/>
              </a:pPr>
              <a:r>
                <a:rPr kumimoji="0" lang="en-US" sz="800" b="0" i="0" u="none" strike="noStrike" kern="0" cap="none" spc="0" normalizeH="0" baseline="0" noProof="0" dirty="0">
                  <a:ln>
                    <a:noFill/>
                  </a:ln>
                  <a:solidFill>
                    <a:srgbClr val="FFFFFF"/>
                  </a:solidFill>
                  <a:effectLst/>
                  <a:uLnTx/>
                  <a:uFillTx/>
                  <a:latin typeface="Arial"/>
                  <a:cs typeface="Arial"/>
                  <a:sym typeface="Arial"/>
                </a:rPr>
                <a:t>4.3.1</a:t>
              </a:r>
            </a:p>
          </p:txBody>
        </p:sp>
        <p:sp>
          <p:nvSpPr>
            <p:cNvPr id="47" name="Rectangle 46">
              <a:extLst>
                <a:ext uri="{FF2B5EF4-FFF2-40B4-BE49-F238E27FC236}">
                  <a16:creationId xmlns:a16="http://schemas.microsoft.com/office/drawing/2014/main" id="{C4B64CC2-AED9-41A2-A540-406249BDA464}"/>
                </a:ext>
              </a:extLst>
            </p:cNvPr>
            <p:cNvSpPr/>
            <p:nvPr/>
          </p:nvSpPr>
          <p:spPr>
            <a:xfrm>
              <a:off x="6908018" y="4383894"/>
              <a:ext cx="460422" cy="250319"/>
            </a:xfrm>
            <a:prstGeom prst="rect">
              <a:avLst/>
            </a:prstGeom>
            <a:solidFill>
              <a:srgbClr val="9966FF"/>
            </a:solidFill>
            <a:ln w="9525" cap="flat">
              <a:solidFill>
                <a:srgbClr val="FFFFFF"/>
              </a:solidFill>
              <a:bevel/>
              <a:headEnd/>
              <a:tailEn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
                  <a:srgbClr val="000000"/>
                </a:buClr>
                <a:buSzTx/>
                <a:buFontTx/>
                <a:buNone/>
                <a:tabLst/>
                <a:defRPr/>
              </a:pPr>
              <a:r>
                <a:rPr kumimoji="0" lang="en-US" sz="800" b="0" i="0" u="none" strike="noStrike" kern="0" cap="none" spc="0" normalizeH="0" baseline="0" noProof="0" dirty="0">
                  <a:ln>
                    <a:noFill/>
                  </a:ln>
                  <a:solidFill>
                    <a:srgbClr val="FFFFFF"/>
                  </a:solidFill>
                  <a:effectLst/>
                  <a:uLnTx/>
                  <a:uFillTx/>
                  <a:latin typeface="Arial"/>
                  <a:cs typeface="Arial"/>
                  <a:sym typeface="Arial"/>
                </a:rPr>
                <a:t>4.2.1</a:t>
              </a:r>
            </a:p>
          </p:txBody>
        </p:sp>
        <p:sp>
          <p:nvSpPr>
            <p:cNvPr id="48" name="Rectangle 47">
              <a:extLst>
                <a:ext uri="{FF2B5EF4-FFF2-40B4-BE49-F238E27FC236}">
                  <a16:creationId xmlns:a16="http://schemas.microsoft.com/office/drawing/2014/main" id="{D8FA143C-4031-49DE-8BEC-40805862FFFE}"/>
                </a:ext>
              </a:extLst>
            </p:cNvPr>
            <p:cNvSpPr/>
            <p:nvPr/>
          </p:nvSpPr>
          <p:spPr>
            <a:xfrm>
              <a:off x="6908018" y="4670721"/>
              <a:ext cx="460422" cy="250319"/>
            </a:xfrm>
            <a:prstGeom prst="rect">
              <a:avLst/>
            </a:prstGeom>
            <a:solidFill>
              <a:srgbClr val="9966FF"/>
            </a:solidFill>
            <a:ln w="9525" cap="flat">
              <a:solidFill>
                <a:srgbClr val="FFFFFF"/>
              </a:solidFill>
              <a:bevel/>
              <a:headEnd/>
              <a:tailEn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
                  <a:srgbClr val="000000"/>
                </a:buClr>
                <a:buSzTx/>
                <a:buFontTx/>
                <a:buNone/>
                <a:tabLst/>
                <a:defRPr/>
              </a:pPr>
              <a:r>
                <a:rPr kumimoji="0" lang="en-US" sz="800" b="0" i="0" u="none" strike="noStrike" kern="0" cap="none" spc="0" normalizeH="0" baseline="0" noProof="0" dirty="0">
                  <a:ln>
                    <a:noFill/>
                  </a:ln>
                  <a:solidFill>
                    <a:srgbClr val="FFFFFF"/>
                  </a:solidFill>
                  <a:effectLst/>
                  <a:uLnTx/>
                  <a:uFillTx/>
                  <a:latin typeface="Arial"/>
                  <a:cs typeface="Arial"/>
                  <a:sym typeface="Arial"/>
                </a:rPr>
                <a:t>4.2.2</a:t>
              </a:r>
            </a:p>
          </p:txBody>
        </p:sp>
        <p:sp>
          <p:nvSpPr>
            <p:cNvPr id="49" name="Rectangle 48">
              <a:extLst>
                <a:ext uri="{FF2B5EF4-FFF2-40B4-BE49-F238E27FC236}">
                  <a16:creationId xmlns:a16="http://schemas.microsoft.com/office/drawing/2014/main" id="{C764AC51-F8DC-42B3-A8FF-24B2FA90CFCE}"/>
                </a:ext>
              </a:extLst>
            </p:cNvPr>
            <p:cNvSpPr/>
            <p:nvPr/>
          </p:nvSpPr>
          <p:spPr>
            <a:xfrm>
              <a:off x="6908018" y="4952091"/>
              <a:ext cx="460422" cy="250319"/>
            </a:xfrm>
            <a:prstGeom prst="rect">
              <a:avLst/>
            </a:prstGeom>
            <a:solidFill>
              <a:srgbClr val="9966FF"/>
            </a:solidFill>
            <a:ln w="9525" cap="flat">
              <a:solidFill>
                <a:srgbClr val="FFFFFF"/>
              </a:solidFill>
              <a:bevel/>
              <a:headEnd/>
              <a:tailEn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
                  <a:srgbClr val="000000"/>
                </a:buClr>
                <a:buSzTx/>
                <a:buFontTx/>
                <a:buNone/>
                <a:tabLst/>
                <a:defRPr/>
              </a:pPr>
              <a:r>
                <a:rPr kumimoji="0" lang="en-US" sz="800" b="0" i="0" u="none" strike="noStrike" kern="0" cap="none" spc="0" normalizeH="0" baseline="0" noProof="0" dirty="0">
                  <a:ln>
                    <a:noFill/>
                  </a:ln>
                  <a:solidFill>
                    <a:srgbClr val="FFFFFF"/>
                  </a:solidFill>
                  <a:effectLst/>
                  <a:uLnTx/>
                  <a:uFillTx/>
                  <a:latin typeface="Arial"/>
                  <a:cs typeface="Arial"/>
                  <a:sym typeface="Arial"/>
                </a:rPr>
                <a:t>4.2.3</a:t>
              </a:r>
            </a:p>
          </p:txBody>
        </p:sp>
        <p:sp>
          <p:nvSpPr>
            <p:cNvPr id="50" name="Rectangle 49">
              <a:extLst>
                <a:ext uri="{FF2B5EF4-FFF2-40B4-BE49-F238E27FC236}">
                  <a16:creationId xmlns:a16="http://schemas.microsoft.com/office/drawing/2014/main" id="{193378BF-1C64-4DCD-82DA-857B6ADCB038}"/>
                </a:ext>
              </a:extLst>
            </p:cNvPr>
            <p:cNvSpPr/>
            <p:nvPr/>
          </p:nvSpPr>
          <p:spPr>
            <a:xfrm>
              <a:off x="6908018" y="5229487"/>
              <a:ext cx="460422" cy="250319"/>
            </a:xfrm>
            <a:prstGeom prst="rect">
              <a:avLst/>
            </a:prstGeom>
            <a:solidFill>
              <a:srgbClr val="9966FF"/>
            </a:solidFill>
            <a:ln w="9525" cap="flat">
              <a:solidFill>
                <a:srgbClr val="FFFFFF"/>
              </a:solidFill>
              <a:bevel/>
              <a:headEnd/>
              <a:tailEn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
                  <a:srgbClr val="000000"/>
                </a:buClr>
                <a:buSzTx/>
                <a:buFont typeface="Arial"/>
                <a:buNone/>
                <a:tabLst/>
                <a:defRPr/>
              </a:pPr>
              <a:r>
                <a:rPr kumimoji="0" lang="en-US" sz="800" b="0" i="0" u="none" strike="noStrike" kern="0" cap="none" spc="0" normalizeH="0" baseline="0" noProof="0" dirty="0">
                  <a:ln>
                    <a:noFill/>
                  </a:ln>
                  <a:solidFill>
                    <a:srgbClr val="FFFFFF"/>
                  </a:solidFill>
                  <a:effectLst/>
                  <a:uLnTx/>
                  <a:uFillTx/>
                  <a:latin typeface="Arial"/>
                  <a:cs typeface="Arial"/>
                  <a:sym typeface="Arial"/>
                </a:rPr>
                <a:t>4.2.4</a:t>
              </a:r>
            </a:p>
          </p:txBody>
        </p:sp>
        <p:sp>
          <p:nvSpPr>
            <p:cNvPr id="54" name="Rectangle 53">
              <a:extLst>
                <a:ext uri="{FF2B5EF4-FFF2-40B4-BE49-F238E27FC236}">
                  <a16:creationId xmlns:a16="http://schemas.microsoft.com/office/drawing/2014/main" id="{56EFC6FB-9407-488B-A927-B33C405977CB}"/>
                </a:ext>
              </a:extLst>
            </p:cNvPr>
            <p:cNvSpPr/>
            <p:nvPr/>
          </p:nvSpPr>
          <p:spPr>
            <a:xfrm>
              <a:off x="7949954" y="4383894"/>
              <a:ext cx="460422" cy="250319"/>
            </a:xfrm>
            <a:prstGeom prst="rect">
              <a:avLst/>
            </a:prstGeom>
            <a:solidFill>
              <a:srgbClr val="9966FF"/>
            </a:solidFill>
            <a:ln w="9525" cap="flat">
              <a:solidFill>
                <a:srgbClr val="FFFFFF"/>
              </a:solidFill>
              <a:bevel/>
              <a:headEnd/>
              <a:tailEn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
                  <a:srgbClr val="000000"/>
                </a:buClr>
                <a:buSzTx/>
                <a:buFontTx/>
                <a:buNone/>
                <a:tabLst/>
                <a:defRPr/>
              </a:pPr>
              <a:r>
                <a:rPr kumimoji="0" lang="en-US" sz="800" b="0" i="0" u="none" strike="noStrike" kern="0" cap="none" spc="0" normalizeH="0" baseline="0" noProof="0" dirty="0">
                  <a:ln>
                    <a:noFill/>
                  </a:ln>
                  <a:solidFill>
                    <a:srgbClr val="FFFFFF"/>
                  </a:solidFill>
                  <a:effectLst/>
                  <a:uLnTx/>
                  <a:uFillTx/>
                  <a:latin typeface="Arial"/>
                  <a:cs typeface="Arial"/>
                  <a:sym typeface="Arial"/>
                </a:rPr>
                <a:t>5.1.1</a:t>
              </a:r>
            </a:p>
          </p:txBody>
        </p:sp>
        <p:sp>
          <p:nvSpPr>
            <p:cNvPr id="55" name="Rectangle 54">
              <a:extLst>
                <a:ext uri="{FF2B5EF4-FFF2-40B4-BE49-F238E27FC236}">
                  <a16:creationId xmlns:a16="http://schemas.microsoft.com/office/drawing/2014/main" id="{103B1FA2-318D-4F64-B494-4C3009CE4636}"/>
                </a:ext>
              </a:extLst>
            </p:cNvPr>
            <p:cNvSpPr/>
            <p:nvPr/>
          </p:nvSpPr>
          <p:spPr>
            <a:xfrm>
              <a:off x="7949954" y="4670721"/>
              <a:ext cx="460422" cy="250319"/>
            </a:xfrm>
            <a:prstGeom prst="rect">
              <a:avLst/>
            </a:prstGeom>
            <a:solidFill>
              <a:srgbClr val="9966FF"/>
            </a:solidFill>
            <a:ln w="9525" cap="flat">
              <a:solidFill>
                <a:srgbClr val="FFFFFF"/>
              </a:solidFill>
              <a:bevel/>
              <a:headEnd/>
              <a:tailEn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
                  <a:srgbClr val="000000"/>
                </a:buClr>
                <a:buSzTx/>
                <a:buFontTx/>
                <a:buNone/>
                <a:tabLst/>
                <a:defRPr/>
              </a:pPr>
              <a:r>
                <a:rPr kumimoji="0" lang="en-US" sz="800" b="0" i="0" u="none" strike="noStrike" kern="0" cap="none" spc="0" normalizeH="0" baseline="0" noProof="0" dirty="0">
                  <a:ln>
                    <a:noFill/>
                  </a:ln>
                  <a:solidFill>
                    <a:srgbClr val="FFFFFF"/>
                  </a:solidFill>
                  <a:effectLst/>
                  <a:uLnTx/>
                  <a:uFillTx/>
                  <a:latin typeface="Arial"/>
                  <a:cs typeface="Arial"/>
                  <a:sym typeface="Arial"/>
                </a:rPr>
                <a:t>5.1.2</a:t>
              </a:r>
            </a:p>
          </p:txBody>
        </p:sp>
        <p:sp>
          <p:nvSpPr>
            <p:cNvPr id="56" name="Rectangle 55">
              <a:extLst>
                <a:ext uri="{FF2B5EF4-FFF2-40B4-BE49-F238E27FC236}">
                  <a16:creationId xmlns:a16="http://schemas.microsoft.com/office/drawing/2014/main" id="{4053DDBF-541A-4A29-8B53-5E65AC9F0665}"/>
                </a:ext>
              </a:extLst>
            </p:cNvPr>
            <p:cNvSpPr/>
            <p:nvPr/>
          </p:nvSpPr>
          <p:spPr>
            <a:xfrm>
              <a:off x="7949954" y="4952091"/>
              <a:ext cx="460422" cy="250319"/>
            </a:xfrm>
            <a:prstGeom prst="rect">
              <a:avLst/>
            </a:prstGeom>
            <a:solidFill>
              <a:srgbClr val="9966FF"/>
            </a:solidFill>
            <a:ln w="9525" cap="flat">
              <a:solidFill>
                <a:srgbClr val="FFFFFF"/>
              </a:solidFill>
              <a:bevel/>
              <a:headEnd/>
              <a:tailEn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
                  <a:srgbClr val="000000"/>
                </a:buClr>
                <a:buSzTx/>
                <a:buFontTx/>
                <a:buNone/>
                <a:tabLst/>
                <a:defRPr/>
              </a:pPr>
              <a:r>
                <a:rPr kumimoji="0" lang="en-US" sz="800" b="0" i="0" u="none" strike="noStrike" kern="0" cap="none" spc="0" normalizeH="0" baseline="0" noProof="0" dirty="0">
                  <a:ln>
                    <a:noFill/>
                  </a:ln>
                  <a:solidFill>
                    <a:srgbClr val="FFFFFF"/>
                  </a:solidFill>
                  <a:effectLst/>
                  <a:uLnTx/>
                  <a:uFillTx/>
                  <a:latin typeface="Arial"/>
                  <a:cs typeface="Arial"/>
                  <a:sym typeface="Arial"/>
                </a:rPr>
                <a:t>5.1.3</a:t>
              </a:r>
            </a:p>
          </p:txBody>
        </p:sp>
        <p:sp>
          <p:nvSpPr>
            <p:cNvPr id="57" name="Rectangle 56">
              <a:extLst>
                <a:ext uri="{FF2B5EF4-FFF2-40B4-BE49-F238E27FC236}">
                  <a16:creationId xmlns:a16="http://schemas.microsoft.com/office/drawing/2014/main" id="{C87154A8-8B6E-44A4-8F0B-316CCD60F84F}"/>
                </a:ext>
              </a:extLst>
            </p:cNvPr>
            <p:cNvSpPr/>
            <p:nvPr/>
          </p:nvSpPr>
          <p:spPr>
            <a:xfrm>
              <a:off x="8442150" y="4383894"/>
              <a:ext cx="460422" cy="250319"/>
            </a:xfrm>
            <a:prstGeom prst="rect">
              <a:avLst/>
            </a:prstGeom>
            <a:solidFill>
              <a:srgbClr val="9966FF"/>
            </a:solidFill>
            <a:ln w="9525" cap="flat">
              <a:solidFill>
                <a:srgbClr val="FFFFFF"/>
              </a:solidFill>
              <a:bevel/>
              <a:headEnd/>
              <a:tailEn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
                  <a:srgbClr val="000000"/>
                </a:buClr>
                <a:buSzTx/>
                <a:buFont typeface="Arial"/>
                <a:buNone/>
                <a:tabLst/>
                <a:defRPr/>
              </a:pPr>
              <a:r>
                <a:rPr kumimoji="0" lang="en-US" sz="800" b="0" i="0" u="none" strike="noStrike" kern="0" cap="none" spc="0" normalizeH="0" baseline="0" noProof="0" dirty="0">
                  <a:ln>
                    <a:noFill/>
                  </a:ln>
                  <a:solidFill>
                    <a:srgbClr val="FFFFFF"/>
                  </a:solidFill>
                  <a:effectLst/>
                  <a:uLnTx/>
                  <a:uFillTx/>
                  <a:latin typeface="Arial"/>
                  <a:cs typeface="Arial"/>
                  <a:sym typeface="Arial"/>
                </a:rPr>
                <a:t>5.2.1</a:t>
              </a:r>
            </a:p>
          </p:txBody>
        </p:sp>
        <p:sp>
          <p:nvSpPr>
            <p:cNvPr id="58" name="Rectangle 57">
              <a:extLst>
                <a:ext uri="{FF2B5EF4-FFF2-40B4-BE49-F238E27FC236}">
                  <a16:creationId xmlns:a16="http://schemas.microsoft.com/office/drawing/2014/main" id="{76FABF5A-50CF-4278-9CBF-85CB85455392}"/>
                </a:ext>
              </a:extLst>
            </p:cNvPr>
            <p:cNvSpPr/>
            <p:nvPr/>
          </p:nvSpPr>
          <p:spPr>
            <a:xfrm>
              <a:off x="8442150" y="4670721"/>
              <a:ext cx="460422" cy="250319"/>
            </a:xfrm>
            <a:prstGeom prst="rect">
              <a:avLst/>
            </a:prstGeom>
            <a:solidFill>
              <a:srgbClr val="9966FF"/>
            </a:solidFill>
            <a:ln w="9525" cap="flat">
              <a:solidFill>
                <a:srgbClr val="FFFFFF"/>
              </a:solidFill>
              <a:bevel/>
              <a:headEnd/>
              <a:tailEn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a:buClr>
                  <a:srgbClr val="000000"/>
                </a:buClr>
              </a:pPr>
              <a:r>
                <a:rPr lang="en-US" sz="800" kern="0" dirty="0">
                  <a:solidFill>
                    <a:srgbClr val="FFFFFF"/>
                  </a:solidFill>
                  <a:latin typeface="Arial"/>
                  <a:cs typeface="Arial"/>
                  <a:sym typeface="Arial"/>
                </a:rPr>
                <a:t>5.2.2</a:t>
              </a:r>
            </a:p>
          </p:txBody>
        </p:sp>
        <p:sp>
          <p:nvSpPr>
            <p:cNvPr id="59" name="Rectangle 58">
              <a:extLst>
                <a:ext uri="{FF2B5EF4-FFF2-40B4-BE49-F238E27FC236}">
                  <a16:creationId xmlns:a16="http://schemas.microsoft.com/office/drawing/2014/main" id="{3C88A3D6-14E5-4E96-9ECB-70563061E57D}"/>
                </a:ext>
              </a:extLst>
            </p:cNvPr>
            <p:cNvSpPr/>
            <p:nvPr/>
          </p:nvSpPr>
          <p:spPr>
            <a:xfrm>
              <a:off x="8942483" y="4383894"/>
              <a:ext cx="460422" cy="250319"/>
            </a:xfrm>
            <a:prstGeom prst="rect">
              <a:avLst/>
            </a:prstGeom>
            <a:solidFill>
              <a:srgbClr val="9966FF"/>
            </a:solidFill>
            <a:ln w="9525" cap="flat">
              <a:solidFill>
                <a:srgbClr val="FFFFFF"/>
              </a:solidFill>
              <a:bevel/>
              <a:headEnd/>
              <a:tailEn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a:buClr>
                  <a:srgbClr val="000000"/>
                </a:buClr>
              </a:pPr>
              <a:r>
                <a:rPr lang="en-US" sz="800" kern="0" dirty="0">
                  <a:solidFill>
                    <a:srgbClr val="FFFFFF"/>
                  </a:solidFill>
                  <a:latin typeface="Arial"/>
                  <a:cs typeface="Arial"/>
                  <a:sym typeface="Arial"/>
                </a:rPr>
                <a:t>5.3.1</a:t>
              </a:r>
            </a:p>
          </p:txBody>
        </p:sp>
        <p:sp>
          <p:nvSpPr>
            <p:cNvPr id="60" name="Rectangle 59">
              <a:extLst>
                <a:ext uri="{FF2B5EF4-FFF2-40B4-BE49-F238E27FC236}">
                  <a16:creationId xmlns:a16="http://schemas.microsoft.com/office/drawing/2014/main" id="{B7494CE6-73E3-4394-B8C5-3BFD781F63AC}"/>
                </a:ext>
              </a:extLst>
            </p:cNvPr>
            <p:cNvSpPr/>
            <p:nvPr/>
          </p:nvSpPr>
          <p:spPr>
            <a:xfrm>
              <a:off x="4897965" y="4383894"/>
              <a:ext cx="460422" cy="250319"/>
            </a:xfrm>
            <a:prstGeom prst="rect">
              <a:avLst/>
            </a:prstGeom>
            <a:solidFill>
              <a:srgbClr val="9966FF"/>
            </a:solidFill>
            <a:ln w="9525" cap="flat">
              <a:solidFill>
                <a:srgbClr val="FFFFFF"/>
              </a:solidFill>
              <a:bevel/>
              <a:headEnd/>
              <a:tailEn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
                  <a:srgbClr val="000000"/>
                </a:buClr>
                <a:buSzTx/>
                <a:buFont typeface="Arial"/>
                <a:buNone/>
                <a:tabLst/>
                <a:defRPr/>
              </a:pPr>
              <a:r>
                <a:rPr kumimoji="0" lang="en-US" sz="800" b="0" i="0" u="none" strike="noStrike" kern="0" cap="none" spc="0" normalizeH="0" baseline="0" noProof="0" dirty="0">
                  <a:ln>
                    <a:noFill/>
                  </a:ln>
                  <a:solidFill>
                    <a:srgbClr val="FFFFFF"/>
                  </a:solidFill>
                  <a:effectLst/>
                  <a:uLnTx/>
                  <a:uFillTx/>
                  <a:latin typeface="Arial"/>
                  <a:cs typeface="Arial"/>
                  <a:sym typeface="Arial"/>
                </a:rPr>
                <a:t>3.1.1</a:t>
              </a:r>
            </a:p>
          </p:txBody>
        </p:sp>
        <p:sp>
          <p:nvSpPr>
            <p:cNvPr id="61" name="Rectangle 60">
              <a:extLst>
                <a:ext uri="{FF2B5EF4-FFF2-40B4-BE49-F238E27FC236}">
                  <a16:creationId xmlns:a16="http://schemas.microsoft.com/office/drawing/2014/main" id="{500EB8A7-3DFD-420D-B6BE-CB8F8314222C}"/>
                </a:ext>
              </a:extLst>
            </p:cNvPr>
            <p:cNvSpPr/>
            <p:nvPr/>
          </p:nvSpPr>
          <p:spPr>
            <a:xfrm>
              <a:off x="5882356" y="4383894"/>
              <a:ext cx="460422" cy="250319"/>
            </a:xfrm>
            <a:prstGeom prst="rect">
              <a:avLst/>
            </a:prstGeom>
            <a:solidFill>
              <a:srgbClr val="9966FF"/>
            </a:solidFill>
            <a:ln w="9525" cap="flat">
              <a:solidFill>
                <a:srgbClr val="FFFFFF"/>
              </a:solidFill>
              <a:bevel/>
              <a:headEnd/>
              <a:tailEn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
                  <a:srgbClr val="000000"/>
                </a:buClr>
                <a:buSzTx/>
                <a:buFontTx/>
                <a:buNone/>
                <a:tabLst/>
                <a:defRPr/>
              </a:pPr>
              <a:r>
                <a:rPr kumimoji="0" lang="en-US" sz="800" b="0" i="0" u="none" strike="noStrike" kern="0" cap="none" spc="0" normalizeH="0" baseline="0" noProof="0" dirty="0">
                  <a:ln>
                    <a:noFill/>
                  </a:ln>
                  <a:solidFill>
                    <a:srgbClr val="FFFFFF"/>
                  </a:solidFill>
                  <a:effectLst/>
                  <a:uLnTx/>
                  <a:uFillTx/>
                  <a:latin typeface="Arial"/>
                  <a:cs typeface="Arial"/>
                  <a:sym typeface="Arial"/>
                </a:rPr>
                <a:t>3.3.1</a:t>
              </a:r>
            </a:p>
          </p:txBody>
        </p:sp>
        <p:sp>
          <p:nvSpPr>
            <p:cNvPr id="62" name="Rectangle 61">
              <a:extLst>
                <a:ext uri="{FF2B5EF4-FFF2-40B4-BE49-F238E27FC236}">
                  <a16:creationId xmlns:a16="http://schemas.microsoft.com/office/drawing/2014/main" id="{04F08A6D-4F4E-4F17-8F3B-61C81AD38C85}"/>
                </a:ext>
              </a:extLst>
            </p:cNvPr>
            <p:cNvSpPr/>
            <p:nvPr/>
          </p:nvSpPr>
          <p:spPr>
            <a:xfrm>
              <a:off x="5382023" y="4383894"/>
              <a:ext cx="460422" cy="250319"/>
            </a:xfrm>
            <a:prstGeom prst="rect">
              <a:avLst/>
            </a:prstGeom>
            <a:solidFill>
              <a:srgbClr val="9966FF"/>
            </a:solidFill>
            <a:ln w="9525" cap="flat">
              <a:solidFill>
                <a:srgbClr val="FFFFFF"/>
              </a:solidFill>
              <a:bevel/>
              <a:headEnd/>
              <a:tailEn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
                  <a:srgbClr val="000000"/>
                </a:buClr>
                <a:buSzTx/>
                <a:buFontTx/>
                <a:buNone/>
                <a:tabLst/>
                <a:defRPr/>
              </a:pPr>
              <a:r>
                <a:rPr kumimoji="0" lang="en-US" sz="800" b="0" i="0" u="none" strike="noStrike" kern="0" cap="none" spc="0" normalizeH="0" baseline="0" noProof="0" dirty="0">
                  <a:ln>
                    <a:noFill/>
                  </a:ln>
                  <a:solidFill>
                    <a:srgbClr val="FFFFFF"/>
                  </a:solidFill>
                  <a:effectLst/>
                  <a:uLnTx/>
                  <a:uFillTx/>
                  <a:latin typeface="Arial"/>
                  <a:cs typeface="Arial"/>
                  <a:sym typeface="Arial"/>
                </a:rPr>
                <a:t>3.2.1</a:t>
              </a:r>
            </a:p>
          </p:txBody>
        </p:sp>
        <p:sp>
          <p:nvSpPr>
            <p:cNvPr id="63" name="Rectangle 62">
              <a:extLst>
                <a:ext uri="{FF2B5EF4-FFF2-40B4-BE49-F238E27FC236}">
                  <a16:creationId xmlns:a16="http://schemas.microsoft.com/office/drawing/2014/main" id="{54E74D11-107D-43B0-8058-22AACBC6B4B2}"/>
                </a:ext>
              </a:extLst>
            </p:cNvPr>
            <p:cNvSpPr/>
            <p:nvPr/>
          </p:nvSpPr>
          <p:spPr>
            <a:xfrm>
              <a:off x="5382023" y="4670721"/>
              <a:ext cx="460422" cy="250319"/>
            </a:xfrm>
            <a:prstGeom prst="rect">
              <a:avLst/>
            </a:prstGeom>
            <a:solidFill>
              <a:srgbClr val="9966FF"/>
            </a:solidFill>
            <a:ln w="9525" cap="flat">
              <a:solidFill>
                <a:srgbClr val="FFFFFF"/>
              </a:solidFill>
              <a:bevel/>
              <a:headEnd/>
              <a:tailEn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
                  <a:srgbClr val="000000"/>
                </a:buClr>
                <a:buSzTx/>
                <a:buFont typeface="Arial"/>
                <a:buNone/>
                <a:tabLst/>
                <a:defRPr/>
              </a:pPr>
              <a:r>
                <a:rPr kumimoji="0" lang="en-US" sz="800" b="0" i="0" u="none" strike="noStrike" kern="0" cap="none" spc="0" normalizeH="0" baseline="0" noProof="0" dirty="0">
                  <a:ln>
                    <a:noFill/>
                  </a:ln>
                  <a:solidFill>
                    <a:srgbClr val="FFFFFF"/>
                  </a:solidFill>
                  <a:effectLst/>
                  <a:uLnTx/>
                  <a:uFillTx/>
                  <a:latin typeface="Arial"/>
                  <a:cs typeface="Arial"/>
                  <a:sym typeface="Arial"/>
                </a:rPr>
                <a:t>3.2.2</a:t>
              </a:r>
            </a:p>
          </p:txBody>
        </p:sp>
        <p:sp>
          <p:nvSpPr>
            <p:cNvPr id="64" name="Rectangle 63">
              <a:extLst>
                <a:ext uri="{FF2B5EF4-FFF2-40B4-BE49-F238E27FC236}">
                  <a16:creationId xmlns:a16="http://schemas.microsoft.com/office/drawing/2014/main" id="{8FA94E65-B8F7-4BA1-89AE-3C7C950F0BA3}"/>
                </a:ext>
              </a:extLst>
            </p:cNvPr>
            <p:cNvSpPr/>
            <p:nvPr/>
          </p:nvSpPr>
          <p:spPr>
            <a:xfrm>
              <a:off x="5884922" y="4670721"/>
              <a:ext cx="460422" cy="250319"/>
            </a:xfrm>
            <a:prstGeom prst="rect">
              <a:avLst/>
            </a:prstGeom>
            <a:solidFill>
              <a:schemeClr val="bg1">
                <a:lumMod val="75000"/>
              </a:schemeClr>
            </a:solidFill>
            <a:ln w="9525" cap="flat">
              <a:solidFill>
                <a:srgbClr val="FFFFFF"/>
              </a:solidFill>
              <a:bevel/>
              <a:headEnd/>
              <a:tailEn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
                  <a:srgbClr val="000000"/>
                </a:buClr>
                <a:buSzTx/>
                <a:buFont typeface="Arial"/>
                <a:buNone/>
                <a:tabLst/>
                <a:defRPr/>
              </a:pPr>
              <a:r>
                <a:rPr kumimoji="0" lang="en-US" sz="800" b="0" i="0" u="none" strike="noStrike" kern="0" cap="none" spc="0" normalizeH="0" baseline="0" noProof="0" dirty="0">
                  <a:ln>
                    <a:noFill/>
                  </a:ln>
                  <a:solidFill>
                    <a:srgbClr val="FFFFFF"/>
                  </a:solidFill>
                  <a:effectLst/>
                  <a:uLnTx/>
                  <a:uFillTx/>
                  <a:latin typeface="Arial"/>
                  <a:cs typeface="Arial"/>
                  <a:sym typeface="Arial"/>
                </a:rPr>
                <a:t>3.3.2</a:t>
              </a:r>
            </a:p>
          </p:txBody>
        </p:sp>
        <p:grpSp>
          <p:nvGrpSpPr>
            <p:cNvPr id="117" name="Group 116">
              <a:extLst>
                <a:ext uri="{FF2B5EF4-FFF2-40B4-BE49-F238E27FC236}">
                  <a16:creationId xmlns:a16="http://schemas.microsoft.com/office/drawing/2014/main" id="{4A1ABDE9-0AA4-45EE-88E1-623F38EDFC61}"/>
                </a:ext>
              </a:extLst>
            </p:cNvPr>
            <p:cNvGrpSpPr/>
            <p:nvPr/>
          </p:nvGrpSpPr>
          <p:grpSpPr>
            <a:xfrm>
              <a:off x="5217746" y="6110448"/>
              <a:ext cx="3887768" cy="242660"/>
              <a:chOff x="6736080" y="5721686"/>
              <a:chExt cx="3887768" cy="242660"/>
            </a:xfrm>
          </p:grpSpPr>
          <p:sp>
            <p:nvSpPr>
              <p:cNvPr id="119" name="Rectangle 118">
                <a:extLst>
                  <a:ext uri="{FF2B5EF4-FFF2-40B4-BE49-F238E27FC236}">
                    <a16:creationId xmlns:a16="http://schemas.microsoft.com/office/drawing/2014/main" id="{27D74222-F625-4813-956A-129CBD71BA43}"/>
                  </a:ext>
                </a:extLst>
              </p:cNvPr>
              <p:cNvSpPr/>
              <p:nvPr/>
            </p:nvSpPr>
            <p:spPr>
              <a:xfrm>
                <a:off x="6736080" y="5756071"/>
                <a:ext cx="187881" cy="178336"/>
              </a:xfrm>
              <a:prstGeom prst="rect">
                <a:avLst/>
              </a:prstGeom>
              <a:solidFill>
                <a:srgbClr val="9966FF"/>
              </a:solidFill>
              <a:ln w="9525" cap="flat">
                <a:solidFill>
                  <a:srgbClr val="FFFFFF"/>
                </a:solidFill>
                <a:bevel/>
                <a:headEnd/>
                <a:tailEn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
                    <a:srgbClr val="000000"/>
                  </a:buClr>
                  <a:buSzTx/>
                  <a:buFont typeface="Arial"/>
                  <a:buNone/>
                  <a:tabLst/>
                  <a:defRPr/>
                </a:pPr>
                <a:endParaRPr kumimoji="0" lang="en-US" sz="300" i="0" u="none" strike="noStrike" kern="0" cap="none" spc="0" normalizeH="0" baseline="0" noProof="0" dirty="0">
                  <a:ln>
                    <a:noFill/>
                  </a:ln>
                  <a:solidFill>
                    <a:srgbClr val="FFFFFF"/>
                  </a:solidFill>
                  <a:effectLst/>
                  <a:uLnTx/>
                  <a:uFillTx/>
                  <a:latin typeface="Arial"/>
                  <a:cs typeface="Arial"/>
                  <a:sym typeface="Arial"/>
                </a:endParaRPr>
              </a:p>
            </p:txBody>
          </p:sp>
          <p:sp>
            <p:nvSpPr>
              <p:cNvPr id="120" name="Rectangle 119">
                <a:extLst>
                  <a:ext uri="{FF2B5EF4-FFF2-40B4-BE49-F238E27FC236}">
                    <a16:creationId xmlns:a16="http://schemas.microsoft.com/office/drawing/2014/main" id="{211320FD-4267-4BDE-8040-F9EB222CA139}"/>
                  </a:ext>
                </a:extLst>
              </p:cNvPr>
              <p:cNvSpPr/>
              <p:nvPr/>
            </p:nvSpPr>
            <p:spPr>
              <a:xfrm>
                <a:off x="8182000" y="5755838"/>
                <a:ext cx="187881" cy="178336"/>
              </a:xfrm>
              <a:prstGeom prst="rect">
                <a:avLst/>
              </a:prstGeom>
              <a:solidFill>
                <a:schemeClr val="bg1">
                  <a:lumMod val="75000"/>
                </a:schemeClr>
              </a:solidFill>
              <a:ln w="9525" cap="flat">
                <a:solidFill>
                  <a:srgbClr val="FFFFFF"/>
                </a:solidFill>
                <a:bevel/>
                <a:headEnd/>
                <a:tailEn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
                    <a:srgbClr val="000000"/>
                  </a:buClr>
                  <a:buSzTx/>
                  <a:buFont typeface="Arial"/>
                  <a:buNone/>
                  <a:tabLst/>
                  <a:defRPr/>
                </a:pPr>
                <a:endParaRPr kumimoji="0" lang="en-US" sz="300" i="0" u="none" strike="noStrike" kern="0" cap="none" spc="0" normalizeH="0" baseline="0" noProof="0" dirty="0">
                  <a:ln>
                    <a:noFill/>
                  </a:ln>
                  <a:solidFill>
                    <a:srgbClr val="000000"/>
                  </a:solidFill>
                  <a:effectLst/>
                  <a:uLnTx/>
                  <a:uFillTx/>
                  <a:latin typeface="Arial"/>
                  <a:cs typeface="Arial"/>
                  <a:sym typeface="Arial"/>
                </a:endParaRPr>
              </a:p>
            </p:txBody>
          </p:sp>
          <p:sp>
            <p:nvSpPr>
              <p:cNvPr id="121" name="TextBox 120">
                <a:extLst>
                  <a:ext uri="{FF2B5EF4-FFF2-40B4-BE49-F238E27FC236}">
                    <a16:creationId xmlns:a16="http://schemas.microsoft.com/office/drawing/2014/main" id="{55EFFD54-2DEB-47E2-B5DC-F600C424A4E5}"/>
                  </a:ext>
                </a:extLst>
              </p:cNvPr>
              <p:cNvSpPr txBox="1"/>
              <p:nvPr/>
            </p:nvSpPr>
            <p:spPr>
              <a:xfrm>
                <a:off x="6876028" y="5733514"/>
                <a:ext cx="1133644" cy="2308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r>
                  <a:rPr kumimoji="0" lang="en-US" sz="900" i="0" u="none" strike="noStrike" kern="0" cap="none" spc="0" normalizeH="0" baseline="0" noProof="0" dirty="0">
                    <a:ln>
                      <a:noFill/>
                    </a:ln>
                    <a:solidFill>
                      <a:srgbClr val="000000"/>
                    </a:solidFill>
                    <a:effectLst/>
                    <a:uLnTx/>
                    <a:uFillTx/>
                    <a:latin typeface="Arial"/>
                    <a:cs typeface="Arial"/>
                    <a:sym typeface="Arial"/>
                  </a:rPr>
                  <a:t>Measured Criteria </a:t>
                </a:r>
              </a:p>
            </p:txBody>
          </p:sp>
          <p:sp>
            <p:nvSpPr>
              <p:cNvPr id="122" name="TextBox 121">
                <a:extLst>
                  <a:ext uri="{FF2B5EF4-FFF2-40B4-BE49-F238E27FC236}">
                    <a16:creationId xmlns:a16="http://schemas.microsoft.com/office/drawing/2014/main" id="{F86FD33C-53B8-4AF0-9270-3258C14127DF}"/>
                  </a:ext>
                </a:extLst>
              </p:cNvPr>
              <p:cNvSpPr txBox="1"/>
              <p:nvPr/>
            </p:nvSpPr>
            <p:spPr>
              <a:xfrm>
                <a:off x="8314724" y="5721686"/>
                <a:ext cx="2309124" cy="23083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r>
                  <a:rPr kumimoji="0" lang="en-US" sz="900" i="0" u="none" strike="noStrike" kern="0" cap="none" spc="0" normalizeH="0" baseline="0" noProof="0" dirty="0">
                    <a:ln>
                      <a:noFill/>
                    </a:ln>
                    <a:solidFill>
                      <a:srgbClr val="000000"/>
                    </a:solidFill>
                    <a:effectLst/>
                    <a:uLnTx/>
                    <a:uFillTx/>
                    <a:latin typeface="Arial"/>
                    <a:cs typeface="Arial"/>
                    <a:sym typeface="Arial"/>
                  </a:rPr>
                  <a:t>Not Measured/Applicable Criteria</a:t>
                </a:r>
              </a:p>
            </p:txBody>
          </p:sp>
        </p:grpSp>
        <p:sp>
          <p:nvSpPr>
            <p:cNvPr id="118" name="TextBox 117">
              <a:extLst>
                <a:ext uri="{FF2B5EF4-FFF2-40B4-BE49-F238E27FC236}">
                  <a16:creationId xmlns:a16="http://schemas.microsoft.com/office/drawing/2014/main" id="{AB3810D3-2208-4473-B859-DDAD391D7590}"/>
                </a:ext>
              </a:extLst>
            </p:cNvPr>
            <p:cNvSpPr txBox="1"/>
            <p:nvPr/>
          </p:nvSpPr>
          <p:spPr>
            <a:xfrm>
              <a:off x="4911862" y="5874568"/>
              <a:ext cx="800219" cy="2308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900" i="0" u="none" strike="noStrike" kern="0" cap="none" spc="0" normalizeH="0" baseline="0" noProof="0" dirty="0">
                  <a:ln>
                    <a:noFill/>
                  </a:ln>
                  <a:solidFill>
                    <a:prstClr val="black"/>
                  </a:solidFill>
                  <a:effectLst/>
                  <a:uLnTx/>
                  <a:uFillTx/>
                  <a:latin typeface="Calibri" panose="020F0502020204030204"/>
                </a:rPr>
                <a:t>Color Legend</a:t>
              </a:r>
            </a:p>
          </p:txBody>
        </p:sp>
      </p:grpSp>
      <p:sp>
        <p:nvSpPr>
          <p:cNvPr id="4" name="TextBox 3">
            <a:extLst>
              <a:ext uri="{FF2B5EF4-FFF2-40B4-BE49-F238E27FC236}">
                <a16:creationId xmlns:a16="http://schemas.microsoft.com/office/drawing/2014/main" id="{30C5F09A-8104-4C83-88BF-9718B6D4F865}"/>
              </a:ext>
            </a:extLst>
          </p:cNvPr>
          <p:cNvSpPr txBox="1"/>
          <p:nvPr/>
        </p:nvSpPr>
        <p:spPr>
          <a:xfrm>
            <a:off x="304800" y="1063722"/>
            <a:ext cx="11391900" cy="1323439"/>
          </a:xfrm>
          <a:prstGeom prst="rect">
            <a:avLst/>
          </a:prstGeom>
          <a:noFill/>
        </p:spPr>
        <p:txBody>
          <a:bodyPr wrap="square" rtlCol="0">
            <a:spAutoFit/>
          </a:bodyPr>
          <a:lstStyle/>
          <a:p>
            <a:r>
              <a:rPr lang="en-US" sz="1600" dirty="0"/>
              <a:t>The following diagram present the maturity model criteria and status of criteria measurements. Four criteria have not been measured (criteria: 2.1.1, 2.3.2,  3.3.2, 4.1.1) during this exercise because fulfilling the criteria requires the preparation of specific capabilities (example: process mining scripts). These four (4) criteria will be measured in the future once the missing repreparation </a:t>
            </a:r>
          </a:p>
          <a:p>
            <a:endParaRPr lang="en-US" sz="1600" dirty="0"/>
          </a:p>
          <a:p>
            <a:endParaRPr lang="en-US" sz="1600" strike="sngStrike" dirty="0"/>
          </a:p>
        </p:txBody>
      </p:sp>
    </p:spTree>
    <p:extLst>
      <p:ext uri="{BB962C8B-B14F-4D97-AF65-F5344CB8AC3E}">
        <p14:creationId xmlns:p14="http://schemas.microsoft.com/office/powerpoint/2010/main" val="4026872744"/>
      </p:ext>
    </p:extLst>
  </p:cSld>
  <p:clrMapOvr>
    <a:masterClrMapping/>
  </p:clrMapOvr>
</p:sld>
</file>

<file path=ppt/theme/theme1.xml><?xml version="1.0" encoding="utf-8"?>
<a:theme xmlns:a="http://schemas.openxmlformats.org/drawingml/2006/main" name="4_Office Theme">
  <a:themeElements>
    <a:clrScheme name="Devoteam">
      <a:dk1>
        <a:srgbClr val="53565A"/>
      </a:dk1>
      <a:lt1>
        <a:srgbClr val="FFFFFF"/>
      </a:lt1>
      <a:dk2>
        <a:srgbClr val="F8485E"/>
      </a:dk2>
      <a:lt2>
        <a:srgbClr val="FCC354"/>
      </a:lt2>
      <a:accent1>
        <a:srgbClr val="4A8CCA"/>
      </a:accent1>
      <a:accent2>
        <a:srgbClr val="5AB891"/>
      </a:accent2>
      <a:accent3>
        <a:srgbClr val="EC68A3"/>
      </a:accent3>
      <a:accent4>
        <a:srgbClr val="63238C"/>
      </a:accent4>
      <a:accent5>
        <a:srgbClr val="D7EBE7"/>
      </a:accent5>
      <a:accent6>
        <a:srgbClr val="F2F5D8"/>
      </a:accent6>
      <a:hlink>
        <a:srgbClr val="FCC354"/>
      </a:hlink>
      <a:folHlink>
        <a:srgbClr val="EFEEEE"/>
      </a:folHlink>
    </a:clrScheme>
    <a:fontScheme name="Corbel">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devoteam">
  <a:themeElements>
    <a:clrScheme name="Devoteam">
      <a:dk1>
        <a:srgbClr val="56555A"/>
      </a:dk1>
      <a:lt1>
        <a:srgbClr val="FFFFFF"/>
      </a:lt1>
      <a:dk2>
        <a:srgbClr val="F8485E"/>
      </a:dk2>
      <a:lt2>
        <a:srgbClr val="000000"/>
      </a:lt2>
      <a:accent1>
        <a:srgbClr val="0090FF"/>
      </a:accent1>
      <a:accent2>
        <a:srgbClr val="22D69B"/>
      </a:accent2>
      <a:accent3>
        <a:srgbClr val="8F18F5"/>
      </a:accent3>
      <a:accent4>
        <a:srgbClr val="FF3091"/>
      </a:accent4>
      <a:accent5>
        <a:srgbClr val="315B6D"/>
      </a:accent5>
      <a:accent6>
        <a:srgbClr val="D6EBE7"/>
      </a:accent6>
      <a:hlink>
        <a:srgbClr val="56555A"/>
      </a:hlink>
      <a:folHlink>
        <a:srgbClr val="56555A"/>
      </a:folHlink>
    </a:clrScheme>
    <a:fontScheme name="Verdana">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accent1"/>
          </a:solidFill>
        </a:ln>
      </a:spPr>
      <a:bodyPr rtlCol="0" anchor="ctr"/>
      <a:lstStyle>
        <a:defPPr algn="ctr">
          <a:defRPr sz="1200" dirty="0" err="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defRPr sz="1200" dirty="0" err="1" smtClean="0"/>
        </a:defPPr>
      </a:lstStyle>
    </a:txDef>
  </a:objectDefaults>
  <a:extraClrSchemeLst/>
  <a:extLst>
    <a:ext uri="{05A4C25C-085E-4340-85A3-A5531E510DB2}">
      <thm15:themeFamily xmlns:thm15="http://schemas.microsoft.com/office/thememl/2012/main" name="DevoteamPowerpointTemplate.potx" id="{7B47C64C-AD0A-4DD2-BBCE-6390DEA9DA82}" vid="{A207FE23-0E1C-42E5-9C5D-BFFBF7D0A1AB}"/>
    </a:ext>
  </a:extLst>
</a:theme>
</file>

<file path=ppt/theme/theme3.xml><?xml version="1.0" encoding="utf-8"?>
<a:theme xmlns:a="http://schemas.openxmlformats.org/drawingml/2006/main" name="1_devoteam">
  <a:themeElements>
    <a:clrScheme name="Devoteam">
      <a:dk1>
        <a:srgbClr val="56555A"/>
      </a:dk1>
      <a:lt1>
        <a:srgbClr val="FFFFFF"/>
      </a:lt1>
      <a:dk2>
        <a:srgbClr val="F8485E"/>
      </a:dk2>
      <a:lt2>
        <a:srgbClr val="000000"/>
      </a:lt2>
      <a:accent1>
        <a:srgbClr val="0090FF"/>
      </a:accent1>
      <a:accent2>
        <a:srgbClr val="22D69B"/>
      </a:accent2>
      <a:accent3>
        <a:srgbClr val="8F18F5"/>
      </a:accent3>
      <a:accent4>
        <a:srgbClr val="FF3091"/>
      </a:accent4>
      <a:accent5>
        <a:srgbClr val="315B6D"/>
      </a:accent5>
      <a:accent6>
        <a:srgbClr val="D6EBE7"/>
      </a:accent6>
      <a:hlink>
        <a:srgbClr val="56555A"/>
      </a:hlink>
      <a:folHlink>
        <a:srgbClr val="56555A"/>
      </a:folHlink>
    </a:clrScheme>
    <a:fontScheme name="Verdana">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accent1"/>
          </a:solidFill>
        </a:ln>
      </a:spPr>
      <a:bodyPr rtlCol="0" anchor="ctr"/>
      <a:lstStyle>
        <a:defPPr algn="ctr">
          <a:defRPr sz="1200" dirty="0" err="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defRPr sz="1200" dirty="0" err="1" smtClean="0"/>
        </a:defPPr>
      </a:lstStyle>
    </a:txDef>
  </a:objectDefaults>
  <a:extraClrSchemeLst/>
  <a:extLst>
    <a:ext uri="{05A4C25C-085E-4340-85A3-A5531E510DB2}">
      <thm15:themeFamily xmlns:thm15="http://schemas.microsoft.com/office/thememl/2012/main" name="DevoteamPowerpointTemplate.potx" id="{7B47C64C-AD0A-4DD2-BBCE-6390DEA9DA82}" vid="{A207FE23-0E1C-42E5-9C5D-BFFBF7D0A1AB}"/>
    </a:ext>
  </a:extLst>
</a:theme>
</file>

<file path=ppt/theme/theme4.xml><?xml version="1.0" encoding="utf-8"?>
<a:theme xmlns:a="http://schemas.openxmlformats.org/drawingml/2006/main" name="5_Office Theme">
  <a:themeElements>
    <a:clrScheme name="Office Them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72845</TotalTime>
  <Words>4069</Words>
  <Application>Microsoft Office PowerPoint</Application>
  <PresentationFormat>Widescreen</PresentationFormat>
  <Paragraphs>685</Paragraphs>
  <Slides>21</Slides>
  <Notes>7</Notes>
  <HiddenSlides>0</HiddenSlides>
  <MMClips>0</MMClips>
  <ScaleCrop>false</ScaleCrop>
  <HeadingPairs>
    <vt:vector size="6" baseType="variant">
      <vt:variant>
        <vt:lpstr>Fonts Used</vt:lpstr>
      </vt:variant>
      <vt:variant>
        <vt:i4>5</vt:i4>
      </vt:variant>
      <vt:variant>
        <vt:lpstr>Theme</vt:lpstr>
      </vt:variant>
      <vt:variant>
        <vt:i4>4</vt:i4>
      </vt:variant>
      <vt:variant>
        <vt:lpstr>Slide Titles</vt:lpstr>
      </vt:variant>
      <vt:variant>
        <vt:i4>21</vt:i4>
      </vt:variant>
    </vt:vector>
  </HeadingPairs>
  <TitlesOfParts>
    <vt:vector size="30" baseType="lpstr">
      <vt:lpstr>Arial</vt:lpstr>
      <vt:lpstr>Calibri</vt:lpstr>
      <vt:lpstr>Century Gothic</vt:lpstr>
      <vt:lpstr>Corbel</vt:lpstr>
      <vt:lpstr>Verdana</vt:lpstr>
      <vt:lpstr>4_Office Theme</vt:lpstr>
      <vt:lpstr>devoteam</vt:lpstr>
      <vt:lpstr>1_devoteam</vt:lpstr>
      <vt:lpstr>5_Office Theme</vt:lpstr>
      <vt:lpstr>PowerPoint Presentation</vt:lpstr>
      <vt:lpstr>Document Control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Digital Architecture – Principles &amp; Capabilities</dc:title>
  <dc:creator>Eaammar@stc.com.sa</dc:creator>
  <cp:lastModifiedBy>Ahmed Salama</cp:lastModifiedBy>
  <cp:revision>2664</cp:revision>
  <cp:lastPrinted>2019-12-18T11:37:47Z</cp:lastPrinted>
  <dcterms:created xsi:type="dcterms:W3CDTF">2018-02-07T10:35:03Z</dcterms:created>
  <dcterms:modified xsi:type="dcterms:W3CDTF">2020-07-07T15:17:43Z</dcterms:modified>
</cp:coreProperties>
</file>