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/>
            </a:pPr>
            <a:r>
              <a:t>Counting Sort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Counting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Counting Sort is a non-comparison sorting algorithm that works by counting the number of occurrences of each distinct element.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Sort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Find the maximum element (max_val) in the array.</a:t>
            </a:r>
          </a:p>
          <a:p>
            <a:r>
              <a:t>2. Create a count array of size max_val + 1 and initialize all elements to 0.</a:t>
            </a:r>
          </a:p>
          <a:p>
            <a:r>
              <a:t>3. Count each element in the input array and store the result in the count array.</a:t>
            </a:r>
          </a:p>
          <a:p>
            <a:r>
              <a:t>4. Modify the count array such that each element at each index stores the sum of previous counts.</a:t>
            </a:r>
          </a:p>
          <a:p>
            <a:r>
              <a:t>5. Build the output array using the count array and input array.</a:t>
            </a:r>
          </a:p>
          <a:p>
            <a:r>
              <a:t>6. Copy the output array to the original array.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Sort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 [4, 2, 2, 8, 3, 3, 1]</a:t>
            </a:r>
          </a:p>
          <a:p>
            <a:r>
              <a:t>Steps:</a:t>
            </a:r>
          </a:p>
          <a:p>
            <a:r>
              <a:t>Count array after counting: [0,1,2,2,1,0,0,0,1]</a:t>
            </a:r>
          </a:p>
          <a:p>
            <a:r>
              <a:t>Cumulative count array: [0,1,3,5,6,6,6,6,7]</a:t>
            </a:r>
          </a:p>
          <a:p>
            <a:r>
              <a:t>Sorted Output: [1,2,2,3,3,4,8]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Sort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 for small ranges of integers</a:t>
            </a:r>
          </a:p>
          <a:p>
            <a:r>
              <a:t>- Stable sort</a:t>
            </a:r>
          </a:p>
          <a:p>
            <a:r>
              <a:t>- Efficient for sorting integers or categorical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Sort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Not suitable for large range of numbers</a:t>
            </a:r>
          </a:p>
          <a:p>
            <a:r>
              <a:t>- Inefficient for floating points or strings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Sort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Case: O(n + k)</a:t>
            </a:r>
          </a:p>
          <a:p>
            <a:r>
              <a:t>Average Case: O(n + k)</a:t>
            </a:r>
          </a:p>
          <a:p>
            <a:r>
              <a:t>Worst Case: O(n + k)</a:t>
            </a:r>
          </a:p>
          <a:p>
            <a:r>
              <a:t>Space Case: O(k)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