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Counting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Counting Sort is a non-comparison-based sorting algorithm that works by counting the frequency of each element and using this count to place elements in their correct position.</a:t>
            </a:r>
          </a:p>
          <a:p/>
          <a:p>
            <a:r>
              <a:t>Steps:</a:t>
            </a:r>
          </a:p>
          <a:p>
            <a:r>
              <a:t>1. Find the maximum value in the input array.</a:t>
            </a:r>
          </a:p>
          <a:p>
            <a:r>
              <a:t>2. Create a count array of size (max+1) and initialize all elements to 0.</a:t>
            </a:r>
          </a:p>
          <a:p>
            <a:r>
              <a:t>3. Count the frequency of each element and store it in the count array.</a:t>
            </a:r>
          </a:p>
          <a:p>
            <a:r>
              <a:t>4. Modify the count array by adding the previous counts.</a:t>
            </a:r>
          </a:p>
          <a:p>
            <a:r>
              <a:t>5. Build the output array using the modified count array.</a:t>
            </a:r>
          </a:p>
          <a:p>
            <a:r>
              <a:t>6. Copy the output array to the original array.</a:t>
            </a:r>
          </a:p>
          <a:p/>
          <a:p>
            <a:r>
              <a:t>Example:</a:t>
            </a:r>
          </a:p>
          <a:p>
            <a:r>
              <a:t>Input: [4, 2, 2, 8, 3, 3, 1]</a:t>
            </a:r>
          </a:p>
          <a:p>
            <a:r>
              <a:t>Count array: [0, 1, 2, 2, 1, 0, 0, 0, 1]</a:t>
            </a:r>
          </a:p>
          <a:p>
            <a:r>
              <a:t>Cumulative count: [0, 1, 3, 5, 6, 6, 6, 6, 7]</a:t>
            </a:r>
          </a:p>
          <a:p>
            <a:r>
              <a:t>Sorted output: [1, 2, 2, 3, 3, 4, 8]</a:t>
            </a:r>
          </a:p>
          <a:p/>
          <a:p>
            <a:r>
              <a:t>Advantages:</a:t>
            </a:r>
          </a:p>
          <a:p>
            <a:r>
              <a:t>Efficient for small range of integers.</a:t>
            </a:r>
          </a:p>
          <a:p>
            <a:r>
              <a:t>Stable sort (preserves order of equal elements).</a:t>
            </a:r>
          </a:p>
          <a:p>
            <a:r>
              <a:t>Linear time for small ranges.</a:t>
            </a:r>
          </a:p>
          <a:p/>
          <a:p>
            <a:r>
              <a:t>Disadvantages:</a:t>
            </a:r>
          </a:p>
          <a:p>
            <a:r>
              <a:t>Not suitable for large range of values.</a:t>
            </a:r>
          </a:p>
          <a:p>
            <a:r>
              <a:t>Uses extra space for count array.</a:t>
            </a:r>
          </a:p>
          <a:p/>
          <a:p>
            <a:r>
              <a:t>Complexity:</a:t>
            </a:r>
          </a:p>
          <a:p>
            <a:r>
              <a:t>Time: O(n + k), Space: O(k) where k is the range of input.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