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Tirinaya walxaha oo la sameeyo Count Array.</a:t>
            </a:r>
          </a:p>
          <a:p>
            <a:r>
              <a:t>• Ku samee cumulative count.</a:t>
            </a:r>
          </a:p>
          <a:p>
            <a:r>
              <a:t>• Ku dhis output array iyadoo la raacayo tirinta.</a:t>
            </a:r>
          </a:p>
          <a:p>
            <a:r>
              <a:t>• Faa’iido: Degdeg badan haddii range-ku yar yahay.</a:t>
            </a:r>
          </a:p>
          <a:p>
            <a:r>
              <a:t>• Faa’iido darro: Kharash badan haddii range-ka weyn yahay.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Isticmaalka gap si loo yareeyo isweydaarsiga.</a:t>
            </a:r>
          </a:p>
          <a:p>
            <a:r>
              <a:t>• Ka fiican Bubble Sort marka la eego performance.</a:t>
            </a:r>
          </a:p>
          <a:p>
            <a:r>
              <a:t>• Faa’iido: Waxay yareysaa swaps.</a:t>
            </a:r>
          </a:p>
          <a:p>
            <a:r>
              <a:t>• Faa’iido darro: Weli gaabis marka la barbardhigo Quick Sort.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Shell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Kala saar xogta iyadoo la isticmaalayo gaps kala duwan.</a:t>
            </a:r>
          </a:p>
          <a:p>
            <a:r>
              <a:t>• Markaa si tartiib tartiib ah ugu soo dhowow sorting buuxa.</a:t>
            </a:r>
          </a:p>
          <a:p>
            <a:r>
              <a:t>• Faa’iido: Ka dhaqsiyo badan Insertion Sort.</a:t>
            </a:r>
          </a:p>
          <a:p>
            <a:r>
              <a:t>• Faa’iido darro: Performance-ku wuxuu ku xiran yahay gap sequence.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Dhis Max Heap.</a:t>
            </a:r>
          </a:p>
          <a:p>
            <a:r>
              <a:t>• Ka saar root (ugu weyn), ku dar output.</a:t>
            </a:r>
          </a:p>
          <a:p>
            <a:r>
              <a:t>• Rebuild heap, sii wad ilaa dhammaad.</a:t>
            </a:r>
          </a:p>
          <a:p>
            <a:r>
              <a:t>• Faa’iido: O(n log n) time complexity.</a:t>
            </a:r>
          </a:p>
          <a:p>
            <a:r>
              <a:t>• Faa’iido darro: Cache inefficiency.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Qaybi xogta buckets kala duwan.</a:t>
            </a:r>
          </a:p>
          <a:p>
            <a:r>
              <a:t>• Sorti mid kasta bucket.</a:t>
            </a:r>
          </a:p>
          <a:p>
            <a:r>
              <a:t>• Isku dar dhammaan buckets sorted.</a:t>
            </a:r>
          </a:p>
          <a:p>
            <a:r>
              <a:t>• Faa’iido: Wax ku ool ah marka data si siman u qaybsan.</a:t>
            </a:r>
          </a:p>
          <a:p>
            <a:r>
              <a:t>• Faa’iido darro: Xog isku uruursan ma shaqeyso si fiican.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Kala saar digits laga bilaabo midka ugu dambeeya.</a:t>
            </a:r>
          </a:p>
          <a:p>
            <a:r>
              <a:t>• Isticmaal counting sort gudaha digit kasta.</a:t>
            </a:r>
          </a:p>
          <a:p>
            <a:r>
              <a:t>• Faa’iido: Degdeg badan marka numbers isku length yihiin.</a:t>
            </a:r>
          </a:p>
          <a:p>
            <a:r>
              <a:t>• Faa’iido darro: Memory usage badan.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