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f213eef1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f213eef1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f213eef1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f213eef1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f213eef1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f213eef1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f213eef1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f213eef1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bestslogans.com/v/336228/experience-the-joy-of-cloud-storag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rgbClr val="444444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Experience the joy of seamless workflow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have multiple developers working simultaneously on different features of the same app.</a:t>
            </a:r>
            <a:endParaRPr sz="1200">
              <a:solidFill>
                <a:srgbClr val="15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Helps developers merge their code changes back to a shared branch.</a:t>
            </a:r>
            <a:endParaRPr sz="1200">
              <a:solidFill>
                <a:srgbClr val="15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Testing can be unified through the app.</a:t>
            </a:r>
            <a:endParaRPr sz="1200">
              <a:solidFill>
                <a:srgbClr val="15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Deployment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automation of builds and unit and integration testing.</a:t>
            </a:r>
            <a:endParaRPr sz="1200">
              <a:solidFill>
                <a:srgbClr val="15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Automates the release of that validated code to a repository.</a:t>
            </a:r>
            <a:endParaRPr sz="1200">
              <a:solidFill>
                <a:srgbClr val="15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have a codebase that is always ready for deployment to a production environment.</a:t>
            </a:r>
            <a:endParaRPr sz="1200">
              <a:solidFill>
                <a:srgbClr val="15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CI/CD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Deliver working software to users quickly and frequently.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Developers are encouraged to commit their code changes more frequently.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Improve code quality thanks to automated testing.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Automation is a central part of any CI/CD pipeline, serving to make the release process repeatable and reliable.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