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5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62" r:id="rId18"/>
    <p:sldId id="281" r:id="rId19"/>
  </p:sldIdLst>
  <p:sldSz cx="9144000" cy="5143500" type="screen16x9"/>
  <p:notesSz cx="6858000" cy="9144000"/>
  <p:embeddedFontLst>
    <p:embeddedFont>
      <p:font typeface="Microsoft Tai Le" panose="020B0502040204020203" pitchFamily="34" charset="0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545EB-74D6-4267-82A4-93B57EFEF1C8}">
  <a:tblStyle styleId="{CE1545EB-74D6-4267-82A4-93B57EFEF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7D8F127B-5BE3-7347-4634-75E1ACF92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EA2811A5-A8C8-02E1-0D06-CB1E4AAB00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90C538C2-13F5-5B27-F3A8-4029D4087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85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8D7A05C5-ABB6-E390-46E5-346E6082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4B655ABD-8371-12E6-76A8-D81FE55A6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94F641E7-47AA-67BD-868A-366BCF4EF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7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6007CA5C-2DE6-259A-63CA-6E061847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1023D780-A2A5-0820-6C9F-37CE814EC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AC15BD81-D328-E42F-3FCD-A729EA7F9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22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5D16F1B9-B9C2-E494-ADAA-AF38B171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636373D1-C2CB-E292-EA59-A89398CFF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961A06C4-A2C9-9E81-77BC-50DCA51D2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0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526C868E-3C28-CE41-1878-523C0CD8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C84DEA83-FAFD-6C9A-2660-F8383268F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7E707598-0DE8-9772-39FE-634B9030F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97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3B738F39-E657-8F16-AAD7-C50EDB8D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0C1D0942-982D-0C80-5A69-4DEC8606DF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E1264022-BCE8-30EB-82C7-63CBD49CB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55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AC2C2D91-98A2-51E6-952E-5F9D6CC59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35EDEA40-2C20-1FE9-852B-4C8718E75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7AF837DF-9FA4-DEB3-FB78-8A39FFF4A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20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4957916e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4957916e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78fe07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78fe07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87DD2D5A-89F0-4661-206D-2FB5C8AE1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08649FEB-CF1E-A493-4A8B-DE61CAA500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788DE2D2-8826-B8EC-9425-CDBBCF046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52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85956BE9-FCEE-50B9-407F-90444874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45469C63-CB4D-6CEC-43FB-23BAECBC29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ABC460AB-2AB6-0C48-B913-40140B5D9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806E0554-EC90-A452-1ADC-E75A7047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BAD70C24-E759-C0B6-4436-EB3E367D8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CB6B60E4-EB5A-E8CA-8CED-BC91FD36A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09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4129A0AA-8E53-D79C-D71C-8FF161D1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3D0E5D02-EBBA-BB63-9229-5DC0911C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5C07BDAF-FD6A-4020-1404-565A2B208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74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EB804-8163-C9BB-91F2-B2D7AFAE4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D4F6C7-C3BA-04B9-74CC-B8C2466A3D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2FB0F-A632-A64B-509B-A27D0518F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E99A4-86F0-C511-A6DE-A3CBCEE9B5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77969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F2064-83F1-88ED-CB2F-CA7BB5889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8854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5400000" flipH="1">
            <a:off x="-1385450" y="299702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5400000" flipH="1">
            <a:off x="-1210600" y="34913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64" r:id="rId7"/>
    <p:sldLayoutId id="2147483674" r:id="rId8"/>
    <p:sldLayoutId id="2147483675" r:id="rId9"/>
    <p:sldLayoutId id="2147483676" r:id="rId10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file:///F:\project\Reports\04-Report%20bug%20gobus%20from%20Jiraa.xlsx" TargetMode="External"/><Relationship Id="rId4" Type="http://schemas.openxmlformats.org/officeDocument/2006/relationships/hyperlink" Target="file:///F:\project\Reports\03-Test%20Case%20gobus%20form%20jira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F:\project\Reports\05-GoBusWebsite.xls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F:\project\Reports\01-Report%20API%20go%20bus%20data%20base.postman_test_run%20(1)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F:\project\Reports\02-Report%20Data%20base%20test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SOFTWARE TESTING PROJECT</a:t>
            </a:r>
            <a:r>
              <a:rPr lang="en" sz="3600" dirty="0"/>
              <a:t> </a:t>
            </a:r>
            <a:br>
              <a:rPr lang="en" sz="4400" dirty="0"/>
            </a:br>
            <a:r>
              <a:rPr lang="en" sz="4400" dirty="0"/>
              <a:t>GOBUS WEBSITE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846013" y="3763823"/>
            <a:ext cx="55056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SOFTWARE TESTER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ONL2_SWD6_G3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9CE78-D615-9218-F5CD-E080831A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76" y="540979"/>
            <a:ext cx="3684544" cy="36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1FB7209E-5D47-921F-30FD-EF435EA4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772914F3-45D8-2771-F4F9-DBE6AA5ED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020" y="344007"/>
            <a:ext cx="592626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</a:t>
            </a:r>
            <a:r>
              <a:rPr lang="en" dirty="0"/>
              <a:t> Testing </a:t>
            </a:r>
            <a:endParaRPr dirty="0"/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8173EA0A-4622-B16B-8396-7142365EBB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372" y="1082474"/>
            <a:ext cx="5062067" cy="96979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manually tested the website's user interface to ensure: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test case for many Scenarios like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Registry and log for user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Buttons and navigation work correctly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messages appear when needed Real user scenarios function as expected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identified and documented several bugs during the process.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4FD7DAFC-F392-4410-9D27-A46B69871F86}"/>
              </a:ext>
            </a:extLst>
          </p:cNvPr>
          <p:cNvGrpSpPr/>
          <p:nvPr/>
        </p:nvGrpSpPr>
        <p:grpSpPr>
          <a:xfrm>
            <a:off x="5586218" y="12614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47C26FCD-A7E1-8EC2-55A4-C5F338B4888A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7CDAA6FB-267F-745D-D1C0-08666E8C08A7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7B26EA25-664B-46F7-8AEA-D1B0E4B4B93B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2FDAEDC4-6ECA-6128-36B3-4D8639521638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ADECFE97-823B-4B59-6891-181E687FC565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B48A5CC4-B3D1-22F9-C459-072413A9FD73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228C1087-7449-AE8E-E568-4938CD8CC00C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850574DD-0C06-EBAA-1A8B-BC268EB4F412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0C1FB801-1D6E-2C3B-9756-D14CB02CB9EA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D6D86A95-7ECD-DEA7-263D-9550F710027C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F3C8929B-534C-2459-3002-BE379F5D4EE9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71D5BB5C-CF51-A9FF-D553-6E7A58DBFFB4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9782B707-C4AA-5401-14AC-E91B69551EB4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FF7D3599-9866-1DA4-9F43-C31B9E02FF33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2C9B4ADF-D9A3-2EF9-A8D4-EAFE184C0FDA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802A74DF-76A7-D919-3841-3F81827735B2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82E22BC5-E99F-FA4B-992F-8FA54B687EB2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FB468C60-9BAD-83AF-67B8-097698611AFC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A42F9C68-7231-9479-0FD7-F04F36A53A7B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6AB1F10A-80E3-0700-6053-9E75F78A40CB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7A498486-4DEA-061E-F6BB-EFE249185B4D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2A893AC4-295C-4688-D632-4A38B4F2FAF3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54EC514D-A0A6-9488-24FE-1C6036120518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D4D17A8A-9236-0FC8-C173-6BCA7B25BE90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53D938A2-8029-3714-7437-306EC4008A85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73B0707F-BA51-9F1E-C988-3AEEA56E60C7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04BD82D7-D686-88DC-86F7-9E3C9A2A7637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647C7DDF-EEC8-765A-B647-204030037C6D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EEEB80D8-A275-45FA-2C13-345CB8C6AF23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FD39B41B-3A4F-90EF-09B7-4EEF10DC338B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C4B18455-0269-D5DD-A14F-777975509F5D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D35230BC-15A0-23DB-A5D5-B50A5A51E13A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CF9EE691-69DD-D159-F581-B30DFCB4C7CB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ECBC558D-65AF-7DA4-A3D4-F24C914B36A9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0743992A-3D0F-DAC2-4E6B-5DB203D66771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1699A30B-A7CC-E841-73F5-0160163FD1DA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55D63687-344E-D3EB-6BAE-DEFED047D0CE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34C660AB-7C52-B700-596F-4138325B5208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8BAB120F-6ABD-103C-71CD-C19D5E646CE9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8B0D12A6-D6A8-7554-81CB-5D7ABB83E0C3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2907CC91-330E-52BF-1209-5BFBF0822A0C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A356CFC2-729D-ED22-8802-59944A73C8CC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3BCE3082-A297-8A05-3BBF-625DB78B6DD2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BE4EA9FF-D97F-9317-B261-195E246E28B1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4B8F7339-2AD9-FFCA-19FA-6931C30D7A75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1393DD94-4442-A3E8-1413-624419C2ED32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997A266E-941C-D0FC-35FE-1DE66999B486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75F3AD68-9ABA-61D1-66E8-885516F1A47E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BF52FF01-31F7-E705-B7C4-7F8D5ACA2A40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3B232FF9-DD82-6652-89A7-1116824F8A8A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895F5D4C-53FE-FDF3-4FC6-3C5975787365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02042B95-5D18-E76A-0F24-87DD1C5BC0BA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69692B8E-0C1D-BBF2-B2CE-51948999078B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70747732-91DF-D78F-2913-3FDBCD1D11C4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3CA81083-54E4-BB87-39C0-47353918F51A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CEDEC748-E23B-B55B-5B6B-E238520C4C9C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6EF01B44-C535-BBA9-11F3-97AEC012E420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038CE42B-61D7-0F58-5408-5552181D04C4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8355D62C-66FA-B44D-BC4F-37A4801443C0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23F58202-BE18-1BC6-6725-F1AEB0E8FFC2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5A81147E-8A69-6BAB-364D-F5863BEFE4F1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7FB3CCE-E5A4-5185-D45B-0D63409B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7C5EE909-F863-E6D6-9DE2-5A555D1D7D5E}"/>
              </a:ext>
            </a:extLst>
          </p:cNvPr>
          <p:cNvSpPr/>
          <p:nvPr/>
        </p:nvSpPr>
        <p:spPr>
          <a:xfrm>
            <a:off x="3607613" y="4522551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4" name="Rectangle 3">
            <a:hlinkClick r:id="rId5" action="ppaction://hlinkfile"/>
            <a:extLst>
              <a:ext uri="{FF2B5EF4-FFF2-40B4-BE49-F238E27FC236}">
                <a16:creationId xmlns:a16="http://schemas.microsoft.com/office/drawing/2014/main" id="{23344E2F-0ADE-7C28-1629-26D2D7588D55}"/>
              </a:ext>
            </a:extLst>
          </p:cNvPr>
          <p:cNvSpPr/>
          <p:nvPr/>
        </p:nvSpPr>
        <p:spPr>
          <a:xfrm>
            <a:off x="6257993" y="4487308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 Report </a:t>
            </a:r>
          </a:p>
        </p:txBody>
      </p:sp>
    </p:spTree>
    <p:extLst>
      <p:ext uri="{BB962C8B-B14F-4D97-AF65-F5344CB8AC3E}">
        <p14:creationId xmlns:p14="http://schemas.microsoft.com/office/powerpoint/2010/main" val="19181464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00B17232-597E-7B07-0187-9A5E2A35E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A19B8C78-42EB-141A-B753-9DBB0DF14F42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93551A01-DB9A-166C-F3BB-41570F0335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F79459FE-45C0-FBB7-09EA-4D8CB1DB8F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541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Selenium WebDriver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3EE5487D-9FA7-3FEE-D36C-3BC02030E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8094" y="2056969"/>
            <a:ext cx="6713586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Automation </a:t>
            </a:r>
            <a:br>
              <a:rPr lang="en-US" dirty="0"/>
            </a:br>
            <a:r>
              <a:rPr lang="en-US" dirty="0"/>
              <a:t> Testing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D9B3F70-65E8-3ABC-239A-DDD7332A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1481137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3607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1687590A-1E3B-4A29-867F-55FBB558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A9C91EC7-5B38-A1AA-81A8-2875D8092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49" y="237090"/>
            <a:ext cx="721769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Automation Testing</a:t>
            </a:r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BF558096-1A3F-B1E5-00BB-27E8B48546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020" y="901921"/>
            <a:ext cx="4316964" cy="37976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validating scenarios manually, we moved to automation.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Used: Selenium Web Driver We created scripts to automatically test key functionalities such as: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Registry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Login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Booking Trip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Home page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Routes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Payment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ED191CA2-DB1D-5149-F41E-55F1944976E2}"/>
              </a:ext>
            </a:extLst>
          </p:cNvPr>
          <p:cNvGrpSpPr/>
          <p:nvPr/>
        </p:nvGrpSpPr>
        <p:grpSpPr>
          <a:xfrm>
            <a:off x="5037578" y="19091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EC05E9A0-08EE-3060-E38A-19B44D9A272E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EFD0F4D9-6962-26D0-A9EA-1B74952FB934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18D7EB84-F2EA-6D74-4685-CF29E2E0AF69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4129CC73-C2FC-54D1-A7E4-3752E981C010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7D0B4A0A-28CF-CBD4-85C5-B20B68CC0438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9898A6F2-19EC-2EDC-D459-FC5EB4E1D6A1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97B547D6-7B19-F37D-A702-48D33EA029C1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857B4694-1FEE-32C3-F0D3-4F0823E4EA4E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82AE3128-FEEC-46F1-AB88-FF29BCCF12E2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856CB40D-9244-3BCF-C613-6530FC01AB72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6B94F4DD-054A-3FB3-A148-EED914AF97A2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A87DA865-251C-C527-494E-3C143A9E155C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9F445FC0-6FD5-2FDE-BC4B-65CC6ADB3FD6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5498F796-8986-4EDE-501E-E818095D9270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B344BCF9-FE7E-3E6A-5A86-BAFBC9259035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CE272BE7-E42F-2E70-C5A0-08BB50FB9A62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96739943-902F-0D18-ED9F-B9527B8E6C7A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CBE8D0AF-452E-E086-3EB2-B1D5F8FC9274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BDBD044A-8145-1CBC-1B68-6FF53E7B0417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D9326ECC-E22F-E501-BAA7-2D9B7796D61B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EF66A9F5-B309-BF47-4FEC-654F4BB4CAE6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DF088BEC-79DF-945E-E6E4-94B2D3CE0978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AA7146F2-60AC-94EC-7F4A-58744211791E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ADEE7AC6-05B2-AF36-78D7-797D266A4C70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0585EE40-FE24-4CD0-5786-6559D5A1D411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EDA0B580-1B86-E060-A537-BD9B5B7D9EF4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53FD14B8-A4DC-CF1E-58A9-D63E2FB0C503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BE29392A-5FBC-2BAB-55D7-8519D44A2E36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9B67213F-D5A1-6E87-1134-C4E8CC932362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8B4C73B2-7367-A3EB-9637-5C4447652524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375B5D8D-2BF9-D408-065C-24D8B7E38416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AF0284C0-D950-7C33-57F3-0E3D493BEC65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0ABE8E62-0F63-CE54-B732-87D706539DEB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51F810E1-73C0-3E98-D662-52C99E3F7A0C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21D19C57-0E8D-411A-45DA-E84A9291A7E9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DCC88357-7F2C-1CE9-751D-315A7EA9B21A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E8DCC9D8-BB20-C5CC-4BFC-CF387F4E05A5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9DAA4C41-20DF-F72D-478E-697A9BF94C6B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EAD5C500-A0A0-3823-D43D-22D6616D1A40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6BDF9BF7-47B8-E32B-C76E-89653A360E3B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0FD50851-CAFF-7704-FA68-E547BED1893B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9362BF24-BBC9-38F8-17D3-B86D31207EBD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FD33C792-4593-5F6D-E107-1852D3FB4C67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F328800B-DAC6-EA05-609F-D3A33BAE4974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7A7C939C-D6F7-9983-E8C8-62D4FC5D73EF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811CF24F-53FF-AA33-0870-F2056EED57CA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373C11CD-06C8-F2BA-2F55-1AD3EA20319F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8F18626E-EC94-33E4-060F-B6AEA88B1491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F49770F4-91B9-6E08-E2FB-12BE97AA8857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E7897296-1CEC-45AB-26CD-FD0D7BD5BFCC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691B2D2F-B641-9F87-AF00-88BCA1E572EC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8412B230-6914-71E7-058B-2AF7F496D774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E2DD963C-917B-F9BF-BD56-1A25470F259A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1DFAB566-9C6D-8FD9-F82E-A58B5F0BABF4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43087B20-20F4-7F5F-5467-7823A69A6E7B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4FFBF751-65BE-1086-D4D2-7D981135ACA0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7829DBAE-9D2F-0E80-02F4-D5C43B30A936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D14BBECF-57FA-F51A-90C3-C586B67291D1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2BD4D146-337E-22E3-FE51-27884CE24ED8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240D1478-38E7-9820-414B-2883E0CAD66C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CDBE35B7-219D-19A6-AC12-2028AB3827D3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CC3BFD9-B73D-5C91-60E3-EF2EC741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038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CBAFC33B-8771-06B1-E396-52697BD5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CD4C0868-FFF3-3744-8E3B-35867F74AF5C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9B046410-E26E-B857-DA9E-7EA98AA0E14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52BDAC1C-E439-5066-7237-0AFB809770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4923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Apache JMeter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C87D7D2E-9395-4281-045D-A958AA49A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520" y="2056969"/>
            <a:ext cx="6233160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Performance Testing</a:t>
            </a:r>
          </a:p>
        </p:txBody>
      </p:sp>
      <p:pic>
        <p:nvPicPr>
          <p:cNvPr id="23554" name="Picture 2" descr="JMeter Tutorial For Beginners - OctoPerf">
            <a:extLst>
              <a:ext uri="{FF2B5EF4-FFF2-40B4-BE49-F238E27FC236}">
                <a16:creationId xmlns:a16="http://schemas.microsoft.com/office/drawing/2014/main" id="{B39FECFB-6FF3-2377-E94C-2A1C5949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7" y="1971751"/>
            <a:ext cx="3640454" cy="1820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9727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247D3E66-E278-206D-618F-CF0DFE59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EF1BA770-83AC-EFFD-7F8B-0E67EEF3A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49" y="237090"/>
            <a:ext cx="721769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Performance Testing</a:t>
            </a:r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AFB0EF8F-F928-37CE-1B94-BD48296D0C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060" y="1370919"/>
            <a:ext cx="4316964" cy="37976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we tested how the system performs when 100 users try to book at the same time .We measured: Response time Requests per second System stability under load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1F92DB79-E09F-ACBB-F68C-B9FF10227F5C}"/>
              </a:ext>
            </a:extLst>
          </p:cNvPr>
          <p:cNvGrpSpPr/>
          <p:nvPr/>
        </p:nvGrpSpPr>
        <p:grpSpPr>
          <a:xfrm>
            <a:off x="5151878" y="1445485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33C5C62E-A5B1-D079-0302-65B5FFB951D9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F0AC552B-FBBA-F1F2-95FB-B8462C4D95DA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6C3D5E1B-136A-5432-919D-378569A74A40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12E14A5A-63D0-2CD9-DEC4-7404FEE81657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23DC29D7-3864-478E-EAA3-5DD7304EA991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C10666C7-0832-6F56-0569-D642D34B0CFF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3DE939AE-C925-E26C-BFEF-D350F59BE5BA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536640FD-6225-D501-FFF1-3E55CA63F7DB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D7682CFC-1AD3-5DFA-B341-D45893EFBB8C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E8EFA09B-694D-362B-2042-710DDEF43F9C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1E25B534-5352-121A-571C-F600AE942219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EE15BB40-8BAC-B2EC-1636-819A77CB2AC0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27282DC0-C29C-20EA-0633-E01082D92B66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97F53394-7EF2-D75C-8567-5C36DAE9A134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8E4AA0C3-1874-C719-23C2-F646BBF087C4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7E57204B-C863-7572-8423-51C238D154BC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797C570E-6AFE-9E0D-188A-5B47E2062EBB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E8E404F2-C8E0-53BE-4274-60D4546B0073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B2C2B6CD-3E6F-C503-E88F-B8FB0FC4C643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88DEB2CF-BCF5-91A1-5384-E30FC24EC202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A7741EAC-FA1F-BA9E-88E4-640203F2A1F6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35D6F1AF-7A56-836B-0E2F-3596D139613D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D20B84B9-9639-E710-FB13-92B811EF42B7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851DC35E-DB40-3574-5028-B53D36DB63B4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85A97916-FF6E-5C39-BC3C-9CCD02637B97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9B0FA62C-4B52-8EA5-64D6-56E22CFE2E5F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E0AF6A63-5C6D-5552-3532-70E1E9B6B894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521E051B-8E9C-D13C-4153-168FFEADF4C6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265F4182-22EC-7C16-244B-CF9D1F3F4AD4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FE060CB4-7368-5850-0AB0-5C2FEB474F9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023AF678-A752-8438-45DA-25E659C68C9E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80C35F1E-FCCB-DA4D-FA6C-9139168A54ED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64A565A3-3799-5B89-9739-C756799A97F6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A632B2C7-2704-30A9-F09B-33FEF8753F0B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16F92BEE-4350-764A-7660-4A65B1F456B4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70D2CAE8-34B0-6B8D-4FBF-15AA76FC90E9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0A22699A-7D1A-5C8E-C86A-166BA91F80E0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77617A16-B775-4C47-5C41-F069FE56FCEB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8830A545-1F07-BD9A-54E1-892A3C348D17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964DC996-9A40-71BE-21B3-7FFDF19FB81D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832E12B1-4450-707A-642E-2DE34ABE24E5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5B7C0790-B2FC-53E5-3BC1-212D46037FC1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D87A8DA9-919E-4298-A27C-39C9EDC28B8A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E484D599-68AE-4815-4786-A4566C24B3A5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387371F0-5097-ACDF-81B6-AEBF73BDF08B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7A8FE24C-4919-803C-30BC-419972C9EA91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69707A7D-989D-7037-C4A8-7BD19BA08EDB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190E274C-FB47-4D3A-F284-516BAB611BEA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17907993-5644-BEF4-4E11-E811296E4F01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DA0BC13D-838A-4C73-EEFF-20DCEEE4EC00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01DC2635-F56A-6542-867D-98D17EA51B51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36E1CAD0-BC8F-2755-7E7C-EA69D7355421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4010FDAB-C1B0-D3D3-075B-B87CC0254CC7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8D798D2E-8DBF-02A4-5E5F-8E6B56227D8B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FF4B58CB-1453-9D10-E4BB-384553920D36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248ABF86-DEBA-6EF6-854E-AB840E1094DA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28A3EA8B-F173-6782-E71C-0102CF62DD02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657ACE72-A8BC-91AC-4DCE-E1ACE2F0B161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F0C3D809-7496-B419-FC06-54A541450B26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B98B42FB-2599-EE8C-2700-2F0E927A9B5A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837F967C-4610-741B-C554-53B23FEC65E4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6069E2D-3448-8012-8E29-F9D67B6C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20F3D760-8338-BDA4-C748-01A00F9D523A}"/>
              </a:ext>
            </a:extLst>
          </p:cNvPr>
          <p:cNvSpPr/>
          <p:nvPr/>
        </p:nvSpPr>
        <p:spPr>
          <a:xfrm>
            <a:off x="5858843" y="4453385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 Report </a:t>
            </a:r>
          </a:p>
        </p:txBody>
      </p:sp>
    </p:spTree>
    <p:extLst>
      <p:ext uri="{BB962C8B-B14F-4D97-AF65-F5344CB8AC3E}">
        <p14:creationId xmlns:p14="http://schemas.microsoft.com/office/powerpoint/2010/main" val="403342043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4C78DAF9-A959-3E0C-0EE9-D5C68CB6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010930EB-31A5-1B1A-03DD-8306ED7C2939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0157550A-ABD7-0A05-1ACC-63C5BF00C15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A3AB3109-B091-6D8A-3FD9-7647A3F4F9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4923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Jenkins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33B917D7-D22E-03D9-5DEA-809C8958A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520" y="2056969"/>
            <a:ext cx="6233160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CI/CD</a:t>
            </a:r>
            <a:br>
              <a:rPr lang="en-US" sz="2800" dirty="0"/>
            </a:br>
            <a:r>
              <a:rPr lang="en-US" sz="2800" dirty="0"/>
              <a:t>Continuous Integration</a:t>
            </a:r>
            <a:br>
              <a:rPr lang="en-US" sz="2800" dirty="0"/>
            </a:br>
            <a:r>
              <a:rPr lang="en-US" sz="2800" dirty="0"/>
              <a:t>Continuous Delivery</a:t>
            </a:r>
          </a:p>
        </p:txBody>
      </p:sp>
      <p:pic>
        <p:nvPicPr>
          <p:cNvPr id="1026" name="Picture 2" descr="Jenkins Logo, symbol, meaning, history, PNG, brand">
            <a:extLst>
              <a:ext uri="{FF2B5EF4-FFF2-40B4-BE49-F238E27FC236}">
                <a16:creationId xmlns:a16="http://schemas.microsoft.com/office/drawing/2014/main" id="{CE6A2DA8-FE1E-4C71-B150-C69FAFC5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1" y="1078951"/>
            <a:ext cx="3388178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5116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693BB52E-7191-0E5D-EA93-3F3C3D89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B6F09FD3-CCD8-273D-FE97-C03DC810FA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49" y="237090"/>
            <a:ext cx="721769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CI/CD</a:t>
            </a:r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739025C6-5420-2A69-9509-4A2207A287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060" y="1370919"/>
            <a:ext cx="4316964" cy="37976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/>
              <a:t>Faster development</a:t>
            </a:r>
            <a:r>
              <a:rPr lang="en-US" dirty="0"/>
              <a:t> – deliver features quickly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Find bugs early</a:t>
            </a:r>
            <a:r>
              <a:rPr lang="en-US" dirty="0"/>
              <a:t> – automatic testing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Less manual work</a:t>
            </a:r>
            <a:r>
              <a:rPr lang="en-US" dirty="0"/>
              <a:t> – auto build &amp; deploy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Stable releases</a:t>
            </a:r>
            <a:r>
              <a:rPr lang="en-US" dirty="0"/>
              <a:t> – fewer errors in production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Better teamwork</a:t>
            </a:r>
            <a:r>
              <a:rPr lang="en-US" dirty="0"/>
              <a:t> – clear process for dev &amp; testers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AA2E8334-1502-EF09-828E-EE9E5E14830D}"/>
              </a:ext>
            </a:extLst>
          </p:cNvPr>
          <p:cNvGrpSpPr/>
          <p:nvPr/>
        </p:nvGrpSpPr>
        <p:grpSpPr>
          <a:xfrm>
            <a:off x="5151878" y="1310641"/>
            <a:ext cx="3633982" cy="2917044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9429CD4E-235B-5828-766F-BBE38F811CC1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7B9519AF-58B3-F710-BEF6-1187758BDC6F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F43880B5-A427-4DCA-772E-2711D17A51A3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A5009272-C05C-5C94-078D-1BD2FC528434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45F4033D-893B-C9BB-C879-2DACB2B93D81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80739D10-6C93-F3EE-6495-5F0E891A5F90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4314E5C2-8EDB-6E3A-3414-FCFEC111264B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681E8A49-3505-EFE6-E5E8-DD4854E50BF3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40E3DC57-5242-6FA1-5ABD-699C0BE47EAE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13CDA1AD-6192-928F-3B86-2778A257991E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8B37E855-40F7-CE4D-11BB-D55D63B0E94E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6E97AA4D-F163-13A5-CF0C-F1CBB0930D35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4833626D-B3FA-E020-4D92-32A348BD47BD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8E203F32-D3AE-A10F-FFD6-5DAC76B59F34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13ED6FE6-B446-FD44-82B6-445CE34FA10E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F6732D2E-F8B0-6A82-1C66-EB0E7314504F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E4CC4F67-5C31-0DD3-D7B4-6F686863F263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DD8A0A66-3752-E6F4-A533-6B9B3DAD345E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B3FE3F0A-F28A-057D-DD97-9174F6011145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529C684E-BADA-8D3B-F53D-74F2A78878E7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579681A9-D667-F182-9DD3-0DA9BD7B4080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6BFB54C5-B116-A384-BFC4-9323115F7625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1026C0C6-D1B8-C34B-954F-E57D615AA986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17455967-3BB2-AD41-4FA7-496CC58D71AE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7ACA7354-A8F6-90D6-EEF7-6FB84DA0CA4A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013E3A42-4921-16D2-C32A-28D125C0B7E5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3117DE73-9AC4-0157-BB00-EDCFE6DF633B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2549A4A3-08B9-706A-95E1-995FE0510477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B4F02128-7452-6A1B-DEDC-0F98DF0DC556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D040899F-D307-A3F9-BAC8-186AD0C4A41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69691499-99A5-660E-4717-F7D7C7050C34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051A39FF-814D-5100-9D47-15AEF5487D7C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A44BCC7A-06F9-E30A-D604-8530CB3E4835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F5C4A6EE-E130-D544-9CF0-F4891D771C20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79AC5931-214D-C936-9395-733F2E8AF5E7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7D3A06D0-42F8-9DC1-E025-9E0C1D8E4BB1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C948FCF1-34B8-097A-12D8-EE5A4B8BFEE6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02BE7A8F-3385-843E-8CD5-2CE77D4BC094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445195F2-FCF4-388C-69AA-8062DC57F5A5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FFC1C825-10F6-8657-C699-E1122DEB7296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2972C724-2CE7-E357-EA76-89ACB5C566A6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A4580B71-14E4-EE45-0941-CE7C74C043AC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89E103FC-DC97-158B-0140-44212DCCDBC6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58346F27-8F65-2F46-4C42-16C0CBF549AF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BC8F8E41-70E9-81BF-E549-AF1E5E08407B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F6BDB727-36AB-7AD4-7E3E-CACADC06F49B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B6632373-EF41-4D0B-A0B6-296F82E90E30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FC2BE773-E338-0104-1B67-046E7D260008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48638E70-E3D5-4A11-D1CA-71760C88F9D8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F950079D-5C55-4238-92EC-5D2EB0328686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7BC03B88-14D1-D988-A173-A25DC0E9781D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AFFD8DFB-6957-22D5-4CF4-B86199502687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914BBD28-BD57-CDCA-F5B0-4EFB4FC06413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C75A6E96-94E3-187A-C334-292B93F6E774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CFCEBBFA-0363-7499-1148-259C3B7A2E75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3C4F6981-E282-FD69-5AE8-87D443BD1B16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5B1B9447-E7DD-C7D7-62FF-D9A6643064BD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67542F32-1215-9468-A5E6-E4CAF0EFF8B6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AC94253A-F16B-DC72-2BA0-FC5A7A95B455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D67BE345-3987-DFA5-6750-0F1C4DCBC89B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3CA931F6-9C0D-3D11-E44B-06E0E46A7406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9D405C0-DA0F-E9DD-87AF-8B244F7C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754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173968" y="456368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For Project </a:t>
            </a:r>
            <a:endParaRPr dirty="0"/>
          </a:p>
        </p:txBody>
      </p:sp>
      <p:grpSp>
        <p:nvGrpSpPr>
          <p:cNvPr id="615" name="Google Shape;615;p40"/>
          <p:cNvGrpSpPr/>
          <p:nvPr/>
        </p:nvGrpSpPr>
        <p:grpSpPr>
          <a:xfrm>
            <a:off x="7421870" y="1153936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88E537E-066E-3FCE-82D7-612BCA4ADD45}"/>
              </a:ext>
            </a:extLst>
          </p:cNvPr>
          <p:cNvSpPr txBox="1"/>
          <p:nvPr/>
        </p:nvSpPr>
        <p:spPr>
          <a:xfrm>
            <a:off x="316230" y="1157680"/>
            <a:ext cx="85267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URL web site </a:t>
            </a:r>
          </a:p>
          <a:p>
            <a:r>
              <a:rPr lang="en-US" dirty="0"/>
              <a:t>https://go-bus.com/?lang=en</a:t>
            </a:r>
          </a:p>
          <a:p>
            <a:endParaRPr lang="en-US" dirty="0"/>
          </a:p>
          <a:p>
            <a:r>
              <a:rPr lang="en-US" b="1" dirty="0"/>
              <a:t>URL test API post name </a:t>
            </a:r>
          </a:p>
          <a:p>
            <a:r>
              <a:rPr lang="en-US" dirty="0"/>
              <a:t>https://.postman.co/workspace/My-Workspace~d4ff0016-9ba3-42ae-8b33-16ef3e6ce4a2/collection/42565043-04fe1231-db69-4ea2-8437-19a1fc94fe37?action=</a:t>
            </a:r>
            <a:r>
              <a:rPr lang="en-US" dirty="0" err="1"/>
              <a:t>share&amp;creator</a:t>
            </a:r>
            <a:r>
              <a:rPr lang="en-US" dirty="0"/>
              <a:t>=42565043</a:t>
            </a:r>
          </a:p>
          <a:p>
            <a:endParaRPr lang="en-US" dirty="0"/>
          </a:p>
          <a:p>
            <a:r>
              <a:rPr lang="en-US" b="1" dirty="0"/>
              <a:t>URL Jira go-bus project </a:t>
            </a:r>
          </a:p>
          <a:p>
            <a:r>
              <a:rPr lang="en-US" dirty="0"/>
              <a:t>https://ahmedosmanabdeltaweb.atlassian.net/jira/software/projects/GW/boards/4?atlOrigin=eyJpIjoiZjUyYjllMTU0ODE2NGFjYTk0YTEwNTI4NzhlOGQ0MDUiLCJwIjoiaiJ9</a:t>
            </a:r>
          </a:p>
          <a:p>
            <a:endParaRPr lang="en-US" dirty="0"/>
          </a:p>
          <a:p>
            <a:r>
              <a:rPr lang="en-US" b="1" dirty="0"/>
              <a:t>URL API End point </a:t>
            </a:r>
          </a:p>
          <a:p>
            <a:r>
              <a:rPr lang="en-US" dirty="0"/>
              <a:t>https://retoolapi.dev/nfnSAn/data</a:t>
            </a:r>
          </a:p>
          <a:p>
            <a:endParaRPr lang="en-US" dirty="0"/>
          </a:p>
          <a:p>
            <a:r>
              <a:rPr lang="en-US" b="1" dirty="0"/>
              <a:t>URL Repo for Git hub Project </a:t>
            </a:r>
          </a:p>
          <a:p>
            <a:r>
              <a:rPr lang="en-US" dirty="0"/>
              <a:t>https://github.com/Ahmedosman2020/Graduation-project</a:t>
            </a:r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9"/>
          <p:cNvSpPr txBox="1">
            <a:spLocks noGrp="1"/>
          </p:cNvSpPr>
          <p:nvPr>
            <p:ph type="ctrTitle"/>
          </p:nvPr>
        </p:nvSpPr>
        <p:spPr>
          <a:xfrm>
            <a:off x="506625" y="1452888"/>
            <a:ext cx="4680000" cy="1293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25" name="Google Shape;1725;p59"/>
          <p:cNvSpPr txBox="1">
            <a:spLocks noGrp="1"/>
          </p:cNvSpPr>
          <p:nvPr>
            <p:ph type="subTitle" idx="1"/>
          </p:nvPr>
        </p:nvSpPr>
        <p:spPr>
          <a:xfrm>
            <a:off x="571030" y="2698755"/>
            <a:ext cx="4680000" cy="1174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Software testing Team </a:t>
            </a:r>
            <a:endParaRPr dirty="0"/>
          </a:p>
        </p:txBody>
      </p:sp>
      <p:grpSp>
        <p:nvGrpSpPr>
          <p:cNvPr id="1746" name="Google Shape;1746;p59"/>
          <p:cNvGrpSpPr/>
          <p:nvPr/>
        </p:nvGrpSpPr>
        <p:grpSpPr>
          <a:xfrm>
            <a:off x="5247768" y="1375799"/>
            <a:ext cx="3481584" cy="2782199"/>
            <a:chOff x="5247768" y="1375799"/>
            <a:chExt cx="3481584" cy="2782199"/>
          </a:xfrm>
        </p:grpSpPr>
        <p:sp>
          <p:nvSpPr>
            <p:cNvPr id="1747" name="Google Shape;1747;p59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9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5" name="Google Shape;1755;p59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756" name="Google Shape;1756;p59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9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9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9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9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9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9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9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9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9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9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9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9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9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9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9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9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9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9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9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9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9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9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9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9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9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9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9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9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9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9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9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9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9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9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9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9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9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9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9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9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9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9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9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9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/>
        </p:nvSpPr>
        <p:spPr>
          <a:xfrm>
            <a:off x="720000" y="1294800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521880" y="618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TESTING TEAM</a:t>
            </a:r>
            <a:endParaRPr dirty="0"/>
          </a:p>
        </p:txBody>
      </p:sp>
      <p:sp>
        <p:nvSpPr>
          <p:cNvPr id="328" name="Google Shape;328;p35"/>
          <p:cNvSpPr txBox="1"/>
          <p:nvPr/>
        </p:nvSpPr>
        <p:spPr>
          <a:xfrm>
            <a:off x="4572000" y="4147800"/>
            <a:ext cx="38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9" name="Google Shape;329;p35"/>
          <p:cNvGraphicFramePr/>
          <p:nvPr>
            <p:extLst>
              <p:ext uri="{D42A27DB-BD31-4B8C-83A1-F6EECF244321}">
                <p14:modId xmlns:p14="http://schemas.microsoft.com/office/powerpoint/2010/main" val="672054414"/>
              </p:ext>
            </p:extLst>
          </p:nvPr>
        </p:nvGraphicFramePr>
        <p:xfrm>
          <a:off x="601980" y="1597440"/>
          <a:ext cx="8420100" cy="2560140"/>
        </p:xfrm>
        <a:graphic>
          <a:graphicData uri="http://schemas.openxmlformats.org/drawingml/2006/table">
            <a:tbl>
              <a:tblPr>
                <a:noFill/>
                <a:tableStyleId>{CE1545EB-74D6-4267-82A4-93B57EFEF1C8}</a:tableStyleId>
              </a:tblPr>
              <a:tblGrid>
                <a:gridCol w="29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AHMED OSMAN ABD EL TAWAB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Ahmedosmanabdeltaweb@gmail.com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AHMED SAYED ABDUALLAH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ahmedsayed12389@gmail.com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Asmaa Mohamed Ahmed 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Elshafey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Dr.asmaaelshafey201585@gmail.com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Youssef Mustafa Ramadan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202119331youssef@gmail.com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Mohamed Mahmoud Amen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Mohamedamenmahmoud10@gmail.com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Nada Nasser Shaban Hussein 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nn8516319@gmail.com</a:t>
                      </a:r>
                      <a:endParaRPr sz="1600" b="1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"/>
                        <a:cs typeface="Microsoft Tai Le" panose="020B0502040204020203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620940" y="343380"/>
            <a:ext cx="4644000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414372" y="1333435"/>
            <a:ext cx="4938046" cy="1604092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GoBus is a website for booking intercity bus tickets in Egypt. We chose it because it’s widely used and provides essential services.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chemeClr val="lt1"/>
                </a:solidFill>
                <a:latin typeface="Montserrat Black"/>
                <a:sym typeface="Montserrat Black"/>
              </a:rPr>
              <a:t>Our goal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to ensure the system is secure, reliable, and performs well under different conditions.</a:t>
            </a:r>
            <a:endParaRPr dirty="0"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0E8A73C-4B9F-7B73-3F10-5ECFD17E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502663" y="649978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TESTING PERFORMED</a:t>
            </a:r>
            <a:endParaRPr dirty="0"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4172443" y="1555513"/>
            <a:ext cx="552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API Testing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Database Testing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Testing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Automation Testing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Testing</a:t>
            </a:r>
            <a:endParaRPr dirty="0"/>
          </a:p>
        </p:txBody>
      </p:sp>
      <p:grpSp>
        <p:nvGrpSpPr>
          <p:cNvPr id="516" name="Google Shape;516;p39"/>
          <p:cNvGrpSpPr/>
          <p:nvPr/>
        </p:nvGrpSpPr>
        <p:grpSpPr>
          <a:xfrm>
            <a:off x="-345948" y="138931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89554" y="3040207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</a:t>
            </a:r>
            <a:r>
              <a:rPr lang="en" dirty="0"/>
              <a:t> postman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API Testing</a:t>
            </a:r>
          </a:p>
        </p:txBody>
      </p:sp>
      <p:pic>
        <p:nvPicPr>
          <p:cNvPr id="2050" name="Picture 2" descr="Api Testing Vector Art, Icons, and Graphics for Free Download">
            <a:extLst>
              <a:ext uri="{FF2B5EF4-FFF2-40B4-BE49-F238E27FC236}">
                <a16:creationId xmlns:a16="http://schemas.microsoft.com/office/drawing/2014/main" id="{93D907A7-3BCD-44E9-5854-D36D3C92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" y="1177290"/>
            <a:ext cx="258524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C0E2FC32-259F-5D1E-7A14-6557B2FA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AFAC23A8-DCE5-91CE-73BD-A76E779CB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940" y="343380"/>
            <a:ext cx="4644000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Testing </a:t>
            </a:r>
            <a:endParaRPr dirty="0"/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65B50E5F-465F-0B81-0920-06A1EBEBB9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372" y="1189153"/>
            <a:ext cx="5062067" cy="114336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used tools Postman to test key API endpoints such as: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user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user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user data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All data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Deleted data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validated 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Status code and Requested Data Validations                    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FE8F9BFA-E431-E48B-BA54-53654B1A7375}"/>
              </a:ext>
            </a:extLst>
          </p:cNvPr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043D42E1-80A4-F8F2-C073-C89326F65009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ABBB8257-154E-F27A-BA77-EA1A6E6A60F4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3F2ABC65-01F0-6DC1-D168-ECD8D228DDD7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B3FBC01E-BE98-D3DE-08F0-3DF7CCAD0A09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EA6D6FB4-3A4A-5EF6-9070-D6CB1A21E8B2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5AA917C3-1819-B406-E8F2-864225BC1AE6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98A82F70-7DD3-CFB3-EAFF-DF92EA238731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F7C23231-9EF5-50C8-2335-BBC4D7716FDF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D4BD309C-E9EF-907F-B27E-7C68BCA35D5D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55D82C11-DF01-30C1-DB75-21DD8570419F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466DE5D7-E3F2-5DDA-64E0-827ECEDD8527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1FCC9A97-4DD9-CE1D-DC10-4BD515A7F330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B5C3F7D2-3374-FAE9-16A2-460B076B3235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6EC6AE1D-48B7-871A-3457-13710BB09E3F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42C0CBCF-1ABE-3B99-9E50-407179D46273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40DC2E4C-78E6-9376-C13F-1F09562FED16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C86D711A-F2D3-2CCE-811A-690FD2927FD5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DE281A15-202C-C42C-5F2F-836485E2F134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D27A15D9-1085-A405-F75B-F15D74A59691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0B5A4075-406A-0BC2-5396-76DCEB08746D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4691BB0B-70B7-A14C-6029-E2F9C3C6CAA6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B06804DA-1EE3-F846-3215-8A70EADBA354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21D98B09-C039-63AF-BF7C-4454BF88CB61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447B3081-0E2F-8EC3-CA6A-45C6F80CE647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22ADE5EC-1349-AB71-4DC1-4168F98F6D26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8233F1B7-3EE0-622F-29CD-147972C37ACD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727A2CB6-D703-A52B-E038-F4DC9A8EEEFD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EC483A5C-2FFD-12DB-7ED7-5AF856BAE680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73EC3C9B-C8ED-FA6A-C00E-FAC1B635C065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BD7DE8BA-E22D-E1CC-01A2-2AE757B3BD2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87C867D5-4640-F797-6127-51665867EA24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C0EDC525-E48A-BD7F-20E5-BDF7FB8F62E0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1886A67D-94AC-459B-3484-A5CDE689279B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04D9F779-C04F-2DA0-B317-441C4CAA6921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CD13F8E7-2A7F-1CFE-AD94-3E250BB63E15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E6697212-41A2-1A2F-344B-884AB85C15A3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9B34E593-94E3-FEDF-B951-FB9C043FD238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6E610A23-A53A-7E3F-70C0-7B3185E0506F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FD4F537E-0434-9AC4-C543-74CB96957655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F8B707D7-EA50-A89D-4D55-15B386CA5AB2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6B55E973-5B19-54A9-685A-F731A38B8154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B50476B6-7085-A0FE-CC80-9D9C55F837B1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DE84C6B2-CA39-430D-5648-E02F6AA49FD4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3B0F8259-4AE5-F2E8-0404-A28B5A8D38DB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341DA5C5-806A-FD6A-7732-B66B2C39C777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4FE27396-E3B1-E43F-24AE-31AF1E5ECC65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1F46745B-DD28-F1F6-B932-C5074CB620F0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C7609C4D-C618-744C-CD44-83540213F503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7ABBAE95-1EF2-D3A9-6AEC-599D9988C3A2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5D436850-E788-8C21-5E22-01D020DD4111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D3A28355-D3E7-10C5-E2AD-E1F4BF6908A5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59332878-3064-CB7D-19FF-930057B9B52C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2A4ED61A-D094-036E-2C75-673413157C40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99F42C8A-4976-BE86-1396-C84ADE2AC756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57B6D47E-C62B-A4FC-46AE-7219F2F0928E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8C360E46-8B2A-0513-9E3E-93870611D119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6630C8ED-3629-B0CB-AE36-4812B2793075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804DF67E-AB14-4BA9-ADF7-11126B9A29D9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658374C0-939A-E518-68B7-132940B055FD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643EEE93-B3CB-3831-26FB-1511A5F0CDAD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54356798-8E65-88AB-C2D5-86EBF42E703A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8E36A0D-FC24-5028-D599-CE1F5FEA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FFE17E6B-4884-0C27-A108-4E51B8EFAE5E}"/>
              </a:ext>
            </a:extLst>
          </p:cNvPr>
          <p:cNvSpPr/>
          <p:nvPr/>
        </p:nvSpPr>
        <p:spPr>
          <a:xfrm>
            <a:off x="6303108" y="4397276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for API </a:t>
            </a:r>
          </a:p>
        </p:txBody>
      </p:sp>
    </p:spTree>
    <p:extLst>
      <p:ext uri="{BB962C8B-B14F-4D97-AF65-F5344CB8AC3E}">
        <p14:creationId xmlns:p14="http://schemas.microsoft.com/office/powerpoint/2010/main" val="39457881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FB63B982-89C0-7F58-FFA3-16B8008D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2BC99DBE-5F41-25BF-6BC1-AE362E1E29B6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4A6AE7AB-2688-45F6-BC1E-AD57820DB96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707E8A5D-8661-D735-209E-B5BB20395E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5414" y="3793969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SQL Branch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E9C96D8A-4071-2C26-7C22-9FB9EB72B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8094" y="2056969"/>
            <a:ext cx="6713586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 Testing</a:t>
            </a:r>
          </a:p>
        </p:txBody>
      </p:sp>
      <p:pic>
        <p:nvPicPr>
          <p:cNvPr id="18434" name="Picture 2" descr="Best Software Training Institutes in Infopark Kochi,Trivandrum | EMI  Availabe">
            <a:extLst>
              <a:ext uri="{FF2B5EF4-FFF2-40B4-BE49-F238E27FC236}">
                <a16:creationId xmlns:a16="http://schemas.microsoft.com/office/drawing/2014/main" id="{F257AC2D-6CB8-6601-BEFE-F5701FB4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0" y="1578631"/>
            <a:ext cx="3936975" cy="2338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476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E633ACA3-D6A9-A86C-4139-619A213E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4DB28717-25A2-FCCA-0FA5-00376DA51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020" y="344007"/>
            <a:ext cx="592626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Testing </a:t>
            </a:r>
            <a:endParaRPr dirty="0"/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284C1785-9911-10B0-496F-27A9A2672C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372" y="1189154"/>
            <a:ext cx="5062067" cy="96979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used tool My SQL work branch to test table in data base for user and booking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integrity (such booking 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Validity of inserted and update and deleted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Relationships in database table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validated 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test SQL Queries                      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FDC4EBE2-B9A7-F934-7E6C-2E2A6B7A11B0}"/>
              </a:ext>
            </a:extLst>
          </p:cNvPr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BB192657-19DE-75BE-EDB1-1262FCFFC8C3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8DDF6F6E-03BE-455A-D885-791B5179CBE7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99CBC83C-41B6-9D61-BF46-7C7992E4EF51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19923ADE-98F9-0125-646A-92C0E3E3D007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50FF0D55-384B-4EDA-2777-DD0D1208BB3B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A818D8A3-F816-9268-003B-7BDDBBB796AD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6CACA18E-8D73-7146-A0F9-A926197A3C34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ED68451C-C78E-9F9C-5343-F6F53F25238F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EB774FF9-1618-9E84-7F9B-829737FC7996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BE2DC531-2DCB-0953-29CA-3089E5802954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BC724F8C-1443-B5EF-3E6E-3C8DE6A7BDF9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A07F4A70-CDB7-EFC0-F48E-534EB3CF3ADD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84D58A6E-C00A-6948-6F12-E39CBF84C25A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2B7D8CC0-EE30-C11C-C22A-007302E7FA60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16D2723B-B82D-C715-4DB3-8A1AAD868397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128262C8-E51B-3512-AC97-8CE7E49EB68E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210DCFAD-7FBE-5176-3685-8D3C5D2B4A2B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D171C8FF-37D8-C439-588F-5693BD929735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2948C376-3C42-A4AA-0ECB-5E1618C9D664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2277E2C3-92CB-F496-6DD4-0099455326F7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A797419F-AD21-58A2-6C07-9FB34F9BF69E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13448A2B-09E1-4799-DEA4-68AAA0A7337C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5B6880C2-1759-6B51-009D-D742E29759B4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EF80CA5B-7994-9C7A-6BE5-31AA72971144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C0D03ECE-EB82-1CCE-A0F8-AA9C5AD358B8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E8D61F30-1511-1DF8-91B3-2E00990A732A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5E14E6A5-4022-1950-6078-56C656B73897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F7C8F8B9-EBE1-E02A-93B4-34611D525A24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C5C3E592-7D95-00E8-1A1F-A45B68412D91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D9A1411A-857D-872E-27D9-DC41F5BAA2E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E5A912D7-7F14-688F-4F44-D604D69CB63F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53408ABF-1980-D03A-F633-966083349675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8B93FBB1-7611-F577-3422-4D8C83089549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71652816-A264-13D3-7DB2-404D418E6548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0FBB99BE-254B-EDDA-43DE-9A6BEE604D4B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A6C4CB5B-27E0-CFF6-21BB-D9FDFC881CBE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AFE49E84-0181-150A-7512-98641570D884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3D849B24-B993-5498-B771-D88F1BBE6DDE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2BD8A8F2-6C55-233D-EBB2-8EDF7E88FC35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C0AFBDF5-9E0C-0E34-F9B5-D664D0C9B74B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48EDAC1F-F700-7858-35DC-8259988074C2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C5DF0C50-E501-DD79-E597-5B757B7970E3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B98C97BE-B4DE-C99B-8F04-72D793E1713C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19360270-053E-D72F-9155-8075CAC02A23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7CD2B5E9-9557-9C0A-3143-2DF589C383A0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51A8CC2E-D498-D1E6-A05F-AAB26122D7A8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852209F8-71E0-567D-96C2-FCC276D6C9B6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87D12A78-89BD-12AA-B904-EC096FDF7D33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FEF95C14-75BC-7653-1E56-6BB3383BC898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B6248F5E-A41D-C7E4-007D-B6772AAFB64D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CB9DB088-3AE9-6E6B-7439-2E40CEFD8DEB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2FB506F3-C303-9B31-0CAD-557B0AA7D489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20FB3D6F-9DDE-665C-60B3-8B11021AE129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2606C18B-F5D4-44D3-0E0A-8204A0893DB5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DFACA8E2-1277-6614-D737-F17D5EE3B660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50828A90-543E-5086-1ACF-C91AEDD411C9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B16CF8A7-6F65-DE41-DCD8-6D80ABD9BE85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6C27A308-F2D1-B2FD-F87F-BB7DBBF41BE5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44FBC58E-6B78-C1F7-82B8-1687683A8887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F8E1D39A-D72F-C797-C544-490ED380DEA2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0BDB4164-A32D-E77C-8684-F40F79C35730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7906485-9779-5121-B371-E57795D6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219709D6-2D43-E1CB-73A1-9FDAAE2CF198}"/>
              </a:ext>
            </a:extLst>
          </p:cNvPr>
          <p:cNvSpPr/>
          <p:nvPr/>
        </p:nvSpPr>
        <p:spPr>
          <a:xfrm>
            <a:off x="6303108" y="4397276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for Database </a:t>
            </a:r>
          </a:p>
        </p:txBody>
      </p:sp>
    </p:spTree>
    <p:extLst>
      <p:ext uri="{BB962C8B-B14F-4D97-AF65-F5344CB8AC3E}">
        <p14:creationId xmlns:p14="http://schemas.microsoft.com/office/powerpoint/2010/main" val="226761575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249A9E6C-15B4-4A18-B6DF-9011C7DB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C5677ECA-887D-7C47-4F0D-EC59DA08B24F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1D99DEBF-0201-4E37-1D75-38E73A375F9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F83ACBC9-AEE9-7DE9-AD21-00F5F6DDE1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541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Jira web site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59467FC6-0C78-7062-7EF3-D49B2A94B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8094" y="2056969"/>
            <a:ext cx="6713586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Manual </a:t>
            </a:r>
            <a:br>
              <a:rPr lang="en-US" dirty="0"/>
            </a:br>
            <a:r>
              <a:rPr lang="en-US" dirty="0"/>
              <a:t> Testing</a:t>
            </a:r>
          </a:p>
        </p:txBody>
      </p:sp>
      <p:pic>
        <p:nvPicPr>
          <p:cNvPr id="19458" name="Picture 2" descr="Best Manual Software Testing Services ...">
            <a:extLst>
              <a:ext uri="{FF2B5EF4-FFF2-40B4-BE49-F238E27FC236}">
                <a16:creationId xmlns:a16="http://schemas.microsoft.com/office/drawing/2014/main" id="{6B191BB9-CBD7-D434-F67E-EAF2C978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" y="1753951"/>
            <a:ext cx="4095750" cy="21808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9672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539</Words>
  <Application>Microsoft Office PowerPoint</Application>
  <PresentationFormat>On-screen Show (16:9)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 Medium</vt:lpstr>
      <vt:lpstr>Microsoft Tai Le</vt:lpstr>
      <vt:lpstr>Montserrat</vt:lpstr>
      <vt:lpstr>Arial</vt:lpstr>
      <vt:lpstr>Montserrat Black</vt:lpstr>
      <vt:lpstr>Software Development School Center by Slidesgo</vt:lpstr>
      <vt:lpstr>SOFTWARE TESTING PROJECT  GOBUS WEBSITE</vt:lpstr>
      <vt:lpstr>SOFTWARE TESTING TEAM</vt:lpstr>
      <vt:lpstr>INTRODUCTION</vt:lpstr>
      <vt:lpstr>TYPES OF TESTING PERFORMED</vt:lpstr>
      <vt:lpstr>01</vt:lpstr>
      <vt:lpstr>API Testing </vt:lpstr>
      <vt:lpstr>02</vt:lpstr>
      <vt:lpstr>Database Testing </vt:lpstr>
      <vt:lpstr>03</vt:lpstr>
      <vt:lpstr>Manual Testing </vt:lpstr>
      <vt:lpstr>04</vt:lpstr>
      <vt:lpstr>Automation Testing</vt:lpstr>
      <vt:lpstr>05</vt:lpstr>
      <vt:lpstr>Performance Testing</vt:lpstr>
      <vt:lpstr>06</vt:lpstr>
      <vt:lpstr>CI/CD</vt:lpstr>
      <vt:lpstr>Documentation For Project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</dc:creator>
  <cp:lastModifiedBy>Dr.ahmed osman</cp:lastModifiedBy>
  <cp:revision>4</cp:revision>
  <dcterms:modified xsi:type="dcterms:W3CDTF">2025-04-13T21:37:10Z</dcterms:modified>
</cp:coreProperties>
</file>