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59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62" r:id="rId18"/>
    <p:sldId id="281" r:id="rId19"/>
  </p:sldIdLst>
  <p:sldSz cx="9144000" cy="5143500" type="screen16x9"/>
  <p:notesSz cx="6858000" cy="9144000"/>
  <p:embeddedFontLst>
    <p:embeddedFont>
      <p:font typeface="Microsoft Tai Le" panose="020B0502040204020203" pitchFamily="34" charset="0"/>
      <p:regular r:id="rId21"/>
      <p:bold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Black" panose="00000A00000000000000" pitchFamily="2" charset="0"/>
      <p:bold r:id="rId27"/>
      <p:boldItalic r:id="rId28"/>
    </p:embeddedFont>
    <p:embeddedFont>
      <p:font typeface="Montserrat Medium" panose="000006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1545EB-74D6-4267-82A4-93B57EFEF1C8}">
  <a:tblStyle styleId="{CE1545EB-74D6-4267-82A4-93B57EFEF1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7D8F127B-5BE3-7347-4634-75E1ACF92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>
            <a:extLst>
              <a:ext uri="{FF2B5EF4-FFF2-40B4-BE49-F238E27FC236}">
                <a16:creationId xmlns:a16="http://schemas.microsoft.com/office/drawing/2014/main" id="{EA2811A5-A8C8-02E1-0D06-CB1E4AAB00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>
            <a:extLst>
              <a:ext uri="{FF2B5EF4-FFF2-40B4-BE49-F238E27FC236}">
                <a16:creationId xmlns:a16="http://schemas.microsoft.com/office/drawing/2014/main" id="{90C538C2-13F5-5B27-F3A8-4029D4087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285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8D7A05C5-ABB6-E390-46E5-346E60820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>
            <a:extLst>
              <a:ext uri="{FF2B5EF4-FFF2-40B4-BE49-F238E27FC236}">
                <a16:creationId xmlns:a16="http://schemas.microsoft.com/office/drawing/2014/main" id="{4B655ABD-8371-12E6-76A8-D81FE55A64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>
            <a:extLst>
              <a:ext uri="{FF2B5EF4-FFF2-40B4-BE49-F238E27FC236}">
                <a16:creationId xmlns:a16="http://schemas.microsoft.com/office/drawing/2014/main" id="{94F641E7-47AA-67BD-868A-366BCF4EF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70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6007CA5C-2DE6-259A-63CA-6E0618475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>
            <a:extLst>
              <a:ext uri="{FF2B5EF4-FFF2-40B4-BE49-F238E27FC236}">
                <a16:creationId xmlns:a16="http://schemas.microsoft.com/office/drawing/2014/main" id="{1023D780-A2A5-0820-6C9F-37CE814ECB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>
            <a:extLst>
              <a:ext uri="{FF2B5EF4-FFF2-40B4-BE49-F238E27FC236}">
                <a16:creationId xmlns:a16="http://schemas.microsoft.com/office/drawing/2014/main" id="{AC15BD81-D328-E42F-3FCD-A729EA7F9B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225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5D16F1B9-B9C2-E494-ADAA-AF38B171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>
            <a:extLst>
              <a:ext uri="{FF2B5EF4-FFF2-40B4-BE49-F238E27FC236}">
                <a16:creationId xmlns:a16="http://schemas.microsoft.com/office/drawing/2014/main" id="{636373D1-C2CB-E292-EA59-A89398CFF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>
            <a:extLst>
              <a:ext uri="{FF2B5EF4-FFF2-40B4-BE49-F238E27FC236}">
                <a16:creationId xmlns:a16="http://schemas.microsoft.com/office/drawing/2014/main" id="{961A06C4-A2C9-9E81-77BC-50DCA51D2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304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526C868E-3C28-CE41-1878-523C0CD84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>
            <a:extLst>
              <a:ext uri="{FF2B5EF4-FFF2-40B4-BE49-F238E27FC236}">
                <a16:creationId xmlns:a16="http://schemas.microsoft.com/office/drawing/2014/main" id="{C84DEA83-FAFD-6C9A-2660-F8383268FB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>
            <a:extLst>
              <a:ext uri="{FF2B5EF4-FFF2-40B4-BE49-F238E27FC236}">
                <a16:creationId xmlns:a16="http://schemas.microsoft.com/office/drawing/2014/main" id="{7E707598-0DE8-9772-39FE-634B9030FD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972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3B738F39-E657-8F16-AAD7-C50EDB8DA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>
            <a:extLst>
              <a:ext uri="{FF2B5EF4-FFF2-40B4-BE49-F238E27FC236}">
                <a16:creationId xmlns:a16="http://schemas.microsoft.com/office/drawing/2014/main" id="{0C1D0942-982D-0C80-5A69-4DEC8606DF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>
            <a:extLst>
              <a:ext uri="{FF2B5EF4-FFF2-40B4-BE49-F238E27FC236}">
                <a16:creationId xmlns:a16="http://schemas.microsoft.com/office/drawing/2014/main" id="{E1264022-BCE8-30EB-82C7-63CBD49CB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55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AC2C2D91-98A2-51E6-952E-5F9D6CC59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>
            <a:extLst>
              <a:ext uri="{FF2B5EF4-FFF2-40B4-BE49-F238E27FC236}">
                <a16:creationId xmlns:a16="http://schemas.microsoft.com/office/drawing/2014/main" id="{35EDEA40-2C20-1FE9-852B-4C8718E75C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>
            <a:extLst>
              <a:ext uri="{FF2B5EF4-FFF2-40B4-BE49-F238E27FC236}">
                <a16:creationId xmlns:a16="http://schemas.microsoft.com/office/drawing/2014/main" id="{7AF837DF-9FA4-DEB3-FB78-8A39FFF4A5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1201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578fe0731a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578fe0731a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e4957916ed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e4957916ed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578fe0731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578fe0731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578fe0731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578fe0731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87DD2D5A-89F0-4661-206D-2FB5C8AE1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>
            <a:extLst>
              <a:ext uri="{FF2B5EF4-FFF2-40B4-BE49-F238E27FC236}">
                <a16:creationId xmlns:a16="http://schemas.microsoft.com/office/drawing/2014/main" id="{08649FEB-CF1E-A493-4A8B-DE61CAA500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>
            <a:extLst>
              <a:ext uri="{FF2B5EF4-FFF2-40B4-BE49-F238E27FC236}">
                <a16:creationId xmlns:a16="http://schemas.microsoft.com/office/drawing/2014/main" id="{788DE2D2-8826-B8EC-9425-CDBBCF046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52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85956BE9-FCEE-50B9-407F-90444874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>
            <a:extLst>
              <a:ext uri="{FF2B5EF4-FFF2-40B4-BE49-F238E27FC236}">
                <a16:creationId xmlns:a16="http://schemas.microsoft.com/office/drawing/2014/main" id="{45469C63-CB4D-6CEC-43FB-23BAECBC29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>
            <a:extLst>
              <a:ext uri="{FF2B5EF4-FFF2-40B4-BE49-F238E27FC236}">
                <a16:creationId xmlns:a16="http://schemas.microsoft.com/office/drawing/2014/main" id="{ABC460AB-2AB6-0C48-B913-40140B5D9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83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806E0554-EC90-A452-1ADC-E75A70475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78fe0731a_1_38:notes">
            <a:extLst>
              <a:ext uri="{FF2B5EF4-FFF2-40B4-BE49-F238E27FC236}">
                <a16:creationId xmlns:a16="http://schemas.microsoft.com/office/drawing/2014/main" id="{BAD70C24-E759-C0B6-4436-EB3E367D8F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78fe0731a_1_38:notes">
            <a:extLst>
              <a:ext uri="{FF2B5EF4-FFF2-40B4-BE49-F238E27FC236}">
                <a16:creationId xmlns:a16="http://schemas.microsoft.com/office/drawing/2014/main" id="{CB6B60E4-EB5A-E8CA-8CED-BC91FD36A8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096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4129A0AA-8E53-D79C-D71C-8FF161D12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9ad6f44bb_0_524:notes">
            <a:extLst>
              <a:ext uri="{FF2B5EF4-FFF2-40B4-BE49-F238E27FC236}">
                <a16:creationId xmlns:a16="http://schemas.microsoft.com/office/drawing/2014/main" id="{3D0E5D02-EBBA-BB63-9229-5DC0911CA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9ad6f44bb_0_524:notes">
            <a:extLst>
              <a:ext uri="{FF2B5EF4-FFF2-40B4-BE49-F238E27FC236}">
                <a16:creationId xmlns:a16="http://schemas.microsoft.com/office/drawing/2014/main" id="{5C07BDAF-FD6A-4020-1404-565A2B2084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74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4736150" y="4101575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910300"/>
            <a:ext cx="55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EB804-8163-C9BB-91F2-B2D7AFAE41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 rot="10800000">
            <a:off x="5445834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9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203994" y="3641069"/>
            <a:ext cx="522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D4F6C7-C3BA-04B9-74CC-B8C2466A3D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671100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720000" y="2271600"/>
            <a:ext cx="4644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720000" y="1455900"/>
            <a:ext cx="4644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 rot="5400000">
            <a:off x="1350050" y="2703450"/>
            <a:ext cx="1099950" cy="3800075"/>
          </a:xfrm>
          <a:custGeom>
            <a:avLst/>
            <a:gdLst/>
            <a:ahLst/>
            <a:cxnLst/>
            <a:rect l="l" t="t" r="r" b="b"/>
            <a:pathLst>
              <a:path w="43998" h="152003" extrusionOk="0">
                <a:moveTo>
                  <a:pt x="43615" y="0"/>
                </a:moveTo>
                <a:cubicBezTo>
                  <a:pt x="43615" y="0"/>
                  <a:pt x="16366" y="17346"/>
                  <a:pt x="22729" y="41629"/>
                </a:cubicBezTo>
                <a:cubicBezTo>
                  <a:pt x="29096" y="65911"/>
                  <a:pt x="43997" y="70379"/>
                  <a:pt x="22000" y="100808"/>
                </a:cubicBezTo>
                <a:cubicBezTo>
                  <a:pt x="1" y="131235"/>
                  <a:pt x="43615" y="152002"/>
                  <a:pt x="43615" y="152002"/>
                </a:cubicBezTo>
                <a:lnTo>
                  <a:pt x="436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/>
          <p:nvPr/>
        </p:nvSpPr>
        <p:spPr>
          <a:xfrm rot="5400000">
            <a:off x="1282425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/>
          <p:nvPr/>
        </p:nvSpPr>
        <p:spPr>
          <a:xfrm rot="5400000">
            <a:off x="-1385450" y="1641238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 rot="5400000">
            <a:off x="-1210600" y="1210638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>
            <a:off x="0" y="2091980"/>
            <a:ext cx="2433003" cy="304711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 flipH="1">
            <a:off x="5612800" y="463897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 flipH="1">
            <a:off x="6281900" y="47026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4736150" y="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 flipH="1">
            <a:off x="5445825" y="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2898000" y="3325200"/>
            <a:ext cx="5526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2898000" y="1264200"/>
            <a:ext cx="5526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Medium"/>
              <a:buNone/>
              <a:defRPr sz="2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F2FB0F-A632-A64B-509B-A27D0518F3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7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/>
          <p:nvPr/>
        </p:nvSpPr>
        <p:spPr>
          <a:xfrm rot="-5400000">
            <a:off x="1641575" y="-1282437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4E99A4-86F0-C511-A6DE-A3CBCEE9B5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1191" y="77969"/>
            <a:ext cx="965617" cy="8877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8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 rot="10800000">
            <a:off x="5445825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/>
          <p:nvPr/>
        </p:nvSpPr>
        <p:spPr>
          <a:xfrm rot="5400000">
            <a:off x="6683100" y="3051700"/>
            <a:ext cx="819325" cy="3384200"/>
          </a:xfrm>
          <a:custGeom>
            <a:avLst/>
            <a:gdLst/>
            <a:ahLst/>
            <a:cxnLst/>
            <a:rect l="l" t="t" r="r" b="b"/>
            <a:pathLst>
              <a:path w="32773" h="135368" extrusionOk="0">
                <a:moveTo>
                  <a:pt x="32773" y="0"/>
                </a:moveTo>
                <a:lnTo>
                  <a:pt x="32773" y="0"/>
                </a:lnTo>
                <a:cubicBezTo>
                  <a:pt x="32772" y="1"/>
                  <a:pt x="12156" y="14749"/>
                  <a:pt x="16884" y="36501"/>
                </a:cubicBezTo>
                <a:cubicBezTo>
                  <a:pt x="21613" y="58253"/>
                  <a:pt x="32684" y="62255"/>
                  <a:pt x="16343" y="89509"/>
                </a:cubicBezTo>
                <a:cubicBezTo>
                  <a:pt x="1" y="116766"/>
                  <a:pt x="32401" y="135367"/>
                  <a:pt x="32401" y="135367"/>
                </a:cubicBezTo>
                <a:lnTo>
                  <a:pt x="32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8F2064-83F1-88ED-CB2F-CA7BB58893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1191" y="148854"/>
            <a:ext cx="965617" cy="8877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6504219" y="1833001"/>
            <a:ext cx="2639742" cy="3306155"/>
          </a:xfrm>
          <a:custGeom>
            <a:avLst/>
            <a:gdLst/>
            <a:ahLst/>
            <a:cxnLst/>
            <a:rect l="l" t="t" r="r" b="b"/>
            <a:pathLst>
              <a:path w="37986" h="47574" extrusionOk="0">
                <a:moveTo>
                  <a:pt x="37985" y="1"/>
                </a:moveTo>
                <a:cubicBezTo>
                  <a:pt x="37985" y="1"/>
                  <a:pt x="25293" y="1820"/>
                  <a:pt x="24740" y="10614"/>
                </a:cubicBezTo>
                <a:cubicBezTo>
                  <a:pt x="24185" y="19410"/>
                  <a:pt x="26773" y="21995"/>
                  <a:pt x="21599" y="26430"/>
                </a:cubicBezTo>
                <a:cubicBezTo>
                  <a:pt x="16426" y="30865"/>
                  <a:pt x="0" y="33330"/>
                  <a:pt x="4250" y="47574"/>
                </a:cubicBezTo>
                <a:lnTo>
                  <a:pt x="37986" y="47574"/>
                </a:lnTo>
                <a:lnTo>
                  <a:pt x="37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680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1"/>
          </p:nvPr>
        </p:nvSpPr>
        <p:spPr>
          <a:xfrm>
            <a:off x="720000" y="1680600"/>
            <a:ext cx="46800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None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/>
          <p:nvPr/>
        </p:nvSpPr>
        <p:spPr>
          <a:xfrm flipH="1">
            <a:off x="4736150" y="6150"/>
            <a:ext cx="4407850" cy="1041925"/>
          </a:xfrm>
          <a:custGeom>
            <a:avLst/>
            <a:gdLst/>
            <a:ahLst/>
            <a:cxnLst/>
            <a:rect l="l" t="t" r="r" b="b"/>
            <a:pathLst>
              <a:path w="176314" h="41677" extrusionOk="0">
                <a:moveTo>
                  <a:pt x="1" y="0"/>
                </a:moveTo>
                <a:lnTo>
                  <a:pt x="1" y="26973"/>
                </a:lnTo>
                <a:cubicBezTo>
                  <a:pt x="1" y="26973"/>
                  <a:pt x="7504" y="41676"/>
                  <a:pt x="29031" y="41676"/>
                </a:cubicBezTo>
                <a:cubicBezTo>
                  <a:pt x="34143" y="41676"/>
                  <a:pt x="40047" y="40847"/>
                  <a:pt x="46829" y="38794"/>
                </a:cubicBezTo>
                <a:cubicBezTo>
                  <a:pt x="77849" y="29407"/>
                  <a:pt x="87280" y="14815"/>
                  <a:pt x="111927" y="14815"/>
                </a:cubicBezTo>
                <a:cubicBezTo>
                  <a:pt x="115359" y="14815"/>
                  <a:pt x="119085" y="15098"/>
                  <a:pt x="123205" y="15717"/>
                </a:cubicBezTo>
                <a:cubicBezTo>
                  <a:pt x="126869" y="16267"/>
                  <a:pt x="130363" y="16513"/>
                  <a:pt x="133681" y="16513"/>
                </a:cubicBezTo>
                <a:cubicBezTo>
                  <a:pt x="160908" y="16513"/>
                  <a:pt x="176314" y="0"/>
                  <a:pt x="1763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 flipH="1">
            <a:off x="5445825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 rot="5400000" flipH="1">
            <a:off x="-1385450" y="2997025"/>
            <a:ext cx="3275400" cy="504525"/>
          </a:xfrm>
          <a:custGeom>
            <a:avLst/>
            <a:gdLst/>
            <a:ahLst/>
            <a:cxnLst/>
            <a:rect l="l" t="t" r="r" b="b"/>
            <a:pathLst>
              <a:path w="131016" h="20181" extrusionOk="0">
                <a:moveTo>
                  <a:pt x="25838" y="1"/>
                </a:moveTo>
                <a:cubicBezTo>
                  <a:pt x="6842" y="1"/>
                  <a:pt x="0" y="20178"/>
                  <a:pt x="0" y="20178"/>
                </a:cubicBezTo>
                <a:lnTo>
                  <a:pt x="0" y="20181"/>
                </a:lnTo>
                <a:lnTo>
                  <a:pt x="131016" y="20181"/>
                </a:lnTo>
                <a:cubicBezTo>
                  <a:pt x="131016" y="20181"/>
                  <a:pt x="122212" y="8215"/>
                  <a:pt x="108815" y="8215"/>
                </a:cubicBezTo>
                <a:cubicBezTo>
                  <a:pt x="105950" y="8215"/>
                  <a:pt x="102875" y="8763"/>
                  <a:pt x="99631" y="10091"/>
                </a:cubicBezTo>
                <a:cubicBezTo>
                  <a:pt x="93778" y="12488"/>
                  <a:pt x="87492" y="14982"/>
                  <a:pt x="78789" y="14982"/>
                </a:cubicBezTo>
                <a:cubicBezTo>
                  <a:pt x="69901" y="14982"/>
                  <a:pt x="58491" y="12380"/>
                  <a:pt x="42447" y="4415"/>
                </a:cubicBezTo>
                <a:cubicBezTo>
                  <a:pt x="36095" y="1262"/>
                  <a:pt x="30587" y="1"/>
                  <a:pt x="258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5400000" flipH="1">
            <a:off x="-1210600" y="3491325"/>
            <a:ext cx="2862100" cy="440825"/>
          </a:xfrm>
          <a:custGeom>
            <a:avLst/>
            <a:gdLst/>
            <a:ahLst/>
            <a:cxnLst/>
            <a:rect l="l" t="t" r="r" b="b"/>
            <a:pathLst>
              <a:path w="114484" h="17633" extrusionOk="0">
                <a:moveTo>
                  <a:pt x="22578" y="1"/>
                </a:moveTo>
                <a:cubicBezTo>
                  <a:pt x="5980" y="1"/>
                  <a:pt x="1" y="17632"/>
                  <a:pt x="1" y="17632"/>
                </a:cubicBezTo>
                <a:lnTo>
                  <a:pt x="114484" y="17632"/>
                </a:lnTo>
                <a:cubicBezTo>
                  <a:pt x="114484" y="17632"/>
                  <a:pt x="106791" y="7178"/>
                  <a:pt x="95085" y="7178"/>
                </a:cubicBezTo>
                <a:cubicBezTo>
                  <a:pt x="92581" y="7178"/>
                  <a:pt x="89894" y="7656"/>
                  <a:pt x="87059" y="8817"/>
                </a:cubicBezTo>
                <a:cubicBezTo>
                  <a:pt x="81944" y="10911"/>
                  <a:pt x="76451" y="13091"/>
                  <a:pt x="68846" y="13091"/>
                </a:cubicBezTo>
                <a:cubicBezTo>
                  <a:pt x="61079" y="13091"/>
                  <a:pt x="51110" y="10817"/>
                  <a:pt x="37090" y="3858"/>
                </a:cubicBezTo>
                <a:cubicBezTo>
                  <a:pt x="31541" y="1103"/>
                  <a:pt x="26727" y="1"/>
                  <a:pt x="225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/>
          <p:nvPr/>
        </p:nvSpPr>
        <p:spPr>
          <a:xfrm rot="10800000" flipH="1">
            <a:off x="9" y="4088013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/>
          <p:nvPr/>
        </p:nvSpPr>
        <p:spPr>
          <a:xfrm flipH="1">
            <a:off x="5445834" y="6150"/>
            <a:ext cx="3698175" cy="1055475"/>
          </a:xfrm>
          <a:custGeom>
            <a:avLst/>
            <a:gdLst/>
            <a:ahLst/>
            <a:cxnLst/>
            <a:rect l="l" t="t" r="r" b="b"/>
            <a:pathLst>
              <a:path w="147927" h="42219" extrusionOk="0">
                <a:moveTo>
                  <a:pt x="1" y="0"/>
                </a:moveTo>
                <a:lnTo>
                  <a:pt x="1" y="27326"/>
                </a:lnTo>
                <a:cubicBezTo>
                  <a:pt x="1" y="27326"/>
                  <a:pt x="6296" y="42219"/>
                  <a:pt x="24357" y="42219"/>
                </a:cubicBezTo>
                <a:cubicBezTo>
                  <a:pt x="28646" y="42219"/>
                  <a:pt x="33599" y="41379"/>
                  <a:pt x="39290" y="39299"/>
                </a:cubicBezTo>
                <a:cubicBezTo>
                  <a:pt x="65317" y="29790"/>
                  <a:pt x="73228" y="15009"/>
                  <a:pt x="93908" y="15009"/>
                </a:cubicBezTo>
                <a:cubicBezTo>
                  <a:pt x="96787" y="15009"/>
                  <a:pt x="99913" y="15295"/>
                  <a:pt x="103370" y="15922"/>
                </a:cubicBezTo>
                <a:cubicBezTo>
                  <a:pt x="106443" y="16479"/>
                  <a:pt x="109374" y="16728"/>
                  <a:pt x="112158" y="16728"/>
                </a:cubicBezTo>
                <a:cubicBezTo>
                  <a:pt x="135001" y="16728"/>
                  <a:pt x="147927" y="0"/>
                  <a:pt x="1479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 Black"/>
              <a:buNone/>
              <a:defRPr sz="35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16800"/>
            <a:ext cx="770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3" r:id="rId6"/>
    <p:sldLayoutId id="2147483664" r:id="rId7"/>
    <p:sldLayoutId id="2147483674" r:id="rId8"/>
    <p:sldLayoutId id="2147483675" r:id="rId9"/>
    <p:sldLayoutId id="2147483676" r:id="rId10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file:///F:\project\Reports\04-Report%20bug%20gobus%20from%20Jiraa.xlsx" TargetMode="External"/><Relationship Id="rId4" Type="http://schemas.openxmlformats.org/officeDocument/2006/relationships/hyperlink" Target="file:///F:\project\Reports\03-Test%20Case%20gobus%20form%20jira.xls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F:\project\Reports\05-GoBusWebsite.xls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fif"/><Relationship Id="rId7" Type="http://schemas.openxmlformats.org/officeDocument/2006/relationships/image" Target="../media/image7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fif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F:\project\Reports\01-Report%20API%20go%20bus%20data%20base.postman_test_run%20(1).xls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file:///F:\project\Reports\02-Report%20Data%20base%20test.xlsx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5505600" cy="23703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SOFTWARE TESTING PROJECT</a:t>
            </a:r>
            <a:r>
              <a:rPr lang="en" sz="3600" dirty="0"/>
              <a:t> </a:t>
            </a:r>
            <a:br>
              <a:rPr lang="en" sz="4400" dirty="0"/>
            </a:br>
            <a:r>
              <a:rPr lang="en" sz="4400" dirty="0"/>
              <a:t>GOBUS WEBSITE</a:t>
            </a:r>
            <a:endParaRPr sz="4400" dirty="0"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846013" y="3763823"/>
            <a:ext cx="5505600" cy="461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y SOFTWARE TESTER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ONL2_SWD6_G3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39CE78-D615-9218-F5CD-E080831A3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76" y="540979"/>
            <a:ext cx="3684544" cy="368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1FB7209E-5D47-921F-30FD-EF435EA47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>
            <a:extLst>
              <a:ext uri="{FF2B5EF4-FFF2-40B4-BE49-F238E27FC236}">
                <a16:creationId xmlns:a16="http://schemas.microsoft.com/office/drawing/2014/main" id="{772914F3-45D8-2771-F4F9-DBE6AA5EDC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020" y="344007"/>
            <a:ext cx="5926261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Manual</a:t>
            </a:r>
            <a:r>
              <a:rPr lang="en" dirty="0"/>
              <a:t> Testing </a:t>
            </a:r>
            <a:endParaRPr dirty="0"/>
          </a:p>
        </p:txBody>
      </p:sp>
      <p:sp>
        <p:nvSpPr>
          <p:cNvPr id="447" name="Google Shape;447;p38">
            <a:extLst>
              <a:ext uri="{FF2B5EF4-FFF2-40B4-BE49-F238E27FC236}">
                <a16:creationId xmlns:a16="http://schemas.microsoft.com/office/drawing/2014/main" id="{8173EA0A-4622-B16B-8396-7142365EBB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372" y="1082474"/>
            <a:ext cx="5062067" cy="96979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manually tested the website's user interface to ensure: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 test case for many Scenarios like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Registry and log for user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Buttons and navigation work correctly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Error messages appear when needed Real user scenarios function as expected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also identified and documented several bugs during the process.</a:t>
            </a:r>
          </a:p>
        </p:txBody>
      </p:sp>
      <p:grpSp>
        <p:nvGrpSpPr>
          <p:cNvPr id="448" name="Google Shape;448;p38">
            <a:extLst>
              <a:ext uri="{FF2B5EF4-FFF2-40B4-BE49-F238E27FC236}">
                <a16:creationId xmlns:a16="http://schemas.microsoft.com/office/drawing/2014/main" id="{4FD7DAFC-F392-4410-9D27-A46B69871F86}"/>
              </a:ext>
            </a:extLst>
          </p:cNvPr>
          <p:cNvGrpSpPr/>
          <p:nvPr/>
        </p:nvGrpSpPr>
        <p:grpSpPr>
          <a:xfrm>
            <a:off x="5586218" y="12614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>
              <a:extLst>
                <a:ext uri="{FF2B5EF4-FFF2-40B4-BE49-F238E27FC236}">
                  <a16:creationId xmlns:a16="http://schemas.microsoft.com/office/drawing/2014/main" id="{47C26FCD-A7E1-8EC2-55A4-C5F338B4888A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>
              <a:extLst>
                <a:ext uri="{FF2B5EF4-FFF2-40B4-BE49-F238E27FC236}">
                  <a16:creationId xmlns:a16="http://schemas.microsoft.com/office/drawing/2014/main" id="{7CDAA6FB-267F-745D-D1C0-08666E8C08A7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>
              <a:extLst>
                <a:ext uri="{FF2B5EF4-FFF2-40B4-BE49-F238E27FC236}">
                  <a16:creationId xmlns:a16="http://schemas.microsoft.com/office/drawing/2014/main" id="{7B26EA25-664B-46F7-8AEA-D1B0E4B4B93B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>
              <a:extLst>
                <a:ext uri="{FF2B5EF4-FFF2-40B4-BE49-F238E27FC236}">
                  <a16:creationId xmlns:a16="http://schemas.microsoft.com/office/drawing/2014/main" id="{2FDAEDC4-6ECA-6128-36B3-4D8639521638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>
              <a:extLst>
                <a:ext uri="{FF2B5EF4-FFF2-40B4-BE49-F238E27FC236}">
                  <a16:creationId xmlns:a16="http://schemas.microsoft.com/office/drawing/2014/main" id="{ADECFE97-823B-4B59-6891-181E687FC565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>
              <a:extLst>
                <a:ext uri="{FF2B5EF4-FFF2-40B4-BE49-F238E27FC236}">
                  <a16:creationId xmlns:a16="http://schemas.microsoft.com/office/drawing/2014/main" id="{B48A5CC4-B3D1-22F9-C459-072413A9FD73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>
              <a:extLst>
                <a:ext uri="{FF2B5EF4-FFF2-40B4-BE49-F238E27FC236}">
                  <a16:creationId xmlns:a16="http://schemas.microsoft.com/office/drawing/2014/main" id="{228C1087-7449-AE8E-E568-4938CD8CC00C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>
              <a:extLst>
                <a:ext uri="{FF2B5EF4-FFF2-40B4-BE49-F238E27FC236}">
                  <a16:creationId xmlns:a16="http://schemas.microsoft.com/office/drawing/2014/main" id="{850574DD-0C06-EBAA-1A8B-BC268EB4F412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>
              <a:extLst>
                <a:ext uri="{FF2B5EF4-FFF2-40B4-BE49-F238E27FC236}">
                  <a16:creationId xmlns:a16="http://schemas.microsoft.com/office/drawing/2014/main" id="{0C1FB801-1D6E-2C3B-9756-D14CB02CB9EA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>
                <a:extLst>
                  <a:ext uri="{FF2B5EF4-FFF2-40B4-BE49-F238E27FC236}">
                    <a16:creationId xmlns:a16="http://schemas.microsoft.com/office/drawing/2014/main" id="{D6D86A95-7ECD-DEA7-263D-9550F710027C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>
                <a:extLst>
                  <a:ext uri="{FF2B5EF4-FFF2-40B4-BE49-F238E27FC236}">
                    <a16:creationId xmlns:a16="http://schemas.microsoft.com/office/drawing/2014/main" id="{F3C8929B-534C-2459-3002-BE379F5D4EE9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>
                <a:extLst>
                  <a:ext uri="{FF2B5EF4-FFF2-40B4-BE49-F238E27FC236}">
                    <a16:creationId xmlns:a16="http://schemas.microsoft.com/office/drawing/2014/main" id="{71D5BB5C-CF51-A9FF-D553-6E7A58DBFFB4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>
                <a:extLst>
                  <a:ext uri="{FF2B5EF4-FFF2-40B4-BE49-F238E27FC236}">
                    <a16:creationId xmlns:a16="http://schemas.microsoft.com/office/drawing/2014/main" id="{9782B707-C4AA-5401-14AC-E91B69551EB4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>
                <a:extLst>
                  <a:ext uri="{FF2B5EF4-FFF2-40B4-BE49-F238E27FC236}">
                    <a16:creationId xmlns:a16="http://schemas.microsoft.com/office/drawing/2014/main" id="{FF7D3599-9866-1DA4-9F43-C31B9E02FF33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>
                <a:extLst>
                  <a:ext uri="{FF2B5EF4-FFF2-40B4-BE49-F238E27FC236}">
                    <a16:creationId xmlns:a16="http://schemas.microsoft.com/office/drawing/2014/main" id="{2C9B4ADF-D9A3-2EF9-A8D4-EAFE184C0FDA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>
                <a:extLst>
                  <a:ext uri="{FF2B5EF4-FFF2-40B4-BE49-F238E27FC236}">
                    <a16:creationId xmlns:a16="http://schemas.microsoft.com/office/drawing/2014/main" id="{802A74DF-76A7-D919-3841-3F81827735B2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>
                <a:extLst>
                  <a:ext uri="{FF2B5EF4-FFF2-40B4-BE49-F238E27FC236}">
                    <a16:creationId xmlns:a16="http://schemas.microsoft.com/office/drawing/2014/main" id="{82E22BC5-E99F-FA4B-992F-8FA54B687EB2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>
                <a:extLst>
                  <a:ext uri="{FF2B5EF4-FFF2-40B4-BE49-F238E27FC236}">
                    <a16:creationId xmlns:a16="http://schemas.microsoft.com/office/drawing/2014/main" id="{FB468C60-9BAD-83AF-67B8-097698611AFC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>
                <a:extLst>
                  <a:ext uri="{FF2B5EF4-FFF2-40B4-BE49-F238E27FC236}">
                    <a16:creationId xmlns:a16="http://schemas.microsoft.com/office/drawing/2014/main" id="{A42F9C68-7231-9479-0FD7-F04F36A53A7B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>
                <a:extLst>
                  <a:ext uri="{FF2B5EF4-FFF2-40B4-BE49-F238E27FC236}">
                    <a16:creationId xmlns:a16="http://schemas.microsoft.com/office/drawing/2014/main" id="{6AB1F10A-80E3-0700-6053-9E75F78A40CB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>
                <a:extLst>
                  <a:ext uri="{FF2B5EF4-FFF2-40B4-BE49-F238E27FC236}">
                    <a16:creationId xmlns:a16="http://schemas.microsoft.com/office/drawing/2014/main" id="{7A498486-4DEA-061E-F6BB-EFE249185B4D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>
                <a:extLst>
                  <a:ext uri="{FF2B5EF4-FFF2-40B4-BE49-F238E27FC236}">
                    <a16:creationId xmlns:a16="http://schemas.microsoft.com/office/drawing/2014/main" id="{2A893AC4-295C-4688-D632-4A38B4F2FAF3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>
                <a:extLst>
                  <a:ext uri="{FF2B5EF4-FFF2-40B4-BE49-F238E27FC236}">
                    <a16:creationId xmlns:a16="http://schemas.microsoft.com/office/drawing/2014/main" id="{54EC514D-A0A6-9488-24FE-1C6036120518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>
                <a:extLst>
                  <a:ext uri="{FF2B5EF4-FFF2-40B4-BE49-F238E27FC236}">
                    <a16:creationId xmlns:a16="http://schemas.microsoft.com/office/drawing/2014/main" id="{D4D17A8A-9236-0FC8-C173-6BCA7B25BE90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>
                <a:extLst>
                  <a:ext uri="{FF2B5EF4-FFF2-40B4-BE49-F238E27FC236}">
                    <a16:creationId xmlns:a16="http://schemas.microsoft.com/office/drawing/2014/main" id="{53D938A2-8029-3714-7437-306EC4008A85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>
                <a:extLst>
                  <a:ext uri="{FF2B5EF4-FFF2-40B4-BE49-F238E27FC236}">
                    <a16:creationId xmlns:a16="http://schemas.microsoft.com/office/drawing/2014/main" id="{73B0707F-BA51-9F1E-C988-3AEEA56E60C7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>
                <a:extLst>
                  <a:ext uri="{FF2B5EF4-FFF2-40B4-BE49-F238E27FC236}">
                    <a16:creationId xmlns:a16="http://schemas.microsoft.com/office/drawing/2014/main" id="{04BD82D7-D686-88DC-86F7-9E3C9A2A7637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>
                <a:extLst>
                  <a:ext uri="{FF2B5EF4-FFF2-40B4-BE49-F238E27FC236}">
                    <a16:creationId xmlns:a16="http://schemas.microsoft.com/office/drawing/2014/main" id="{647C7DDF-EEC8-765A-B647-204030037C6D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>
                <a:extLst>
                  <a:ext uri="{FF2B5EF4-FFF2-40B4-BE49-F238E27FC236}">
                    <a16:creationId xmlns:a16="http://schemas.microsoft.com/office/drawing/2014/main" id="{EEEB80D8-A275-45FA-2C13-345CB8C6AF23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>
                <a:extLst>
                  <a:ext uri="{FF2B5EF4-FFF2-40B4-BE49-F238E27FC236}">
                    <a16:creationId xmlns:a16="http://schemas.microsoft.com/office/drawing/2014/main" id="{FD39B41B-3A4F-90EF-09B7-4EEF10DC338B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>
                <a:extLst>
                  <a:ext uri="{FF2B5EF4-FFF2-40B4-BE49-F238E27FC236}">
                    <a16:creationId xmlns:a16="http://schemas.microsoft.com/office/drawing/2014/main" id="{C4B18455-0269-D5DD-A14F-777975509F5D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>
                <a:extLst>
                  <a:ext uri="{FF2B5EF4-FFF2-40B4-BE49-F238E27FC236}">
                    <a16:creationId xmlns:a16="http://schemas.microsoft.com/office/drawing/2014/main" id="{D35230BC-15A0-23DB-A5D5-B50A5A51E13A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>
                <a:extLst>
                  <a:ext uri="{FF2B5EF4-FFF2-40B4-BE49-F238E27FC236}">
                    <a16:creationId xmlns:a16="http://schemas.microsoft.com/office/drawing/2014/main" id="{CF9EE691-69DD-D159-F581-B30DFCB4C7CB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>
                <a:extLst>
                  <a:ext uri="{FF2B5EF4-FFF2-40B4-BE49-F238E27FC236}">
                    <a16:creationId xmlns:a16="http://schemas.microsoft.com/office/drawing/2014/main" id="{ECBC558D-65AF-7DA4-A3D4-F24C914B36A9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>
                <a:extLst>
                  <a:ext uri="{FF2B5EF4-FFF2-40B4-BE49-F238E27FC236}">
                    <a16:creationId xmlns:a16="http://schemas.microsoft.com/office/drawing/2014/main" id="{0743992A-3D0F-DAC2-4E6B-5DB203D66771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>
                <a:extLst>
                  <a:ext uri="{FF2B5EF4-FFF2-40B4-BE49-F238E27FC236}">
                    <a16:creationId xmlns:a16="http://schemas.microsoft.com/office/drawing/2014/main" id="{1699A30B-A7CC-E841-73F5-0160163FD1DA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>
                <a:extLst>
                  <a:ext uri="{FF2B5EF4-FFF2-40B4-BE49-F238E27FC236}">
                    <a16:creationId xmlns:a16="http://schemas.microsoft.com/office/drawing/2014/main" id="{55D63687-344E-D3EB-6BAE-DEFED047D0CE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>
                <a:extLst>
                  <a:ext uri="{FF2B5EF4-FFF2-40B4-BE49-F238E27FC236}">
                    <a16:creationId xmlns:a16="http://schemas.microsoft.com/office/drawing/2014/main" id="{34C660AB-7C52-B700-596F-4138325B5208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>
                <a:extLst>
                  <a:ext uri="{FF2B5EF4-FFF2-40B4-BE49-F238E27FC236}">
                    <a16:creationId xmlns:a16="http://schemas.microsoft.com/office/drawing/2014/main" id="{8BAB120F-6ABD-103C-71CD-C19D5E646CE9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>
                <a:extLst>
                  <a:ext uri="{FF2B5EF4-FFF2-40B4-BE49-F238E27FC236}">
                    <a16:creationId xmlns:a16="http://schemas.microsoft.com/office/drawing/2014/main" id="{8B0D12A6-D6A8-7554-81CB-5D7ABB83E0C3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>
                <a:extLst>
                  <a:ext uri="{FF2B5EF4-FFF2-40B4-BE49-F238E27FC236}">
                    <a16:creationId xmlns:a16="http://schemas.microsoft.com/office/drawing/2014/main" id="{2907CC91-330E-52BF-1209-5BFBF0822A0C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>
                <a:extLst>
                  <a:ext uri="{FF2B5EF4-FFF2-40B4-BE49-F238E27FC236}">
                    <a16:creationId xmlns:a16="http://schemas.microsoft.com/office/drawing/2014/main" id="{A356CFC2-729D-ED22-8802-59944A73C8CC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>
                <a:extLst>
                  <a:ext uri="{FF2B5EF4-FFF2-40B4-BE49-F238E27FC236}">
                    <a16:creationId xmlns:a16="http://schemas.microsoft.com/office/drawing/2014/main" id="{3BCE3082-A297-8A05-3BBF-625DB78B6DD2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>
                <a:extLst>
                  <a:ext uri="{FF2B5EF4-FFF2-40B4-BE49-F238E27FC236}">
                    <a16:creationId xmlns:a16="http://schemas.microsoft.com/office/drawing/2014/main" id="{BE4EA9FF-D97F-9317-B261-195E246E28B1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>
                <a:extLst>
                  <a:ext uri="{FF2B5EF4-FFF2-40B4-BE49-F238E27FC236}">
                    <a16:creationId xmlns:a16="http://schemas.microsoft.com/office/drawing/2014/main" id="{4B8F7339-2AD9-FFCA-19FA-6931C30D7A75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>
                <a:extLst>
                  <a:ext uri="{FF2B5EF4-FFF2-40B4-BE49-F238E27FC236}">
                    <a16:creationId xmlns:a16="http://schemas.microsoft.com/office/drawing/2014/main" id="{1393DD94-4442-A3E8-1413-624419C2ED32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>
                <a:extLst>
                  <a:ext uri="{FF2B5EF4-FFF2-40B4-BE49-F238E27FC236}">
                    <a16:creationId xmlns:a16="http://schemas.microsoft.com/office/drawing/2014/main" id="{997A266E-941C-D0FC-35FE-1DE66999B486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>
                <a:extLst>
                  <a:ext uri="{FF2B5EF4-FFF2-40B4-BE49-F238E27FC236}">
                    <a16:creationId xmlns:a16="http://schemas.microsoft.com/office/drawing/2014/main" id="{75F3AD68-9ABA-61D1-66E8-885516F1A47E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>
                <a:extLst>
                  <a:ext uri="{FF2B5EF4-FFF2-40B4-BE49-F238E27FC236}">
                    <a16:creationId xmlns:a16="http://schemas.microsoft.com/office/drawing/2014/main" id="{BF52FF01-31F7-E705-B7C4-7F8D5ACA2A40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>
                <a:extLst>
                  <a:ext uri="{FF2B5EF4-FFF2-40B4-BE49-F238E27FC236}">
                    <a16:creationId xmlns:a16="http://schemas.microsoft.com/office/drawing/2014/main" id="{3B232FF9-DD82-6652-89A7-1116824F8A8A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>
                <a:extLst>
                  <a:ext uri="{FF2B5EF4-FFF2-40B4-BE49-F238E27FC236}">
                    <a16:creationId xmlns:a16="http://schemas.microsoft.com/office/drawing/2014/main" id="{895F5D4C-53FE-FDF3-4FC6-3C5975787365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>
                <a:extLst>
                  <a:ext uri="{FF2B5EF4-FFF2-40B4-BE49-F238E27FC236}">
                    <a16:creationId xmlns:a16="http://schemas.microsoft.com/office/drawing/2014/main" id="{02042B95-5D18-E76A-0F24-87DD1C5BC0BA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>
                <a:extLst>
                  <a:ext uri="{FF2B5EF4-FFF2-40B4-BE49-F238E27FC236}">
                    <a16:creationId xmlns:a16="http://schemas.microsoft.com/office/drawing/2014/main" id="{69692B8E-0C1D-BBF2-B2CE-51948999078B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>
                <a:extLst>
                  <a:ext uri="{FF2B5EF4-FFF2-40B4-BE49-F238E27FC236}">
                    <a16:creationId xmlns:a16="http://schemas.microsoft.com/office/drawing/2014/main" id="{70747732-91DF-D78F-2913-3FDBCD1D11C4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>
                <a:extLst>
                  <a:ext uri="{FF2B5EF4-FFF2-40B4-BE49-F238E27FC236}">
                    <a16:creationId xmlns:a16="http://schemas.microsoft.com/office/drawing/2014/main" id="{3CA81083-54E4-BB87-39C0-47353918F51A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>
                <a:extLst>
                  <a:ext uri="{FF2B5EF4-FFF2-40B4-BE49-F238E27FC236}">
                    <a16:creationId xmlns:a16="http://schemas.microsoft.com/office/drawing/2014/main" id="{CEDEC748-E23B-B55B-5B6B-E238520C4C9C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>
                <a:extLst>
                  <a:ext uri="{FF2B5EF4-FFF2-40B4-BE49-F238E27FC236}">
                    <a16:creationId xmlns:a16="http://schemas.microsoft.com/office/drawing/2014/main" id="{6EF01B44-C535-BBA9-11F3-97AEC012E420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>
                <a:extLst>
                  <a:ext uri="{FF2B5EF4-FFF2-40B4-BE49-F238E27FC236}">
                    <a16:creationId xmlns:a16="http://schemas.microsoft.com/office/drawing/2014/main" id="{038CE42B-61D7-0F58-5408-5552181D04C4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>
                <a:extLst>
                  <a:ext uri="{FF2B5EF4-FFF2-40B4-BE49-F238E27FC236}">
                    <a16:creationId xmlns:a16="http://schemas.microsoft.com/office/drawing/2014/main" id="{8355D62C-66FA-B44D-BC4F-37A4801443C0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>
                <a:extLst>
                  <a:ext uri="{FF2B5EF4-FFF2-40B4-BE49-F238E27FC236}">
                    <a16:creationId xmlns:a16="http://schemas.microsoft.com/office/drawing/2014/main" id="{23F58202-BE18-1BC6-6725-F1AEB0E8FFC2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>
                <a:extLst>
                  <a:ext uri="{FF2B5EF4-FFF2-40B4-BE49-F238E27FC236}">
                    <a16:creationId xmlns:a16="http://schemas.microsoft.com/office/drawing/2014/main" id="{5A81147E-8A69-6BAB-364D-F5863BEFE4F1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7FB3CCE-E5A4-5185-D45B-0D63409B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  <p:sp>
        <p:nvSpPr>
          <p:cNvPr id="3" name="Rectangle 2">
            <a:hlinkClick r:id="rId4" action="ppaction://hlinkfile"/>
            <a:extLst>
              <a:ext uri="{FF2B5EF4-FFF2-40B4-BE49-F238E27FC236}">
                <a16:creationId xmlns:a16="http://schemas.microsoft.com/office/drawing/2014/main" id="{7C5EE909-F863-E6D6-9DE2-5A555D1D7D5E}"/>
              </a:ext>
            </a:extLst>
          </p:cNvPr>
          <p:cNvSpPr/>
          <p:nvPr/>
        </p:nvSpPr>
        <p:spPr>
          <a:xfrm>
            <a:off x="3607613" y="4514931"/>
            <a:ext cx="2264580" cy="379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case</a:t>
            </a:r>
          </a:p>
        </p:txBody>
      </p:sp>
      <p:sp>
        <p:nvSpPr>
          <p:cNvPr id="4" name="Rectangle 3">
            <a:hlinkClick r:id="rId5" action="ppaction://hlinkfile"/>
            <a:extLst>
              <a:ext uri="{FF2B5EF4-FFF2-40B4-BE49-F238E27FC236}">
                <a16:creationId xmlns:a16="http://schemas.microsoft.com/office/drawing/2014/main" id="{23344E2F-0ADE-7C28-1629-26D2D7588D55}"/>
              </a:ext>
            </a:extLst>
          </p:cNvPr>
          <p:cNvSpPr/>
          <p:nvPr/>
        </p:nvSpPr>
        <p:spPr>
          <a:xfrm>
            <a:off x="6257993" y="4487308"/>
            <a:ext cx="2264580" cy="379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 Report </a:t>
            </a:r>
          </a:p>
        </p:txBody>
      </p:sp>
    </p:spTree>
    <p:extLst>
      <p:ext uri="{BB962C8B-B14F-4D97-AF65-F5344CB8AC3E}">
        <p14:creationId xmlns:p14="http://schemas.microsoft.com/office/powerpoint/2010/main" val="191814647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00B17232-597E-7B07-0187-9A5E2A35E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>
            <a:extLst>
              <a:ext uri="{FF2B5EF4-FFF2-40B4-BE49-F238E27FC236}">
                <a16:creationId xmlns:a16="http://schemas.microsoft.com/office/drawing/2014/main" id="{A19B8C78-42EB-141A-B753-9DBB0DF14F42}"/>
              </a:ext>
            </a:extLst>
          </p:cNvPr>
          <p:cNvSpPr/>
          <p:nvPr/>
        </p:nvSpPr>
        <p:spPr>
          <a:xfrm>
            <a:off x="5633574" y="107895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>
            <a:extLst>
              <a:ext uri="{FF2B5EF4-FFF2-40B4-BE49-F238E27FC236}">
                <a16:creationId xmlns:a16="http://schemas.microsoft.com/office/drawing/2014/main" id="{93551A01-DB9A-166C-F3BB-41570F03357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33574" y="107895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04" name="Google Shape;404;p37">
            <a:extLst>
              <a:ext uri="{FF2B5EF4-FFF2-40B4-BE49-F238E27FC236}">
                <a16:creationId xmlns:a16="http://schemas.microsoft.com/office/drawing/2014/main" id="{F79459FE-45C0-FBB7-09EA-4D8CB1DB8F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65414" y="371925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Selenium WebDriver </a:t>
            </a:r>
            <a:endParaRPr dirty="0"/>
          </a:p>
        </p:txBody>
      </p:sp>
      <p:sp>
        <p:nvSpPr>
          <p:cNvPr id="405" name="Google Shape;405;p37">
            <a:extLst>
              <a:ext uri="{FF2B5EF4-FFF2-40B4-BE49-F238E27FC236}">
                <a16:creationId xmlns:a16="http://schemas.microsoft.com/office/drawing/2014/main" id="{3EE5487D-9FA7-3FEE-D36C-3BC02030E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8094" y="2056969"/>
            <a:ext cx="6713586" cy="115288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Automation </a:t>
            </a:r>
            <a:br>
              <a:rPr lang="en-US" dirty="0"/>
            </a:br>
            <a:r>
              <a:rPr lang="en-US" dirty="0"/>
              <a:t> Testing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AD9B3F70-65E8-3ABC-239A-DDD7332A7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310" y="1481137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3607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1687590A-1E3B-4A29-867F-55FBB558A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>
            <a:extLst>
              <a:ext uri="{FF2B5EF4-FFF2-40B4-BE49-F238E27FC236}">
                <a16:creationId xmlns:a16="http://schemas.microsoft.com/office/drawing/2014/main" id="{A9C91EC7-5B38-A1AA-81A8-2875D8092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249" y="237090"/>
            <a:ext cx="7217691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sz="4000" dirty="0"/>
              <a:t>Automation Testing</a:t>
            </a:r>
          </a:p>
        </p:txBody>
      </p:sp>
      <p:sp>
        <p:nvSpPr>
          <p:cNvPr id="447" name="Google Shape;447;p38">
            <a:extLst>
              <a:ext uri="{FF2B5EF4-FFF2-40B4-BE49-F238E27FC236}">
                <a16:creationId xmlns:a16="http://schemas.microsoft.com/office/drawing/2014/main" id="{BF558096-1A3F-B1E5-00BB-27E8B48546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4020" y="901921"/>
            <a:ext cx="4316964" cy="379767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validating scenarios manually, we moved to automation.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 Used: Selenium Web Driver We created scripts to automatically test key functionalities such as: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Registry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Login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Booking Trip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Home page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Routes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Payment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</p:txBody>
      </p:sp>
      <p:grpSp>
        <p:nvGrpSpPr>
          <p:cNvPr id="448" name="Google Shape;448;p38">
            <a:extLst>
              <a:ext uri="{FF2B5EF4-FFF2-40B4-BE49-F238E27FC236}">
                <a16:creationId xmlns:a16="http://schemas.microsoft.com/office/drawing/2014/main" id="{ED191CA2-DB1D-5149-F41E-55F1944976E2}"/>
              </a:ext>
            </a:extLst>
          </p:cNvPr>
          <p:cNvGrpSpPr/>
          <p:nvPr/>
        </p:nvGrpSpPr>
        <p:grpSpPr>
          <a:xfrm>
            <a:off x="5037578" y="19091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>
              <a:extLst>
                <a:ext uri="{FF2B5EF4-FFF2-40B4-BE49-F238E27FC236}">
                  <a16:creationId xmlns:a16="http://schemas.microsoft.com/office/drawing/2014/main" id="{EC05E9A0-08EE-3060-E38A-19B44D9A272E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>
              <a:extLst>
                <a:ext uri="{FF2B5EF4-FFF2-40B4-BE49-F238E27FC236}">
                  <a16:creationId xmlns:a16="http://schemas.microsoft.com/office/drawing/2014/main" id="{EFD0F4D9-6962-26D0-A9EA-1B74952FB934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>
              <a:extLst>
                <a:ext uri="{FF2B5EF4-FFF2-40B4-BE49-F238E27FC236}">
                  <a16:creationId xmlns:a16="http://schemas.microsoft.com/office/drawing/2014/main" id="{18D7EB84-F2EA-6D74-4685-CF29E2E0AF69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>
              <a:extLst>
                <a:ext uri="{FF2B5EF4-FFF2-40B4-BE49-F238E27FC236}">
                  <a16:creationId xmlns:a16="http://schemas.microsoft.com/office/drawing/2014/main" id="{4129CC73-C2FC-54D1-A7E4-3752E981C010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>
              <a:extLst>
                <a:ext uri="{FF2B5EF4-FFF2-40B4-BE49-F238E27FC236}">
                  <a16:creationId xmlns:a16="http://schemas.microsoft.com/office/drawing/2014/main" id="{7D0B4A0A-28CF-CBD4-85C5-B20B68CC0438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>
              <a:extLst>
                <a:ext uri="{FF2B5EF4-FFF2-40B4-BE49-F238E27FC236}">
                  <a16:creationId xmlns:a16="http://schemas.microsoft.com/office/drawing/2014/main" id="{9898A6F2-19EC-2EDC-D459-FC5EB4E1D6A1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>
              <a:extLst>
                <a:ext uri="{FF2B5EF4-FFF2-40B4-BE49-F238E27FC236}">
                  <a16:creationId xmlns:a16="http://schemas.microsoft.com/office/drawing/2014/main" id="{97B547D6-7B19-F37D-A702-48D33EA029C1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>
              <a:extLst>
                <a:ext uri="{FF2B5EF4-FFF2-40B4-BE49-F238E27FC236}">
                  <a16:creationId xmlns:a16="http://schemas.microsoft.com/office/drawing/2014/main" id="{857B4694-1FEE-32C3-F0D3-4F0823E4EA4E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>
              <a:extLst>
                <a:ext uri="{FF2B5EF4-FFF2-40B4-BE49-F238E27FC236}">
                  <a16:creationId xmlns:a16="http://schemas.microsoft.com/office/drawing/2014/main" id="{82AE3128-FEEC-46F1-AB88-FF29BCCF12E2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>
                <a:extLst>
                  <a:ext uri="{FF2B5EF4-FFF2-40B4-BE49-F238E27FC236}">
                    <a16:creationId xmlns:a16="http://schemas.microsoft.com/office/drawing/2014/main" id="{856CB40D-9244-3BCF-C613-6530FC01AB72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>
                <a:extLst>
                  <a:ext uri="{FF2B5EF4-FFF2-40B4-BE49-F238E27FC236}">
                    <a16:creationId xmlns:a16="http://schemas.microsoft.com/office/drawing/2014/main" id="{6B94F4DD-054A-3FB3-A148-EED914AF97A2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>
                <a:extLst>
                  <a:ext uri="{FF2B5EF4-FFF2-40B4-BE49-F238E27FC236}">
                    <a16:creationId xmlns:a16="http://schemas.microsoft.com/office/drawing/2014/main" id="{A87DA865-251C-C527-494E-3C143A9E155C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>
                <a:extLst>
                  <a:ext uri="{FF2B5EF4-FFF2-40B4-BE49-F238E27FC236}">
                    <a16:creationId xmlns:a16="http://schemas.microsoft.com/office/drawing/2014/main" id="{9F445FC0-6FD5-2FDE-BC4B-65CC6ADB3FD6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>
                <a:extLst>
                  <a:ext uri="{FF2B5EF4-FFF2-40B4-BE49-F238E27FC236}">
                    <a16:creationId xmlns:a16="http://schemas.microsoft.com/office/drawing/2014/main" id="{5498F796-8986-4EDE-501E-E818095D9270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>
                <a:extLst>
                  <a:ext uri="{FF2B5EF4-FFF2-40B4-BE49-F238E27FC236}">
                    <a16:creationId xmlns:a16="http://schemas.microsoft.com/office/drawing/2014/main" id="{B344BCF9-FE7E-3E6A-5A86-BAFBC9259035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>
                <a:extLst>
                  <a:ext uri="{FF2B5EF4-FFF2-40B4-BE49-F238E27FC236}">
                    <a16:creationId xmlns:a16="http://schemas.microsoft.com/office/drawing/2014/main" id="{CE272BE7-E42F-2E70-C5A0-08BB50FB9A62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>
                <a:extLst>
                  <a:ext uri="{FF2B5EF4-FFF2-40B4-BE49-F238E27FC236}">
                    <a16:creationId xmlns:a16="http://schemas.microsoft.com/office/drawing/2014/main" id="{96739943-902F-0D18-ED9F-B9527B8E6C7A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>
                <a:extLst>
                  <a:ext uri="{FF2B5EF4-FFF2-40B4-BE49-F238E27FC236}">
                    <a16:creationId xmlns:a16="http://schemas.microsoft.com/office/drawing/2014/main" id="{CBE8D0AF-452E-E086-3EB2-B1D5F8FC9274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>
                <a:extLst>
                  <a:ext uri="{FF2B5EF4-FFF2-40B4-BE49-F238E27FC236}">
                    <a16:creationId xmlns:a16="http://schemas.microsoft.com/office/drawing/2014/main" id="{BDBD044A-8145-1CBC-1B68-6FF53E7B0417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>
                <a:extLst>
                  <a:ext uri="{FF2B5EF4-FFF2-40B4-BE49-F238E27FC236}">
                    <a16:creationId xmlns:a16="http://schemas.microsoft.com/office/drawing/2014/main" id="{D9326ECC-E22F-E501-BAA7-2D9B7796D61B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>
                <a:extLst>
                  <a:ext uri="{FF2B5EF4-FFF2-40B4-BE49-F238E27FC236}">
                    <a16:creationId xmlns:a16="http://schemas.microsoft.com/office/drawing/2014/main" id="{EF66A9F5-B309-BF47-4FEC-654F4BB4CAE6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>
                <a:extLst>
                  <a:ext uri="{FF2B5EF4-FFF2-40B4-BE49-F238E27FC236}">
                    <a16:creationId xmlns:a16="http://schemas.microsoft.com/office/drawing/2014/main" id="{DF088BEC-79DF-945E-E6E4-94B2D3CE0978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>
                <a:extLst>
                  <a:ext uri="{FF2B5EF4-FFF2-40B4-BE49-F238E27FC236}">
                    <a16:creationId xmlns:a16="http://schemas.microsoft.com/office/drawing/2014/main" id="{AA7146F2-60AC-94EC-7F4A-58744211791E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>
                <a:extLst>
                  <a:ext uri="{FF2B5EF4-FFF2-40B4-BE49-F238E27FC236}">
                    <a16:creationId xmlns:a16="http://schemas.microsoft.com/office/drawing/2014/main" id="{ADEE7AC6-05B2-AF36-78D7-797D266A4C70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>
                <a:extLst>
                  <a:ext uri="{FF2B5EF4-FFF2-40B4-BE49-F238E27FC236}">
                    <a16:creationId xmlns:a16="http://schemas.microsoft.com/office/drawing/2014/main" id="{0585EE40-FE24-4CD0-5786-6559D5A1D411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>
                <a:extLst>
                  <a:ext uri="{FF2B5EF4-FFF2-40B4-BE49-F238E27FC236}">
                    <a16:creationId xmlns:a16="http://schemas.microsoft.com/office/drawing/2014/main" id="{EDA0B580-1B86-E060-A537-BD9B5B7D9EF4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>
                <a:extLst>
                  <a:ext uri="{FF2B5EF4-FFF2-40B4-BE49-F238E27FC236}">
                    <a16:creationId xmlns:a16="http://schemas.microsoft.com/office/drawing/2014/main" id="{53FD14B8-A4DC-CF1E-58A9-D63E2FB0C503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>
                <a:extLst>
                  <a:ext uri="{FF2B5EF4-FFF2-40B4-BE49-F238E27FC236}">
                    <a16:creationId xmlns:a16="http://schemas.microsoft.com/office/drawing/2014/main" id="{BE29392A-5FBC-2BAB-55D7-8519D44A2E36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>
                <a:extLst>
                  <a:ext uri="{FF2B5EF4-FFF2-40B4-BE49-F238E27FC236}">
                    <a16:creationId xmlns:a16="http://schemas.microsoft.com/office/drawing/2014/main" id="{9B67213F-D5A1-6E87-1134-C4E8CC932362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>
                <a:extLst>
                  <a:ext uri="{FF2B5EF4-FFF2-40B4-BE49-F238E27FC236}">
                    <a16:creationId xmlns:a16="http://schemas.microsoft.com/office/drawing/2014/main" id="{8B4C73B2-7367-A3EB-9637-5C4447652524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>
                <a:extLst>
                  <a:ext uri="{FF2B5EF4-FFF2-40B4-BE49-F238E27FC236}">
                    <a16:creationId xmlns:a16="http://schemas.microsoft.com/office/drawing/2014/main" id="{375B5D8D-2BF9-D408-065C-24D8B7E38416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>
                <a:extLst>
                  <a:ext uri="{FF2B5EF4-FFF2-40B4-BE49-F238E27FC236}">
                    <a16:creationId xmlns:a16="http://schemas.microsoft.com/office/drawing/2014/main" id="{AF0284C0-D950-7C33-57F3-0E3D493BEC65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>
                <a:extLst>
                  <a:ext uri="{FF2B5EF4-FFF2-40B4-BE49-F238E27FC236}">
                    <a16:creationId xmlns:a16="http://schemas.microsoft.com/office/drawing/2014/main" id="{0ABE8E62-0F63-CE54-B732-87D706539DEB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>
                <a:extLst>
                  <a:ext uri="{FF2B5EF4-FFF2-40B4-BE49-F238E27FC236}">
                    <a16:creationId xmlns:a16="http://schemas.microsoft.com/office/drawing/2014/main" id="{51F810E1-73C0-3E98-D662-52C99E3F7A0C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>
                <a:extLst>
                  <a:ext uri="{FF2B5EF4-FFF2-40B4-BE49-F238E27FC236}">
                    <a16:creationId xmlns:a16="http://schemas.microsoft.com/office/drawing/2014/main" id="{21D19C57-0E8D-411A-45DA-E84A9291A7E9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>
                <a:extLst>
                  <a:ext uri="{FF2B5EF4-FFF2-40B4-BE49-F238E27FC236}">
                    <a16:creationId xmlns:a16="http://schemas.microsoft.com/office/drawing/2014/main" id="{DCC88357-7F2C-1CE9-751D-315A7EA9B21A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>
                <a:extLst>
                  <a:ext uri="{FF2B5EF4-FFF2-40B4-BE49-F238E27FC236}">
                    <a16:creationId xmlns:a16="http://schemas.microsoft.com/office/drawing/2014/main" id="{E8DCC9D8-BB20-C5CC-4BFC-CF387F4E05A5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>
                <a:extLst>
                  <a:ext uri="{FF2B5EF4-FFF2-40B4-BE49-F238E27FC236}">
                    <a16:creationId xmlns:a16="http://schemas.microsoft.com/office/drawing/2014/main" id="{9DAA4C41-20DF-F72D-478E-697A9BF94C6B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>
                <a:extLst>
                  <a:ext uri="{FF2B5EF4-FFF2-40B4-BE49-F238E27FC236}">
                    <a16:creationId xmlns:a16="http://schemas.microsoft.com/office/drawing/2014/main" id="{EAD5C500-A0A0-3823-D43D-22D6616D1A40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>
                <a:extLst>
                  <a:ext uri="{FF2B5EF4-FFF2-40B4-BE49-F238E27FC236}">
                    <a16:creationId xmlns:a16="http://schemas.microsoft.com/office/drawing/2014/main" id="{6BDF9BF7-47B8-E32B-C76E-89653A360E3B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>
                <a:extLst>
                  <a:ext uri="{FF2B5EF4-FFF2-40B4-BE49-F238E27FC236}">
                    <a16:creationId xmlns:a16="http://schemas.microsoft.com/office/drawing/2014/main" id="{0FD50851-CAFF-7704-FA68-E547BED1893B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>
                <a:extLst>
                  <a:ext uri="{FF2B5EF4-FFF2-40B4-BE49-F238E27FC236}">
                    <a16:creationId xmlns:a16="http://schemas.microsoft.com/office/drawing/2014/main" id="{9362BF24-BBC9-38F8-17D3-B86D31207EBD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>
                <a:extLst>
                  <a:ext uri="{FF2B5EF4-FFF2-40B4-BE49-F238E27FC236}">
                    <a16:creationId xmlns:a16="http://schemas.microsoft.com/office/drawing/2014/main" id="{FD33C792-4593-5F6D-E107-1852D3FB4C67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>
                <a:extLst>
                  <a:ext uri="{FF2B5EF4-FFF2-40B4-BE49-F238E27FC236}">
                    <a16:creationId xmlns:a16="http://schemas.microsoft.com/office/drawing/2014/main" id="{F328800B-DAC6-EA05-609F-D3A33BAE4974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>
                <a:extLst>
                  <a:ext uri="{FF2B5EF4-FFF2-40B4-BE49-F238E27FC236}">
                    <a16:creationId xmlns:a16="http://schemas.microsoft.com/office/drawing/2014/main" id="{7A7C939C-D6F7-9983-E8C8-62D4FC5D73EF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>
                <a:extLst>
                  <a:ext uri="{FF2B5EF4-FFF2-40B4-BE49-F238E27FC236}">
                    <a16:creationId xmlns:a16="http://schemas.microsoft.com/office/drawing/2014/main" id="{811CF24F-53FF-AA33-0870-F2056EED57CA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>
                <a:extLst>
                  <a:ext uri="{FF2B5EF4-FFF2-40B4-BE49-F238E27FC236}">
                    <a16:creationId xmlns:a16="http://schemas.microsoft.com/office/drawing/2014/main" id="{373C11CD-06C8-F2BA-2F55-1AD3EA20319F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>
                <a:extLst>
                  <a:ext uri="{FF2B5EF4-FFF2-40B4-BE49-F238E27FC236}">
                    <a16:creationId xmlns:a16="http://schemas.microsoft.com/office/drawing/2014/main" id="{8F18626E-EC94-33E4-060F-B6AEA88B1491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>
                <a:extLst>
                  <a:ext uri="{FF2B5EF4-FFF2-40B4-BE49-F238E27FC236}">
                    <a16:creationId xmlns:a16="http://schemas.microsoft.com/office/drawing/2014/main" id="{F49770F4-91B9-6E08-E2FB-12BE97AA8857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>
                <a:extLst>
                  <a:ext uri="{FF2B5EF4-FFF2-40B4-BE49-F238E27FC236}">
                    <a16:creationId xmlns:a16="http://schemas.microsoft.com/office/drawing/2014/main" id="{E7897296-1CEC-45AB-26CD-FD0D7BD5BFCC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>
                <a:extLst>
                  <a:ext uri="{FF2B5EF4-FFF2-40B4-BE49-F238E27FC236}">
                    <a16:creationId xmlns:a16="http://schemas.microsoft.com/office/drawing/2014/main" id="{691B2D2F-B641-9F87-AF00-88BCA1E572EC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>
                <a:extLst>
                  <a:ext uri="{FF2B5EF4-FFF2-40B4-BE49-F238E27FC236}">
                    <a16:creationId xmlns:a16="http://schemas.microsoft.com/office/drawing/2014/main" id="{8412B230-6914-71E7-058B-2AF7F496D774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>
                <a:extLst>
                  <a:ext uri="{FF2B5EF4-FFF2-40B4-BE49-F238E27FC236}">
                    <a16:creationId xmlns:a16="http://schemas.microsoft.com/office/drawing/2014/main" id="{E2DD963C-917B-F9BF-BD56-1A25470F259A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>
                <a:extLst>
                  <a:ext uri="{FF2B5EF4-FFF2-40B4-BE49-F238E27FC236}">
                    <a16:creationId xmlns:a16="http://schemas.microsoft.com/office/drawing/2014/main" id="{1DFAB566-9C6D-8FD9-F82E-A58B5F0BABF4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>
                <a:extLst>
                  <a:ext uri="{FF2B5EF4-FFF2-40B4-BE49-F238E27FC236}">
                    <a16:creationId xmlns:a16="http://schemas.microsoft.com/office/drawing/2014/main" id="{43087B20-20F4-7F5F-5467-7823A69A6E7B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>
                <a:extLst>
                  <a:ext uri="{FF2B5EF4-FFF2-40B4-BE49-F238E27FC236}">
                    <a16:creationId xmlns:a16="http://schemas.microsoft.com/office/drawing/2014/main" id="{4FFBF751-65BE-1086-D4D2-7D981135ACA0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>
                <a:extLst>
                  <a:ext uri="{FF2B5EF4-FFF2-40B4-BE49-F238E27FC236}">
                    <a16:creationId xmlns:a16="http://schemas.microsoft.com/office/drawing/2014/main" id="{7829DBAE-9D2F-0E80-02F4-D5C43B30A936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>
                <a:extLst>
                  <a:ext uri="{FF2B5EF4-FFF2-40B4-BE49-F238E27FC236}">
                    <a16:creationId xmlns:a16="http://schemas.microsoft.com/office/drawing/2014/main" id="{D14BBECF-57FA-F51A-90C3-C586B67291D1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>
                <a:extLst>
                  <a:ext uri="{FF2B5EF4-FFF2-40B4-BE49-F238E27FC236}">
                    <a16:creationId xmlns:a16="http://schemas.microsoft.com/office/drawing/2014/main" id="{2BD4D146-337E-22E3-FE51-27884CE24ED8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>
                <a:extLst>
                  <a:ext uri="{FF2B5EF4-FFF2-40B4-BE49-F238E27FC236}">
                    <a16:creationId xmlns:a16="http://schemas.microsoft.com/office/drawing/2014/main" id="{240D1478-38E7-9820-414B-2883E0CAD66C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>
                <a:extLst>
                  <a:ext uri="{FF2B5EF4-FFF2-40B4-BE49-F238E27FC236}">
                    <a16:creationId xmlns:a16="http://schemas.microsoft.com/office/drawing/2014/main" id="{CDBE35B7-219D-19A6-AC12-2028AB3827D3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CC3BFD9-B73D-5C91-60E3-EF2EC7416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1038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CBAFC33B-8771-06B1-E396-52697BD5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>
            <a:extLst>
              <a:ext uri="{FF2B5EF4-FFF2-40B4-BE49-F238E27FC236}">
                <a16:creationId xmlns:a16="http://schemas.microsoft.com/office/drawing/2014/main" id="{CD4C0868-FFF3-3744-8E3B-35867F74AF5C}"/>
              </a:ext>
            </a:extLst>
          </p:cNvPr>
          <p:cNvSpPr/>
          <p:nvPr/>
        </p:nvSpPr>
        <p:spPr>
          <a:xfrm>
            <a:off x="5633574" y="107895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>
            <a:extLst>
              <a:ext uri="{FF2B5EF4-FFF2-40B4-BE49-F238E27FC236}">
                <a16:creationId xmlns:a16="http://schemas.microsoft.com/office/drawing/2014/main" id="{9B046410-E26E-B857-DA9E-7EA98AA0E14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33574" y="107895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04" name="Google Shape;404;p37">
            <a:extLst>
              <a:ext uri="{FF2B5EF4-FFF2-40B4-BE49-F238E27FC236}">
                <a16:creationId xmlns:a16="http://schemas.microsoft.com/office/drawing/2014/main" id="{52BDAC1C-E439-5066-7237-0AFB809770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49234" y="371925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Apache JMeter</a:t>
            </a:r>
            <a:endParaRPr dirty="0"/>
          </a:p>
        </p:txBody>
      </p:sp>
      <p:sp>
        <p:nvSpPr>
          <p:cNvPr id="405" name="Google Shape;405;p37">
            <a:extLst>
              <a:ext uri="{FF2B5EF4-FFF2-40B4-BE49-F238E27FC236}">
                <a16:creationId xmlns:a16="http://schemas.microsoft.com/office/drawing/2014/main" id="{C87D7D2E-9395-4281-045D-A958AA49A6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8520" y="2056969"/>
            <a:ext cx="6233160" cy="115288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Performance Testing</a:t>
            </a:r>
          </a:p>
        </p:txBody>
      </p:sp>
      <p:pic>
        <p:nvPicPr>
          <p:cNvPr id="23554" name="Picture 2" descr="JMeter Tutorial For Beginners - OctoPerf">
            <a:extLst>
              <a:ext uri="{FF2B5EF4-FFF2-40B4-BE49-F238E27FC236}">
                <a16:creationId xmlns:a16="http://schemas.microsoft.com/office/drawing/2014/main" id="{B39FECFB-6FF3-2377-E94C-2A1C5949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57" y="1971751"/>
            <a:ext cx="3640454" cy="18202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9727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247D3E66-E278-206D-618F-CF0DFE597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>
            <a:extLst>
              <a:ext uri="{FF2B5EF4-FFF2-40B4-BE49-F238E27FC236}">
                <a16:creationId xmlns:a16="http://schemas.microsoft.com/office/drawing/2014/main" id="{EF1BA770-83AC-EFFD-7F8B-0E67EEF3A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249" y="237090"/>
            <a:ext cx="7217691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sz="4400" dirty="0"/>
              <a:t>Performance Testing</a:t>
            </a:r>
          </a:p>
        </p:txBody>
      </p:sp>
      <p:sp>
        <p:nvSpPr>
          <p:cNvPr id="447" name="Google Shape;447;p38">
            <a:extLst>
              <a:ext uri="{FF2B5EF4-FFF2-40B4-BE49-F238E27FC236}">
                <a16:creationId xmlns:a16="http://schemas.microsoft.com/office/drawing/2014/main" id="{AFB0EF8F-F928-37CE-1B94-BD48296D0C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060" y="1370919"/>
            <a:ext cx="4316964" cy="379767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example, we tested how the system performs when 100 users try to book at the same time .We measured: Response time Requests per second System stability under load</a:t>
            </a:r>
          </a:p>
        </p:txBody>
      </p:sp>
      <p:grpSp>
        <p:nvGrpSpPr>
          <p:cNvPr id="448" name="Google Shape;448;p38">
            <a:extLst>
              <a:ext uri="{FF2B5EF4-FFF2-40B4-BE49-F238E27FC236}">
                <a16:creationId xmlns:a16="http://schemas.microsoft.com/office/drawing/2014/main" id="{1F92DB79-E09F-ACBB-F68C-B9FF10227F5C}"/>
              </a:ext>
            </a:extLst>
          </p:cNvPr>
          <p:cNvGrpSpPr/>
          <p:nvPr/>
        </p:nvGrpSpPr>
        <p:grpSpPr>
          <a:xfrm>
            <a:off x="5151878" y="1445485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>
              <a:extLst>
                <a:ext uri="{FF2B5EF4-FFF2-40B4-BE49-F238E27FC236}">
                  <a16:creationId xmlns:a16="http://schemas.microsoft.com/office/drawing/2014/main" id="{33C5C62E-A5B1-D079-0302-65B5FFB951D9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>
              <a:extLst>
                <a:ext uri="{FF2B5EF4-FFF2-40B4-BE49-F238E27FC236}">
                  <a16:creationId xmlns:a16="http://schemas.microsoft.com/office/drawing/2014/main" id="{F0AC552B-FBBA-F1F2-95FB-B8462C4D95DA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>
              <a:extLst>
                <a:ext uri="{FF2B5EF4-FFF2-40B4-BE49-F238E27FC236}">
                  <a16:creationId xmlns:a16="http://schemas.microsoft.com/office/drawing/2014/main" id="{6C3D5E1B-136A-5432-919D-378569A74A40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>
              <a:extLst>
                <a:ext uri="{FF2B5EF4-FFF2-40B4-BE49-F238E27FC236}">
                  <a16:creationId xmlns:a16="http://schemas.microsoft.com/office/drawing/2014/main" id="{12E14A5A-63D0-2CD9-DEC4-7404FEE81657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>
              <a:extLst>
                <a:ext uri="{FF2B5EF4-FFF2-40B4-BE49-F238E27FC236}">
                  <a16:creationId xmlns:a16="http://schemas.microsoft.com/office/drawing/2014/main" id="{23DC29D7-3864-478E-EAA3-5DD7304EA991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>
              <a:extLst>
                <a:ext uri="{FF2B5EF4-FFF2-40B4-BE49-F238E27FC236}">
                  <a16:creationId xmlns:a16="http://schemas.microsoft.com/office/drawing/2014/main" id="{C10666C7-0832-6F56-0569-D642D34B0CFF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>
              <a:extLst>
                <a:ext uri="{FF2B5EF4-FFF2-40B4-BE49-F238E27FC236}">
                  <a16:creationId xmlns:a16="http://schemas.microsoft.com/office/drawing/2014/main" id="{3DE939AE-C925-E26C-BFEF-D350F59BE5BA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>
              <a:extLst>
                <a:ext uri="{FF2B5EF4-FFF2-40B4-BE49-F238E27FC236}">
                  <a16:creationId xmlns:a16="http://schemas.microsoft.com/office/drawing/2014/main" id="{536640FD-6225-D501-FFF1-3E55CA63F7DB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>
              <a:extLst>
                <a:ext uri="{FF2B5EF4-FFF2-40B4-BE49-F238E27FC236}">
                  <a16:creationId xmlns:a16="http://schemas.microsoft.com/office/drawing/2014/main" id="{D7682CFC-1AD3-5DFA-B341-D45893EFBB8C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>
                <a:extLst>
                  <a:ext uri="{FF2B5EF4-FFF2-40B4-BE49-F238E27FC236}">
                    <a16:creationId xmlns:a16="http://schemas.microsoft.com/office/drawing/2014/main" id="{E8EFA09B-694D-362B-2042-710DDEF43F9C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>
                <a:extLst>
                  <a:ext uri="{FF2B5EF4-FFF2-40B4-BE49-F238E27FC236}">
                    <a16:creationId xmlns:a16="http://schemas.microsoft.com/office/drawing/2014/main" id="{1E25B534-5352-121A-571C-F600AE942219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>
                <a:extLst>
                  <a:ext uri="{FF2B5EF4-FFF2-40B4-BE49-F238E27FC236}">
                    <a16:creationId xmlns:a16="http://schemas.microsoft.com/office/drawing/2014/main" id="{EE15BB40-8BAC-B2EC-1636-819A77CB2AC0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>
                <a:extLst>
                  <a:ext uri="{FF2B5EF4-FFF2-40B4-BE49-F238E27FC236}">
                    <a16:creationId xmlns:a16="http://schemas.microsoft.com/office/drawing/2014/main" id="{27282DC0-C29C-20EA-0633-E01082D92B66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>
                <a:extLst>
                  <a:ext uri="{FF2B5EF4-FFF2-40B4-BE49-F238E27FC236}">
                    <a16:creationId xmlns:a16="http://schemas.microsoft.com/office/drawing/2014/main" id="{97F53394-7EF2-D75C-8567-5C36DAE9A134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>
                <a:extLst>
                  <a:ext uri="{FF2B5EF4-FFF2-40B4-BE49-F238E27FC236}">
                    <a16:creationId xmlns:a16="http://schemas.microsoft.com/office/drawing/2014/main" id="{8E4AA0C3-1874-C719-23C2-F646BBF087C4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>
                <a:extLst>
                  <a:ext uri="{FF2B5EF4-FFF2-40B4-BE49-F238E27FC236}">
                    <a16:creationId xmlns:a16="http://schemas.microsoft.com/office/drawing/2014/main" id="{7E57204B-C863-7572-8423-51C238D154BC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>
                <a:extLst>
                  <a:ext uri="{FF2B5EF4-FFF2-40B4-BE49-F238E27FC236}">
                    <a16:creationId xmlns:a16="http://schemas.microsoft.com/office/drawing/2014/main" id="{797C570E-6AFE-9E0D-188A-5B47E2062EBB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>
                <a:extLst>
                  <a:ext uri="{FF2B5EF4-FFF2-40B4-BE49-F238E27FC236}">
                    <a16:creationId xmlns:a16="http://schemas.microsoft.com/office/drawing/2014/main" id="{E8E404F2-C8E0-53BE-4274-60D4546B0073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>
                <a:extLst>
                  <a:ext uri="{FF2B5EF4-FFF2-40B4-BE49-F238E27FC236}">
                    <a16:creationId xmlns:a16="http://schemas.microsoft.com/office/drawing/2014/main" id="{B2C2B6CD-3E6F-C503-E88F-B8FB0FC4C643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>
                <a:extLst>
                  <a:ext uri="{FF2B5EF4-FFF2-40B4-BE49-F238E27FC236}">
                    <a16:creationId xmlns:a16="http://schemas.microsoft.com/office/drawing/2014/main" id="{88DEB2CF-BCF5-91A1-5384-E30FC24EC202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>
                <a:extLst>
                  <a:ext uri="{FF2B5EF4-FFF2-40B4-BE49-F238E27FC236}">
                    <a16:creationId xmlns:a16="http://schemas.microsoft.com/office/drawing/2014/main" id="{A7741EAC-FA1F-BA9E-88E4-640203F2A1F6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>
                <a:extLst>
                  <a:ext uri="{FF2B5EF4-FFF2-40B4-BE49-F238E27FC236}">
                    <a16:creationId xmlns:a16="http://schemas.microsoft.com/office/drawing/2014/main" id="{35D6F1AF-7A56-836B-0E2F-3596D139613D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>
                <a:extLst>
                  <a:ext uri="{FF2B5EF4-FFF2-40B4-BE49-F238E27FC236}">
                    <a16:creationId xmlns:a16="http://schemas.microsoft.com/office/drawing/2014/main" id="{D20B84B9-9639-E710-FB13-92B811EF42B7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>
                <a:extLst>
                  <a:ext uri="{FF2B5EF4-FFF2-40B4-BE49-F238E27FC236}">
                    <a16:creationId xmlns:a16="http://schemas.microsoft.com/office/drawing/2014/main" id="{851DC35E-DB40-3574-5028-B53D36DB63B4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>
                <a:extLst>
                  <a:ext uri="{FF2B5EF4-FFF2-40B4-BE49-F238E27FC236}">
                    <a16:creationId xmlns:a16="http://schemas.microsoft.com/office/drawing/2014/main" id="{85A97916-FF6E-5C39-BC3C-9CCD02637B97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>
                <a:extLst>
                  <a:ext uri="{FF2B5EF4-FFF2-40B4-BE49-F238E27FC236}">
                    <a16:creationId xmlns:a16="http://schemas.microsoft.com/office/drawing/2014/main" id="{9B0FA62C-4B52-8EA5-64D6-56E22CFE2E5F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>
                <a:extLst>
                  <a:ext uri="{FF2B5EF4-FFF2-40B4-BE49-F238E27FC236}">
                    <a16:creationId xmlns:a16="http://schemas.microsoft.com/office/drawing/2014/main" id="{E0AF6A63-5C6D-5552-3532-70E1E9B6B894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>
                <a:extLst>
                  <a:ext uri="{FF2B5EF4-FFF2-40B4-BE49-F238E27FC236}">
                    <a16:creationId xmlns:a16="http://schemas.microsoft.com/office/drawing/2014/main" id="{521E051B-8E9C-D13C-4153-168FFEADF4C6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>
                <a:extLst>
                  <a:ext uri="{FF2B5EF4-FFF2-40B4-BE49-F238E27FC236}">
                    <a16:creationId xmlns:a16="http://schemas.microsoft.com/office/drawing/2014/main" id="{265F4182-22EC-7C16-244B-CF9D1F3F4AD4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>
                <a:extLst>
                  <a:ext uri="{FF2B5EF4-FFF2-40B4-BE49-F238E27FC236}">
                    <a16:creationId xmlns:a16="http://schemas.microsoft.com/office/drawing/2014/main" id="{FE060CB4-7368-5850-0AB0-5C2FEB474F91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>
                <a:extLst>
                  <a:ext uri="{FF2B5EF4-FFF2-40B4-BE49-F238E27FC236}">
                    <a16:creationId xmlns:a16="http://schemas.microsoft.com/office/drawing/2014/main" id="{023AF678-A752-8438-45DA-25E659C68C9E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>
                <a:extLst>
                  <a:ext uri="{FF2B5EF4-FFF2-40B4-BE49-F238E27FC236}">
                    <a16:creationId xmlns:a16="http://schemas.microsoft.com/office/drawing/2014/main" id="{80C35F1E-FCCB-DA4D-FA6C-9139168A54ED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>
                <a:extLst>
                  <a:ext uri="{FF2B5EF4-FFF2-40B4-BE49-F238E27FC236}">
                    <a16:creationId xmlns:a16="http://schemas.microsoft.com/office/drawing/2014/main" id="{64A565A3-3799-5B89-9739-C756799A97F6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>
                <a:extLst>
                  <a:ext uri="{FF2B5EF4-FFF2-40B4-BE49-F238E27FC236}">
                    <a16:creationId xmlns:a16="http://schemas.microsoft.com/office/drawing/2014/main" id="{A632B2C7-2704-30A9-F09B-33FEF8753F0B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>
                <a:extLst>
                  <a:ext uri="{FF2B5EF4-FFF2-40B4-BE49-F238E27FC236}">
                    <a16:creationId xmlns:a16="http://schemas.microsoft.com/office/drawing/2014/main" id="{16F92BEE-4350-764A-7660-4A65B1F456B4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>
                <a:extLst>
                  <a:ext uri="{FF2B5EF4-FFF2-40B4-BE49-F238E27FC236}">
                    <a16:creationId xmlns:a16="http://schemas.microsoft.com/office/drawing/2014/main" id="{70D2CAE8-34B0-6B8D-4FBF-15AA76FC90E9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>
                <a:extLst>
                  <a:ext uri="{FF2B5EF4-FFF2-40B4-BE49-F238E27FC236}">
                    <a16:creationId xmlns:a16="http://schemas.microsoft.com/office/drawing/2014/main" id="{0A22699A-7D1A-5C8E-C86A-166BA91F80E0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>
                <a:extLst>
                  <a:ext uri="{FF2B5EF4-FFF2-40B4-BE49-F238E27FC236}">
                    <a16:creationId xmlns:a16="http://schemas.microsoft.com/office/drawing/2014/main" id="{77617A16-B775-4C47-5C41-F069FE56FCEB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>
                <a:extLst>
                  <a:ext uri="{FF2B5EF4-FFF2-40B4-BE49-F238E27FC236}">
                    <a16:creationId xmlns:a16="http://schemas.microsoft.com/office/drawing/2014/main" id="{8830A545-1F07-BD9A-54E1-892A3C348D17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>
                <a:extLst>
                  <a:ext uri="{FF2B5EF4-FFF2-40B4-BE49-F238E27FC236}">
                    <a16:creationId xmlns:a16="http://schemas.microsoft.com/office/drawing/2014/main" id="{964DC996-9A40-71BE-21B3-7FFDF19FB81D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>
                <a:extLst>
                  <a:ext uri="{FF2B5EF4-FFF2-40B4-BE49-F238E27FC236}">
                    <a16:creationId xmlns:a16="http://schemas.microsoft.com/office/drawing/2014/main" id="{832E12B1-4450-707A-642E-2DE34ABE24E5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>
                <a:extLst>
                  <a:ext uri="{FF2B5EF4-FFF2-40B4-BE49-F238E27FC236}">
                    <a16:creationId xmlns:a16="http://schemas.microsoft.com/office/drawing/2014/main" id="{5B7C0790-B2FC-53E5-3BC1-212D46037FC1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>
                <a:extLst>
                  <a:ext uri="{FF2B5EF4-FFF2-40B4-BE49-F238E27FC236}">
                    <a16:creationId xmlns:a16="http://schemas.microsoft.com/office/drawing/2014/main" id="{D87A8DA9-919E-4298-A27C-39C9EDC28B8A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>
                <a:extLst>
                  <a:ext uri="{FF2B5EF4-FFF2-40B4-BE49-F238E27FC236}">
                    <a16:creationId xmlns:a16="http://schemas.microsoft.com/office/drawing/2014/main" id="{E484D599-68AE-4815-4786-A4566C24B3A5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>
                <a:extLst>
                  <a:ext uri="{FF2B5EF4-FFF2-40B4-BE49-F238E27FC236}">
                    <a16:creationId xmlns:a16="http://schemas.microsoft.com/office/drawing/2014/main" id="{387371F0-5097-ACDF-81B6-AEBF73BDF08B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>
                <a:extLst>
                  <a:ext uri="{FF2B5EF4-FFF2-40B4-BE49-F238E27FC236}">
                    <a16:creationId xmlns:a16="http://schemas.microsoft.com/office/drawing/2014/main" id="{7A8FE24C-4919-803C-30BC-419972C9EA91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>
                <a:extLst>
                  <a:ext uri="{FF2B5EF4-FFF2-40B4-BE49-F238E27FC236}">
                    <a16:creationId xmlns:a16="http://schemas.microsoft.com/office/drawing/2014/main" id="{69707A7D-989D-7037-C4A8-7BD19BA08EDB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>
                <a:extLst>
                  <a:ext uri="{FF2B5EF4-FFF2-40B4-BE49-F238E27FC236}">
                    <a16:creationId xmlns:a16="http://schemas.microsoft.com/office/drawing/2014/main" id="{190E274C-FB47-4D3A-F284-516BAB611BEA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>
                <a:extLst>
                  <a:ext uri="{FF2B5EF4-FFF2-40B4-BE49-F238E27FC236}">
                    <a16:creationId xmlns:a16="http://schemas.microsoft.com/office/drawing/2014/main" id="{17907993-5644-BEF4-4E11-E811296E4F01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>
                <a:extLst>
                  <a:ext uri="{FF2B5EF4-FFF2-40B4-BE49-F238E27FC236}">
                    <a16:creationId xmlns:a16="http://schemas.microsoft.com/office/drawing/2014/main" id="{DA0BC13D-838A-4C73-EEFF-20DCEEE4EC00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>
                <a:extLst>
                  <a:ext uri="{FF2B5EF4-FFF2-40B4-BE49-F238E27FC236}">
                    <a16:creationId xmlns:a16="http://schemas.microsoft.com/office/drawing/2014/main" id="{01DC2635-F56A-6542-867D-98D17EA51B51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>
                <a:extLst>
                  <a:ext uri="{FF2B5EF4-FFF2-40B4-BE49-F238E27FC236}">
                    <a16:creationId xmlns:a16="http://schemas.microsoft.com/office/drawing/2014/main" id="{36E1CAD0-BC8F-2755-7E7C-EA69D7355421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>
                <a:extLst>
                  <a:ext uri="{FF2B5EF4-FFF2-40B4-BE49-F238E27FC236}">
                    <a16:creationId xmlns:a16="http://schemas.microsoft.com/office/drawing/2014/main" id="{4010FDAB-C1B0-D3D3-075B-B87CC0254CC7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>
                <a:extLst>
                  <a:ext uri="{FF2B5EF4-FFF2-40B4-BE49-F238E27FC236}">
                    <a16:creationId xmlns:a16="http://schemas.microsoft.com/office/drawing/2014/main" id="{8D798D2E-8DBF-02A4-5E5F-8E6B56227D8B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>
                <a:extLst>
                  <a:ext uri="{FF2B5EF4-FFF2-40B4-BE49-F238E27FC236}">
                    <a16:creationId xmlns:a16="http://schemas.microsoft.com/office/drawing/2014/main" id="{FF4B58CB-1453-9D10-E4BB-384553920D36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>
                <a:extLst>
                  <a:ext uri="{FF2B5EF4-FFF2-40B4-BE49-F238E27FC236}">
                    <a16:creationId xmlns:a16="http://schemas.microsoft.com/office/drawing/2014/main" id="{248ABF86-DEBA-6EF6-854E-AB840E1094DA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>
                <a:extLst>
                  <a:ext uri="{FF2B5EF4-FFF2-40B4-BE49-F238E27FC236}">
                    <a16:creationId xmlns:a16="http://schemas.microsoft.com/office/drawing/2014/main" id="{28A3EA8B-F173-6782-E71C-0102CF62DD02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>
                <a:extLst>
                  <a:ext uri="{FF2B5EF4-FFF2-40B4-BE49-F238E27FC236}">
                    <a16:creationId xmlns:a16="http://schemas.microsoft.com/office/drawing/2014/main" id="{657ACE72-A8BC-91AC-4DCE-E1ACE2F0B161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>
                <a:extLst>
                  <a:ext uri="{FF2B5EF4-FFF2-40B4-BE49-F238E27FC236}">
                    <a16:creationId xmlns:a16="http://schemas.microsoft.com/office/drawing/2014/main" id="{F0C3D809-7496-B419-FC06-54A541450B26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>
                <a:extLst>
                  <a:ext uri="{FF2B5EF4-FFF2-40B4-BE49-F238E27FC236}">
                    <a16:creationId xmlns:a16="http://schemas.microsoft.com/office/drawing/2014/main" id="{B98B42FB-2599-EE8C-2700-2F0E927A9B5A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>
                <a:extLst>
                  <a:ext uri="{FF2B5EF4-FFF2-40B4-BE49-F238E27FC236}">
                    <a16:creationId xmlns:a16="http://schemas.microsoft.com/office/drawing/2014/main" id="{837F967C-4610-741B-C554-53B23FEC65E4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6069E2D-3448-8012-8E29-F9D67B6C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  <p:sp>
        <p:nvSpPr>
          <p:cNvPr id="3" name="Rectangle 2">
            <a:hlinkClick r:id="rId4" action="ppaction://hlinkfile"/>
            <a:extLst>
              <a:ext uri="{FF2B5EF4-FFF2-40B4-BE49-F238E27FC236}">
                <a16:creationId xmlns:a16="http://schemas.microsoft.com/office/drawing/2014/main" id="{20F3D760-8338-BDA4-C748-01A00F9D523A}"/>
              </a:ext>
            </a:extLst>
          </p:cNvPr>
          <p:cNvSpPr/>
          <p:nvPr/>
        </p:nvSpPr>
        <p:spPr>
          <a:xfrm>
            <a:off x="5858843" y="4453385"/>
            <a:ext cx="2264580" cy="379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 Report </a:t>
            </a:r>
          </a:p>
        </p:txBody>
      </p:sp>
    </p:spTree>
    <p:extLst>
      <p:ext uri="{BB962C8B-B14F-4D97-AF65-F5344CB8AC3E}">
        <p14:creationId xmlns:p14="http://schemas.microsoft.com/office/powerpoint/2010/main" val="403342043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4C78DAF9-A959-3E0C-0EE9-D5C68CB6C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>
            <a:extLst>
              <a:ext uri="{FF2B5EF4-FFF2-40B4-BE49-F238E27FC236}">
                <a16:creationId xmlns:a16="http://schemas.microsoft.com/office/drawing/2014/main" id="{010930EB-31A5-1B1A-03DD-8306ED7C2939}"/>
              </a:ext>
            </a:extLst>
          </p:cNvPr>
          <p:cNvSpPr/>
          <p:nvPr/>
        </p:nvSpPr>
        <p:spPr>
          <a:xfrm>
            <a:off x="5633574" y="107895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>
            <a:extLst>
              <a:ext uri="{FF2B5EF4-FFF2-40B4-BE49-F238E27FC236}">
                <a16:creationId xmlns:a16="http://schemas.microsoft.com/office/drawing/2014/main" id="{0157550A-ABD7-0A05-1ACC-63C5BF00C15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33574" y="107895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04" name="Google Shape;404;p37">
            <a:extLst>
              <a:ext uri="{FF2B5EF4-FFF2-40B4-BE49-F238E27FC236}">
                <a16:creationId xmlns:a16="http://schemas.microsoft.com/office/drawing/2014/main" id="{A3AB3109-B091-6D8A-3FD9-7647A3F4F9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49234" y="371925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Jenkins </a:t>
            </a:r>
            <a:endParaRPr dirty="0"/>
          </a:p>
        </p:txBody>
      </p:sp>
      <p:sp>
        <p:nvSpPr>
          <p:cNvPr id="405" name="Google Shape;405;p37">
            <a:extLst>
              <a:ext uri="{FF2B5EF4-FFF2-40B4-BE49-F238E27FC236}">
                <a16:creationId xmlns:a16="http://schemas.microsoft.com/office/drawing/2014/main" id="{33B917D7-D22E-03D9-5DEA-809C8958A8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98520" y="2056969"/>
            <a:ext cx="6233160" cy="115288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CI/CD</a:t>
            </a:r>
            <a:br>
              <a:rPr lang="en-US" sz="2800" dirty="0"/>
            </a:br>
            <a:r>
              <a:rPr lang="en-US" sz="2800" dirty="0"/>
              <a:t>Continuous Integration</a:t>
            </a:r>
            <a:br>
              <a:rPr lang="en-US" sz="2800" dirty="0"/>
            </a:br>
            <a:r>
              <a:rPr lang="en-US" sz="2800" dirty="0"/>
              <a:t>Continuous Delivery</a:t>
            </a:r>
          </a:p>
        </p:txBody>
      </p:sp>
      <p:pic>
        <p:nvPicPr>
          <p:cNvPr id="1026" name="Picture 2" descr="Jenkins Logo, symbol, meaning, history, PNG, brand">
            <a:extLst>
              <a:ext uri="{FF2B5EF4-FFF2-40B4-BE49-F238E27FC236}">
                <a16:creationId xmlns:a16="http://schemas.microsoft.com/office/drawing/2014/main" id="{CE6A2DA8-FE1E-4C71-B150-C69FAFC5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1" y="1078951"/>
            <a:ext cx="3388178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75116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693BB52E-7191-0E5D-EA93-3F3C3D892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>
            <a:extLst>
              <a:ext uri="{FF2B5EF4-FFF2-40B4-BE49-F238E27FC236}">
                <a16:creationId xmlns:a16="http://schemas.microsoft.com/office/drawing/2014/main" id="{B6F09FD3-CCD8-273D-FE97-C03DC810FA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249" y="237090"/>
            <a:ext cx="7217691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</a:pPr>
            <a:r>
              <a:rPr lang="en-US" sz="4400" dirty="0"/>
              <a:t>CI/CD</a:t>
            </a:r>
          </a:p>
        </p:txBody>
      </p:sp>
      <p:sp>
        <p:nvSpPr>
          <p:cNvPr id="447" name="Google Shape;447;p38">
            <a:extLst>
              <a:ext uri="{FF2B5EF4-FFF2-40B4-BE49-F238E27FC236}">
                <a16:creationId xmlns:a16="http://schemas.microsoft.com/office/drawing/2014/main" id="{739025C6-5420-2A69-9509-4A2207A287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3060" y="1370919"/>
            <a:ext cx="4316964" cy="379767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/>
              <a:t>Faster development</a:t>
            </a:r>
            <a:r>
              <a:rPr lang="en-US" dirty="0"/>
              <a:t> – deliver features quickly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Find bugs early</a:t>
            </a:r>
            <a:r>
              <a:rPr lang="en-US" dirty="0"/>
              <a:t> – automatic testing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Less manual work</a:t>
            </a:r>
            <a:r>
              <a:rPr lang="en-US" dirty="0"/>
              <a:t> – auto build &amp; deploy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Stable releases</a:t>
            </a:r>
            <a:r>
              <a:rPr lang="en-US" dirty="0"/>
              <a:t> – fewer errors in production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Better teamwork</a:t>
            </a:r>
            <a:r>
              <a:rPr lang="en-US" dirty="0"/>
              <a:t> – clear process for dev &amp; testers</a:t>
            </a:r>
          </a:p>
        </p:txBody>
      </p:sp>
      <p:grpSp>
        <p:nvGrpSpPr>
          <p:cNvPr id="448" name="Google Shape;448;p38">
            <a:extLst>
              <a:ext uri="{FF2B5EF4-FFF2-40B4-BE49-F238E27FC236}">
                <a16:creationId xmlns:a16="http://schemas.microsoft.com/office/drawing/2014/main" id="{AA2E8334-1502-EF09-828E-EE9E5E14830D}"/>
              </a:ext>
            </a:extLst>
          </p:cNvPr>
          <p:cNvGrpSpPr/>
          <p:nvPr/>
        </p:nvGrpSpPr>
        <p:grpSpPr>
          <a:xfrm>
            <a:off x="5151878" y="1310641"/>
            <a:ext cx="3633982" cy="2917044"/>
            <a:chOff x="5247768" y="1375799"/>
            <a:chExt cx="3481584" cy="2782199"/>
          </a:xfrm>
        </p:grpSpPr>
        <p:sp>
          <p:nvSpPr>
            <p:cNvPr id="449" name="Google Shape;449;p38">
              <a:extLst>
                <a:ext uri="{FF2B5EF4-FFF2-40B4-BE49-F238E27FC236}">
                  <a16:creationId xmlns:a16="http://schemas.microsoft.com/office/drawing/2014/main" id="{9429CD4E-235B-5828-766F-BBE38F811CC1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>
              <a:extLst>
                <a:ext uri="{FF2B5EF4-FFF2-40B4-BE49-F238E27FC236}">
                  <a16:creationId xmlns:a16="http://schemas.microsoft.com/office/drawing/2014/main" id="{7B9519AF-58B3-F710-BEF6-1187758BDC6F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>
              <a:extLst>
                <a:ext uri="{FF2B5EF4-FFF2-40B4-BE49-F238E27FC236}">
                  <a16:creationId xmlns:a16="http://schemas.microsoft.com/office/drawing/2014/main" id="{F43880B5-A427-4DCA-772E-2711D17A51A3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>
              <a:extLst>
                <a:ext uri="{FF2B5EF4-FFF2-40B4-BE49-F238E27FC236}">
                  <a16:creationId xmlns:a16="http://schemas.microsoft.com/office/drawing/2014/main" id="{A5009272-C05C-5C94-078D-1BD2FC528434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>
              <a:extLst>
                <a:ext uri="{FF2B5EF4-FFF2-40B4-BE49-F238E27FC236}">
                  <a16:creationId xmlns:a16="http://schemas.microsoft.com/office/drawing/2014/main" id="{45F4033D-893B-C9BB-C879-2DACB2B93D81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>
              <a:extLst>
                <a:ext uri="{FF2B5EF4-FFF2-40B4-BE49-F238E27FC236}">
                  <a16:creationId xmlns:a16="http://schemas.microsoft.com/office/drawing/2014/main" id="{80739D10-6C93-F3EE-6495-5F0E891A5F90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>
              <a:extLst>
                <a:ext uri="{FF2B5EF4-FFF2-40B4-BE49-F238E27FC236}">
                  <a16:creationId xmlns:a16="http://schemas.microsoft.com/office/drawing/2014/main" id="{4314E5C2-8EDB-6E3A-3414-FCFEC111264B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>
              <a:extLst>
                <a:ext uri="{FF2B5EF4-FFF2-40B4-BE49-F238E27FC236}">
                  <a16:creationId xmlns:a16="http://schemas.microsoft.com/office/drawing/2014/main" id="{681E8A49-3505-EFE6-E5E8-DD4854E50BF3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>
              <a:extLst>
                <a:ext uri="{FF2B5EF4-FFF2-40B4-BE49-F238E27FC236}">
                  <a16:creationId xmlns:a16="http://schemas.microsoft.com/office/drawing/2014/main" id="{40E3DC57-5242-6FA1-5ABD-699C0BE47EAE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>
                <a:extLst>
                  <a:ext uri="{FF2B5EF4-FFF2-40B4-BE49-F238E27FC236}">
                    <a16:creationId xmlns:a16="http://schemas.microsoft.com/office/drawing/2014/main" id="{13CDA1AD-6192-928F-3B86-2778A257991E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>
                <a:extLst>
                  <a:ext uri="{FF2B5EF4-FFF2-40B4-BE49-F238E27FC236}">
                    <a16:creationId xmlns:a16="http://schemas.microsoft.com/office/drawing/2014/main" id="{8B37E855-40F7-CE4D-11BB-D55D63B0E94E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>
                <a:extLst>
                  <a:ext uri="{FF2B5EF4-FFF2-40B4-BE49-F238E27FC236}">
                    <a16:creationId xmlns:a16="http://schemas.microsoft.com/office/drawing/2014/main" id="{6E97AA4D-F163-13A5-CF0C-F1CBB0930D35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>
                <a:extLst>
                  <a:ext uri="{FF2B5EF4-FFF2-40B4-BE49-F238E27FC236}">
                    <a16:creationId xmlns:a16="http://schemas.microsoft.com/office/drawing/2014/main" id="{4833626D-B3FA-E020-4D92-32A348BD47BD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>
                <a:extLst>
                  <a:ext uri="{FF2B5EF4-FFF2-40B4-BE49-F238E27FC236}">
                    <a16:creationId xmlns:a16="http://schemas.microsoft.com/office/drawing/2014/main" id="{8E203F32-D3AE-A10F-FFD6-5DAC76B59F34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>
                <a:extLst>
                  <a:ext uri="{FF2B5EF4-FFF2-40B4-BE49-F238E27FC236}">
                    <a16:creationId xmlns:a16="http://schemas.microsoft.com/office/drawing/2014/main" id="{13ED6FE6-B446-FD44-82B6-445CE34FA10E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>
                <a:extLst>
                  <a:ext uri="{FF2B5EF4-FFF2-40B4-BE49-F238E27FC236}">
                    <a16:creationId xmlns:a16="http://schemas.microsoft.com/office/drawing/2014/main" id="{F6732D2E-F8B0-6A82-1C66-EB0E7314504F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>
                <a:extLst>
                  <a:ext uri="{FF2B5EF4-FFF2-40B4-BE49-F238E27FC236}">
                    <a16:creationId xmlns:a16="http://schemas.microsoft.com/office/drawing/2014/main" id="{E4CC4F67-5C31-0DD3-D7B4-6F686863F263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>
                <a:extLst>
                  <a:ext uri="{FF2B5EF4-FFF2-40B4-BE49-F238E27FC236}">
                    <a16:creationId xmlns:a16="http://schemas.microsoft.com/office/drawing/2014/main" id="{DD8A0A66-3752-E6F4-A533-6B9B3DAD345E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>
                <a:extLst>
                  <a:ext uri="{FF2B5EF4-FFF2-40B4-BE49-F238E27FC236}">
                    <a16:creationId xmlns:a16="http://schemas.microsoft.com/office/drawing/2014/main" id="{B3FE3F0A-F28A-057D-DD97-9174F6011145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>
                <a:extLst>
                  <a:ext uri="{FF2B5EF4-FFF2-40B4-BE49-F238E27FC236}">
                    <a16:creationId xmlns:a16="http://schemas.microsoft.com/office/drawing/2014/main" id="{529C684E-BADA-8D3B-F53D-74F2A78878E7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>
                <a:extLst>
                  <a:ext uri="{FF2B5EF4-FFF2-40B4-BE49-F238E27FC236}">
                    <a16:creationId xmlns:a16="http://schemas.microsoft.com/office/drawing/2014/main" id="{579681A9-D667-F182-9DD3-0DA9BD7B4080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>
                <a:extLst>
                  <a:ext uri="{FF2B5EF4-FFF2-40B4-BE49-F238E27FC236}">
                    <a16:creationId xmlns:a16="http://schemas.microsoft.com/office/drawing/2014/main" id="{6BFB54C5-B116-A384-BFC4-9323115F7625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>
                <a:extLst>
                  <a:ext uri="{FF2B5EF4-FFF2-40B4-BE49-F238E27FC236}">
                    <a16:creationId xmlns:a16="http://schemas.microsoft.com/office/drawing/2014/main" id="{1026C0C6-D1B8-C34B-954F-E57D615AA986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>
                <a:extLst>
                  <a:ext uri="{FF2B5EF4-FFF2-40B4-BE49-F238E27FC236}">
                    <a16:creationId xmlns:a16="http://schemas.microsoft.com/office/drawing/2014/main" id="{17455967-3BB2-AD41-4FA7-496CC58D71AE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>
                <a:extLst>
                  <a:ext uri="{FF2B5EF4-FFF2-40B4-BE49-F238E27FC236}">
                    <a16:creationId xmlns:a16="http://schemas.microsoft.com/office/drawing/2014/main" id="{7ACA7354-A8F6-90D6-EEF7-6FB84DA0CA4A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>
                <a:extLst>
                  <a:ext uri="{FF2B5EF4-FFF2-40B4-BE49-F238E27FC236}">
                    <a16:creationId xmlns:a16="http://schemas.microsoft.com/office/drawing/2014/main" id="{013E3A42-4921-16D2-C32A-28D125C0B7E5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>
                <a:extLst>
                  <a:ext uri="{FF2B5EF4-FFF2-40B4-BE49-F238E27FC236}">
                    <a16:creationId xmlns:a16="http://schemas.microsoft.com/office/drawing/2014/main" id="{3117DE73-9AC4-0157-BB00-EDCFE6DF633B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>
                <a:extLst>
                  <a:ext uri="{FF2B5EF4-FFF2-40B4-BE49-F238E27FC236}">
                    <a16:creationId xmlns:a16="http://schemas.microsoft.com/office/drawing/2014/main" id="{2549A4A3-08B9-706A-95E1-995FE0510477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>
                <a:extLst>
                  <a:ext uri="{FF2B5EF4-FFF2-40B4-BE49-F238E27FC236}">
                    <a16:creationId xmlns:a16="http://schemas.microsoft.com/office/drawing/2014/main" id="{B4F02128-7452-6A1B-DEDC-0F98DF0DC556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>
                <a:extLst>
                  <a:ext uri="{FF2B5EF4-FFF2-40B4-BE49-F238E27FC236}">
                    <a16:creationId xmlns:a16="http://schemas.microsoft.com/office/drawing/2014/main" id="{D040899F-D307-A3F9-BAC8-186AD0C4A411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>
                <a:extLst>
                  <a:ext uri="{FF2B5EF4-FFF2-40B4-BE49-F238E27FC236}">
                    <a16:creationId xmlns:a16="http://schemas.microsoft.com/office/drawing/2014/main" id="{69691499-99A5-660E-4717-F7D7C7050C34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>
                <a:extLst>
                  <a:ext uri="{FF2B5EF4-FFF2-40B4-BE49-F238E27FC236}">
                    <a16:creationId xmlns:a16="http://schemas.microsoft.com/office/drawing/2014/main" id="{051A39FF-814D-5100-9D47-15AEF5487D7C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>
                <a:extLst>
                  <a:ext uri="{FF2B5EF4-FFF2-40B4-BE49-F238E27FC236}">
                    <a16:creationId xmlns:a16="http://schemas.microsoft.com/office/drawing/2014/main" id="{A44BCC7A-06F9-E30A-D604-8530CB3E4835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>
                <a:extLst>
                  <a:ext uri="{FF2B5EF4-FFF2-40B4-BE49-F238E27FC236}">
                    <a16:creationId xmlns:a16="http://schemas.microsoft.com/office/drawing/2014/main" id="{F5C4A6EE-E130-D544-9CF0-F4891D771C20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>
                <a:extLst>
                  <a:ext uri="{FF2B5EF4-FFF2-40B4-BE49-F238E27FC236}">
                    <a16:creationId xmlns:a16="http://schemas.microsoft.com/office/drawing/2014/main" id="{79AC5931-214D-C936-9395-733F2E8AF5E7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>
                <a:extLst>
                  <a:ext uri="{FF2B5EF4-FFF2-40B4-BE49-F238E27FC236}">
                    <a16:creationId xmlns:a16="http://schemas.microsoft.com/office/drawing/2014/main" id="{7D3A06D0-42F8-9DC1-E025-9E0C1D8E4BB1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>
                <a:extLst>
                  <a:ext uri="{FF2B5EF4-FFF2-40B4-BE49-F238E27FC236}">
                    <a16:creationId xmlns:a16="http://schemas.microsoft.com/office/drawing/2014/main" id="{C948FCF1-34B8-097A-12D8-EE5A4B8BFEE6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>
                <a:extLst>
                  <a:ext uri="{FF2B5EF4-FFF2-40B4-BE49-F238E27FC236}">
                    <a16:creationId xmlns:a16="http://schemas.microsoft.com/office/drawing/2014/main" id="{02BE7A8F-3385-843E-8CD5-2CE77D4BC094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>
                <a:extLst>
                  <a:ext uri="{FF2B5EF4-FFF2-40B4-BE49-F238E27FC236}">
                    <a16:creationId xmlns:a16="http://schemas.microsoft.com/office/drawing/2014/main" id="{445195F2-FCF4-388C-69AA-8062DC57F5A5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>
                <a:extLst>
                  <a:ext uri="{FF2B5EF4-FFF2-40B4-BE49-F238E27FC236}">
                    <a16:creationId xmlns:a16="http://schemas.microsoft.com/office/drawing/2014/main" id="{FFC1C825-10F6-8657-C699-E1122DEB7296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>
                <a:extLst>
                  <a:ext uri="{FF2B5EF4-FFF2-40B4-BE49-F238E27FC236}">
                    <a16:creationId xmlns:a16="http://schemas.microsoft.com/office/drawing/2014/main" id="{2972C724-2CE7-E357-EA76-89ACB5C566A6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>
                <a:extLst>
                  <a:ext uri="{FF2B5EF4-FFF2-40B4-BE49-F238E27FC236}">
                    <a16:creationId xmlns:a16="http://schemas.microsoft.com/office/drawing/2014/main" id="{A4580B71-14E4-EE45-0941-CE7C74C043AC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>
                <a:extLst>
                  <a:ext uri="{FF2B5EF4-FFF2-40B4-BE49-F238E27FC236}">
                    <a16:creationId xmlns:a16="http://schemas.microsoft.com/office/drawing/2014/main" id="{89E103FC-DC97-158B-0140-44212DCCDBC6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>
                <a:extLst>
                  <a:ext uri="{FF2B5EF4-FFF2-40B4-BE49-F238E27FC236}">
                    <a16:creationId xmlns:a16="http://schemas.microsoft.com/office/drawing/2014/main" id="{58346F27-8F65-2F46-4C42-16C0CBF549AF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>
                <a:extLst>
                  <a:ext uri="{FF2B5EF4-FFF2-40B4-BE49-F238E27FC236}">
                    <a16:creationId xmlns:a16="http://schemas.microsoft.com/office/drawing/2014/main" id="{BC8F8E41-70E9-81BF-E549-AF1E5E08407B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>
                <a:extLst>
                  <a:ext uri="{FF2B5EF4-FFF2-40B4-BE49-F238E27FC236}">
                    <a16:creationId xmlns:a16="http://schemas.microsoft.com/office/drawing/2014/main" id="{F6BDB727-36AB-7AD4-7E3E-CACADC06F49B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>
                <a:extLst>
                  <a:ext uri="{FF2B5EF4-FFF2-40B4-BE49-F238E27FC236}">
                    <a16:creationId xmlns:a16="http://schemas.microsoft.com/office/drawing/2014/main" id="{B6632373-EF41-4D0B-A0B6-296F82E90E30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>
                <a:extLst>
                  <a:ext uri="{FF2B5EF4-FFF2-40B4-BE49-F238E27FC236}">
                    <a16:creationId xmlns:a16="http://schemas.microsoft.com/office/drawing/2014/main" id="{FC2BE773-E338-0104-1B67-046E7D260008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>
                <a:extLst>
                  <a:ext uri="{FF2B5EF4-FFF2-40B4-BE49-F238E27FC236}">
                    <a16:creationId xmlns:a16="http://schemas.microsoft.com/office/drawing/2014/main" id="{48638E70-E3D5-4A11-D1CA-71760C88F9D8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>
                <a:extLst>
                  <a:ext uri="{FF2B5EF4-FFF2-40B4-BE49-F238E27FC236}">
                    <a16:creationId xmlns:a16="http://schemas.microsoft.com/office/drawing/2014/main" id="{F950079D-5C55-4238-92EC-5D2EB0328686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>
                <a:extLst>
                  <a:ext uri="{FF2B5EF4-FFF2-40B4-BE49-F238E27FC236}">
                    <a16:creationId xmlns:a16="http://schemas.microsoft.com/office/drawing/2014/main" id="{7BC03B88-14D1-D988-A173-A25DC0E9781D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>
                <a:extLst>
                  <a:ext uri="{FF2B5EF4-FFF2-40B4-BE49-F238E27FC236}">
                    <a16:creationId xmlns:a16="http://schemas.microsoft.com/office/drawing/2014/main" id="{AFFD8DFB-6957-22D5-4CF4-B86199502687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>
                <a:extLst>
                  <a:ext uri="{FF2B5EF4-FFF2-40B4-BE49-F238E27FC236}">
                    <a16:creationId xmlns:a16="http://schemas.microsoft.com/office/drawing/2014/main" id="{914BBD28-BD57-CDCA-F5B0-4EFB4FC06413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>
                <a:extLst>
                  <a:ext uri="{FF2B5EF4-FFF2-40B4-BE49-F238E27FC236}">
                    <a16:creationId xmlns:a16="http://schemas.microsoft.com/office/drawing/2014/main" id="{C75A6E96-94E3-187A-C334-292B93F6E774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>
                <a:extLst>
                  <a:ext uri="{FF2B5EF4-FFF2-40B4-BE49-F238E27FC236}">
                    <a16:creationId xmlns:a16="http://schemas.microsoft.com/office/drawing/2014/main" id="{CFCEBBFA-0363-7499-1148-259C3B7A2E75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>
                <a:extLst>
                  <a:ext uri="{FF2B5EF4-FFF2-40B4-BE49-F238E27FC236}">
                    <a16:creationId xmlns:a16="http://schemas.microsoft.com/office/drawing/2014/main" id="{3C4F6981-E282-FD69-5AE8-87D443BD1B16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>
                <a:extLst>
                  <a:ext uri="{FF2B5EF4-FFF2-40B4-BE49-F238E27FC236}">
                    <a16:creationId xmlns:a16="http://schemas.microsoft.com/office/drawing/2014/main" id="{5B1B9447-E7DD-C7D7-62FF-D9A6643064BD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>
                <a:extLst>
                  <a:ext uri="{FF2B5EF4-FFF2-40B4-BE49-F238E27FC236}">
                    <a16:creationId xmlns:a16="http://schemas.microsoft.com/office/drawing/2014/main" id="{67542F32-1215-9468-A5E6-E4CAF0EFF8B6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>
                <a:extLst>
                  <a:ext uri="{FF2B5EF4-FFF2-40B4-BE49-F238E27FC236}">
                    <a16:creationId xmlns:a16="http://schemas.microsoft.com/office/drawing/2014/main" id="{AC94253A-F16B-DC72-2BA0-FC5A7A95B455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>
                <a:extLst>
                  <a:ext uri="{FF2B5EF4-FFF2-40B4-BE49-F238E27FC236}">
                    <a16:creationId xmlns:a16="http://schemas.microsoft.com/office/drawing/2014/main" id="{D67BE345-3987-DFA5-6750-0F1C4DCBC89B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>
                <a:extLst>
                  <a:ext uri="{FF2B5EF4-FFF2-40B4-BE49-F238E27FC236}">
                    <a16:creationId xmlns:a16="http://schemas.microsoft.com/office/drawing/2014/main" id="{3CA931F6-9C0D-3D11-E44B-06E0E46A7406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9D405C0-DA0F-E9DD-87AF-8B244F7C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7546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173968" y="456368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 For Project </a:t>
            </a:r>
            <a:endParaRPr dirty="0"/>
          </a:p>
        </p:txBody>
      </p:sp>
      <p:grpSp>
        <p:nvGrpSpPr>
          <p:cNvPr id="615" name="Google Shape;615;p40"/>
          <p:cNvGrpSpPr/>
          <p:nvPr/>
        </p:nvGrpSpPr>
        <p:grpSpPr>
          <a:xfrm>
            <a:off x="7421870" y="1153936"/>
            <a:ext cx="1399466" cy="1919431"/>
            <a:chOff x="76190" y="76211"/>
            <a:chExt cx="1399466" cy="1919431"/>
          </a:xfrm>
        </p:grpSpPr>
        <p:sp>
          <p:nvSpPr>
            <p:cNvPr id="616" name="Google Shape;616;p40"/>
            <p:cNvSpPr/>
            <p:nvPr/>
          </p:nvSpPr>
          <p:spPr>
            <a:xfrm>
              <a:off x="76190" y="76211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40"/>
            <p:cNvGrpSpPr/>
            <p:nvPr/>
          </p:nvGrpSpPr>
          <p:grpSpPr>
            <a:xfrm>
              <a:off x="228600" y="228600"/>
              <a:ext cx="1023557" cy="1199891"/>
              <a:chOff x="112075" y="-185574"/>
              <a:chExt cx="1023557" cy="1199891"/>
            </a:xfrm>
          </p:grpSpPr>
          <p:sp>
            <p:nvSpPr>
              <p:cNvPr id="618" name="Google Shape;618;p40"/>
              <p:cNvSpPr/>
              <p:nvPr/>
            </p:nvSpPr>
            <p:spPr>
              <a:xfrm>
                <a:off x="112075" y="-185574"/>
                <a:ext cx="1023557" cy="437592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89" extrusionOk="0">
                    <a:moveTo>
                      <a:pt x="14140" y="1"/>
                    </a:moveTo>
                    <a:lnTo>
                      <a:pt x="0" y="12088"/>
                    </a:lnTo>
                    <a:lnTo>
                      <a:pt x="28277" y="12088"/>
                    </a:lnTo>
                    <a:lnTo>
                      <a:pt x="141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0"/>
              <p:cNvSpPr/>
              <p:nvPr/>
            </p:nvSpPr>
            <p:spPr>
              <a:xfrm>
                <a:off x="112075" y="251967"/>
                <a:ext cx="1023557" cy="651881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8009" extrusionOk="0">
                    <a:moveTo>
                      <a:pt x="0" y="0"/>
                    </a:moveTo>
                    <a:lnTo>
                      <a:pt x="0" y="18008"/>
                    </a:lnTo>
                    <a:lnTo>
                      <a:pt x="28277" y="18008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0"/>
              <p:cNvSpPr/>
              <p:nvPr/>
            </p:nvSpPr>
            <p:spPr>
              <a:xfrm>
                <a:off x="112075" y="251967"/>
                <a:ext cx="1023557" cy="437628"/>
              </a:xfrm>
              <a:custGeom>
                <a:avLst/>
                <a:gdLst/>
                <a:ahLst/>
                <a:cxnLst/>
                <a:rect l="l" t="t" r="r" b="b"/>
                <a:pathLst>
                  <a:path w="28277" h="12090" extrusionOk="0">
                    <a:moveTo>
                      <a:pt x="0" y="0"/>
                    </a:moveTo>
                    <a:lnTo>
                      <a:pt x="14140" y="12089"/>
                    </a:lnTo>
                    <a:lnTo>
                      <a:pt x="28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0"/>
              <p:cNvSpPr/>
              <p:nvPr/>
            </p:nvSpPr>
            <p:spPr>
              <a:xfrm>
                <a:off x="245386" y="33233"/>
                <a:ext cx="756926" cy="656369"/>
              </a:xfrm>
              <a:custGeom>
                <a:avLst/>
                <a:gdLst/>
                <a:ahLst/>
                <a:cxnLst/>
                <a:rect l="l" t="t" r="r" b="b"/>
                <a:pathLst>
                  <a:path w="20911" h="18133" extrusionOk="0">
                    <a:moveTo>
                      <a:pt x="1" y="1"/>
                    </a:moveTo>
                    <a:lnTo>
                      <a:pt x="1" y="9194"/>
                    </a:lnTo>
                    <a:lnTo>
                      <a:pt x="10457" y="18132"/>
                    </a:lnTo>
                    <a:lnTo>
                      <a:pt x="20910" y="9194"/>
                    </a:lnTo>
                    <a:lnTo>
                      <a:pt x="209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636561" y="450251"/>
                <a:ext cx="499055" cy="453591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2531" extrusionOk="0">
                    <a:moveTo>
                      <a:pt x="861" y="1"/>
                    </a:moveTo>
                    <a:cubicBezTo>
                      <a:pt x="403" y="1"/>
                      <a:pt x="0" y="582"/>
                      <a:pt x="428" y="976"/>
                    </a:cubicBezTo>
                    <a:cubicBezTo>
                      <a:pt x="4626" y="4829"/>
                      <a:pt x="8828" y="8680"/>
                      <a:pt x="13028" y="12530"/>
                    </a:cubicBezTo>
                    <a:lnTo>
                      <a:pt x="13787" y="12530"/>
                    </a:lnTo>
                    <a:lnTo>
                      <a:pt x="13787" y="11659"/>
                    </a:lnTo>
                    <a:cubicBezTo>
                      <a:pt x="9606" y="7825"/>
                      <a:pt x="5426" y="3993"/>
                      <a:pt x="1247" y="159"/>
                    </a:cubicBezTo>
                    <a:cubicBezTo>
                      <a:pt x="1126" y="48"/>
                      <a:pt x="991" y="1"/>
                      <a:pt x="8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112075" y="450251"/>
                <a:ext cx="502566" cy="45362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2532" extrusionOk="0">
                    <a:moveTo>
                      <a:pt x="13023" y="1"/>
                    </a:moveTo>
                    <a:cubicBezTo>
                      <a:pt x="12893" y="1"/>
                      <a:pt x="12758" y="48"/>
                      <a:pt x="12637" y="159"/>
                    </a:cubicBezTo>
                    <a:lnTo>
                      <a:pt x="0" y="11748"/>
                    </a:lnTo>
                    <a:lnTo>
                      <a:pt x="0" y="12531"/>
                    </a:lnTo>
                    <a:lnTo>
                      <a:pt x="856" y="12531"/>
                    </a:lnTo>
                    <a:cubicBezTo>
                      <a:pt x="5055" y="8680"/>
                      <a:pt x="9256" y="4829"/>
                      <a:pt x="13455" y="977"/>
                    </a:cubicBezTo>
                    <a:cubicBezTo>
                      <a:pt x="13884" y="582"/>
                      <a:pt x="13481" y="1"/>
                      <a:pt x="130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415763" y="175195"/>
                <a:ext cx="416199" cy="409502"/>
              </a:xfrm>
              <a:custGeom>
                <a:avLst/>
                <a:gdLst/>
                <a:ahLst/>
                <a:cxnLst/>
                <a:rect l="l" t="t" r="r" b="b"/>
                <a:pathLst>
                  <a:path w="11498" h="11313" extrusionOk="0">
                    <a:moveTo>
                      <a:pt x="6551" y="1486"/>
                    </a:moveTo>
                    <a:cubicBezTo>
                      <a:pt x="8461" y="1486"/>
                      <a:pt x="10014" y="3039"/>
                      <a:pt x="10014" y="4949"/>
                    </a:cubicBezTo>
                    <a:lnTo>
                      <a:pt x="10014" y="6366"/>
                    </a:lnTo>
                    <a:cubicBezTo>
                      <a:pt x="10014" y="8275"/>
                      <a:pt x="8462" y="9828"/>
                      <a:pt x="6551" y="9828"/>
                    </a:cubicBezTo>
                    <a:lnTo>
                      <a:pt x="4946" y="9828"/>
                    </a:lnTo>
                    <a:cubicBezTo>
                      <a:pt x="3038" y="9828"/>
                      <a:pt x="1484" y="8275"/>
                      <a:pt x="1484" y="6366"/>
                    </a:cubicBezTo>
                    <a:lnTo>
                      <a:pt x="1484" y="4949"/>
                    </a:lnTo>
                    <a:cubicBezTo>
                      <a:pt x="1484" y="3039"/>
                      <a:pt x="3038" y="1486"/>
                      <a:pt x="4946" y="1486"/>
                    </a:cubicBezTo>
                    <a:close/>
                    <a:moveTo>
                      <a:pt x="4946" y="1"/>
                    </a:moveTo>
                    <a:cubicBezTo>
                      <a:pt x="2220" y="1"/>
                      <a:pt x="1" y="2220"/>
                      <a:pt x="1" y="4949"/>
                    </a:cubicBezTo>
                    <a:lnTo>
                      <a:pt x="1" y="6366"/>
                    </a:lnTo>
                    <a:cubicBezTo>
                      <a:pt x="1" y="9094"/>
                      <a:pt x="2220" y="11313"/>
                      <a:pt x="4946" y="11313"/>
                    </a:cubicBezTo>
                    <a:lnTo>
                      <a:pt x="6551" y="11313"/>
                    </a:lnTo>
                    <a:cubicBezTo>
                      <a:pt x="9278" y="11313"/>
                      <a:pt x="11498" y="9094"/>
                      <a:pt x="11498" y="6366"/>
                    </a:cubicBezTo>
                    <a:lnTo>
                      <a:pt x="11498" y="4949"/>
                    </a:lnTo>
                    <a:cubicBezTo>
                      <a:pt x="11498" y="2220"/>
                      <a:pt x="9278" y="1"/>
                      <a:pt x="6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321797" y="410182"/>
                <a:ext cx="604100" cy="604028"/>
              </a:xfrm>
              <a:custGeom>
                <a:avLst/>
                <a:gdLst/>
                <a:ahLst/>
                <a:cxnLst/>
                <a:rect l="l" t="t" r="r" b="b"/>
                <a:pathLst>
                  <a:path w="16689" h="16687" extrusionOk="0">
                    <a:moveTo>
                      <a:pt x="4853" y="0"/>
                    </a:moveTo>
                    <a:cubicBezTo>
                      <a:pt x="2184" y="0"/>
                      <a:pt x="1" y="2183"/>
                      <a:pt x="1" y="4851"/>
                    </a:cubicBezTo>
                    <a:lnTo>
                      <a:pt x="1" y="11836"/>
                    </a:lnTo>
                    <a:cubicBezTo>
                      <a:pt x="1" y="14504"/>
                      <a:pt x="2183" y="16686"/>
                      <a:pt x="4853" y="16686"/>
                    </a:cubicBezTo>
                    <a:lnTo>
                      <a:pt x="11836" y="16686"/>
                    </a:lnTo>
                    <a:cubicBezTo>
                      <a:pt x="14505" y="16686"/>
                      <a:pt x="16688" y="14504"/>
                      <a:pt x="16688" y="11836"/>
                    </a:cubicBezTo>
                    <a:lnTo>
                      <a:pt x="16688" y="4851"/>
                    </a:lnTo>
                    <a:cubicBezTo>
                      <a:pt x="16688" y="2184"/>
                      <a:pt x="14506" y="0"/>
                      <a:pt x="11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0"/>
              <p:cNvSpPr/>
              <p:nvPr/>
            </p:nvSpPr>
            <p:spPr>
              <a:xfrm>
                <a:off x="359875" y="448152"/>
                <a:ext cx="566057" cy="566165"/>
              </a:xfrm>
              <a:custGeom>
                <a:avLst/>
                <a:gdLst/>
                <a:ahLst/>
                <a:cxnLst/>
                <a:rect l="l" t="t" r="r" b="b"/>
                <a:pathLst>
                  <a:path w="15638" h="15641" extrusionOk="0">
                    <a:moveTo>
                      <a:pt x="13784" y="1"/>
                    </a:moveTo>
                    <a:lnTo>
                      <a:pt x="13784" y="1"/>
                    </a:lnTo>
                    <a:cubicBezTo>
                      <a:pt x="14440" y="829"/>
                      <a:pt x="14833" y="1869"/>
                      <a:pt x="14833" y="3001"/>
                    </a:cubicBezTo>
                    <a:lnTo>
                      <a:pt x="14833" y="9987"/>
                    </a:lnTo>
                    <a:cubicBezTo>
                      <a:pt x="14833" y="12655"/>
                      <a:pt x="12653" y="14839"/>
                      <a:pt x="9983" y="14839"/>
                    </a:cubicBezTo>
                    <a:lnTo>
                      <a:pt x="3001" y="14839"/>
                    </a:lnTo>
                    <a:cubicBezTo>
                      <a:pt x="1869" y="14839"/>
                      <a:pt x="828" y="14444"/>
                      <a:pt x="1" y="13788"/>
                    </a:cubicBezTo>
                    <a:lnTo>
                      <a:pt x="1" y="13788"/>
                    </a:lnTo>
                    <a:cubicBezTo>
                      <a:pt x="891" y="14913"/>
                      <a:pt x="2264" y="15640"/>
                      <a:pt x="3802" y="15640"/>
                    </a:cubicBezTo>
                    <a:lnTo>
                      <a:pt x="10787" y="15640"/>
                    </a:lnTo>
                    <a:cubicBezTo>
                      <a:pt x="13455" y="15640"/>
                      <a:pt x="15637" y="13457"/>
                      <a:pt x="15637" y="10788"/>
                    </a:cubicBezTo>
                    <a:lnTo>
                      <a:pt x="15637" y="3805"/>
                    </a:lnTo>
                    <a:cubicBezTo>
                      <a:pt x="15636" y="2265"/>
                      <a:pt x="14910" y="891"/>
                      <a:pt x="137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0"/>
              <p:cNvSpPr/>
              <p:nvPr/>
            </p:nvSpPr>
            <p:spPr>
              <a:xfrm>
                <a:off x="533184" y="552397"/>
                <a:ext cx="181313" cy="357125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9866" extrusionOk="0">
                    <a:moveTo>
                      <a:pt x="2506" y="0"/>
                    </a:moveTo>
                    <a:cubicBezTo>
                      <a:pt x="1122" y="0"/>
                      <a:pt x="0" y="1121"/>
                      <a:pt x="0" y="2503"/>
                    </a:cubicBezTo>
                    <a:cubicBezTo>
                      <a:pt x="0" y="3495"/>
                      <a:pt x="583" y="4344"/>
                      <a:pt x="1418" y="4751"/>
                    </a:cubicBezTo>
                    <a:lnTo>
                      <a:pt x="173" y="9441"/>
                    </a:lnTo>
                    <a:cubicBezTo>
                      <a:pt x="125" y="9674"/>
                      <a:pt x="281" y="9866"/>
                      <a:pt x="522" y="9866"/>
                    </a:cubicBezTo>
                    <a:lnTo>
                      <a:pt x="4488" y="9866"/>
                    </a:lnTo>
                    <a:cubicBezTo>
                      <a:pt x="4726" y="9866"/>
                      <a:pt x="4884" y="9674"/>
                      <a:pt x="4836" y="9441"/>
                    </a:cubicBezTo>
                    <a:lnTo>
                      <a:pt x="3591" y="4749"/>
                    </a:lnTo>
                    <a:cubicBezTo>
                      <a:pt x="4426" y="4344"/>
                      <a:pt x="5008" y="3495"/>
                      <a:pt x="5008" y="2503"/>
                    </a:cubicBezTo>
                    <a:cubicBezTo>
                      <a:pt x="5008" y="1121"/>
                      <a:pt x="3889" y="0"/>
                      <a:pt x="2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8" name="Google Shape;628;p40"/>
            <p:cNvSpPr/>
            <p:nvPr/>
          </p:nvSpPr>
          <p:spPr>
            <a:xfrm>
              <a:off x="264421" y="161587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1254225" y="20237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6200" y="1428501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88E537E-066E-3FCE-82D7-612BCA4ADD45}"/>
              </a:ext>
            </a:extLst>
          </p:cNvPr>
          <p:cNvSpPr txBox="1"/>
          <p:nvPr/>
        </p:nvSpPr>
        <p:spPr>
          <a:xfrm>
            <a:off x="316230" y="1157680"/>
            <a:ext cx="85267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URL web site </a:t>
            </a:r>
          </a:p>
          <a:p>
            <a:r>
              <a:rPr lang="en-US" dirty="0"/>
              <a:t>https://go-bus.com/?lang=en</a:t>
            </a:r>
          </a:p>
          <a:p>
            <a:endParaRPr lang="en-US" dirty="0"/>
          </a:p>
          <a:p>
            <a:r>
              <a:rPr lang="en-US" b="1" dirty="0"/>
              <a:t>URL test API post name </a:t>
            </a:r>
          </a:p>
          <a:p>
            <a:r>
              <a:rPr lang="en-US" dirty="0"/>
              <a:t>https://.postman.co/workspace/My-Workspace~d4ff0016-9ba3-42ae-8b33-16ef3e6ce4a2/collection/42565043-04fe1231-db69-4ea2-8437-19a1fc94fe37?action=</a:t>
            </a:r>
            <a:r>
              <a:rPr lang="en-US" dirty="0" err="1"/>
              <a:t>share&amp;creator</a:t>
            </a:r>
            <a:r>
              <a:rPr lang="en-US" dirty="0"/>
              <a:t>=42565043</a:t>
            </a:r>
          </a:p>
          <a:p>
            <a:endParaRPr lang="en-US" dirty="0"/>
          </a:p>
          <a:p>
            <a:r>
              <a:rPr lang="en-US" b="1" dirty="0"/>
              <a:t>URL Jira go-bus project </a:t>
            </a:r>
          </a:p>
          <a:p>
            <a:r>
              <a:rPr lang="en-US" dirty="0"/>
              <a:t>https://ahmedosmanabdeltaweb.atlassian.net/jira/software/projects/GW/boards/4?atlOrigin=eyJpIjoiZjUyYjllMTU0ODE2NGFjYTk0YTEwNTI4NzhlOGQ0MDUiLCJwIjoiaiJ9</a:t>
            </a:r>
          </a:p>
          <a:p>
            <a:endParaRPr lang="en-US" dirty="0"/>
          </a:p>
          <a:p>
            <a:r>
              <a:rPr lang="en-US" b="1" dirty="0"/>
              <a:t>URL API End point </a:t>
            </a:r>
          </a:p>
          <a:p>
            <a:r>
              <a:rPr lang="en-US" dirty="0"/>
              <a:t>https://retoolapi.dev/nfnSAn/data</a:t>
            </a:r>
          </a:p>
          <a:p>
            <a:endParaRPr lang="en-US" dirty="0"/>
          </a:p>
          <a:p>
            <a:r>
              <a:rPr lang="en-US" b="1" dirty="0"/>
              <a:t>URL Repo for Git hub Project </a:t>
            </a:r>
          </a:p>
          <a:p>
            <a:r>
              <a:rPr lang="en-US" dirty="0"/>
              <a:t>https://github.com/Ahmedosman2020/Graduation-project</a:t>
            </a:r>
          </a:p>
        </p:txBody>
      </p:sp>
    </p:spTree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59"/>
          <p:cNvSpPr txBox="1">
            <a:spLocks noGrp="1"/>
          </p:cNvSpPr>
          <p:nvPr>
            <p:ph type="ctrTitle"/>
          </p:nvPr>
        </p:nvSpPr>
        <p:spPr>
          <a:xfrm>
            <a:off x="506625" y="1452888"/>
            <a:ext cx="4680000" cy="12930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25" name="Google Shape;1725;p59"/>
          <p:cNvSpPr txBox="1">
            <a:spLocks noGrp="1"/>
          </p:cNvSpPr>
          <p:nvPr>
            <p:ph type="subTitle" idx="1"/>
          </p:nvPr>
        </p:nvSpPr>
        <p:spPr>
          <a:xfrm>
            <a:off x="571030" y="2698755"/>
            <a:ext cx="4680000" cy="1174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Software testing Team </a:t>
            </a:r>
            <a:endParaRPr dirty="0"/>
          </a:p>
        </p:txBody>
      </p:sp>
      <p:grpSp>
        <p:nvGrpSpPr>
          <p:cNvPr id="1746" name="Google Shape;1746;p59"/>
          <p:cNvGrpSpPr/>
          <p:nvPr/>
        </p:nvGrpSpPr>
        <p:grpSpPr>
          <a:xfrm>
            <a:off x="5247768" y="1375799"/>
            <a:ext cx="3481584" cy="2782199"/>
            <a:chOff x="5247768" y="1375799"/>
            <a:chExt cx="3481584" cy="2782199"/>
          </a:xfrm>
        </p:grpSpPr>
        <p:sp>
          <p:nvSpPr>
            <p:cNvPr id="1747" name="Google Shape;1747;p59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9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9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9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9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9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9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9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5" name="Google Shape;1755;p59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1756" name="Google Shape;1756;p59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9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9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9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9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9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9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9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9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9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9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9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9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9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9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59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59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59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59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59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59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59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9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9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9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9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9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9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9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9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9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9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9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9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9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9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9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9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9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9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9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9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9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9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9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9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9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9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9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9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9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9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/>
        </p:nvSpPr>
        <p:spPr>
          <a:xfrm>
            <a:off x="720000" y="1294800"/>
            <a:ext cx="770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/>
          </p:nvPr>
        </p:nvSpPr>
        <p:spPr>
          <a:xfrm>
            <a:off x="288049" y="195600"/>
            <a:ext cx="7704000" cy="676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TESTING TEAM</a:t>
            </a:r>
            <a:endParaRPr dirty="0"/>
          </a:p>
        </p:txBody>
      </p:sp>
      <p:sp>
        <p:nvSpPr>
          <p:cNvPr id="328" name="Google Shape;328;p35"/>
          <p:cNvSpPr txBox="1"/>
          <p:nvPr/>
        </p:nvSpPr>
        <p:spPr>
          <a:xfrm>
            <a:off x="4572000" y="4147800"/>
            <a:ext cx="385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29" name="Google Shape;329;p35"/>
          <p:cNvGraphicFramePr/>
          <p:nvPr>
            <p:extLst>
              <p:ext uri="{D42A27DB-BD31-4B8C-83A1-F6EECF244321}">
                <p14:modId xmlns:p14="http://schemas.microsoft.com/office/powerpoint/2010/main" val="3582614030"/>
              </p:ext>
            </p:extLst>
          </p:nvPr>
        </p:nvGraphicFramePr>
        <p:xfrm>
          <a:off x="406446" y="960120"/>
          <a:ext cx="8420100" cy="3997194"/>
        </p:xfrm>
        <a:graphic>
          <a:graphicData uri="http://schemas.openxmlformats.org/drawingml/2006/table">
            <a:tbl>
              <a:tblPr>
                <a:noFill/>
                <a:tableStyleId>{CE1545EB-74D6-4267-82A4-93B57EFEF1C8}</a:tableStyleId>
              </a:tblPr>
              <a:tblGrid>
                <a:gridCol w="282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AHMED OSMAN ABD EL TAWAB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cap="small" baseline="0" dirty="0">
                          <a:solidFill>
                            <a:schemeClr val="dk1"/>
                          </a:solidFill>
                          <a:latin typeface="Microsoft Tai Le" panose="020B0502040204020203" pitchFamily="34" charset="0"/>
                          <a:ea typeface="Montserrat Medium"/>
                          <a:cs typeface="Microsoft Tai Le" panose="020B0502040204020203" pitchFamily="34" charset="0"/>
                          <a:sym typeface="Montserrat Medium"/>
                        </a:rPr>
                        <a:t>Ahmedosmanabdeltaweb@gmail.com</a:t>
                      </a:r>
                      <a:endParaRPr sz="1600" cap="small" baseline="0" dirty="0">
                        <a:solidFill>
                          <a:schemeClr val="dk1"/>
                        </a:solidFill>
                        <a:latin typeface="Microsoft Tai Le" panose="020B0502040204020203" pitchFamily="34" charset="0"/>
                        <a:ea typeface="Montserrat Medium"/>
                        <a:cs typeface="Microsoft Tai Le" panose="020B0502040204020203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AHMED SAYED ABDUALLAH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cap="small" baseline="0" dirty="0">
                          <a:solidFill>
                            <a:schemeClr val="dk1"/>
                          </a:solidFill>
                          <a:latin typeface="Microsoft Tai Le" panose="020B0502040204020203" pitchFamily="34" charset="0"/>
                          <a:ea typeface="Montserrat Medium"/>
                          <a:cs typeface="Microsoft Tai Le" panose="020B0502040204020203" pitchFamily="34" charset="0"/>
                          <a:sym typeface="Montserrat Medium"/>
                        </a:rPr>
                        <a:t>ahmedsayed12389@gmail.com</a:t>
                      </a:r>
                      <a:endParaRPr sz="1600" cap="small" baseline="0" dirty="0">
                        <a:solidFill>
                          <a:schemeClr val="dk1"/>
                        </a:solidFill>
                        <a:latin typeface="Microsoft Tai Le" panose="020B0502040204020203" pitchFamily="34" charset="0"/>
                        <a:ea typeface="Montserrat Medium"/>
                        <a:cs typeface="Microsoft Tai Le" panose="020B0502040204020203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Asmaa Mohamed Ahmed </a:t>
                      </a:r>
                      <a:r>
                        <a:rPr lang="en-US" sz="1100" b="1" dirty="0" err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Elshafey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cap="small" baseline="0" dirty="0">
                          <a:solidFill>
                            <a:schemeClr val="dk1"/>
                          </a:solidFill>
                          <a:latin typeface="Microsoft Tai Le" panose="020B0502040204020203" pitchFamily="34" charset="0"/>
                          <a:ea typeface="Montserrat Medium"/>
                          <a:cs typeface="Microsoft Tai Le" panose="020B0502040204020203" pitchFamily="34" charset="0"/>
                          <a:sym typeface="Montserrat Medium"/>
                        </a:rPr>
                        <a:t>Dr.asmaaelshafey201585@gmail.com</a:t>
                      </a:r>
                      <a:endParaRPr sz="1600" cap="small" baseline="0" dirty="0">
                        <a:solidFill>
                          <a:schemeClr val="dk1"/>
                        </a:solidFill>
                        <a:latin typeface="Microsoft Tai Le" panose="020B0502040204020203" pitchFamily="34" charset="0"/>
                        <a:ea typeface="Montserrat Medium"/>
                        <a:cs typeface="Microsoft Tai Le" panose="020B0502040204020203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Youssef Mustafa Ramadan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cap="small" baseline="0" dirty="0">
                          <a:solidFill>
                            <a:schemeClr val="dk1"/>
                          </a:solidFill>
                          <a:latin typeface="Microsoft Tai Le" panose="020B0502040204020203" pitchFamily="34" charset="0"/>
                          <a:ea typeface="Montserrat Medium"/>
                          <a:cs typeface="Microsoft Tai Le" panose="020B0502040204020203" pitchFamily="34" charset="0"/>
                          <a:sym typeface="Montserrat Medium"/>
                        </a:rPr>
                        <a:t>202119331youssef@gmail.com</a:t>
                      </a:r>
                      <a:endParaRPr sz="1600" cap="small" baseline="0" dirty="0">
                        <a:solidFill>
                          <a:schemeClr val="dk1"/>
                        </a:solidFill>
                        <a:latin typeface="Microsoft Tai Le" panose="020B0502040204020203" pitchFamily="34" charset="0"/>
                        <a:ea typeface="Montserrat Medium"/>
                        <a:cs typeface="Microsoft Tai Le" panose="020B0502040204020203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Mohamed Mahmoud Amen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cap="small" baseline="0" dirty="0">
                          <a:solidFill>
                            <a:schemeClr val="dk1"/>
                          </a:solidFill>
                          <a:latin typeface="Microsoft Tai Le" panose="020B0502040204020203" pitchFamily="34" charset="0"/>
                          <a:ea typeface="Montserrat Medium"/>
                          <a:cs typeface="Microsoft Tai Le" panose="020B0502040204020203" pitchFamily="34" charset="0"/>
                          <a:sym typeface="Montserrat Medium"/>
                        </a:rPr>
                        <a:t>Mohamedamenmahmoud10@gmail.com</a:t>
                      </a:r>
                      <a:endParaRPr sz="1600" cap="small" baseline="0" dirty="0">
                        <a:solidFill>
                          <a:schemeClr val="dk1"/>
                        </a:solidFill>
                        <a:latin typeface="Microsoft Tai Le" panose="020B0502040204020203" pitchFamily="34" charset="0"/>
                        <a:ea typeface="Montserrat Medium"/>
                        <a:cs typeface="Microsoft Tai Le" panose="020B0502040204020203" pitchFamily="34" charset="0"/>
                        <a:sym typeface="Montserrat Medium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1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Nada Nasser Shaban Hussein </a:t>
                      </a:r>
                      <a:endParaRPr sz="11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600" cap="small" baseline="0" dirty="0">
                          <a:solidFill>
                            <a:schemeClr val="dk1"/>
                          </a:solidFill>
                          <a:latin typeface="Microsoft Tai Le" panose="020B0502040204020203" pitchFamily="34" charset="0"/>
                          <a:ea typeface="Montserrat Medium"/>
                          <a:cs typeface="Microsoft Tai Le" panose="020B0502040204020203" pitchFamily="34" charset="0"/>
                          <a:sym typeface="Montserrat Medium"/>
                        </a:rPr>
                        <a:t>nn8516319@gmail.com</a:t>
                      </a:r>
                      <a:endParaRPr sz="1600" b="1" cap="small" baseline="0" dirty="0">
                        <a:solidFill>
                          <a:schemeClr val="dk1"/>
                        </a:solidFill>
                        <a:latin typeface="Microsoft Tai Le" panose="020B0502040204020203" pitchFamily="34" charset="0"/>
                        <a:ea typeface="Montserrat"/>
                        <a:cs typeface="Microsoft Tai Le" panose="020B0502040204020203" pitchFamily="34" charset="0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4DF6AA7-B168-43E9-529D-FDE525DE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829" t="6815" r="24036" b="55852"/>
          <a:stretch/>
        </p:blipFill>
        <p:spPr>
          <a:xfrm>
            <a:off x="7289920" y="3707604"/>
            <a:ext cx="524066" cy="5595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3D4EE0E0-C7F5-57B5-7D04-BD935D228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FE583-2720-1012-EB5F-467DB232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012" t="8888" r="29247" b="41334"/>
          <a:stretch/>
        </p:blipFill>
        <p:spPr>
          <a:xfrm>
            <a:off x="7274804" y="3035047"/>
            <a:ext cx="467244" cy="5814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79C62F-6FC7-C08F-645B-88FC1F54C92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888" r="1632" b="20731"/>
          <a:stretch/>
        </p:blipFill>
        <p:spPr>
          <a:xfrm>
            <a:off x="7254240" y="2349390"/>
            <a:ext cx="483181" cy="5814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401031-B905-D42A-8F98-C69CB7DA110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086" t="3620" r="14444" b="26121"/>
          <a:stretch/>
        </p:blipFill>
        <p:spPr>
          <a:xfrm>
            <a:off x="7339622" y="4398965"/>
            <a:ext cx="467243" cy="5877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97CB7B-7930-D5B3-502B-22939D48011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5302" t="3803" r="18224" b="41289"/>
          <a:stretch/>
        </p:blipFill>
        <p:spPr>
          <a:xfrm>
            <a:off x="7186952" y="1670079"/>
            <a:ext cx="587275" cy="5979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68EB21-9FCB-F7B0-E187-CC6D0F149E2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7543" t="10382" r="20940" b="62370"/>
          <a:stretch/>
        </p:blipFill>
        <p:spPr>
          <a:xfrm>
            <a:off x="7187485" y="869021"/>
            <a:ext cx="604499" cy="7126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title"/>
          </p:nvPr>
        </p:nvSpPr>
        <p:spPr>
          <a:xfrm>
            <a:off x="620940" y="343380"/>
            <a:ext cx="4644000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414372" y="1333435"/>
            <a:ext cx="4938046" cy="1604092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GoBus is a website for booking intercity bus tickets in Egypt. We chose it because it’s widely used and provides essential services.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 dirty="0">
                <a:solidFill>
                  <a:schemeClr val="lt1"/>
                </a:solidFill>
                <a:latin typeface="Montserrat Black"/>
                <a:sym typeface="Montserrat Black"/>
              </a:rPr>
              <a:t>Our goal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to ensure the system is secure, reliable, and performs well under different conditions.</a:t>
            </a:r>
            <a:endParaRPr dirty="0"/>
          </a:p>
        </p:txBody>
      </p:sp>
      <p:grpSp>
        <p:nvGrpSpPr>
          <p:cNvPr id="448" name="Google Shape;448;p38"/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/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/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/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/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/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/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/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/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0E8A73C-4B9F-7B73-3F10-5ECFD17E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502663" y="649978"/>
            <a:ext cx="55260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TESTING PERFORMED</a:t>
            </a:r>
            <a:endParaRPr dirty="0"/>
          </a:p>
        </p:txBody>
      </p:sp>
      <p:sp>
        <p:nvSpPr>
          <p:cNvPr id="515" name="Google Shape;515;p39"/>
          <p:cNvSpPr txBox="1">
            <a:spLocks noGrp="1"/>
          </p:cNvSpPr>
          <p:nvPr>
            <p:ph type="subTitle" idx="1"/>
          </p:nvPr>
        </p:nvSpPr>
        <p:spPr>
          <a:xfrm>
            <a:off x="4172443" y="1555513"/>
            <a:ext cx="55260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API Testing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Database Testing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Manual Testing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Automation Testing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 Testing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CI/CD</a:t>
            </a:r>
            <a:endParaRPr dirty="0"/>
          </a:p>
        </p:txBody>
      </p:sp>
      <p:grpSp>
        <p:nvGrpSpPr>
          <p:cNvPr id="516" name="Google Shape;516;p39"/>
          <p:cNvGrpSpPr/>
          <p:nvPr/>
        </p:nvGrpSpPr>
        <p:grpSpPr>
          <a:xfrm>
            <a:off x="-345948" y="1389315"/>
            <a:ext cx="4620746" cy="3556754"/>
            <a:chOff x="5527089" y="1579815"/>
            <a:chExt cx="4620746" cy="3556754"/>
          </a:xfrm>
        </p:grpSpPr>
        <p:sp>
          <p:nvSpPr>
            <p:cNvPr id="517" name="Google Shape;517;p39"/>
            <p:cNvSpPr/>
            <p:nvPr/>
          </p:nvSpPr>
          <p:spPr>
            <a:xfrm>
              <a:off x="6239778" y="2099076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9124311" y="4112833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 flipH="1">
              <a:off x="9407991" y="1801714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 flipH="1">
              <a:off x="9111945" y="157981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 flipH="1">
              <a:off x="8924714" y="189792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527089" y="3925265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5983525" y="4306634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6203967" y="4021455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5" name="Google Shape;525;p39"/>
            <p:cNvGrpSpPr/>
            <p:nvPr/>
          </p:nvGrpSpPr>
          <p:grpSpPr>
            <a:xfrm>
              <a:off x="6419268" y="2175276"/>
              <a:ext cx="3428123" cy="2427848"/>
              <a:chOff x="6419268" y="2175276"/>
              <a:chExt cx="3428123" cy="2427848"/>
            </a:xfrm>
          </p:grpSpPr>
          <p:sp>
            <p:nvSpPr>
              <p:cNvPr id="526" name="Google Shape;526;p39"/>
              <p:cNvSpPr/>
              <p:nvPr/>
            </p:nvSpPr>
            <p:spPr>
              <a:xfrm>
                <a:off x="6825596" y="2683536"/>
                <a:ext cx="2463278" cy="1555605"/>
              </a:xfrm>
              <a:custGeom>
                <a:avLst/>
                <a:gdLst/>
                <a:ahLst/>
                <a:cxnLst/>
                <a:rect l="l" t="t" r="r" b="b"/>
                <a:pathLst>
                  <a:path w="109479" h="69138" extrusionOk="0">
                    <a:moveTo>
                      <a:pt x="4971" y="1"/>
                    </a:moveTo>
                    <a:cubicBezTo>
                      <a:pt x="2238" y="1"/>
                      <a:pt x="0" y="2237"/>
                      <a:pt x="0" y="4972"/>
                    </a:cubicBezTo>
                    <a:lnTo>
                      <a:pt x="0" y="64165"/>
                    </a:lnTo>
                    <a:cubicBezTo>
                      <a:pt x="0" y="66900"/>
                      <a:pt x="2237" y="69137"/>
                      <a:pt x="4971" y="69137"/>
                    </a:cubicBezTo>
                    <a:lnTo>
                      <a:pt x="104507" y="69137"/>
                    </a:lnTo>
                    <a:cubicBezTo>
                      <a:pt x="107241" y="69137"/>
                      <a:pt x="109479" y="66900"/>
                      <a:pt x="109479" y="64165"/>
                    </a:cubicBezTo>
                    <a:lnTo>
                      <a:pt x="109479" y="4972"/>
                    </a:lnTo>
                    <a:cubicBezTo>
                      <a:pt x="109479" y="2238"/>
                      <a:pt x="107243" y="1"/>
                      <a:pt x="104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6825528" y="3851398"/>
                <a:ext cx="2463323" cy="387765"/>
              </a:xfrm>
              <a:custGeom>
                <a:avLst/>
                <a:gdLst/>
                <a:ahLst/>
                <a:cxnLst/>
                <a:rect l="l" t="t" r="r" b="b"/>
                <a:pathLst>
                  <a:path w="109481" h="17234" extrusionOk="0">
                    <a:moveTo>
                      <a:pt x="1" y="1"/>
                    </a:moveTo>
                    <a:lnTo>
                      <a:pt x="1" y="12261"/>
                    </a:lnTo>
                    <a:cubicBezTo>
                      <a:pt x="1" y="14996"/>
                      <a:pt x="2240" y="17234"/>
                      <a:pt x="4972" y="17234"/>
                    </a:cubicBezTo>
                    <a:lnTo>
                      <a:pt x="104509" y="17234"/>
                    </a:lnTo>
                    <a:cubicBezTo>
                      <a:pt x="107244" y="17234"/>
                      <a:pt x="109481" y="14996"/>
                      <a:pt x="109481" y="12261"/>
                    </a:cubicBezTo>
                    <a:lnTo>
                      <a:pt x="1094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6889901" y="2748696"/>
                <a:ext cx="2334645" cy="1046768"/>
              </a:xfrm>
              <a:custGeom>
                <a:avLst/>
                <a:gdLst/>
                <a:ahLst/>
                <a:cxnLst/>
                <a:rect l="l" t="t" r="r" b="b"/>
                <a:pathLst>
                  <a:path w="103762" h="46523" extrusionOk="0">
                    <a:moveTo>
                      <a:pt x="1598" y="1"/>
                    </a:moveTo>
                    <a:cubicBezTo>
                      <a:pt x="719" y="1"/>
                      <a:pt x="1" y="720"/>
                      <a:pt x="1" y="1600"/>
                    </a:cubicBezTo>
                    <a:lnTo>
                      <a:pt x="1" y="44925"/>
                    </a:lnTo>
                    <a:cubicBezTo>
                      <a:pt x="1" y="45804"/>
                      <a:pt x="719" y="46523"/>
                      <a:pt x="1598" y="46523"/>
                    </a:cubicBezTo>
                    <a:lnTo>
                      <a:pt x="102162" y="46523"/>
                    </a:lnTo>
                    <a:cubicBezTo>
                      <a:pt x="103042" y="46523"/>
                      <a:pt x="103761" y="45804"/>
                      <a:pt x="103761" y="44925"/>
                    </a:cubicBezTo>
                    <a:lnTo>
                      <a:pt x="103761" y="1600"/>
                    </a:lnTo>
                    <a:cubicBezTo>
                      <a:pt x="103761" y="720"/>
                      <a:pt x="103042" y="1"/>
                      <a:pt x="102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7451928" y="4474648"/>
                <a:ext cx="1210613" cy="63945"/>
              </a:xfrm>
              <a:custGeom>
                <a:avLst/>
                <a:gdLst/>
                <a:ahLst/>
                <a:cxnLst/>
                <a:rect l="l" t="t" r="r" b="b"/>
                <a:pathLst>
                  <a:path w="53805" h="2842" extrusionOk="0">
                    <a:moveTo>
                      <a:pt x="1" y="1"/>
                    </a:moveTo>
                    <a:lnTo>
                      <a:pt x="1" y="2841"/>
                    </a:lnTo>
                    <a:lnTo>
                      <a:pt x="53805" y="2841"/>
                    </a:lnTo>
                    <a:lnTo>
                      <a:pt x="538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7609743" y="4239118"/>
                <a:ext cx="894960" cy="235553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10469" extrusionOk="0">
                    <a:moveTo>
                      <a:pt x="0" y="0"/>
                    </a:moveTo>
                    <a:lnTo>
                      <a:pt x="0" y="10469"/>
                    </a:lnTo>
                    <a:lnTo>
                      <a:pt x="39776" y="10469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7609743" y="4239118"/>
                <a:ext cx="894960" cy="135675"/>
              </a:xfrm>
              <a:custGeom>
                <a:avLst/>
                <a:gdLst/>
                <a:ahLst/>
                <a:cxnLst/>
                <a:rect l="l" t="t" r="r" b="b"/>
                <a:pathLst>
                  <a:path w="39776" h="6030" extrusionOk="0">
                    <a:moveTo>
                      <a:pt x="0" y="0"/>
                    </a:moveTo>
                    <a:lnTo>
                      <a:pt x="0" y="1945"/>
                    </a:lnTo>
                    <a:lnTo>
                      <a:pt x="39776" y="6030"/>
                    </a:lnTo>
                    <a:lnTo>
                      <a:pt x="397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8869338" y="3487056"/>
                <a:ext cx="978052" cy="558180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24808" extrusionOk="0">
                    <a:moveTo>
                      <a:pt x="0" y="1"/>
                    </a:moveTo>
                    <a:lnTo>
                      <a:pt x="0" y="24808"/>
                    </a:lnTo>
                    <a:lnTo>
                      <a:pt x="43469" y="24808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9"/>
              <p:cNvSpPr/>
              <p:nvPr/>
            </p:nvSpPr>
            <p:spPr>
              <a:xfrm>
                <a:off x="8869338" y="3487056"/>
                <a:ext cx="978052" cy="81225"/>
              </a:xfrm>
              <a:custGeom>
                <a:avLst/>
                <a:gdLst/>
                <a:ahLst/>
                <a:cxnLst/>
                <a:rect l="l" t="t" r="r" b="b"/>
                <a:pathLst>
                  <a:path w="43469" h="3610" extrusionOk="0">
                    <a:moveTo>
                      <a:pt x="0" y="1"/>
                    </a:moveTo>
                    <a:lnTo>
                      <a:pt x="0" y="3609"/>
                    </a:lnTo>
                    <a:lnTo>
                      <a:pt x="43469" y="3609"/>
                    </a:lnTo>
                    <a:lnTo>
                      <a:pt x="434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9"/>
              <p:cNvSpPr/>
              <p:nvPr/>
            </p:nvSpPr>
            <p:spPr>
              <a:xfrm>
                <a:off x="88985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3" y="0"/>
                      <a:pt x="0" y="234"/>
                      <a:pt x="0" y="522"/>
                    </a:cubicBezTo>
                    <a:cubicBezTo>
                      <a:pt x="0" y="808"/>
                      <a:pt x="235" y="1043"/>
                      <a:pt x="521" y="1043"/>
                    </a:cubicBezTo>
                    <a:cubicBezTo>
                      <a:pt x="807" y="1043"/>
                      <a:pt x="1042" y="808"/>
                      <a:pt x="1042" y="522"/>
                    </a:cubicBezTo>
                    <a:cubicBezTo>
                      <a:pt x="1042" y="234"/>
                      <a:pt x="807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9"/>
              <p:cNvSpPr/>
              <p:nvPr/>
            </p:nvSpPr>
            <p:spPr>
              <a:xfrm>
                <a:off x="8942643" y="3514956"/>
                <a:ext cx="23490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043" extrusionOk="0">
                    <a:moveTo>
                      <a:pt x="522" y="0"/>
                    </a:moveTo>
                    <a:cubicBezTo>
                      <a:pt x="234" y="0"/>
                      <a:pt x="1" y="234"/>
                      <a:pt x="1" y="522"/>
                    </a:cubicBezTo>
                    <a:cubicBezTo>
                      <a:pt x="1" y="808"/>
                      <a:pt x="235" y="1043"/>
                      <a:pt x="522" y="1043"/>
                    </a:cubicBezTo>
                    <a:cubicBezTo>
                      <a:pt x="810" y="1043"/>
                      <a:pt x="1044" y="808"/>
                      <a:pt x="1044" y="522"/>
                    </a:cubicBezTo>
                    <a:cubicBezTo>
                      <a:pt x="1044" y="234"/>
                      <a:pt x="810" y="0"/>
                      <a:pt x="5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9"/>
              <p:cNvSpPr/>
              <p:nvPr/>
            </p:nvSpPr>
            <p:spPr>
              <a:xfrm>
                <a:off x="8986788" y="3514956"/>
                <a:ext cx="23445" cy="23468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1043" extrusionOk="0">
                    <a:moveTo>
                      <a:pt x="521" y="0"/>
                    </a:moveTo>
                    <a:cubicBezTo>
                      <a:pt x="232" y="0"/>
                      <a:pt x="0" y="234"/>
                      <a:pt x="0" y="522"/>
                    </a:cubicBezTo>
                    <a:cubicBezTo>
                      <a:pt x="0" y="808"/>
                      <a:pt x="232" y="1043"/>
                      <a:pt x="521" y="1043"/>
                    </a:cubicBezTo>
                    <a:cubicBezTo>
                      <a:pt x="808" y="1043"/>
                      <a:pt x="1042" y="808"/>
                      <a:pt x="1042" y="522"/>
                    </a:cubicBezTo>
                    <a:cubicBezTo>
                      <a:pt x="1042" y="234"/>
                      <a:pt x="808" y="0"/>
                      <a:pt x="5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9"/>
              <p:cNvSpPr/>
              <p:nvPr/>
            </p:nvSpPr>
            <p:spPr>
              <a:xfrm>
                <a:off x="8967528" y="3662691"/>
                <a:ext cx="269280" cy="269257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1967" extrusionOk="0">
                    <a:moveTo>
                      <a:pt x="5983" y="1"/>
                    </a:moveTo>
                    <a:cubicBezTo>
                      <a:pt x="2678" y="1"/>
                      <a:pt x="1" y="2678"/>
                      <a:pt x="1" y="5983"/>
                    </a:cubicBezTo>
                    <a:cubicBezTo>
                      <a:pt x="1" y="9288"/>
                      <a:pt x="2678" y="11967"/>
                      <a:pt x="5983" y="11967"/>
                    </a:cubicBezTo>
                    <a:cubicBezTo>
                      <a:pt x="9289" y="11967"/>
                      <a:pt x="11967" y="9287"/>
                      <a:pt x="11967" y="5983"/>
                    </a:cubicBezTo>
                    <a:cubicBezTo>
                      <a:pt x="11967" y="2679"/>
                      <a:pt x="9289" y="1"/>
                      <a:pt x="59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9"/>
              <p:cNvSpPr/>
              <p:nvPr/>
            </p:nvSpPr>
            <p:spPr>
              <a:xfrm>
                <a:off x="9068868" y="3731698"/>
                <a:ext cx="66600" cy="131175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5830" extrusionOk="0">
                    <a:moveTo>
                      <a:pt x="1479" y="1"/>
                    </a:moveTo>
                    <a:cubicBezTo>
                      <a:pt x="661" y="1"/>
                      <a:pt x="1" y="663"/>
                      <a:pt x="1" y="1481"/>
                    </a:cubicBezTo>
                    <a:cubicBezTo>
                      <a:pt x="1" y="2066"/>
                      <a:pt x="343" y="2570"/>
                      <a:pt x="838" y="2807"/>
                    </a:cubicBezTo>
                    <a:lnTo>
                      <a:pt x="100" y="5579"/>
                    </a:lnTo>
                    <a:cubicBezTo>
                      <a:pt x="73" y="5716"/>
                      <a:pt x="167" y="5830"/>
                      <a:pt x="307" y="5830"/>
                    </a:cubicBezTo>
                    <a:lnTo>
                      <a:pt x="2650" y="5830"/>
                    </a:lnTo>
                    <a:cubicBezTo>
                      <a:pt x="2792" y="5830"/>
                      <a:pt x="2883" y="5717"/>
                      <a:pt x="2858" y="5579"/>
                    </a:cubicBezTo>
                    <a:lnTo>
                      <a:pt x="2123" y="2807"/>
                    </a:lnTo>
                    <a:cubicBezTo>
                      <a:pt x="2615" y="2568"/>
                      <a:pt x="2959" y="2066"/>
                      <a:pt x="2959" y="1481"/>
                    </a:cubicBezTo>
                    <a:cubicBezTo>
                      <a:pt x="2959" y="665"/>
                      <a:pt x="2297" y="1"/>
                      <a:pt x="14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9312633" y="3654186"/>
                <a:ext cx="239850" cy="16672"/>
              </a:xfrm>
              <a:custGeom>
                <a:avLst/>
                <a:gdLst/>
                <a:ahLst/>
                <a:cxnLst/>
                <a:rect l="l" t="t" r="r" b="b"/>
                <a:pathLst>
                  <a:path w="10660" h="741" extrusionOk="0">
                    <a:moveTo>
                      <a:pt x="0" y="1"/>
                    </a:moveTo>
                    <a:lnTo>
                      <a:pt x="0" y="741"/>
                    </a:lnTo>
                    <a:lnTo>
                      <a:pt x="10659" y="741"/>
                    </a:lnTo>
                    <a:lnTo>
                      <a:pt x="10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9312633" y="3698331"/>
                <a:ext cx="432810" cy="16605"/>
              </a:xfrm>
              <a:custGeom>
                <a:avLst/>
                <a:gdLst/>
                <a:ahLst/>
                <a:cxnLst/>
                <a:rect l="l" t="t" r="r" b="b"/>
                <a:pathLst>
                  <a:path w="19236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9235" y="738"/>
                    </a:lnTo>
                    <a:lnTo>
                      <a:pt x="192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9312633" y="3758451"/>
                <a:ext cx="432855" cy="92857"/>
              </a:xfrm>
              <a:custGeom>
                <a:avLst/>
                <a:gdLst/>
                <a:ahLst/>
                <a:cxnLst/>
                <a:rect l="l" t="t" r="r" b="b"/>
                <a:pathLst>
                  <a:path w="19238" h="4127" extrusionOk="0">
                    <a:moveTo>
                      <a:pt x="2780" y="0"/>
                    </a:moveTo>
                    <a:cubicBezTo>
                      <a:pt x="1250" y="0"/>
                      <a:pt x="0" y="928"/>
                      <a:pt x="0" y="2063"/>
                    </a:cubicBezTo>
                    <a:cubicBezTo>
                      <a:pt x="0" y="3198"/>
                      <a:pt x="1250" y="4127"/>
                      <a:pt x="2780" y="4127"/>
                    </a:cubicBezTo>
                    <a:lnTo>
                      <a:pt x="16459" y="4127"/>
                    </a:lnTo>
                    <a:cubicBezTo>
                      <a:pt x="17986" y="4127"/>
                      <a:pt x="19238" y="3197"/>
                      <a:pt x="19238" y="2063"/>
                    </a:cubicBezTo>
                    <a:cubicBezTo>
                      <a:pt x="19238" y="929"/>
                      <a:pt x="17986" y="0"/>
                      <a:pt x="16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9411183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5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9455283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7" y="1"/>
                    </a:moveTo>
                    <a:cubicBezTo>
                      <a:pt x="152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7" y="675"/>
                    </a:cubicBezTo>
                    <a:cubicBezTo>
                      <a:pt x="526" y="675"/>
                      <a:pt x="674" y="525"/>
                      <a:pt x="674" y="338"/>
                    </a:cubicBezTo>
                    <a:cubicBezTo>
                      <a:pt x="674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94994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9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2" y="675"/>
                      <a:pt x="339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5" y="2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9543528" y="3797263"/>
                <a:ext cx="15165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675" extrusionOk="0">
                    <a:moveTo>
                      <a:pt x="338" y="1"/>
                    </a:moveTo>
                    <a:cubicBezTo>
                      <a:pt x="151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5" y="675"/>
                      <a:pt x="673" y="525"/>
                      <a:pt x="673" y="338"/>
                    </a:cubicBezTo>
                    <a:cubicBezTo>
                      <a:pt x="673" y="152"/>
                      <a:pt x="525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9587606" y="3797263"/>
                <a:ext cx="15210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75" extrusionOk="0">
                    <a:moveTo>
                      <a:pt x="337" y="1"/>
                    </a:moveTo>
                    <a:cubicBezTo>
                      <a:pt x="151" y="1"/>
                      <a:pt x="0" y="152"/>
                      <a:pt x="0" y="338"/>
                    </a:cubicBezTo>
                    <a:cubicBezTo>
                      <a:pt x="0" y="525"/>
                      <a:pt x="151" y="675"/>
                      <a:pt x="337" y="675"/>
                    </a:cubicBezTo>
                    <a:cubicBezTo>
                      <a:pt x="526" y="675"/>
                      <a:pt x="676" y="525"/>
                      <a:pt x="676" y="338"/>
                    </a:cubicBezTo>
                    <a:cubicBezTo>
                      <a:pt x="676" y="152"/>
                      <a:pt x="526" y="2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9631728" y="3797263"/>
                <a:ext cx="15188" cy="15188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5" extrusionOk="0">
                    <a:moveTo>
                      <a:pt x="338" y="1"/>
                    </a:moveTo>
                    <a:cubicBezTo>
                      <a:pt x="153" y="1"/>
                      <a:pt x="1" y="152"/>
                      <a:pt x="1" y="338"/>
                    </a:cubicBezTo>
                    <a:cubicBezTo>
                      <a:pt x="1" y="525"/>
                      <a:pt x="153" y="675"/>
                      <a:pt x="338" y="675"/>
                    </a:cubicBezTo>
                    <a:cubicBezTo>
                      <a:pt x="524" y="675"/>
                      <a:pt x="675" y="525"/>
                      <a:pt x="675" y="338"/>
                    </a:cubicBezTo>
                    <a:cubicBezTo>
                      <a:pt x="675" y="152"/>
                      <a:pt x="526" y="2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9312633" y="3899548"/>
                <a:ext cx="203220" cy="60907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2707" extrusionOk="0">
                    <a:moveTo>
                      <a:pt x="0" y="1"/>
                    </a:moveTo>
                    <a:lnTo>
                      <a:pt x="0" y="2707"/>
                    </a:lnTo>
                    <a:lnTo>
                      <a:pt x="9031" y="2707"/>
                    </a:lnTo>
                    <a:lnTo>
                      <a:pt x="90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9339161" y="3921666"/>
                <a:ext cx="15016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740" extrusionOk="0">
                    <a:moveTo>
                      <a:pt x="1" y="1"/>
                    </a:moveTo>
                    <a:lnTo>
                      <a:pt x="1" y="739"/>
                    </a:lnTo>
                    <a:lnTo>
                      <a:pt x="6674" y="739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9034466" y="2311926"/>
                <a:ext cx="609682" cy="690503"/>
              </a:xfrm>
              <a:custGeom>
                <a:avLst/>
                <a:gdLst/>
                <a:ahLst/>
                <a:cxnLst/>
                <a:rect l="l" t="t" r="r" b="b"/>
                <a:pathLst>
                  <a:path w="27097" h="30689" extrusionOk="0">
                    <a:moveTo>
                      <a:pt x="1" y="1"/>
                    </a:moveTo>
                    <a:lnTo>
                      <a:pt x="1" y="30688"/>
                    </a:lnTo>
                    <a:lnTo>
                      <a:pt x="27097" y="30688"/>
                    </a:lnTo>
                    <a:lnTo>
                      <a:pt x="27097" y="6594"/>
                    </a:lnTo>
                    <a:lnTo>
                      <a:pt x="209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9506876" y="2311926"/>
                <a:ext cx="137273" cy="148365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6594" extrusionOk="0">
                    <a:moveTo>
                      <a:pt x="0" y="1"/>
                    </a:moveTo>
                    <a:lnTo>
                      <a:pt x="0" y="6594"/>
                    </a:lnTo>
                    <a:lnTo>
                      <a:pt x="6101" y="659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9100728" y="2413468"/>
                <a:ext cx="342293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15212" y="862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9100728" y="2481913"/>
                <a:ext cx="342293" cy="19463"/>
              </a:xfrm>
              <a:custGeom>
                <a:avLst/>
                <a:gdLst/>
                <a:ahLst/>
                <a:cxnLst/>
                <a:rect l="l" t="t" r="r" b="b"/>
                <a:pathLst>
                  <a:path w="15213" h="865" extrusionOk="0">
                    <a:moveTo>
                      <a:pt x="0" y="1"/>
                    </a:moveTo>
                    <a:lnTo>
                      <a:pt x="0" y="865"/>
                    </a:lnTo>
                    <a:lnTo>
                      <a:pt x="15212" y="865"/>
                    </a:lnTo>
                    <a:lnTo>
                      <a:pt x="152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9100728" y="255038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9100728" y="2618826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9100728" y="2687271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9100728" y="275573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9100728" y="2824183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9100728" y="2892628"/>
                <a:ext cx="488318" cy="19417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63" extrusionOk="0">
                    <a:moveTo>
                      <a:pt x="0" y="1"/>
                    </a:moveTo>
                    <a:lnTo>
                      <a:pt x="0" y="862"/>
                    </a:lnTo>
                    <a:lnTo>
                      <a:pt x="21703" y="862"/>
                    </a:lnTo>
                    <a:lnTo>
                      <a:pt x="2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493383" y="3609546"/>
                <a:ext cx="670410" cy="426938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8975" extrusionOk="0">
                    <a:moveTo>
                      <a:pt x="1" y="1"/>
                    </a:moveTo>
                    <a:lnTo>
                      <a:pt x="1" y="18975"/>
                    </a:lnTo>
                    <a:lnTo>
                      <a:pt x="29795" y="18975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493383" y="3609546"/>
                <a:ext cx="670410" cy="286605"/>
              </a:xfrm>
              <a:custGeom>
                <a:avLst/>
                <a:gdLst/>
                <a:ahLst/>
                <a:cxnLst/>
                <a:rect l="l" t="t" r="r" b="b"/>
                <a:pathLst>
                  <a:path w="29796" h="12738" extrusionOk="0">
                    <a:moveTo>
                      <a:pt x="1" y="1"/>
                    </a:moveTo>
                    <a:lnTo>
                      <a:pt x="14900" y="12737"/>
                    </a:lnTo>
                    <a:lnTo>
                      <a:pt x="297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493383" y="3739371"/>
                <a:ext cx="329175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630" h="13205" extrusionOk="0">
                    <a:moveTo>
                      <a:pt x="13722" y="1"/>
                    </a:moveTo>
                    <a:cubicBezTo>
                      <a:pt x="13585" y="1"/>
                      <a:pt x="13444" y="50"/>
                      <a:pt x="13316" y="168"/>
                    </a:cubicBezTo>
                    <a:cubicBezTo>
                      <a:pt x="8877" y="4239"/>
                      <a:pt x="4441" y="8308"/>
                      <a:pt x="1" y="12379"/>
                    </a:cubicBezTo>
                    <a:lnTo>
                      <a:pt x="1" y="13205"/>
                    </a:lnTo>
                    <a:lnTo>
                      <a:pt x="903" y="13205"/>
                    </a:lnTo>
                    <a:cubicBezTo>
                      <a:pt x="5328" y="9144"/>
                      <a:pt x="9752" y="5089"/>
                      <a:pt x="14178" y="1028"/>
                    </a:cubicBezTo>
                    <a:cubicBezTo>
                      <a:pt x="14629" y="614"/>
                      <a:pt x="14205" y="1"/>
                      <a:pt x="137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866816" y="3386143"/>
                <a:ext cx="505282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0460" extrusionOk="0">
                    <a:moveTo>
                      <a:pt x="11226" y="2319"/>
                    </a:moveTo>
                    <a:cubicBezTo>
                      <a:pt x="13251" y="2319"/>
                      <a:pt x="15275" y="3090"/>
                      <a:pt x="16820" y="4634"/>
                    </a:cubicBezTo>
                    <a:cubicBezTo>
                      <a:pt x="19910" y="7726"/>
                      <a:pt x="19910" y="12734"/>
                      <a:pt x="16820" y="15821"/>
                    </a:cubicBezTo>
                    <a:cubicBezTo>
                      <a:pt x="15275" y="17366"/>
                      <a:pt x="13250" y="18138"/>
                      <a:pt x="11225" y="18138"/>
                    </a:cubicBezTo>
                    <a:cubicBezTo>
                      <a:pt x="9201" y="18138"/>
                      <a:pt x="7177" y="17367"/>
                      <a:pt x="5633" y="15822"/>
                    </a:cubicBezTo>
                    <a:cubicBezTo>
                      <a:pt x="2546" y="12734"/>
                      <a:pt x="2546" y="7726"/>
                      <a:pt x="5633" y="4634"/>
                    </a:cubicBezTo>
                    <a:cubicBezTo>
                      <a:pt x="7178" y="3090"/>
                      <a:pt x="9202" y="2319"/>
                      <a:pt x="11226" y="2319"/>
                    </a:cubicBezTo>
                    <a:close/>
                    <a:moveTo>
                      <a:pt x="11226" y="0"/>
                    </a:moveTo>
                    <a:cubicBezTo>
                      <a:pt x="8608" y="0"/>
                      <a:pt x="5991" y="998"/>
                      <a:pt x="3994" y="2995"/>
                    </a:cubicBezTo>
                    <a:cubicBezTo>
                      <a:pt x="0" y="6991"/>
                      <a:pt x="0" y="13467"/>
                      <a:pt x="3994" y="17463"/>
                    </a:cubicBezTo>
                    <a:cubicBezTo>
                      <a:pt x="5991" y="19461"/>
                      <a:pt x="8610" y="20459"/>
                      <a:pt x="11228" y="20459"/>
                    </a:cubicBezTo>
                    <a:cubicBezTo>
                      <a:pt x="13846" y="20459"/>
                      <a:pt x="16465" y="19461"/>
                      <a:pt x="18462" y="17463"/>
                    </a:cubicBezTo>
                    <a:cubicBezTo>
                      <a:pt x="22457" y="13470"/>
                      <a:pt x="22457" y="6991"/>
                      <a:pt x="18462" y="2997"/>
                    </a:cubicBezTo>
                    <a:cubicBezTo>
                      <a:pt x="16463" y="999"/>
                      <a:pt x="13844" y="0"/>
                      <a:pt x="112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924078" y="3438298"/>
                <a:ext cx="390735" cy="355972"/>
              </a:xfrm>
              <a:custGeom>
                <a:avLst/>
                <a:gdLst/>
                <a:ahLst/>
                <a:cxnLst/>
                <a:rect l="l" t="t" r="r" b="b"/>
                <a:pathLst>
                  <a:path w="17366" h="15821" extrusionOk="0">
                    <a:moveTo>
                      <a:pt x="8681" y="1"/>
                    </a:moveTo>
                    <a:cubicBezTo>
                      <a:pt x="6657" y="1"/>
                      <a:pt x="4633" y="772"/>
                      <a:pt x="3088" y="2316"/>
                    </a:cubicBezTo>
                    <a:cubicBezTo>
                      <a:pt x="1" y="5408"/>
                      <a:pt x="1" y="10416"/>
                      <a:pt x="3088" y="13504"/>
                    </a:cubicBezTo>
                    <a:cubicBezTo>
                      <a:pt x="4632" y="15049"/>
                      <a:pt x="6656" y="15820"/>
                      <a:pt x="8680" y="15820"/>
                    </a:cubicBezTo>
                    <a:cubicBezTo>
                      <a:pt x="10705" y="15820"/>
                      <a:pt x="12730" y="15048"/>
                      <a:pt x="14275" y="13503"/>
                    </a:cubicBezTo>
                    <a:cubicBezTo>
                      <a:pt x="17365" y="10416"/>
                      <a:pt x="17365" y="5408"/>
                      <a:pt x="14275" y="2316"/>
                    </a:cubicBezTo>
                    <a:cubicBezTo>
                      <a:pt x="12730" y="772"/>
                      <a:pt x="10706" y="1"/>
                      <a:pt x="86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225241" y="3722136"/>
                <a:ext cx="226418" cy="226372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10061" extrusionOk="0">
                    <a:moveTo>
                      <a:pt x="1782" y="0"/>
                    </a:moveTo>
                    <a:lnTo>
                      <a:pt x="1" y="1781"/>
                    </a:lnTo>
                    <a:lnTo>
                      <a:pt x="8282" y="10061"/>
                    </a:lnTo>
                    <a:lnTo>
                      <a:pt x="10063" y="8281"/>
                    </a:lnTo>
                    <a:lnTo>
                      <a:pt x="17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7371423" y="3868341"/>
                <a:ext cx="80235" cy="80168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3563" extrusionOk="0">
                    <a:moveTo>
                      <a:pt x="1785" y="0"/>
                    </a:moveTo>
                    <a:lnTo>
                      <a:pt x="1" y="1783"/>
                    </a:lnTo>
                    <a:lnTo>
                      <a:pt x="1785" y="3563"/>
                    </a:lnTo>
                    <a:lnTo>
                      <a:pt x="3566" y="1783"/>
                    </a:lnTo>
                    <a:lnTo>
                      <a:pt x="178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013088" y="3518848"/>
                <a:ext cx="212648" cy="190035"/>
              </a:xfrm>
              <a:custGeom>
                <a:avLst/>
                <a:gdLst/>
                <a:ahLst/>
                <a:cxnLst/>
                <a:rect l="l" t="t" r="r" b="b"/>
                <a:pathLst>
                  <a:path w="9451" h="8446" extrusionOk="0">
                    <a:moveTo>
                      <a:pt x="4726" y="1"/>
                    </a:moveTo>
                    <a:cubicBezTo>
                      <a:pt x="3911" y="1"/>
                      <a:pt x="3251" y="661"/>
                      <a:pt x="3251" y="1474"/>
                    </a:cubicBezTo>
                    <a:cubicBezTo>
                      <a:pt x="3251" y="1778"/>
                      <a:pt x="3343" y="2062"/>
                      <a:pt x="3503" y="2296"/>
                    </a:cubicBezTo>
                    <a:cubicBezTo>
                      <a:pt x="3299" y="2458"/>
                      <a:pt x="3113" y="2659"/>
                      <a:pt x="2953" y="2892"/>
                    </a:cubicBezTo>
                    <a:cubicBezTo>
                      <a:pt x="2359" y="2519"/>
                      <a:pt x="1766" y="2146"/>
                      <a:pt x="1172" y="1774"/>
                    </a:cubicBezTo>
                    <a:cubicBezTo>
                      <a:pt x="1125" y="1745"/>
                      <a:pt x="1080" y="1732"/>
                      <a:pt x="1037" y="1732"/>
                    </a:cubicBezTo>
                    <a:cubicBezTo>
                      <a:pt x="812" y="1732"/>
                      <a:pt x="666" y="2077"/>
                      <a:pt x="906" y="2228"/>
                    </a:cubicBezTo>
                    <a:cubicBezTo>
                      <a:pt x="1501" y="2602"/>
                      <a:pt x="2096" y="2974"/>
                      <a:pt x="2691" y="3348"/>
                    </a:cubicBezTo>
                    <a:cubicBezTo>
                      <a:pt x="2483" y="3785"/>
                      <a:pt x="2355" y="4293"/>
                      <a:pt x="2330" y="4840"/>
                    </a:cubicBezTo>
                    <a:cubicBezTo>
                      <a:pt x="1665" y="4771"/>
                      <a:pt x="1001" y="4701"/>
                      <a:pt x="337" y="4633"/>
                    </a:cubicBezTo>
                    <a:cubicBezTo>
                      <a:pt x="326" y="4631"/>
                      <a:pt x="315" y="4631"/>
                      <a:pt x="305" y="4631"/>
                    </a:cubicBezTo>
                    <a:cubicBezTo>
                      <a:pt x="1" y="4631"/>
                      <a:pt x="13" y="5124"/>
                      <a:pt x="337" y="5158"/>
                    </a:cubicBezTo>
                    <a:lnTo>
                      <a:pt x="2338" y="5367"/>
                    </a:lnTo>
                    <a:cubicBezTo>
                      <a:pt x="2374" y="5839"/>
                      <a:pt x="2490" y="6281"/>
                      <a:pt x="2663" y="6670"/>
                    </a:cubicBezTo>
                    <a:lnTo>
                      <a:pt x="1238" y="8001"/>
                    </a:lnTo>
                    <a:cubicBezTo>
                      <a:pt x="1045" y="8181"/>
                      <a:pt x="1227" y="8446"/>
                      <a:pt x="1434" y="8446"/>
                    </a:cubicBezTo>
                    <a:cubicBezTo>
                      <a:pt x="1494" y="8446"/>
                      <a:pt x="1555" y="8424"/>
                      <a:pt x="1610" y="8372"/>
                    </a:cubicBezTo>
                    <a:cubicBezTo>
                      <a:pt x="2049" y="7963"/>
                      <a:pt x="2488" y="7554"/>
                      <a:pt x="2927" y="7146"/>
                    </a:cubicBezTo>
                    <a:cubicBezTo>
                      <a:pt x="3366" y="7806"/>
                      <a:pt x="4010" y="8223"/>
                      <a:pt x="4726" y="8223"/>
                    </a:cubicBezTo>
                    <a:cubicBezTo>
                      <a:pt x="5442" y="8223"/>
                      <a:pt x="6084" y="7806"/>
                      <a:pt x="6525" y="7146"/>
                    </a:cubicBezTo>
                    <a:cubicBezTo>
                      <a:pt x="6963" y="7555"/>
                      <a:pt x="7401" y="7965"/>
                      <a:pt x="7841" y="8372"/>
                    </a:cubicBezTo>
                    <a:cubicBezTo>
                      <a:pt x="7896" y="8424"/>
                      <a:pt x="7957" y="8446"/>
                      <a:pt x="8017" y="8446"/>
                    </a:cubicBezTo>
                    <a:cubicBezTo>
                      <a:pt x="8224" y="8446"/>
                      <a:pt x="8407" y="8181"/>
                      <a:pt x="8214" y="8001"/>
                    </a:cubicBezTo>
                    <a:lnTo>
                      <a:pt x="6787" y="6671"/>
                    </a:lnTo>
                    <a:cubicBezTo>
                      <a:pt x="6963" y="6282"/>
                      <a:pt x="7077" y="5841"/>
                      <a:pt x="7114" y="5367"/>
                    </a:cubicBezTo>
                    <a:lnTo>
                      <a:pt x="9114" y="5158"/>
                    </a:lnTo>
                    <a:cubicBezTo>
                      <a:pt x="9438" y="5123"/>
                      <a:pt x="9451" y="4630"/>
                      <a:pt x="9146" y="4630"/>
                    </a:cubicBezTo>
                    <a:cubicBezTo>
                      <a:pt x="9136" y="4630"/>
                      <a:pt x="9125" y="4630"/>
                      <a:pt x="9114" y="4631"/>
                    </a:cubicBezTo>
                    <a:cubicBezTo>
                      <a:pt x="8450" y="4701"/>
                      <a:pt x="7785" y="4768"/>
                      <a:pt x="7121" y="4838"/>
                    </a:cubicBezTo>
                    <a:cubicBezTo>
                      <a:pt x="7096" y="4292"/>
                      <a:pt x="6967" y="3784"/>
                      <a:pt x="6760" y="3348"/>
                    </a:cubicBezTo>
                    <a:cubicBezTo>
                      <a:pt x="7356" y="2974"/>
                      <a:pt x="7951" y="2602"/>
                      <a:pt x="8546" y="2228"/>
                    </a:cubicBezTo>
                    <a:cubicBezTo>
                      <a:pt x="8786" y="2077"/>
                      <a:pt x="8640" y="1732"/>
                      <a:pt x="8415" y="1732"/>
                    </a:cubicBezTo>
                    <a:cubicBezTo>
                      <a:pt x="8372" y="1732"/>
                      <a:pt x="8326" y="1745"/>
                      <a:pt x="8279" y="1774"/>
                    </a:cubicBezTo>
                    <a:cubicBezTo>
                      <a:pt x="7685" y="2146"/>
                      <a:pt x="7091" y="2519"/>
                      <a:pt x="6498" y="2892"/>
                    </a:cubicBezTo>
                    <a:cubicBezTo>
                      <a:pt x="6337" y="2661"/>
                      <a:pt x="6154" y="2458"/>
                      <a:pt x="5948" y="2296"/>
                    </a:cubicBezTo>
                    <a:cubicBezTo>
                      <a:pt x="6107" y="2062"/>
                      <a:pt x="6200" y="1778"/>
                      <a:pt x="6200" y="1474"/>
                    </a:cubicBezTo>
                    <a:cubicBezTo>
                      <a:pt x="6200" y="661"/>
                      <a:pt x="5539" y="1"/>
                      <a:pt x="47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559016" y="2352763"/>
                <a:ext cx="645502" cy="731115"/>
              </a:xfrm>
              <a:custGeom>
                <a:avLst/>
                <a:gdLst/>
                <a:ahLst/>
                <a:cxnLst/>
                <a:rect l="l" t="t" r="r" b="b"/>
                <a:pathLst>
                  <a:path w="28689" h="32494" extrusionOk="0">
                    <a:moveTo>
                      <a:pt x="0" y="0"/>
                    </a:moveTo>
                    <a:lnTo>
                      <a:pt x="0" y="32493"/>
                    </a:lnTo>
                    <a:lnTo>
                      <a:pt x="28689" y="32493"/>
                    </a:lnTo>
                    <a:lnTo>
                      <a:pt x="28689" y="6980"/>
                    </a:lnTo>
                    <a:lnTo>
                      <a:pt x="222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059168" y="2352763"/>
                <a:ext cx="145350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6460" h="6980" extrusionOk="0">
                    <a:moveTo>
                      <a:pt x="1" y="0"/>
                    </a:moveTo>
                    <a:lnTo>
                      <a:pt x="1" y="6980"/>
                    </a:lnTo>
                    <a:lnTo>
                      <a:pt x="6460" y="69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29193" y="2460268"/>
                <a:ext cx="362385" cy="20520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2" extrusionOk="0">
                    <a:moveTo>
                      <a:pt x="0" y="1"/>
                    </a:moveTo>
                    <a:lnTo>
                      <a:pt x="0" y="912"/>
                    </a:lnTo>
                    <a:lnTo>
                      <a:pt x="16105" y="912"/>
                    </a:lnTo>
                    <a:lnTo>
                      <a:pt x="161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629193" y="2532741"/>
                <a:ext cx="36238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16106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16105" y="913"/>
                    </a:lnTo>
                    <a:lnTo>
                      <a:pt x="16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6629193" y="260521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6629193" y="2677686"/>
                <a:ext cx="517005" cy="20565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4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6629193" y="2750181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629193" y="282265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0"/>
                    </a:moveTo>
                    <a:lnTo>
                      <a:pt x="0" y="912"/>
                    </a:lnTo>
                    <a:lnTo>
                      <a:pt x="22977" y="912"/>
                    </a:lnTo>
                    <a:lnTo>
                      <a:pt x="229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629193" y="2895103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629193" y="2967598"/>
                <a:ext cx="517005" cy="20542"/>
              </a:xfrm>
              <a:custGeom>
                <a:avLst/>
                <a:gdLst/>
                <a:ahLst/>
                <a:cxnLst/>
                <a:rect l="l" t="t" r="r" b="b"/>
                <a:pathLst>
                  <a:path w="22978" h="913" extrusionOk="0">
                    <a:moveTo>
                      <a:pt x="0" y="1"/>
                    </a:moveTo>
                    <a:lnTo>
                      <a:pt x="0" y="913"/>
                    </a:lnTo>
                    <a:lnTo>
                      <a:pt x="22977" y="913"/>
                    </a:lnTo>
                    <a:lnTo>
                      <a:pt x="22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7757748" y="2175298"/>
                <a:ext cx="580973" cy="416723"/>
              </a:xfrm>
              <a:custGeom>
                <a:avLst/>
                <a:gdLst/>
                <a:ahLst/>
                <a:cxnLst/>
                <a:rect l="l" t="t" r="r" b="b"/>
                <a:pathLst>
                  <a:path w="25821" h="18521" extrusionOk="0">
                    <a:moveTo>
                      <a:pt x="12910" y="0"/>
                    </a:moveTo>
                    <a:cubicBezTo>
                      <a:pt x="12051" y="0"/>
                      <a:pt x="11192" y="480"/>
                      <a:pt x="10541" y="1439"/>
                    </a:cubicBezTo>
                    <a:lnTo>
                      <a:pt x="1303" y="15034"/>
                    </a:lnTo>
                    <a:cubicBezTo>
                      <a:pt x="0" y="16952"/>
                      <a:pt x="831" y="18521"/>
                      <a:pt x="3150" y="18521"/>
                    </a:cubicBezTo>
                    <a:lnTo>
                      <a:pt x="22669" y="18521"/>
                    </a:lnTo>
                    <a:cubicBezTo>
                      <a:pt x="24988" y="18521"/>
                      <a:pt x="25820" y="16951"/>
                      <a:pt x="24517" y="15034"/>
                    </a:cubicBezTo>
                    <a:lnTo>
                      <a:pt x="15279" y="1439"/>
                    </a:lnTo>
                    <a:cubicBezTo>
                      <a:pt x="14628" y="480"/>
                      <a:pt x="13769" y="0"/>
                      <a:pt x="129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8034003" y="2175276"/>
                <a:ext cx="304718" cy="416745"/>
              </a:xfrm>
              <a:custGeom>
                <a:avLst/>
                <a:gdLst/>
                <a:ahLst/>
                <a:cxnLst/>
                <a:rect l="l" t="t" r="r" b="b"/>
                <a:pathLst>
                  <a:path w="13543" h="18522" extrusionOk="0">
                    <a:moveTo>
                      <a:pt x="631" y="1"/>
                    </a:moveTo>
                    <a:cubicBezTo>
                      <a:pt x="420" y="1"/>
                      <a:pt x="208" y="30"/>
                      <a:pt x="0" y="88"/>
                    </a:cubicBezTo>
                    <a:cubicBezTo>
                      <a:pt x="636" y="268"/>
                      <a:pt x="1244" y="716"/>
                      <a:pt x="1736" y="1440"/>
                    </a:cubicBezTo>
                    <a:lnTo>
                      <a:pt x="10973" y="15035"/>
                    </a:lnTo>
                    <a:cubicBezTo>
                      <a:pt x="12277" y="16953"/>
                      <a:pt x="11444" y="18522"/>
                      <a:pt x="9127" y="18522"/>
                    </a:cubicBezTo>
                    <a:lnTo>
                      <a:pt x="10391" y="18522"/>
                    </a:lnTo>
                    <a:cubicBezTo>
                      <a:pt x="12710" y="18522"/>
                      <a:pt x="13542" y="16953"/>
                      <a:pt x="12239" y="15035"/>
                    </a:cubicBezTo>
                    <a:lnTo>
                      <a:pt x="3001" y="1440"/>
                    </a:lnTo>
                    <a:cubicBezTo>
                      <a:pt x="2349" y="480"/>
                      <a:pt x="1490" y="1"/>
                      <a:pt x="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8029031" y="2278866"/>
                <a:ext cx="38385" cy="20754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9224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5"/>
                    </a:cubicBezTo>
                    <a:lnTo>
                      <a:pt x="1" y="8371"/>
                    </a:lnTo>
                    <a:cubicBezTo>
                      <a:pt x="1" y="8843"/>
                      <a:pt x="382" y="9224"/>
                      <a:pt x="853" y="9224"/>
                    </a:cubicBezTo>
                    <a:cubicBezTo>
                      <a:pt x="1323" y="9224"/>
                      <a:pt x="1706" y="8843"/>
                      <a:pt x="1706" y="8371"/>
                    </a:cubicBezTo>
                    <a:lnTo>
                      <a:pt x="1706" y="855"/>
                    </a:lnTo>
                    <a:cubicBezTo>
                      <a:pt x="1706" y="383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8029031" y="2503776"/>
                <a:ext cx="38385" cy="38430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708" extrusionOk="0">
                    <a:moveTo>
                      <a:pt x="853" y="1"/>
                    </a:moveTo>
                    <a:cubicBezTo>
                      <a:pt x="382" y="1"/>
                      <a:pt x="1" y="383"/>
                      <a:pt x="1" y="853"/>
                    </a:cubicBezTo>
                    <a:cubicBezTo>
                      <a:pt x="1" y="1325"/>
                      <a:pt x="382" y="1707"/>
                      <a:pt x="853" y="1707"/>
                    </a:cubicBezTo>
                    <a:cubicBezTo>
                      <a:pt x="1323" y="1707"/>
                      <a:pt x="1706" y="1325"/>
                      <a:pt x="1706" y="853"/>
                    </a:cubicBezTo>
                    <a:cubicBezTo>
                      <a:pt x="1706" y="382"/>
                      <a:pt x="1325" y="1"/>
                      <a:pt x="8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836913" y="3739371"/>
                <a:ext cx="326880" cy="297113"/>
              </a:xfrm>
              <a:custGeom>
                <a:avLst/>
                <a:gdLst/>
                <a:ahLst/>
                <a:cxnLst/>
                <a:rect l="l" t="t" r="r" b="b"/>
                <a:pathLst>
                  <a:path w="14528" h="13205" extrusionOk="0">
                    <a:moveTo>
                      <a:pt x="906" y="1"/>
                    </a:moveTo>
                    <a:cubicBezTo>
                      <a:pt x="424" y="1"/>
                      <a:pt x="0" y="614"/>
                      <a:pt x="451" y="1028"/>
                    </a:cubicBezTo>
                    <a:cubicBezTo>
                      <a:pt x="4878" y="5089"/>
                      <a:pt x="9301" y="9144"/>
                      <a:pt x="13726" y="13205"/>
                    </a:cubicBezTo>
                    <a:lnTo>
                      <a:pt x="14527" y="13205"/>
                    </a:lnTo>
                    <a:lnTo>
                      <a:pt x="14527" y="12286"/>
                    </a:lnTo>
                    <a:cubicBezTo>
                      <a:pt x="10123" y="8248"/>
                      <a:pt x="5719" y="4207"/>
                      <a:pt x="1313" y="168"/>
                    </a:cubicBezTo>
                    <a:cubicBezTo>
                      <a:pt x="1185" y="50"/>
                      <a:pt x="1043" y="1"/>
                      <a:pt x="9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419268" y="4532563"/>
                <a:ext cx="3401055" cy="70560"/>
              </a:xfrm>
              <a:custGeom>
                <a:avLst/>
                <a:gdLst/>
                <a:ahLst/>
                <a:cxnLst/>
                <a:rect l="l" t="t" r="r" b="b"/>
                <a:pathLst>
                  <a:path w="151158" h="3136" extrusionOk="0">
                    <a:moveTo>
                      <a:pt x="1568" y="0"/>
                    </a:moveTo>
                    <a:cubicBezTo>
                      <a:pt x="702" y="0"/>
                      <a:pt x="1" y="702"/>
                      <a:pt x="1" y="1567"/>
                    </a:cubicBezTo>
                    <a:cubicBezTo>
                      <a:pt x="1" y="2434"/>
                      <a:pt x="702" y="3136"/>
                      <a:pt x="1568" y="3136"/>
                    </a:cubicBezTo>
                    <a:lnTo>
                      <a:pt x="149589" y="3136"/>
                    </a:lnTo>
                    <a:cubicBezTo>
                      <a:pt x="150455" y="3136"/>
                      <a:pt x="151157" y="2433"/>
                      <a:pt x="151157" y="1567"/>
                    </a:cubicBezTo>
                    <a:cubicBezTo>
                      <a:pt x="151157" y="703"/>
                      <a:pt x="150455" y="1"/>
                      <a:pt x="1495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8956886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9" y="0"/>
                    </a:moveTo>
                    <a:cubicBezTo>
                      <a:pt x="836" y="0"/>
                      <a:pt x="0" y="937"/>
                      <a:pt x="129" y="2081"/>
                    </a:cubicBezTo>
                    <a:lnTo>
                      <a:pt x="2648" y="24331"/>
                    </a:lnTo>
                    <a:cubicBezTo>
                      <a:pt x="2777" y="25476"/>
                      <a:pt x="3826" y="26411"/>
                      <a:pt x="4978" y="26411"/>
                    </a:cubicBezTo>
                    <a:lnTo>
                      <a:pt x="29691" y="26411"/>
                    </a:lnTo>
                    <a:cubicBezTo>
                      <a:pt x="30842" y="26411"/>
                      <a:pt x="31910" y="25475"/>
                      <a:pt x="32062" y="24334"/>
                    </a:cubicBezTo>
                    <a:lnTo>
                      <a:pt x="34497" y="6227"/>
                    </a:lnTo>
                    <a:cubicBezTo>
                      <a:pt x="34650" y="5086"/>
                      <a:pt x="33832" y="4152"/>
                      <a:pt x="32681" y="4152"/>
                    </a:cubicBezTo>
                    <a:lnTo>
                      <a:pt x="20114" y="4152"/>
                    </a:lnTo>
                    <a:lnTo>
                      <a:pt x="20114" y="4155"/>
                    </a:lnTo>
                    <a:cubicBezTo>
                      <a:pt x="18961" y="4155"/>
                      <a:pt x="18021" y="3222"/>
                      <a:pt x="18021" y="2078"/>
                    </a:cubicBezTo>
                    <a:cubicBezTo>
                      <a:pt x="18021" y="937"/>
                      <a:pt x="17077" y="0"/>
                      <a:pt x="15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8913123" y="2512648"/>
                <a:ext cx="779625" cy="594248"/>
              </a:xfrm>
              <a:custGeom>
                <a:avLst/>
                <a:gdLst/>
                <a:ahLst/>
                <a:cxnLst/>
                <a:rect l="l" t="t" r="r" b="b"/>
                <a:pathLst>
                  <a:path w="34650" h="26411" extrusionOk="0">
                    <a:moveTo>
                      <a:pt x="1987" y="0"/>
                    </a:moveTo>
                    <a:cubicBezTo>
                      <a:pt x="835" y="0"/>
                      <a:pt x="0" y="937"/>
                      <a:pt x="128" y="2081"/>
                    </a:cubicBezTo>
                    <a:lnTo>
                      <a:pt x="2647" y="24331"/>
                    </a:lnTo>
                    <a:cubicBezTo>
                      <a:pt x="2776" y="25476"/>
                      <a:pt x="3824" y="26411"/>
                      <a:pt x="4978" y="26411"/>
                    </a:cubicBezTo>
                    <a:lnTo>
                      <a:pt x="29691" y="26411"/>
                    </a:lnTo>
                    <a:cubicBezTo>
                      <a:pt x="30843" y="26411"/>
                      <a:pt x="31909" y="25475"/>
                      <a:pt x="32063" y="24334"/>
                    </a:cubicBezTo>
                    <a:lnTo>
                      <a:pt x="34498" y="6227"/>
                    </a:lnTo>
                    <a:cubicBezTo>
                      <a:pt x="34650" y="5086"/>
                      <a:pt x="33833" y="4152"/>
                      <a:pt x="32680" y="4152"/>
                    </a:cubicBezTo>
                    <a:lnTo>
                      <a:pt x="20113" y="4152"/>
                    </a:lnTo>
                    <a:lnTo>
                      <a:pt x="20113" y="4155"/>
                    </a:lnTo>
                    <a:cubicBezTo>
                      <a:pt x="18961" y="4155"/>
                      <a:pt x="18019" y="3222"/>
                      <a:pt x="18019" y="2078"/>
                    </a:cubicBezTo>
                    <a:cubicBezTo>
                      <a:pt x="18019" y="937"/>
                      <a:pt x="17075" y="0"/>
                      <a:pt x="159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7285012" y="2777256"/>
                <a:ext cx="1544355" cy="1338450"/>
              </a:xfrm>
              <a:custGeom>
                <a:avLst/>
                <a:gdLst/>
                <a:ahLst/>
                <a:cxnLst/>
                <a:rect l="l" t="t" r="r" b="b"/>
                <a:pathLst>
                  <a:path w="61898" h="53753" extrusionOk="0">
                    <a:moveTo>
                      <a:pt x="30950" y="0"/>
                    </a:moveTo>
                    <a:cubicBezTo>
                      <a:pt x="28754" y="1744"/>
                      <a:pt x="20519" y="7692"/>
                      <a:pt x="10168" y="7862"/>
                    </a:cubicBezTo>
                    <a:cubicBezTo>
                      <a:pt x="10168" y="7862"/>
                      <a:pt x="1" y="42385"/>
                      <a:pt x="30950" y="53752"/>
                    </a:cubicBezTo>
                    <a:cubicBezTo>
                      <a:pt x="61898" y="42385"/>
                      <a:pt x="51730" y="7862"/>
                      <a:pt x="51730" y="7862"/>
                    </a:cubicBezTo>
                    <a:cubicBezTo>
                      <a:pt x="41380" y="7692"/>
                      <a:pt x="33146" y="1744"/>
                      <a:pt x="309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7773898" y="3184982"/>
                <a:ext cx="599049" cy="468917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18832" extrusionOk="0">
                    <a:moveTo>
                      <a:pt x="21357" y="1"/>
                    </a:moveTo>
                    <a:lnTo>
                      <a:pt x="9034" y="14110"/>
                    </a:lnTo>
                    <a:lnTo>
                      <a:pt x="2048" y="9121"/>
                    </a:lnTo>
                    <a:lnTo>
                      <a:pt x="0" y="11987"/>
                    </a:lnTo>
                    <a:lnTo>
                      <a:pt x="9587" y="18831"/>
                    </a:lnTo>
                    <a:lnTo>
                      <a:pt x="24009" y="2319"/>
                    </a:lnTo>
                    <a:lnTo>
                      <a:pt x="213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7852913" y="2961810"/>
                <a:ext cx="976443" cy="1153891"/>
              </a:xfrm>
              <a:custGeom>
                <a:avLst/>
                <a:gdLst/>
                <a:ahLst/>
                <a:cxnLst/>
                <a:rect l="l" t="t" r="r" b="b"/>
                <a:pathLst>
                  <a:path w="39136" h="46341" extrusionOk="0">
                    <a:moveTo>
                      <a:pt x="24380" y="0"/>
                    </a:moveTo>
                    <a:cubicBezTo>
                      <a:pt x="24919" y="13103"/>
                      <a:pt x="21662" y="32654"/>
                      <a:pt x="0" y="42228"/>
                    </a:cubicBezTo>
                    <a:cubicBezTo>
                      <a:pt x="2344" y="43794"/>
                      <a:pt x="5052" y="45188"/>
                      <a:pt x="8188" y="46340"/>
                    </a:cubicBezTo>
                    <a:cubicBezTo>
                      <a:pt x="39136" y="34973"/>
                      <a:pt x="28968" y="450"/>
                      <a:pt x="28968" y="450"/>
                    </a:cubicBezTo>
                    <a:cubicBezTo>
                      <a:pt x="27384" y="423"/>
                      <a:pt x="25851" y="260"/>
                      <a:pt x="243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/>
          <p:nvPr/>
        </p:nvSpPr>
        <p:spPr>
          <a:xfrm>
            <a:off x="5183994" y="107133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>
            <a:spLocks noGrp="1"/>
          </p:cNvSpPr>
          <p:nvPr>
            <p:ph type="title" idx="2"/>
          </p:nvPr>
        </p:nvSpPr>
        <p:spPr>
          <a:xfrm>
            <a:off x="5183994" y="107133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4" name="Google Shape;404;p37"/>
          <p:cNvSpPr txBox="1">
            <a:spLocks noGrp="1"/>
          </p:cNvSpPr>
          <p:nvPr>
            <p:ph type="subTitle" idx="1"/>
          </p:nvPr>
        </p:nvSpPr>
        <p:spPr>
          <a:xfrm>
            <a:off x="3289554" y="3040207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</a:t>
            </a:r>
            <a:r>
              <a:rPr lang="en" dirty="0"/>
              <a:t> postman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title"/>
          </p:nvPr>
        </p:nvSpPr>
        <p:spPr>
          <a:xfrm>
            <a:off x="3203994" y="2040256"/>
            <a:ext cx="5220000" cy="115288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API Testing</a:t>
            </a:r>
          </a:p>
        </p:txBody>
      </p:sp>
      <p:pic>
        <p:nvPicPr>
          <p:cNvPr id="2050" name="Picture 2" descr="Api Testing Vector Art, Icons, and Graphics for Free Download">
            <a:extLst>
              <a:ext uri="{FF2B5EF4-FFF2-40B4-BE49-F238E27FC236}">
                <a16:creationId xmlns:a16="http://schemas.microsoft.com/office/drawing/2014/main" id="{93D907A7-3BCD-44E9-5854-D36D3C92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6" y="1177290"/>
            <a:ext cx="258524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C0E2FC32-259F-5D1E-7A14-6557B2FA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>
            <a:extLst>
              <a:ext uri="{FF2B5EF4-FFF2-40B4-BE49-F238E27FC236}">
                <a16:creationId xmlns:a16="http://schemas.microsoft.com/office/drawing/2014/main" id="{AFAC23A8-DCE5-91CE-73BD-A76E779CB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940" y="343380"/>
            <a:ext cx="4644000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Testing </a:t>
            </a:r>
            <a:endParaRPr dirty="0"/>
          </a:p>
        </p:txBody>
      </p:sp>
      <p:sp>
        <p:nvSpPr>
          <p:cNvPr id="447" name="Google Shape;447;p38">
            <a:extLst>
              <a:ext uri="{FF2B5EF4-FFF2-40B4-BE49-F238E27FC236}">
                <a16:creationId xmlns:a16="http://schemas.microsoft.com/office/drawing/2014/main" id="{65B50E5F-465F-0B81-0920-06A1EBEBB9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372" y="1189153"/>
            <a:ext cx="5062067" cy="1143365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used tools Postman to test key API endpoints such as: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user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Update user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user data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All data 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Deleted data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validated 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Status code and Requested Data Validations                       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448" name="Google Shape;448;p38">
            <a:extLst>
              <a:ext uri="{FF2B5EF4-FFF2-40B4-BE49-F238E27FC236}">
                <a16:creationId xmlns:a16="http://schemas.microsoft.com/office/drawing/2014/main" id="{FE8F9BFA-E431-E48B-BA54-53654B1A7375}"/>
              </a:ext>
            </a:extLst>
          </p:cNvPr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>
              <a:extLst>
                <a:ext uri="{FF2B5EF4-FFF2-40B4-BE49-F238E27FC236}">
                  <a16:creationId xmlns:a16="http://schemas.microsoft.com/office/drawing/2014/main" id="{043D42E1-80A4-F8F2-C073-C89326F65009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>
              <a:extLst>
                <a:ext uri="{FF2B5EF4-FFF2-40B4-BE49-F238E27FC236}">
                  <a16:creationId xmlns:a16="http://schemas.microsoft.com/office/drawing/2014/main" id="{ABBB8257-154E-F27A-BA77-EA1A6E6A60F4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>
              <a:extLst>
                <a:ext uri="{FF2B5EF4-FFF2-40B4-BE49-F238E27FC236}">
                  <a16:creationId xmlns:a16="http://schemas.microsoft.com/office/drawing/2014/main" id="{3F2ABC65-01F0-6DC1-D168-ECD8D228DDD7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>
              <a:extLst>
                <a:ext uri="{FF2B5EF4-FFF2-40B4-BE49-F238E27FC236}">
                  <a16:creationId xmlns:a16="http://schemas.microsoft.com/office/drawing/2014/main" id="{B3FBC01E-BE98-D3DE-08F0-3DF7CCAD0A09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>
              <a:extLst>
                <a:ext uri="{FF2B5EF4-FFF2-40B4-BE49-F238E27FC236}">
                  <a16:creationId xmlns:a16="http://schemas.microsoft.com/office/drawing/2014/main" id="{EA6D6FB4-3A4A-5EF6-9070-D6CB1A21E8B2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>
              <a:extLst>
                <a:ext uri="{FF2B5EF4-FFF2-40B4-BE49-F238E27FC236}">
                  <a16:creationId xmlns:a16="http://schemas.microsoft.com/office/drawing/2014/main" id="{5AA917C3-1819-B406-E8F2-864225BC1AE6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>
              <a:extLst>
                <a:ext uri="{FF2B5EF4-FFF2-40B4-BE49-F238E27FC236}">
                  <a16:creationId xmlns:a16="http://schemas.microsoft.com/office/drawing/2014/main" id="{98A82F70-7DD3-CFB3-EAFF-DF92EA238731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>
              <a:extLst>
                <a:ext uri="{FF2B5EF4-FFF2-40B4-BE49-F238E27FC236}">
                  <a16:creationId xmlns:a16="http://schemas.microsoft.com/office/drawing/2014/main" id="{F7C23231-9EF5-50C8-2335-BBC4D7716FDF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>
              <a:extLst>
                <a:ext uri="{FF2B5EF4-FFF2-40B4-BE49-F238E27FC236}">
                  <a16:creationId xmlns:a16="http://schemas.microsoft.com/office/drawing/2014/main" id="{D4BD309C-E9EF-907F-B27E-7C68BCA35D5D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>
                <a:extLst>
                  <a:ext uri="{FF2B5EF4-FFF2-40B4-BE49-F238E27FC236}">
                    <a16:creationId xmlns:a16="http://schemas.microsoft.com/office/drawing/2014/main" id="{55D82C11-DF01-30C1-DB75-21DD8570419F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>
                <a:extLst>
                  <a:ext uri="{FF2B5EF4-FFF2-40B4-BE49-F238E27FC236}">
                    <a16:creationId xmlns:a16="http://schemas.microsoft.com/office/drawing/2014/main" id="{466DE5D7-E3F2-5DDA-64E0-827ECEDD8527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>
                <a:extLst>
                  <a:ext uri="{FF2B5EF4-FFF2-40B4-BE49-F238E27FC236}">
                    <a16:creationId xmlns:a16="http://schemas.microsoft.com/office/drawing/2014/main" id="{1FCC9A97-4DD9-CE1D-DC10-4BD515A7F330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>
                <a:extLst>
                  <a:ext uri="{FF2B5EF4-FFF2-40B4-BE49-F238E27FC236}">
                    <a16:creationId xmlns:a16="http://schemas.microsoft.com/office/drawing/2014/main" id="{B5C3F7D2-3374-FAE9-16A2-460B076B3235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>
                <a:extLst>
                  <a:ext uri="{FF2B5EF4-FFF2-40B4-BE49-F238E27FC236}">
                    <a16:creationId xmlns:a16="http://schemas.microsoft.com/office/drawing/2014/main" id="{6EC6AE1D-48B7-871A-3457-13710BB09E3F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>
                <a:extLst>
                  <a:ext uri="{FF2B5EF4-FFF2-40B4-BE49-F238E27FC236}">
                    <a16:creationId xmlns:a16="http://schemas.microsoft.com/office/drawing/2014/main" id="{42C0CBCF-1ABE-3B99-9E50-407179D46273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>
                <a:extLst>
                  <a:ext uri="{FF2B5EF4-FFF2-40B4-BE49-F238E27FC236}">
                    <a16:creationId xmlns:a16="http://schemas.microsoft.com/office/drawing/2014/main" id="{40DC2E4C-78E6-9376-C13F-1F09562FED16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>
                <a:extLst>
                  <a:ext uri="{FF2B5EF4-FFF2-40B4-BE49-F238E27FC236}">
                    <a16:creationId xmlns:a16="http://schemas.microsoft.com/office/drawing/2014/main" id="{C86D711A-F2D3-2CCE-811A-690FD2927FD5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>
                <a:extLst>
                  <a:ext uri="{FF2B5EF4-FFF2-40B4-BE49-F238E27FC236}">
                    <a16:creationId xmlns:a16="http://schemas.microsoft.com/office/drawing/2014/main" id="{DE281A15-202C-C42C-5F2F-836485E2F134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>
                <a:extLst>
                  <a:ext uri="{FF2B5EF4-FFF2-40B4-BE49-F238E27FC236}">
                    <a16:creationId xmlns:a16="http://schemas.microsoft.com/office/drawing/2014/main" id="{D27A15D9-1085-A405-F75B-F15D74A59691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>
                <a:extLst>
                  <a:ext uri="{FF2B5EF4-FFF2-40B4-BE49-F238E27FC236}">
                    <a16:creationId xmlns:a16="http://schemas.microsoft.com/office/drawing/2014/main" id="{0B5A4075-406A-0BC2-5396-76DCEB08746D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>
                <a:extLst>
                  <a:ext uri="{FF2B5EF4-FFF2-40B4-BE49-F238E27FC236}">
                    <a16:creationId xmlns:a16="http://schemas.microsoft.com/office/drawing/2014/main" id="{4691BB0B-70B7-A14C-6029-E2F9C3C6CAA6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>
                <a:extLst>
                  <a:ext uri="{FF2B5EF4-FFF2-40B4-BE49-F238E27FC236}">
                    <a16:creationId xmlns:a16="http://schemas.microsoft.com/office/drawing/2014/main" id="{B06804DA-1EE3-F846-3215-8A70EADBA354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>
                <a:extLst>
                  <a:ext uri="{FF2B5EF4-FFF2-40B4-BE49-F238E27FC236}">
                    <a16:creationId xmlns:a16="http://schemas.microsoft.com/office/drawing/2014/main" id="{21D98B09-C039-63AF-BF7C-4454BF88CB61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>
                <a:extLst>
                  <a:ext uri="{FF2B5EF4-FFF2-40B4-BE49-F238E27FC236}">
                    <a16:creationId xmlns:a16="http://schemas.microsoft.com/office/drawing/2014/main" id="{447B3081-0E2F-8EC3-CA6A-45C6F80CE647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>
                <a:extLst>
                  <a:ext uri="{FF2B5EF4-FFF2-40B4-BE49-F238E27FC236}">
                    <a16:creationId xmlns:a16="http://schemas.microsoft.com/office/drawing/2014/main" id="{22ADE5EC-1349-AB71-4DC1-4168F98F6D26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>
                <a:extLst>
                  <a:ext uri="{FF2B5EF4-FFF2-40B4-BE49-F238E27FC236}">
                    <a16:creationId xmlns:a16="http://schemas.microsoft.com/office/drawing/2014/main" id="{8233F1B7-3EE0-622F-29CD-147972C37ACD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>
                <a:extLst>
                  <a:ext uri="{FF2B5EF4-FFF2-40B4-BE49-F238E27FC236}">
                    <a16:creationId xmlns:a16="http://schemas.microsoft.com/office/drawing/2014/main" id="{727A2CB6-D703-A52B-E038-F4DC9A8EEEFD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>
                <a:extLst>
                  <a:ext uri="{FF2B5EF4-FFF2-40B4-BE49-F238E27FC236}">
                    <a16:creationId xmlns:a16="http://schemas.microsoft.com/office/drawing/2014/main" id="{EC483A5C-2FFD-12DB-7ED7-5AF856BAE680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>
                <a:extLst>
                  <a:ext uri="{FF2B5EF4-FFF2-40B4-BE49-F238E27FC236}">
                    <a16:creationId xmlns:a16="http://schemas.microsoft.com/office/drawing/2014/main" id="{73EC3C9B-C8ED-FA6A-C00E-FAC1B635C065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>
                <a:extLst>
                  <a:ext uri="{FF2B5EF4-FFF2-40B4-BE49-F238E27FC236}">
                    <a16:creationId xmlns:a16="http://schemas.microsoft.com/office/drawing/2014/main" id="{BD7DE8BA-E22D-E1CC-01A2-2AE757B3BD21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>
                <a:extLst>
                  <a:ext uri="{FF2B5EF4-FFF2-40B4-BE49-F238E27FC236}">
                    <a16:creationId xmlns:a16="http://schemas.microsoft.com/office/drawing/2014/main" id="{87C867D5-4640-F797-6127-51665867EA24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>
                <a:extLst>
                  <a:ext uri="{FF2B5EF4-FFF2-40B4-BE49-F238E27FC236}">
                    <a16:creationId xmlns:a16="http://schemas.microsoft.com/office/drawing/2014/main" id="{C0EDC525-E48A-BD7F-20E5-BDF7FB8F62E0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>
                <a:extLst>
                  <a:ext uri="{FF2B5EF4-FFF2-40B4-BE49-F238E27FC236}">
                    <a16:creationId xmlns:a16="http://schemas.microsoft.com/office/drawing/2014/main" id="{1886A67D-94AC-459B-3484-A5CDE689279B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>
                <a:extLst>
                  <a:ext uri="{FF2B5EF4-FFF2-40B4-BE49-F238E27FC236}">
                    <a16:creationId xmlns:a16="http://schemas.microsoft.com/office/drawing/2014/main" id="{04D9F779-C04F-2DA0-B317-441C4CAA6921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>
                <a:extLst>
                  <a:ext uri="{FF2B5EF4-FFF2-40B4-BE49-F238E27FC236}">
                    <a16:creationId xmlns:a16="http://schemas.microsoft.com/office/drawing/2014/main" id="{CD13F8E7-2A7F-1CFE-AD94-3E250BB63E15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>
                <a:extLst>
                  <a:ext uri="{FF2B5EF4-FFF2-40B4-BE49-F238E27FC236}">
                    <a16:creationId xmlns:a16="http://schemas.microsoft.com/office/drawing/2014/main" id="{E6697212-41A2-1A2F-344B-884AB85C15A3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>
                <a:extLst>
                  <a:ext uri="{FF2B5EF4-FFF2-40B4-BE49-F238E27FC236}">
                    <a16:creationId xmlns:a16="http://schemas.microsoft.com/office/drawing/2014/main" id="{9B34E593-94E3-FEDF-B951-FB9C043FD238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>
                <a:extLst>
                  <a:ext uri="{FF2B5EF4-FFF2-40B4-BE49-F238E27FC236}">
                    <a16:creationId xmlns:a16="http://schemas.microsoft.com/office/drawing/2014/main" id="{6E610A23-A53A-7E3F-70C0-7B3185E0506F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>
                <a:extLst>
                  <a:ext uri="{FF2B5EF4-FFF2-40B4-BE49-F238E27FC236}">
                    <a16:creationId xmlns:a16="http://schemas.microsoft.com/office/drawing/2014/main" id="{FD4F537E-0434-9AC4-C543-74CB96957655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>
                <a:extLst>
                  <a:ext uri="{FF2B5EF4-FFF2-40B4-BE49-F238E27FC236}">
                    <a16:creationId xmlns:a16="http://schemas.microsoft.com/office/drawing/2014/main" id="{F8B707D7-EA50-A89D-4D55-15B386CA5AB2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>
                <a:extLst>
                  <a:ext uri="{FF2B5EF4-FFF2-40B4-BE49-F238E27FC236}">
                    <a16:creationId xmlns:a16="http://schemas.microsoft.com/office/drawing/2014/main" id="{6B55E973-5B19-54A9-685A-F731A38B8154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>
                <a:extLst>
                  <a:ext uri="{FF2B5EF4-FFF2-40B4-BE49-F238E27FC236}">
                    <a16:creationId xmlns:a16="http://schemas.microsoft.com/office/drawing/2014/main" id="{B50476B6-7085-A0FE-CC80-9D9C55F837B1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>
                <a:extLst>
                  <a:ext uri="{FF2B5EF4-FFF2-40B4-BE49-F238E27FC236}">
                    <a16:creationId xmlns:a16="http://schemas.microsoft.com/office/drawing/2014/main" id="{DE84C6B2-CA39-430D-5648-E02F6AA49FD4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>
                <a:extLst>
                  <a:ext uri="{FF2B5EF4-FFF2-40B4-BE49-F238E27FC236}">
                    <a16:creationId xmlns:a16="http://schemas.microsoft.com/office/drawing/2014/main" id="{3B0F8259-4AE5-F2E8-0404-A28B5A8D38DB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>
                <a:extLst>
                  <a:ext uri="{FF2B5EF4-FFF2-40B4-BE49-F238E27FC236}">
                    <a16:creationId xmlns:a16="http://schemas.microsoft.com/office/drawing/2014/main" id="{341DA5C5-806A-FD6A-7732-B66B2C39C777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>
                <a:extLst>
                  <a:ext uri="{FF2B5EF4-FFF2-40B4-BE49-F238E27FC236}">
                    <a16:creationId xmlns:a16="http://schemas.microsoft.com/office/drawing/2014/main" id="{4FE27396-E3B1-E43F-24AE-31AF1E5ECC65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>
                <a:extLst>
                  <a:ext uri="{FF2B5EF4-FFF2-40B4-BE49-F238E27FC236}">
                    <a16:creationId xmlns:a16="http://schemas.microsoft.com/office/drawing/2014/main" id="{1F46745B-DD28-F1F6-B932-C5074CB620F0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>
                <a:extLst>
                  <a:ext uri="{FF2B5EF4-FFF2-40B4-BE49-F238E27FC236}">
                    <a16:creationId xmlns:a16="http://schemas.microsoft.com/office/drawing/2014/main" id="{C7609C4D-C618-744C-CD44-83540213F503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>
                <a:extLst>
                  <a:ext uri="{FF2B5EF4-FFF2-40B4-BE49-F238E27FC236}">
                    <a16:creationId xmlns:a16="http://schemas.microsoft.com/office/drawing/2014/main" id="{7ABBAE95-1EF2-D3A9-6AEC-599D9988C3A2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>
                <a:extLst>
                  <a:ext uri="{FF2B5EF4-FFF2-40B4-BE49-F238E27FC236}">
                    <a16:creationId xmlns:a16="http://schemas.microsoft.com/office/drawing/2014/main" id="{5D436850-E788-8C21-5E22-01D020DD4111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>
                <a:extLst>
                  <a:ext uri="{FF2B5EF4-FFF2-40B4-BE49-F238E27FC236}">
                    <a16:creationId xmlns:a16="http://schemas.microsoft.com/office/drawing/2014/main" id="{D3A28355-D3E7-10C5-E2AD-E1F4BF6908A5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>
                <a:extLst>
                  <a:ext uri="{FF2B5EF4-FFF2-40B4-BE49-F238E27FC236}">
                    <a16:creationId xmlns:a16="http://schemas.microsoft.com/office/drawing/2014/main" id="{59332878-3064-CB7D-19FF-930057B9B52C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>
                <a:extLst>
                  <a:ext uri="{FF2B5EF4-FFF2-40B4-BE49-F238E27FC236}">
                    <a16:creationId xmlns:a16="http://schemas.microsoft.com/office/drawing/2014/main" id="{2A4ED61A-D094-036E-2C75-673413157C40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>
                <a:extLst>
                  <a:ext uri="{FF2B5EF4-FFF2-40B4-BE49-F238E27FC236}">
                    <a16:creationId xmlns:a16="http://schemas.microsoft.com/office/drawing/2014/main" id="{99F42C8A-4976-BE86-1396-C84ADE2AC756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>
                <a:extLst>
                  <a:ext uri="{FF2B5EF4-FFF2-40B4-BE49-F238E27FC236}">
                    <a16:creationId xmlns:a16="http://schemas.microsoft.com/office/drawing/2014/main" id="{57B6D47E-C62B-A4FC-46AE-7219F2F0928E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>
                <a:extLst>
                  <a:ext uri="{FF2B5EF4-FFF2-40B4-BE49-F238E27FC236}">
                    <a16:creationId xmlns:a16="http://schemas.microsoft.com/office/drawing/2014/main" id="{8C360E46-8B2A-0513-9E3E-93870611D119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>
                <a:extLst>
                  <a:ext uri="{FF2B5EF4-FFF2-40B4-BE49-F238E27FC236}">
                    <a16:creationId xmlns:a16="http://schemas.microsoft.com/office/drawing/2014/main" id="{6630C8ED-3629-B0CB-AE36-4812B2793075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>
                <a:extLst>
                  <a:ext uri="{FF2B5EF4-FFF2-40B4-BE49-F238E27FC236}">
                    <a16:creationId xmlns:a16="http://schemas.microsoft.com/office/drawing/2014/main" id="{804DF67E-AB14-4BA9-ADF7-11126B9A29D9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>
                <a:extLst>
                  <a:ext uri="{FF2B5EF4-FFF2-40B4-BE49-F238E27FC236}">
                    <a16:creationId xmlns:a16="http://schemas.microsoft.com/office/drawing/2014/main" id="{658374C0-939A-E518-68B7-132940B055FD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>
                <a:extLst>
                  <a:ext uri="{FF2B5EF4-FFF2-40B4-BE49-F238E27FC236}">
                    <a16:creationId xmlns:a16="http://schemas.microsoft.com/office/drawing/2014/main" id="{643EEE93-B3CB-3831-26FB-1511A5F0CDAD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>
                <a:extLst>
                  <a:ext uri="{FF2B5EF4-FFF2-40B4-BE49-F238E27FC236}">
                    <a16:creationId xmlns:a16="http://schemas.microsoft.com/office/drawing/2014/main" id="{54356798-8E65-88AB-C2D5-86EBF42E703A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8E36A0D-FC24-5028-D599-CE1F5FEAC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  <p:sp>
        <p:nvSpPr>
          <p:cNvPr id="3" name="Rectangle 2">
            <a:hlinkClick r:id="rId4" action="ppaction://hlinkfile"/>
            <a:extLst>
              <a:ext uri="{FF2B5EF4-FFF2-40B4-BE49-F238E27FC236}">
                <a16:creationId xmlns:a16="http://schemas.microsoft.com/office/drawing/2014/main" id="{FFE17E6B-4884-0C27-A108-4E51B8EFAE5E}"/>
              </a:ext>
            </a:extLst>
          </p:cNvPr>
          <p:cNvSpPr/>
          <p:nvPr/>
        </p:nvSpPr>
        <p:spPr>
          <a:xfrm>
            <a:off x="6303108" y="4397276"/>
            <a:ext cx="2264580" cy="379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for API </a:t>
            </a:r>
          </a:p>
        </p:txBody>
      </p:sp>
    </p:spTree>
    <p:extLst>
      <p:ext uri="{BB962C8B-B14F-4D97-AF65-F5344CB8AC3E}">
        <p14:creationId xmlns:p14="http://schemas.microsoft.com/office/powerpoint/2010/main" val="39457881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FB63B982-89C0-7F58-FFA3-16B8008DF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>
            <a:extLst>
              <a:ext uri="{FF2B5EF4-FFF2-40B4-BE49-F238E27FC236}">
                <a16:creationId xmlns:a16="http://schemas.microsoft.com/office/drawing/2014/main" id="{2BC99DBE-5F41-25BF-6BC1-AE362E1E29B6}"/>
              </a:ext>
            </a:extLst>
          </p:cNvPr>
          <p:cNvSpPr/>
          <p:nvPr/>
        </p:nvSpPr>
        <p:spPr>
          <a:xfrm>
            <a:off x="5633574" y="107895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>
            <a:extLst>
              <a:ext uri="{FF2B5EF4-FFF2-40B4-BE49-F238E27FC236}">
                <a16:creationId xmlns:a16="http://schemas.microsoft.com/office/drawing/2014/main" id="{4A6AE7AB-2688-45F6-BC1E-AD57820DB96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33574" y="107895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4" name="Google Shape;404;p37">
            <a:extLst>
              <a:ext uri="{FF2B5EF4-FFF2-40B4-BE49-F238E27FC236}">
                <a16:creationId xmlns:a16="http://schemas.microsoft.com/office/drawing/2014/main" id="{707E8A5D-8661-D735-209E-B5BB20395E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65414" y="3793969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SQL Branch </a:t>
            </a:r>
            <a:endParaRPr dirty="0"/>
          </a:p>
        </p:txBody>
      </p:sp>
      <p:sp>
        <p:nvSpPr>
          <p:cNvPr id="405" name="Google Shape;405;p37">
            <a:extLst>
              <a:ext uri="{FF2B5EF4-FFF2-40B4-BE49-F238E27FC236}">
                <a16:creationId xmlns:a16="http://schemas.microsoft.com/office/drawing/2014/main" id="{E9C96D8A-4071-2C26-7C22-9FB9EB72BF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8094" y="2056969"/>
            <a:ext cx="6713586" cy="115288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 Testing</a:t>
            </a:r>
          </a:p>
        </p:txBody>
      </p:sp>
      <p:pic>
        <p:nvPicPr>
          <p:cNvPr id="18434" name="Picture 2" descr="Best Software Training Institutes in Infopark Kochi,Trivandrum | EMI  Availabe">
            <a:extLst>
              <a:ext uri="{FF2B5EF4-FFF2-40B4-BE49-F238E27FC236}">
                <a16:creationId xmlns:a16="http://schemas.microsoft.com/office/drawing/2014/main" id="{F257AC2D-6CB8-6601-BEFE-F5701FB49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20" y="1578631"/>
            <a:ext cx="3936975" cy="23380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476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E633ACA3-D6A9-A86C-4139-619A213E5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>
            <a:extLst>
              <a:ext uri="{FF2B5EF4-FFF2-40B4-BE49-F238E27FC236}">
                <a16:creationId xmlns:a16="http://schemas.microsoft.com/office/drawing/2014/main" id="{4DB28717-25A2-FCCA-0FA5-00376DA51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4020" y="344007"/>
            <a:ext cx="5926261" cy="8157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Testing </a:t>
            </a:r>
            <a:endParaRPr dirty="0"/>
          </a:p>
        </p:txBody>
      </p:sp>
      <p:sp>
        <p:nvSpPr>
          <p:cNvPr id="447" name="Google Shape;447;p38">
            <a:extLst>
              <a:ext uri="{FF2B5EF4-FFF2-40B4-BE49-F238E27FC236}">
                <a16:creationId xmlns:a16="http://schemas.microsoft.com/office/drawing/2014/main" id="{284C1785-9911-10B0-496F-27A9A2672C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372" y="1189154"/>
            <a:ext cx="5062067" cy="969798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used tool My SQL work branch to test table in data base for user and booking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integrity (such booking 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Validity of inserted and update and deleted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Relationships in database table 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validated  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test SQL Queries                         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448" name="Google Shape;448;p38">
            <a:extLst>
              <a:ext uri="{FF2B5EF4-FFF2-40B4-BE49-F238E27FC236}">
                <a16:creationId xmlns:a16="http://schemas.microsoft.com/office/drawing/2014/main" id="{FDC4EBE2-B9A7-F934-7E6C-2E2A6B7A11B0}"/>
              </a:ext>
            </a:extLst>
          </p:cNvPr>
          <p:cNvGrpSpPr/>
          <p:nvPr/>
        </p:nvGrpSpPr>
        <p:grpSpPr>
          <a:xfrm>
            <a:off x="5586218" y="1375799"/>
            <a:ext cx="3481584" cy="2782199"/>
            <a:chOff x="5247768" y="1375799"/>
            <a:chExt cx="3481584" cy="2782199"/>
          </a:xfrm>
        </p:grpSpPr>
        <p:sp>
          <p:nvSpPr>
            <p:cNvPr id="449" name="Google Shape;449;p38">
              <a:extLst>
                <a:ext uri="{FF2B5EF4-FFF2-40B4-BE49-F238E27FC236}">
                  <a16:creationId xmlns:a16="http://schemas.microsoft.com/office/drawing/2014/main" id="{BB192657-19DE-75BE-EDB1-1262FCFFC8C3}"/>
                </a:ext>
              </a:extLst>
            </p:cNvPr>
            <p:cNvSpPr/>
            <p:nvPr/>
          </p:nvSpPr>
          <p:spPr>
            <a:xfrm>
              <a:off x="5247768" y="2965358"/>
              <a:ext cx="1023524" cy="1023736"/>
            </a:xfrm>
            <a:custGeom>
              <a:avLst/>
              <a:gdLst/>
              <a:ahLst/>
              <a:cxnLst/>
              <a:rect l="l" t="t" r="r" b="b"/>
              <a:pathLst>
                <a:path w="14454" h="14457" extrusionOk="0">
                  <a:moveTo>
                    <a:pt x="7227" y="2340"/>
                  </a:moveTo>
                  <a:cubicBezTo>
                    <a:pt x="9925" y="2340"/>
                    <a:pt x="12114" y="4530"/>
                    <a:pt x="12114" y="7229"/>
                  </a:cubicBezTo>
                  <a:cubicBezTo>
                    <a:pt x="12115" y="9927"/>
                    <a:pt x="9926" y="12115"/>
                    <a:pt x="7227" y="12115"/>
                  </a:cubicBezTo>
                  <a:cubicBezTo>
                    <a:pt x="4528" y="12115"/>
                    <a:pt x="2338" y="9929"/>
                    <a:pt x="2338" y="7229"/>
                  </a:cubicBezTo>
                  <a:cubicBezTo>
                    <a:pt x="2338" y="4529"/>
                    <a:pt x="4527" y="2340"/>
                    <a:pt x="7227" y="2340"/>
                  </a:cubicBezTo>
                  <a:close/>
                  <a:moveTo>
                    <a:pt x="7228" y="0"/>
                  </a:moveTo>
                  <a:cubicBezTo>
                    <a:pt x="6692" y="0"/>
                    <a:pt x="6254" y="437"/>
                    <a:pt x="6254" y="974"/>
                  </a:cubicBezTo>
                  <a:cubicBezTo>
                    <a:pt x="6254" y="1018"/>
                    <a:pt x="6273" y="1056"/>
                    <a:pt x="6280" y="1099"/>
                  </a:cubicBezTo>
                  <a:cubicBezTo>
                    <a:pt x="5275" y="1255"/>
                    <a:pt x="4351" y="1647"/>
                    <a:pt x="3566" y="2223"/>
                  </a:cubicBezTo>
                  <a:cubicBezTo>
                    <a:pt x="3540" y="2189"/>
                    <a:pt x="3527" y="2148"/>
                    <a:pt x="3495" y="2118"/>
                  </a:cubicBezTo>
                  <a:cubicBezTo>
                    <a:pt x="3306" y="1929"/>
                    <a:pt x="3057" y="1834"/>
                    <a:pt x="2807" y="1834"/>
                  </a:cubicBezTo>
                  <a:cubicBezTo>
                    <a:pt x="2557" y="1834"/>
                    <a:pt x="2307" y="1929"/>
                    <a:pt x="2117" y="2118"/>
                  </a:cubicBezTo>
                  <a:cubicBezTo>
                    <a:pt x="1738" y="2496"/>
                    <a:pt x="1739" y="3118"/>
                    <a:pt x="2117" y="3496"/>
                  </a:cubicBezTo>
                  <a:cubicBezTo>
                    <a:pt x="2150" y="3528"/>
                    <a:pt x="2190" y="3538"/>
                    <a:pt x="2224" y="3566"/>
                  </a:cubicBezTo>
                  <a:cubicBezTo>
                    <a:pt x="1649" y="4351"/>
                    <a:pt x="1254" y="5275"/>
                    <a:pt x="1101" y="6278"/>
                  </a:cubicBezTo>
                  <a:cubicBezTo>
                    <a:pt x="1057" y="6271"/>
                    <a:pt x="1020" y="6255"/>
                    <a:pt x="975" y="6255"/>
                  </a:cubicBezTo>
                  <a:cubicBezTo>
                    <a:pt x="439" y="6255"/>
                    <a:pt x="1" y="6693"/>
                    <a:pt x="1" y="7229"/>
                  </a:cubicBezTo>
                  <a:cubicBezTo>
                    <a:pt x="1" y="7764"/>
                    <a:pt x="440" y="8203"/>
                    <a:pt x="975" y="8203"/>
                  </a:cubicBezTo>
                  <a:cubicBezTo>
                    <a:pt x="1020" y="8203"/>
                    <a:pt x="1057" y="8184"/>
                    <a:pt x="1101" y="8179"/>
                  </a:cubicBezTo>
                  <a:cubicBezTo>
                    <a:pt x="1254" y="9185"/>
                    <a:pt x="1649" y="10107"/>
                    <a:pt x="2224" y="10892"/>
                  </a:cubicBezTo>
                  <a:cubicBezTo>
                    <a:pt x="2190" y="10916"/>
                    <a:pt x="2149" y="10931"/>
                    <a:pt x="2117" y="10962"/>
                  </a:cubicBezTo>
                  <a:cubicBezTo>
                    <a:pt x="1739" y="11340"/>
                    <a:pt x="1738" y="11960"/>
                    <a:pt x="2117" y="12340"/>
                  </a:cubicBezTo>
                  <a:cubicBezTo>
                    <a:pt x="2306" y="12529"/>
                    <a:pt x="2556" y="12624"/>
                    <a:pt x="2806" y="12624"/>
                  </a:cubicBezTo>
                  <a:cubicBezTo>
                    <a:pt x="3056" y="12624"/>
                    <a:pt x="3306" y="12529"/>
                    <a:pt x="3495" y="12340"/>
                  </a:cubicBezTo>
                  <a:cubicBezTo>
                    <a:pt x="3527" y="12310"/>
                    <a:pt x="3540" y="12268"/>
                    <a:pt x="3566" y="12234"/>
                  </a:cubicBezTo>
                  <a:cubicBezTo>
                    <a:pt x="4351" y="12810"/>
                    <a:pt x="5275" y="13203"/>
                    <a:pt x="6280" y="13357"/>
                  </a:cubicBezTo>
                  <a:cubicBezTo>
                    <a:pt x="6275" y="13400"/>
                    <a:pt x="6254" y="13438"/>
                    <a:pt x="6254" y="13482"/>
                  </a:cubicBezTo>
                  <a:cubicBezTo>
                    <a:pt x="6254" y="14016"/>
                    <a:pt x="6692" y="14456"/>
                    <a:pt x="7228" y="14456"/>
                  </a:cubicBezTo>
                  <a:cubicBezTo>
                    <a:pt x="7765" y="14456"/>
                    <a:pt x="8203" y="14018"/>
                    <a:pt x="8203" y="13482"/>
                  </a:cubicBezTo>
                  <a:cubicBezTo>
                    <a:pt x="8203" y="13438"/>
                    <a:pt x="8184" y="13400"/>
                    <a:pt x="8177" y="13357"/>
                  </a:cubicBezTo>
                  <a:cubicBezTo>
                    <a:pt x="9183" y="13203"/>
                    <a:pt x="10105" y="12810"/>
                    <a:pt x="10891" y="12234"/>
                  </a:cubicBezTo>
                  <a:cubicBezTo>
                    <a:pt x="10917" y="12270"/>
                    <a:pt x="10931" y="12310"/>
                    <a:pt x="10961" y="12340"/>
                  </a:cubicBezTo>
                  <a:cubicBezTo>
                    <a:pt x="11150" y="12529"/>
                    <a:pt x="11400" y="12624"/>
                    <a:pt x="11650" y="12624"/>
                  </a:cubicBezTo>
                  <a:cubicBezTo>
                    <a:pt x="11899" y="12624"/>
                    <a:pt x="12148" y="12529"/>
                    <a:pt x="12337" y="12340"/>
                  </a:cubicBezTo>
                  <a:cubicBezTo>
                    <a:pt x="12717" y="11962"/>
                    <a:pt x="12717" y="11340"/>
                    <a:pt x="12337" y="10962"/>
                  </a:cubicBezTo>
                  <a:cubicBezTo>
                    <a:pt x="12307" y="10931"/>
                    <a:pt x="12266" y="10916"/>
                    <a:pt x="12232" y="10892"/>
                  </a:cubicBezTo>
                  <a:cubicBezTo>
                    <a:pt x="12807" y="10107"/>
                    <a:pt x="13200" y="9182"/>
                    <a:pt x="13355" y="8179"/>
                  </a:cubicBezTo>
                  <a:cubicBezTo>
                    <a:pt x="13398" y="8186"/>
                    <a:pt x="13436" y="8203"/>
                    <a:pt x="13480" y="8203"/>
                  </a:cubicBezTo>
                  <a:cubicBezTo>
                    <a:pt x="14015" y="8203"/>
                    <a:pt x="14454" y="7764"/>
                    <a:pt x="14454" y="7229"/>
                  </a:cubicBezTo>
                  <a:cubicBezTo>
                    <a:pt x="14454" y="6693"/>
                    <a:pt x="14015" y="6255"/>
                    <a:pt x="13480" y="6255"/>
                  </a:cubicBezTo>
                  <a:cubicBezTo>
                    <a:pt x="13436" y="6255"/>
                    <a:pt x="13398" y="6274"/>
                    <a:pt x="13355" y="6278"/>
                  </a:cubicBezTo>
                  <a:cubicBezTo>
                    <a:pt x="13199" y="5274"/>
                    <a:pt x="12807" y="4351"/>
                    <a:pt x="12232" y="3566"/>
                  </a:cubicBezTo>
                  <a:cubicBezTo>
                    <a:pt x="12266" y="3541"/>
                    <a:pt x="12307" y="3528"/>
                    <a:pt x="12337" y="3496"/>
                  </a:cubicBezTo>
                  <a:cubicBezTo>
                    <a:pt x="12717" y="3117"/>
                    <a:pt x="12717" y="2496"/>
                    <a:pt x="12337" y="2118"/>
                  </a:cubicBezTo>
                  <a:cubicBezTo>
                    <a:pt x="12148" y="1929"/>
                    <a:pt x="11899" y="1834"/>
                    <a:pt x="11650" y="1834"/>
                  </a:cubicBezTo>
                  <a:cubicBezTo>
                    <a:pt x="11400" y="1834"/>
                    <a:pt x="11150" y="1929"/>
                    <a:pt x="10961" y="2118"/>
                  </a:cubicBezTo>
                  <a:cubicBezTo>
                    <a:pt x="10929" y="2151"/>
                    <a:pt x="10917" y="2189"/>
                    <a:pt x="10891" y="2223"/>
                  </a:cubicBezTo>
                  <a:cubicBezTo>
                    <a:pt x="10105" y="1647"/>
                    <a:pt x="9183" y="1255"/>
                    <a:pt x="8177" y="1099"/>
                  </a:cubicBezTo>
                  <a:cubicBezTo>
                    <a:pt x="8184" y="1056"/>
                    <a:pt x="8203" y="1018"/>
                    <a:pt x="8203" y="974"/>
                  </a:cubicBezTo>
                  <a:cubicBezTo>
                    <a:pt x="8203" y="437"/>
                    <a:pt x="7765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8">
              <a:extLst>
                <a:ext uri="{FF2B5EF4-FFF2-40B4-BE49-F238E27FC236}">
                  <a16:creationId xmlns:a16="http://schemas.microsoft.com/office/drawing/2014/main" id="{8DDF6F6E-03BE-455A-D885-791B5179CBE7}"/>
                </a:ext>
              </a:extLst>
            </p:cNvPr>
            <p:cNvSpPr/>
            <p:nvPr/>
          </p:nvSpPr>
          <p:spPr>
            <a:xfrm>
              <a:off x="8036381" y="1375799"/>
              <a:ext cx="692971" cy="693467"/>
            </a:xfrm>
            <a:custGeom>
              <a:avLst/>
              <a:gdLst/>
              <a:ahLst/>
              <a:cxnLst/>
              <a:rect l="l" t="t" r="r" b="b"/>
              <a:pathLst>
                <a:path w="9786" h="9793" extrusionOk="0">
                  <a:moveTo>
                    <a:pt x="4894" y="1765"/>
                  </a:moveTo>
                  <a:cubicBezTo>
                    <a:pt x="6621" y="1765"/>
                    <a:pt x="8022" y="3165"/>
                    <a:pt x="8022" y="4895"/>
                  </a:cubicBezTo>
                  <a:cubicBezTo>
                    <a:pt x="8022" y="6624"/>
                    <a:pt x="6621" y="8022"/>
                    <a:pt x="4894" y="8022"/>
                  </a:cubicBezTo>
                  <a:cubicBezTo>
                    <a:pt x="3166" y="8022"/>
                    <a:pt x="1765" y="6622"/>
                    <a:pt x="1765" y="4895"/>
                  </a:cubicBezTo>
                  <a:cubicBezTo>
                    <a:pt x="1765" y="3166"/>
                    <a:pt x="3166" y="1765"/>
                    <a:pt x="4894" y="1765"/>
                  </a:cubicBezTo>
                  <a:close/>
                  <a:moveTo>
                    <a:pt x="4892" y="1"/>
                  </a:moveTo>
                  <a:cubicBezTo>
                    <a:pt x="4529" y="1"/>
                    <a:pt x="4234" y="297"/>
                    <a:pt x="4234" y="660"/>
                  </a:cubicBezTo>
                  <a:cubicBezTo>
                    <a:pt x="4234" y="691"/>
                    <a:pt x="4247" y="714"/>
                    <a:pt x="4250" y="746"/>
                  </a:cubicBezTo>
                  <a:cubicBezTo>
                    <a:pt x="3571" y="850"/>
                    <a:pt x="2943" y="1117"/>
                    <a:pt x="2413" y="1506"/>
                  </a:cubicBezTo>
                  <a:cubicBezTo>
                    <a:pt x="2395" y="1483"/>
                    <a:pt x="2387" y="1454"/>
                    <a:pt x="2365" y="1434"/>
                  </a:cubicBezTo>
                  <a:cubicBezTo>
                    <a:pt x="2236" y="1305"/>
                    <a:pt x="2067" y="1241"/>
                    <a:pt x="1898" y="1241"/>
                  </a:cubicBezTo>
                  <a:cubicBezTo>
                    <a:pt x="1729" y="1241"/>
                    <a:pt x="1560" y="1305"/>
                    <a:pt x="1432" y="1434"/>
                  </a:cubicBezTo>
                  <a:cubicBezTo>
                    <a:pt x="1175" y="1691"/>
                    <a:pt x="1175" y="2110"/>
                    <a:pt x="1432" y="2366"/>
                  </a:cubicBezTo>
                  <a:cubicBezTo>
                    <a:pt x="1453" y="2390"/>
                    <a:pt x="1480" y="2398"/>
                    <a:pt x="1503" y="2416"/>
                  </a:cubicBezTo>
                  <a:cubicBezTo>
                    <a:pt x="1113" y="2947"/>
                    <a:pt x="847" y="3570"/>
                    <a:pt x="743" y="4253"/>
                  </a:cubicBezTo>
                  <a:cubicBezTo>
                    <a:pt x="714" y="4249"/>
                    <a:pt x="688" y="4235"/>
                    <a:pt x="660" y="4235"/>
                  </a:cubicBezTo>
                  <a:cubicBezTo>
                    <a:pt x="297" y="4235"/>
                    <a:pt x="1" y="4532"/>
                    <a:pt x="1" y="4896"/>
                  </a:cubicBezTo>
                  <a:cubicBezTo>
                    <a:pt x="1" y="5260"/>
                    <a:pt x="298" y="5555"/>
                    <a:pt x="660" y="5555"/>
                  </a:cubicBezTo>
                  <a:cubicBezTo>
                    <a:pt x="690" y="5555"/>
                    <a:pt x="716" y="5543"/>
                    <a:pt x="743" y="5539"/>
                  </a:cubicBezTo>
                  <a:cubicBezTo>
                    <a:pt x="847" y="6218"/>
                    <a:pt x="1114" y="6843"/>
                    <a:pt x="1503" y="7376"/>
                  </a:cubicBezTo>
                  <a:cubicBezTo>
                    <a:pt x="1482" y="7392"/>
                    <a:pt x="1454" y="7402"/>
                    <a:pt x="1432" y="7424"/>
                  </a:cubicBezTo>
                  <a:cubicBezTo>
                    <a:pt x="1175" y="7680"/>
                    <a:pt x="1175" y="8101"/>
                    <a:pt x="1432" y="8357"/>
                  </a:cubicBezTo>
                  <a:cubicBezTo>
                    <a:pt x="1560" y="8485"/>
                    <a:pt x="1729" y="8550"/>
                    <a:pt x="1898" y="8550"/>
                  </a:cubicBezTo>
                  <a:cubicBezTo>
                    <a:pt x="2067" y="8550"/>
                    <a:pt x="2236" y="8485"/>
                    <a:pt x="2365" y="8357"/>
                  </a:cubicBezTo>
                  <a:cubicBezTo>
                    <a:pt x="2386" y="8336"/>
                    <a:pt x="2395" y="8307"/>
                    <a:pt x="2413" y="8285"/>
                  </a:cubicBezTo>
                  <a:cubicBezTo>
                    <a:pt x="2943" y="8676"/>
                    <a:pt x="3571" y="8940"/>
                    <a:pt x="4250" y="9046"/>
                  </a:cubicBezTo>
                  <a:cubicBezTo>
                    <a:pt x="4247" y="9075"/>
                    <a:pt x="4234" y="9101"/>
                    <a:pt x="4234" y="9131"/>
                  </a:cubicBezTo>
                  <a:cubicBezTo>
                    <a:pt x="4234" y="9494"/>
                    <a:pt x="4529" y="9792"/>
                    <a:pt x="4892" y="9792"/>
                  </a:cubicBezTo>
                  <a:cubicBezTo>
                    <a:pt x="5255" y="9792"/>
                    <a:pt x="5551" y="9494"/>
                    <a:pt x="5551" y="9131"/>
                  </a:cubicBezTo>
                  <a:cubicBezTo>
                    <a:pt x="5551" y="9101"/>
                    <a:pt x="5538" y="9075"/>
                    <a:pt x="5535" y="9046"/>
                  </a:cubicBezTo>
                  <a:cubicBezTo>
                    <a:pt x="6214" y="8940"/>
                    <a:pt x="6839" y="8676"/>
                    <a:pt x="7372" y="8285"/>
                  </a:cubicBezTo>
                  <a:cubicBezTo>
                    <a:pt x="7391" y="8309"/>
                    <a:pt x="7399" y="8336"/>
                    <a:pt x="7420" y="8357"/>
                  </a:cubicBezTo>
                  <a:cubicBezTo>
                    <a:pt x="7548" y="8485"/>
                    <a:pt x="7717" y="8550"/>
                    <a:pt x="7886" y="8550"/>
                  </a:cubicBezTo>
                  <a:cubicBezTo>
                    <a:pt x="8055" y="8550"/>
                    <a:pt x="8225" y="8485"/>
                    <a:pt x="8353" y="8357"/>
                  </a:cubicBezTo>
                  <a:cubicBezTo>
                    <a:pt x="8610" y="8101"/>
                    <a:pt x="8610" y="7680"/>
                    <a:pt x="8353" y="7424"/>
                  </a:cubicBezTo>
                  <a:cubicBezTo>
                    <a:pt x="8331" y="7403"/>
                    <a:pt x="8303" y="7392"/>
                    <a:pt x="8281" y="7376"/>
                  </a:cubicBezTo>
                  <a:cubicBezTo>
                    <a:pt x="8670" y="6843"/>
                    <a:pt x="8936" y="6220"/>
                    <a:pt x="9040" y="5539"/>
                  </a:cubicBezTo>
                  <a:cubicBezTo>
                    <a:pt x="9070" y="5542"/>
                    <a:pt x="9096" y="5555"/>
                    <a:pt x="9127" y="5555"/>
                  </a:cubicBezTo>
                  <a:cubicBezTo>
                    <a:pt x="9490" y="5555"/>
                    <a:pt x="9785" y="5260"/>
                    <a:pt x="9785" y="4896"/>
                  </a:cubicBezTo>
                  <a:cubicBezTo>
                    <a:pt x="9785" y="4532"/>
                    <a:pt x="9490" y="4235"/>
                    <a:pt x="9127" y="4235"/>
                  </a:cubicBezTo>
                  <a:cubicBezTo>
                    <a:pt x="9096" y="4235"/>
                    <a:pt x="9070" y="4249"/>
                    <a:pt x="9040" y="4253"/>
                  </a:cubicBezTo>
                  <a:cubicBezTo>
                    <a:pt x="8936" y="3573"/>
                    <a:pt x="8670" y="2947"/>
                    <a:pt x="8281" y="2416"/>
                  </a:cubicBezTo>
                  <a:cubicBezTo>
                    <a:pt x="8303" y="2398"/>
                    <a:pt x="8331" y="2390"/>
                    <a:pt x="8353" y="2366"/>
                  </a:cubicBezTo>
                  <a:cubicBezTo>
                    <a:pt x="8610" y="2110"/>
                    <a:pt x="8610" y="1691"/>
                    <a:pt x="8353" y="1434"/>
                  </a:cubicBezTo>
                  <a:cubicBezTo>
                    <a:pt x="8225" y="1305"/>
                    <a:pt x="8055" y="1241"/>
                    <a:pt x="7886" y="1241"/>
                  </a:cubicBezTo>
                  <a:cubicBezTo>
                    <a:pt x="7717" y="1241"/>
                    <a:pt x="7548" y="1305"/>
                    <a:pt x="7420" y="1434"/>
                  </a:cubicBezTo>
                  <a:cubicBezTo>
                    <a:pt x="7399" y="1454"/>
                    <a:pt x="7391" y="1484"/>
                    <a:pt x="7372" y="1506"/>
                  </a:cubicBezTo>
                  <a:cubicBezTo>
                    <a:pt x="6840" y="1117"/>
                    <a:pt x="6214" y="850"/>
                    <a:pt x="5535" y="746"/>
                  </a:cubicBezTo>
                  <a:cubicBezTo>
                    <a:pt x="5538" y="716"/>
                    <a:pt x="5551" y="691"/>
                    <a:pt x="5551" y="660"/>
                  </a:cubicBezTo>
                  <a:cubicBezTo>
                    <a:pt x="5551" y="297"/>
                    <a:pt x="5255" y="1"/>
                    <a:pt x="4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8">
              <a:extLst>
                <a:ext uri="{FF2B5EF4-FFF2-40B4-BE49-F238E27FC236}">
                  <a16:creationId xmlns:a16="http://schemas.microsoft.com/office/drawing/2014/main" id="{99CBC83C-41B6-9D61-BF46-7C7992E4EF51}"/>
                </a:ext>
              </a:extLst>
            </p:cNvPr>
            <p:cNvSpPr/>
            <p:nvPr/>
          </p:nvSpPr>
          <p:spPr>
            <a:xfrm flipH="1">
              <a:off x="8042177" y="3778231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8">
              <a:extLst>
                <a:ext uri="{FF2B5EF4-FFF2-40B4-BE49-F238E27FC236}">
                  <a16:creationId xmlns:a16="http://schemas.microsoft.com/office/drawing/2014/main" id="{19923ADE-98F9-0125-646A-92C0E3E3D007}"/>
                </a:ext>
              </a:extLst>
            </p:cNvPr>
            <p:cNvSpPr/>
            <p:nvPr/>
          </p:nvSpPr>
          <p:spPr>
            <a:xfrm flipH="1">
              <a:off x="7820738" y="3481725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8">
              <a:extLst>
                <a:ext uri="{FF2B5EF4-FFF2-40B4-BE49-F238E27FC236}">
                  <a16:creationId xmlns:a16="http://schemas.microsoft.com/office/drawing/2014/main" id="{50FF0D55-384B-4EDA-2777-DD0D1208BB3B}"/>
                </a:ext>
              </a:extLst>
            </p:cNvPr>
            <p:cNvSpPr/>
            <p:nvPr/>
          </p:nvSpPr>
          <p:spPr>
            <a:xfrm flipH="1">
              <a:off x="8138987" y="3294352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8">
              <a:extLst>
                <a:ext uri="{FF2B5EF4-FFF2-40B4-BE49-F238E27FC236}">
                  <a16:creationId xmlns:a16="http://schemas.microsoft.com/office/drawing/2014/main" id="{A818D8A3-F816-9268-003B-7BDDBBB796AD}"/>
                </a:ext>
              </a:extLst>
            </p:cNvPr>
            <p:cNvSpPr/>
            <p:nvPr/>
          </p:nvSpPr>
          <p:spPr>
            <a:xfrm>
              <a:off x="5621607" y="1459207"/>
              <a:ext cx="381821" cy="379767"/>
            </a:xfrm>
            <a:custGeom>
              <a:avLst/>
              <a:gdLst/>
              <a:ahLst/>
              <a:cxnLst/>
              <a:rect l="l" t="t" r="r" b="b"/>
              <a:pathLst>
                <a:path w="5392" h="5363" extrusionOk="0">
                  <a:moveTo>
                    <a:pt x="2695" y="1"/>
                  </a:moveTo>
                  <a:lnTo>
                    <a:pt x="2069" y="2069"/>
                  </a:lnTo>
                  <a:lnTo>
                    <a:pt x="1" y="2683"/>
                  </a:lnTo>
                  <a:lnTo>
                    <a:pt x="2069" y="3294"/>
                  </a:lnTo>
                  <a:lnTo>
                    <a:pt x="2695" y="5362"/>
                  </a:lnTo>
                  <a:lnTo>
                    <a:pt x="3323" y="3294"/>
                  </a:lnTo>
                  <a:lnTo>
                    <a:pt x="5391" y="2683"/>
                  </a:lnTo>
                  <a:lnTo>
                    <a:pt x="3323" y="2069"/>
                  </a:lnTo>
                  <a:lnTo>
                    <a:pt x="2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8">
              <a:extLst>
                <a:ext uri="{FF2B5EF4-FFF2-40B4-BE49-F238E27FC236}">
                  <a16:creationId xmlns:a16="http://schemas.microsoft.com/office/drawing/2014/main" id="{6CACA18E-8D73-7146-A0F9-A926197A3C34}"/>
                </a:ext>
              </a:extLst>
            </p:cNvPr>
            <p:cNvSpPr/>
            <p:nvPr/>
          </p:nvSpPr>
          <p:spPr>
            <a:xfrm>
              <a:off x="5400168" y="1915183"/>
              <a:ext cx="221431" cy="220298"/>
            </a:xfrm>
            <a:custGeom>
              <a:avLst/>
              <a:gdLst/>
              <a:ahLst/>
              <a:cxnLst/>
              <a:rect l="l" t="t" r="r" b="b"/>
              <a:pathLst>
                <a:path w="3127" h="3111" extrusionOk="0">
                  <a:moveTo>
                    <a:pt x="1564" y="1"/>
                  </a:moveTo>
                  <a:lnTo>
                    <a:pt x="1199" y="1202"/>
                  </a:lnTo>
                  <a:lnTo>
                    <a:pt x="1" y="1556"/>
                  </a:lnTo>
                  <a:lnTo>
                    <a:pt x="1199" y="1912"/>
                  </a:lnTo>
                  <a:lnTo>
                    <a:pt x="1564" y="3110"/>
                  </a:lnTo>
                  <a:lnTo>
                    <a:pt x="1927" y="1912"/>
                  </a:lnTo>
                  <a:lnTo>
                    <a:pt x="3127" y="1556"/>
                  </a:lnTo>
                  <a:lnTo>
                    <a:pt x="1927" y="1202"/>
                  </a:lnTo>
                  <a:lnTo>
                    <a:pt x="15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8">
              <a:extLst>
                <a:ext uri="{FF2B5EF4-FFF2-40B4-BE49-F238E27FC236}">
                  <a16:creationId xmlns:a16="http://schemas.microsoft.com/office/drawing/2014/main" id="{ED68451C-C78E-9F9C-5343-F6F53F25238F}"/>
                </a:ext>
              </a:extLst>
            </p:cNvPr>
            <p:cNvSpPr/>
            <p:nvPr/>
          </p:nvSpPr>
          <p:spPr>
            <a:xfrm>
              <a:off x="5718417" y="2135483"/>
              <a:ext cx="188220" cy="187370"/>
            </a:xfrm>
            <a:custGeom>
              <a:avLst/>
              <a:gdLst/>
              <a:ahLst/>
              <a:cxnLst/>
              <a:rect l="l" t="t" r="r" b="b"/>
              <a:pathLst>
                <a:path w="2658" h="2646" extrusionOk="0">
                  <a:moveTo>
                    <a:pt x="1329" y="0"/>
                  </a:moveTo>
                  <a:lnTo>
                    <a:pt x="1020" y="1021"/>
                  </a:lnTo>
                  <a:lnTo>
                    <a:pt x="0" y="1322"/>
                  </a:lnTo>
                  <a:lnTo>
                    <a:pt x="1020" y="1625"/>
                  </a:lnTo>
                  <a:lnTo>
                    <a:pt x="1329" y="2645"/>
                  </a:lnTo>
                  <a:lnTo>
                    <a:pt x="1637" y="1625"/>
                  </a:lnTo>
                  <a:lnTo>
                    <a:pt x="2658" y="1322"/>
                  </a:lnTo>
                  <a:lnTo>
                    <a:pt x="1637" y="102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38">
              <a:extLst>
                <a:ext uri="{FF2B5EF4-FFF2-40B4-BE49-F238E27FC236}">
                  <a16:creationId xmlns:a16="http://schemas.microsoft.com/office/drawing/2014/main" id="{EB774FF9-1618-9E84-7F9B-829737FC7996}"/>
                </a:ext>
              </a:extLst>
            </p:cNvPr>
            <p:cNvGrpSpPr/>
            <p:nvPr/>
          </p:nvGrpSpPr>
          <p:grpSpPr>
            <a:xfrm>
              <a:off x="5628768" y="1611607"/>
              <a:ext cx="2795229" cy="1920286"/>
              <a:chOff x="5628768" y="1611607"/>
              <a:chExt cx="2795229" cy="1920286"/>
            </a:xfrm>
          </p:grpSpPr>
          <p:sp>
            <p:nvSpPr>
              <p:cNvPr id="458" name="Google Shape;458;p38">
                <a:extLst>
                  <a:ext uri="{FF2B5EF4-FFF2-40B4-BE49-F238E27FC236}">
                    <a16:creationId xmlns:a16="http://schemas.microsoft.com/office/drawing/2014/main" id="{BE2DC531-2DCB-0953-29CA-3089E5802954}"/>
                  </a:ext>
                </a:extLst>
              </p:cNvPr>
              <p:cNvSpPr/>
              <p:nvPr/>
            </p:nvSpPr>
            <p:spPr>
              <a:xfrm>
                <a:off x="6208751" y="1739243"/>
                <a:ext cx="1635108" cy="1635139"/>
              </a:xfrm>
              <a:custGeom>
                <a:avLst/>
                <a:gdLst/>
                <a:ahLst/>
                <a:cxnLst/>
                <a:rect l="l" t="t" r="r" b="b"/>
                <a:pathLst>
                  <a:path w="52652" h="52653" extrusionOk="0">
                    <a:moveTo>
                      <a:pt x="26326" y="0"/>
                    </a:moveTo>
                    <a:cubicBezTo>
                      <a:pt x="19344" y="0"/>
                      <a:pt x="12649" y="2774"/>
                      <a:pt x="7711" y="7712"/>
                    </a:cubicBezTo>
                    <a:cubicBezTo>
                      <a:pt x="2774" y="12648"/>
                      <a:pt x="1" y="19344"/>
                      <a:pt x="1" y="26326"/>
                    </a:cubicBezTo>
                    <a:cubicBezTo>
                      <a:pt x="1" y="33308"/>
                      <a:pt x="2774" y="40005"/>
                      <a:pt x="7711" y="44942"/>
                    </a:cubicBezTo>
                    <a:cubicBezTo>
                      <a:pt x="12649" y="49879"/>
                      <a:pt x="19344" y="52653"/>
                      <a:pt x="26326" y="52653"/>
                    </a:cubicBezTo>
                    <a:cubicBezTo>
                      <a:pt x="33308" y="52653"/>
                      <a:pt x="40004" y="49879"/>
                      <a:pt x="44942" y="44942"/>
                    </a:cubicBezTo>
                    <a:cubicBezTo>
                      <a:pt x="49878" y="40005"/>
                      <a:pt x="52652" y="33308"/>
                      <a:pt x="52652" y="26326"/>
                    </a:cubicBezTo>
                    <a:cubicBezTo>
                      <a:pt x="52652" y="19344"/>
                      <a:pt x="49878" y="12648"/>
                      <a:pt x="44942" y="7712"/>
                    </a:cubicBezTo>
                    <a:cubicBezTo>
                      <a:pt x="40004" y="2774"/>
                      <a:pt x="33308" y="0"/>
                      <a:pt x="263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8">
                <a:extLst>
                  <a:ext uri="{FF2B5EF4-FFF2-40B4-BE49-F238E27FC236}">
                    <a16:creationId xmlns:a16="http://schemas.microsoft.com/office/drawing/2014/main" id="{BC724F8C-1443-B5EF-3E6E-3C8DE6A7BDF9}"/>
                  </a:ext>
                </a:extLst>
              </p:cNvPr>
              <p:cNvSpPr/>
              <p:nvPr/>
            </p:nvSpPr>
            <p:spPr>
              <a:xfrm>
                <a:off x="6955096" y="1739243"/>
                <a:ext cx="888887" cy="1635263"/>
              </a:xfrm>
              <a:custGeom>
                <a:avLst/>
                <a:gdLst/>
                <a:ahLst/>
                <a:cxnLst/>
                <a:rect l="l" t="t" r="r" b="b"/>
                <a:pathLst>
                  <a:path w="28623" h="52657" extrusionOk="0">
                    <a:moveTo>
                      <a:pt x="2295" y="0"/>
                    </a:moveTo>
                    <a:cubicBezTo>
                      <a:pt x="1521" y="0"/>
                      <a:pt x="757" y="35"/>
                      <a:pt x="1" y="102"/>
                    </a:cubicBezTo>
                    <a:cubicBezTo>
                      <a:pt x="13467" y="1264"/>
                      <a:pt x="24033" y="12562"/>
                      <a:pt x="24033" y="26329"/>
                    </a:cubicBezTo>
                    <a:cubicBezTo>
                      <a:pt x="24033" y="40096"/>
                      <a:pt x="13467" y="51392"/>
                      <a:pt x="1" y="52556"/>
                    </a:cubicBezTo>
                    <a:cubicBezTo>
                      <a:pt x="757" y="52620"/>
                      <a:pt x="1522" y="52657"/>
                      <a:pt x="2295" y="52657"/>
                    </a:cubicBezTo>
                    <a:cubicBezTo>
                      <a:pt x="16835" y="52657"/>
                      <a:pt x="28622" y="40869"/>
                      <a:pt x="28622" y="26330"/>
                    </a:cubicBezTo>
                    <a:cubicBezTo>
                      <a:pt x="28623" y="11787"/>
                      <a:pt x="16835" y="0"/>
                      <a:pt x="22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8">
                <a:extLst>
                  <a:ext uri="{FF2B5EF4-FFF2-40B4-BE49-F238E27FC236}">
                    <a16:creationId xmlns:a16="http://schemas.microsoft.com/office/drawing/2014/main" id="{A07F4A70-CDB7-EFC0-F48E-534EB3CF3ADD}"/>
                  </a:ext>
                </a:extLst>
              </p:cNvPr>
              <p:cNvSpPr/>
              <p:nvPr/>
            </p:nvSpPr>
            <p:spPr>
              <a:xfrm>
                <a:off x="6799448" y="2099388"/>
                <a:ext cx="453900" cy="446478"/>
              </a:xfrm>
              <a:custGeom>
                <a:avLst/>
                <a:gdLst/>
                <a:ahLst/>
                <a:cxnLst/>
                <a:rect l="l" t="t" r="r" b="b"/>
                <a:pathLst>
                  <a:path w="14616" h="14377" extrusionOk="0">
                    <a:moveTo>
                      <a:pt x="8326" y="1885"/>
                    </a:moveTo>
                    <a:cubicBezTo>
                      <a:pt x="10755" y="1885"/>
                      <a:pt x="12728" y="3861"/>
                      <a:pt x="12728" y="6287"/>
                    </a:cubicBezTo>
                    <a:lnTo>
                      <a:pt x="12728" y="8090"/>
                    </a:lnTo>
                    <a:cubicBezTo>
                      <a:pt x="12728" y="10518"/>
                      <a:pt x="10753" y="12492"/>
                      <a:pt x="8326" y="12492"/>
                    </a:cubicBezTo>
                    <a:lnTo>
                      <a:pt x="6289" y="12492"/>
                    </a:lnTo>
                    <a:cubicBezTo>
                      <a:pt x="3860" y="12492"/>
                      <a:pt x="1886" y="10518"/>
                      <a:pt x="1886" y="8090"/>
                    </a:cubicBezTo>
                    <a:lnTo>
                      <a:pt x="1886" y="6287"/>
                    </a:lnTo>
                    <a:cubicBezTo>
                      <a:pt x="1886" y="3861"/>
                      <a:pt x="3862" y="1885"/>
                      <a:pt x="6289" y="1885"/>
                    </a:cubicBezTo>
                    <a:close/>
                    <a:moveTo>
                      <a:pt x="6289" y="1"/>
                    </a:moveTo>
                    <a:cubicBezTo>
                      <a:pt x="2823" y="1"/>
                      <a:pt x="1" y="2821"/>
                      <a:pt x="1" y="6287"/>
                    </a:cubicBezTo>
                    <a:lnTo>
                      <a:pt x="1" y="8090"/>
                    </a:lnTo>
                    <a:cubicBezTo>
                      <a:pt x="1" y="11557"/>
                      <a:pt x="2823" y="14376"/>
                      <a:pt x="6289" y="14376"/>
                    </a:cubicBezTo>
                    <a:lnTo>
                      <a:pt x="8326" y="14376"/>
                    </a:lnTo>
                    <a:cubicBezTo>
                      <a:pt x="11794" y="14376"/>
                      <a:pt x="14613" y="11554"/>
                      <a:pt x="14616" y="8090"/>
                    </a:cubicBezTo>
                    <a:lnTo>
                      <a:pt x="14616" y="6287"/>
                    </a:lnTo>
                    <a:cubicBezTo>
                      <a:pt x="14616" y="2821"/>
                      <a:pt x="11794" y="1"/>
                      <a:pt x="8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>
                <a:extLst>
                  <a:ext uri="{FF2B5EF4-FFF2-40B4-BE49-F238E27FC236}">
                    <a16:creationId xmlns:a16="http://schemas.microsoft.com/office/drawing/2014/main" id="{84D58A6E-C00A-6948-6F12-E39CBF84C25A}"/>
                  </a:ext>
                </a:extLst>
              </p:cNvPr>
              <p:cNvSpPr/>
              <p:nvPr/>
            </p:nvSpPr>
            <p:spPr>
              <a:xfrm>
                <a:off x="6696967" y="2355561"/>
                <a:ext cx="658770" cy="658708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21211" extrusionOk="0">
                    <a:moveTo>
                      <a:pt x="6169" y="0"/>
                    </a:moveTo>
                    <a:cubicBezTo>
                      <a:pt x="2775" y="0"/>
                      <a:pt x="1" y="2776"/>
                      <a:pt x="1" y="6167"/>
                    </a:cubicBezTo>
                    <a:lnTo>
                      <a:pt x="1" y="15044"/>
                    </a:lnTo>
                    <a:cubicBezTo>
                      <a:pt x="1" y="18438"/>
                      <a:pt x="2777" y="21211"/>
                      <a:pt x="6169" y="21211"/>
                    </a:cubicBezTo>
                    <a:lnTo>
                      <a:pt x="15046" y="21211"/>
                    </a:lnTo>
                    <a:cubicBezTo>
                      <a:pt x="18437" y="21211"/>
                      <a:pt x="21213" y="18438"/>
                      <a:pt x="21213" y="15044"/>
                    </a:cubicBezTo>
                    <a:lnTo>
                      <a:pt x="21213" y="6167"/>
                    </a:lnTo>
                    <a:cubicBezTo>
                      <a:pt x="21213" y="2776"/>
                      <a:pt x="18438" y="0"/>
                      <a:pt x="150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>
                <a:extLst>
                  <a:ext uri="{FF2B5EF4-FFF2-40B4-BE49-F238E27FC236}">
                    <a16:creationId xmlns:a16="http://schemas.microsoft.com/office/drawing/2014/main" id="{2B7D8CC0-EE30-C11C-C22A-007302E7FA60}"/>
                  </a:ext>
                </a:extLst>
              </p:cNvPr>
              <p:cNvSpPr/>
              <p:nvPr/>
            </p:nvSpPr>
            <p:spPr>
              <a:xfrm>
                <a:off x="6738487" y="2396988"/>
                <a:ext cx="617249" cy="617280"/>
              </a:xfrm>
              <a:custGeom>
                <a:avLst/>
                <a:gdLst/>
                <a:ahLst/>
                <a:cxnLst/>
                <a:rect l="l" t="t" r="r" b="b"/>
                <a:pathLst>
                  <a:path w="19876" h="19877" extrusionOk="0">
                    <a:moveTo>
                      <a:pt x="17524" y="0"/>
                    </a:moveTo>
                    <a:cubicBezTo>
                      <a:pt x="18357" y="1053"/>
                      <a:pt x="18858" y="2377"/>
                      <a:pt x="18858" y="3815"/>
                    </a:cubicBezTo>
                    <a:lnTo>
                      <a:pt x="18858" y="12692"/>
                    </a:lnTo>
                    <a:cubicBezTo>
                      <a:pt x="18858" y="16086"/>
                      <a:pt x="16083" y="18860"/>
                      <a:pt x="12691" y="18860"/>
                    </a:cubicBezTo>
                    <a:lnTo>
                      <a:pt x="3813" y="18860"/>
                    </a:lnTo>
                    <a:cubicBezTo>
                      <a:pt x="2375" y="18860"/>
                      <a:pt x="1052" y="18357"/>
                      <a:pt x="0" y="17525"/>
                    </a:cubicBezTo>
                    <a:lnTo>
                      <a:pt x="0" y="17525"/>
                    </a:lnTo>
                    <a:cubicBezTo>
                      <a:pt x="1132" y="18955"/>
                      <a:pt x="2876" y="19877"/>
                      <a:pt x="4832" y="19877"/>
                    </a:cubicBezTo>
                    <a:lnTo>
                      <a:pt x="13709" y="19877"/>
                    </a:lnTo>
                    <a:cubicBezTo>
                      <a:pt x="17101" y="19877"/>
                      <a:pt x="19876" y="17104"/>
                      <a:pt x="19876" y="13710"/>
                    </a:cubicBezTo>
                    <a:lnTo>
                      <a:pt x="19876" y="4833"/>
                    </a:lnTo>
                    <a:cubicBezTo>
                      <a:pt x="19876" y="2879"/>
                      <a:pt x="18952" y="1133"/>
                      <a:pt x="175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>
                <a:extLst>
                  <a:ext uri="{FF2B5EF4-FFF2-40B4-BE49-F238E27FC236}">
                    <a16:creationId xmlns:a16="http://schemas.microsoft.com/office/drawing/2014/main" id="{16D2723B-B82D-C715-4DB3-8A1AAD868397}"/>
                  </a:ext>
                </a:extLst>
              </p:cNvPr>
              <p:cNvSpPr/>
              <p:nvPr/>
            </p:nvSpPr>
            <p:spPr>
              <a:xfrm>
                <a:off x="6927457" y="2510556"/>
                <a:ext cx="197789" cy="389554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12544" extrusionOk="0">
                    <a:moveTo>
                      <a:pt x="3185" y="1"/>
                    </a:moveTo>
                    <a:cubicBezTo>
                      <a:pt x="1428" y="1"/>
                      <a:pt x="1" y="1425"/>
                      <a:pt x="1" y="3185"/>
                    </a:cubicBezTo>
                    <a:cubicBezTo>
                      <a:pt x="1" y="4445"/>
                      <a:pt x="741" y="5525"/>
                      <a:pt x="1803" y="6041"/>
                    </a:cubicBezTo>
                    <a:lnTo>
                      <a:pt x="221" y="12003"/>
                    </a:lnTo>
                    <a:cubicBezTo>
                      <a:pt x="160" y="12300"/>
                      <a:pt x="359" y="12543"/>
                      <a:pt x="663" y="12543"/>
                    </a:cubicBezTo>
                    <a:lnTo>
                      <a:pt x="5704" y="12543"/>
                    </a:lnTo>
                    <a:cubicBezTo>
                      <a:pt x="6007" y="12543"/>
                      <a:pt x="6208" y="12300"/>
                      <a:pt x="6147" y="12003"/>
                    </a:cubicBezTo>
                    <a:lnTo>
                      <a:pt x="4565" y="6038"/>
                    </a:lnTo>
                    <a:cubicBezTo>
                      <a:pt x="5627" y="5523"/>
                      <a:pt x="6369" y="4445"/>
                      <a:pt x="6369" y="3185"/>
                    </a:cubicBezTo>
                    <a:cubicBezTo>
                      <a:pt x="6369" y="1425"/>
                      <a:pt x="4944" y="1"/>
                      <a:pt x="31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>
                <a:extLst>
                  <a:ext uri="{FF2B5EF4-FFF2-40B4-BE49-F238E27FC236}">
                    <a16:creationId xmlns:a16="http://schemas.microsoft.com/office/drawing/2014/main" id="{128262C8-E51B-3512-AC97-8CE7E49EB68E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080497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34793" extrusionOk="0">
                    <a:moveTo>
                      <a:pt x="0" y="1"/>
                    </a:moveTo>
                    <a:lnTo>
                      <a:pt x="0" y="34792"/>
                    </a:lnTo>
                    <a:lnTo>
                      <a:pt x="27972" y="34792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>
                <a:extLst>
                  <a:ext uri="{FF2B5EF4-FFF2-40B4-BE49-F238E27FC236}">
                    <a16:creationId xmlns:a16="http://schemas.microsoft.com/office/drawing/2014/main" id="{210DCFAD-7FBE-5176-3685-8D3C5D2B4A2B}"/>
                  </a:ext>
                </a:extLst>
              </p:cNvPr>
              <p:cNvSpPr/>
              <p:nvPr/>
            </p:nvSpPr>
            <p:spPr>
              <a:xfrm>
                <a:off x="5628768" y="2451396"/>
                <a:ext cx="868670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27972" h="5062" extrusionOk="0">
                    <a:moveTo>
                      <a:pt x="0" y="1"/>
                    </a:moveTo>
                    <a:lnTo>
                      <a:pt x="0" y="5061"/>
                    </a:lnTo>
                    <a:lnTo>
                      <a:pt x="27972" y="5061"/>
                    </a:lnTo>
                    <a:lnTo>
                      <a:pt x="27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>
                <a:extLst>
                  <a:ext uri="{FF2B5EF4-FFF2-40B4-BE49-F238E27FC236}">
                    <a16:creationId xmlns:a16="http://schemas.microsoft.com/office/drawing/2014/main" id="{D171C8FF-37D8-C439-588F-5693BD929735}"/>
                  </a:ext>
                </a:extLst>
              </p:cNvPr>
              <p:cNvSpPr/>
              <p:nvPr/>
            </p:nvSpPr>
            <p:spPr>
              <a:xfrm>
                <a:off x="5685412" y="2505463"/>
                <a:ext cx="45402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60" extrusionOk="0">
                    <a:moveTo>
                      <a:pt x="732" y="0"/>
                    </a:moveTo>
                    <a:cubicBezTo>
                      <a:pt x="327" y="0"/>
                      <a:pt x="1" y="326"/>
                      <a:pt x="1" y="729"/>
                    </a:cubicBezTo>
                    <a:cubicBezTo>
                      <a:pt x="1" y="1132"/>
                      <a:pt x="327" y="1460"/>
                      <a:pt x="732" y="1460"/>
                    </a:cubicBezTo>
                    <a:cubicBezTo>
                      <a:pt x="1133" y="1460"/>
                      <a:pt x="1462" y="1132"/>
                      <a:pt x="1462" y="729"/>
                    </a:cubicBezTo>
                    <a:cubicBezTo>
                      <a:pt x="1462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>
                <a:extLst>
                  <a:ext uri="{FF2B5EF4-FFF2-40B4-BE49-F238E27FC236}">
                    <a16:creationId xmlns:a16="http://schemas.microsoft.com/office/drawing/2014/main" id="{2948C376-3C42-A4AA-0ECB-5E1618C9D664}"/>
                  </a:ext>
                </a:extLst>
              </p:cNvPr>
              <p:cNvSpPr/>
              <p:nvPr/>
            </p:nvSpPr>
            <p:spPr>
              <a:xfrm>
                <a:off x="5770752" y="2505463"/>
                <a:ext cx="45433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1460" extrusionOk="0">
                    <a:moveTo>
                      <a:pt x="732" y="0"/>
                    </a:moveTo>
                    <a:cubicBezTo>
                      <a:pt x="328" y="0"/>
                      <a:pt x="0" y="326"/>
                      <a:pt x="0" y="729"/>
                    </a:cubicBezTo>
                    <a:cubicBezTo>
                      <a:pt x="0" y="1132"/>
                      <a:pt x="327" y="1460"/>
                      <a:pt x="732" y="1460"/>
                    </a:cubicBezTo>
                    <a:cubicBezTo>
                      <a:pt x="1133" y="1460"/>
                      <a:pt x="1463" y="1132"/>
                      <a:pt x="1463" y="729"/>
                    </a:cubicBezTo>
                    <a:cubicBezTo>
                      <a:pt x="1463" y="326"/>
                      <a:pt x="1133" y="0"/>
                      <a:pt x="7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>
                <a:extLst>
                  <a:ext uri="{FF2B5EF4-FFF2-40B4-BE49-F238E27FC236}">
                    <a16:creationId xmlns:a16="http://schemas.microsoft.com/office/drawing/2014/main" id="{2277E2C3-92CB-F496-6DD4-0099455326F7}"/>
                  </a:ext>
                </a:extLst>
              </p:cNvPr>
              <p:cNvSpPr/>
              <p:nvPr/>
            </p:nvSpPr>
            <p:spPr>
              <a:xfrm>
                <a:off x="5856215" y="2505463"/>
                <a:ext cx="45340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1460" extrusionOk="0">
                    <a:moveTo>
                      <a:pt x="729" y="0"/>
                    </a:moveTo>
                    <a:cubicBezTo>
                      <a:pt x="326" y="0"/>
                      <a:pt x="0" y="326"/>
                      <a:pt x="0" y="729"/>
                    </a:cubicBezTo>
                    <a:cubicBezTo>
                      <a:pt x="0" y="1132"/>
                      <a:pt x="324" y="1460"/>
                      <a:pt x="729" y="1460"/>
                    </a:cubicBezTo>
                    <a:cubicBezTo>
                      <a:pt x="1132" y="1460"/>
                      <a:pt x="1460" y="1132"/>
                      <a:pt x="1460" y="729"/>
                    </a:cubicBezTo>
                    <a:cubicBezTo>
                      <a:pt x="1460" y="326"/>
                      <a:pt x="1133" y="0"/>
                      <a:pt x="7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>
                <a:extLst>
                  <a:ext uri="{FF2B5EF4-FFF2-40B4-BE49-F238E27FC236}">
                    <a16:creationId xmlns:a16="http://schemas.microsoft.com/office/drawing/2014/main" id="{A797419F-AD21-58A2-6C07-9FB34F9BF69E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080528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34794" extrusionOk="0">
                    <a:moveTo>
                      <a:pt x="1" y="0"/>
                    </a:moveTo>
                    <a:lnTo>
                      <a:pt x="1" y="34793"/>
                    </a:lnTo>
                    <a:lnTo>
                      <a:pt x="27972" y="34793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>
                <a:extLst>
                  <a:ext uri="{FF2B5EF4-FFF2-40B4-BE49-F238E27FC236}">
                    <a16:creationId xmlns:a16="http://schemas.microsoft.com/office/drawing/2014/main" id="{13448A2B-09E1-4799-DEA4-68AAA0A7337C}"/>
                  </a:ext>
                </a:extLst>
              </p:cNvPr>
              <p:cNvSpPr/>
              <p:nvPr/>
            </p:nvSpPr>
            <p:spPr>
              <a:xfrm>
                <a:off x="7555296" y="1668841"/>
                <a:ext cx="868702" cy="157231"/>
              </a:xfrm>
              <a:custGeom>
                <a:avLst/>
                <a:gdLst/>
                <a:ahLst/>
                <a:cxnLst/>
                <a:rect l="l" t="t" r="r" b="b"/>
                <a:pathLst>
                  <a:path w="27973" h="5063" extrusionOk="0">
                    <a:moveTo>
                      <a:pt x="1" y="0"/>
                    </a:moveTo>
                    <a:lnTo>
                      <a:pt x="1" y="5062"/>
                    </a:lnTo>
                    <a:lnTo>
                      <a:pt x="27972" y="5062"/>
                    </a:lnTo>
                    <a:lnTo>
                      <a:pt x="279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>
                <a:extLst>
                  <a:ext uri="{FF2B5EF4-FFF2-40B4-BE49-F238E27FC236}">
                    <a16:creationId xmlns:a16="http://schemas.microsoft.com/office/drawing/2014/main" id="{5B6880C2-1759-6B51-009D-D742E29759B4}"/>
                  </a:ext>
                </a:extLst>
              </p:cNvPr>
              <p:cNvSpPr/>
              <p:nvPr/>
            </p:nvSpPr>
            <p:spPr>
              <a:xfrm>
                <a:off x="7611909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1" y="1460"/>
                    </a:cubicBezTo>
                    <a:cubicBezTo>
                      <a:pt x="1134" y="1460"/>
                      <a:pt x="1460" y="1134"/>
                      <a:pt x="1460" y="730"/>
                    </a:cubicBezTo>
                    <a:cubicBezTo>
                      <a:pt x="1460" y="326"/>
                      <a:pt x="1134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>
                <a:extLst>
                  <a:ext uri="{FF2B5EF4-FFF2-40B4-BE49-F238E27FC236}">
                    <a16:creationId xmlns:a16="http://schemas.microsoft.com/office/drawing/2014/main" id="{EF80CA5B-7994-9C7A-6BE5-31AA72971144}"/>
                  </a:ext>
                </a:extLst>
              </p:cNvPr>
              <p:cNvSpPr/>
              <p:nvPr/>
            </p:nvSpPr>
            <p:spPr>
              <a:xfrm>
                <a:off x="7697280" y="1722877"/>
                <a:ext cx="45465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461" extrusionOk="0">
                    <a:moveTo>
                      <a:pt x="733" y="1"/>
                    </a:moveTo>
                    <a:cubicBezTo>
                      <a:pt x="329" y="1"/>
                      <a:pt x="1" y="326"/>
                      <a:pt x="1" y="730"/>
                    </a:cubicBezTo>
                    <a:cubicBezTo>
                      <a:pt x="1" y="1134"/>
                      <a:pt x="328" y="1460"/>
                      <a:pt x="733" y="1460"/>
                    </a:cubicBezTo>
                    <a:cubicBezTo>
                      <a:pt x="1134" y="1460"/>
                      <a:pt x="1463" y="1134"/>
                      <a:pt x="1463" y="730"/>
                    </a:cubicBezTo>
                    <a:cubicBezTo>
                      <a:pt x="1463" y="326"/>
                      <a:pt x="1134" y="1"/>
                      <a:pt x="7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>
                <a:extLst>
                  <a:ext uri="{FF2B5EF4-FFF2-40B4-BE49-F238E27FC236}">
                    <a16:creationId xmlns:a16="http://schemas.microsoft.com/office/drawing/2014/main" id="{C0D03ECE-EB82-1CCE-A0F8-AA9C5AD358B8}"/>
                  </a:ext>
                </a:extLst>
              </p:cNvPr>
              <p:cNvSpPr/>
              <p:nvPr/>
            </p:nvSpPr>
            <p:spPr>
              <a:xfrm>
                <a:off x="7782743" y="1722877"/>
                <a:ext cx="45371" cy="45371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0" y="1"/>
                    </a:moveTo>
                    <a:cubicBezTo>
                      <a:pt x="326" y="1"/>
                      <a:pt x="1" y="326"/>
                      <a:pt x="1" y="730"/>
                    </a:cubicBezTo>
                    <a:cubicBezTo>
                      <a:pt x="1" y="1134"/>
                      <a:pt x="325" y="1460"/>
                      <a:pt x="730" y="1460"/>
                    </a:cubicBezTo>
                    <a:cubicBezTo>
                      <a:pt x="1133" y="1460"/>
                      <a:pt x="1460" y="1134"/>
                      <a:pt x="1460" y="730"/>
                    </a:cubicBezTo>
                    <a:cubicBezTo>
                      <a:pt x="1460" y="326"/>
                      <a:pt x="113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>
                <a:extLst>
                  <a:ext uri="{FF2B5EF4-FFF2-40B4-BE49-F238E27FC236}">
                    <a16:creationId xmlns:a16="http://schemas.microsoft.com/office/drawing/2014/main" id="{E8D61F30-1511-1DF8-91B3-2E00990A732A}"/>
                  </a:ext>
                </a:extLst>
              </p:cNvPr>
              <p:cNvSpPr/>
              <p:nvPr/>
            </p:nvSpPr>
            <p:spPr>
              <a:xfrm>
                <a:off x="7805755" y="1928151"/>
                <a:ext cx="367815" cy="367878"/>
              </a:xfrm>
              <a:custGeom>
                <a:avLst/>
                <a:gdLst/>
                <a:ahLst/>
                <a:cxnLst/>
                <a:rect l="l" t="t" r="r" b="b"/>
                <a:pathLst>
                  <a:path w="11844" h="11846" extrusionOk="0">
                    <a:moveTo>
                      <a:pt x="5923" y="0"/>
                    </a:moveTo>
                    <a:cubicBezTo>
                      <a:pt x="2651" y="0"/>
                      <a:pt x="1" y="2652"/>
                      <a:pt x="1" y="5922"/>
                    </a:cubicBezTo>
                    <a:cubicBezTo>
                      <a:pt x="1" y="9194"/>
                      <a:pt x="2651" y="11846"/>
                      <a:pt x="5923" y="11846"/>
                    </a:cubicBezTo>
                    <a:cubicBezTo>
                      <a:pt x="9192" y="11846"/>
                      <a:pt x="11844" y="9194"/>
                      <a:pt x="11844" y="5922"/>
                    </a:cubicBezTo>
                    <a:cubicBezTo>
                      <a:pt x="11844" y="2652"/>
                      <a:pt x="9192" y="0"/>
                      <a:pt x="5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>
                <a:extLst>
                  <a:ext uri="{FF2B5EF4-FFF2-40B4-BE49-F238E27FC236}">
                    <a16:creationId xmlns:a16="http://schemas.microsoft.com/office/drawing/2014/main" id="{5E14E6A5-4022-1950-6078-56C656B73897}"/>
                  </a:ext>
                </a:extLst>
              </p:cNvPr>
              <p:cNvSpPr/>
              <p:nvPr/>
            </p:nvSpPr>
            <p:spPr>
              <a:xfrm>
                <a:off x="7935378" y="2013272"/>
                <a:ext cx="108475" cy="14567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4691" extrusionOk="0">
                    <a:moveTo>
                      <a:pt x="1748" y="0"/>
                    </a:moveTo>
                    <a:cubicBezTo>
                      <a:pt x="784" y="0"/>
                      <a:pt x="0" y="1051"/>
                      <a:pt x="0" y="2347"/>
                    </a:cubicBezTo>
                    <a:cubicBezTo>
                      <a:pt x="2" y="3640"/>
                      <a:pt x="784" y="4691"/>
                      <a:pt x="1748" y="4691"/>
                    </a:cubicBezTo>
                    <a:cubicBezTo>
                      <a:pt x="2710" y="4691"/>
                      <a:pt x="3492" y="3640"/>
                      <a:pt x="3492" y="2347"/>
                    </a:cubicBezTo>
                    <a:cubicBezTo>
                      <a:pt x="3492" y="1051"/>
                      <a:pt x="2710" y="0"/>
                      <a:pt x="17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>
                <a:extLst>
                  <a:ext uri="{FF2B5EF4-FFF2-40B4-BE49-F238E27FC236}">
                    <a16:creationId xmlns:a16="http://schemas.microsoft.com/office/drawing/2014/main" id="{F7C8F8B9-EBE1-E02A-93B4-34611D525A24}"/>
                  </a:ext>
                </a:extLst>
              </p:cNvPr>
              <p:cNvSpPr/>
              <p:nvPr/>
            </p:nvSpPr>
            <p:spPr>
              <a:xfrm>
                <a:off x="7777153" y="2332518"/>
                <a:ext cx="424926" cy="38695"/>
              </a:xfrm>
              <a:custGeom>
                <a:avLst/>
                <a:gdLst/>
                <a:ahLst/>
                <a:cxnLst/>
                <a:rect l="l" t="t" r="r" b="b"/>
                <a:pathLst>
                  <a:path w="13683" h="1246" extrusionOk="0">
                    <a:moveTo>
                      <a:pt x="1" y="1"/>
                    </a:moveTo>
                    <a:lnTo>
                      <a:pt x="1" y="1246"/>
                    </a:lnTo>
                    <a:lnTo>
                      <a:pt x="13683" y="1246"/>
                    </a:lnTo>
                    <a:lnTo>
                      <a:pt x="136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>
                <a:extLst>
                  <a:ext uri="{FF2B5EF4-FFF2-40B4-BE49-F238E27FC236}">
                    <a16:creationId xmlns:a16="http://schemas.microsoft.com/office/drawing/2014/main" id="{C5C3E592-7D95-00E8-1A1F-A45B68412D91}"/>
                  </a:ext>
                </a:extLst>
              </p:cNvPr>
              <p:cNvSpPr/>
              <p:nvPr/>
            </p:nvSpPr>
            <p:spPr>
              <a:xfrm>
                <a:off x="7711223" y="2407236"/>
                <a:ext cx="556785" cy="119562"/>
              </a:xfrm>
              <a:custGeom>
                <a:avLst/>
                <a:gdLst/>
                <a:ahLst/>
                <a:cxnLst/>
                <a:rect l="l" t="t" r="r" b="b"/>
                <a:pathLst>
                  <a:path w="17929" h="3850" extrusionOk="0">
                    <a:moveTo>
                      <a:pt x="2588" y="1"/>
                    </a:moveTo>
                    <a:cubicBezTo>
                      <a:pt x="1164" y="1"/>
                      <a:pt x="0" y="868"/>
                      <a:pt x="0" y="1925"/>
                    </a:cubicBezTo>
                    <a:cubicBezTo>
                      <a:pt x="0" y="2984"/>
                      <a:pt x="1164" y="3849"/>
                      <a:pt x="2588" y="3849"/>
                    </a:cubicBezTo>
                    <a:lnTo>
                      <a:pt x="15340" y="3849"/>
                    </a:lnTo>
                    <a:cubicBezTo>
                      <a:pt x="16765" y="3849"/>
                      <a:pt x="17928" y="2984"/>
                      <a:pt x="17928" y="1925"/>
                    </a:cubicBezTo>
                    <a:cubicBezTo>
                      <a:pt x="17928" y="868"/>
                      <a:pt x="16765" y="1"/>
                      <a:pt x="153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>
                <a:extLst>
                  <a:ext uri="{FF2B5EF4-FFF2-40B4-BE49-F238E27FC236}">
                    <a16:creationId xmlns:a16="http://schemas.microsoft.com/office/drawing/2014/main" id="{D9A1411A-857D-872E-27D9-DC41F5BAA2E1}"/>
                  </a:ext>
                </a:extLst>
              </p:cNvPr>
              <p:cNvSpPr/>
              <p:nvPr/>
            </p:nvSpPr>
            <p:spPr>
              <a:xfrm>
                <a:off x="7838021" y="2457266"/>
                <a:ext cx="19565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29" extrusionOk="0">
                    <a:moveTo>
                      <a:pt x="315" y="1"/>
                    </a:moveTo>
                    <a:cubicBezTo>
                      <a:pt x="142" y="1"/>
                      <a:pt x="0" y="141"/>
                      <a:pt x="0" y="314"/>
                    </a:cubicBezTo>
                    <a:cubicBezTo>
                      <a:pt x="0" y="488"/>
                      <a:pt x="143" y="629"/>
                      <a:pt x="315" y="629"/>
                    </a:cubicBezTo>
                    <a:cubicBezTo>
                      <a:pt x="489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>
                <a:extLst>
                  <a:ext uri="{FF2B5EF4-FFF2-40B4-BE49-F238E27FC236}">
                    <a16:creationId xmlns:a16="http://schemas.microsoft.com/office/drawing/2014/main" id="{E5A912D7-7F14-688F-4F44-D604D69CB63F}"/>
                  </a:ext>
                </a:extLst>
              </p:cNvPr>
              <p:cNvSpPr/>
              <p:nvPr/>
            </p:nvSpPr>
            <p:spPr>
              <a:xfrm>
                <a:off x="7894758" y="2457266"/>
                <a:ext cx="19503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629" extrusionOk="0">
                    <a:moveTo>
                      <a:pt x="315" y="1"/>
                    </a:moveTo>
                    <a:cubicBezTo>
                      <a:pt x="138" y="1"/>
                      <a:pt x="0" y="141"/>
                      <a:pt x="0" y="314"/>
                    </a:cubicBezTo>
                    <a:cubicBezTo>
                      <a:pt x="0" y="488"/>
                      <a:pt x="139" y="629"/>
                      <a:pt x="315" y="629"/>
                    </a:cubicBezTo>
                    <a:cubicBezTo>
                      <a:pt x="487" y="629"/>
                      <a:pt x="628" y="488"/>
                      <a:pt x="628" y="314"/>
                    </a:cubicBezTo>
                    <a:cubicBezTo>
                      <a:pt x="628" y="141"/>
                      <a:pt x="487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>
                <a:extLst>
                  <a:ext uri="{FF2B5EF4-FFF2-40B4-BE49-F238E27FC236}">
                    <a16:creationId xmlns:a16="http://schemas.microsoft.com/office/drawing/2014/main" id="{53408ABF-1980-D03A-F633-966083349675}"/>
                  </a:ext>
                </a:extLst>
              </p:cNvPr>
              <p:cNvSpPr/>
              <p:nvPr/>
            </p:nvSpPr>
            <p:spPr>
              <a:xfrm>
                <a:off x="7951527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4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4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>
                <a:extLst>
                  <a:ext uri="{FF2B5EF4-FFF2-40B4-BE49-F238E27FC236}">
                    <a16:creationId xmlns:a16="http://schemas.microsoft.com/office/drawing/2014/main" id="{8B93FBB1-7611-F577-3422-4D8C83089549}"/>
                  </a:ext>
                </a:extLst>
              </p:cNvPr>
              <p:cNvSpPr/>
              <p:nvPr/>
            </p:nvSpPr>
            <p:spPr>
              <a:xfrm>
                <a:off x="8008202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5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5" y="629"/>
                    </a:cubicBezTo>
                    <a:cubicBezTo>
                      <a:pt x="490" y="629"/>
                      <a:pt x="629" y="488"/>
                      <a:pt x="629" y="314"/>
                    </a:cubicBezTo>
                    <a:cubicBezTo>
                      <a:pt x="629" y="141"/>
                      <a:pt x="490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>
                <a:extLst>
                  <a:ext uri="{FF2B5EF4-FFF2-40B4-BE49-F238E27FC236}">
                    <a16:creationId xmlns:a16="http://schemas.microsoft.com/office/drawing/2014/main" id="{71652816-A264-13D3-7DB2-404D418E6548}"/>
                  </a:ext>
                </a:extLst>
              </p:cNvPr>
              <p:cNvSpPr/>
              <p:nvPr/>
            </p:nvSpPr>
            <p:spPr>
              <a:xfrm>
                <a:off x="8064971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6" y="1"/>
                    </a:moveTo>
                    <a:cubicBezTo>
                      <a:pt x="141" y="1"/>
                      <a:pt x="1" y="141"/>
                      <a:pt x="1" y="314"/>
                    </a:cubicBezTo>
                    <a:cubicBezTo>
                      <a:pt x="1" y="488"/>
                      <a:pt x="141" y="629"/>
                      <a:pt x="316" y="629"/>
                    </a:cubicBezTo>
                    <a:cubicBezTo>
                      <a:pt x="491" y="629"/>
                      <a:pt x="629" y="488"/>
                      <a:pt x="629" y="314"/>
                    </a:cubicBezTo>
                    <a:cubicBezTo>
                      <a:pt x="629" y="141"/>
                      <a:pt x="488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>
                <a:extLst>
                  <a:ext uri="{FF2B5EF4-FFF2-40B4-BE49-F238E27FC236}">
                    <a16:creationId xmlns:a16="http://schemas.microsoft.com/office/drawing/2014/main" id="{0FBB99BE-254B-EDDA-43DE-9A6BEE604D4B}"/>
                  </a:ext>
                </a:extLst>
              </p:cNvPr>
              <p:cNvSpPr/>
              <p:nvPr/>
            </p:nvSpPr>
            <p:spPr>
              <a:xfrm>
                <a:off x="8121770" y="2457266"/>
                <a:ext cx="19534" cy="19534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29" extrusionOk="0">
                    <a:moveTo>
                      <a:pt x="313" y="1"/>
                    </a:moveTo>
                    <a:cubicBezTo>
                      <a:pt x="141" y="1"/>
                      <a:pt x="0" y="141"/>
                      <a:pt x="0" y="314"/>
                    </a:cubicBezTo>
                    <a:cubicBezTo>
                      <a:pt x="0" y="488"/>
                      <a:pt x="141" y="629"/>
                      <a:pt x="313" y="629"/>
                    </a:cubicBezTo>
                    <a:cubicBezTo>
                      <a:pt x="488" y="629"/>
                      <a:pt x="628" y="488"/>
                      <a:pt x="628" y="314"/>
                    </a:cubicBezTo>
                    <a:cubicBezTo>
                      <a:pt x="628" y="141"/>
                      <a:pt x="488" y="1"/>
                      <a:pt x="3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>
                <a:extLst>
                  <a:ext uri="{FF2B5EF4-FFF2-40B4-BE49-F238E27FC236}">
                    <a16:creationId xmlns:a16="http://schemas.microsoft.com/office/drawing/2014/main" id="{A6C4CB5B-27E0-CFF6-21BB-D9FDFC881CBE}"/>
                  </a:ext>
                </a:extLst>
              </p:cNvPr>
              <p:cNvSpPr/>
              <p:nvPr/>
            </p:nvSpPr>
            <p:spPr>
              <a:xfrm>
                <a:off x="7758054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6805" y="2001"/>
                    </a:lnTo>
                    <a:lnTo>
                      <a:pt x="68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>
                <a:extLst>
                  <a:ext uri="{FF2B5EF4-FFF2-40B4-BE49-F238E27FC236}">
                    <a16:creationId xmlns:a16="http://schemas.microsoft.com/office/drawing/2014/main" id="{AFE49E84-0181-150A-7512-98641570D884}"/>
                  </a:ext>
                </a:extLst>
              </p:cNvPr>
              <p:cNvSpPr/>
              <p:nvPr/>
            </p:nvSpPr>
            <p:spPr>
              <a:xfrm>
                <a:off x="7795320" y="2591889"/>
                <a:ext cx="136642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0" h="547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4400" y="547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>
                <a:extLst>
                  <a:ext uri="{FF2B5EF4-FFF2-40B4-BE49-F238E27FC236}">
                    <a16:creationId xmlns:a16="http://schemas.microsoft.com/office/drawing/2014/main" id="{3D849B24-B993-5498-B771-D88F1BBE6DDE}"/>
                  </a:ext>
                </a:extLst>
              </p:cNvPr>
              <p:cNvSpPr/>
              <p:nvPr/>
            </p:nvSpPr>
            <p:spPr>
              <a:xfrm>
                <a:off x="8009879" y="2569281"/>
                <a:ext cx="211360" cy="62172"/>
              </a:xfrm>
              <a:custGeom>
                <a:avLst/>
                <a:gdLst/>
                <a:ahLst/>
                <a:cxnLst/>
                <a:rect l="l" t="t" r="r" b="b"/>
                <a:pathLst>
                  <a:path w="6806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6806" y="2001"/>
                    </a:lnTo>
                    <a:lnTo>
                      <a:pt x="68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>
                <a:extLst>
                  <a:ext uri="{FF2B5EF4-FFF2-40B4-BE49-F238E27FC236}">
                    <a16:creationId xmlns:a16="http://schemas.microsoft.com/office/drawing/2014/main" id="{2BD8A8F2-6C55-233D-EBB2-8EDF7E88FC35}"/>
                  </a:ext>
                </a:extLst>
              </p:cNvPr>
              <p:cNvSpPr/>
              <p:nvPr/>
            </p:nvSpPr>
            <p:spPr>
              <a:xfrm>
                <a:off x="8047207" y="2591889"/>
                <a:ext cx="136673" cy="16987"/>
              </a:xfrm>
              <a:custGeom>
                <a:avLst/>
                <a:gdLst/>
                <a:ahLst/>
                <a:cxnLst/>
                <a:rect l="l" t="t" r="r" b="b"/>
                <a:pathLst>
                  <a:path w="4401" h="547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4401" y="547"/>
                    </a:lnTo>
                    <a:lnTo>
                      <a:pt x="44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>
                <a:extLst>
                  <a:ext uri="{FF2B5EF4-FFF2-40B4-BE49-F238E27FC236}">
                    <a16:creationId xmlns:a16="http://schemas.microsoft.com/office/drawing/2014/main" id="{C0AFBDF5-9E0C-0E34-F9B5-D664D0C9B74B}"/>
                  </a:ext>
                </a:extLst>
              </p:cNvPr>
              <p:cNvSpPr/>
              <p:nvPr/>
            </p:nvSpPr>
            <p:spPr>
              <a:xfrm>
                <a:off x="7879231" y="2169821"/>
                <a:ext cx="220708" cy="126208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064" extrusionOk="0">
                    <a:moveTo>
                      <a:pt x="3556" y="1"/>
                    </a:moveTo>
                    <a:cubicBezTo>
                      <a:pt x="1807" y="1"/>
                      <a:pt x="349" y="1235"/>
                      <a:pt x="0" y="2878"/>
                    </a:cubicBezTo>
                    <a:cubicBezTo>
                      <a:pt x="990" y="3622"/>
                      <a:pt x="2220" y="4064"/>
                      <a:pt x="3553" y="4064"/>
                    </a:cubicBezTo>
                    <a:cubicBezTo>
                      <a:pt x="4887" y="4064"/>
                      <a:pt x="6117" y="3622"/>
                      <a:pt x="7107" y="2878"/>
                    </a:cubicBezTo>
                    <a:cubicBezTo>
                      <a:pt x="6762" y="1235"/>
                      <a:pt x="5304" y="1"/>
                      <a:pt x="35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>
                <a:extLst>
                  <a:ext uri="{FF2B5EF4-FFF2-40B4-BE49-F238E27FC236}">
                    <a16:creationId xmlns:a16="http://schemas.microsoft.com/office/drawing/2014/main" id="{48EDAC1F-F700-7858-35DC-8259988074C2}"/>
                  </a:ext>
                </a:extLst>
              </p:cNvPr>
              <p:cNvSpPr/>
              <p:nvPr/>
            </p:nvSpPr>
            <p:spPr>
              <a:xfrm>
                <a:off x="7363261" y="3014082"/>
                <a:ext cx="655509" cy="357195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11502" extrusionOk="0">
                    <a:moveTo>
                      <a:pt x="2428" y="1"/>
                    </a:moveTo>
                    <a:cubicBezTo>
                      <a:pt x="1093" y="1"/>
                      <a:pt x="0" y="1092"/>
                      <a:pt x="0" y="2427"/>
                    </a:cubicBezTo>
                    <a:lnTo>
                      <a:pt x="0" y="9076"/>
                    </a:lnTo>
                    <a:cubicBezTo>
                      <a:pt x="0" y="10411"/>
                      <a:pt x="1093" y="11502"/>
                      <a:pt x="2428" y="11502"/>
                    </a:cubicBezTo>
                    <a:lnTo>
                      <a:pt x="18679" y="11502"/>
                    </a:lnTo>
                    <a:cubicBezTo>
                      <a:pt x="20015" y="11502"/>
                      <a:pt x="21107" y="10411"/>
                      <a:pt x="21107" y="9076"/>
                    </a:cubicBezTo>
                    <a:lnTo>
                      <a:pt x="21107" y="2427"/>
                    </a:lnTo>
                    <a:cubicBezTo>
                      <a:pt x="21107" y="1092"/>
                      <a:pt x="20015" y="1"/>
                      <a:pt x="18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>
                <a:extLst>
                  <a:ext uri="{FF2B5EF4-FFF2-40B4-BE49-F238E27FC236}">
                    <a16:creationId xmlns:a16="http://schemas.microsoft.com/office/drawing/2014/main" id="{C5DF0C50-E501-DD79-E597-5B757B7970E3}"/>
                  </a:ext>
                </a:extLst>
              </p:cNvPr>
              <p:cNvSpPr/>
              <p:nvPr/>
            </p:nvSpPr>
            <p:spPr>
              <a:xfrm>
                <a:off x="7363261" y="3207648"/>
                <a:ext cx="655509" cy="78507"/>
              </a:xfrm>
              <a:custGeom>
                <a:avLst/>
                <a:gdLst/>
                <a:ahLst/>
                <a:cxnLst/>
                <a:rect l="l" t="t" r="r" b="b"/>
                <a:pathLst>
                  <a:path w="21108" h="2528" extrusionOk="0">
                    <a:moveTo>
                      <a:pt x="0" y="0"/>
                    </a:moveTo>
                    <a:lnTo>
                      <a:pt x="0" y="2528"/>
                    </a:lnTo>
                    <a:lnTo>
                      <a:pt x="21107" y="2528"/>
                    </a:lnTo>
                    <a:lnTo>
                      <a:pt x="21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>
                <a:extLst>
                  <a:ext uri="{FF2B5EF4-FFF2-40B4-BE49-F238E27FC236}">
                    <a16:creationId xmlns:a16="http://schemas.microsoft.com/office/drawing/2014/main" id="{B98C97BE-B4DE-C99B-8F04-72D793E1713C}"/>
                  </a:ext>
                </a:extLst>
              </p:cNvPr>
              <p:cNvSpPr/>
              <p:nvPr/>
            </p:nvSpPr>
            <p:spPr>
              <a:xfrm>
                <a:off x="7788311" y="3073490"/>
                <a:ext cx="163722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2337" extrusionOk="0">
                    <a:moveTo>
                      <a:pt x="1168" y="1"/>
                    </a:moveTo>
                    <a:cubicBezTo>
                      <a:pt x="523" y="1"/>
                      <a:pt x="1" y="525"/>
                      <a:pt x="1" y="1169"/>
                    </a:cubicBezTo>
                    <a:cubicBezTo>
                      <a:pt x="1" y="1814"/>
                      <a:pt x="523" y="2337"/>
                      <a:pt x="1168" y="2337"/>
                    </a:cubicBezTo>
                    <a:lnTo>
                      <a:pt x="4104" y="2337"/>
                    </a:lnTo>
                    <a:cubicBezTo>
                      <a:pt x="4748" y="2337"/>
                      <a:pt x="5272" y="1814"/>
                      <a:pt x="5272" y="1169"/>
                    </a:cubicBezTo>
                    <a:cubicBezTo>
                      <a:pt x="5272" y="522"/>
                      <a:pt x="4748" y="1"/>
                      <a:pt x="4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>
                <a:extLst>
                  <a:ext uri="{FF2B5EF4-FFF2-40B4-BE49-F238E27FC236}">
                    <a16:creationId xmlns:a16="http://schemas.microsoft.com/office/drawing/2014/main" id="{19360270-053E-D72F-9155-8075CAC02A23}"/>
                  </a:ext>
                </a:extLst>
              </p:cNvPr>
              <p:cNvSpPr/>
              <p:nvPr/>
            </p:nvSpPr>
            <p:spPr>
              <a:xfrm>
                <a:off x="7850203" y="3073490"/>
                <a:ext cx="101829" cy="72576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2337" extrusionOk="0">
                    <a:moveTo>
                      <a:pt x="1118" y="1"/>
                    </a:moveTo>
                    <a:lnTo>
                      <a:pt x="0" y="2337"/>
                    </a:lnTo>
                    <a:lnTo>
                      <a:pt x="2108" y="2337"/>
                    </a:lnTo>
                    <a:cubicBezTo>
                      <a:pt x="2754" y="2337"/>
                      <a:pt x="3276" y="1814"/>
                      <a:pt x="3276" y="1169"/>
                    </a:cubicBezTo>
                    <a:cubicBezTo>
                      <a:pt x="3279" y="522"/>
                      <a:pt x="2755" y="1"/>
                      <a:pt x="2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>
                <a:extLst>
                  <a:ext uri="{FF2B5EF4-FFF2-40B4-BE49-F238E27FC236}">
                    <a16:creationId xmlns:a16="http://schemas.microsoft.com/office/drawing/2014/main" id="{7CD2B5E9-9557-9C0A-3143-2DF589C383A0}"/>
                  </a:ext>
                </a:extLst>
              </p:cNvPr>
              <p:cNvSpPr/>
              <p:nvPr/>
            </p:nvSpPr>
            <p:spPr>
              <a:xfrm>
                <a:off x="7444687" y="3095632"/>
                <a:ext cx="208255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6706" h="455" extrusionOk="0">
                    <a:moveTo>
                      <a:pt x="0" y="1"/>
                    </a:moveTo>
                    <a:lnTo>
                      <a:pt x="0" y="454"/>
                    </a:lnTo>
                    <a:lnTo>
                      <a:pt x="6706" y="454"/>
                    </a:lnTo>
                    <a:lnTo>
                      <a:pt x="67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>
                <a:extLst>
                  <a:ext uri="{FF2B5EF4-FFF2-40B4-BE49-F238E27FC236}">
                    <a16:creationId xmlns:a16="http://schemas.microsoft.com/office/drawing/2014/main" id="{51A8CC2E-D498-D1E6-A05F-AAB26122D7A8}"/>
                  </a:ext>
                </a:extLst>
              </p:cNvPr>
              <p:cNvSpPr/>
              <p:nvPr/>
            </p:nvSpPr>
            <p:spPr>
              <a:xfrm>
                <a:off x="7444687" y="3135507"/>
                <a:ext cx="287290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455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9251" y="455"/>
                    </a:lnTo>
                    <a:lnTo>
                      <a:pt x="92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>
                <a:extLst>
                  <a:ext uri="{FF2B5EF4-FFF2-40B4-BE49-F238E27FC236}">
                    <a16:creationId xmlns:a16="http://schemas.microsoft.com/office/drawing/2014/main" id="{852209F8-71E0-567D-96C2-FCC276D6C9B6}"/>
                  </a:ext>
                </a:extLst>
              </p:cNvPr>
              <p:cNvSpPr/>
              <p:nvPr/>
            </p:nvSpPr>
            <p:spPr>
              <a:xfrm>
                <a:off x="6195850" y="1611607"/>
                <a:ext cx="431633" cy="488868"/>
              </a:xfrm>
              <a:custGeom>
                <a:avLst/>
                <a:gdLst/>
                <a:ahLst/>
                <a:cxnLst/>
                <a:rect l="l" t="t" r="r" b="b"/>
                <a:pathLst>
                  <a:path w="13899" h="15742" extrusionOk="0">
                    <a:moveTo>
                      <a:pt x="1" y="0"/>
                    </a:moveTo>
                    <a:lnTo>
                      <a:pt x="1" y="15741"/>
                    </a:lnTo>
                    <a:lnTo>
                      <a:pt x="13899" y="15741"/>
                    </a:lnTo>
                    <a:lnTo>
                      <a:pt x="13899" y="3381"/>
                    </a:lnTo>
                    <a:lnTo>
                      <a:pt x="107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>
                <a:extLst>
                  <a:ext uri="{FF2B5EF4-FFF2-40B4-BE49-F238E27FC236}">
                    <a16:creationId xmlns:a16="http://schemas.microsoft.com/office/drawing/2014/main" id="{87D12A78-89BD-12AA-B904-EC096FDF7D33}"/>
                  </a:ext>
                </a:extLst>
              </p:cNvPr>
              <p:cNvSpPr/>
              <p:nvPr/>
            </p:nvSpPr>
            <p:spPr>
              <a:xfrm>
                <a:off x="6530281" y="1611607"/>
                <a:ext cx="97202" cy="105028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3382" extrusionOk="0">
                    <a:moveTo>
                      <a:pt x="0" y="0"/>
                    </a:moveTo>
                    <a:lnTo>
                      <a:pt x="0" y="3381"/>
                    </a:lnTo>
                    <a:lnTo>
                      <a:pt x="3130" y="33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>
                <a:extLst>
                  <a:ext uri="{FF2B5EF4-FFF2-40B4-BE49-F238E27FC236}">
                    <a16:creationId xmlns:a16="http://schemas.microsoft.com/office/drawing/2014/main" id="{FEF95C14-75BC-7653-1E56-6BB3383BC898}"/>
                  </a:ext>
                </a:extLst>
              </p:cNvPr>
              <p:cNvSpPr/>
              <p:nvPr/>
            </p:nvSpPr>
            <p:spPr>
              <a:xfrm>
                <a:off x="6242774" y="1683468"/>
                <a:ext cx="24235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7804" y="442"/>
                    </a:lnTo>
                    <a:lnTo>
                      <a:pt x="78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>
                <a:extLst>
                  <a:ext uri="{FF2B5EF4-FFF2-40B4-BE49-F238E27FC236}">
                    <a16:creationId xmlns:a16="http://schemas.microsoft.com/office/drawing/2014/main" id="{B6248F5E-A41D-C7E4-007D-B6772AAFB64D}"/>
                  </a:ext>
                </a:extLst>
              </p:cNvPr>
              <p:cNvSpPr/>
              <p:nvPr/>
            </p:nvSpPr>
            <p:spPr>
              <a:xfrm>
                <a:off x="6242774" y="1731945"/>
                <a:ext cx="242353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7804" y="443"/>
                    </a:lnTo>
                    <a:lnTo>
                      <a:pt x="78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>
                <a:extLst>
                  <a:ext uri="{FF2B5EF4-FFF2-40B4-BE49-F238E27FC236}">
                    <a16:creationId xmlns:a16="http://schemas.microsoft.com/office/drawing/2014/main" id="{CB9DB088-3AE9-6E6B-7439-2E40CEFD8DEB}"/>
                  </a:ext>
                </a:extLst>
              </p:cNvPr>
              <p:cNvSpPr/>
              <p:nvPr/>
            </p:nvSpPr>
            <p:spPr>
              <a:xfrm>
                <a:off x="6242774" y="1780360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>
                <a:extLst>
                  <a:ext uri="{FF2B5EF4-FFF2-40B4-BE49-F238E27FC236}">
                    <a16:creationId xmlns:a16="http://schemas.microsoft.com/office/drawing/2014/main" id="{2FB506F3-C303-9B31-0CAD-557B0AA7D489}"/>
                  </a:ext>
                </a:extLst>
              </p:cNvPr>
              <p:cNvSpPr/>
              <p:nvPr/>
            </p:nvSpPr>
            <p:spPr>
              <a:xfrm>
                <a:off x="6242774" y="1828899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>
                <a:extLst>
                  <a:ext uri="{FF2B5EF4-FFF2-40B4-BE49-F238E27FC236}">
                    <a16:creationId xmlns:a16="http://schemas.microsoft.com/office/drawing/2014/main" id="{20FB3D6F-9DDE-665C-60B3-8B11021AE129}"/>
                  </a:ext>
                </a:extLst>
              </p:cNvPr>
              <p:cNvSpPr/>
              <p:nvPr/>
            </p:nvSpPr>
            <p:spPr>
              <a:xfrm>
                <a:off x="6242774" y="1877376"/>
                <a:ext cx="345735" cy="13726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2" extrusionOk="0">
                    <a:moveTo>
                      <a:pt x="1" y="0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>
                <a:extLst>
                  <a:ext uri="{FF2B5EF4-FFF2-40B4-BE49-F238E27FC236}">
                    <a16:creationId xmlns:a16="http://schemas.microsoft.com/office/drawing/2014/main" id="{2606C18B-F5D4-44D3-0E0A-8204A0893DB5}"/>
                  </a:ext>
                </a:extLst>
              </p:cNvPr>
              <p:cNvSpPr/>
              <p:nvPr/>
            </p:nvSpPr>
            <p:spPr>
              <a:xfrm>
                <a:off x="6242774" y="1925790"/>
                <a:ext cx="345735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3" extrusionOk="0">
                    <a:moveTo>
                      <a:pt x="1" y="1"/>
                    </a:moveTo>
                    <a:lnTo>
                      <a:pt x="1" y="442"/>
                    </a:lnTo>
                    <a:lnTo>
                      <a:pt x="11132" y="442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>
                <a:extLst>
                  <a:ext uri="{FF2B5EF4-FFF2-40B4-BE49-F238E27FC236}">
                    <a16:creationId xmlns:a16="http://schemas.microsoft.com/office/drawing/2014/main" id="{DFACA8E2-1277-6614-D737-F17D5EE3B660}"/>
                  </a:ext>
                </a:extLst>
              </p:cNvPr>
              <p:cNvSpPr/>
              <p:nvPr/>
            </p:nvSpPr>
            <p:spPr>
              <a:xfrm>
                <a:off x="6242774" y="1974267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0"/>
                    </a:moveTo>
                    <a:lnTo>
                      <a:pt x="1" y="443"/>
                    </a:lnTo>
                    <a:lnTo>
                      <a:pt x="11132" y="443"/>
                    </a:lnTo>
                    <a:lnTo>
                      <a:pt x="111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>
                <a:extLst>
                  <a:ext uri="{FF2B5EF4-FFF2-40B4-BE49-F238E27FC236}">
                    <a16:creationId xmlns:a16="http://schemas.microsoft.com/office/drawing/2014/main" id="{50828A90-543E-5086-1ACF-C91AEDD411C9}"/>
                  </a:ext>
                </a:extLst>
              </p:cNvPr>
              <p:cNvSpPr/>
              <p:nvPr/>
            </p:nvSpPr>
            <p:spPr>
              <a:xfrm>
                <a:off x="6242774" y="2022682"/>
                <a:ext cx="345735" cy="13788"/>
              </a:xfrm>
              <a:custGeom>
                <a:avLst/>
                <a:gdLst/>
                <a:ahLst/>
                <a:cxnLst/>
                <a:rect l="l" t="t" r="r" b="b"/>
                <a:pathLst>
                  <a:path w="11133" h="444" extrusionOk="0">
                    <a:moveTo>
                      <a:pt x="1" y="1"/>
                    </a:moveTo>
                    <a:lnTo>
                      <a:pt x="1" y="444"/>
                    </a:lnTo>
                    <a:lnTo>
                      <a:pt x="11132" y="444"/>
                    </a:lnTo>
                    <a:lnTo>
                      <a:pt x="111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>
                <a:extLst>
                  <a:ext uri="{FF2B5EF4-FFF2-40B4-BE49-F238E27FC236}">
                    <a16:creationId xmlns:a16="http://schemas.microsoft.com/office/drawing/2014/main" id="{B16CF8A7-6F65-DE41-DCD8-6D80ABD9BE85}"/>
                  </a:ext>
                </a:extLst>
              </p:cNvPr>
              <p:cNvSpPr/>
              <p:nvPr/>
            </p:nvSpPr>
            <p:spPr>
              <a:xfrm>
                <a:off x="6140945" y="1753715"/>
                <a:ext cx="551972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4" h="13549" extrusionOk="0">
                    <a:moveTo>
                      <a:pt x="1020" y="0"/>
                    </a:moveTo>
                    <a:cubicBezTo>
                      <a:pt x="429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9" y="13548"/>
                    </a:lnTo>
                    <a:cubicBezTo>
                      <a:pt x="15819" y="13548"/>
                      <a:pt x="16366" y="13069"/>
                      <a:pt x="16446" y="12483"/>
                    </a:cubicBezTo>
                    <a:lnTo>
                      <a:pt x="17695" y="3195"/>
                    </a:lnTo>
                    <a:cubicBezTo>
                      <a:pt x="17773" y="2609"/>
                      <a:pt x="17355" y="2129"/>
                      <a:pt x="16763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2" y="1651"/>
                      <a:pt x="9242" y="1065"/>
                    </a:cubicBezTo>
                    <a:cubicBezTo>
                      <a:pt x="9242" y="479"/>
                      <a:pt x="8758" y="0"/>
                      <a:pt x="8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>
                <a:extLst>
                  <a:ext uri="{FF2B5EF4-FFF2-40B4-BE49-F238E27FC236}">
                    <a16:creationId xmlns:a16="http://schemas.microsoft.com/office/drawing/2014/main" id="{6C27A308-F2D1-B2FD-F87F-BB7DBBF41BE5}"/>
                  </a:ext>
                </a:extLst>
              </p:cNvPr>
              <p:cNvSpPr/>
              <p:nvPr/>
            </p:nvSpPr>
            <p:spPr>
              <a:xfrm>
                <a:off x="6109952" y="1753715"/>
                <a:ext cx="551941" cy="420764"/>
              </a:xfrm>
              <a:custGeom>
                <a:avLst/>
                <a:gdLst/>
                <a:ahLst/>
                <a:cxnLst/>
                <a:rect l="l" t="t" r="r" b="b"/>
                <a:pathLst>
                  <a:path w="17773" h="13549" extrusionOk="0">
                    <a:moveTo>
                      <a:pt x="1020" y="0"/>
                    </a:moveTo>
                    <a:cubicBezTo>
                      <a:pt x="430" y="0"/>
                      <a:pt x="0" y="479"/>
                      <a:pt x="66" y="1067"/>
                    </a:cubicBezTo>
                    <a:lnTo>
                      <a:pt x="1357" y="12479"/>
                    </a:lnTo>
                    <a:cubicBezTo>
                      <a:pt x="1423" y="13066"/>
                      <a:pt x="1962" y="13548"/>
                      <a:pt x="2552" y="13548"/>
                    </a:cubicBezTo>
                    <a:lnTo>
                      <a:pt x="15228" y="13548"/>
                    </a:lnTo>
                    <a:cubicBezTo>
                      <a:pt x="15818" y="13548"/>
                      <a:pt x="16368" y="13069"/>
                      <a:pt x="16445" y="12483"/>
                    </a:cubicBezTo>
                    <a:lnTo>
                      <a:pt x="17694" y="3195"/>
                    </a:lnTo>
                    <a:cubicBezTo>
                      <a:pt x="17772" y="2609"/>
                      <a:pt x="17353" y="2129"/>
                      <a:pt x="16762" y="2129"/>
                    </a:cubicBezTo>
                    <a:lnTo>
                      <a:pt x="10316" y="2129"/>
                    </a:lnTo>
                    <a:lnTo>
                      <a:pt x="10316" y="2131"/>
                    </a:lnTo>
                    <a:cubicBezTo>
                      <a:pt x="9726" y="2131"/>
                      <a:pt x="9243" y="1651"/>
                      <a:pt x="9243" y="1065"/>
                    </a:cubicBezTo>
                    <a:cubicBezTo>
                      <a:pt x="9243" y="479"/>
                      <a:pt x="8759" y="0"/>
                      <a:pt x="8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>
                <a:extLst>
                  <a:ext uri="{FF2B5EF4-FFF2-40B4-BE49-F238E27FC236}">
                    <a16:creationId xmlns:a16="http://schemas.microsoft.com/office/drawing/2014/main" id="{44FBC58E-6B78-C1F7-82B8-1687683A8887}"/>
                  </a:ext>
                </a:extLst>
              </p:cNvPr>
              <p:cNvSpPr/>
              <p:nvPr/>
            </p:nvSpPr>
            <p:spPr>
              <a:xfrm>
                <a:off x="5652699" y="2714795"/>
                <a:ext cx="820601" cy="712598"/>
              </a:xfrm>
              <a:custGeom>
                <a:avLst/>
                <a:gdLst/>
                <a:ahLst/>
                <a:cxnLst/>
                <a:rect l="l" t="t" r="r" b="b"/>
                <a:pathLst>
                  <a:path w="12849" h="11157" extrusionOk="0">
                    <a:moveTo>
                      <a:pt x="6424" y="0"/>
                    </a:moveTo>
                    <a:cubicBezTo>
                      <a:pt x="5969" y="362"/>
                      <a:pt x="4259" y="1596"/>
                      <a:pt x="2112" y="1632"/>
                    </a:cubicBezTo>
                    <a:cubicBezTo>
                      <a:pt x="2112" y="1632"/>
                      <a:pt x="1" y="8796"/>
                      <a:pt x="6424" y="11156"/>
                    </a:cubicBezTo>
                    <a:cubicBezTo>
                      <a:pt x="12848" y="8796"/>
                      <a:pt x="10737" y="1632"/>
                      <a:pt x="10737" y="1632"/>
                    </a:cubicBezTo>
                    <a:cubicBezTo>
                      <a:pt x="8589" y="1596"/>
                      <a:pt x="6881" y="363"/>
                      <a:pt x="64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>
                <a:extLst>
                  <a:ext uri="{FF2B5EF4-FFF2-40B4-BE49-F238E27FC236}">
                    <a16:creationId xmlns:a16="http://schemas.microsoft.com/office/drawing/2014/main" id="{F8E1D39A-D72F-C797-C544-490ED380DEA2}"/>
                  </a:ext>
                </a:extLst>
              </p:cNvPr>
              <p:cNvSpPr/>
              <p:nvPr/>
            </p:nvSpPr>
            <p:spPr>
              <a:xfrm>
                <a:off x="5912680" y="2932030"/>
                <a:ext cx="318303" cy="249668"/>
              </a:xfrm>
              <a:custGeom>
                <a:avLst/>
                <a:gdLst/>
                <a:ahLst/>
                <a:cxnLst/>
                <a:rect l="l" t="t" r="r" b="b"/>
                <a:pathLst>
                  <a:path w="4984" h="3909" extrusionOk="0">
                    <a:moveTo>
                      <a:pt x="4432" y="1"/>
                    </a:moveTo>
                    <a:lnTo>
                      <a:pt x="1875" y="2927"/>
                    </a:lnTo>
                    <a:lnTo>
                      <a:pt x="425" y="1893"/>
                    </a:lnTo>
                    <a:lnTo>
                      <a:pt x="0" y="2488"/>
                    </a:lnTo>
                    <a:lnTo>
                      <a:pt x="1990" y="3908"/>
                    </a:lnTo>
                    <a:lnTo>
                      <a:pt x="4983" y="480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>
                <a:extLst>
                  <a:ext uri="{FF2B5EF4-FFF2-40B4-BE49-F238E27FC236}">
                    <a16:creationId xmlns:a16="http://schemas.microsoft.com/office/drawing/2014/main" id="{0BDB4164-A32D-E77C-8684-F40F79C35730}"/>
                  </a:ext>
                </a:extLst>
              </p:cNvPr>
              <p:cNvSpPr/>
              <p:nvPr/>
            </p:nvSpPr>
            <p:spPr>
              <a:xfrm>
                <a:off x="5954733" y="2813091"/>
                <a:ext cx="518775" cy="614238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617" extrusionOk="0">
                    <a:moveTo>
                      <a:pt x="5060" y="0"/>
                    </a:moveTo>
                    <a:lnTo>
                      <a:pt x="5060" y="0"/>
                    </a:lnTo>
                    <a:cubicBezTo>
                      <a:pt x="5172" y="2719"/>
                      <a:pt x="4496" y="6777"/>
                      <a:pt x="0" y="8764"/>
                    </a:cubicBezTo>
                    <a:cubicBezTo>
                      <a:pt x="487" y="9088"/>
                      <a:pt x="1049" y="9378"/>
                      <a:pt x="1700" y="9616"/>
                    </a:cubicBezTo>
                    <a:cubicBezTo>
                      <a:pt x="8122" y="7258"/>
                      <a:pt x="6011" y="94"/>
                      <a:pt x="6011" y="94"/>
                    </a:cubicBezTo>
                    <a:cubicBezTo>
                      <a:pt x="5683" y="89"/>
                      <a:pt x="5365" y="55"/>
                      <a:pt x="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7906485-9779-5121-B371-E57795D6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191" y="14176"/>
            <a:ext cx="965617" cy="887745"/>
          </a:xfrm>
          <a:prstGeom prst="rect">
            <a:avLst/>
          </a:prstGeom>
        </p:spPr>
      </p:pic>
      <p:sp>
        <p:nvSpPr>
          <p:cNvPr id="3" name="Rectangle 2">
            <a:hlinkClick r:id="rId4" action="ppaction://hlinkfile"/>
            <a:extLst>
              <a:ext uri="{FF2B5EF4-FFF2-40B4-BE49-F238E27FC236}">
                <a16:creationId xmlns:a16="http://schemas.microsoft.com/office/drawing/2014/main" id="{219709D6-2D43-E1CB-73A1-9FDAAE2CF198}"/>
              </a:ext>
            </a:extLst>
          </p:cNvPr>
          <p:cNvSpPr/>
          <p:nvPr/>
        </p:nvSpPr>
        <p:spPr>
          <a:xfrm>
            <a:off x="6303108" y="4397276"/>
            <a:ext cx="2264580" cy="379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for Database </a:t>
            </a:r>
          </a:p>
        </p:txBody>
      </p:sp>
    </p:spTree>
    <p:extLst>
      <p:ext uri="{BB962C8B-B14F-4D97-AF65-F5344CB8AC3E}">
        <p14:creationId xmlns:p14="http://schemas.microsoft.com/office/powerpoint/2010/main" val="226761575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249A9E6C-15B4-4A18-B6DF-9011C7DB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>
            <a:extLst>
              <a:ext uri="{FF2B5EF4-FFF2-40B4-BE49-F238E27FC236}">
                <a16:creationId xmlns:a16="http://schemas.microsoft.com/office/drawing/2014/main" id="{C5677ECA-887D-7C47-4F0D-EC59DA08B24F}"/>
              </a:ext>
            </a:extLst>
          </p:cNvPr>
          <p:cNvSpPr/>
          <p:nvPr/>
        </p:nvSpPr>
        <p:spPr>
          <a:xfrm>
            <a:off x="5633574" y="1078951"/>
            <a:ext cx="1260000" cy="892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>
            <a:extLst>
              <a:ext uri="{FF2B5EF4-FFF2-40B4-BE49-F238E27FC236}">
                <a16:creationId xmlns:a16="http://schemas.microsoft.com/office/drawing/2014/main" id="{1D99DEBF-0201-4E37-1D75-38E73A375F9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633574" y="1078951"/>
            <a:ext cx="1260000" cy="8928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4" name="Google Shape;404;p37">
            <a:extLst>
              <a:ext uri="{FF2B5EF4-FFF2-40B4-BE49-F238E27FC236}">
                <a16:creationId xmlns:a16="http://schemas.microsoft.com/office/drawing/2014/main" id="{F83ACBC9-AEE9-7DE9-AD21-00F5F6DDE13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65414" y="3719255"/>
            <a:ext cx="5220000" cy="431100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Jira web site </a:t>
            </a:r>
            <a:endParaRPr dirty="0"/>
          </a:p>
        </p:txBody>
      </p:sp>
      <p:sp>
        <p:nvSpPr>
          <p:cNvPr id="405" name="Google Shape;405;p37">
            <a:extLst>
              <a:ext uri="{FF2B5EF4-FFF2-40B4-BE49-F238E27FC236}">
                <a16:creationId xmlns:a16="http://schemas.microsoft.com/office/drawing/2014/main" id="{59467FC6-0C78-7062-7EF3-D49B2A94B0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8094" y="2056969"/>
            <a:ext cx="6713586" cy="1152881"/>
          </a:xfrm>
          <a:prstGeom prst="rect">
            <a:avLst/>
          </a:prstGeom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lvl="0" indent="-457200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Manual </a:t>
            </a:r>
            <a:br>
              <a:rPr lang="en-US" dirty="0"/>
            </a:br>
            <a:r>
              <a:rPr lang="en-US" dirty="0"/>
              <a:t> Testing</a:t>
            </a:r>
          </a:p>
        </p:txBody>
      </p:sp>
      <p:pic>
        <p:nvPicPr>
          <p:cNvPr id="19458" name="Picture 2" descr="Best Manual Software Testing Services ...">
            <a:extLst>
              <a:ext uri="{FF2B5EF4-FFF2-40B4-BE49-F238E27FC236}">
                <a16:creationId xmlns:a16="http://schemas.microsoft.com/office/drawing/2014/main" id="{6B191BB9-CBD7-D434-F67E-EAF2C978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" y="1753951"/>
            <a:ext cx="4095750" cy="21808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99672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Software Development School Center by Slidesgo">
  <a:themeElements>
    <a:clrScheme name="Simple Light">
      <a:dk1>
        <a:srgbClr val="666466"/>
      </a:dk1>
      <a:lt1>
        <a:srgbClr val="005D77"/>
      </a:lt1>
      <a:dk2>
        <a:srgbClr val="399BD8"/>
      </a:dk2>
      <a:lt2>
        <a:srgbClr val="84C4F4"/>
      </a:lt2>
      <a:accent1>
        <a:srgbClr val="C2E9FF"/>
      </a:accent1>
      <a:accent2>
        <a:srgbClr val="D9F1FF"/>
      </a:accent2>
      <a:accent3>
        <a:srgbClr val="EC6F09"/>
      </a:accent3>
      <a:accent4>
        <a:srgbClr val="F78A2F"/>
      </a:accent4>
      <a:accent5>
        <a:srgbClr val="FFFFFF"/>
      </a:accent5>
      <a:accent6>
        <a:srgbClr val="FFFFFF"/>
      </a:accent6>
      <a:hlink>
        <a:srgbClr val="6664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542</Words>
  <Application>Microsoft Office PowerPoint</Application>
  <PresentationFormat>On-screen Show (16:9)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Montserrat</vt:lpstr>
      <vt:lpstr>Microsoft Tai Le</vt:lpstr>
      <vt:lpstr>Montserrat Black</vt:lpstr>
      <vt:lpstr>Arial</vt:lpstr>
      <vt:lpstr>Montserrat Medium</vt:lpstr>
      <vt:lpstr>Software Development School Center by Slidesgo</vt:lpstr>
      <vt:lpstr>SOFTWARE TESTING PROJECT  GOBUS WEBSITE</vt:lpstr>
      <vt:lpstr>SOFTWARE TESTING TEAM</vt:lpstr>
      <vt:lpstr>INTRODUCTION</vt:lpstr>
      <vt:lpstr>TYPES OF TESTING PERFORMED</vt:lpstr>
      <vt:lpstr>01</vt:lpstr>
      <vt:lpstr>API Testing </vt:lpstr>
      <vt:lpstr>02</vt:lpstr>
      <vt:lpstr>Database Testing </vt:lpstr>
      <vt:lpstr>03</vt:lpstr>
      <vt:lpstr>Manual Testing </vt:lpstr>
      <vt:lpstr>04</vt:lpstr>
      <vt:lpstr>Automation Testing</vt:lpstr>
      <vt:lpstr>05</vt:lpstr>
      <vt:lpstr>Performance Testing</vt:lpstr>
      <vt:lpstr>06</vt:lpstr>
      <vt:lpstr>CI/CD</vt:lpstr>
      <vt:lpstr>Documentation For Project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Luca</dc:creator>
  <cp:lastModifiedBy>Dr.ahmed osman</cp:lastModifiedBy>
  <cp:revision>5</cp:revision>
  <dcterms:modified xsi:type="dcterms:W3CDTF">2025-04-14T16:44:40Z</dcterms:modified>
</cp:coreProperties>
</file>