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304" r:id="rId3"/>
    <p:sldId id="305" r:id="rId4"/>
    <p:sldId id="258" r:id="rId5"/>
    <p:sldId id="259" r:id="rId6"/>
    <p:sldId id="306" r:id="rId7"/>
    <p:sldId id="260" r:id="rId8"/>
    <p:sldId id="261" r:id="rId9"/>
    <p:sldId id="307" r:id="rId10"/>
    <p:sldId id="314" r:id="rId11"/>
    <p:sldId id="270" r:id="rId12"/>
    <p:sldId id="308" r:id="rId13"/>
    <p:sldId id="309" r:id="rId14"/>
    <p:sldId id="310" r:id="rId15"/>
    <p:sldId id="313" r:id="rId16"/>
    <p:sldId id="312" r:id="rId17"/>
    <p:sldId id="311" r:id="rId18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0"/>
      <p:bold r:id="rId21"/>
      <p:italic r:id="rId22"/>
      <p:boldItalic r:id="rId23"/>
    </p:embeddedFont>
    <p:embeddedFont>
      <p:font typeface="Barlow Semi Condensed Medium" panose="00000606000000000000" pitchFamily="2" charset="0"/>
      <p:regular r:id="rId24"/>
      <p:bold r:id="rId25"/>
      <p:italic r:id="rId26"/>
      <p:boldItalic r:id="rId27"/>
    </p:embeddedFont>
    <p:embeddedFont>
      <p:font typeface="Fjalla One" panose="02000506040000020004" pitchFamily="2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0EEBE-542C-40FF-915A-EFA7CD5C87FF}" v="1" dt="2024-12-17T23:01:20.318"/>
  </p1510:revLst>
</p1510:revInfo>
</file>

<file path=ppt/tableStyles.xml><?xml version="1.0" encoding="utf-8"?>
<a:tblStyleLst xmlns:a="http://schemas.openxmlformats.org/drawingml/2006/main" def="{5C6706C5-AD06-402D-B2AB-77324AEE5269}">
  <a:tblStyle styleId="{5C6706C5-AD06-402D-B2AB-77324AEE52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a88800000@gmail.com" userId="de4412c79163b38a" providerId="LiveId" clId="{88C0EEBE-542C-40FF-915A-EFA7CD5C87FF}"/>
    <pc:docChg chg="custSel addSld delSld modSld">
      <pc:chgData name="aaa88800000@gmail.com" userId="de4412c79163b38a" providerId="LiveId" clId="{88C0EEBE-542C-40FF-915A-EFA7CD5C87FF}" dt="2024-12-17T23:02:14.487" v="70" actId="1076"/>
      <pc:docMkLst>
        <pc:docMk/>
      </pc:docMkLst>
      <pc:sldChg chg="modSp mod">
        <pc:chgData name="aaa88800000@gmail.com" userId="de4412c79163b38a" providerId="LiveId" clId="{88C0EEBE-542C-40FF-915A-EFA7CD5C87FF}" dt="2024-12-17T22:59:03.381" v="6" actId="14100"/>
        <pc:sldMkLst>
          <pc:docMk/>
          <pc:sldMk cId="3454705017" sldId="307"/>
        </pc:sldMkLst>
        <pc:spChg chg="mod">
          <ac:chgData name="aaa88800000@gmail.com" userId="de4412c79163b38a" providerId="LiveId" clId="{88C0EEBE-542C-40FF-915A-EFA7CD5C87FF}" dt="2024-12-17T22:59:03.381" v="6" actId="14100"/>
          <ac:spMkLst>
            <pc:docMk/>
            <pc:sldMk cId="3454705017" sldId="307"/>
            <ac:spMk id="2156" creationId="{3F1A3C87-8ADB-CF99-BA70-F5EDB3B5D373}"/>
          </ac:spMkLst>
        </pc:spChg>
      </pc:sldChg>
      <pc:sldChg chg="addSp delSp modSp add mod">
        <pc:chgData name="aaa88800000@gmail.com" userId="de4412c79163b38a" providerId="LiveId" clId="{88C0EEBE-542C-40FF-915A-EFA7CD5C87FF}" dt="2024-12-17T23:02:14.487" v="70" actId="1076"/>
        <pc:sldMkLst>
          <pc:docMk/>
          <pc:sldMk cId="2096808756" sldId="314"/>
        </pc:sldMkLst>
        <pc:spChg chg="mod">
          <ac:chgData name="aaa88800000@gmail.com" userId="de4412c79163b38a" providerId="LiveId" clId="{88C0EEBE-542C-40FF-915A-EFA7CD5C87FF}" dt="2024-12-17T23:02:03.921" v="66" actId="14100"/>
          <ac:spMkLst>
            <pc:docMk/>
            <pc:sldMk cId="2096808756" sldId="314"/>
            <ac:spMk id="2156" creationId="{7B798C2E-855E-E392-C55B-027E3E82F4FE}"/>
          </ac:spMkLst>
        </pc:spChg>
        <pc:picChg chg="add mod">
          <ac:chgData name="aaa88800000@gmail.com" userId="de4412c79163b38a" providerId="LiveId" clId="{88C0EEBE-542C-40FF-915A-EFA7CD5C87FF}" dt="2024-12-17T23:02:14.487" v="70" actId="1076"/>
          <ac:picMkLst>
            <pc:docMk/>
            <pc:sldMk cId="2096808756" sldId="314"/>
            <ac:picMk id="3" creationId="{5C5E661D-80B2-0F7A-98CE-F81534C09AA9}"/>
          </ac:picMkLst>
        </pc:picChg>
        <pc:picChg chg="del mod">
          <ac:chgData name="aaa88800000@gmail.com" userId="de4412c79163b38a" providerId="LiveId" clId="{88C0EEBE-542C-40FF-915A-EFA7CD5C87FF}" dt="2024-12-17T23:01:01.224" v="54" actId="21"/>
          <ac:picMkLst>
            <pc:docMk/>
            <pc:sldMk cId="2096808756" sldId="314"/>
            <ac:picMk id="7" creationId="{E930FA3D-DD25-5E55-BD30-CEEDE44CFFB5}"/>
          </ac:picMkLst>
        </pc:picChg>
      </pc:sldChg>
      <pc:sldChg chg="modSp new del mod">
        <pc:chgData name="aaa88800000@gmail.com" userId="de4412c79163b38a" providerId="LiveId" clId="{88C0EEBE-542C-40FF-915A-EFA7CD5C87FF}" dt="2024-12-17T23:00:17.071" v="27" actId="2696"/>
        <pc:sldMkLst>
          <pc:docMk/>
          <pc:sldMk cId="2401635004" sldId="314"/>
        </pc:sldMkLst>
        <pc:spChg chg="mod">
          <ac:chgData name="aaa88800000@gmail.com" userId="de4412c79163b38a" providerId="LiveId" clId="{88C0EEBE-542C-40FF-915A-EFA7CD5C87FF}" dt="2024-12-17T23:00:03.321" v="26" actId="14100"/>
          <ac:spMkLst>
            <pc:docMk/>
            <pc:sldMk cId="2401635004" sldId="314"/>
            <ac:spMk id="2" creationId="{AEC90AB2-7974-F370-B94A-BE6C413771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F6DD4DC2-9AD9-18F7-BE92-0C20F4889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93A425BD-BDEF-8F14-A520-D6A2120F7A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0AE4B8B4-C2EE-57F2-063D-1E3D2C1023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15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3AF2AF4B-F509-CD81-2A3D-01B5668B4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59C29144-A1D2-44F4-102A-1DBDB15D4D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E69451E0-BCE2-B64A-11C7-512303CC55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251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>
          <a:extLst>
            <a:ext uri="{FF2B5EF4-FFF2-40B4-BE49-F238E27FC236}">
              <a16:creationId xmlns:a16="http://schemas.microsoft.com/office/drawing/2014/main" id="{3B07CED8-4CD1-C115-008D-C024463C9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>
            <a:extLst>
              <a:ext uri="{FF2B5EF4-FFF2-40B4-BE49-F238E27FC236}">
                <a16:creationId xmlns:a16="http://schemas.microsoft.com/office/drawing/2014/main" id="{C02AF4C1-E030-C0C5-FA36-065FCFA502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>
            <a:extLst>
              <a:ext uri="{FF2B5EF4-FFF2-40B4-BE49-F238E27FC236}">
                <a16:creationId xmlns:a16="http://schemas.microsoft.com/office/drawing/2014/main" id="{8D6A8736-41A0-E183-B97F-B3BE790302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858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>
          <a:extLst>
            <a:ext uri="{FF2B5EF4-FFF2-40B4-BE49-F238E27FC236}">
              <a16:creationId xmlns:a16="http://schemas.microsoft.com/office/drawing/2014/main" id="{2E59C8E7-37DA-4532-7BCB-0D39C7793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>
            <a:extLst>
              <a:ext uri="{FF2B5EF4-FFF2-40B4-BE49-F238E27FC236}">
                <a16:creationId xmlns:a16="http://schemas.microsoft.com/office/drawing/2014/main" id="{61ADA34C-942C-2B2B-F6F8-B0DABD99AB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>
            <a:extLst>
              <a:ext uri="{FF2B5EF4-FFF2-40B4-BE49-F238E27FC236}">
                <a16:creationId xmlns:a16="http://schemas.microsoft.com/office/drawing/2014/main" id="{D032EC11-EB9B-814D-9084-E1ADB5DA30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480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>
          <a:extLst>
            <a:ext uri="{FF2B5EF4-FFF2-40B4-BE49-F238E27FC236}">
              <a16:creationId xmlns:a16="http://schemas.microsoft.com/office/drawing/2014/main" id="{5FB19D14-F899-244A-7BAE-CA5AAA51C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>
            <a:extLst>
              <a:ext uri="{FF2B5EF4-FFF2-40B4-BE49-F238E27FC236}">
                <a16:creationId xmlns:a16="http://schemas.microsoft.com/office/drawing/2014/main" id="{85F4AC65-42DB-67EB-F68D-1D3CEC8C3B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>
            <a:extLst>
              <a:ext uri="{FF2B5EF4-FFF2-40B4-BE49-F238E27FC236}">
                <a16:creationId xmlns:a16="http://schemas.microsoft.com/office/drawing/2014/main" id="{E42F8B64-DC04-38BC-8CBB-9367EE3F1F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06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>
          <a:extLst>
            <a:ext uri="{FF2B5EF4-FFF2-40B4-BE49-F238E27FC236}">
              <a16:creationId xmlns:a16="http://schemas.microsoft.com/office/drawing/2014/main" id="{A5FFFAA9-2649-A2F7-4544-D75774BB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>
            <a:extLst>
              <a:ext uri="{FF2B5EF4-FFF2-40B4-BE49-F238E27FC236}">
                <a16:creationId xmlns:a16="http://schemas.microsoft.com/office/drawing/2014/main" id="{00E337DF-F91C-32EC-B4EB-D3519F276C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>
            <a:extLst>
              <a:ext uri="{FF2B5EF4-FFF2-40B4-BE49-F238E27FC236}">
                <a16:creationId xmlns:a16="http://schemas.microsoft.com/office/drawing/2014/main" id="{60EB0B9F-69C1-1A0E-5EFA-9556F97724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77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A634CF5E-39F5-7E9F-6E78-E9DFFC978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FB5E309D-88B9-361E-C84C-24050A3B6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F3674FF3-A8D9-7071-E38D-27EE287297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51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F4D86255-FB5B-6B32-CD59-7FE1A36E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BC0F1DA6-1ABA-3D3B-26F6-C43A94FC5A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E93E2694-A64D-82C0-50B6-623CE9A76B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635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4FCEE0FC-9794-AE7B-5B7C-E036DB1B9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929F4478-91A0-40B3-D773-7FE313F246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D379F7FC-9248-0425-47C1-248ACF49E4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31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7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ontrollerslab.com/" TargetMode="External"/><Relationship Id="rId2" Type="http://schemas.openxmlformats.org/officeDocument/2006/relationships/hyperlink" Target="https://www.electroniclinic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rojecthub.arduino.cc/martinius96/water-level-monitor-arduino-esp8266-esp32-sigfox-21ede7" TargetMode="External"/><Relationship Id="rId4" Type="http://schemas.openxmlformats.org/officeDocument/2006/relationships/hyperlink" Target="https://github.com/chatterjee-rohan/Automated-Water-Level-Monitor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0" y="950114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713818" y="950114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Water Level Monitoring Using HC-SR04 Sensor and Arduino IoT Cloud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713818" y="1846214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accent1"/>
                </a:solidFill>
              </a:rPr>
              <a:t>A Real-Time Monitoring Solution for Water Levels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50B101-E7EF-DFAD-CFD2-77E3AE75AC78}"/>
              </a:ext>
            </a:extLst>
          </p:cNvPr>
          <p:cNvSpPr txBox="1"/>
          <p:nvPr/>
        </p:nvSpPr>
        <p:spPr>
          <a:xfrm>
            <a:off x="5900468" y="2742314"/>
            <a:ext cx="2449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Rayan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alshubli</a:t>
            </a:r>
            <a:b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221423496 </a:t>
            </a:r>
            <a:b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Ahmed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mansour</a:t>
            </a:r>
            <a:b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221433714</a:t>
            </a:r>
            <a:b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Suervision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Dr.abdullah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albuali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21232C3C-A96F-B2F0-D639-BF32EA46B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7B798C2E-855E-E392-C55B-027E3E82F4F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25444" y="118946"/>
            <a:ext cx="5693448" cy="1129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New Dashboard From MQTT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C5E661D-80B2-0F7A-98CE-F81534C0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36" y="1390185"/>
            <a:ext cx="5977456" cy="326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0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and Verification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785956" y="1404074"/>
            <a:ext cx="2963994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Verified that the distance variable was updated correctly in the dashboard.</a:t>
            </a:r>
          </a:p>
        </p:txBody>
      </p:sp>
      <p:sp>
        <p:nvSpPr>
          <p:cNvPr id="2696" name="Google Shape;2696;p49"/>
          <p:cNvSpPr txBox="1"/>
          <p:nvPr/>
        </p:nvSpPr>
        <p:spPr>
          <a:xfrm>
            <a:off x="4105247" y="1404074"/>
            <a:ext cx="2963994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Gauge updated dynamically, reflecting water level changes in real-time.</a:t>
            </a: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73009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Gauge displayed updated values as water levels changed.</a:t>
            </a:r>
          </a:p>
        </p:txBody>
      </p:sp>
      <p:sp>
        <p:nvSpPr>
          <p:cNvPr id="2698" name="Google Shape;2698;p49"/>
          <p:cNvSpPr txBox="1"/>
          <p:nvPr/>
        </p:nvSpPr>
        <p:spPr>
          <a:xfrm>
            <a:off x="5429920" y="3827284"/>
            <a:ext cx="270863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Successful data transmission from the sensor to the cloud and dashboard.</a:t>
            </a: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22774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84468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86500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417B1C-F9F9-2B41-DF61-B080C30512F3}"/>
              </a:ext>
            </a:extLst>
          </p:cNvPr>
          <p:cNvSpPr/>
          <p:nvPr/>
        </p:nvSpPr>
        <p:spPr>
          <a:xfrm>
            <a:off x="1381424" y="1072730"/>
            <a:ext cx="27238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/>
              <a:t>Real-Time Data Updates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FC2BE4-F847-F861-22F6-2B65B05B0439}"/>
              </a:ext>
            </a:extLst>
          </p:cNvPr>
          <p:cNvSpPr/>
          <p:nvPr/>
        </p:nvSpPr>
        <p:spPr>
          <a:xfrm>
            <a:off x="5004163" y="1052020"/>
            <a:ext cx="23903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/>
              <a:t>Real-Time Monitoring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841FB710-2A04-2073-BAF3-749F6376B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>
            <a:extLst>
              <a:ext uri="{FF2B5EF4-FFF2-40B4-BE49-F238E27FC236}">
                <a16:creationId xmlns:a16="http://schemas.microsoft.com/office/drawing/2014/main" id="{03CC87DF-72DD-3DF4-45E5-B87534D97761}"/>
              </a:ext>
            </a:extLst>
          </p:cNvPr>
          <p:cNvSpPr/>
          <p:nvPr/>
        </p:nvSpPr>
        <p:spPr>
          <a:xfrm>
            <a:off x="3420010" y="1353312"/>
            <a:ext cx="2473800" cy="320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0" name="Google Shape;3010;p53">
            <a:extLst>
              <a:ext uri="{FF2B5EF4-FFF2-40B4-BE49-F238E27FC236}">
                <a16:creationId xmlns:a16="http://schemas.microsoft.com/office/drawing/2014/main" id="{F9C5389C-AADB-25BF-6CDC-53F67B360D85}"/>
              </a:ext>
            </a:extLst>
          </p:cNvPr>
          <p:cNvSpPr/>
          <p:nvPr/>
        </p:nvSpPr>
        <p:spPr>
          <a:xfrm>
            <a:off x="6053309" y="1353312"/>
            <a:ext cx="2473801" cy="320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>
            <a:extLst>
              <a:ext uri="{FF2B5EF4-FFF2-40B4-BE49-F238E27FC236}">
                <a16:creationId xmlns:a16="http://schemas.microsoft.com/office/drawing/2014/main" id="{823B1225-6485-E5ED-59F0-877FADF4F538}"/>
              </a:ext>
            </a:extLst>
          </p:cNvPr>
          <p:cNvSpPr/>
          <p:nvPr/>
        </p:nvSpPr>
        <p:spPr>
          <a:xfrm>
            <a:off x="786710" y="1353312"/>
            <a:ext cx="2473800" cy="320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>
            <a:extLst>
              <a:ext uri="{FF2B5EF4-FFF2-40B4-BE49-F238E27FC236}">
                <a16:creationId xmlns:a16="http://schemas.microsoft.com/office/drawing/2014/main" id="{E7BCC2DD-0B5E-2E07-6C92-0CAFCB121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Benefits</a:t>
            </a:r>
            <a:endParaRPr dirty="0"/>
          </a:p>
        </p:txBody>
      </p:sp>
      <p:sp>
        <p:nvSpPr>
          <p:cNvPr id="3150" name="Google Shape;3150;p53">
            <a:extLst>
              <a:ext uri="{FF2B5EF4-FFF2-40B4-BE49-F238E27FC236}">
                <a16:creationId xmlns:a16="http://schemas.microsoft.com/office/drawing/2014/main" id="{D719FECE-BA4F-2BF2-5F89-2D8213E537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44660" y="1609345"/>
            <a:ext cx="2184000" cy="962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Storage &amp; Analysis</a:t>
            </a:r>
          </a:p>
        </p:txBody>
      </p:sp>
      <p:sp>
        <p:nvSpPr>
          <p:cNvPr id="3151" name="Google Shape;3151;p53">
            <a:extLst>
              <a:ext uri="{FF2B5EF4-FFF2-40B4-BE49-F238E27FC236}">
                <a16:creationId xmlns:a16="http://schemas.microsoft.com/office/drawing/2014/main" id="{D07727E8-1159-5D3E-F2CA-CAE0C066054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644660" y="2599514"/>
            <a:ext cx="2184000" cy="1331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Historical data storage for tracking trends and future analysis.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2" name="Google Shape;3152;p53">
            <a:extLst>
              <a:ext uri="{FF2B5EF4-FFF2-40B4-BE49-F238E27FC236}">
                <a16:creationId xmlns:a16="http://schemas.microsoft.com/office/drawing/2014/main" id="{D818C736-AD27-27B4-E71E-49D8CFB1A72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277960" y="1609344"/>
            <a:ext cx="2184000" cy="78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Interactivity</a:t>
            </a:r>
          </a:p>
        </p:txBody>
      </p:sp>
      <p:sp>
        <p:nvSpPr>
          <p:cNvPr id="3153" name="Google Shape;3153;p53">
            <a:extLst>
              <a:ext uri="{FF2B5EF4-FFF2-40B4-BE49-F238E27FC236}">
                <a16:creationId xmlns:a16="http://schemas.microsoft.com/office/drawing/2014/main" id="{064ACA91-9325-CC6C-ED85-DD3A4B40290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118460" y="2599514"/>
            <a:ext cx="2184000" cy="1329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Immediate action based on the water level displayed on the Gauge.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4" name="Google Shape;3154;p53">
            <a:extLst>
              <a:ext uri="{FF2B5EF4-FFF2-40B4-BE49-F238E27FC236}">
                <a16:creationId xmlns:a16="http://schemas.microsoft.com/office/drawing/2014/main" id="{E7C79877-72C3-8AAB-8D85-9878A18EF488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011360" y="1609344"/>
            <a:ext cx="2089284" cy="1866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Real-Time Monitoring &amp; Visualization</a:t>
            </a:r>
            <a:endParaRPr dirty="0"/>
          </a:p>
        </p:txBody>
      </p:sp>
      <p:sp>
        <p:nvSpPr>
          <p:cNvPr id="3155" name="Google Shape;3155;p53">
            <a:extLst>
              <a:ext uri="{FF2B5EF4-FFF2-40B4-BE49-F238E27FC236}">
                <a16:creationId xmlns:a16="http://schemas.microsoft.com/office/drawing/2014/main" id="{A6A2E342-F73E-DD9E-699F-511D9E53C86A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011360" y="2599514"/>
            <a:ext cx="1959350" cy="1866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Instant updates on water levels via cloud dashboard.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1351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>
          <a:extLst>
            <a:ext uri="{FF2B5EF4-FFF2-40B4-BE49-F238E27FC236}">
              <a16:creationId xmlns:a16="http://schemas.microsoft.com/office/drawing/2014/main" id="{C39A447D-9AE4-1533-8E11-7A0D429DB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>
            <a:extLst>
              <a:ext uri="{FF2B5EF4-FFF2-40B4-BE49-F238E27FC236}">
                <a16:creationId xmlns:a16="http://schemas.microsoft.com/office/drawing/2014/main" id="{428B103D-C049-53C2-92BB-CEE7703479DE}"/>
              </a:ext>
            </a:extLst>
          </p:cNvPr>
          <p:cNvGrpSpPr/>
          <p:nvPr/>
        </p:nvGrpSpPr>
        <p:grpSpPr>
          <a:xfrm>
            <a:off x="455601" y="1563195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>
              <a:extLst>
                <a:ext uri="{FF2B5EF4-FFF2-40B4-BE49-F238E27FC236}">
                  <a16:creationId xmlns:a16="http://schemas.microsoft.com/office/drawing/2014/main" id="{38177363-92CF-D182-AE58-9B8756A11EEE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>
                <a:extLst>
                  <a:ext uri="{FF2B5EF4-FFF2-40B4-BE49-F238E27FC236}">
                    <a16:creationId xmlns:a16="http://schemas.microsoft.com/office/drawing/2014/main" id="{F77CC7F3-31CB-DA3E-BD13-262438562CE1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>
                <a:extLst>
                  <a:ext uri="{FF2B5EF4-FFF2-40B4-BE49-F238E27FC236}">
                    <a16:creationId xmlns:a16="http://schemas.microsoft.com/office/drawing/2014/main" id="{0D11FB4E-72BD-6ADE-529A-32234A7E9185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>
              <a:extLst>
                <a:ext uri="{FF2B5EF4-FFF2-40B4-BE49-F238E27FC236}">
                  <a16:creationId xmlns:a16="http://schemas.microsoft.com/office/drawing/2014/main" id="{2B66AC77-CEB3-9A2D-972F-CBA13BBD6786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>
                <a:extLst>
                  <a:ext uri="{FF2B5EF4-FFF2-40B4-BE49-F238E27FC236}">
                    <a16:creationId xmlns:a16="http://schemas.microsoft.com/office/drawing/2014/main" id="{CA16ECD2-6EB5-7DFF-9E12-A9A1614FC34B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>
                <a:extLst>
                  <a:ext uri="{FF2B5EF4-FFF2-40B4-BE49-F238E27FC236}">
                    <a16:creationId xmlns:a16="http://schemas.microsoft.com/office/drawing/2014/main" id="{A26CCC42-DFF7-03B4-18DF-EBF36C5220B5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>
                <a:extLst>
                  <a:ext uri="{FF2B5EF4-FFF2-40B4-BE49-F238E27FC236}">
                    <a16:creationId xmlns:a16="http://schemas.microsoft.com/office/drawing/2014/main" id="{8BE8737B-94CB-879A-D8DF-9107CDBB175E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>
            <a:extLst>
              <a:ext uri="{FF2B5EF4-FFF2-40B4-BE49-F238E27FC236}">
                <a16:creationId xmlns:a16="http://schemas.microsoft.com/office/drawing/2014/main" id="{FC216B8F-AAB1-FBE0-A945-1178470E7B04}"/>
              </a:ext>
            </a:extLst>
          </p:cNvPr>
          <p:cNvGrpSpPr/>
          <p:nvPr/>
        </p:nvGrpSpPr>
        <p:grpSpPr>
          <a:xfrm>
            <a:off x="455601" y="3541326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>
              <a:extLst>
                <a:ext uri="{FF2B5EF4-FFF2-40B4-BE49-F238E27FC236}">
                  <a16:creationId xmlns:a16="http://schemas.microsoft.com/office/drawing/2014/main" id="{C1215D3B-2C5D-8C6E-D142-9E650609AE6A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>
                <a:extLst>
                  <a:ext uri="{FF2B5EF4-FFF2-40B4-BE49-F238E27FC236}">
                    <a16:creationId xmlns:a16="http://schemas.microsoft.com/office/drawing/2014/main" id="{2024C0D6-7531-A64F-F963-55C47BE057E2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>
                <a:extLst>
                  <a:ext uri="{FF2B5EF4-FFF2-40B4-BE49-F238E27FC236}">
                    <a16:creationId xmlns:a16="http://schemas.microsoft.com/office/drawing/2014/main" id="{F32FA967-073A-7906-B24B-7EB0A1AE5EBE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>
              <a:extLst>
                <a:ext uri="{FF2B5EF4-FFF2-40B4-BE49-F238E27FC236}">
                  <a16:creationId xmlns:a16="http://schemas.microsoft.com/office/drawing/2014/main" id="{D04CA429-336F-2327-F819-634CB82C30E7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>
                <a:extLst>
                  <a:ext uri="{FF2B5EF4-FFF2-40B4-BE49-F238E27FC236}">
                    <a16:creationId xmlns:a16="http://schemas.microsoft.com/office/drawing/2014/main" id="{1B070663-3A03-01F0-C271-F714653E5072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>
                <a:extLst>
                  <a:ext uri="{FF2B5EF4-FFF2-40B4-BE49-F238E27FC236}">
                    <a16:creationId xmlns:a16="http://schemas.microsoft.com/office/drawing/2014/main" id="{4B56E515-A277-4431-D12B-D1A70B91B244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>
                <a:extLst>
                  <a:ext uri="{FF2B5EF4-FFF2-40B4-BE49-F238E27FC236}">
                    <a16:creationId xmlns:a16="http://schemas.microsoft.com/office/drawing/2014/main" id="{3E6D27E2-B84D-120A-E2CD-3979CE040C66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>
            <a:extLst>
              <a:ext uri="{FF2B5EF4-FFF2-40B4-BE49-F238E27FC236}">
                <a16:creationId xmlns:a16="http://schemas.microsoft.com/office/drawing/2014/main" id="{0E27DC26-6902-363C-7019-7907C759C5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1229" y="175914"/>
            <a:ext cx="2932207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2139" name="Google Shape;2139;p37">
            <a:extLst>
              <a:ext uri="{FF2B5EF4-FFF2-40B4-BE49-F238E27FC236}">
                <a16:creationId xmlns:a16="http://schemas.microsoft.com/office/drawing/2014/main" id="{3CAB61B9-5311-5F8B-7B24-A98F4B97A0B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388162" y="1702854"/>
            <a:ext cx="320048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/>
              <a:t>Ensuring accurate data transmission from Arduino IoT Cloud to the dashboard required careful setup of variables and configuration.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40" name="Google Shape;2140;p37">
            <a:extLst>
              <a:ext uri="{FF2B5EF4-FFF2-40B4-BE49-F238E27FC236}">
                <a16:creationId xmlns:a16="http://schemas.microsoft.com/office/drawing/2014/main" id="{1188FA72-DC37-686D-A0B4-C233A1B9ED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8162" y="141939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Real-Time Data Updates</a:t>
            </a:r>
            <a:endParaRPr dirty="0"/>
          </a:p>
        </p:txBody>
      </p:sp>
      <p:sp>
        <p:nvSpPr>
          <p:cNvPr id="2145" name="Google Shape;2145;p37">
            <a:extLst>
              <a:ext uri="{FF2B5EF4-FFF2-40B4-BE49-F238E27FC236}">
                <a16:creationId xmlns:a16="http://schemas.microsoft.com/office/drawing/2014/main" id="{D951F762-989B-448F-972B-974D0CD442BE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388162" y="340139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Connectivity Issues</a:t>
            </a:r>
            <a:endParaRPr dirty="0"/>
          </a:p>
        </p:txBody>
      </p:sp>
      <p:sp>
        <p:nvSpPr>
          <p:cNvPr id="2146" name="Google Shape;2146;p37">
            <a:extLst>
              <a:ext uri="{FF2B5EF4-FFF2-40B4-BE49-F238E27FC236}">
                <a16:creationId xmlns:a16="http://schemas.microsoft.com/office/drawing/2014/main" id="{E377EC76-38B7-6D61-7A00-D7C8F7A3FC71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1388162" y="3684859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Ensuring stable and continuous Wi-Fi connection for data transmission.</a:t>
            </a:r>
          </a:p>
        </p:txBody>
      </p:sp>
      <p:sp>
        <p:nvSpPr>
          <p:cNvPr id="2147" name="Google Shape;2147;p37">
            <a:extLst>
              <a:ext uri="{FF2B5EF4-FFF2-40B4-BE49-F238E27FC236}">
                <a16:creationId xmlns:a16="http://schemas.microsoft.com/office/drawing/2014/main" id="{1B483BA2-BF65-2291-3CEA-427FF8FD836B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537770" y="171199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0" name="Google Shape;2150;p37">
            <a:extLst>
              <a:ext uri="{FF2B5EF4-FFF2-40B4-BE49-F238E27FC236}">
                <a16:creationId xmlns:a16="http://schemas.microsoft.com/office/drawing/2014/main" id="{222AAFAB-7D87-143D-2AAC-6C6002FF5A4D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537770" y="369400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" name="Google Shape;3215;p57">
            <a:extLst>
              <a:ext uri="{FF2B5EF4-FFF2-40B4-BE49-F238E27FC236}">
                <a16:creationId xmlns:a16="http://schemas.microsoft.com/office/drawing/2014/main" id="{F94A14F9-76EC-C243-0A0E-5D72DB362033}"/>
              </a:ext>
            </a:extLst>
          </p:cNvPr>
          <p:cNvGrpSpPr/>
          <p:nvPr/>
        </p:nvGrpSpPr>
        <p:grpSpPr>
          <a:xfrm>
            <a:off x="4725601" y="1157265"/>
            <a:ext cx="3584753" cy="2934361"/>
            <a:chOff x="845850" y="467825"/>
            <a:chExt cx="5996575" cy="4908600"/>
          </a:xfrm>
        </p:grpSpPr>
        <p:sp>
          <p:nvSpPr>
            <p:cNvPr id="3" name="Google Shape;3216;p57">
              <a:extLst>
                <a:ext uri="{FF2B5EF4-FFF2-40B4-BE49-F238E27FC236}">
                  <a16:creationId xmlns:a16="http://schemas.microsoft.com/office/drawing/2014/main" id="{C22A7510-7141-33A0-12F1-3055C9D7BA53}"/>
                </a:ext>
              </a:extLst>
            </p:cNvPr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17;p57">
              <a:extLst>
                <a:ext uri="{FF2B5EF4-FFF2-40B4-BE49-F238E27FC236}">
                  <a16:creationId xmlns:a16="http://schemas.microsoft.com/office/drawing/2014/main" id="{B81890E9-8C09-70AD-8554-4BC4F57B9C78}"/>
                </a:ext>
              </a:extLst>
            </p:cNvPr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18;p57">
              <a:extLst>
                <a:ext uri="{FF2B5EF4-FFF2-40B4-BE49-F238E27FC236}">
                  <a16:creationId xmlns:a16="http://schemas.microsoft.com/office/drawing/2014/main" id="{020C7D9C-7124-A035-24B3-0D3DD06BBDA1}"/>
                </a:ext>
              </a:extLst>
            </p:cNvPr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19;p57">
              <a:extLst>
                <a:ext uri="{FF2B5EF4-FFF2-40B4-BE49-F238E27FC236}">
                  <a16:creationId xmlns:a16="http://schemas.microsoft.com/office/drawing/2014/main" id="{621A24A0-0FAB-B225-F10C-EDEFB06B84D0}"/>
                </a:ext>
              </a:extLst>
            </p:cNvPr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20;p57">
              <a:extLst>
                <a:ext uri="{FF2B5EF4-FFF2-40B4-BE49-F238E27FC236}">
                  <a16:creationId xmlns:a16="http://schemas.microsoft.com/office/drawing/2014/main" id="{25D6A9C9-2025-731D-F6CE-5A62466AF2DF}"/>
                </a:ext>
              </a:extLst>
            </p:cNvPr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21;p57">
              <a:extLst>
                <a:ext uri="{FF2B5EF4-FFF2-40B4-BE49-F238E27FC236}">
                  <a16:creationId xmlns:a16="http://schemas.microsoft.com/office/drawing/2014/main" id="{367EC119-06E1-320B-C121-E54C539CF10F}"/>
                </a:ext>
              </a:extLst>
            </p:cNvPr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22;p57">
              <a:extLst>
                <a:ext uri="{FF2B5EF4-FFF2-40B4-BE49-F238E27FC236}">
                  <a16:creationId xmlns:a16="http://schemas.microsoft.com/office/drawing/2014/main" id="{89F33C48-17E1-CF01-1E98-35B2255150B1}"/>
                </a:ext>
              </a:extLst>
            </p:cNvPr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23;p57">
              <a:extLst>
                <a:ext uri="{FF2B5EF4-FFF2-40B4-BE49-F238E27FC236}">
                  <a16:creationId xmlns:a16="http://schemas.microsoft.com/office/drawing/2014/main" id="{D19FE97C-A86B-ABA0-A816-89120E167CB5}"/>
                </a:ext>
              </a:extLst>
            </p:cNvPr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24;p57">
              <a:extLst>
                <a:ext uri="{FF2B5EF4-FFF2-40B4-BE49-F238E27FC236}">
                  <a16:creationId xmlns:a16="http://schemas.microsoft.com/office/drawing/2014/main" id="{8BCDA930-71A2-0681-14D0-3330B8435E21}"/>
                </a:ext>
              </a:extLst>
            </p:cNvPr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25;p57">
              <a:extLst>
                <a:ext uri="{FF2B5EF4-FFF2-40B4-BE49-F238E27FC236}">
                  <a16:creationId xmlns:a16="http://schemas.microsoft.com/office/drawing/2014/main" id="{B057A2B2-2D87-6118-B713-CF63F5EDA0F0}"/>
                </a:ext>
              </a:extLst>
            </p:cNvPr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26;p57">
              <a:extLst>
                <a:ext uri="{FF2B5EF4-FFF2-40B4-BE49-F238E27FC236}">
                  <a16:creationId xmlns:a16="http://schemas.microsoft.com/office/drawing/2014/main" id="{D85EA223-C640-D3A5-461B-0782D22C6242}"/>
                </a:ext>
              </a:extLst>
            </p:cNvPr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27;p57">
              <a:extLst>
                <a:ext uri="{FF2B5EF4-FFF2-40B4-BE49-F238E27FC236}">
                  <a16:creationId xmlns:a16="http://schemas.microsoft.com/office/drawing/2014/main" id="{CBB96A1A-D599-13AF-702C-1CD8E90ABA24}"/>
                </a:ext>
              </a:extLst>
            </p:cNvPr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28;p57">
              <a:extLst>
                <a:ext uri="{FF2B5EF4-FFF2-40B4-BE49-F238E27FC236}">
                  <a16:creationId xmlns:a16="http://schemas.microsoft.com/office/drawing/2014/main" id="{072121B8-39AD-20A2-ECEB-5F44F02A3B4D}"/>
                </a:ext>
              </a:extLst>
            </p:cNvPr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29;p57">
              <a:extLst>
                <a:ext uri="{FF2B5EF4-FFF2-40B4-BE49-F238E27FC236}">
                  <a16:creationId xmlns:a16="http://schemas.microsoft.com/office/drawing/2014/main" id="{918B69BB-5B3F-4BF9-5127-576411FFAB1E}"/>
                </a:ext>
              </a:extLst>
            </p:cNvPr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30;p57">
              <a:extLst>
                <a:ext uri="{FF2B5EF4-FFF2-40B4-BE49-F238E27FC236}">
                  <a16:creationId xmlns:a16="http://schemas.microsoft.com/office/drawing/2014/main" id="{C6106921-C2F7-97C2-DAFA-902D6F92E9EB}"/>
                </a:ext>
              </a:extLst>
            </p:cNvPr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31;p57">
              <a:extLst>
                <a:ext uri="{FF2B5EF4-FFF2-40B4-BE49-F238E27FC236}">
                  <a16:creationId xmlns:a16="http://schemas.microsoft.com/office/drawing/2014/main" id="{9281547A-C18A-9BE3-C621-787191679B04}"/>
                </a:ext>
              </a:extLst>
            </p:cNvPr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32;p57">
              <a:extLst>
                <a:ext uri="{FF2B5EF4-FFF2-40B4-BE49-F238E27FC236}">
                  <a16:creationId xmlns:a16="http://schemas.microsoft.com/office/drawing/2014/main" id="{367A0925-11B7-DFBC-36B2-114770C135AF}"/>
                </a:ext>
              </a:extLst>
            </p:cNvPr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33;p57">
              <a:extLst>
                <a:ext uri="{FF2B5EF4-FFF2-40B4-BE49-F238E27FC236}">
                  <a16:creationId xmlns:a16="http://schemas.microsoft.com/office/drawing/2014/main" id="{0A069DE9-8620-BACA-0A2D-7FD92757DBC5}"/>
                </a:ext>
              </a:extLst>
            </p:cNvPr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34;p57">
              <a:extLst>
                <a:ext uri="{FF2B5EF4-FFF2-40B4-BE49-F238E27FC236}">
                  <a16:creationId xmlns:a16="http://schemas.microsoft.com/office/drawing/2014/main" id="{B9A28000-599F-D287-10E4-BDA930B6E007}"/>
                </a:ext>
              </a:extLst>
            </p:cNvPr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35;p57">
              <a:extLst>
                <a:ext uri="{FF2B5EF4-FFF2-40B4-BE49-F238E27FC236}">
                  <a16:creationId xmlns:a16="http://schemas.microsoft.com/office/drawing/2014/main" id="{CB3F9C11-493B-873F-51AF-0BDD71FFE026}"/>
                </a:ext>
              </a:extLst>
            </p:cNvPr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36;p57">
              <a:extLst>
                <a:ext uri="{FF2B5EF4-FFF2-40B4-BE49-F238E27FC236}">
                  <a16:creationId xmlns:a16="http://schemas.microsoft.com/office/drawing/2014/main" id="{5392A181-E56A-1FE9-9787-67FA6D925D79}"/>
                </a:ext>
              </a:extLst>
            </p:cNvPr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37;p57">
              <a:extLst>
                <a:ext uri="{FF2B5EF4-FFF2-40B4-BE49-F238E27FC236}">
                  <a16:creationId xmlns:a16="http://schemas.microsoft.com/office/drawing/2014/main" id="{16AB1530-1930-B163-6472-F2807803B76F}"/>
                </a:ext>
              </a:extLst>
            </p:cNvPr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38;p57">
              <a:extLst>
                <a:ext uri="{FF2B5EF4-FFF2-40B4-BE49-F238E27FC236}">
                  <a16:creationId xmlns:a16="http://schemas.microsoft.com/office/drawing/2014/main" id="{2C3168E4-E5E4-7C5D-7477-8F4C3969A86B}"/>
                </a:ext>
              </a:extLst>
            </p:cNvPr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39;p57">
              <a:extLst>
                <a:ext uri="{FF2B5EF4-FFF2-40B4-BE49-F238E27FC236}">
                  <a16:creationId xmlns:a16="http://schemas.microsoft.com/office/drawing/2014/main" id="{700075BB-B360-EF2D-F4B6-5FE31833F46E}"/>
                </a:ext>
              </a:extLst>
            </p:cNvPr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40;p57">
              <a:extLst>
                <a:ext uri="{FF2B5EF4-FFF2-40B4-BE49-F238E27FC236}">
                  <a16:creationId xmlns:a16="http://schemas.microsoft.com/office/drawing/2014/main" id="{035E33A6-224E-4FB7-CAFD-190AD87327FD}"/>
                </a:ext>
              </a:extLst>
            </p:cNvPr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41;p57">
              <a:extLst>
                <a:ext uri="{FF2B5EF4-FFF2-40B4-BE49-F238E27FC236}">
                  <a16:creationId xmlns:a16="http://schemas.microsoft.com/office/drawing/2014/main" id="{2C3BD0E8-628D-83B5-4AAC-1F6483C9F5FC}"/>
                </a:ext>
              </a:extLst>
            </p:cNvPr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42;p57">
              <a:extLst>
                <a:ext uri="{FF2B5EF4-FFF2-40B4-BE49-F238E27FC236}">
                  <a16:creationId xmlns:a16="http://schemas.microsoft.com/office/drawing/2014/main" id="{9964DA8F-1EC1-0C53-AB4D-545E315FDFE0}"/>
                </a:ext>
              </a:extLst>
            </p:cNvPr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43;p57">
              <a:extLst>
                <a:ext uri="{FF2B5EF4-FFF2-40B4-BE49-F238E27FC236}">
                  <a16:creationId xmlns:a16="http://schemas.microsoft.com/office/drawing/2014/main" id="{B29D2E9E-8FD8-BED7-D793-EE492C89EC97}"/>
                </a:ext>
              </a:extLst>
            </p:cNvPr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44;p57">
              <a:extLst>
                <a:ext uri="{FF2B5EF4-FFF2-40B4-BE49-F238E27FC236}">
                  <a16:creationId xmlns:a16="http://schemas.microsoft.com/office/drawing/2014/main" id="{534716EF-D900-5014-D767-6006F56D8E8A}"/>
                </a:ext>
              </a:extLst>
            </p:cNvPr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45;p57">
              <a:extLst>
                <a:ext uri="{FF2B5EF4-FFF2-40B4-BE49-F238E27FC236}">
                  <a16:creationId xmlns:a16="http://schemas.microsoft.com/office/drawing/2014/main" id="{CE5A325A-260A-EA86-2581-85BFFF234ECD}"/>
                </a:ext>
              </a:extLst>
            </p:cNvPr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46;p57">
              <a:extLst>
                <a:ext uri="{FF2B5EF4-FFF2-40B4-BE49-F238E27FC236}">
                  <a16:creationId xmlns:a16="http://schemas.microsoft.com/office/drawing/2014/main" id="{B2C17FD1-BCF6-45E6-3EC8-48D8EEBF3A6C}"/>
                </a:ext>
              </a:extLst>
            </p:cNvPr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47;p57">
              <a:extLst>
                <a:ext uri="{FF2B5EF4-FFF2-40B4-BE49-F238E27FC236}">
                  <a16:creationId xmlns:a16="http://schemas.microsoft.com/office/drawing/2014/main" id="{8DE62E11-9B23-A83D-A76D-2B607A40E928}"/>
                </a:ext>
              </a:extLst>
            </p:cNvPr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48;p57">
              <a:extLst>
                <a:ext uri="{FF2B5EF4-FFF2-40B4-BE49-F238E27FC236}">
                  <a16:creationId xmlns:a16="http://schemas.microsoft.com/office/drawing/2014/main" id="{8961A8CE-A6AD-BD88-BE99-7209B753BDD0}"/>
                </a:ext>
              </a:extLst>
            </p:cNvPr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49;p57">
              <a:extLst>
                <a:ext uri="{FF2B5EF4-FFF2-40B4-BE49-F238E27FC236}">
                  <a16:creationId xmlns:a16="http://schemas.microsoft.com/office/drawing/2014/main" id="{D124388F-C3B2-08FF-DFAA-333F0646048E}"/>
                </a:ext>
              </a:extLst>
            </p:cNvPr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50;p57">
              <a:extLst>
                <a:ext uri="{FF2B5EF4-FFF2-40B4-BE49-F238E27FC236}">
                  <a16:creationId xmlns:a16="http://schemas.microsoft.com/office/drawing/2014/main" id="{90A575EB-7F8D-F83B-F106-72943C0EDB1F}"/>
                </a:ext>
              </a:extLst>
            </p:cNvPr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51;p57">
              <a:extLst>
                <a:ext uri="{FF2B5EF4-FFF2-40B4-BE49-F238E27FC236}">
                  <a16:creationId xmlns:a16="http://schemas.microsoft.com/office/drawing/2014/main" id="{846C773F-069C-5743-F926-1A00D84DC2D7}"/>
                </a:ext>
              </a:extLst>
            </p:cNvPr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52;p57">
              <a:extLst>
                <a:ext uri="{FF2B5EF4-FFF2-40B4-BE49-F238E27FC236}">
                  <a16:creationId xmlns:a16="http://schemas.microsoft.com/office/drawing/2014/main" id="{1ECEBE62-4FF3-0A7C-D92B-274B682A8A99}"/>
                </a:ext>
              </a:extLst>
            </p:cNvPr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53;p57">
              <a:extLst>
                <a:ext uri="{FF2B5EF4-FFF2-40B4-BE49-F238E27FC236}">
                  <a16:creationId xmlns:a16="http://schemas.microsoft.com/office/drawing/2014/main" id="{2B08A87C-263F-9671-F1A2-EB3A5DB92FC6}"/>
                </a:ext>
              </a:extLst>
            </p:cNvPr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54;p57">
              <a:extLst>
                <a:ext uri="{FF2B5EF4-FFF2-40B4-BE49-F238E27FC236}">
                  <a16:creationId xmlns:a16="http://schemas.microsoft.com/office/drawing/2014/main" id="{94E261C1-8A00-4D5B-CB9A-07D439405CF6}"/>
                </a:ext>
              </a:extLst>
            </p:cNvPr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55;p57">
              <a:extLst>
                <a:ext uri="{FF2B5EF4-FFF2-40B4-BE49-F238E27FC236}">
                  <a16:creationId xmlns:a16="http://schemas.microsoft.com/office/drawing/2014/main" id="{0CFAB1FB-022A-0F1D-9769-9C84F1628ECD}"/>
                </a:ext>
              </a:extLst>
            </p:cNvPr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56;p57">
              <a:extLst>
                <a:ext uri="{FF2B5EF4-FFF2-40B4-BE49-F238E27FC236}">
                  <a16:creationId xmlns:a16="http://schemas.microsoft.com/office/drawing/2014/main" id="{57A9E5E5-EAC4-9A48-F15D-21CC9683E123}"/>
                </a:ext>
              </a:extLst>
            </p:cNvPr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57;p57">
              <a:extLst>
                <a:ext uri="{FF2B5EF4-FFF2-40B4-BE49-F238E27FC236}">
                  <a16:creationId xmlns:a16="http://schemas.microsoft.com/office/drawing/2014/main" id="{F37F3C70-70C6-F45E-16ED-90205E5F17A3}"/>
                </a:ext>
              </a:extLst>
            </p:cNvPr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58;p57">
              <a:extLst>
                <a:ext uri="{FF2B5EF4-FFF2-40B4-BE49-F238E27FC236}">
                  <a16:creationId xmlns:a16="http://schemas.microsoft.com/office/drawing/2014/main" id="{F681E821-5417-CF25-678D-8511B12154C2}"/>
                </a:ext>
              </a:extLst>
            </p:cNvPr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59;p57">
              <a:extLst>
                <a:ext uri="{FF2B5EF4-FFF2-40B4-BE49-F238E27FC236}">
                  <a16:creationId xmlns:a16="http://schemas.microsoft.com/office/drawing/2014/main" id="{799AE027-573E-62ED-8525-99EE3B78F781}"/>
                </a:ext>
              </a:extLst>
            </p:cNvPr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60;p57">
              <a:extLst>
                <a:ext uri="{FF2B5EF4-FFF2-40B4-BE49-F238E27FC236}">
                  <a16:creationId xmlns:a16="http://schemas.microsoft.com/office/drawing/2014/main" id="{A34D98EB-E65A-4CA2-4701-131913F8B2E9}"/>
                </a:ext>
              </a:extLst>
            </p:cNvPr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61;p57">
              <a:extLst>
                <a:ext uri="{FF2B5EF4-FFF2-40B4-BE49-F238E27FC236}">
                  <a16:creationId xmlns:a16="http://schemas.microsoft.com/office/drawing/2014/main" id="{319F2CFB-4944-61C3-1330-A8756A919D62}"/>
                </a:ext>
              </a:extLst>
            </p:cNvPr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62;p57">
              <a:extLst>
                <a:ext uri="{FF2B5EF4-FFF2-40B4-BE49-F238E27FC236}">
                  <a16:creationId xmlns:a16="http://schemas.microsoft.com/office/drawing/2014/main" id="{4FBF6895-1EDF-B742-06DC-2648AF81862D}"/>
                </a:ext>
              </a:extLst>
            </p:cNvPr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63;p57">
              <a:extLst>
                <a:ext uri="{FF2B5EF4-FFF2-40B4-BE49-F238E27FC236}">
                  <a16:creationId xmlns:a16="http://schemas.microsoft.com/office/drawing/2014/main" id="{BA5387F9-03B7-4A24-A5F3-D00A2E22F019}"/>
                </a:ext>
              </a:extLst>
            </p:cNvPr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64;p57">
              <a:extLst>
                <a:ext uri="{FF2B5EF4-FFF2-40B4-BE49-F238E27FC236}">
                  <a16:creationId xmlns:a16="http://schemas.microsoft.com/office/drawing/2014/main" id="{F5FE99C9-033D-7847-46B7-F33C36954F7A}"/>
                </a:ext>
              </a:extLst>
            </p:cNvPr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65;p57">
              <a:extLst>
                <a:ext uri="{FF2B5EF4-FFF2-40B4-BE49-F238E27FC236}">
                  <a16:creationId xmlns:a16="http://schemas.microsoft.com/office/drawing/2014/main" id="{F7054554-B3B7-0C0C-A4E2-DFEB366BA844}"/>
                </a:ext>
              </a:extLst>
            </p:cNvPr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66;p57">
              <a:extLst>
                <a:ext uri="{FF2B5EF4-FFF2-40B4-BE49-F238E27FC236}">
                  <a16:creationId xmlns:a16="http://schemas.microsoft.com/office/drawing/2014/main" id="{A5E53196-E99D-68A4-251E-CE434D17C7F5}"/>
                </a:ext>
              </a:extLst>
            </p:cNvPr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67;p57">
              <a:extLst>
                <a:ext uri="{FF2B5EF4-FFF2-40B4-BE49-F238E27FC236}">
                  <a16:creationId xmlns:a16="http://schemas.microsoft.com/office/drawing/2014/main" id="{B2979A02-47EC-1FC2-25E4-3A28B1622BB9}"/>
                </a:ext>
              </a:extLst>
            </p:cNvPr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68;p57">
              <a:extLst>
                <a:ext uri="{FF2B5EF4-FFF2-40B4-BE49-F238E27FC236}">
                  <a16:creationId xmlns:a16="http://schemas.microsoft.com/office/drawing/2014/main" id="{61EFEB5E-11A1-CFFB-C97B-163BE75CC1FB}"/>
                </a:ext>
              </a:extLst>
            </p:cNvPr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69;p57">
              <a:extLst>
                <a:ext uri="{FF2B5EF4-FFF2-40B4-BE49-F238E27FC236}">
                  <a16:creationId xmlns:a16="http://schemas.microsoft.com/office/drawing/2014/main" id="{5E91CD34-2A43-D4D0-40B6-D5A9DB16B912}"/>
                </a:ext>
              </a:extLst>
            </p:cNvPr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70;p57">
              <a:extLst>
                <a:ext uri="{FF2B5EF4-FFF2-40B4-BE49-F238E27FC236}">
                  <a16:creationId xmlns:a16="http://schemas.microsoft.com/office/drawing/2014/main" id="{90EF6824-51D2-4C75-C65C-78ECA303799E}"/>
                </a:ext>
              </a:extLst>
            </p:cNvPr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71;p57">
              <a:extLst>
                <a:ext uri="{FF2B5EF4-FFF2-40B4-BE49-F238E27FC236}">
                  <a16:creationId xmlns:a16="http://schemas.microsoft.com/office/drawing/2014/main" id="{C8C5FCA8-0842-3B9F-29DD-BA6CD679E433}"/>
                </a:ext>
              </a:extLst>
            </p:cNvPr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72;p57">
              <a:extLst>
                <a:ext uri="{FF2B5EF4-FFF2-40B4-BE49-F238E27FC236}">
                  <a16:creationId xmlns:a16="http://schemas.microsoft.com/office/drawing/2014/main" id="{844B62CA-C148-3BB8-6480-B045A54B8C06}"/>
                </a:ext>
              </a:extLst>
            </p:cNvPr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73;p57">
              <a:extLst>
                <a:ext uri="{FF2B5EF4-FFF2-40B4-BE49-F238E27FC236}">
                  <a16:creationId xmlns:a16="http://schemas.microsoft.com/office/drawing/2014/main" id="{7DFDF9A4-6846-DEE6-A9A0-EF4B9A5C88B4}"/>
                </a:ext>
              </a:extLst>
            </p:cNvPr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74;p57">
              <a:extLst>
                <a:ext uri="{FF2B5EF4-FFF2-40B4-BE49-F238E27FC236}">
                  <a16:creationId xmlns:a16="http://schemas.microsoft.com/office/drawing/2014/main" id="{1DF8BB99-040E-1F79-13CF-7B88860BA361}"/>
                </a:ext>
              </a:extLst>
            </p:cNvPr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75;p57">
              <a:extLst>
                <a:ext uri="{FF2B5EF4-FFF2-40B4-BE49-F238E27FC236}">
                  <a16:creationId xmlns:a16="http://schemas.microsoft.com/office/drawing/2014/main" id="{0CC1153F-8593-FF26-C2EF-E9E57C13C662}"/>
                </a:ext>
              </a:extLst>
            </p:cNvPr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76;p57">
              <a:extLst>
                <a:ext uri="{FF2B5EF4-FFF2-40B4-BE49-F238E27FC236}">
                  <a16:creationId xmlns:a16="http://schemas.microsoft.com/office/drawing/2014/main" id="{39CBB143-19CF-4E1A-F6DE-BA5A16597323}"/>
                </a:ext>
              </a:extLst>
            </p:cNvPr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3277;p57">
              <a:extLst>
                <a:ext uri="{FF2B5EF4-FFF2-40B4-BE49-F238E27FC236}">
                  <a16:creationId xmlns:a16="http://schemas.microsoft.com/office/drawing/2014/main" id="{DCA9D2E2-E24A-58E5-6998-EF4157339E95}"/>
                </a:ext>
              </a:extLst>
            </p:cNvPr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3278;p57">
              <a:extLst>
                <a:ext uri="{FF2B5EF4-FFF2-40B4-BE49-F238E27FC236}">
                  <a16:creationId xmlns:a16="http://schemas.microsoft.com/office/drawing/2014/main" id="{7E41B8F4-33F8-566C-E89A-B3273B9CFC4D}"/>
                </a:ext>
              </a:extLst>
            </p:cNvPr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3279;p57">
              <a:extLst>
                <a:ext uri="{FF2B5EF4-FFF2-40B4-BE49-F238E27FC236}">
                  <a16:creationId xmlns:a16="http://schemas.microsoft.com/office/drawing/2014/main" id="{5E45BB65-BF27-71FE-73D5-9E0521203F6E}"/>
                </a:ext>
              </a:extLst>
            </p:cNvPr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3280;p57">
              <a:extLst>
                <a:ext uri="{FF2B5EF4-FFF2-40B4-BE49-F238E27FC236}">
                  <a16:creationId xmlns:a16="http://schemas.microsoft.com/office/drawing/2014/main" id="{ABEE9962-E924-A034-8088-625A06D38121}"/>
                </a:ext>
              </a:extLst>
            </p:cNvPr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3281;p57">
              <a:extLst>
                <a:ext uri="{FF2B5EF4-FFF2-40B4-BE49-F238E27FC236}">
                  <a16:creationId xmlns:a16="http://schemas.microsoft.com/office/drawing/2014/main" id="{44931100-10C0-2150-0E68-9594E2BBD9B9}"/>
                </a:ext>
              </a:extLst>
            </p:cNvPr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3282;p57">
              <a:extLst>
                <a:ext uri="{FF2B5EF4-FFF2-40B4-BE49-F238E27FC236}">
                  <a16:creationId xmlns:a16="http://schemas.microsoft.com/office/drawing/2014/main" id="{142D7593-5933-9BAC-6669-1513207658A7}"/>
                </a:ext>
              </a:extLst>
            </p:cNvPr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3283;p57">
              <a:extLst>
                <a:ext uri="{FF2B5EF4-FFF2-40B4-BE49-F238E27FC236}">
                  <a16:creationId xmlns:a16="http://schemas.microsoft.com/office/drawing/2014/main" id="{29882077-138E-DB3E-CC5D-206CEFA41D4F}"/>
                </a:ext>
              </a:extLst>
            </p:cNvPr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3284;p57">
              <a:extLst>
                <a:ext uri="{FF2B5EF4-FFF2-40B4-BE49-F238E27FC236}">
                  <a16:creationId xmlns:a16="http://schemas.microsoft.com/office/drawing/2014/main" id="{6F1CABF1-7E38-327F-E188-C2D02ED11362}"/>
                </a:ext>
              </a:extLst>
            </p:cNvPr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3285;p57">
              <a:extLst>
                <a:ext uri="{FF2B5EF4-FFF2-40B4-BE49-F238E27FC236}">
                  <a16:creationId xmlns:a16="http://schemas.microsoft.com/office/drawing/2014/main" id="{9DC3CA8D-010D-1019-6D5D-A9A352D6BAD2}"/>
                </a:ext>
              </a:extLst>
            </p:cNvPr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3286;p57">
              <a:extLst>
                <a:ext uri="{FF2B5EF4-FFF2-40B4-BE49-F238E27FC236}">
                  <a16:creationId xmlns:a16="http://schemas.microsoft.com/office/drawing/2014/main" id="{FBA7F0C1-1497-0109-E171-62E3158CB38B}"/>
                </a:ext>
              </a:extLst>
            </p:cNvPr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3287;p57">
              <a:extLst>
                <a:ext uri="{FF2B5EF4-FFF2-40B4-BE49-F238E27FC236}">
                  <a16:creationId xmlns:a16="http://schemas.microsoft.com/office/drawing/2014/main" id="{A89A2483-6964-E017-4CD6-8E7EFB76B083}"/>
                </a:ext>
              </a:extLst>
            </p:cNvPr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3288;p57">
              <a:extLst>
                <a:ext uri="{FF2B5EF4-FFF2-40B4-BE49-F238E27FC236}">
                  <a16:creationId xmlns:a16="http://schemas.microsoft.com/office/drawing/2014/main" id="{69224CD0-8F9D-C8A9-14E2-60B3F7D32411}"/>
                </a:ext>
              </a:extLst>
            </p:cNvPr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3289;p57">
              <a:extLst>
                <a:ext uri="{FF2B5EF4-FFF2-40B4-BE49-F238E27FC236}">
                  <a16:creationId xmlns:a16="http://schemas.microsoft.com/office/drawing/2014/main" id="{FF068082-7A0A-E3FD-5E39-56A1034693F9}"/>
                </a:ext>
              </a:extLst>
            </p:cNvPr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3290;p57">
              <a:extLst>
                <a:ext uri="{FF2B5EF4-FFF2-40B4-BE49-F238E27FC236}">
                  <a16:creationId xmlns:a16="http://schemas.microsoft.com/office/drawing/2014/main" id="{9A2BE361-C7D7-0FF5-1D6E-0C8C544926BE}"/>
                </a:ext>
              </a:extLst>
            </p:cNvPr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3291;p57">
              <a:extLst>
                <a:ext uri="{FF2B5EF4-FFF2-40B4-BE49-F238E27FC236}">
                  <a16:creationId xmlns:a16="http://schemas.microsoft.com/office/drawing/2014/main" id="{9982968C-8DE8-234E-6FAE-C3A7B58CE198}"/>
                </a:ext>
              </a:extLst>
            </p:cNvPr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3292;p57">
              <a:extLst>
                <a:ext uri="{FF2B5EF4-FFF2-40B4-BE49-F238E27FC236}">
                  <a16:creationId xmlns:a16="http://schemas.microsoft.com/office/drawing/2014/main" id="{138BA7CA-7E38-26AE-2EAE-F196CEC390EA}"/>
                </a:ext>
              </a:extLst>
            </p:cNvPr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3293;p57">
              <a:extLst>
                <a:ext uri="{FF2B5EF4-FFF2-40B4-BE49-F238E27FC236}">
                  <a16:creationId xmlns:a16="http://schemas.microsoft.com/office/drawing/2014/main" id="{9C805946-81BB-BB29-B68D-8953553C5012}"/>
                </a:ext>
              </a:extLst>
            </p:cNvPr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3294;p57">
              <a:extLst>
                <a:ext uri="{FF2B5EF4-FFF2-40B4-BE49-F238E27FC236}">
                  <a16:creationId xmlns:a16="http://schemas.microsoft.com/office/drawing/2014/main" id="{DAEF6BA2-6C1E-AC5D-A043-E1989BDC3D31}"/>
                </a:ext>
              </a:extLst>
            </p:cNvPr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3295;p57">
              <a:extLst>
                <a:ext uri="{FF2B5EF4-FFF2-40B4-BE49-F238E27FC236}">
                  <a16:creationId xmlns:a16="http://schemas.microsoft.com/office/drawing/2014/main" id="{3036FF08-B2EC-39FE-627C-3E874606836D}"/>
                </a:ext>
              </a:extLst>
            </p:cNvPr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3296;p57">
              <a:extLst>
                <a:ext uri="{FF2B5EF4-FFF2-40B4-BE49-F238E27FC236}">
                  <a16:creationId xmlns:a16="http://schemas.microsoft.com/office/drawing/2014/main" id="{1D647140-061A-7C62-B1B2-5257B3CCD063}"/>
                </a:ext>
              </a:extLst>
            </p:cNvPr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3297;p57">
              <a:extLst>
                <a:ext uri="{FF2B5EF4-FFF2-40B4-BE49-F238E27FC236}">
                  <a16:creationId xmlns:a16="http://schemas.microsoft.com/office/drawing/2014/main" id="{D2F63D94-95B9-3546-252D-80FF519D3418}"/>
                </a:ext>
              </a:extLst>
            </p:cNvPr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3298;p57">
              <a:extLst>
                <a:ext uri="{FF2B5EF4-FFF2-40B4-BE49-F238E27FC236}">
                  <a16:creationId xmlns:a16="http://schemas.microsoft.com/office/drawing/2014/main" id="{B25D3AA8-3313-176B-0209-9A49BCD5CC64}"/>
                </a:ext>
              </a:extLst>
            </p:cNvPr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3299;p57">
              <a:extLst>
                <a:ext uri="{FF2B5EF4-FFF2-40B4-BE49-F238E27FC236}">
                  <a16:creationId xmlns:a16="http://schemas.microsoft.com/office/drawing/2014/main" id="{C3FD161A-658F-EDF6-7909-FA249D79B916}"/>
                </a:ext>
              </a:extLst>
            </p:cNvPr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3300;p57">
              <a:extLst>
                <a:ext uri="{FF2B5EF4-FFF2-40B4-BE49-F238E27FC236}">
                  <a16:creationId xmlns:a16="http://schemas.microsoft.com/office/drawing/2014/main" id="{35E41BA4-61BE-BCC2-82CC-13A796452094}"/>
                </a:ext>
              </a:extLst>
            </p:cNvPr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3301;p57">
              <a:extLst>
                <a:ext uri="{FF2B5EF4-FFF2-40B4-BE49-F238E27FC236}">
                  <a16:creationId xmlns:a16="http://schemas.microsoft.com/office/drawing/2014/main" id="{9C90FB63-3F6C-EC8D-4FFC-95CB67C07BF5}"/>
                </a:ext>
              </a:extLst>
            </p:cNvPr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3302;p57">
              <a:extLst>
                <a:ext uri="{FF2B5EF4-FFF2-40B4-BE49-F238E27FC236}">
                  <a16:creationId xmlns:a16="http://schemas.microsoft.com/office/drawing/2014/main" id="{50E09D0E-37E5-07A9-5C6E-42A56A8079FF}"/>
                </a:ext>
              </a:extLst>
            </p:cNvPr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3303;p57">
              <a:extLst>
                <a:ext uri="{FF2B5EF4-FFF2-40B4-BE49-F238E27FC236}">
                  <a16:creationId xmlns:a16="http://schemas.microsoft.com/office/drawing/2014/main" id="{26A37EF0-7F4D-99CA-513A-3FEBC1772E02}"/>
                </a:ext>
              </a:extLst>
            </p:cNvPr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3304;p57">
              <a:extLst>
                <a:ext uri="{FF2B5EF4-FFF2-40B4-BE49-F238E27FC236}">
                  <a16:creationId xmlns:a16="http://schemas.microsoft.com/office/drawing/2014/main" id="{E1A485BC-2EBD-794C-A5C0-1CCFF8C574C8}"/>
                </a:ext>
              </a:extLst>
            </p:cNvPr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3305;p57">
              <a:extLst>
                <a:ext uri="{FF2B5EF4-FFF2-40B4-BE49-F238E27FC236}">
                  <a16:creationId xmlns:a16="http://schemas.microsoft.com/office/drawing/2014/main" id="{6995B76B-10B1-3E41-6C68-441BD1A7E0E7}"/>
                </a:ext>
              </a:extLst>
            </p:cNvPr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3306;p57">
              <a:extLst>
                <a:ext uri="{FF2B5EF4-FFF2-40B4-BE49-F238E27FC236}">
                  <a16:creationId xmlns:a16="http://schemas.microsoft.com/office/drawing/2014/main" id="{17F92F3B-76BB-8986-90C3-74F6983CBB1C}"/>
                </a:ext>
              </a:extLst>
            </p:cNvPr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3307;p57">
              <a:extLst>
                <a:ext uri="{FF2B5EF4-FFF2-40B4-BE49-F238E27FC236}">
                  <a16:creationId xmlns:a16="http://schemas.microsoft.com/office/drawing/2014/main" id="{9405542F-F984-862D-706F-049C4EE44D7E}"/>
                </a:ext>
              </a:extLst>
            </p:cNvPr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3308;p57">
              <a:extLst>
                <a:ext uri="{FF2B5EF4-FFF2-40B4-BE49-F238E27FC236}">
                  <a16:creationId xmlns:a16="http://schemas.microsoft.com/office/drawing/2014/main" id="{7A708215-3B80-B1B2-3256-78B9E08A7D55}"/>
                </a:ext>
              </a:extLst>
            </p:cNvPr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3309;p57">
              <a:extLst>
                <a:ext uri="{FF2B5EF4-FFF2-40B4-BE49-F238E27FC236}">
                  <a16:creationId xmlns:a16="http://schemas.microsoft.com/office/drawing/2014/main" id="{94FF438C-5A2A-19ED-385E-9E435312C1FC}"/>
                </a:ext>
              </a:extLst>
            </p:cNvPr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3310;p57">
              <a:extLst>
                <a:ext uri="{FF2B5EF4-FFF2-40B4-BE49-F238E27FC236}">
                  <a16:creationId xmlns:a16="http://schemas.microsoft.com/office/drawing/2014/main" id="{BE0E2255-1570-72AD-5BE6-D38AA40BECD3}"/>
                </a:ext>
              </a:extLst>
            </p:cNvPr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3311;p57">
              <a:extLst>
                <a:ext uri="{FF2B5EF4-FFF2-40B4-BE49-F238E27FC236}">
                  <a16:creationId xmlns:a16="http://schemas.microsoft.com/office/drawing/2014/main" id="{3943B298-EAB3-8093-9B6A-559B42A368BE}"/>
                </a:ext>
              </a:extLst>
            </p:cNvPr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3312;p57">
              <a:extLst>
                <a:ext uri="{FF2B5EF4-FFF2-40B4-BE49-F238E27FC236}">
                  <a16:creationId xmlns:a16="http://schemas.microsoft.com/office/drawing/2014/main" id="{FCC45EFF-4922-6077-EC4D-48FBDC0BD478}"/>
                </a:ext>
              </a:extLst>
            </p:cNvPr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3313;p57">
              <a:extLst>
                <a:ext uri="{FF2B5EF4-FFF2-40B4-BE49-F238E27FC236}">
                  <a16:creationId xmlns:a16="http://schemas.microsoft.com/office/drawing/2014/main" id="{7AC33FA8-6023-4754-D534-D3CC166269C5}"/>
                </a:ext>
              </a:extLst>
            </p:cNvPr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3314;p57">
              <a:extLst>
                <a:ext uri="{FF2B5EF4-FFF2-40B4-BE49-F238E27FC236}">
                  <a16:creationId xmlns:a16="http://schemas.microsoft.com/office/drawing/2014/main" id="{8E0B6EA4-DFF9-953C-E3D4-0484A9EC0028}"/>
                </a:ext>
              </a:extLst>
            </p:cNvPr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3315;p57">
              <a:extLst>
                <a:ext uri="{FF2B5EF4-FFF2-40B4-BE49-F238E27FC236}">
                  <a16:creationId xmlns:a16="http://schemas.microsoft.com/office/drawing/2014/main" id="{25DF0807-2D9F-CB14-C4D7-618C9D9AF94D}"/>
                </a:ext>
              </a:extLst>
            </p:cNvPr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3316;p57">
              <a:extLst>
                <a:ext uri="{FF2B5EF4-FFF2-40B4-BE49-F238E27FC236}">
                  <a16:creationId xmlns:a16="http://schemas.microsoft.com/office/drawing/2014/main" id="{CC4316E1-B499-C062-5394-B1A88FD652E9}"/>
                </a:ext>
              </a:extLst>
            </p:cNvPr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3317;p57">
              <a:extLst>
                <a:ext uri="{FF2B5EF4-FFF2-40B4-BE49-F238E27FC236}">
                  <a16:creationId xmlns:a16="http://schemas.microsoft.com/office/drawing/2014/main" id="{84BE2EC9-0FF0-D1A1-0BE8-521AC1CFED54}"/>
                </a:ext>
              </a:extLst>
            </p:cNvPr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3318;p57">
              <a:extLst>
                <a:ext uri="{FF2B5EF4-FFF2-40B4-BE49-F238E27FC236}">
                  <a16:creationId xmlns:a16="http://schemas.microsoft.com/office/drawing/2014/main" id="{CE20998A-E84F-5A96-CE66-73B3BEE674C8}"/>
                </a:ext>
              </a:extLst>
            </p:cNvPr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3319;p57">
              <a:extLst>
                <a:ext uri="{FF2B5EF4-FFF2-40B4-BE49-F238E27FC236}">
                  <a16:creationId xmlns:a16="http://schemas.microsoft.com/office/drawing/2014/main" id="{BA33FBAC-8D5B-266B-4578-48A1354F75DD}"/>
                </a:ext>
              </a:extLst>
            </p:cNvPr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3320;p57">
              <a:extLst>
                <a:ext uri="{FF2B5EF4-FFF2-40B4-BE49-F238E27FC236}">
                  <a16:creationId xmlns:a16="http://schemas.microsoft.com/office/drawing/2014/main" id="{DA71EA94-93C1-4035-03A4-407665FB8848}"/>
                </a:ext>
              </a:extLst>
            </p:cNvPr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3321;p57">
              <a:extLst>
                <a:ext uri="{FF2B5EF4-FFF2-40B4-BE49-F238E27FC236}">
                  <a16:creationId xmlns:a16="http://schemas.microsoft.com/office/drawing/2014/main" id="{BE796DB5-B6F6-621B-772B-ED7C6C0B0778}"/>
                </a:ext>
              </a:extLst>
            </p:cNvPr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3322;p57">
              <a:extLst>
                <a:ext uri="{FF2B5EF4-FFF2-40B4-BE49-F238E27FC236}">
                  <a16:creationId xmlns:a16="http://schemas.microsoft.com/office/drawing/2014/main" id="{58844C5C-A7D6-8905-E7CE-88C91F2CDA24}"/>
                </a:ext>
              </a:extLst>
            </p:cNvPr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3323;p57">
              <a:extLst>
                <a:ext uri="{FF2B5EF4-FFF2-40B4-BE49-F238E27FC236}">
                  <a16:creationId xmlns:a16="http://schemas.microsoft.com/office/drawing/2014/main" id="{C7E8721E-5ABE-277B-86A4-96303B290982}"/>
                </a:ext>
              </a:extLst>
            </p:cNvPr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3324;p57">
              <a:extLst>
                <a:ext uri="{FF2B5EF4-FFF2-40B4-BE49-F238E27FC236}">
                  <a16:creationId xmlns:a16="http://schemas.microsoft.com/office/drawing/2014/main" id="{765F3FA0-6D24-7B0C-B1EB-7016A9A29331}"/>
                </a:ext>
              </a:extLst>
            </p:cNvPr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3325;p57">
              <a:extLst>
                <a:ext uri="{FF2B5EF4-FFF2-40B4-BE49-F238E27FC236}">
                  <a16:creationId xmlns:a16="http://schemas.microsoft.com/office/drawing/2014/main" id="{334CEFED-64EF-8DAB-87DD-A1E08277D067}"/>
                </a:ext>
              </a:extLst>
            </p:cNvPr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3326;p57">
              <a:extLst>
                <a:ext uri="{FF2B5EF4-FFF2-40B4-BE49-F238E27FC236}">
                  <a16:creationId xmlns:a16="http://schemas.microsoft.com/office/drawing/2014/main" id="{3407C5AB-5B4C-A95E-A5A2-549B1FC9B090}"/>
                </a:ext>
              </a:extLst>
            </p:cNvPr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3327;p57">
              <a:extLst>
                <a:ext uri="{FF2B5EF4-FFF2-40B4-BE49-F238E27FC236}">
                  <a16:creationId xmlns:a16="http://schemas.microsoft.com/office/drawing/2014/main" id="{6A8DEF09-2EBA-5D7C-AE95-B436D123AA7B}"/>
                </a:ext>
              </a:extLst>
            </p:cNvPr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3328;p57">
              <a:extLst>
                <a:ext uri="{FF2B5EF4-FFF2-40B4-BE49-F238E27FC236}">
                  <a16:creationId xmlns:a16="http://schemas.microsoft.com/office/drawing/2014/main" id="{D8587121-C692-5D75-B5F0-76F899F392C4}"/>
                </a:ext>
              </a:extLst>
            </p:cNvPr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3329;p57">
              <a:extLst>
                <a:ext uri="{FF2B5EF4-FFF2-40B4-BE49-F238E27FC236}">
                  <a16:creationId xmlns:a16="http://schemas.microsoft.com/office/drawing/2014/main" id="{E6CF996D-32A2-219C-8E95-FB19D7556B75}"/>
                </a:ext>
              </a:extLst>
            </p:cNvPr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3330;p57">
              <a:extLst>
                <a:ext uri="{FF2B5EF4-FFF2-40B4-BE49-F238E27FC236}">
                  <a16:creationId xmlns:a16="http://schemas.microsoft.com/office/drawing/2014/main" id="{FAD419B1-934C-50D8-5755-ABBEC8DE3EAE}"/>
                </a:ext>
              </a:extLst>
            </p:cNvPr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3331;p57">
              <a:extLst>
                <a:ext uri="{FF2B5EF4-FFF2-40B4-BE49-F238E27FC236}">
                  <a16:creationId xmlns:a16="http://schemas.microsoft.com/office/drawing/2014/main" id="{5BADB79C-7A5E-6340-4CFF-8CB4A3133EF7}"/>
                </a:ext>
              </a:extLst>
            </p:cNvPr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3332;p57">
              <a:extLst>
                <a:ext uri="{FF2B5EF4-FFF2-40B4-BE49-F238E27FC236}">
                  <a16:creationId xmlns:a16="http://schemas.microsoft.com/office/drawing/2014/main" id="{6128C62A-995C-FFB1-4CC8-47F9267C31FF}"/>
                </a:ext>
              </a:extLst>
            </p:cNvPr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3333;p57">
              <a:extLst>
                <a:ext uri="{FF2B5EF4-FFF2-40B4-BE49-F238E27FC236}">
                  <a16:creationId xmlns:a16="http://schemas.microsoft.com/office/drawing/2014/main" id="{14266E6E-F2E1-E870-50DB-430C36DF054D}"/>
                </a:ext>
              </a:extLst>
            </p:cNvPr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3334;p57">
              <a:extLst>
                <a:ext uri="{FF2B5EF4-FFF2-40B4-BE49-F238E27FC236}">
                  <a16:creationId xmlns:a16="http://schemas.microsoft.com/office/drawing/2014/main" id="{9A140071-4854-D1EA-21BF-21C3EA2484FF}"/>
                </a:ext>
              </a:extLst>
            </p:cNvPr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3335;p57">
              <a:extLst>
                <a:ext uri="{FF2B5EF4-FFF2-40B4-BE49-F238E27FC236}">
                  <a16:creationId xmlns:a16="http://schemas.microsoft.com/office/drawing/2014/main" id="{447B5795-CD71-865E-C64B-446E65C8D78C}"/>
                </a:ext>
              </a:extLst>
            </p:cNvPr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3336;p57">
              <a:extLst>
                <a:ext uri="{FF2B5EF4-FFF2-40B4-BE49-F238E27FC236}">
                  <a16:creationId xmlns:a16="http://schemas.microsoft.com/office/drawing/2014/main" id="{761DCEBD-FB05-3B75-7B1A-C5568CC02731}"/>
                </a:ext>
              </a:extLst>
            </p:cNvPr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3337;p57">
              <a:extLst>
                <a:ext uri="{FF2B5EF4-FFF2-40B4-BE49-F238E27FC236}">
                  <a16:creationId xmlns:a16="http://schemas.microsoft.com/office/drawing/2014/main" id="{9789A207-8A20-7F2B-7CF0-607E60C368E2}"/>
                </a:ext>
              </a:extLst>
            </p:cNvPr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3338;p57">
              <a:extLst>
                <a:ext uri="{FF2B5EF4-FFF2-40B4-BE49-F238E27FC236}">
                  <a16:creationId xmlns:a16="http://schemas.microsoft.com/office/drawing/2014/main" id="{DFA87645-965C-DFD7-2A91-E49DBE7865F4}"/>
                </a:ext>
              </a:extLst>
            </p:cNvPr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3339;p57">
              <a:extLst>
                <a:ext uri="{FF2B5EF4-FFF2-40B4-BE49-F238E27FC236}">
                  <a16:creationId xmlns:a16="http://schemas.microsoft.com/office/drawing/2014/main" id="{31219C7D-CE5B-0244-F65C-3ADB65C8C91F}"/>
                </a:ext>
              </a:extLst>
            </p:cNvPr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3340;p57">
              <a:extLst>
                <a:ext uri="{FF2B5EF4-FFF2-40B4-BE49-F238E27FC236}">
                  <a16:creationId xmlns:a16="http://schemas.microsoft.com/office/drawing/2014/main" id="{72E2EEA2-11BB-800A-343C-9A84374EF4E3}"/>
                </a:ext>
              </a:extLst>
            </p:cNvPr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3341;p57">
              <a:extLst>
                <a:ext uri="{FF2B5EF4-FFF2-40B4-BE49-F238E27FC236}">
                  <a16:creationId xmlns:a16="http://schemas.microsoft.com/office/drawing/2014/main" id="{7367DC58-8099-E2B7-1BCD-B7047CC6EC54}"/>
                </a:ext>
              </a:extLst>
            </p:cNvPr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3342;p57">
              <a:extLst>
                <a:ext uri="{FF2B5EF4-FFF2-40B4-BE49-F238E27FC236}">
                  <a16:creationId xmlns:a16="http://schemas.microsoft.com/office/drawing/2014/main" id="{E6D6A2AE-F320-32CA-4CCC-548D1E4680D2}"/>
                </a:ext>
              </a:extLst>
            </p:cNvPr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3343;p57">
              <a:extLst>
                <a:ext uri="{FF2B5EF4-FFF2-40B4-BE49-F238E27FC236}">
                  <a16:creationId xmlns:a16="http://schemas.microsoft.com/office/drawing/2014/main" id="{8BF043AA-38A1-BBFD-BFDB-54C984C959A9}"/>
                </a:ext>
              </a:extLst>
            </p:cNvPr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3344;p57">
              <a:extLst>
                <a:ext uri="{FF2B5EF4-FFF2-40B4-BE49-F238E27FC236}">
                  <a16:creationId xmlns:a16="http://schemas.microsoft.com/office/drawing/2014/main" id="{124C70AB-3B74-2411-A31C-595541182964}"/>
                </a:ext>
              </a:extLst>
            </p:cNvPr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3345;p57">
              <a:extLst>
                <a:ext uri="{FF2B5EF4-FFF2-40B4-BE49-F238E27FC236}">
                  <a16:creationId xmlns:a16="http://schemas.microsoft.com/office/drawing/2014/main" id="{E0C7C5C4-49F8-1036-6553-B045D8C9114A}"/>
                </a:ext>
              </a:extLst>
            </p:cNvPr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3346;p57">
              <a:extLst>
                <a:ext uri="{FF2B5EF4-FFF2-40B4-BE49-F238E27FC236}">
                  <a16:creationId xmlns:a16="http://schemas.microsoft.com/office/drawing/2014/main" id="{BFC1F348-44D5-1352-91FA-F8120B13356A}"/>
                </a:ext>
              </a:extLst>
            </p:cNvPr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3347;p57">
              <a:extLst>
                <a:ext uri="{FF2B5EF4-FFF2-40B4-BE49-F238E27FC236}">
                  <a16:creationId xmlns:a16="http://schemas.microsoft.com/office/drawing/2014/main" id="{653A2BEC-D174-225A-ABB4-1C03276CCDAD}"/>
                </a:ext>
              </a:extLst>
            </p:cNvPr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3348;p57">
              <a:extLst>
                <a:ext uri="{FF2B5EF4-FFF2-40B4-BE49-F238E27FC236}">
                  <a16:creationId xmlns:a16="http://schemas.microsoft.com/office/drawing/2014/main" id="{8ADD0FCE-0554-B50C-6933-8A4AA1347B33}"/>
                </a:ext>
              </a:extLst>
            </p:cNvPr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3349;p57">
              <a:extLst>
                <a:ext uri="{FF2B5EF4-FFF2-40B4-BE49-F238E27FC236}">
                  <a16:creationId xmlns:a16="http://schemas.microsoft.com/office/drawing/2014/main" id="{00E92B1F-5375-C224-328E-D4DEF161D55A}"/>
                </a:ext>
              </a:extLst>
            </p:cNvPr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3350;p57">
              <a:extLst>
                <a:ext uri="{FF2B5EF4-FFF2-40B4-BE49-F238E27FC236}">
                  <a16:creationId xmlns:a16="http://schemas.microsoft.com/office/drawing/2014/main" id="{C840B57A-5487-CD5F-A987-F8B0612D2F77}"/>
                </a:ext>
              </a:extLst>
            </p:cNvPr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3351;p57">
              <a:extLst>
                <a:ext uri="{FF2B5EF4-FFF2-40B4-BE49-F238E27FC236}">
                  <a16:creationId xmlns:a16="http://schemas.microsoft.com/office/drawing/2014/main" id="{D1F95198-4B99-2627-5885-65501A412899}"/>
                </a:ext>
              </a:extLst>
            </p:cNvPr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3352;p57">
              <a:extLst>
                <a:ext uri="{FF2B5EF4-FFF2-40B4-BE49-F238E27FC236}">
                  <a16:creationId xmlns:a16="http://schemas.microsoft.com/office/drawing/2014/main" id="{D5042F12-DC01-8D08-AA2E-E8C0AA01634E}"/>
                </a:ext>
              </a:extLst>
            </p:cNvPr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3353;p57">
              <a:extLst>
                <a:ext uri="{FF2B5EF4-FFF2-40B4-BE49-F238E27FC236}">
                  <a16:creationId xmlns:a16="http://schemas.microsoft.com/office/drawing/2014/main" id="{1DE9B665-9644-6F43-92BC-5E7FD7A0A274}"/>
                </a:ext>
              </a:extLst>
            </p:cNvPr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3354;p57">
              <a:extLst>
                <a:ext uri="{FF2B5EF4-FFF2-40B4-BE49-F238E27FC236}">
                  <a16:creationId xmlns:a16="http://schemas.microsoft.com/office/drawing/2014/main" id="{4069E47B-A352-FB34-BE3B-01E8B9D322FD}"/>
                </a:ext>
              </a:extLst>
            </p:cNvPr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3355;p57">
              <a:extLst>
                <a:ext uri="{FF2B5EF4-FFF2-40B4-BE49-F238E27FC236}">
                  <a16:creationId xmlns:a16="http://schemas.microsoft.com/office/drawing/2014/main" id="{734FF4C6-DC76-4085-BBA6-88B9F8BAD335}"/>
                </a:ext>
              </a:extLst>
            </p:cNvPr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3356;p57">
              <a:extLst>
                <a:ext uri="{FF2B5EF4-FFF2-40B4-BE49-F238E27FC236}">
                  <a16:creationId xmlns:a16="http://schemas.microsoft.com/office/drawing/2014/main" id="{1C63F756-4A97-EBEB-F65C-C65CD6A84FEB}"/>
                </a:ext>
              </a:extLst>
            </p:cNvPr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3357;p57">
              <a:extLst>
                <a:ext uri="{FF2B5EF4-FFF2-40B4-BE49-F238E27FC236}">
                  <a16:creationId xmlns:a16="http://schemas.microsoft.com/office/drawing/2014/main" id="{C83404C6-298B-E6C8-C4A4-A7CA52BE707B}"/>
                </a:ext>
              </a:extLst>
            </p:cNvPr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3358;p57">
              <a:extLst>
                <a:ext uri="{FF2B5EF4-FFF2-40B4-BE49-F238E27FC236}">
                  <a16:creationId xmlns:a16="http://schemas.microsoft.com/office/drawing/2014/main" id="{F73D2420-C326-16E9-F159-4657122EBEDE}"/>
                </a:ext>
              </a:extLst>
            </p:cNvPr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3359;p57">
              <a:extLst>
                <a:ext uri="{FF2B5EF4-FFF2-40B4-BE49-F238E27FC236}">
                  <a16:creationId xmlns:a16="http://schemas.microsoft.com/office/drawing/2014/main" id="{7999921F-DEB7-E365-FC4E-B0E00029B758}"/>
                </a:ext>
              </a:extLst>
            </p:cNvPr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3360;p57">
              <a:extLst>
                <a:ext uri="{FF2B5EF4-FFF2-40B4-BE49-F238E27FC236}">
                  <a16:creationId xmlns:a16="http://schemas.microsoft.com/office/drawing/2014/main" id="{2178D84A-5DDE-B004-310C-E6A7BA492269}"/>
                </a:ext>
              </a:extLst>
            </p:cNvPr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3361;p57">
              <a:extLst>
                <a:ext uri="{FF2B5EF4-FFF2-40B4-BE49-F238E27FC236}">
                  <a16:creationId xmlns:a16="http://schemas.microsoft.com/office/drawing/2014/main" id="{EC9BB464-34EE-0FDD-BEF6-7D02E9394145}"/>
                </a:ext>
              </a:extLst>
            </p:cNvPr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3362;p57">
              <a:extLst>
                <a:ext uri="{FF2B5EF4-FFF2-40B4-BE49-F238E27FC236}">
                  <a16:creationId xmlns:a16="http://schemas.microsoft.com/office/drawing/2014/main" id="{79E8D71C-60D2-3C12-7CA1-A2204344EC62}"/>
                </a:ext>
              </a:extLst>
            </p:cNvPr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3363;p57">
              <a:extLst>
                <a:ext uri="{FF2B5EF4-FFF2-40B4-BE49-F238E27FC236}">
                  <a16:creationId xmlns:a16="http://schemas.microsoft.com/office/drawing/2014/main" id="{8AF4934A-C2F7-FE0B-3B85-EC83AC5A60D7}"/>
                </a:ext>
              </a:extLst>
            </p:cNvPr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3364;p57">
              <a:extLst>
                <a:ext uri="{FF2B5EF4-FFF2-40B4-BE49-F238E27FC236}">
                  <a16:creationId xmlns:a16="http://schemas.microsoft.com/office/drawing/2014/main" id="{F45F9832-5AB1-344B-3B33-6DBF84158769}"/>
                </a:ext>
              </a:extLst>
            </p:cNvPr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3365;p57">
              <a:extLst>
                <a:ext uri="{FF2B5EF4-FFF2-40B4-BE49-F238E27FC236}">
                  <a16:creationId xmlns:a16="http://schemas.microsoft.com/office/drawing/2014/main" id="{4187AC2E-087F-7A65-4011-A7428C109D33}"/>
                </a:ext>
              </a:extLst>
            </p:cNvPr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3366;p57">
              <a:extLst>
                <a:ext uri="{FF2B5EF4-FFF2-40B4-BE49-F238E27FC236}">
                  <a16:creationId xmlns:a16="http://schemas.microsoft.com/office/drawing/2014/main" id="{2A7332E5-B214-EDF7-4F34-C5AC18979E19}"/>
                </a:ext>
              </a:extLst>
            </p:cNvPr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3367;p57">
              <a:extLst>
                <a:ext uri="{FF2B5EF4-FFF2-40B4-BE49-F238E27FC236}">
                  <a16:creationId xmlns:a16="http://schemas.microsoft.com/office/drawing/2014/main" id="{C19F2343-74E8-5C75-5677-7C674E95F688}"/>
                </a:ext>
              </a:extLst>
            </p:cNvPr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3368;p57">
              <a:extLst>
                <a:ext uri="{FF2B5EF4-FFF2-40B4-BE49-F238E27FC236}">
                  <a16:creationId xmlns:a16="http://schemas.microsoft.com/office/drawing/2014/main" id="{F9BDA4EC-574D-9EC5-601B-0D19E3442DD8}"/>
                </a:ext>
              </a:extLst>
            </p:cNvPr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3369;p57">
              <a:extLst>
                <a:ext uri="{FF2B5EF4-FFF2-40B4-BE49-F238E27FC236}">
                  <a16:creationId xmlns:a16="http://schemas.microsoft.com/office/drawing/2014/main" id="{CD16204B-3FF2-7053-C802-03BA9B02D56F}"/>
                </a:ext>
              </a:extLst>
            </p:cNvPr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3370;p57">
              <a:extLst>
                <a:ext uri="{FF2B5EF4-FFF2-40B4-BE49-F238E27FC236}">
                  <a16:creationId xmlns:a16="http://schemas.microsoft.com/office/drawing/2014/main" id="{2A530EB7-6322-D70E-67EA-F28AD2D26BC0}"/>
                </a:ext>
              </a:extLst>
            </p:cNvPr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3371;p57">
              <a:extLst>
                <a:ext uri="{FF2B5EF4-FFF2-40B4-BE49-F238E27FC236}">
                  <a16:creationId xmlns:a16="http://schemas.microsoft.com/office/drawing/2014/main" id="{D8873805-C7D2-E913-21BC-A437BE4A791D}"/>
                </a:ext>
              </a:extLst>
            </p:cNvPr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3372;p57">
              <a:extLst>
                <a:ext uri="{FF2B5EF4-FFF2-40B4-BE49-F238E27FC236}">
                  <a16:creationId xmlns:a16="http://schemas.microsoft.com/office/drawing/2014/main" id="{CC754300-213F-263C-007B-4E8EF08AB51F}"/>
                </a:ext>
              </a:extLst>
            </p:cNvPr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3373;p57">
              <a:extLst>
                <a:ext uri="{FF2B5EF4-FFF2-40B4-BE49-F238E27FC236}">
                  <a16:creationId xmlns:a16="http://schemas.microsoft.com/office/drawing/2014/main" id="{CFB5D427-DB81-4DFA-D22D-B382A0BF87CD}"/>
                </a:ext>
              </a:extLst>
            </p:cNvPr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3374;p57">
              <a:extLst>
                <a:ext uri="{FF2B5EF4-FFF2-40B4-BE49-F238E27FC236}">
                  <a16:creationId xmlns:a16="http://schemas.microsoft.com/office/drawing/2014/main" id="{4D8F10AA-B860-13FC-8945-EF4FCD20BE87}"/>
                </a:ext>
              </a:extLst>
            </p:cNvPr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3375;p57">
              <a:extLst>
                <a:ext uri="{FF2B5EF4-FFF2-40B4-BE49-F238E27FC236}">
                  <a16:creationId xmlns:a16="http://schemas.microsoft.com/office/drawing/2014/main" id="{26469F12-0E7D-B1EC-2605-60E19D5BFD24}"/>
                </a:ext>
              </a:extLst>
            </p:cNvPr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3376;p57">
              <a:extLst>
                <a:ext uri="{FF2B5EF4-FFF2-40B4-BE49-F238E27FC236}">
                  <a16:creationId xmlns:a16="http://schemas.microsoft.com/office/drawing/2014/main" id="{62B0C019-6970-F42C-7154-BA0FD11DCFF8}"/>
                </a:ext>
              </a:extLst>
            </p:cNvPr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3377;p57">
              <a:extLst>
                <a:ext uri="{FF2B5EF4-FFF2-40B4-BE49-F238E27FC236}">
                  <a16:creationId xmlns:a16="http://schemas.microsoft.com/office/drawing/2014/main" id="{740BE655-63C3-B675-F0B3-EA616A2BDC31}"/>
                </a:ext>
              </a:extLst>
            </p:cNvPr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3378;p57">
              <a:extLst>
                <a:ext uri="{FF2B5EF4-FFF2-40B4-BE49-F238E27FC236}">
                  <a16:creationId xmlns:a16="http://schemas.microsoft.com/office/drawing/2014/main" id="{5A20BCBE-2756-12B8-AB8F-3AD343253986}"/>
                </a:ext>
              </a:extLst>
            </p:cNvPr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3379;p57">
              <a:extLst>
                <a:ext uri="{FF2B5EF4-FFF2-40B4-BE49-F238E27FC236}">
                  <a16:creationId xmlns:a16="http://schemas.microsoft.com/office/drawing/2014/main" id="{5F317713-6D25-6D79-7011-597314E07906}"/>
                </a:ext>
              </a:extLst>
            </p:cNvPr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3380;p57">
              <a:extLst>
                <a:ext uri="{FF2B5EF4-FFF2-40B4-BE49-F238E27FC236}">
                  <a16:creationId xmlns:a16="http://schemas.microsoft.com/office/drawing/2014/main" id="{69D556B5-2D36-2773-1B25-39EB208B481D}"/>
                </a:ext>
              </a:extLst>
            </p:cNvPr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3381;p57">
              <a:extLst>
                <a:ext uri="{FF2B5EF4-FFF2-40B4-BE49-F238E27FC236}">
                  <a16:creationId xmlns:a16="http://schemas.microsoft.com/office/drawing/2014/main" id="{AD29A3EB-1439-61EB-5152-93C56C27F95E}"/>
                </a:ext>
              </a:extLst>
            </p:cNvPr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3382;p57">
              <a:extLst>
                <a:ext uri="{FF2B5EF4-FFF2-40B4-BE49-F238E27FC236}">
                  <a16:creationId xmlns:a16="http://schemas.microsoft.com/office/drawing/2014/main" id="{87E35326-058D-37EF-5919-3AA4EBC81A4B}"/>
                </a:ext>
              </a:extLst>
            </p:cNvPr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3383;p57">
              <a:extLst>
                <a:ext uri="{FF2B5EF4-FFF2-40B4-BE49-F238E27FC236}">
                  <a16:creationId xmlns:a16="http://schemas.microsoft.com/office/drawing/2014/main" id="{C569C52B-7347-088E-2362-8295BE943263}"/>
                </a:ext>
              </a:extLst>
            </p:cNvPr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3384;p57">
              <a:extLst>
                <a:ext uri="{FF2B5EF4-FFF2-40B4-BE49-F238E27FC236}">
                  <a16:creationId xmlns:a16="http://schemas.microsoft.com/office/drawing/2014/main" id="{4431D270-7131-AE35-00A2-F4CB32F2804E}"/>
                </a:ext>
              </a:extLst>
            </p:cNvPr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3385;p57">
              <a:extLst>
                <a:ext uri="{FF2B5EF4-FFF2-40B4-BE49-F238E27FC236}">
                  <a16:creationId xmlns:a16="http://schemas.microsoft.com/office/drawing/2014/main" id="{AC9805BF-610A-ADD2-4171-FC265B981BDA}"/>
                </a:ext>
              </a:extLst>
            </p:cNvPr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3386;p57">
              <a:extLst>
                <a:ext uri="{FF2B5EF4-FFF2-40B4-BE49-F238E27FC236}">
                  <a16:creationId xmlns:a16="http://schemas.microsoft.com/office/drawing/2014/main" id="{71EE8CB6-E658-721F-14A2-B294A42C6496}"/>
                </a:ext>
              </a:extLst>
            </p:cNvPr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3387;p57">
              <a:extLst>
                <a:ext uri="{FF2B5EF4-FFF2-40B4-BE49-F238E27FC236}">
                  <a16:creationId xmlns:a16="http://schemas.microsoft.com/office/drawing/2014/main" id="{27089899-CAF3-18F9-016C-456863F9403E}"/>
                </a:ext>
              </a:extLst>
            </p:cNvPr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3388;p57">
              <a:extLst>
                <a:ext uri="{FF2B5EF4-FFF2-40B4-BE49-F238E27FC236}">
                  <a16:creationId xmlns:a16="http://schemas.microsoft.com/office/drawing/2014/main" id="{45A5A51A-4B47-26BF-40E8-F92FF248F8B7}"/>
                </a:ext>
              </a:extLst>
            </p:cNvPr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3389;p57">
              <a:extLst>
                <a:ext uri="{FF2B5EF4-FFF2-40B4-BE49-F238E27FC236}">
                  <a16:creationId xmlns:a16="http://schemas.microsoft.com/office/drawing/2014/main" id="{2917D095-1C5E-8804-6DCC-D1C1D059E7A2}"/>
                </a:ext>
              </a:extLst>
            </p:cNvPr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3390;p57">
              <a:extLst>
                <a:ext uri="{FF2B5EF4-FFF2-40B4-BE49-F238E27FC236}">
                  <a16:creationId xmlns:a16="http://schemas.microsoft.com/office/drawing/2014/main" id="{1D411B3B-CA92-EC22-D043-CD8F8338E46C}"/>
                </a:ext>
              </a:extLst>
            </p:cNvPr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3391;p57">
              <a:extLst>
                <a:ext uri="{FF2B5EF4-FFF2-40B4-BE49-F238E27FC236}">
                  <a16:creationId xmlns:a16="http://schemas.microsoft.com/office/drawing/2014/main" id="{A896FE8C-1ABC-D5B5-3A28-8931B27875FA}"/>
                </a:ext>
              </a:extLst>
            </p:cNvPr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3392;p57">
              <a:extLst>
                <a:ext uri="{FF2B5EF4-FFF2-40B4-BE49-F238E27FC236}">
                  <a16:creationId xmlns:a16="http://schemas.microsoft.com/office/drawing/2014/main" id="{45C2643F-275F-7D3F-55F5-CC1962340CA3}"/>
                </a:ext>
              </a:extLst>
            </p:cNvPr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3393;p57">
              <a:extLst>
                <a:ext uri="{FF2B5EF4-FFF2-40B4-BE49-F238E27FC236}">
                  <a16:creationId xmlns:a16="http://schemas.microsoft.com/office/drawing/2014/main" id="{364535D4-614F-9E34-F426-FDFD8337A1B3}"/>
                </a:ext>
              </a:extLst>
            </p:cNvPr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3394;p57">
              <a:extLst>
                <a:ext uri="{FF2B5EF4-FFF2-40B4-BE49-F238E27FC236}">
                  <a16:creationId xmlns:a16="http://schemas.microsoft.com/office/drawing/2014/main" id="{76508FA9-25D1-ECEA-1C8C-15AEE0A50C66}"/>
                </a:ext>
              </a:extLst>
            </p:cNvPr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3395;p57">
              <a:extLst>
                <a:ext uri="{FF2B5EF4-FFF2-40B4-BE49-F238E27FC236}">
                  <a16:creationId xmlns:a16="http://schemas.microsoft.com/office/drawing/2014/main" id="{295AAEF8-C898-14FF-CB5A-3E8EE4A2D563}"/>
                </a:ext>
              </a:extLst>
            </p:cNvPr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3396;p57">
              <a:extLst>
                <a:ext uri="{FF2B5EF4-FFF2-40B4-BE49-F238E27FC236}">
                  <a16:creationId xmlns:a16="http://schemas.microsoft.com/office/drawing/2014/main" id="{46BA7F2A-2799-CD70-9121-7D1BB5F2A1BB}"/>
                </a:ext>
              </a:extLst>
            </p:cNvPr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3397;p57">
              <a:extLst>
                <a:ext uri="{FF2B5EF4-FFF2-40B4-BE49-F238E27FC236}">
                  <a16:creationId xmlns:a16="http://schemas.microsoft.com/office/drawing/2014/main" id="{2A21E4AA-718C-70E7-C13D-BB8DA151F458}"/>
                </a:ext>
              </a:extLst>
            </p:cNvPr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3398;p57">
              <a:extLst>
                <a:ext uri="{FF2B5EF4-FFF2-40B4-BE49-F238E27FC236}">
                  <a16:creationId xmlns:a16="http://schemas.microsoft.com/office/drawing/2014/main" id="{5F408DA5-9197-A2FE-7DD2-B0080101F5FD}"/>
                </a:ext>
              </a:extLst>
            </p:cNvPr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3399;p57">
              <a:extLst>
                <a:ext uri="{FF2B5EF4-FFF2-40B4-BE49-F238E27FC236}">
                  <a16:creationId xmlns:a16="http://schemas.microsoft.com/office/drawing/2014/main" id="{0BF955E7-1D7F-3B7B-A8BE-71EFD6FA91A5}"/>
                </a:ext>
              </a:extLst>
            </p:cNvPr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3400;p57">
              <a:extLst>
                <a:ext uri="{FF2B5EF4-FFF2-40B4-BE49-F238E27FC236}">
                  <a16:creationId xmlns:a16="http://schemas.microsoft.com/office/drawing/2014/main" id="{A361B36C-DA04-B892-F65D-6561244B713B}"/>
                </a:ext>
              </a:extLst>
            </p:cNvPr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3401;p57">
              <a:extLst>
                <a:ext uri="{FF2B5EF4-FFF2-40B4-BE49-F238E27FC236}">
                  <a16:creationId xmlns:a16="http://schemas.microsoft.com/office/drawing/2014/main" id="{5BFFA52E-7B6C-EE0E-1917-653FA001A717}"/>
                </a:ext>
              </a:extLst>
            </p:cNvPr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3402;p57">
              <a:extLst>
                <a:ext uri="{FF2B5EF4-FFF2-40B4-BE49-F238E27FC236}">
                  <a16:creationId xmlns:a16="http://schemas.microsoft.com/office/drawing/2014/main" id="{5198CF26-B573-25FB-7303-50E76583B54E}"/>
                </a:ext>
              </a:extLst>
            </p:cNvPr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3403;p57">
              <a:extLst>
                <a:ext uri="{FF2B5EF4-FFF2-40B4-BE49-F238E27FC236}">
                  <a16:creationId xmlns:a16="http://schemas.microsoft.com/office/drawing/2014/main" id="{B0F6D342-F784-CF14-5FAB-9916AEED4ACF}"/>
                </a:ext>
              </a:extLst>
            </p:cNvPr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3404;p57">
              <a:extLst>
                <a:ext uri="{FF2B5EF4-FFF2-40B4-BE49-F238E27FC236}">
                  <a16:creationId xmlns:a16="http://schemas.microsoft.com/office/drawing/2014/main" id="{E8DADF4E-49D5-FB54-18F8-326371C6AAD7}"/>
                </a:ext>
              </a:extLst>
            </p:cNvPr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3405;p57">
              <a:extLst>
                <a:ext uri="{FF2B5EF4-FFF2-40B4-BE49-F238E27FC236}">
                  <a16:creationId xmlns:a16="http://schemas.microsoft.com/office/drawing/2014/main" id="{8233A3AC-FF28-4F48-1DCE-98B9E1B94278}"/>
                </a:ext>
              </a:extLst>
            </p:cNvPr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3406;p57">
              <a:extLst>
                <a:ext uri="{FF2B5EF4-FFF2-40B4-BE49-F238E27FC236}">
                  <a16:creationId xmlns:a16="http://schemas.microsoft.com/office/drawing/2014/main" id="{ADEF21F9-F068-6CC4-2D49-1EF7AB10C961}"/>
                </a:ext>
              </a:extLst>
            </p:cNvPr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3407;p57">
              <a:extLst>
                <a:ext uri="{FF2B5EF4-FFF2-40B4-BE49-F238E27FC236}">
                  <a16:creationId xmlns:a16="http://schemas.microsoft.com/office/drawing/2014/main" id="{A3E4447A-9DE6-0DDD-912A-B7C847293092}"/>
                </a:ext>
              </a:extLst>
            </p:cNvPr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3408;p57">
              <a:extLst>
                <a:ext uri="{FF2B5EF4-FFF2-40B4-BE49-F238E27FC236}">
                  <a16:creationId xmlns:a16="http://schemas.microsoft.com/office/drawing/2014/main" id="{67C0A6F2-E895-72A2-90B4-90208478FD13}"/>
                </a:ext>
              </a:extLst>
            </p:cNvPr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3409;p57">
              <a:extLst>
                <a:ext uri="{FF2B5EF4-FFF2-40B4-BE49-F238E27FC236}">
                  <a16:creationId xmlns:a16="http://schemas.microsoft.com/office/drawing/2014/main" id="{DED561B9-5CBB-9ACC-48FA-DEED3B17723E}"/>
                </a:ext>
              </a:extLst>
            </p:cNvPr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3410;p57">
              <a:extLst>
                <a:ext uri="{FF2B5EF4-FFF2-40B4-BE49-F238E27FC236}">
                  <a16:creationId xmlns:a16="http://schemas.microsoft.com/office/drawing/2014/main" id="{68ACED76-56E1-4E9F-F2C9-7028407926A5}"/>
                </a:ext>
              </a:extLst>
            </p:cNvPr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3411;p57">
              <a:extLst>
                <a:ext uri="{FF2B5EF4-FFF2-40B4-BE49-F238E27FC236}">
                  <a16:creationId xmlns:a16="http://schemas.microsoft.com/office/drawing/2014/main" id="{D1AB9B20-826F-7CE7-4189-9863467D1C3F}"/>
                </a:ext>
              </a:extLst>
            </p:cNvPr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3412;p57">
              <a:extLst>
                <a:ext uri="{FF2B5EF4-FFF2-40B4-BE49-F238E27FC236}">
                  <a16:creationId xmlns:a16="http://schemas.microsoft.com/office/drawing/2014/main" id="{C051DB9B-4C2F-E3E6-11D8-8CA87775D276}"/>
                </a:ext>
              </a:extLst>
            </p:cNvPr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3413;p57">
              <a:extLst>
                <a:ext uri="{FF2B5EF4-FFF2-40B4-BE49-F238E27FC236}">
                  <a16:creationId xmlns:a16="http://schemas.microsoft.com/office/drawing/2014/main" id="{7D2BBCB5-2623-5DD5-66D2-1889492977F8}"/>
                </a:ext>
              </a:extLst>
            </p:cNvPr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3414;p57">
              <a:extLst>
                <a:ext uri="{FF2B5EF4-FFF2-40B4-BE49-F238E27FC236}">
                  <a16:creationId xmlns:a16="http://schemas.microsoft.com/office/drawing/2014/main" id="{09DB1822-6A7B-B548-2724-D4687F9948B9}"/>
                </a:ext>
              </a:extLst>
            </p:cNvPr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3415;p57">
              <a:extLst>
                <a:ext uri="{FF2B5EF4-FFF2-40B4-BE49-F238E27FC236}">
                  <a16:creationId xmlns:a16="http://schemas.microsoft.com/office/drawing/2014/main" id="{9CD940E1-E82A-082E-F925-D49B5A7521C3}"/>
                </a:ext>
              </a:extLst>
            </p:cNvPr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3416;p57">
              <a:extLst>
                <a:ext uri="{FF2B5EF4-FFF2-40B4-BE49-F238E27FC236}">
                  <a16:creationId xmlns:a16="http://schemas.microsoft.com/office/drawing/2014/main" id="{67BBAF58-5482-EAF1-9476-226BA417DF31}"/>
                </a:ext>
              </a:extLst>
            </p:cNvPr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3417;p57">
              <a:extLst>
                <a:ext uri="{FF2B5EF4-FFF2-40B4-BE49-F238E27FC236}">
                  <a16:creationId xmlns:a16="http://schemas.microsoft.com/office/drawing/2014/main" id="{D95B465D-66C1-9B28-9DBD-A18003A735BE}"/>
                </a:ext>
              </a:extLst>
            </p:cNvPr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3418;p57">
              <a:extLst>
                <a:ext uri="{FF2B5EF4-FFF2-40B4-BE49-F238E27FC236}">
                  <a16:creationId xmlns:a16="http://schemas.microsoft.com/office/drawing/2014/main" id="{57F03A6C-C9BA-C1A8-A20C-A7D1F8BCDEA3}"/>
                </a:ext>
              </a:extLst>
            </p:cNvPr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3419;p57">
              <a:extLst>
                <a:ext uri="{FF2B5EF4-FFF2-40B4-BE49-F238E27FC236}">
                  <a16:creationId xmlns:a16="http://schemas.microsoft.com/office/drawing/2014/main" id="{3DD46C75-D346-7897-8535-67B63E74EF3C}"/>
                </a:ext>
              </a:extLst>
            </p:cNvPr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3420;p57">
              <a:extLst>
                <a:ext uri="{FF2B5EF4-FFF2-40B4-BE49-F238E27FC236}">
                  <a16:creationId xmlns:a16="http://schemas.microsoft.com/office/drawing/2014/main" id="{92A90E35-B33C-4675-7E13-2873F22B60C2}"/>
                </a:ext>
              </a:extLst>
            </p:cNvPr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3421;p57">
              <a:extLst>
                <a:ext uri="{FF2B5EF4-FFF2-40B4-BE49-F238E27FC236}">
                  <a16:creationId xmlns:a16="http://schemas.microsoft.com/office/drawing/2014/main" id="{7ED2905B-8BBC-DB6B-9303-A099E0C440ED}"/>
                </a:ext>
              </a:extLst>
            </p:cNvPr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3422;p57">
              <a:extLst>
                <a:ext uri="{FF2B5EF4-FFF2-40B4-BE49-F238E27FC236}">
                  <a16:creationId xmlns:a16="http://schemas.microsoft.com/office/drawing/2014/main" id="{0B83494E-B06B-E049-A69B-A8170330B444}"/>
                </a:ext>
              </a:extLst>
            </p:cNvPr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3423;p57">
              <a:extLst>
                <a:ext uri="{FF2B5EF4-FFF2-40B4-BE49-F238E27FC236}">
                  <a16:creationId xmlns:a16="http://schemas.microsoft.com/office/drawing/2014/main" id="{8710C72A-8711-B6E0-080C-FE8584ECEFFA}"/>
                </a:ext>
              </a:extLst>
            </p:cNvPr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3424;p57">
              <a:extLst>
                <a:ext uri="{FF2B5EF4-FFF2-40B4-BE49-F238E27FC236}">
                  <a16:creationId xmlns:a16="http://schemas.microsoft.com/office/drawing/2014/main" id="{F1FA5387-83BB-E3D9-883D-209465F570AA}"/>
                </a:ext>
              </a:extLst>
            </p:cNvPr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3425;p57">
              <a:extLst>
                <a:ext uri="{FF2B5EF4-FFF2-40B4-BE49-F238E27FC236}">
                  <a16:creationId xmlns:a16="http://schemas.microsoft.com/office/drawing/2014/main" id="{DC7B09F7-BE9D-9B03-643E-28EC4D8BD120}"/>
                </a:ext>
              </a:extLst>
            </p:cNvPr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3426;p57">
              <a:extLst>
                <a:ext uri="{FF2B5EF4-FFF2-40B4-BE49-F238E27FC236}">
                  <a16:creationId xmlns:a16="http://schemas.microsoft.com/office/drawing/2014/main" id="{25A8BA40-A3D0-40A1-9E37-219405571CE8}"/>
                </a:ext>
              </a:extLst>
            </p:cNvPr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3427;p57">
              <a:extLst>
                <a:ext uri="{FF2B5EF4-FFF2-40B4-BE49-F238E27FC236}">
                  <a16:creationId xmlns:a16="http://schemas.microsoft.com/office/drawing/2014/main" id="{B162593D-1C29-B878-BE0D-6F25FEBA77E6}"/>
                </a:ext>
              </a:extLst>
            </p:cNvPr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3428;p57">
              <a:extLst>
                <a:ext uri="{FF2B5EF4-FFF2-40B4-BE49-F238E27FC236}">
                  <a16:creationId xmlns:a16="http://schemas.microsoft.com/office/drawing/2014/main" id="{425C48C3-B5A6-9878-D512-414F3AF155A1}"/>
                </a:ext>
              </a:extLst>
            </p:cNvPr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3429;p57">
              <a:extLst>
                <a:ext uri="{FF2B5EF4-FFF2-40B4-BE49-F238E27FC236}">
                  <a16:creationId xmlns:a16="http://schemas.microsoft.com/office/drawing/2014/main" id="{E09835F6-E1E0-8855-1D41-1FC7D8BB54F9}"/>
                </a:ext>
              </a:extLst>
            </p:cNvPr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3430;p57">
              <a:extLst>
                <a:ext uri="{FF2B5EF4-FFF2-40B4-BE49-F238E27FC236}">
                  <a16:creationId xmlns:a16="http://schemas.microsoft.com/office/drawing/2014/main" id="{EB270671-ECDF-D19D-3F73-48E372CCDE73}"/>
                </a:ext>
              </a:extLst>
            </p:cNvPr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3431;p57">
              <a:extLst>
                <a:ext uri="{FF2B5EF4-FFF2-40B4-BE49-F238E27FC236}">
                  <a16:creationId xmlns:a16="http://schemas.microsoft.com/office/drawing/2014/main" id="{74929DF5-2492-665D-8C83-D39E6F35FC83}"/>
                </a:ext>
              </a:extLst>
            </p:cNvPr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3432;p57">
              <a:extLst>
                <a:ext uri="{FF2B5EF4-FFF2-40B4-BE49-F238E27FC236}">
                  <a16:creationId xmlns:a16="http://schemas.microsoft.com/office/drawing/2014/main" id="{9CB6A2F8-1C02-33CB-9CB8-9D271AC8DF16}"/>
                </a:ext>
              </a:extLst>
            </p:cNvPr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3433;p57">
              <a:extLst>
                <a:ext uri="{FF2B5EF4-FFF2-40B4-BE49-F238E27FC236}">
                  <a16:creationId xmlns:a16="http://schemas.microsoft.com/office/drawing/2014/main" id="{859DA53E-28F8-D2AB-8A47-FD2D87B110ED}"/>
                </a:ext>
              </a:extLst>
            </p:cNvPr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3434;p57">
              <a:extLst>
                <a:ext uri="{FF2B5EF4-FFF2-40B4-BE49-F238E27FC236}">
                  <a16:creationId xmlns:a16="http://schemas.microsoft.com/office/drawing/2014/main" id="{5A018E61-EB74-1CD1-E112-F520BBDD57C0}"/>
                </a:ext>
              </a:extLst>
            </p:cNvPr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3435;p57">
              <a:extLst>
                <a:ext uri="{FF2B5EF4-FFF2-40B4-BE49-F238E27FC236}">
                  <a16:creationId xmlns:a16="http://schemas.microsoft.com/office/drawing/2014/main" id="{CF7AFB5E-E0D8-F469-64A2-CED15492F0E6}"/>
                </a:ext>
              </a:extLst>
            </p:cNvPr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3436;p57">
              <a:extLst>
                <a:ext uri="{FF2B5EF4-FFF2-40B4-BE49-F238E27FC236}">
                  <a16:creationId xmlns:a16="http://schemas.microsoft.com/office/drawing/2014/main" id="{F22CAA46-656B-F88A-814E-CF18FA2A5D7B}"/>
                </a:ext>
              </a:extLst>
            </p:cNvPr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3437;p57">
              <a:extLst>
                <a:ext uri="{FF2B5EF4-FFF2-40B4-BE49-F238E27FC236}">
                  <a16:creationId xmlns:a16="http://schemas.microsoft.com/office/drawing/2014/main" id="{3BC1A258-F8A8-9B36-5619-D9504959BFE3}"/>
                </a:ext>
              </a:extLst>
            </p:cNvPr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3438;p57">
              <a:extLst>
                <a:ext uri="{FF2B5EF4-FFF2-40B4-BE49-F238E27FC236}">
                  <a16:creationId xmlns:a16="http://schemas.microsoft.com/office/drawing/2014/main" id="{670DFD92-3BA9-F89F-615C-A32724E6BA43}"/>
                </a:ext>
              </a:extLst>
            </p:cNvPr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439;p57">
              <a:extLst>
                <a:ext uri="{FF2B5EF4-FFF2-40B4-BE49-F238E27FC236}">
                  <a16:creationId xmlns:a16="http://schemas.microsoft.com/office/drawing/2014/main" id="{F419C689-AEEF-76AC-786D-136B6E3ADC0F}"/>
                </a:ext>
              </a:extLst>
            </p:cNvPr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440;p57">
              <a:extLst>
                <a:ext uri="{FF2B5EF4-FFF2-40B4-BE49-F238E27FC236}">
                  <a16:creationId xmlns:a16="http://schemas.microsoft.com/office/drawing/2014/main" id="{BE1F0268-C30C-EDBE-9515-B409DE71442A}"/>
                </a:ext>
              </a:extLst>
            </p:cNvPr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441;p57">
              <a:extLst>
                <a:ext uri="{FF2B5EF4-FFF2-40B4-BE49-F238E27FC236}">
                  <a16:creationId xmlns:a16="http://schemas.microsoft.com/office/drawing/2014/main" id="{071FB67E-15A9-B9F6-C7D4-586E725544FC}"/>
                </a:ext>
              </a:extLst>
            </p:cNvPr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442;p57">
              <a:extLst>
                <a:ext uri="{FF2B5EF4-FFF2-40B4-BE49-F238E27FC236}">
                  <a16:creationId xmlns:a16="http://schemas.microsoft.com/office/drawing/2014/main" id="{3203EEE5-B16C-284D-D2F8-DD84E193D16C}"/>
                </a:ext>
              </a:extLst>
            </p:cNvPr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443;p57">
              <a:extLst>
                <a:ext uri="{FF2B5EF4-FFF2-40B4-BE49-F238E27FC236}">
                  <a16:creationId xmlns:a16="http://schemas.microsoft.com/office/drawing/2014/main" id="{75E49C02-E4E5-35AD-987D-8EF1AEE1FD6C}"/>
                </a:ext>
              </a:extLst>
            </p:cNvPr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3444;p57">
              <a:extLst>
                <a:ext uri="{FF2B5EF4-FFF2-40B4-BE49-F238E27FC236}">
                  <a16:creationId xmlns:a16="http://schemas.microsoft.com/office/drawing/2014/main" id="{6ED5CC9F-B69B-ABF8-4D9B-5049767E1D75}"/>
                </a:ext>
              </a:extLst>
            </p:cNvPr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3445;p57">
              <a:extLst>
                <a:ext uri="{FF2B5EF4-FFF2-40B4-BE49-F238E27FC236}">
                  <a16:creationId xmlns:a16="http://schemas.microsoft.com/office/drawing/2014/main" id="{552969E4-F460-13C7-21BF-98DCECCC40C3}"/>
                </a:ext>
              </a:extLst>
            </p:cNvPr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3446;p57">
              <a:extLst>
                <a:ext uri="{FF2B5EF4-FFF2-40B4-BE49-F238E27FC236}">
                  <a16:creationId xmlns:a16="http://schemas.microsoft.com/office/drawing/2014/main" id="{614095D9-1C13-EBEC-FA98-57D67DC6EBBC}"/>
                </a:ext>
              </a:extLst>
            </p:cNvPr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3447;p57">
              <a:extLst>
                <a:ext uri="{FF2B5EF4-FFF2-40B4-BE49-F238E27FC236}">
                  <a16:creationId xmlns:a16="http://schemas.microsoft.com/office/drawing/2014/main" id="{89460868-4ACC-9002-2DB8-4CFCE26745F4}"/>
                </a:ext>
              </a:extLst>
            </p:cNvPr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3448;p57">
              <a:extLst>
                <a:ext uri="{FF2B5EF4-FFF2-40B4-BE49-F238E27FC236}">
                  <a16:creationId xmlns:a16="http://schemas.microsoft.com/office/drawing/2014/main" id="{917C0500-EDCB-4803-1574-507C4E38535B}"/>
                </a:ext>
              </a:extLst>
            </p:cNvPr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3449;p57">
              <a:extLst>
                <a:ext uri="{FF2B5EF4-FFF2-40B4-BE49-F238E27FC236}">
                  <a16:creationId xmlns:a16="http://schemas.microsoft.com/office/drawing/2014/main" id="{5DB7BF01-FA59-8F40-55A3-B0440422A004}"/>
                </a:ext>
              </a:extLst>
            </p:cNvPr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3450;p57">
              <a:extLst>
                <a:ext uri="{FF2B5EF4-FFF2-40B4-BE49-F238E27FC236}">
                  <a16:creationId xmlns:a16="http://schemas.microsoft.com/office/drawing/2014/main" id="{40BE0545-9B81-CC52-7C9E-6B793FDEA3CE}"/>
                </a:ext>
              </a:extLst>
            </p:cNvPr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3451;p57">
              <a:extLst>
                <a:ext uri="{FF2B5EF4-FFF2-40B4-BE49-F238E27FC236}">
                  <a16:creationId xmlns:a16="http://schemas.microsoft.com/office/drawing/2014/main" id="{34B9C230-D928-3280-AE17-793F3B5BAD98}"/>
                </a:ext>
              </a:extLst>
            </p:cNvPr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3452;p57">
              <a:extLst>
                <a:ext uri="{FF2B5EF4-FFF2-40B4-BE49-F238E27FC236}">
                  <a16:creationId xmlns:a16="http://schemas.microsoft.com/office/drawing/2014/main" id="{60AB5E19-ED15-9465-ED3B-8543FA4D3309}"/>
                </a:ext>
              </a:extLst>
            </p:cNvPr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995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>
          <a:extLst>
            <a:ext uri="{FF2B5EF4-FFF2-40B4-BE49-F238E27FC236}">
              <a16:creationId xmlns:a16="http://schemas.microsoft.com/office/drawing/2014/main" id="{9F54D9CF-8D6C-3041-9DF8-A22DFDDB8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>
            <a:extLst>
              <a:ext uri="{FF2B5EF4-FFF2-40B4-BE49-F238E27FC236}">
                <a16:creationId xmlns:a16="http://schemas.microsoft.com/office/drawing/2014/main" id="{DA3CCF81-4CBF-CE4E-3C5A-CAA0DF7E03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4328" y="465826"/>
            <a:ext cx="3904500" cy="10901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conclusion </a:t>
            </a:r>
            <a:endParaRPr sz="10000" dirty="0"/>
          </a:p>
        </p:txBody>
      </p:sp>
      <p:sp>
        <p:nvSpPr>
          <p:cNvPr id="2733" name="Google Shape;2733;p50">
            <a:extLst>
              <a:ext uri="{FF2B5EF4-FFF2-40B4-BE49-F238E27FC236}">
                <a16:creationId xmlns:a16="http://schemas.microsoft.com/office/drawing/2014/main" id="{55A7F8EC-F49C-F12C-1382-610F9F2DE82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24328" y="1301378"/>
            <a:ext cx="4507992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conclusion, the water level monitoring system using the HC-SR04 sensor and Arduino IoT Cloud offers real-time data visualization and remote monitoring, providing an affordable and reliable solution for flood and water resource management. Despite minor challenges, the system proved effective and scalable for environmental monitoring.</a:t>
            </a:r>
          </a:p>
        </p:txBody>
      </p:sp>
    </p:spTree>
    <p:extLst>
      <p:ext uri="{BB962C8B-B14F-4D97-AF65-F5344CB8AC3E}">
        <p14:creationId xmlns:p14="http://schemas.microsoft.com/office/powerpoint/2010/main" val="419647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>
          <a:extLst>
            <a:ext uri="{FF2B5EF4-FFF2-40B4-BE49-F238E27FC236}">
              <a16:creationId xmlns:a16="http://schemas.microsoft.com/office/drawing/2014/main" id="{8B1222BC-1C79-C789-5B7C-A740411E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>
            <a:extLst>
              <a:ext uri="{FF2B5EF4-FFF2-40B4-BE49-F238E27FC236}">
                <a16:creationId xmlns:a16="http://schemas.microsoft.com/office/drawing/2014/main" id="{50903192-12E6-EA54-91C8-9612D5D8B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4328" y="1"/>
            <a:ext cx="3904500" cy="679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Flowchart</a:t>
            </a:r>
            <a:endParaRPr sz="10000" dirty="0"/>
          </a:p>
        </p:txBody>
      </p:sp>
      <p:sp>
        <p:nvSpPr>
          <p:cNvPr id="2733" name="Google Shape;2733;p50">
            <a:extLst>
              <a:ext uri="{FF2B5EF4-FFF2-40B4-BE49-F238E27FC236}">
                <a16:creationId xmlns:a16="http://schemas.microsoft.com/office/drawing/2014/main" id="{BC16F1D8-5BA4-761C-D97E-C6509FE255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24328" y="1301378"/>
            <a:ext cx="4507992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E569C4AA-5453-3F1D-03CA-70D68D6F4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1" y="679011"/>
            <a:ext cx="5120640" cy="42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7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9DBD-8ED6-20A5-C4AF-4FCF386C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46888"/>
            <a:ext cx="3264300" cy="8961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A38AC5-D05A-14E8-0146-9166050A8E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4319" y="910066"/>
            <a:ext cx="797934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M. G. I. Rodrigues and F. J. A. Santos, "Water Level Monitoring using ESP8266 and Arduino IoT Cloud,"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 Clinic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2021.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https://www.electroniclinic.com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P. G. Sharma, "IoT based Contactless Water Level Monitoring with ESP32 and HC-SR04,"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Microcontrollers 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2021.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https://www.microcontrollerslab.com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R. Chatterjee, "Automated Water Level Monitoring and Control System,"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Repository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2021.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https://github.com/chatterjee-rohan/Automated-Water-Level-Monitoring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Martinius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"Water Level Monitor - Arduino / ESP8266 / ESP32 / Sigfox,"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 Project 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2022.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https://projecthub.arduino.cc/martinius96/water-level-monitor-arduino-esp8266-esp32-sigfox-21ede7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3328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/>
          </p:cNvSpPr>
          <p:nvPr/>
        </p:nvSpPr>
        <p:spPr>
          <a:xfrm>
            <a:off x="2109955" y="1245870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600" dirty="0"/>
              <a:t>Thanks!</a:t>
            </a:r>
          </a:p>
        </p:txBody>
      </p:sp>
      <p:sp>
        <p:nvSpPr>
          <p:cNvPr id="3606" name="Google Shape;3606;p63"/>
          <p:cNvSpPr txBox="1">
            <a:spLocks/>
          </p:cNvSpPr>
          <p:nvPr/>
        </p:nvSpPr>
        <p:spPr>
          <a:xfrm>
            <a:off x="3022050" y="2818531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32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6470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>
          <a:extLst>
            <a:ext uri="{FF2B5EF4-FFF2-40B4-BE49-F238E27FC236}">
              <a16:creationId xmlns:a16="http://schemas.microsoft.com/office/drawing/2014/main" id="{B3257E47-BA36-0D63-BE8D-795E0483F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>
            <a:extLst>
              <a:ext uri="{FF2B5EF4-FFF2-40B4-BE49-F238E27FC236}">
                <a16:creationId xmlns:a16="http://schemas.microsoft.com/office/drawing/2014/main" id="{F0D0F329-80B4-33A0-0BFE-338F0AE71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4328" y="465826"/>
            <a:ext cx="3904500" cy="15245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Abstract</a:t>
            </a:r>
            <a:endParaRPr sz="10000" dirty="0"/>
          </a:p>
        </p:txBody>
      </p:sp>
      <p:sp>
        <p:nvSpPr>
          <p:cNvPr id="2733" name="Google Shape;2733;p50">
            <a:extLst>
              <a:ext uri="{FF2B5EF4-FFF2-40B4-BE49-F238E27FC236}">
                <a16:creationId xmlns:a16="http://schemas.microsoft.com/office/drawing/2014/main" id="{DAC834C6-C669-90B2-A848-7C0E862F02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04845" y="1555945"/>
            <a:ext cx="5693433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 real-time water level monitoring system.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HC-SR04 ultrasonic sensor and Arduino IoT Cloud.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water levels on a cloud-based dashboard using a Gauge widget. </a:t>
            </a:r>
          </a:p>
        </p:txBody>
      </p:sp>
    </p:spTree>
    <p:extLst>
      <p:ext uri="{BB962C8B-B14F-4D97-AF65-F5344CB8AC3E}">
        <p14:creationId xmlns:p14="http://schemas.microsoft.com/office/powerpoint/2010/main" val="211573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7B21A278-BC63-9FC7-C8F2-6A2DB6FE7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>
            <a:extLst>
              <a:ext uri="{FF2B5EF4-FFF2-40B4-BE49-F238E27FC236}">
                <a16:creationId xmlns:a16="http://schemas.microsoft.com/office/drawing/2014/main" id="{0A6029CC-741D-43BB-678C-60577BCFF5D9}"/>
              </a:ext>
            </a:extLst>
          </p:cNvPr>
          <p:cNvSpPr/>
          <p:nvPr/>
        </p:nvSpPr>
        <p:spPr>
          <a:xfrm>
            <a:off x="3420010" y="3023043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0" name="Google Shape;3010;p53">
            <a:extLst>
              <a:ext uri="{FF2B5EF4-FFF2-40B4-BE49-F238E27FC236}">
                <a16:creationId xmlns:a16="http://schemas.microsoft.com/office/drawing/2014/main" id="{D25F365B-0BDD-E5AB-4C9E-8D2E42797527}"/>
              </a:ext>
            </a:extLst>
          </p:cNvPr>
          <p:cNvSpPr/>
          <p:nvPr/>
        </p:nvSpPr>
        <p:spPr>
          <a:xfrm>
            <a:off x="6053309" y="3023043"/>
            <a:ext cx="2952667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>
            <a:extLst>
              <a:ext uri="{FF2B5EF4-FFF2-40B4-BE49-F238E27FC236}">
                <a16:creationId xmlns:a16="http://schemas.microsoft.com/office/drawing/2014/main" id="{12755AC8-DBDA-5640-1D9A-4A3A95598764}"/>
              </a:ext>
            </a:extLst>
          </p:cNvPr>
          <p:cNvSpPr/>
          <p:nvPr/>
        </p:nvSpPr>
        <p:spPr>
          <a:xfrm>
            <a:off x="786710" y="3023381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>
            <a:extLst>
              <a:ext uri="{FF2B5EF4-FFF2-40B4-BE49-F238E27FC236}">
                <a16:creationId xmlns:a16="http://schemas.microsoft.com/office/drawing/2014/main" id="{6F4740C7-DBDE-2436-B2D0-380394F6D5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3150" name="Google Shape;3150;p53">
            <a:extLst>
              <a:ext uri="{FF2B5EF4-FFF2-40B4-BE49-F238E27FC236}">
                <a16:creationId xmlns:a16="http://schemas.microsoft.com/office/drawing/2014/main" id="{C36FD2D6-AB16-D772-5B68-A7513EA6F1A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44660" y="3018297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Remote monitoring </a:t>
            </a:r>
          </a:p>
        </p:txBody>
      </p:sp>
      <p:sp>
        <p:nvSpPr>
          <p:cNvPr id="3151" name="Google Shape;3151;p53">
            <a:extLst>
              <a:ext uri="{FF2B5EF4-FFF2-40B4-BE49-F238E27FC236}">
                <a16:creationId xmlns:a16="http://schemas.microsoft.com/office/drawing/2014/main" id="{F8B363DA-9C37-3027-F7FC-5CCC7CC5BFB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644660" y="3319974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via cloud-based dashboard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2" name="Google Shape;3152;p53">
            <a:extLst>
              <a:ext uri="{FF2B5EF4-FFF2-40B4-BE49-F238E27FC236}">
                <a16:creationId xmlns:a16="http://schemas.microsoft.com/office/drawing/2014/main" id="{A01B09AF-E003-6088-020B-AC6C2E74EED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277960" y="301782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Cost-effective</a:t>
            </a:r>
          </a:p>
        </p:txBody>
      </p:sp>
      <p:sp>
        <p:nvSpPr>
          <p:cNvPr id="3153" name="Google Shape;3153;p53">
            <a:extLst>
              <a:ext uri="{FF2B5EF4-FFF2-40B4-BE49-F238E27FC236}">
                <a16:creationId xmlns:a16="http://schemas.microsoft.com/office/drawing/2014/main" id="{8CF318BE-ED5C-1278-53DA-DC2F39431CF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118460" y="3318329"/>
            <a:ext cx="2887516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 for flood-prone and water resource management areas.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4" name="Google Shape;3154;p53">
            <a:extLst>
              <a:ext uri="{FF2B5EF4-FFF2-40B4-BE49-F238E27FC236}">
                <a16:creationId xmlns:a16="http://schemas.microsoft.com/office/drawing/2014/main" id="{0B1FBA27-C4C5-311C-105D-CC23F63D8A33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011360" y="3018302"/>
            <a:ext cx="2473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Real-time data updates</a:t>
            </a:r>
            <a:endParaRPr dirty="0"/>
          </a:p>
        </p:txBody>
      </p:sp>
      <p:sp>
        <p:nvSpPr>
          <p:cNvPr id="3155" name="Google Shape;3155;p53">
            <a:extLst>
              <a:ext uri="{FF2B5EF4-FFF2-40B4-BE49-F238E27FC236}">
                <a16:creationId xmlns:a16="http://schemas.microsoft.com/office/drawing/2014/main" id="{4971E834-C951-1DD4-9098-DBA462A76AA4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011360" y="3319974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Arduino IoT Cloud.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" name="Google Shape;3501;p61">
            <a:extLst>
              <a:ext uri="{FF2B5EF4-FFF2-40B4-BE49-F238E27FC236}">
                <a16:creationId xmlns:a16="http://schemas.microsoft.com/office/drawing/2014/main" id="{27EC9140-7787-7671-AD78-C7664CF4C112}"/>
              </a:ext>
            </a:extLst>
          </p:cNvPr>
          <p:cNvSpPr/>
          <p:nvPr/>
        </p:nvSpPr>
        <p:spPr>
          <a:xfrm>
            <a:off x="1406792" y="1206314"/>
            <a:ext cx="6330415" cy="14360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502;p61">
            <a:extLst>
              <a:ext uri="{FF2B5EF4-FFF2-40B4-BE49-F238E27FC236}">
                <a16:creationId xmlns:a16="http://schemas.microsoft.com/office/drawing/2014/main" id="{EAD7536B-4A3E-06B2-2041-37D53A04AE3C}"/>
              </a:ext>
            </a:extLst>
          </p:cNvPr>
          <p:cNvSpPr/>
          <p:nvPr/>
        </p:nvSpPr>
        <p:spPr>
          <a:xfrm>
            <a:off x="1835550" y="1299109"/>
            <a:ext cx="5454660" cy="1263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Goal:</a:t>
            </a:r>
            <a:r>
              <a:rPr lang="en-US" sz="1800" dirty="0"/>
              <a:t> Build an affordable and efficient water level monitoring system.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18755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455601" y="539067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55601" y="304755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589917" y="356616"/>
            <a:ext cx="2932207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Components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388162" y="678726"/>
            <a:ext cx="320048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HC-SR04 Ultrasonic Sensor: Measures distance to the water surface.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 Board: Processes sensor data and connects to the IoT Cloud.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Module (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/Ethernet): Transmits data to the cloud. </a:t>
            </a: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388162" y="39526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Hardware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388162" y="2907619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Software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388162" y="3191083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Arduino IDE for programming.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Arduino IoT Cloud for dashboard and data visualization. </a:t>
            </a: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37770" y="68787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7770" y="320022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6" name="Google Shape;4506;p64">
            <a:extLst>
              <a:ext uri="{FF2B5EF4-FFF2-40B4-BE49-F238E27FC236}">
                <a16:creationId xmlns:a16="http://schemas.microsoft.com/office/drawing/2014/main" id="{EDCEBC4B-3D3A-C752-FCAB-A6287D58D149}"/>
              </a:ext>
            </a:extLst>
          </p:cNvPr>
          <p:cNvGrpSpPr/>
          <p:nvPr/>
        </p:nvGrpSpPr>
        <p:grpSpPr>
          <a:xfrm>
            <a:off x="5140740" y="1273707"/>
            <a:ext cx="2729138" cy="3325283"/>
            <a:chOff x="556125" y="238075"/>
            <a:chExt cx="6466175" cy="5235125"/>
          </a:xfrm>
        </p:grpSpPr>
        <p:sp>
          <p:nvSpPr>
            <p:cNvPr id="17" name="Google Shape;4507;p64">
              <a:extLst>
                <a:ext uri="{FF2B5EF4-FFF2-40B4-BE49-F238E27FC236}">
                  <a16:creationId xmlns:a16="http://schemas.microsoft.com/office/drawing/2014/main" id="{D2F43707-FCB2-0210-269D-859E7DBE0BA2}"/>
                </a:ext>
              </a:extLst>
            </p:cNvPr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08;p64">
              <a:extLst>
                <a:ext uri="{FF2B5EF4-FFF2-40B4-BE49-F238E27FC236}">
                  <a16:creationId xmlns:a16="http://schemas.microsoft.com/office/drawing/2014/main" id="{5D0CB0D4-EBAC-32AE-9ACD-082A09E2A379}"/>
                </a:ext>
              </a:extLst>
            </p:cNvPr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09;p64">
              <a:extLst>
                <a:ext uri="{FF2B5EF4-FFF2-40B4-BE49-F238E27FC236}">
                  <a16:creationId xmlns:a16="http://schemas.microsoft.com/office/drawing/2014/main" id="{F4A2B15A-D80D-25F7-5EE0-7EAC04C9410A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10;p64">
              <a:extLst>
                <a:ext uri="{FF2B5EF4-FFF2-40B4-BE49-F238E27FC236}">
                  <a16:creationId xmlns:a16="http://schemas.microsoft.com/office/drawing/2014/main" id="{419D7351-CAA2-D8F2-DF05-CDF280397787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11;p64">
              <a:extLst>
                <a:ext uri="{FF2B5EF4-FFF2-40B4-BE49-F238E27FC236}">
                  <a16:creationId xmlns:a16="http://schemas.microsoft.com/office/drawing/2014/main" id="{47A13C46-398E-7C72-383E-3A551F5D747B}"/>
                </a:ext>
              </a:extLst>
            </p:cNvPr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12;p64">
              <a:extLst>
                <a:ext uri="{FF2B5EF4-FFF2-40B4-BE49-F238E27FC236}">
                  <a16:creationId xmlns:a16="http://schemas.microsoft.com/office/drawing/2014/main" id="{C5C81DAD-5863-5654-BFEB-791168617A75}"/>
                </a:ext>
              </a:extLst>
            </p:cNvPr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13;p64">
              <a:extLst>
                <a:ext uri="{FF2B5EF4-FFF2-40B4-BE49-F238E27FC236}">
                  <a16:creationId xmlns:a16="http://schemas.microsoft.com/office/drawing/2014/main" id="{F9C9384E-ED74-82B3-26C8-32161003A8D9}"/>
                </a:ext>
              </a:extLst>
            </p:cNvPr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4;p64">
              <a:extLst>
                <a:ext uri="{FF2B5EF4-FFF2-40B4-BE49-F238E27FC236}">
                  <a16:creationId xmlns:a16="http://schemas.microsoft.com/office/drawing/2014/main" id="{B3ACD988-BDBD-1DFE-997A-054267586E2B}"/>
                </a:ext>
              </a:extLst>
            </p:cNvPr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15;p64">
              <a:extLst>
                <a:ext uri="{FF2B5EF4-FFF2-40B4-BE49-F238E27FC236}">
                  <a16:creationId xmlns:a16="http://schemas.microsoft.com/office/drawing/2014/main" id="{37FA4475-3089-F3E6-2DFC-C8B850436076}"/>
                </a:ext>
              </a:extLst>
            </p:cNvPr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16;p64">
              <a:extLst>
                <a:ext uri="{FF2B5EF4-FFF2-40B4-BE49-F238E27FC236}">
                  <a16:creationId xmlns:a16="http://schemas.microsoft.com/office/drawing/2014/main" id="{02497BD2-1646-FE38-69B7-659C002B915A}"/>
                </a:ext>
              </a:extLst>
            </p:cNvPr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17;p64">
              <a:extLst>
                <a:ext uri="{FF2B5EF4-FFF2-40B4-BE49-F238E27FC236}">
                  <a16:creationId xmlns:a16="http://schemas.microsoft.com/office/drawing/2014/main" id="{3AC78845-0858-A51D-949F-902A4E506FEB}"/>
                </a:ext>
              </a:extLst>
            </p:cNvPr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18;p64">
              <a:extLst>
                <a:ext uri="{FF2B5EF4-FFF2-40B4-BE49-F238E27FC236}">
                  <a16:creationId xmlns:a16="http://schemas.microsoft.com/office/drawing/2014/main" id="{44A7A3C4-80BF-E872-0816-104A93BCA670}"/>
                </a:ext>
              </a:extLst>
            </p:cNvPr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19;p64">
              <a:extLst>
                <a:ext uri="{FF2B5EF4-FFF2-40B4-BE49-F238E27FC236}">
                  <a16:creationId xmlns:a16="http://schemas.microsoft.com/office/drawing/2014/main" id="{96C52B9A-217C-BDE5-66F2-94C913CE5696}"/>
                </a:ext>
              </a:extLst>
            </p:cNvPr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20;p64">
              <a:extLst>
                <a:ext uri="{FF2B5EF4-FFF2-40B4-BE49-F238E27FC236}">
                  <a16:creationId xmlns:a16="http://schemas.microsoft.com/office/drawing/2014/main" id="{7F9ECDD4-101B-7A66-702B-ACF1D90F4140}"/>
                </a:ext>
              </a:extLst>
            </p:cNvPr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21;p64">
              <a:extLst>
                <a:ext uri="{FF2B5EF4-FFF2-40B4-BE49-F238E27FC236}">
                  <a16:creationId xmlns:a16="http://schemas.microsoft.com/office/drawing/2014/main" id="{BE353D35-9572-FCE0-6491-C6C688FBAE2C}"/>
                </a:ext>
              </a:extLst>
            </p:cNvPr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22;p64">
              <a:extLst>
                <a:ext uri="{FF2B5EF4-FFF2-40B4-BE49-F238E27FC236}">
                  <a16:creationId xmlns:a16="http://schemas.microsoft.com/office/drawing/2014/main" id="{F2288957-E1C8-2EA0-7BB5-82D09C23EA30}"/>
                </a:ext>
              </a:extLst>
            </p:cNvPr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23;p64">
              <a:extLst>
                <a:ext uri="{FF2B5EF4-FFF2-40B4-BE49-F238E27FC236}">
                  <a16:creationId xmlns:a16="http://schemas.microsoft.com/office/drawing/2014/main" id="{8111C9F3-98B0-D9E0-8E3C-DC844BBC5EAF}"/>
                </a:ext>
              </a:extLst>
            </p:cNvPr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24;p64">
              <a:extLst>
                <a:ext uri="{FF2B5EF4-FFF2-40B4-BE49-F238E27FC236}">
                  <a16:creationId xmlns:a16="http://schemas.microsoft.com/office/drawing/2014/main" id="{7449E0CD-ECD1-C647-95C9-C81D772CAE7E}"/>
                </a:ext>
              </a:extLst>
            </p:cNvPr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25;p64">
              <a:extLst>
                <a:ext uri="{FF2B5EF4-FFF2-40B4-BE49-F238E27FC236}">
                  <a16:creationId xmlns:a16="http://schemas.microsoft.com/office/drawing/2014/main" id="{891201BB-D933-11DD-607F-B3917242735A}"/>
                </a:ext>
              </a:extLst>
            </p:cNvPr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26;p64">
              <a:extLst>
                <a:ext uri="{FF2B5EF4-FFF2-40B4-BE49-F238E27FC236}">
                  <a16:creationId xmlns:a16="http://schemas.microsoft.com/office/drawing/2014/main" id="{9EB8071B-0135-2FE7-C1C0-060221868502}"/>
                </a:ext>
              </a:extLst>
            </p:cNvPr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27;p64">
              <a:extLst>
                <a:ext uri="{FF2B5EF4-FFF2-40B4-BE49-F238E27FC236}">
                  <a16:creationId xmlns:a16="http://schemas.microsoft.com/office/drawing/2014/main" id="{612D7DAA-78D0-9061-C8A3-8B7B1BD65355}"/>
                </a:ext>
              </a:extLst>
            </p:cNvPr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28;p64">
              <a:extLst>
                <a:ext uri="{FF2B5EF4-FFF2-40B4-BE49-F238E27FC236}">
                  <a16:creationId xmlns:a16="http://schemas.microsoft.com/office/drawing/2014/main" id="{F91710B5-4DE3-A008-843E-7234E56C37E7}"/>
                </a:ext>
              </a:extLst>
            </p:cNvPr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29;p64">
              <a:extLst>
                <a:ext uri="{FF2B5EF4-FFF2-40B4-BE49-F238E27FC236}">
                  <a16:creationId xmlns:a16="http://schemas.microsoft.com/office/drawing/2014/main" id="{5653B541-CFD7-D6A0-0A05-3DF82119133C}"/>
                </a:ext>
              </a:extLst>
            </p:cNvPr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30;p64">
              <a:extLst>
                <a:ext uri="{FF2B5EF4-FFF2-40B4-BE49-F238E27FC236}">
                  <a16:creationId xmlns:a16="http://schemas.microsoft.com/office/drawing/2014/main" id="{1951D5A7-94A6-ABE2-B1CE-6C53FDE62268}"/>
                </a:ext>
              </a:extLst>
            </p:cNvPr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31;p64">
              <a:extLst>
                <a:ext uri="{FF2B5EF4-FFF2-40B4-BE49-F238E27FC236}">
                  <a16:creationId xmlns:a16="http://schemas.microsoft.com/office/drawing/2014/main" id="{C6482617-558E-B8C8-F83D-8413F95989EC}"/>
                </a:ext>
              </a:extLst>
            </p:cNvPr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32;p64">
              <a:extLst>
                <a:ext uri="{FF2B5EF4-FFF2-40B4-BE49-F238E27FC236}">
                  <a16:creationId xmlns:a16="http://schemas.microsoft.com/office/drawing/2014/main" id="{6B2A895E-F188-A84F-4C57-EB722171CBE7}"/>
                </a:ext>
              </a:extLst>
            </p:cNvPr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33;p64">
              <a:extLst>
                <a:ext uri="{FF2B5EF4-FFF2-40B4-BE49-F238E27FC236}">
                  <a16:creationId xmlns:a16="http://schemas.microsoft.com/office/drawing/2014/main" id="{EF388855-44CF-9F9B-D4A9-B0F8F4DB91CB}"/>
                </a:ext>
              </a:extLst>
            </p:cNvPr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34;p64">
              <a:extLst>
                <a:ext uri="{FF2B5EF4-FFF2-40B4-BE49-F238E27FC236}">
                  <a16:creationId xmlns:a16="http://schemas.microsoft.com/office/drawing/2014/main" id="{A512C65E-5433-BF12-A088-5237867BF66A}"/>
                </a:ext>
              </a:extLst>
            </p:cNvPr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35;p64">
              <a:extLst>
                <a:ext uri="{FF2B5EF4-FFF2-40B4-BE49-F238E27FC236}">
                  <a16:creationId xmlns:a16="http://schemas.microsoft.com/office/drawing/2014/main" id="{D2CEEC80-D0F4-DB98-48BD-B04884676AB0}"/>
                </a:ext>
              </a:extLst>
            </p:cNvPr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36;p64">
              <a:extLst>
                <a:ext uri="{FF2B5EF4-FFF2-40B4-BE49-F238E27FC236}">
                  <a16:creationId xmlns:a16="http://schemas.microsoft.com/office/drawing/2014/main" id="{587430F0-5F0F-5C16-FD3B-898D01E7992D}"/>
                </a:ext>
              </a:extLst>
            </p:cNvPr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37;p64">
              <a:extLst>
                <a:ext uri="{FF2B5EF4-FFF2-40B4-BE49-F238E27FC236}">
                  <a16:creationId xmlns:a16="http://schemas.microsoft.com/office/drawing/2014/main" id="{72E84F10-B7AD-0C57-34E9-F0E97D891C5D}"/>
                </a:ext>
              </a:extLst>
            </p:cNvPr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38;p64">
              <a:extLst>
                <a:ext uri="{FF2B5EF4-FFF2-40B4-BE49-F238E27FC236}">
                  <a16:creationId xmlns:a16="http://schemas.microsoft.com/office/drawing/2014/main" id="{2B583F71-21E7-4DDB-5FB6-B3EA43C497C5}"/>
                </a:ext>
              </a:extLst>
            </p:cNvPr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39;p64">
              <a:extLst>
                <a:ext uri="{FF2B5EF4-FFF2-40B4-BE49-F238E27FC236}">
                  <a16:creationId xmlns:a16="http://schemas.microsoft.com/office/drawing/2014/main" id="{F64A206B-9397-C060-A40E-CDC5637E9180}"/>
                </a:ext>
              </a:extLst>
            </p:cNvPr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40;p64">
              <a:extLst>
                <a:ext uri="{FF2B5EF4-FFF2-40B4-BE49-F238E27FC236}">
                  <a16:creationId xmlns:a16="http://schemas.microsoft.com/office/drawing/2014/main" id="{051B03EE-2F08-FEA5-479C-2C170F08357E}"/>
                </a:ext>
              </a:extLst>
            </p:cNvPr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41;p64">
              <a:extLst>
                <a:ext uri="{FF2B5EF4-FFF2-40B4-BE49-F238E27FC236}">
                  <a16:creationId xmlns:a16="http://schemas.microsoft.com/office/drawing/2014/main" id="{4AF178A5-8A0D-754B-FE7A-E753C6514D43}"/>
                </a:ext>
              </a:extLst>
            </p:cNvPr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42;p64">
              <a:extLst>
                <a:ext uri="{FF2B5EF4-FFF2-40B4-BE49-F238E27FC236}">
                  <a16:creationId xmlns:a16="http://schemas.microsoft.com/office/drawing/2014/main" id="{2CF8426F-5216-A23F-8BE9-8D1293F8B964}"/>
                </a:ext>
              </a:extLst>
            </p:cNvPr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43;p64">
              <a:extLst>
                <a:ext uri="{FF2B5EF4-FFF2-40B4-BE49-F238E27FC236}">
                  <a16:creationId xmlns:a16="http://schemas.microsoft.com/office/drawing/2014/main" id="{557565CA-E9FA-B519-9C92-B119C72B2BF1}"/>
                </a:ext>
              </a:extLst>
            </p:cNvPr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44;p64">
              <a:extLst>
                <a:ext uri="{FF2B5EF4-FFF2-40B4-BE49-F238E27FC236}">
                  <a16:creationId xmlns:a16="http://schemas.microsoft.com/office/drawing/2014/main" id="{93691A3F-7F88-FCFD-1097-67D2EBA86EA6}"/>
                </a:ext>
              </a:extLst>
            </p:cNvPr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45;p64">
              <a:extLst>
                <a:ext uri="{FF2B5EF4-FFF2-40B4-BE49-F238E27FC236}">
                  <a16:creationId xmlns:a16="http://schemas.microsoft.com/office/drawing/2014/main" id="{AE709752-8794-812F-125D-5A6896B18C30}"/>
                </a:ext>
              </a:extLst>
            </p:cNvPr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46;p64">
              <a:extLst>
                <a:ext uri="{FF2B5EF4-FFF2-40B4-BE49-F238E27FC236}">
                  <a16:creationId xmlns:a16="http://schemas.microsoft.com/office/drawing/2014/main" id="{82AE1DC7-E732-FA40-0C71-7D176712866C}"/>
                </a:ext>
              </a:extLst>
            </p:cNvPr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47;p64">
              <a:extLst>
                <a:ext uri="{FF2B5EF4-FFF2-40B4-BE49-F238E27FC236}">
                  <a16:creationId xmlns:a16="http://schemas.microsoft.com/office/drawing/2014/main" id="{8EB16069-3D0A-3CC4-3783-6E2DBA514D0D}"/>
                </a:ext>
              </a:extLst>
            </p:cNvPr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48;p64">
              <a:extLst>
                <a:ext uri="{FF2B5EF4-FFF2-40B4-BE49-F238E27FC236}">
                  <a16:creationId xmlns:a16="http://schemas.microsoft.com/office/drawing/2014/main" id="{6B8A67CB-0A4E-44A7-899D-C609930AE63D}"/>
                </a:ext>
              </a:extLst>
            </p:cNvPr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49;p64">
              <a:extLst>
                <a:ext uri="{FF2B5EF4-FFF2-40B4-BE49-F238E27FC236}">
                  <a16:creationId xmlns:a16="http://schemas.microsoft.com/office/drawing/2014/main" id="{7C58C50B-C67D-5BAC-AEFA-AE46534D6467}"/>
                </a:ext>
              </a:extLst>
            </p:cNvPr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50;p64">
              <a:extLst>
                <a:ext uri="{FF2B5EF4-FFF2-40B4-BE49-F238E27FC236}">
                  <a16:creationId xmlns:a16="http://schemas.microsoft.com/office/drawing/2014/main" id="{419B1D34-2F87-81E4-E1CF-8324905B854E}"/>
                </a:ext>
              </a:extLst>
            </p:cNvPr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51;p64">
              <a:extLst>
                <a:ext uri="{FF2B5EF4-FFF2-40B4-BE49-F238E27FC236}">
                  <a16:creationId xmlns:a16="http://schemas.microsoft.com/office/drawing/2014/main" id="{BF227ED6-AB69-4231-366A-A37D08CBBF6A}"/>
                </a:ext>
              </a:extLst>
            </p:cNvPr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52;p64">
              <a:extLst>
                <a:ext uri="{FF2B5EF4-FFF2-40B4-BE49-F238E27FC236}">
                  <a16:creationId xmlns:a16="http://schemas.microsoft.com/office/drawing/2014/main" id="{819EF7F1-DEAB-3E25-DBD3-74DD6BE238BC}"/>
                </a:ext>
              </a:extLst>
            </p:cNvPr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53;p64">
              <a:extLst>
                <a:ext uri="{FF2B5EF4-FFF2-40B4-BE49-F238E27FC236}">
                  <a16:creationId xmlns:a16="http://schemas.microsoft.com/office/drawing/2014/main" id="{911C794B-F7FC-0F88-CE24-E998CFDB9B1F}"/>
                </a:ext>
              </a:extLst>
            </p:cNvPr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4554;p64">
              <a:extLst>
                <a:ext uri="{FF2B5EF4-FFF2-40B4-BE49-F238E27FC236}">
                  <a16:creationId xmlns:a16="http://schemas.microsoft.com/office/drawing/2014/main" id="{53FD9E11-5921-04B4-7A13-156EB05DA1C2}"/>
                </a:ext>
              </a:extLst>
            </p:cNvPr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4555;p64">
              <a:extLst>
                <a:ext uri="{FF2B5EF4-FFF2-40B4-BE49-F238E27FC236}">
                  <a16:creationId xmlns:a16="http://schemas.microsoft.com/office/drawing/2014/main" id="{72CCC00D-2866-751C-96A5-15CA8908AFFD}"/>
                </a:ext>
              </a:extLst>
            </p:cNvPr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4556;p64">
              <a:extLst>
                <a:ext uri="{FF2B5EF4-FFF2-40B4-BE49-F238E27FC236}">
                  <a16:creationId xmlns:a16="http://schemas.microsoft.com/office/drawing/2014/main" id="{648AFBBB-7FFA-119E-F70E-A43E54B3C970}"/>
                </a:ext>
              </a:extLst>
            </p:cNvPr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4557;p64">
              <a:extLst>
                <a:ext uri="{FF2B5EF4-FFF2-40B4-BE49-F238E27FC236}">
                  <a16:creationId xmlns:a16="http://schemas.microsoft.com/office/drawing/2014/main" id="{CA758C7C-FBCA-CF80-773A-F83472EE7627}"/>
                </a:ext>
              </a:extLst>
            </p:cNvPr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4558;p64">
              <a:extLst>
                <a:ext uri="{FF2B5EF4-FFF2-40B4-BE49-F238E27FC236}">
                  <a16:creationId xmlns:a16="http://schemas.microsoft.com/office/drawing/2014/main" id="{E5DC1EBB-75EF-42E5-E64F-6CF82165F059}"/>
                </a:ext>
              </a:extLst>
            </p:cNvPr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4559;p64">
              <a:extLst>
                <a:ext uri="{FF2B5EF4-FFF2-40B4-BE49-F238E27FC236}">
                  <a16:creationId xmlns:a16="http://schemas.microsoft.com/office/drawing/2014/main" id="{F0A5ED83-DF0C-E110-78DD-0F5EA92BAC64}"/>
                </a:ext>
              </a:extLst>
            </p:cNvPr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4560;p64">
              <a:extLst>
                <a:ext uri="{FF2B5EF4-FFF2-40B4-BE49-F238E27FC236}">
                  <a16:creationId xmlns:a16="http://schemas.microsoft.com/office/drawing/2014/main" id="{D757EAB5-A1D5-C1B5-0BED-DA7F9C1484AE}"/>
                </a:ext>
              </a:extLst>
            </p:cNvPr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4561;p64">
              <a:extLst>
                <a:ext uri="{FF2B5EF4-FFF2-40B4-BE49-F238E27FC236}">
                  <a16:creationId xmlns:a16="http://schemas.microsoft.com/office/drawing/2014/main" id="{CE226254-566E-ECD2-C2D2-E450785B73B7}"/>
                </a:ext>
              </a:extLst>
            </p:cNvPr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4562;p64">
              <a:extLst>
                <a:ext uri="{FF2B5EF4-FFF2-40B4-BE49-F238E27FC236}">
                  <a16:creationId xmlns:a16="http://schemas.microsoft.com/office/drawing/2014/main" id="{BFE38B66-682A-3729-738A-FDA0871C4005}"/>
                </a:ext>
              </a:extLst>
            </p:cNvPr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4563;p64">
              <a:extLst>
                <a:ext uri="{FF2B5EF4-FFF2-40B4-BE49-F238E27FC236}">
                  <a16:creationId xmlns:a16="http://schemas.microsoft.com/office/drawing/2014/main" id="{469AC222-9310-0CCB-34B1-3597471B4AAF}"/>
                </a:ext>
              </a:extLst>
            </p:cNvPr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4564;p64">
              <a:extLst>
                <a:ext uri="{FF2B5EF4-FFF2-40B4-BE49-F238E27FC236}">
                  <a16:creationId xmlns:a16="http://schemas.microsoft.com/office/drawing/2014/main" id="{DD5FD61E-6E9E-0F24-23AC-715FDDD5DE7A}"/>
                </a:ext>
              </a:extLst>
            </p:cNvPr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4565;p64">
              <a:extLst>
                <a:ext uri="{FF2B5EF4-FFF2-40B4-BE49-F238E27FC236}">
                  <a16:creationId xmlns:a16="http://schemas.microsoft.com/office/drawing/2014/main" id="{35E6DC24-EA43-BE4E-ED9D-F2479ADBCC69}"/>
                </a:ext>
              </a:extLst>
            </p:cNvPr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4566;p64">
              <a:extLst>
                <a:ext uri="{FF2B5EF4-FFF2-40B4-BE49-F238E27FC236}">
                  <a16:creationId xmlns:a16="http://schemas.microsoft.com/office/drawing/2014/main" id="{353E3ADA-0E1C-A520-3A34-B1EC07A2DB42}"/>
                </a:ext>
              </a:extLst>
            </p:cNvPr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4567;p64">
              <a:extLst>
                <a:ext uri="{FF2B5EF4-FFF2-40B4-BE49-F238E27FC236}">
                  <a16:creationId xmlns:a16="http://schemas.microsoft.com/office/drawing/2014/main" id="{E597E73E-7439-71BF-3066-D66F4415F335}"/>
                </a:ext>
              </a:extLst>
            </p:cNvPr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4568;p64">
              <a:extLst>
                <a:ext uri="{FF2B5EF4-FFF2-40B4-BE49-F238E27FC236}">
                  <a16:creationId xmlns:a16="http://schemas.microsoft.com/office/drawing/2014/main" id="{73B67DE1-B022-089E-146E-28B386DA34B8}"/>
                </a:ext>
              </a:extLst>
            </p:cNvPr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4569;p64">
              <a:extLst>
                <a:ext uri="{FF2B5EF4-FFF2-40B4-BE49-F238E27FC236}">
                  <a16:creationId xmlns:a16="http://schemas.microsoft.com/office/drawing/2014/main" id="{1C503F27-AEAD-BE4C-9BBF-873AAF14CC87}"/>
                </a:ext>
              </a:extLst>
            </p:cNvPr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4570;p64">
              <a:extLst>
                <a:ext uri="{FF2B5EF4-FFF2-40B4-BE49-F238E27FC236}">
                  <a16:creationId xmlns:a16="http://schemas.microsoft.com/office/drawing/2014/main" id="{FECA3E61-D504-ACBA-8978-13D1A45236EF}"/>
                </a:ext>
              </a:extLst>
            </p:cNvPr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4571;p64">
              <a:extLst>
                <a:ext uri="{FF2B5EF4-FFF2-40B4-BE49-F238E27FC236}">
                  <a16:creationId xmlns:a16="http://schemas.microsoft.com/office/drawing/2014/main" id="{3770CA86-F808-AAA6-C3DC-82969FE3568D}"/>
                </a:ext>
              </a:extLst>
            </p:cNvPr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4572;p64">
              <a:extLst>
                <a:ext uri="{FF2B5EF4-FFF2-40B4-BE49-F238E27FC236}">
                  <a16:creationId xmlns:a16="http://schemas.microsoft.com/office/drawing/2014/main" id="{3A8A3E6D-E1C3-4D64-8848-DFC72B18271B}"/>
                </a:ext>
              </a:extLst>
            </p:cNvPr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4573;p64">
              <a:extLst>
                <a:ext uri="{FF2B5EF4-FFF2-40B4-BE49-F238E27FC236}">
                  <a16:creationId xmlns:a16="http://schemas.microsoft.com/office/drawing/2014/main" id="{72798BB2-AF91-38AF-7A32-548DA4EB7985}"/>
                </a:ext>
              </a:extLst>
            </p:cNvPr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4574;p64">
              <a:extLst>
                <a:ext uri="{FF2B5EF4-FFF2-40B4-BE49-F238E27FC236}">
                  <a16:creationId xmlns:a16="http://schemas.microsoft.com/office/drawing/2014/main" id="{193FF521-904A-0A7B-BB53-D1337E40B415}"/>
                </a:ext>
              </a:extLst>
            </p:cNvPr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4575;p64">
              <a:extLst>
                <a:ext uri="{FF2B5EF4-FFF2-40B4-BE49-F238E27FC236}">
                  <a16:creationId xmlns:a16="http://schemas.microsoft.com/office/drawing/2014/main" id="{234B2860-0A9B-6C56-60F9-7173D0668710}"/>
                </a:ext>
              </a:extLst>
            </p:cNvPr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4576;p64">
              <a:extLst>
                <a:ext uri="{FF2B5EF4-FFF2-40B4-BE49-F238E27FC236}">
                  <a16:creationId xmlns:a16="http://schemas.microsoft.com/office/drawing/2014/main" id="{C03E9B0C-E760-A282-6E83-3ED603FE5DBD}"/>
                </a:ext>
              </a:extLst>
            </p:cNvPr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4577;p64">
              <a:extLst>
                <a:ext uri="{FF2B5EF4-FFF2-40B4-BE49-F238E27FC236}">
                  <a16:creationId xmlns:a16="http://schemas.microsoft.com/office/drawing/2014/main" id="{A6BBD72E-346D-6F9D-AD7B-BC788BE326D5}"/>
                </a:ext>
              </a:extLst>
            </p:cNvPr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4578;p64">
              <a:extLst>
                <a:ext uri="{FF2B5EF4-FFF2-40B4-BE49-F238E27FC236}">
                  <a16:creationId xmlns:a16="http://schemas.microsoft.com/office/drawing/2014/main" id="{10E01F17-165D-F9C1-CD71-A6016AAFAF77}"/>
                </a:ext>
              </a:extLst>
            </p:cNvPr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4579;p64">
              <a:extLst>
                <a:ext uri="{FF2B5EF4-FFF2-40B4-BE49-F238E27FC236}">
                  <a16:creationId xmlns:a16="http://schemas.microsoft.com/office/drawing/2014/main" id="{12C2E7D1-0E44-B948-B939-B001A940D52C}"/>
                </a:ext>
              </a:extLst>
            </p:cNvPr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4580;p64">
              <a:extLst>
                <a:ext uri="{FF2B5EF4-FFF2-40B4-BE49-F238E27FC236}">
                  <a16:creationId xmlns:a16="http://schemas.microsoft.com/office/drawing/2014/main" id="{988CBB2C-79ED-7054-EE02-F9E4B3F4BC8D}"/>
                </a:ext>
              </a:extLst>
            </p:cNvPr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4581;p64">
              <a:extLst>
                <a:ext uri="{FF2B5EF4-FFF2-40B4-BE49-F238E27FC236}">
                  <a16:creationId xmlns:a16="http://schemas.microsoft.com/office/drawing/2014/main" id="{BA4CB3B0-4D5D-25E0-3D8D-2F5B4E244BB9}"/>
                </a:ext>
              </a:extLst>
            </p:cNvPr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4582;p64">
              <a:extLst>
                <a:ext uri="{FF2B5EF4-FFF2-40B4-BE49-F238E27FC236}">
                  <a16:creationId xmlns:a16="http://schemas.microsoft.com/office/drawing/2014/main" id="{BBBB0381-08DC-E198-6241-6241561A0B52}"/>
                </a:ext>
              </a:extLst>
            </p:cNvPr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4583;p64">
              <a:extLst>
                <a:ext uri="{FF2B5EF4-FFF2-40B4-BE49-F238E27FC236}">
                  <a16:creationId xmlns:a16="http://schemas.microsoft.com/office/drawing/2014/main" id="{9946C0B7-A557-2A3B-370C-BCAC7CC83574}"/>
                </a:ext>
              </a:extLst>
            </p:cNvPr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4584;p64">
              <a:extLst>
                <a:ext uri="{FF2B5EF4-FFF2-40B4-BE49-F238E27FC236}">
                  <a16:creationId xmlns:a16="http://schemas.microsoft.com/office/drawing/2014/main" id="{842275AD-7C79-598E-2CE4-461A5484A78A}"/>
                </a:ext>
              </a:extLst>
            </p:cNvPr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4585;p64">
              <a:extLst>
                <a:ext uri="{FF2B5EF4-FFF2-40B4-BE49-F238E27FC236}">
                  <a16:creationId xmlns:a16="http://schemas.microsoft.com/office/drawing/2014/main" id="{6226A4B0-9D05-557F-2BF7-A196FAEDA683}"/>
                </a:ext>
              </a:extLst>
            </p:cNvPr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4586;p64">
              <a:extLst>
                <a:ext uri="{FF2B5EF4-FFF2-40B4-BE49-F238E27FC236}">
                  <a16:creationId xmlns:a16="http://schemas.microsoft.com/office/drawing/2014/main" id="{3F6156B7-20D6-B33F-2E7B-BA9F66D29D49}"/>
                </a:ext>
              </a:extLst>
            </p:cNvPr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4587;p64">
              <a:extLst>
                <a:ext uri="{FF2B5EF4-FFF2-40B4-BE49-F238E27FC236}">
                  <a16:creationId xmlns:a16="http://schemas.microsoft.com/office/drawing/2014/main" id="{9E107039-0F8D-16CA-87EE-0B0EEE05F008}"/>
                </a:ext>
              </a:extLst>
            </p:cNvPr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4588;p64">
              <a:extLst>
                <a:ext uri="{FF2B5EF4-FFF2-40B4-BE49-F238E27FC236}">
                  <a16:creationId xmlns:a16="http://schemas.microsoft.com/office/drawing/2014/main" id="{C896FD0B-F13A-ADBB-6D24-73D0DF7819C5}"/>
                </a:ext>
              </a:extLst>
            </p:cNvPr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4589;p64">
              <a:extLst>
                <a:ext uri="{FF2B5EF4-FFF2-40B4-BE49-F238E27FC236}">
                  <a16:creationId xmlns:a16="http://schemas.microsoft.com/office/drawing/2014/main" id="{0BEC5387-BAA3-698A-61BD-E92DA8384D5D}"/>
                </a:ext>
              </a:extLst>
            </p:cNvPr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4590;p64">
              <a:extLst>
                <a:ext uri="{FF2B5EF4-FFF2-40B4-BE49-F238E27FC236}">
                  <a16:creationId xmlns:a16="http://schemas.microsoft.com/office/drawing/2014/main" id="{4F1EE8FD-965D-F6DC-6A84-F9206CCE7CD2}"/>
                </a:ext>
              </a:extLst>
            </p:cNvPr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4591;p64">
              <a:extLst>
                <a:ext uri="{FF2B5EF4-FFF2-40B4-BE49-F238E27FC236}">
                  <a16:creationId xmlns:a16="http://schemas.microsoft.com/office/drawing/2014/main" id="{37476EFD-7887-D801-F54A-614358685FFF}"/>
                </a:ext>
              </a:extLst>
            </p:cNvPr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4592;p64">
              <a:extLst>
                <a:ext uri="{FF2B5EF4-FFF2-40B4-BE49-F238E27FC236}">
                  <a16:creationId xmlns:a16="http://schemas.microsoft.com/office/drawing/2014/main" id="{4066E873-524A-3438-866C-ACADF02DF5CB}"/>
                </a:ext>
              </a:extLst>
            </p:cNvPr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4593;p64">
              <a:extLst>
                <a:ext uri="{FF2B5EF4-FFF2-40B4-BE49-F238E27FC236}">
                  <a16:creationId xmlns:a16="http://schemas.microsoft.com/office/drawing/2014/main" id="{FC776A09-13E9-F006-1D37-966F6681C7DB}"/>
                </a:ext>
              </a:extLst>
            </p:cNvPr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4594;p64">
              <a:extLst>
                <a:ext uri="{FF2B5EF4-FFF2-40B4-BE49-F238E27FC236}">
                  <a16:creationId xmlns:a16="http://schemas.microsoft.com/office/drawing/2014/main" id="{40273183-160F-DD1D-CB49-EDFCC681929A}"/>
                </a:ext>
              </a:extLst>
            </p:cNvPr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4595;p64">
              <a:extLst>
                <a:ext uri="{FF2B5EF4-FFF2-40B4-BE49-F238E27FC236}">
                  <a16:creationId xmlns:a16="http://schemas.microsoft.com/office/drawing/2014/main" id="{210D0BDB-3DC6-FE0F-AF88-44E7BA2DA36E}"/>
                </a:ext>
              </a:extLst>
            </p:cNvPr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4596;p64">
              <a:extLst>
                <a:ext uri="{FF2B5EF4-FFF2-40B4-BE49-F238E27FC236}">
                  <a16:creationId xmlns:a16="http://schemas.microsoft.com/office/drawing/2014/main" id="{015CF8E4-7EF5-807E-220C-4B0BD4D9699C}"/>
                </a:ext>
              </a:extLst>
            </p:cNvPr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4597;p64">
              <a:extLst>
                <a:ext uri="{FF2B5EF4-FFF2-40B4-BE49-F238E27FC236}">
                  <a16:creationId xmlns:a16="http://schemas.microsoft.com/office/drawing/2014/main" id="{C559B287-E1C8-858C-EB8B-16B910EF9225}"/>
                </a:ext>
              </a:extLst>
            </p:cNvPr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4598;p64">
              <a:extLst>
                <a:ext uri="{FF2B5EF4-FFF2-40B4-BE49-F238E27FC236}">
                  <a16:creationId xmlns:a16="http://schemas.microsoft.com/office/drawing/2014/main" id="{8A208C60-8CBA-86DC-EA30-F3578F04EFE3}"/>
                </a:ext>
              </a:extLst>
            </p:cNvPr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4599;p64">
              <a:extLst>
                <a:ext uri="{FF2B5EF4-FFF2-40B4-BE49-F238E27FC236}">
                  <a16:creationId xmlns:a16="http://schemas.microsoft.com/office/drawing/2014/main" id="{3F71D06F-C248-C788-52D3-D2D2385599BB}"/>
                </a:ext>
              </a:extLst>
            </p:cNvPr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4600;p64">
              <a:extLst>
                <a:ext uri="{FF2B5EF4-FFF2-40B4-BE49-F238E27FC236}">
                  <a16:creationId xmlns:a16="http://schemas.microsoft.com/office/drawing/2014/main" id="{EDF08ED6-FB9A-2702-06BD-66D8292F73F4}"/>
                </a:ext>
              </a:extLst>
            </p:cNvPr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4601;p64">
              <a:extLst>
                <a:ext uri="{FF2B5EF4-FFF2-40B4-BE49-F238E27FC236}">
                  <a16:creationId xmlns:a16="http://schemas.microsoft.com/office/drawing/2014/main" id="{1DCFF584-77DA-3542-FA43-DA0F11245CBA}"/>
                </a:ext>
              </a:extLst>
            </p:cNvPr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4602;p64">
              <a:extLst>
                <a:ext uri="{FF2B5EF4-FFF2-40B4-BE49-F238E27FC236}">
                  <a16:creationId xmlns:a16="http://schemas.microsoft.com/office/drawing/2014/main" id="{1E7729AD-3283-2918-6F5C-67B2A3FD4FA4}"/>
                </a:ext>
              </a:extLst>
            </p:cNvPr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4603;p64">
              <a:extLst>
                <a:ext uri="{FF2B5EF4-FFF2-40B4-BE49-F238E27FC236}">
                  <a16:creationId xmlns:a16="http://schemas.microsoft.com/office/drawing/2014/main" id="{AFC69CBD-19A3-2348-866A-C95672060F7F}"/>
                </a:ext>
              </a:extLst>
            </p:cNvPr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4604;p64">
              <a:extLst>
                <a:ext uri="{FF2B5EF4-FFF2-40B4-BE49-F238E27FC236}">
                  <a16:creationId xmlns:a16="http://schemas.microsoft.com/office/drawing/2014/main" id="{3AF84554-6F4D-6644-690F-6212E13150C0}"/>
                </a:ext>
              </a:extLst>
            </p:cNvPr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4605;p64">
              <a:extLst>
                <a:ext uri="{FF2B5EF4-FFF2-40B4-BE49-F238E27FC236}">
                  <a16:creationId xmlns:a16="http://schemas.microsoft.com/office/drawing/2014/main" id="{DF211A0A-6EF8-B8BA-2B55-442F19639D0D}"/>
                </a:ext>
              </a:extLst>
            </p:cNvPr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4606;p64">
              <a:extLst>
                <a:ext uri="{FF2B5EF4-FFF2-40B4-BE49-F238E27FC236}">
                  <a16:creationId xmlns:a16="http://schemas.microsoft.com/office/drawing/2014/main" id="{F677265A-F7A9-A462-1AFA-B0EA87700E3F}"/>
                </a:ext>
              </a:extLst>
            </p:cNvPr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4607;p64">
              <a:extLst>
                <a:ext uri="{FF2B5EF4-FFF2-40B4-BE49-F238E27FC236}">
                  <a16:creationId xmlns:a16="http://schemas.microsoft.com/office/drawing/2014/main" id="{AFDB9EBD-FB8B-49EA-46B4-449C7489E1C6}"/>
                </a:ext>
              </a:extLst>
            </p:cNvPr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4608;p64">
              <a:extLst>
                <a:ext uri="{FF2B5EF4-FFF2-40B4-BE49-F238E27FC236}">
                  <a16:creationId xmlns:a16="http://schemas.microsoft.com/office/drawing/2014/main" id="{D2CB4561-9929-8CAC-F934-13E42B11BA14}"/>
                </a:ext>
              </a:extLst>
            </p:cNvPr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4609;p64">
              <a:extLst>
                <a:ext uri="{FF2B5EF4-FFF2-40B4-BE49-F238E27FC236}">
                  <a16:creationId xmlns:a16="http://schemas.microsoft.com/office/drawing/2014/main" id="{5D3FF8F6-FFB9-E34B-1A3A-6CD2AB515A4E}"/>
                </a:ext>
              </a:extLst>
            </p:cNvPr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4610;p64">
              <a:extLst>
                <a:ext uri="{FF2B5EF4-FFF2-40B4-BE49-F238E27FC236}">
                  <a16:creationId xmlns:a16="http://schemas.microsoft.com/office/drawing/2014/main" id="{2B3C3FF2-6C1D-7AB9-590D-3EFD833D1AF8}"/>
                </a:ext>
              </a:extLst>
            </p:cNvPr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4611;p64">
              <a:extLst>
                <a:ext uri="{FF2B5EF4-FFF2-40B4-BE49-F238E27FC236}">
                  <a16:creationId xmlns:a16="http://schemas.microsoft.com/office/drawing/2014/main" id="{F3551432-A6E3-304B-2F46-2081FA66F8B4}"/>
                </a:ext>
              </a:extLst>
            </p:cNvPr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4612;p64">
              <a:extLst>
                <a:ext uri="{FF2B5EF4-FFF2-40B4-BE49-F238E27FC236}">
                  <a16:creationId xmlns:a16="http://schemas.microsoft.com/office/drawing/2014/main" id="{84CD416E-CF9F-ECCB-09D3-61B10B3DBFD7}"/>
                </a:ext>
              </a:extLst>
            </p:cNvPr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4613;p64">
              <a:extLst>
                <a:ext uri="{FF2B5EF4-FFF2-40B4-BE49-F238E27FC236}">
                  <a16:creationId xmlns:a16="http://schemas.microsoft.com/office/drawing/2014/main" id="{7BC310C6-764A-8D71-3158-3EDF610D4AA0}"/>
                </a:ext>
              </a:extLst>
            </p:cNvPr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4614;p64">
              <a:extLst>
                <a:ext uri="{FF2B5EF4-FFF2-40B4-BE49-F238E27FC236}">
                  <a16:creationId xmlns:a16="http://schemas.microsoft.com/office/drawing/2014/main" id="{1CE4FEF0-EA99-5EB2-58B7-B2441634FB3D}"/>
                </a:ext>
              </a:extLst>
            </p:cNvPr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4615;p64">
              <a:extLst>
                <a:ext uri="{FF2B5EF4-FFF2-40B4-BE49-F238E27FC236}">
                  <a16:creationId xmlns:a16="http://schemas.microsoft.com/office/drawing/2014/main" id="{674BF7E7-5CC5-61B2-1DD4-3891022CC392}"/>
                </a:ext>
              </a:extLst>
            </p:cNvPr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4616;p64">
              <a:extLst>
                <a:ext uri="{FF2B5EF4-FFF2-40B4-BE49-F238E27FC236}">
                  <a16:creationId xmlns:a16="http://schemas.microsoft.com/office/drawing/2014/main" id="{BEC03DCE-B01F-C4F6-2A1C-A8BABEB04A0A}"/>
                </a:ext>
              </a:extLst>
            </p:cNvPr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4617;p64">
              <a:extLst>
                <a:ext uri="{FF2B5EF4-FFF2-40B4-BE49-F238E27FC236}">
                  <a16:creationId xmlns:a16="http://schemas.microsoft.com/office/drawing/2014/main" id="{E0F8872A-B6B1-43CE-D159-31E7080955CF}"/>
                </a:ext>
              </a:extLst>
            </p:cNvPr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4618;p64">
              <a:extLst>
                <a:ext uri="{FF2B5EF4-FFF2-40B4-BE49-F238E27FC236}">
                  <a16:creationId xmlns:a16="http://schemas.microsoft.com/office/drawing/2014/main" id="{8047331C-1B3D-AF83-6F67-2997236D56A8}"/>
                </a:ext>
              </a:extLst>
            </p:cNvPr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4619;p64">
              <a:extLst>
                <a:ext uri="{FF2B5EF4-FFF2-40B4-BE49-F238E27FC236}">
                  <a16:creationId xmlns:a16="http://schemas.microsoft.com/office/drawing/2014/main" id="{47FE1536-1BB4-D726-825C-09B4183129A2}"/>
                </a:ext>
              </a:extLst>
            </p:cNvPr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4620;p64">
              <a:extLst>
                <a:ext uri="{FF2B5EF4-FFF2-40B4-BE49-F238E27FC236}">
                  <a16:creationId xmlns:a16="http://schemas.microsoft.com/office/drawing/2014/main" id="{D245269D-43CD-ED6B-353F-F3983D619601}"/>
                </a:ext>
              </a:extLst>
            </p:cNvPr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4621;p64">
              <a:extLst>
                <a:ext uri="{FF2B5EF4-FFF2-40B4-BE49-F238E27FC236}">
                  <a16:creationId xmlns:a16="http://schemas.microsoft.com/office/drawing/2014/main" id="{784F55E4-A45D-4291-3553-6377F9685924}"/>
                </a:ext>
              </a:extLst>
            </p:cNvPr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4622;p64">
              <a:extLst>
                <a:ext uri="{FF2B5EF4-FFF2-40B4-BE49-F238E27FC236}">
                  <a16:creationId xmlns:a16="http://schemas.microsoft.com/office/drawing/2014/main" id="{CBC0A2F7-3F89-0FE4-2C5A-542B6AB26D34}"/>
                </a:ext>
              </a:extLst>
            </p:cNvPr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4623;p64">
              <a:extLst>
                <a:ext uri="{FF2B5EF4-FFF2-40B4-BE49-F238E27FC236}">
                  <a16:creationId xmlns:a16="http://schemas.microsoft.com/office/drawing/2014/main" id="{236DC6DD-361D-2D46-D96D-8DBE0847501A}"/>
                </a:ext>
              </a:extLst>
            </p:cNvPr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4624;p64">
              <a:extLst>
                <a:ext uri="{FF2B5EF4-FFF2-40B4-BE49-F238E27FC236}">
                  <a16:creationId xmlns:a16="http://schemas.microsoft.com/office/drawing/2014/main" id="{164ACBC4-611B-D9E3-CD2E-7BF1F34316D9}"/>
                </a:ext>
              </a:extLst>
            </p:cNvPr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4625;p64">
              <a:extLst>
                <a:ext uri="{FF2B5EF4-FFF2-40B4-BE49-F238E27FC236}">
                  <a16:creationId xmlns:a16="http://schemas.microsoft.com/office/drawing/2014/main" id="{F5582C55-437D-C8EA-C4FA-6346F23060D6}"/>
                </a:ext>
              </a:extLst>
            </p:cNvPr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4626;p64">
              <a:extLst>
                <a:ext uri="{FF2B5EF4-FFF2-40B4-BE49-F238E27FC236}">
                  <a16:creationId xmlns:a16="http://schemas.microsoft.com/office/drawing/2014/main" id="{809CDAC3-5F7D-101D-69A9-963302BFD977}"/>
                </a:ext>
              </a:extLst>
            </p:cNvPr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4627;p64">
              <a:extLst>
                <a:ext uri="{FF2B5EF4-FFF2-40B4-BE49-F238E27FC236}">
                  <a16:creationId xmlns:a16="http://schemas.microsoft.com/office/drawing/2014/main" id="{5C12BC24-8DBF-83F5-BDDD-C5467C25473C}"/>
                </a:ext>
              </a:extLst>
            </p:cNvPr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4628;p64">
              <a:extLst>
                <a:ext uri="{FF2B5EF4-FFF2-40B4-BE49-F238E27FC236}">
                  <a16:creationId xmlns:a16="http://schemas.microsoft.com/office/drawing/2014/main" id="{EA36FB2D-BCF1-11DD-9CC2-BE6DA6615F2D}"/>
                </a:ext>
              </a:extLst>
            </p:cNvPr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4629;p64">
              <a:extLst>
                <a:ext uri="{FF2B5EF4-FFF2-40B4-BE49-F238E27FC236}">
                  <a16:creationId xmlns:a16="http://schemas.microsoft.com/office/drawing/2014/main" id="{E89C1053-562C-9E82-140E-580332958607}"/>
                </a:ext>
              </a:extLst>
            </p:cNvPr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4630;p64">
              <a:extLst>
                <a:ext uri="{FF2B5EF4-FFF2-40B4-BE49-F238E27FC236}">
                  <a16:creationId xmlns:a16="http://schemas.microsoft.com/office/drawing/2014/main" id="{1DB77099-C60A-69D2-3AD7-E8275F2A658B}"/>
                </a:ext>
              </a:extLst>
            </p:cNvPr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4631;p64">
              <a:extLst>
                <a:ext uri="{FF2B5EF4-FFF2-40B4-BE49-F238E27FC236}">
                  <a16:creationId xmlns:a16="http://schemas.microsoft.com/office/drawing/2014/main" id="{3ED6B22A-F2D3-24EA-2D04-8035E139F144}"/>
                </a:ext>
              </a:extLst>
            </p:cNvPr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4632;p64">
              <a:extLst>
                <a:ext uri="{FF2B5EF4-FFF2-40B4-BE49-F238E27FC236}">
                  <a16:creationId xmlns:a16="http://schemas.microsoft.com/office/drawing/2014/main" id="{5AC54458-EF6E-5DC8-D018-09159D4F868E}"/>
                </a:ext>
              </a:extLst>
            </p:cNvPr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4633;p64">
              <a:extLst>
                <a:ext uri="{FF2B5EF4-FFF2-40B4-BE49-F238E27FC236}">
                  <a16:creationId xmlns:a16="http://schemas.microsoft.com/office/drawing/2014/main" id="{9B62795B-8D31-9543-FECB-99DC6715A701}"/>
                </a:ext>
              </a:extLst>
            </p:cNvPr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4634;p64">
              <a:extLst>
                <a:ext uri="{FF2B5EF4-FFF2-40B4-BE49-F238E27FC236}">
                  <a16:creationId xmlns:a16="http://schemas.microsoft.com/office/drawing/2014/main" id="{E54D9465-436B-CE34-4A12-A3DECCE4826A}"/>
                </a:ext>
              </a:extLst>
            </p:cNvPr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4635;p64">
              <a:extLst>
                <a:ext uri="{FF2B5EF4-FFF2-40B4-BE49-F238E27FC236}">
                  <a16:creationId xmlns:a16="http://schemas.microsoft.com/office/drawing/2014/main" id="{AE13CA55-FDC2-209A-09B9-A6D43B5DBC4C}"/>
                </a:ext>
              </a:extLst>
            </p:cNvPr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4636;p64">
              <a:extLst>
                <a:ext uri="{FF2B5EF4-FFF2-40B4-BE49-F238E27FC236}">
                  <a16:creationId xmlns:a16="http://schemas.microsoft.com/office/drawing/2014/main" id="{AB9B1623-7441-2180-F5FC-F6CBA991A3EC}"/>
                </a:ext>
              </a:extLst>
            </p:cNvPr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4637;p64">
              <a:extLst>
                <a:ext uri="{FF2B5EF4-FFF2-40B4-BE49-F238E27FC236}">
                  <a16:creationId xmlns:a16="http://schemas.microsoft.com/office/drawing/2014/main" id="{86B998D4-D018-3A61-A636-2D9C7E4B9A9F}"/>
                </a:ext>
              </a:extLst>
            </p:cNvPr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4638;p64">
              <a:extLst>
                <a:ext uri="{FF2B5EF4-FFF2-40B4-BE49-F238E27FC236}">
                  <a16:creationId xmlns:a16="http://schemas.microsoft.com/office/drawing/2014/main" id="{ACB89481-3C15-4945-3A6A-1F47094471A1}"/>
                </a:ext>
              </a:extLst>
            </p:cNvPr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4639;p64">
              <a:extLst>
                <a:ext uri="{FF2B5EF4-FFF2-40B4-BE49-F238E27FC236}">
                  <a16:creationId xmlns:a16="http://schemas.microsoft.com/office/drawing/2014/main" id="{C1FF0965-2B24-A7CC-5471-881351F41785}"/>
                </a:ext>
              </a:extLst>
            </p:cNvPr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4640;p64">
              <a:extLst>
                <a:ext uri="{FF2B5EF4-FFF2-40B4-BE49-F238E27FC236}">
                  <a16:creationId xmlns:a16="http://schemas.microsoft.com/office/drawing/2014/main" id="{F0AE8265-31D9-BB3D-52D6-7B9520D068F5}"/>
                </a:ext>
              </a:extLst>
            </p:cNvPr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4641;p64">
              <a:extLst>
                <a:ext uri="{FF2B5EF4-FFF2-40B4-BE49-F238E27FC236}">
                  <a16:creationId xmlns:a16="http://schemas.microsoft.com/office/drawing/2014/main" id="{5C3041F6-7314-FF1C-70C8-8B17755D6623}"/>
                </a:ext>
              </a:extLst>
            </p:cNvPr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4642;p64">
              <a:extLst>
                <a:ext uri="{FF2B5EF4-FFF2-40B4-BE49-F238E27FC236}">
                  <a16:creationId xmlns:a16="http://schemas.microsoft.com/office/drawing/2014/main" id="{C6E8DBE9-22CD-C3FA-36F8-87708812301D}"/>
                </a:ext>
              </a:extLst>
            </p:cNvPr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4643;p64">
              <a:extLst>
                <a:ext uri="{FF2B5EF4-FFF2-40B4-BE49-F238E27FC236}">
                  <a16:creationId xmlns:a16="http://schemas.microsoft.com/office/drawing/2014/main" id="{CF62300E-D525-C131-5760-BE3F4ACA796A}"/>
                </a:ext>
              </a:extLst>
            </p:cNvPr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4644;p64">
              <a:extLst>
                <a:ext uri="{FF2B5EF4-FFF2-40B4-BE49-F238E27FC236}">
                  <a16:creationId xmlns:a16="http://schemas.microsoft.com/office/drawing/2014/main" id="{F7405CD4-28FB-C6E0-96BF-88B9FBEA9555}"/>
                </a:ext>
              </a:extLst>
            </p:cNvPr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4645;p64">
              <a:extLst>
                <a:ext uri="{FF2B5EF4-FFF2-40B4-BE49-F238E27FC236}">
                  <a16:creationId xmlns:a16="http://schemas.microsoft.com/office/drawing/2014/main" id="{B1F00E7F-5ED3-3933-C69E-1F1F59F0C545}"/>
                </a:ext>
              </a:extLst>
            </p:cNvPr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4646;p64">
              <a:extLst>
                <a:ext uri="{FF2B5EF4-FFF2-40B4-BE49-F238E27FC236}">
                  <a16:creationId xmlns:a16="http://schemas.microsoft.com/office/drawing/2014/main" id="{6B3A2C58-354C-A51F-1D1A-EDDC3ABC3E7A}"/>
                </a:ext>
              </a:extLst>
            </p:cNvPr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4647;p64">
              <a:extLst>
                <a:ext uri="{FF2B5EF4-FFF2-40B4-BE49-F238E27FC236}">
                  <a16:creationId xmlns:a16="http://schemas.microsoft.com/office/drawing/2014/main" id="{8884062C-640C-8020-CB9C-5EDAEF2E38F0}"/>
                </a:ext>
              </a:extLst>
            </p:cNvPr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4648;p64">
              <a:extLst>
                <a:ext uri="{FF2B5EF4-FFF2-40B4-BE49-F238E27FC236}">
                  <a16:creationId xmlns:a16="http://schemas.microsoft.com/office/drawing/2014/main" id="{49EB49BF-4EC9-A6A7-BC65-E9464855AB2B}"/>
                </a:ext>
              </a:extLst>
            </p:cNvPr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4649;p64">
              <a:extLst>
                <a:ext uri="{FF2B5EF4-FFF2-40B4-BE49-F238E27FC236}">
                  <a16:creationId xmlns:a16="http://schemas.microsoft.com/office/drawing/2014/main" id="{39353B76-E359-83C3-2C1E-A9639FBF9292}"/>
                </a:ext>
              </a:extLst>
            </p:cNvPr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4650;p64">
              <a:extLst>
                <a:ext uri="{FF2B5EF4-FFF2-40B4-BE49-F238E27FC236}">
                  <a16:creationId xmlns:a16="http://schemas.microsoft.com/office/drawing/2014/main" id="{514A7668-E2E0-9963-5FA8-F0AA297B8325}"/>
                </a:ext>
              </a:extLst>
            </p:cNvPr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4651;p64">
              <a:extLst>
                <a:ext uri="{FF2B5EF4-FFF2-40B4-BE49-F238E27FC236}">
                  <a16:creationId xmlns:a16="http://schemas.microsoft.com/office/drawing/2014/main" id="{8EB96DE9-35A9-DDCD-0860-71B633B985E0}"/>
                </a:ext>
              </a:extLst>
            </p:cNvPr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4652;p64">
              <a:extLst>
                <a:ext uri="{FF2B5EF4-FFF2-40B4-BE49-F238E27FC236}">
                  <a16:creationId xmlns:a16="http://schemas.microsoft.com/office/drawing/2014/main" id="{1D76FA4C-FC95-B57B-22FD-7E7F69028DC5}"/>
                </a:ext>
              </a:extLst>
            </p:cNvPr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4653;p64">
              <a:extLst>
                <a:ext uri="{FF2B5EF4-FFF2-40B4-BE49-F238E27FC236}">
                  <a16:creationId xmlns:a16="http://schemas.microsoft.com/office/drawing/2014/main" id="{E84C0A93-7A91-B966-7B8E-42A55D396333}"/>
                </a:ext>
              </a:extLst>
            </p:cNvPr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4654;p64">
              <a:extLst>
                <a:ext uri="{FF2B5EF4-FFF2-40B4-BE49-F238E27FC236}">
                  <a16:creationId xmlns:a16="http://schemas.microsoft.com/office/drawing/2014/main" id="{E782FCE9-85EF-66B4-09BA-6AFEE2D0FC1C}"/>
                </a:ext>
              </a:extLst>
            </p:cNvPr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4655;p64">
              <a:extLst>
                <a:ext uri="{FF2B5EF4-FFF2-40B4-BE49-F238E27FC236}">
                  <a16:creationId xmlns:a16="http://schemas.microsoft.com/office/drawing/2014/main" id="{3CE7447B-E22F-78AA-C0A5-14990A2AF58B}"/>
                </a:ext>
              </a:extLst>
            </p:cNvPr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4656;p64">
              <a:extLst>
                <a:ext uri="{FF2B5EF4-FFF2-40B4-BE49-F238E27FC236}">
                  <a16:creationId xmlns:a16="http://schemas.microsoft.com/office/drawing/2014/main" id="{40DA21F3-AB97-53DE-2F06-94E92906BF65}"/>
                </a:ext>
              </a:extLst>
            </p:cNvPr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4657;p64">
              <a:extLst>
                <a:ext uri="{FF2B5EF4-FFF2-40B4-BE49-F238E27FC236}">
                  <a16:creationId xmlns:a16="http://schemas.microsoft.com/office/drawing/2014/main" id="{25401FCD-53D6-8BD8-F93F-40F33BEEAAE0}"/>
                </a:ext>
              </a:extLst>
            </p:cNvPr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4658;p64">
              <a:extLst>
                <a:ext uri="{FF2B5EF4-FFF2-40B4-BE49-F238E27FC236}">
                  <a16:creationId xmlns:a16="http://schemas.microsoft.com/office/drawing/2014/main" id="{3C35B48E-672C-FE5A-1BB3-38CC2D646C4C}"/>
                </a:ext>
              </a:extLst>
            </p:cNvPr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4659;p64">
              <a:extLst>
                <a:ext uri="{FF2B5EF4-FFF2-40B4-BE49-F238E27FC236}">
                  <a16:creationId xmlns:a16="http://schemas.microsoft.com/office/drawing/2014/main" id="{9C14577F-5F3A-2770-D624-D7C7EF3B2978}"/>
                </a:ext>
              </a:extLst>
            </p:cNvPr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4660;p64">
              <a:extLst>
                <a:ext uri="{FF2B5EF4-FFF2-40B4-BE49-F238E27FC236}">
                  <a16:creationId xmlns:a16="http://schemas.microsoft.com/office/drawing/2014/main" id="{42695703-BEE8-0F9E-B6E6-D327717D0EE4}"/>
                </a:ext>
              </a:extLst>
            </p:cNvPr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4661;p64">
              <a:extLst>
                <a:ext uri="{FF2B5EF4-FFF2-40B4-BE49-F238E27FC236}">
                  <a16:creationId xmlns:a16="http://schemas.microsoft.com/office/drawing/2014/main" id="{99B2DAA3-1FFD-68C7-9D05-30E9A56A5178}"/>
                </a:ext>
              </a:extLst>
            </p:cNvPr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4662;p64">
              <a:extLst>
                <a:ext uri="{FF2B5EF4-FFF2-40B4-BE49-F238E27FC236}">
                  <a16:creationId xmlns:a16="http://schemas.microsoft.com/office/drawing/2014/main" id="{9260B514-AD50-492C-A550-205BF2733702}"/>
                </a:ext>
              </a:extLst>
            </p:cNvPr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4663;p64">
              <a:extLst>
                <a:ext uri="{FF2B5EF4-FFF2-40B4-BE49-F238E27FC236}">
                  <a16:creationId xmlns:a16="http://schemas.microsoft.com/office/drawing/2014/main" id="{D8BC1E7A-DB2B-6423-B984-6A9E1080B358}"/>
                </a:ext>
              </a:extLst>
            </p:cNvPr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4664;p64">
              <a:extLst>
                <a:ext uri="{FF2B5EF4-FFF2-40B4-BE49-F238E27FC236}">
                  <a16:creationId xmlns:a16="http://schemas.microsoft.com/office/drawing/2014/main" id="{014460BC-CB38-5960-0055-C4EA56996ECE}"/>
                </a:ext>
              </a:extLst>
            </p:cNvPr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4665;p64">
              <a:extLst>
                <a:ext uri="{FF2B5EF4-FFF2-40B4-BE49-F238E27FC236}">
                  <a16:creationId xmlns:a16="http://schemas.microsoft.com/office/drawing/2014/main" id="{F4E5BF3A-F2F4-1EB7-44F2-186304ECA8A9}"/>
                </a:ext>
              </a:extLst>
            </p:cNvPr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4666;p64">
              <a:extLst>
                <a:ext uri="{FF2B5EF4-FFF2-40B4-BE49-F238E27FC236}">
                  <a16:creationId xmlns:a16="http://schemas.microsoft.com/office/drawing/2014/main" id="{1810C9DD-BDF9-D36D-0547-0F85E8410B60}"/>
                </a:ext>
              </a:extLst>
            </p:cNvPr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4667;p64">
              <a:extLst>
                <a:ext uri="{FF2B5EF4-FFF2-40B4-BE49-F238E27FC236}">
                  <a16:creationId xmlns:a16="http://schemas.microsoft.com/office/drawing/2014/main" id="{582F08C5-D4C7-9117-2550-12DB648C4227}"/>
                </a:ext>
              </a:extLst>
            </p:cNvPr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4668;p64">
              <a:extLst>
                <a:ext uri="{FF2B5EF4-FFF2-40B4-BE49-F238E27FC236}">
                  <a16:creationId xmlns:a16="http://schemas.microsoft.com/office/drawing/2014/main" id="{3F69A291-6958-F52F-6143-E25E9C108D48}"/>
                </a:ext>
              </a:extLst>
            </p:cNvPr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4669;p64">
              <a:extLst>
                <a:ext uri="{FF2B5EF4-FFF2-40B4-BE49-F238E27FC236}">
                  <a16:creationId xmlns:a16="http://schemas.microsoft.com/office/drawing/2014/main" id="{B3EBE74F-4686-7438-84AC-9C0CB92F5D16}"/>
                </a:ext>
              </a:extLst>
            </p:cNvPr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4670;p64">
              <a:extLst>
                <a:ext uri="{FF2B5EF4-FFF2-40B4-BE49-F238E27FC236}">
                  <a16:creationId xmlns:a16="http://schemas.microsoft.com/office/drawing/2014/main" id="{1F813FA6-E1D3-9932-02FC-CD5BDB15ADF9}"/>
                </a:ext>
              </a:extLst>
            </p:cNvPr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4671;p64">
              <a:extLst>
                <a:ext uri="{FF2B5EF4-FFF2-40B4-BE49-F238E27FC236}">
                  <a16:creationId xmlns:a16="http://schemas.microsoft.com/office/drawing/2014/main" id="{3A3631EA-6E85-5BDD-281A-5641DCD85991}"/>
                </a:ext>
              </a:extLst>
            </p:cNvPr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4672;p64">
              <a:extLst>
                <a:ext uri="{FF2B5EF4-FFF2-40B4-BE49-F238E27FC236}">
                  <a16:creationId xmlns:a16="http://schemas.microsoft.com/office/drawing/2014/main" id="{676EF48E-CEFD-2482-5327-0E6D3FC54EB3}"/>
                </a:ext>
              </a:extLst>
            </p:cNvPr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4673;p64">
              <a:extLst>
                <a:ext uri="{FF2B5EF4-FFF2-40B4-BE49-F238E27FC236}">
                  <a16:creationId xmlns:a16="http://schemas.microsoft.com/office/drawing/2014/main" id="{269B61A8-8ED6-7D4B-0FCF-E611162BA610}"/>
                </a:ext>
              </a:extLst>
            </p:cNvPr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4674;p64">
              <a:extLst>
                <a:ext uri="{FF2B5EF4-FFF2-40B4-BE49-F238E27FC236}">
                  <a16:creationId xmlns:a16="http://schemas.microsoft.com/office/drawing/2014/main" id="{DA08DD46-5CD2-B4EF-3ED0-3EE091E6E62B}"/>
                </a:ext>
              </a:extLst>
            </p:cNvPr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4675;p64">
              <a:extLst>
                <a:ext uri="{FF2B5EF4-FFF2-40B4-BE49-F238E27FC236}">
                  <a16:creationId xmlns:a16="http://schemas.microsoft.com/office/drawing/2014/main" id="{A0478CB1-85EB-58C4-A835-78D424753288}"/>
                </a:ext>
              </a:extLst>
            </p:cNvPr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4676;p64">
              <a:extLst>
                <a:ext uri="{FF2B5EF4-FFF2-40B4-BE49-F238E27FC236}">
                  <a16:creationId xmlns:a16="http://schemas.microsoft.com/office/drawing/2014/main" id="{CDD48E9F-B594-E2F2-548C-6D55017FD775}"/>
                </a:ext>
              </a:extLst>
            </p:cNvPr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4677;p64">
              <a:extLst>
                <a:ext uri="{FF2B5EF4-FFF2-40B4-BE49-F238E27FC236}">
                  <a16:creationId xmlns:a16="http://schemas.microsoft.com/office/drawing/2014/main" id="{3B84D2D9-06FD-EA79-55E1-6B7EA6BADEA7}"/>
                </a:ext>
              </a:extLst>
            </p:cNvPr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4678;p64">
              <a:extLst>
                <a:ext uri="{FF2B5EF4-FFF2-40B4-BE49-F238E27FC236}">
                  <a16:creationId xmlns:a16="http://schemas.microsoft.com/office/drawing/2014/main" id="{E92AD779-18C4-84EA-A834-2FD78DB396F5}"/>
                </a:ext>
              </a:extLst>
            </p:cNvPr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4679;p64">
              <a:extLst>
                <a:ext uri="{FF2B5EF4-FFF2-40B4-BE49-F238E27FC236}">
                  <a16:creationId xmlns:a16="http://schemas.microsoft.com/office/drawing/2014/main" id="{6FBD4330-21FB-674B-0389-48B0CFEE57B5}"/>
                </a:ext>
              </a:extLst>
            </p:cNvPr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4680;p64">
              <a:extLst>
                <a:ext uri="{FF2B5EF4-FFF2-40B4-BE49-F238E27FC236}">
                  <a16:creationId xmlns:a16="http://schemas.microsoft.com/office/drawing/2014/main" id="{4390871C-2E5B-684D-6C0F-6CC058D90E9C}"/>
                </a:ext>
              </a:extLst>
            </p:cNvPr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4681;p64">
              <a:extLst>
                <a:ext uri="{FF2B5EF4-FFF2-40B4-BE49-F238E27FC236}">
                  <a16:creationId xmlns:a16="http://schemas.microsoft.com/office/drawing/2014/main" id="{1DC5A0A8-5676-900D-DDB6-FD450CB7C81A}"/>
                </a:ext>
              </a:extLst>
            </p:cNvPr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4682;p64">
              <a:extLst>
                <a:ext uri="{FF2B5EF4-FFF2-40B4-BE49-F238E27FC236}">
                  <a16:creationId xmlns:a16="http://schemas.microsoft.com/office/drawing/2014/main" id="{41EED3E0-F9C1-E7C9-A966-CFF514172CE9}"/>
                </a:ext>
              </a:extLst>
            </p:cNvPr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4683;p64">
              <a:extLst>
                <a:ext uri="{FF2B5EF4-FFF2-40B4-BE49-F238E27FC236}">
                  <a16:creationId xmlns:a16="http://schemas.microsoft.com/office/drawing/2014/main" id="{06ADFC78-A46E-6A86-6842-64D2B651A909}"/>
                </a:ext>
              </a:extLst>
            </p:cNvPr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4684;p64">
              <a:extLst>
                <a:ext uri="{FF2B5EF4-FFF2-40B4-BE49-F238E27FC236}">
                  <a16:creationId xmlns:a16="http://schemas.microsoft.com/office/drawing/2014/main" id="{3EA578B4-AE62-DB5D-DB92-403BABA125B5}"/>
                </a:ext>
              </a:extLst>
            </p:cNvPr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4685;p64">
              <a:extLst>
                <a:ext uri="{FF2B5EF4-FFF2-40B4-BE49-F238E27FC236}">
                  <a16:creationId xmlns:a16="http://schemas.microsoft.com/office/drawing/2014/main" id="{C6B3F370-8F0B-AF84-EC34-737A97A536CF}"/>
                </a:ext>
              </a:extLst>
            </p:cNvPr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4686;p64">
              <a:extLst>
                <a:ext uri="{FF2B5EF4-FFF2-40B4-BE49-F238E27FC236}">
                  <a16:creationId xmlns:a16="http://schemas.microsoft.com/office/drawing/2014/main" id="{1780FF4B-C3B5-68E6-03E7-AE8A16040493}"/>
                </a:ext>
              </a:extLst>
            </p:cNvPr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4687;p64">
              <a:extLst>
                <a:ext uri="{FF2B5EF4-FFF2-40B4-BE49-F238E27FC236}">
                  <a16:creationId xmlns:a16="http://schemas.microsoft.com/office/drawing/2014/main" id="{62609D1B-4872-A2FA-6CB0-F2CB3EAE0DC8}"/>
                </a:ext>
              </a:extLst>
            </p:cNvPr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4688;p64">
              <a:extLst>
                <a:ext uri="{FF2B5EF4-FFF2-40B4-BE49-F238E27FC236}">
                  <a16:creationId xmlns:a16="http://schemas.microsoft.com/office/drawing/2014/main" id="{3CB7BEA4-F292-6C66-CD1F-3AFD89889168}"/>
                </a:ext>
              </a:extLst>
            </p:cNvPr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4689;p64">
              <a:extLst>
                <a:ext uri="{FF2B5EF4-FFF2-40B4-BE49-F238E27FC236}">
                  <a16:creationId xmlns:a16="http://schemas.microsoft.com/office/drawing/2014/main" id="{0C2D0BE0-EE63-0084-C723-8EA3DFE41BE5}"/>
                </a:ext>
              </a:extLst>
            </p:cNvPr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4690;p64">
              <a:extLst>
                <a:ext uri="{FF2B5EF4-FFF2-40B4-BE49-F238E27FC236}">
                  <a16:creationId xmlns:a16="http://schemas.microsoft.com/office/drawing/2014/main" id="{2520ED8B-86EC-923C-67A0-5FCEE2EF4960}"/>
                </a:ext>
              </a:extLst>
            </p:cNvPr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4691;p64">
              <a:extLst>
                <a:ext uri="{FF2B5EF4-FFF2-40B4-BE49-F238E27FC236}">
                  <a16:creationId xmlns:a16="http://schemas.microsoft.com/office/drawing/2014/main" id="{1D8D7C50-2B1B-0277-78CC-3A53FE9979AB}"/>
                </a:ext>
              </a:extLst>
            </p:cNvPr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4692;p64">
              <a:extLst>
                <a:ext uri="{FF2B5EF4-FFF2-40B4-BE49-F238E27FC236}">
                  <a16:creationId xmlns:a16="http://schemas.microsoft.com/office/drawing/2014/main" id="{06F51FD5-0D40-1077-F211-CB9DFE8B06C8}"/>
                </a:ext>
              </a:extLst>
            </p:cNvPr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4693;p64">
              <a:extLst>
                <a:ext uri="{FF2B5EF4-FFF2-40B4-BE49-F238E27FC236}">
                  <a16:creationId xmlns:a16="http://schemas.microsoft.com/office/drawing/2014/main" id="{66F467C6-2271-0505-1C5F-755859606C36}"/>
                </a:ext>
              </a:extLst>
            </p:cNvPr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4694;p64">
              <a:extLst>
                <a:ext uri="{FF2B5EF4-FFF2-40B4-BE49-F238E27FC236}">
                  <a16:creationId xmlns:a16="http://schemas.microsoft.com/office/drawing/2014/main" id="{D26CECC4-FD85-AEE4-4EE4-BD40356679F8}"/>
                </a:ext>
              </a:extLst>
            </p:cNvPr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4695;p64">
              <a:extLst>
                <a:ext uri="{FF2B5EF4-FFF2-40B4-BE49-F238E27FC236}">
                  <a16:creationId xmlns:a16="http://schemas.microsoft.com/office/drawing/2014/main" id="{4B341397-A115-D014-C2B2-4B45BE79AFB4}"/>
                </a:ext>
              </a:extLst>
            </p:cNvPr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4696;p64">
              <a:extLst>
                <a:ext uri="{FF2B5EF4-FFF2-40B4-BE49-F238E27FC236}">
                  <a16:creationId xmlns:a16="http://schemas.microsoft.com/office/drawing/2014/main" id="{CAF1371B-53CF-CE6A-AF8A-FF7D2830E8BC}"/>
                </a:ext>
              </a:extLst>
            </p:cNvPr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4697;p64">
              <a:extLst>
                <a:ext uri="{FF2B5EF4-FFF2-40B4-BE49-F238E27FC236}">
                  <a16:creationId xmlns:a16="http://schemas.microsoft.com/office/drawing/2014/main" id="{2AE93CDA-60F9-C404-F278-73577B8D40E5}"/>
                </a:ext>
              </a:extLst>
            </p:cNvPr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4698;p64">
              <a:extLst>
                <a:ext uri="{FF2B5EF4-FFF2-40B4-BE49-F238E27FC236}">
                  <a16:creationId xmlns:a16="http://schemas.microsoft.com/office/drawing/2014/main" id="{88B31486-EF6E-280C-CAA7-90CD57367081}"/>
                </a:ext>
              </a:extLst>
            </p:cNvPr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4699;p64">
              <a:extLst>
                <a:ext uri="{FF2B5EF4-FFF2-40B4-BE49-F238E27FC236}">
                  <a16:creationId xmlns:a16="http://schemas.microsoft.com/office/drawing/2014/main" id="{A9174BFC-D0C9-4604-CA72-C9428F1ABC12}"/>
                </a:ext>
              </a:extLst>
            </p:cNvPr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4700;p64">
              <a:extLst>
                <a:ext uri="{FF2B5EF4-FFF2-40B4-BE49-F238E27FC236}">
                  <a16:creationId xmlns:a16="http://schemas.microsoft.com/office/drawing/2014/main" id="{F4D8483D-DF32-CCDE-FB1B-E5CBB4538F14}"/>
                </a:ext>
              </a:extLst>
            </p:cNvPr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4701;p64">
              <a:extLst>
                <a:ext uri="{FF2B5EF4-FFF2-40B4-BE49-F238E27FC236}">
                  <a16:creationId xmlns:a16="http://schemas.microsoft.com/office/drawing/2014/main" id="{0F782D1A-E547-501A-934A-F204AA9AB271}"/>
                </a:ext>
              </a:extLst>
            </p:cNvPr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4702;p64">
              <a:extLst>
                <a:ext uri="{FF2B5EF4-FFF2-40B4-BE49-F238E27FC236}">
                  <a16:creationId xmlns:a16="http://schemas.microsoft.com/office/drawing/2014/main" id="{2E616D76-2D75-C220-3644-9605142806AD}"/>
                </a:ext>
              </a:extLst>
            </p:cNvPr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4703;p64">
              <a:extLst>
                <a:ext uri="{FF2B5EF4-FFF2-40B4-BE49-F238E27FC236}">
                  <a16:creationId xmlns:a16="http://schemas.microsoft.com/office/drawing/2014/main" id="{FBEE8B2C-EB2B-9701-0F71-F4F0E9161FC9}"/>
                </a:ext>
              </a:extLst>
            </p:cNvPr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4704;p64">
              <a:extLst>
                <a:ext uri="{FF2B5EF4-FFF2-40B4-BE49-F238E27FC236}">
                  <a16:creationId xmlns:a16="http://schemas.microsoft.com/office/drawing/2014/main" id="{A695E18F-B6E7-8BFE-594C-083366DEB16E}"/>
                </a:ext>
              </a:extLst>
            </p:cNvPr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4705;p64">
              <a:extLst>
                <a:ext uri="{FF2B5EF4-FFF2-40B4-BE49-F238E27FC236}">
                  <a16:creationId xmlns:a16="http://schemas.microsoft.com/office/drawing/2014/main" id="{76B96295-34F1-4B13-DCA1-26CB47762E28}"/>
                </a:ext>
              </a:extLst>
            </p:cNvPr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4706;p64">
              <a:extLst>
                <a:ext uri="{FF2B5EF4-FFF2-40B4-BE49-F238E27FC236}">
                  <a16:creationId xmlns:a16="http://schemas.microsoft.com/office/drawing/2014/main" id="{8FCA330A-9C16-AF21-CCD5-B29856B2990E}"/>
                </a:ext>
              </a:extLst>
            </p:cNvPr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4707;p64">
              <a:extLst>
                <a:ext uri="{FF2B5EF4-FFF2-40B4-BE49-F238E27FC236}">
                  <a16:creationId xmlns:a16="http://schemas.microsoft.com/office/drawing/2014/main" id="{70009E82-73A1-2CFD-0F3B-EE19F6B1195C}"/>
                </a:ext>
              </a:extLst>
            </p:cNvPr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4708;p64">
              <a:extLst>
                <a:ext uri="{FF2B5EF4-FFF2-40B4-BE49-F238E27FC236}">
                  <a16:creationId xmlns:a16="http://schemas.microsoft.com/office/drawing/2014/main" id="{CCD32F32-CE11-B39B-A7DA-2C327447BC96}"/>
                </a:ext>
              </a:extLst>
            </p:cNvPr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4709;p64">
              <a:extLst>
                <a:ext uri="{FF2B5EF4-FFF2-40B4-BE49-F238E27FC236}">
                  <a16:creationId xmlns:a16="http://schemas.microsoft.com/office/drawing/2014/main" id="{B32E44C9-B031-3965-122D-80D9F0FFE328}"/>
                </a:ext>
              </a:extLst>
            </p:cNvPr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4710;p64">
              <a:extLst>
                <a:ext uri="{FF2B5EF4-FFF2-40B4-BE49-F238E27FC236}">
                  <a16:creationId xmlns:a16="http://schemas.microsoft.com/office/drawing/2014/main" id="{A472D249-0222-B848-B6F2-244C350E5F48}"/>
                </a:ext>
              </a:extLst>
            </p:cNvPr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4711;p64">
              <a:extLst>
                <a:ext uri="{FF2B5EF4-FFF2-40B4-BE49-F238E27FC236}">
                  <a16:creationId xmlns:a16="http://schemas.microsoft.com/office/drawing/2014/main" id="{7B427C6F-EF08-B960-AB35-2C0F2EBC7459}"/>
                </a:ext>
              </a:extLst>
            </p:cNvPr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4712;p64">
              <a:extLst>
                <a:ext uri="{FF2B5EF4-FFF2-40B4-BE49-F238E27FC236}">
                  <a16:creationId xmlns:a16="http://schemas.microsoft.com/office/drawing/2014/main" id="{CF771570-62C0-415D-B65B-ED6C694A5B23}"/>
                </a:ext>
              </a:extLst>
            </p:cNvPr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4713;p64">
              <a:extLst>
                <a:ext uri="{FF2B5EF4-FFF2-40B4-BE49-F238E27FC236}">
                  <a16:creationId xmlns:a16="http://schemas.microsoft.com/office/drawing/2014/main" id="{8F35DED8-D3C8-69B1-E2AF-C7E1A230FEEE}"/>
                </a:ext>
              </a:extLst>
            </p:cNvPr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4714;p64">
              <a:extLst>
                <a:ext uri="{FF2B5EF4-FFF2-40B4-BE49-F238E27FC236}">
                  <a16:creationId xmlns:a16="http://schemas.microsoft.com/office/drawing/2014/main" id="{5525D439-ACE7-341F-B181-A4A3AB3B0E78}"/>
                </a:ext>
              </a:extLst>
            </p:cNvPr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4715;p64">
              <a:extLst>
                <a:ext uri="{FF2B5EF4-FFF2-40B4-BE49-F238E27FC236}">
                  <a16:creationId xmlns:a16="http://schemas.microsoft.com/office/drawing/2014/main" id="{FB5CD394-89FA-16DB-8386-E6C788752926}"/>
                </a:ext>
              </a:extLst>
            </p:cNvPr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4716;p64">
              <a:extLst>
                <a:ext uri="{FF2B5EF4-FFF2-40B4-BE49-F238E27FC236}">
                  <a16:creationId xmlns:a16="http://schemas.microsoft.com/office/drawing/2014/main" id="{C1E3A593-AF9F-0B99-CCDE-7459ED64BF8A}"/>
                </a:ext>
              </a:extLst>
            </p:cNvPr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4717;p64">
              <a:extLst>
                <a:ext uri="{FF2B5EF4-FFF2-40B4-BE49-F238E27FC236}">
                  <a16:creationId xmlns:a16="http://schemas.microsoft.com/office/drawing/2014/main" id="{2988383A-67DD-6703-FD35-5008173EFA99}"/>
                </a:ext>
              </a:extLst>
            </p:cNvPr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4718;p64">
              <a:extLst>
                <a:ext uri="{FF2B5EF4-FFF2-40B4-BE49-F238E27FC236}">
                  <a16:creationId xmlns:a16="http://schemas.microsoft.com/office/drawing/2014/main" id="{BF373DD7-D3A0-739B-BE53-90780EAB6C95}"/>
                </a:ext>
              </a:extLst>
            </p:cNvPr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4719;p64">
              <a:extLst>
                <a:ext uri="{FF2B5EF4-FFF2-40B4-BE49-F238E27FC236}">
                  <a16:creationId xmlns:a16="http://schemas.microsoft.com/office/drawing/2014/main" id="{DE275246-D611-1EED-35B3-5BEDB227657A}"/>
                </a:ext>
              </a:extLst>
            </p:cNvPr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4720;p64">
              <a:extLst>
                <a:ext uri="{FF2B5EF4-FFF2-40B4-BE49-F238E27FC236}">
                  <a16:creationId xmlns:a16="http://schemas.microsoft.com/office/drawing/2014/main" id="{E9CF6F8C-E6F4-E6F9-7120-44BD3BE0C165}"/>
                </a:ext>
              </a:extLst>
            </p:cNvPr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4721;p64">
              <a:extLst>
                <a:ext uri="{FF2B5EF4-FFF2-40B4-BE49-F238E27FC236}">
                  <a16:creationId xmlns:a16="http://schemas.microsoft.com/office/drawing/2014/main" id="{392E02D6-C7B6-5ABE-AED1-B2C913683E51}"/>
                </a:ext>
              </a:extLst>
            </p:cNvPr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4722;p64">
              <a:extLst>
                <a:ext uri="{FF2B5EF4-FFF2-40B4-BE49-F238E27FC236}">
                  <a16:creationId xmlns:a16="http://schemas.microsoft.com/office/drawing/2014/main" id="{246A233A-8BB3-4439-63FB-27B0330E30AA}"/>
                </a:ext>
              </a:extLst>
            </p:cNvPr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4723;p64">
              <a:extLst>
                <a:ext uri="{FF2B5EF4-FFF2-40B4-BE49-F238E27FC236}">
                  <a16:creationId xmlns:a16="http://schemas.microsoft.com/office/drawing/2014/main" id="{F1CB0B4C-26F2-1836-F4B9-0CDBBF0E9F84}"/>
                </a:ext>
              </a:extLst>
            </p:cNvPr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4724;p64">
              <a:extLst>
                <a:ext uri="{FF2B5EF4-FFF2-40B4-BE49-F238E27FC236}">
                  <a16:creationId xmlns:a16="http://schemas.microsoft.com/office/drawing/2014/main" id="{CA920546-01FE-F8DE-811C-EE77D90F1F1C}"/>
                </a:ext>
              </a:extLst>
            </p:cNvPr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4725;p64">
              <a:extLst>
                <a:ext uri="{FF2B5EF4-FFF2-40B4-BE49-F238E27FC236}">
                  <a16:creationId xmlns:a16="http://schemas.microsoft.com/office/drawing/2014/main" id="{79DF1633-6169-F05E-F6B7-7A2833B8C881}"/>
                </a:ext>
              </a:extLst>
            </p:cNvPr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4726;p64">
              <a:extLst>
                <a:ext uri="{FF2B5EF4-FFF2-40B4-BE49-F238E27FC236}">
                  <a16:creationId xmlns:a16="http://schemas.microsoft.com/office/drawing/2014/main" id="{5E84EB6D-135D-5E8A-A8C9-B4C7085D5554}"/>
                </a:ext>
              </a:extLst>
            </p:cNvPr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4727;p64">
              <a:extLst>
                <a:ext uri="{FF2B5EF4-FFF2-40B4-BE49-F238E27FC236}">
                  <a16:creationId xmlns:a16="http://schemas.microsoft.com/office/drawing/2014/main" id="{4D8BA6DA-927D-C319-CA56-A0B6AABCF9B1}"/>
                </a:ext>
              </a:extLst>
            </p:cNvPr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4728;p64">
              <a:extLst>
                <a:ext uri="{FF2B5EF4-FFF2-40B4-BE49-F238E27FC236}">
                  <a16:creationId xmlns:a16="http://schemas.microsoft.com/office/drawing/2014/main" id="{406FB26F-1C46-F67B-E45A-32B165FF1D74}"/>
                </a:ext>
              </a:extLst>
            </p:cNvPr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4729;p64">
              <a:extLst>
                <a:ext uri="{FF2B5EF4-FFF2-40B4-BE49-F238E27FC236}">
                  <a16:creationId xmlns:a16="http://schemas.microsoft.com/office/drawing/2014/main" id="{DCCB7FBE-C4D7-4E55-35A5-DF4253D0D479}"/>
                </a:ext>
              </a:extLst>
            </p:cNvPr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4730;p64">
              <a:extLst>
                <a:ext uri="{FF2B5EF4-FFF2-40B4-BE49-F238E27FC236}">
                  <a16:creationId xmlns:a16="http://schemas.microsoft.com/office/drawing/2014/main" id="{D6DC7702-5003-6AAB-C6D7-F107D64CC596}"/>
                </a:ext>
              </a:extLst>
            </p:cNvPr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4731;p64">
              <a:extLst>
                <a:ext uri="{FF2B5EF4-FFF2-40B4-BE49-F238E27FC236}">
                  <a16:creationId xmlns:a16="http://schemas.microsoft.com/office/drawing/2014/main" id="{7F5B64E9-F735-54EC-4794-B6290FA509F1}"/>
                </a:ext>
              </a:extLst>
            </p:cNvPr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4732;p64">
              <a:extLst>
                <a:ext uri="{FF2B5EF4-FFF2-40B4-BE49-F238E27FC236}">
                  <a16:creationId xmlns:a16="http://schemas.microsoft.com/office/drawing/2014/main" id="{C6981D3B-FD30-27C7-6732-1E0B51191AF2}"/>
                </a:ext>
              </a:extLst>
            </p:cNvPr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4733;p64">
              <a:extLst>
                <a:ext uri="{FF2B5EF4-FFF2-40B4-BE49-F238E27FC236}">
                  <a16:creationId xmlns:a16="http://schemas.microsoft.com/office/drawing/2014/main" id="{FF7BC180-9BFF-A149-F4FD-6C43600A44F5}"/>
                </a:ext>
              </a:extLst>
            </p:cNvPr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4734;p64">
              <a:extLst>
                <a:ext uri="{FF2B5EF4-FFF2-40B4-BE49-F238E27FC236}">
                  <a16:creationId xmlns:a16="http://schemas.microsoft.com/office/drawing/2014/main" id="{38939388-07FD-C923-E954-11B25FA9EE9B}"/>
                </a:ext>
              </a:extLst>
            </p:cNvPr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4735;p64">
              <a:extLst>
                <a:ext uri="{FF2B5EF4-FFF2-40B4-BE49-F238E27FC236}">
                  <a16:creationId xmlns:a16="http://schemas.microsoft.com/office/drawing/2014/main" id="{21BC4966-7546-6659-DEE9-6FA1419F2522}"/>
                </a:ext>
              </a:extLst>
            </p:cNvPr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4736;p64">
              <a:extLst>
                <a:ext uri="{FF2B5EF4-FFF2-40B4-BE49-F238E27FC236}">
                  <a16:creationId xmlns:a16="http://schemas.microsoft.com/office/drawing/2014/main" id="{89F3AB66-F0CC-88F6-E51F-F4C5D8BF660F}"/>
                </a:ext>
              </a:extLst>
            </p:cNvPr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4737;p64">
              <a:extLst>
                <a:ext uri="{FF2B5EF4-FFF2-40B4-BE49-F238E27FC236}">
                  <a16:creationId xmlns:a16="http://schemas.microsoft.com/office/drawing/2014/main" id="{0AB2C3E3-CD11-995E-10D4-ABEB3D6CA1D5}"/>
                </a:ext>
              </a:extLst>
            </p:cNvPr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4738;p64">
              <a:extLst>
                <a:ext uri="{FF2B5EF4-FFF2-40B4-BE49-F238E27FC236}">
                  <a16:creationId xmlns:a16="http://schemas.microsoft.com/office/drawing/2014/main" id="{0445336C-A4DB-7FBC-7C1C-B66C9E007CA0}"/>
                </a:ext>
              </a:extLst>
            </p:cNvPr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4739;p64">
              <a:extLst>
                <a:ext uri="{FF2B5EF4-FFF2-40B4-BE49-F238E27FC236}">
                  <a16:creationId xmlns:a16="http://schemas.microsoft.com/office/drawing/2014/main" id="{E5F75393-404C-A544-9EA4-FA816EB6F0A0}"/>
                </a:ext>
              </a:extLst>
            </p:cNvPr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4740;p64">
              <a:extLst>
                <a:ext uri="{FF2B5EF4-FFF2-40B4-BE49-F238E27FC236}">
                  <a16:creationId xmlns:a16="http://schemas.microsoft.com/office/drawing/2014/main" id="{3D923221-5B97-1D71-3AA7-B3F530E18E2B}"/>
                </a:ext>
              </a:extLst>
            </p:cNvPr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4741;p64">
              <a:extLst>
                <a:ext uri="{FF2B5EF4-FFF2-40B4-BE49-F238E27FC236}">
                  <a16:creationId xmlns:a16="http://schemas.microsoft.com/office/drawing/2014/main" id="{276BD821-1F1C-D6BA-B60F-44CA00FA839C}"/>
                </a:ext>
              </a:extLst>
            </p:cNvPr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4742;p64">
              <a:extLst>
                <a:ext uri="{FF2B5EF4-FFF2-40B4-BE49-F238E27FC236}">
                  <a16:creationId xmlns:a16="http://schemas.microsoft.com/office/drawing/2014/main" id="{BF529BC4-C439-9C15-D06A-A9CFAB787AAD}"/>
                </a:ext>
              </a:extLst>
            </p:cNvPr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4743;p64">
              <a:extLst>
                <a:ext uri="{FF2B5EF4-FFF2-40B4-BE49-F238E27FC236}">
                  <a16:creationId xmlns:a16="http://schemas.microsoft.com/office/drawing/2014/main" id="{E5D632F7-3D0A-187D-8148-06C71B046A1C}"/>
                </a:ext>
              </a:extLst>
            </p:cNvPr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4744;p64">
              <a:extLst>
                <a:ext uri="{FF2B5EF4-FFF2-40B4-BE49-F238E27FC236}">
                  <a16:creationId xmlns:a16="http://schemas.microsoft.com/office/drawing/2014/main" id="{F1F6BAFE-0708-C13C-C2A7-D725A94A9732}"/>
                </a:ext>
              </a:extLst>
            </p:cNvPr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4745;p64">
              <a:extLst>
                <a:ext uri="{FF2B5EF4-FFF2-40B4-BE49-F238E27FC236}">
                  <a16:creationId xmlns:a16="http://schemas.microsoft.com/office/drawing/2014/main" id="{282ED9EC-B526-D1E6-8BBD-969F9452D596}"/>
                </a:ext>
              </a:extLst>
            </p:cNvPr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4746;p64">
              <a:extLst>
                <a:ext uri="{FF2B5EF4-FFF2-40B4-BE49-F238E27FC236}">
                  <a16:creationId xmlns:a16="http://schemas.microsoft.com/office/drawing/2014/main" id="{BBCFA0BD-D3B6-8CE1-E8BD-5BD60CB3B628}"/>
                </a:ext>
              </a:extLst>
            </p:cNvPr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4747;p64">
              <a:extLst>
                <a:ext uri="{FF2B5EF4-FFF2-40B4-BE49-F238E27FC236}">
                  <a16:creationId xmlns:a16="http://schemas.microsoft.com/office/drawing/2014/main" id="{B5FC13B7-4258-8EB0-6C26-AB3ABECD7BB1}"/>
                </a:ext>
              </a:extLst>
            </p:cNvPr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4748;p64">
              <a:extLst>
                <a:ext uri="{FF2B5EF4-FFF2-40B4-BE49-F238E27FC236}">
                  <a16:creationId xmlns:a16="http://schemas.microsoft.com/office/drawing/2014/main" id="{2A1230C5-C17E-4C69-21B7-A243A553A6DF}"/>
                </a:ext>
              </a:extLst>
            </p:cNvPr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4749;p64">
              <a:extLst>
                <a:ext uri="{FF2B5EF4-FFF2-40B4-BE49-F238E27FC236}">
                  <a16:creationId xmlns:a16="http://schemas.microsoft.com/office/drawing/2014/main" id="{D5E94722-FDE6-7D2A-6992-61568A4E7966}"/>
                </a:ext>
              </a:extLst>
            </p:cNvPr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4750;p64">
              <a:extLst>
                <a:ext uri="{FF2B5EF4-FFF2-40B4-BE49-F238E27FC236}">
                  <a16:creationId xmlns:a16="http://schemas.microsoft.com/office/drawing/2014/main" id="{A6D09EE5-91A8-E511-64DA-5F8875744A64}"/>
                </a:ext>
              </a:extLst>
            </p:cNvPr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4751;p64">
              <a:extLst>
                <a:ext uri="{FF2B5EF4-FFF2-40B4-BE49-F238E27FC236}">
                  <a16:creationId xmlns:a16="http://schemas.microsoft.com/office/drawing/2014/main" id="{4D5424D6-4929-B9D8-DEBC-9BA2385643F0}"/>
                </a:ext>
              </a:extLst>
            </p:cNvPr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4752;p64">
              <a:extLst>
                <a:ext uri="{FF2B5EF4-FFF2-40B4-BE49-F238E27FC236}">
                  <a16:creationId xmlns:a16="http://schemas.microsoft.com/office/drawing/2014/main" id="{7792FC57-AAF2-9174-BE50-6EB23883CAB3}"/>
                </a:ext>
              </a:extLst>
            </p:cNvPr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4753;p64">
              <a:extLst>
                <a:ext uri="{FF2B5EF4-FFF2-40B4-BE49-F238E27FC236}">
                  <a16:creationId xmlns:a16="http://schemas.microsoft.com/office/drawing/2014/main" id="{3242B592-88FA-3744-9629-45972DE42EF1}"/>
                </a:ext>
              </a:extLst>
            </p:cNvPr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4754;p64">
              <a:extLst>
                <a:ext uri="{FF2B5EF4-FFF2-40B4-BE49-F238E27FC236}">
                  <a16:creationId xmlns:a16="http://schemas.microsoft.com/office/drawing/2014/main" id="{7171C05F-0960-2FD7-CC18-177F11597F81}"/>
                </a:ext>
              </a:extLst>
            </p:cNvPr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4755;p64">
              <a:extLst>
                <a:ext uri="{FF2B5EF4-FFF2-40B4-BE49-F238E27FC236}">
                  <a16:creationId xmlns:a16="http://schemas.microsoft.com/office/drawing/2014/main" id="{F57F7D4C-EB7C-3872-3E35-BB806CAE45E7}"/>
                </a:ext>
              </a:extLst>
            </p:cNvPr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4756;p64">
              <a:extLst>
                <a:ext uri="{FF2B5EF4-FFF2-40B4-BE49-F238E27FC236}">
                  <a16:creationId xmlns:a16="http://schemas.microsoft.com/office/drawing/2014/main" id="{9AE56824-7093-605A-00F7-5AE782449F62}"/>
                </a:ext>
              </a:extLst>
            </p:cNvPr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4757;p64">
              <a:extLst>
                <a:ext uri="{FF2B5EF4-FFF2-40B4-BE49-F238E27FC236}">
                  <a16:creationId xmlns:a16="http://schemas.microsoft.com/office/drawing/2014/main" id="{8988EF41-D259-9AFC-1BED-1D01EA5ADE56}"/>
                </a:ext>
              </a:extLst>
            </p:cNvPr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4758;p64">
              <a:extLst>
                <a:ext uri="{FF2B5EF4-FFF2-40B4-BE49-F238E27FC236}">
                  <a16:creationId xmlns:a16="http://schemas.microsoft.com/office/drawing/2014/main" id="{C9335DD2-74C9-4A99-E0DA-19A468C66E23}"/>
                </a:ext>
              </a:extLst>
            </p:cNvPr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4759;p64">
              <a:extLst>
                <a:ext uri="{FF2B5EF4-FFF2-40B4-BE49-F238E27FC236}">
                  <a16:creationId xmlns:a16="http://schemas.microsoft.com/office/drawing/2014/main" id="{E20F2E02-24D7-E40D-F0F4-92924007AC2A}"/>
                </a:ext>
              </a:extLst>
            </p:cNvPr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4760;p64">
              <a:extLst>
                <a:ext uri="{FF2B5EF4-FFF2-40B4-BE49-F238E27FC236}">
                  <a16:creationId xmlns:a16="http://schemas.microsoft.com/office/drawing/2014/main" id="{DF7846E5-926A-AE08-D214-D1C46B496832}"/>
                </a:ext>
              </a:extLst>
            </p:cNvPr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4761;p64">
              <a:extLst>
                <a:ext uri="{FF2B5EF4-FFF2-40B4-BE49-F238E27FC236}">
                  <a16:creationId xmlns:a16="http://schemas.microsoft.com/office/drawing/2014/main" id="{B8BE4ECC-45E3-1340-74FD-3E3C71852A67}"/>
                </a:ext>
              </a:extLst>
            </p:cNvPr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4762;p64">
              <a:extLst>
                <a:ext uri="{FF2B5EF4-FFF2-40B4-BE49-F238E27FC236}">
                  <a16:creationId xmlns:a16="http://schemas.microsoft.com/office/drawing/2014/main" id="{D00D7CB9-2748-01DA-4A20-7F3B71E9638E}"/>
                </a:ext>
              </a:extLst>
            </p:cNvPr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4763;p64">
              <a:extLst>
                <a:ext uri="{FF2B5EF4-FFF2-40B4-BE49-F238E27FC236}">
                  <a16:creationId xmlns:a16="http://schemas.microsoft.com/office/drawing/2014/main" id="{A777F3A0-EB6C-EBAD-148B-10011B1CAA8E}"/>
                </a:ext>
              </a:extLst>
            </p:cNvPr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4764;p64">
              <a:extLst>
                <a:ext uri="{FF2B5EF4-FFF2-40B4-BE49-F238E27FC236}">
                  <a16:creationId xmlns:a16="http://schemas.microsoft.com/office/drawing/2014/main" id="{1E571D82-C3B5-B575-468C-961C9BF3AD1E}"/>
                </a:ext>
              </a:extLst>
            </p:cNvPr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4765;p64">
              <a:extLst>
                <a:ext uri="{FF2B5EF4-FFF2-40B4-BE49-F238E27FC236}">
                  <a16:creationId xmlns:a16="http://schemas.microsoft.com/office/drawing/2014/main" id="{20F7F944-6376-0214-4852-E0843F3072D2}"/>
                </a:ext>
              </a:extLst>
            </p:cNvPr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088200" y="2423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Wiring Diagram</a:t>
            </a:r>
            <a:endParaRPr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2BD213-99CE-023E-9C57-3F1B8A44B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11" y="1639018"/>
            <a:ext cx="5473303" cy="35044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0A58E59A-B817-717B-E27F-36C1BED8B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725B89BF-9E30-87A6-A69D-2FB591F9C74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088200" y="2423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Project Setup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43250-D156-9D41-5FA5-A7F3E7FD62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35679" y="1639019"/>
            <a:ext cx="4672641" cy="35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7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130106"/>
            <a:ext cx="1679127" cy="1526171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542" y="55385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58483" y="1957973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825976" y="2533973"/>
            <a:ext cx="6901132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 Connect the HC-SR04 sensor to the Arduino.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Set up Arduino IoT Cloud, create a "Thing", and define the distance variable.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 Use a Gauge widget on the cloud dashboard to display real-time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4: Monitor the water levels remotely via the IoT cloud.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Real-Time Monitoring and Dashboard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Gauge Widget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Real-Time Data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Accessibility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Displays water level as a visual indicator.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Updated continuously on the cloud dashboard.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Remote access through the IoT cloud interface.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45280C1D-9B50-62DA-4018-154620562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3F1A3C87-8ADB-CF99-BA70-F5EDB3B5D37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088200" y="242388"/>
            <a:ext cx="4048580" cy="1006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Old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30014-4028-2B02-9553-B7E8ABB8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5107" y="1416890"/>
            <a:ext cx="6093785" cy="284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0501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611</Words>
  <Application>Microsoft Office PowerPoint</Application>
  <PresentationFormat>On-screen Show (16:9)</PresentationFormat>
  <Paragraphs>78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Barlow Semi Condensed</vt:lpstr>
      <vt:lpstr>Fjalla One</vt:lpstr>
      <vt:lpstr>Times New Roman</vt:lpstr>
      <vt:lpstr>Barlow Semi Condensed Medium</vt:lpstr>
      <vt:lpstr>Technology Consulting by Slidesgo</vt:lpstr>
      <vt:lpstr>Water Level Monitoring Using HC-SR04 Sensor and Arduino IoT Cloud</vt:lpstr>
      <vt:lpstr>Abstract</vt:lpstr>
      <vt:lpstr>Objective</vt:lpstr>
      <vt:lpstr>System Components</vt:lpstr>
      <vt:lpstr>Wiring Diagram</vt:lpstr>
      <vt:lpstr>Project Setup</vt:lpstr>
      <vt:lpstr>Methodology</vt:lpstr>
      <vt:lpstr>Real-Time Monitoring and Dashboard</vt:lpstr>
      <vt:lpstr>Old Dashboard</vt:lpstr>
      <vt:lpstr>New Dashboard From MQTT</vt:lpstr>
      <vt:lpstr>Testing and Verification</vt:lpstr>
      <vt:lpstr>Benefits</vt:lpstr>
      <vt:lpstr>Challenges</vt:lpstr>
      <vt:lpstr>conclusion </vt:lpstr>
      <vt:lpstr>Flowchart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aaa88800000@gmail.com</cp:lastModifiedBy>
  <cp:revision>4</cp:revision>
  <dcterms:modified xsi:type="dcterms:W3CDTF">2024-12-17T23:02:19Z</dcterms:modified>
</cp:coreProperties>
</file>