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304" r:id="rId3"/>
    <p:sldId id="305" r:id="rId4"/>
    <p:sldId id="258" r:id="rId5"/>
    <p:sldId id="259" r:id="rId6"/>
    <p:sldId id="306" r:id="rId7"/>
    <p:sldId id="260" r:id="rId8"/>
    <p:sldId id="261" r:id="rId9"/>
    <p:sldId id="307" r:id="rId10"/>
    <p:sldId id="314" r:id="rId11"/>
    <p:sldId id="270" r:id="rId12"/>
    <p:sldId id="308" r:id="rId13"/>
    <p:sldId id="309" r:id="rId14"/>
    <p:sldId id="310" r:id="rId15"/>
    <p:sldId id="312" r:id="rId16"/>
    <p:sldId id="311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281AD-AA74-4366-8E37-F739616976D3}" v="1" dt="2024-12-15T20:36:47.546"/>
  </p1510:revLst>
</p1510:revInfo>
</file>

<file path=ppt/tableStyles.xml><?xml version="1.0" encoding="utf-8"?>
<a:tblStyleLst xmlns:a="http://schemas.openxmlformats.org/drawingml/2006/main" def="{5C6706C5-AD06-402D-B2AB-77324AEE5269}">
  <a:tblStyle styleId="{5C6706C5-AD06-402D-B2AB-77324AEE5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a88800000@gmail.com" userId="de4412c79163b38a" providerId="LiveId" clId="{B4A281AD-AA74-4366-8E37-F739616976D3}"/>
    <pc:docChg chg="undo custSel addSld delSld modSld">
      <pc:chgData name="aaa88800000@gmail.com" userId="de4412c79163b38a" providerId="LiveId" clId="{B4A281AD-AA74-4366-8E37-F739616976D3}" dt="2024-12-15T20:52:16.064" v="146" actId="20577"/>
      <pc:docMkLst>
        <pc:docMk/>
      </pc:docMkLst>
      <pc:sldChg chg="modSp mod">
        <pc:chgData name="aaa88800000@gmail.com" userId="de4412c79163b38a" providerId="LiveId" clId="{B4A281AD-AA74-4366-8E37-F739616976D3}" dt="2024-12-15T20:52:16.064" v="146" actId="20577"/>
        <pc:sldMkLst>
          <pc:docMk/>
          <pc:sldMk cId="2115730977" sldId="304"/>
        </pc:sldMkLst>
        <pc:spChg chg="mod">
          <ac:chgData name="aaa88800000@gmail.com" userId="de4412c79163b38a" providerId="LiveId" clId="{B4A281AD-AA74-4366-8E37-F739616976D3}" dt="2024-12-15T20:52:16.064" v="146" actId="20577"/>
          <ac:spMkLst>
            <pc:docMk/>
            <pc:sldMk cId="2115730977" sldId="304"/>
            <ac:spMk id="2733" creationId="{DAC834C6-C669-90B2-A848-7C0E862F0263}"/>
          </ac:spMkLst>
        </pc:spChg>
      </pc:sldChg>
      <pc:sldChg chg="modSp mod">
        <pc:chgData name="aaa88800000@gmail.com" userId="de4412c79163b38a" providerId="LiveId" clId="{B4A281AD-AA74-4366-8E37-F739616976D3}" dt="2024-12-15T20:34:13.826" v="97" actId="20577"/>
        <pc:sldMkLst>
          <pc:docMk/>
          <pc:sldMk cId="3454705017" sldId="307"/>
        </pc:sldMkLst>
        <pc:spChg chg="mod">
          <ac:chgData name="aaa88800000@gmail.com" userId="de4412c79163b38a" providerId="LiveId" clId="{B4A281AD-AA74-4366-8E37-F739616976D3}" dt="2024-12-15T20:34:13.826" v="97" actId="20577"/>
          <ac:spMkLst>
            <pc:docMk/>
            <pc:sldMk cId="3454705017" sldId="307"/>
            <ac:spMk id="2156" creationId="{3F1A3C87-8ADB-CF99-BA70-F5EDB3B5D373}"/>
          </ac:spMkLst>
        </pc:spChg>
      </pc:sldChg>
      <pc:sldChg chg="modSp new del mod">
        <pc:chgData name="aaa88800000@gmail.com" userId="de4412c79163b38a" providerId="LiveId" clId="{B4A281AD-AA74-4366-8E37-F739616976D3}" dt="2024-12-15T20:33:16.687" v="54" actId="2696"/>
        <pc:sldMkLst>
          <pc:docMk/>
          <pc:sldMk cId="1598009267" sldId="313"/>
        </pc:sldMkLst>
        <pc:spChg chg="mod">
          <ac:chgData name="aaa88800000@gmail.com" userId="de4412c79163b38a" providerId="LiveId" clId="{B4A281AD-AA74-4366-8E37-F739616976D3}" dt="2024-12-15T20:32:40.261" v="52" actId="14100"/>
          <ac:spMkLst>
            <pc:docMk/>
            <pc:sldMk cId="1598009267" sldId="313"/>
            <ac:spMk id="2" creationId="{0ECC99AB-F11B-521B-95B3-4F05ABEED786}"/>
          </ac:spMkLst>
        </pc:spChg>
      </pc:sldChg>
      <pc:sldChg chg="addSp delSp modSp add mod">
        <pc:chgData name="aaa88800000@gmail.com" userId="de4412c79163b38a" providerId="LiveId" clId="{B4A281AD-AA74-4366-8E37-F739616976D3}" dt="2024-12-15T20:37:24.900" v="128" actId="1076"/>
        <pc:sldMkLst>
          <pc:docMk/>
          <pc:sldMk cId="2801407078" sldId="314"/>
        </pc:sldMkLst>
        <pc:spChg chg="mod">
          <ac:chgData name="aaa88800000@gmail.com" userId="de4412c79163b38a" providerId="LiveId" clId="{B4A281AD-AA74-4366-8E37-F739616976D3}" dt="2024-12-15T20:34:41.504" v="115" actId="20577"/>
          <ac:spMkLst>
            <pc:docMk/>
            <pc:sldMk cId="2801407078" sldId="314"/>
            <ac:spMk id="2156" creationId="{F3876C5B-1C55-749A-DACF-C97095548C15}"/>
          </ac:spMkLst>
        </pc:spChg>
        <pc:picChg chg="add mod">
          <ac:chgData name="aaa88800000@gmail.com" userId="de4412c79163b38a" providerId="LiveId" clId="{B4A281AD-AA74-4366-8E37-F739616976D3}" dt="2024-12-15T20:37:24.900" v="128" actId="1076"/>
          <ac:picMkLst>
            <pc:docMk/>
            <pc:sldMk cId="2801407078" sldId="314"/>
            <ac:picMk id="3" creationId="{0F112BAD-0F4E-C734-568C-FFD8333351B4}"/>
          </ac:picMkLst>
        </pc:picChg>
        <pc:picChg chg="del">
          <ac:chgData name="aaa88800000@gmail.com" userId="de4412c79163b38a" providerId="LiveId" clId="{B4A281AD-AA74-4366-8E37-F739616976D3}" dt="2024-12-15T20:34:52.760" v="116" actId="478"/>
          <ac:picMkLst>
            <pc:docMk/>
            <pc:sldMk cId="2801407078" sldId="314"/>
            <ac:picMk id="7" creationId="{D5D81B51-01FC-4972-08BD-E25A2508D0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7818A5A-74D6-A465-4BBC-5677C47D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BD8B68AB-BB71-67C2-DA39-593608BC2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8F286321-140A-4096-A52E-7CAE9FDEF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8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3AF2AF4B-F509-CD81-2A3D-01B5668B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59C29144-A1D2-44F4-102A-1DBDB15D4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E69451E0-BCE2-B64A-11C7-512303CC55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251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3B07CED8-4CD1-C115-008D-C024463C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C02AF4C1-E030-C0C5-FA36-065FCFA50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8D6A8736-41A0-E183-B97F-B3BE79030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5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2E59C8E7-37DA-4532-7BCB-0D39C779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61ADA34C-942C-2B2B-F6F8-B0DABD99A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D032EC11-EB9B-814D-9084-E1ADB5DA3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48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A5FFFAA9-2649-A2F7-4544-D75774BB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00E337DF-F91C-32EC-B4EB-D3519F276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60EB0B9F-69C1-1A0E-5EFA-9556F9772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7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A634CF5E-39F5-7E9F-6E78-E9DFFC97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FB5E309D-88B9-361E-C84C-24050A3B6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F3674FF3-A8D9-7071-E38D-27EE28729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1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4D86255-FB5B-6B32-CD59-7FE1A36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BC0F1DA6-1ABA-3D3B-26F6-C43A94FC5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E93E2694-A64D-82C0-50B6-623CE9A76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63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4FCEE0FC-9794-AE7B-5B7C-E036DB1B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929F4478-91A0-40B3-D773-7FE313F24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379F7FC-9248-0425-47C1-248ACF49E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1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ontrollerslab.com/" TargetMode="External"/><Relationship Id="rId2" Type="http://schemas.openxmlformats.org/officeDocument/2006/relationships/hyperlink" Target="https://www.electroniclinic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jecthub.arduino.cc/martinius96/water-level-monitor-arduino-esp8266-esp32-sigfox-21ede7" TargetMode="External"/><Relationship Id="rId4" Type="http://schemas.openxmlformats.org/officeDocument/2006/relationships/hyperlink" Target="https://github.com/chatterjee-rohan/Automated-Water-Level-Monitor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950114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13818" y="950114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Water Level Monitoring Using HC-SR04 Sensor and Arduino IoT Cloud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713818" y="1846214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A Real-Time Monitoring Solution for Water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0B101-E7EF-DFAD-CFD2-77E3AE75AC78}"/>
              </a:ext>
            </a:extLst>
          </p:cNvPr>
          <p:cNvSpPr txBox="1"/>
          <p:nvPr/>
        </p:nvSpPr>
        <p:spPr>
          <a:xfrm>
            <a:off x="5900468" y="2742314"/>
            <a:ext cx="2449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Rayan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alshubli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221423496 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mansour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221433714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Suervision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Dr.abdullah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albuali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B6005823-2B69-B7AC-7EFA-4AC6D4E9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F3876C5B-1C55-749A-DACF-C97095548C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19922" y="242388"/>
            <a:ext cx="6497444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 Dashboard using </a:t>
            </a:r>
            <a:r>
              <a:rPr lang="en-US" sz="4400" dirty="0" err="1"/>
              <a:t>mqtt</a:t>
            </a:r>
            <a:r>
              <a:rPr lang="en-US" sz="4400" dirty="0"/>
              <a:t> explorer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112BAD-0F4E-C734-568C-FFD83333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85" y="1652424"/>
            <a:ext cx="6980030" cy="28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Verification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785956" y="1404074"/>
            <a:ext cx="296399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Verified that the distance variable was updated correctly in the dashboard.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105247" y="1404074"/>
            <a:ext cx="296399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Gauge updated dynamically, reflecting water level changes in real-time.</a:t>
            </a: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73009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Gauge displayed updated values as water levels changed.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429920" y="3827284"/>
            <a:ext cx="270863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Successful data transmission from the sensor to the cloud and dashboard.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22774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84468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86500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17B1C-F9F9-2B41-DF61-B080C30512F3}"/>
              </a:ext>
            </a:extLst>
          </p:cNvPr>
          <p:cNvSpPr/>
          <p:nvPr/>
        </p:nvSpPr>
        <p:spPr>
          <a:xfrm>
            <a:off x="1381424" y="1072730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/>
              <a:t>Real-Time Data Updates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C2BE4-F847-F861-22F6-2B65B05B0439}"/>
              </a:ext>
            </a:extLst>
          </p:cNvPr>
          <p:cNvSpPr/>
          <p:nvPr/>
        </p:nvSpPr>
        <p:spPr>
          <a:xfrm>
            <a:off x="5004163" y="1052020"/>
            <a:ext cx="23903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/>
              <a:t>Real-Time Monitoring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841FB710-2A04-2073-BAF3-749F6376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03CC87DF-72DD-3DF4-45E5-B87534D97761}"/>
              </a:ext>
            </a:extLst>
          </p:cNvPr>
          <p:cNvSpPr/>
          <p:nvPr/>
        </p:nvSpPr>
        <p:spPr>
          <a:xfrm>
            <a:off x="3420010" y="1353312"/>
            <a:ext cx="2473800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F9C5389C-AADB-25BF-6CDC-53F67B360D85}"/>
              </a:ext>
            </a:extLst>
          </p:cNvPr>
          <p:cNvSpPr/>
          <p:nvPr/>
        </p:nvSpPr>
        <p:spPr>
          <a:xfrm>
            <a:off x="6053309" y="1353312"/>
            <a:ext cx="2473801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823B1225-6485-E5ED-59F0-877FADF4F538}"/>
              </a:ext>
            </a:extLst>
          </p:cNvPr>
          <p:cNvSpPr/>
          <p:nvPr/>
        </p:nvSpPr>
        <p:spPr>
          <a:xfrm>
            <a:off x="786710" y="1353312"/>
            <a:ext cx="2473800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E7BCC2DD-0B5E-2E07-6C92-0CAFCB121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D719FECE-BA4F-2BF2-5F89-2D8213E537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660" y="1609345"/>
            <a:ext cx="2184000" cy="96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Storage &amp; Analysis</a:t>
            </a:r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D07727E8-1159-5D3E-F2CA-CAE0C06605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44660" y="2599514"/>
            <a:ext cx="2184000" cy="1331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Historical data storage for tracking trends and future analysis.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>
            <a:extLst>
              <a:ext uri="{FF2B5EF4-FFF2-40B4-BE49-F238E27FC236}">
                <a16:creationId xmlns:a16="http://schemas.microsoft.com/office/drawing/2014/main" id="{D818C736-AD27-27B4-E71E-49D8CFB1A7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77960" y="1609344"/>
            <a:ext cx="2184000" cy="78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Interactivity</a:t>
            </a:r>
          </a:p>
        </p:txBody>
      </p:sp>
      <p:sp>
        <p:nvSpPr>
          <p:cNvPr id="3153" name="Google Shape;3153;p53">
            <a:extLst>
              <a:ext uri="{FF2B5EF4-FFF2-40B4-BE49-F238E27FC236}">
                <a16:creationId xmlns:a16="http://schemas.microsoft.com/office/drawing/2014/main" id="{064ACA91-9325-CC6C-ED85-DD3A4B40290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18460" y="2599514"/>
            <a:ext cx="2184000" cy="1329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Immediate action based on the water level displayed on the Gauge.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>
            <a:extLst>
              <a:ext uri="{FF2B5EF4-FFF2-40B4-BE49-F238E27FC236}">
                <a16:creationId xmlns:a16="http://schemas.microsoft.com/office/drawing/2014/main" id="{E7C79877-72C3-8AAB-8D85-9878A18EF48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11360" y="1609344"/>
            <a:ext cx="2089284" cy="186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Monitoring &amp; Visualization</a:t>
            </a:r>
            <a:endParaRPr dirty="0"/>
          </a:p>
        </p:txBody>
      </p:sp>
      <p:sp>
        <p:nvSpPr>
          <p:cNvPr id="3155" name="Google Shape;3155;p53">
            <a:extLst>
              <a:ext uri="{FF2B5EF4-FFF2-40B4-BE49-F238E27FC236}">
                <a16:creationId xmlns:a16="http://schemas.microsoft.com/office/drawing/2014/main" id="{A6A2E342-F73E-DD9E-699F-511D9E53C86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11360" y="2599514"/>
            <a:ext cx="1959350" cy="186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Instant updates on water levels via cloud dashboard.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3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C39A447D-9AE4-1533-8E11-7A0D429D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428B103D-C049-53C2-92BB-CEE7703479DE}"/>
              </a:ext>
            </a:extLst>
          </p:cNvPr>
          <p:cNvGrpSpPr/>
          <p:nvPr/>
        </p:nvGrpSpPr>
        <p:grpSpPr>
          <a:xfrm>
            <a:off x="455601" y="156319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38177363-92CF-D182-AE58-9B8756A11EE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F77CC7F3-31CB-DA3E-BD13-262438562CE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0D11FB4E-72BD-6ADE-529A-32234A7E918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2B66AC77-CEB3-9A2D-972F-CBA13BBD678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CA16ECD2-6EB5-7DFF-9E12-A9A1614FC34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A26CCC42-DFF7-03B4-18DF-EBF36C5220B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8BE8737B-94CB-879A-D8DF-9107CDBB175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FC216B8F-AAB1-FBE0-A945-1178470E7B04}"/>
              </a:ext>
            </a:extLst>
          </p:cNvPr>
          <p:cNvGrpSpPr/>
          <p:nvPr/>
        </p:nvGrpSpPr>
        <p:grpSpPr>
          <a:xfrm>
            <a:off x="455601" y="3541326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C1215D3B-2C5D-8C6E-D142-9E650609AE6A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2024C0D6-7531-A64F-F963-55C47BE057E2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F32FA967-073A-7906-B24B-7EB0A1AE5EB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D04CA429-336F-2327-F819-634CB82C30E7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1B070663-3A03-01F0-C271-F714653E507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4B56E515-A277-4431-D12B-D1A70B91B24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3E6D27E2-B84D-120A-E2CD-3979CE040C6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0E27DC26-6902-363C-7019-7907C759C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1229" y="175914"/>
            <a:ext cx="293220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3CAB61B9-5311-5F8B-7B24-A98F4B97A0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8162" y="1702854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Ensuring accurate data transmission from Arduino IoT Cloud to the dashboard required careful setup of variables and configuration.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1188FA72-DC37-686D-A0B4-C233A1B9ED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8162" y="141939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 Updates</a:t>
            </a:r>
            <a:endParaRPr dirty="0"/>
          </a:p>
        </p:txBody>
      </p:sp>
      <p:sp>
        <p:nvSpPr>
          <p:cNvPr id="2145" name="Google Shape;2145;p37">
            <a:extLst>
              <a:ext uri="{FF2B5EF4-FFF2-40B4-BE49-F238E27FC236}">
                <a16:creationId xmlns:a16="http://schemas.microsoft.com/office/drawing/2014/main" id="{D951F762-989B-448F-972B-974D0CD442B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388162" y="340139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Connectivity Issues</a:t>
            </a:r>
            <a:endParaRPr dirty="0"/>
          </a:p>
        </p:txBody>
      </p:sp>
      <p:sp>
        <p:nvSpPr>
          <p:cNvPr id="2146" name="Google Shape;2146;p37">
            <a:extLst>
              <a:ext uri="{FF2B5EF4-FFF2-40B4-BE49-F238E27FC236}">
                <a16:creationId xmlns:a16="http://schemas.microsoft.com/office/drawing/2014/main" id="{E377EC76-38B7-6D61-7A00-D7C8F7A3FC7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388162" y="368485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Ensuring stable and continuous Wi-Fi connection for data transmission.</a:t>
            </a: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1B483BA2-BF65-2291-3CEA-427FF8FD836B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37770" y="171199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222AAFAB-7D87-143D-2AAC-6C6002FF5A4D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37770" y="369400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3215;p57">
            <a:extLst>
              <a:ext uri="{FF2B5EF4-FFF2-40B4-BE49-F238E27FC236}">
                <a16:creationId xmlns:a16="http://schemas.microsoft.com/office/drawing/2014/main" id="{F94A14F9-76EC-C243-0A0E-5D72DB362033}"/>
              </a:ext>
            </a:extLst>
          </p:cNvPr>
          <p:cNvGrpSpPr/>
          <p:nvPr/>
        </p:nvGrpSpPr>
        <p:grpSpPr>
          <a:xfrm>
            <a:off x="4725601" y="1157265"/>
            <a:ext cx="3584753" cy="2934361"/>
            <a:chOff x="845850" y="467825"/>
            <a:chExt cx="5996575" cy="4908600"/>
          </a:xfrm>
        </p:grpSpPr>
        <p:sp>
          <p:nvSpPr>
            <p:cNvPr id="3" name="Google Shape;3216;p57">
              <a:extLst>
                <a:ext uri="{FF2B5EF4-FFF2-40B4-BE49-F238E27FC236}">
                  <a16:creationId xmlns:a16="http://schemas.microsoft.com/office/drawing/2014/main" id="{C22A7510-7141-33A0-12F1-3055C9D7BA53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17;p57">
              <a:extLst>
                <a:ext uri="{FF2B5EF4-FFF2-40B4-BE49-F238E27FC236}">
                  <a16:creationId xmlns:a16="http://schemas.microsoft.com/office/drawing/2014/main" id="{B81890E9-8C09-70AD-8554-4BC4F57B9C78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8;p57">
              <a:extLst>
                <a:ext uri="{FF2B5EF4-FFF2-40B4-BE49-F238E27FC236}">
                  <a16:creationId xmlns:a16="http://schemas.microsoft.com/office/drawing/2014/main" id="{020C7D9C-7124-A035-24B3-0D3DD06BBDA1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19;p57">
              <a:extLst>
                <a:ext uri="{FF2B5EF4-FFF2-40B4-BE49-F238E27FC236}">
                  <a16:creationId xmlns:a16="http://schemas.microsoft.com/office/drawing/2014/main" id="{621A24A0-0FAB-B225-F10C-EDEFB06B84D0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20;p57">
              <a:extLst>
                <a:ext uri="{FF2B5EF4-FFF2-40B4-BE49-F238E27FC236}">
                  <a16:creationId xmlns:a16="http://schemas.microsoft.com/office/drawing/2014/main" id="{25D6A9C9-2025-731D-F6CE-5A62466AF2DF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21;p57">
              <a:extLst>
                <a:ext uri="{FF2B5EF4-FFF2-40B4-BE49-F238E27FC236}">
                  <a16:creationId xmlns:a16="http://schemas.microsoft.com/office/drawing/2014/main" id="{367EC119-06E1-320B-C121-E54C539CF10F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2;p57">
              <a:extLst>
                <a:ext uri="{FF2B5EF4-FFF2-40B4-BE49-F238E27FC236}">
                  <a16:creationId xmlns:a16="http://schemas.microsoft.com/office/drawing/2014/main" id="{89F33C48-17E1-CF01-1E98-35B2255150B1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3;p57">
              <a:extLst>
                <a:ext uri="{FF2B5EF4-FFF2-40B4-BE49-F238E27FC236}">
                  <a16:creationId xmlns:a16="http://schemas.microsoft.com/office/drawing/2014/main" id="{D19FE97C-A86B-ABA0-A816-89120E167CB5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4;p57">
              <a:extLst>
                <a:ext uri="{FF2B5EF4-FFF2-40B4-BE49-F238E27FC236}">
                  <a16:creationId xmlns:a16="http://schemas.microsoft.com/office/drawing/2014/main" id="{8BCDA930-71A2-0681-14D0-3330B8435E21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25;p57">
              <a:extLst>
                <a:ext uri="{FF2B5EF4-FFF2-40B4-BE49-F238E27FC236}">
                  <a16:creationId xmlns:a16="http://schemas.microsoft.com/office/drawing/2014/main" id="{B057A2B2-2D87-6118-B713-CF63F5EDA0F0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26;p57">
              <a:extLst>
                <a:ext uri="{FF2B5EF4-FFF2-40B4-BE49-F238E27FC236}">
                  <a16:creationId xmlns:a16="http://schemas.microsoft.com/office/drawing/2014/main" id="{D85EA223-C640-D3A5-461B-0782D22C6242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27;p57">
              <a:extLst>
                <a:ext uri="{FF2B5EF4-FFF2-40B4-BE49-F238E27FC236}">
                  <a16:creationId xmlns:a16="http://schemas.microsoft.com/office/drawing/2014/main" id="{CBB96A1A-D599-13AF-702C-1CD8E90ABA24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8;p57">
              <a:extLst>
                <a:ext uri="{FF2B5EF4-FFF2-40B4-BE49-F238E27FC236}">
                  <a16:creationId xmlns:a16="http://schemas.microsoft.com/office/drawing/2014/main" id="{072121B8-39AD-20A2-ECEB-5F44F02A3B4D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29;p57">
              <a:extLst>
                <a:ext uri="{FF2B5EF4-FFF2-40B4-BE49-F238E27FC236}">
                  <a16:creationId xmlns:a16="http://schemas.microsoft.com/office/drawing/2014/main" id="{918B69BB-5B3F-4BF9-5127-576411FFAB1E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0;p57">
              <a:extLst>
                <a:ext uri="{FF2B5EF4-FFF2-40B4-BE49-F238E27FC236}">
                  <a16:creationId xmlns:a16="http://schemas.microsoft.com/office/drawing/2014/main" id="{C6106921-C2F7-97C2-DAFA-902D6F92E9EB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1;p57">
              <a:extLst>
                <a:ext uri="{FF2B5EF4-FFF2-40B4-BE49-F238E27FC236}">
                  <a16:creationId xmlns:a16="http://schemas.microsoft.com/office/drawing/2014/main" id="{9281547A-C18A-9BE3-C621-787191679B04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2;p57">
              <a:extLst>
                <a:ext uri="{FF2B5EF4-FFF2-40B4-BE49-F238E27FC236}">
                  <a16:creationId xmlns:a16="http://schemas.microsoft.com/office/drawing/2014/main" id="{367A0925-11B7-DFBC-36B2-114770C135AF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3;p57">
              <a:extLst>
                <a:ext uri="{FF2B5EF4-FFF2-40B4-BE49-F238E27FC236}">
                  <a16:creationId xmlns:a16="http://schemas.microsoft.com/office/drawing/2014/main" id="{0A069DE9-8620-BACA-0A2D-7FD92757DBC5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4;p57">
              <a:extLst>
                <a:ext uri="{FF2B5EF4-FFF2-40B4-BE49-F238E27FC236}">
                  <a16:creationId xmlns:a16="http://schemas.microsoft.com/office/drawing/2014/main" id="{B9A28000-599F-D287-10E4-BDA930B6E007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5;p57">
              <a:extLst>
                <a:ext uri="{FF2B5EF4-FFF2-40B4-BE49-F238E27FC236}">
                  <a16:creationId xmlns:a16="http://schemas.microsoft.com/office/drawing/2014/main" id="{CB3F9C11-493B-873F-51AF-0BDD71FFE026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36;p57">
              <a:extLst>
                <a:ext uri="{FF2B5EF4-FFF2-40B4-BE49-F238E27FC236}">
                  <a16:creationId xmlns:a16="http://schemas.microsoft.com/office/drawing/2014/main" id="{5392A181-E56A-1FE9-9787-67FA6D925D79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7;p57">
              <a:extLst>
                <a:ext uri="{FF2B5EF4-FFF2-40B4-BE49-F238E27FC236}">
                  <a16:creationId xmlns:a16="http://schemas.microsoft.com/office/drawing/2014/main" id="{16AB1530-1930-B163-6472-F2807803B76F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8;p57">
              <a:extLst>
                <a:ext uri="{FF2B5EF4-FFF2-40B4-BE49-F238E27FC236}">
                  <a16:creationId xmlns:a16="http://schemas.microsoft.com/office/drawing/2014/main" id="{2C3168E4-E5E4-7C5D-7477-8F4C3969A86B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39;p57">
              <a:extLst>
                <a:ext uri="{FF2B5EF4-FFF2-40B4-BE49-F238E27FC236}">
                  <a16:creationId xmlns:a16="http://schemas.microsoft.com/office/drawing/2014/main" id="{700075BB-B360-EF2D-F4B6-5FE31833F46E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40;p57">
              <a:extLst>
                <a:ext uri="{FF2B5EF4-FFF2-40B4-BE49-F238E27FC236}">
                  <a16:creationId xmlns:a16="http://schemas.microsoft.com/office/drawing/2014/main" id="{035E33A6-224E-4FB7-CAFD-190AD87327FD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1;p57">
              <a:extLst>
                <a:ext uri="{FF2B5EF4-FFF2-40B4-BE49-F238E27FC236}">
                  <a16:creationId xmlns:a16="http://schemas.microsoft.com/office/drawing/2014/main" id="{2C3BD0E8-628D-83B5-4AAC-1F6483C9F5FC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2;p57">
              <a:extLst>
                <a:ext uri="{FF2B5EF4-FFF2-40B4-BE49-F238E27FC236}">
                  <a16:creationId xmlns:a16="http://schemas.microsoft.com/office/drawing/2014/main" id="{9964DA8F-1EC1-0C53-AB4D-545E315FDFE0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3;p57">
              <a:extLst>
                <a:ext uri="{FF2B5EF4-FFF2-40B4-BE49-F238E27FC236}">
                  <a16:creationId xmlns:a16="http://schemas.microsoft.com/office/drawing/2014/main" id="{B29D2E9E-8FD8-BED7-D793-EE492C89EC97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4;p57">
              <a:extLst>
                <a:ext uri="{FF2B5EF4-FFF2-40B4-BE49-F238E27FC236}">
                  <a16:creationId xmlns:a16="http://schemas.microsoft.com/office/drawing/2014/main" id="{534716EF-D900-5014-D767-6006F56D8E8A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5;p57">
              <a:extLst>
                <a:ext uri="{FF2B5EF4-FFF2-40B4-BE49-F238E27FC236}">
                  <a16:creationId xmlns:a16="http://schemas.microsoft.com/office/drawing/2014/main" id="{CE5A325A-260A-EA86-2581-85BFFF234ECD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6;p57">
              <a:extLst>
                <a:ext uri="{FF2B5EF4-FFF2-40B4-BE49-F238E27FC236}">
                  <a16:creationId xmlns:a16="http://schemas.microsoft.com/office/drawing/2014/main" id="{B2C17FD1-BCF6-45E6-3EC8-48D8EEBF3A6C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;p57">
              <a:extLst>
                <a:ext uri="{FF2B5EF4-FFF2-40B4-BE49-F238E27FC236}">
                  <a16:creationId xmlns:a16="http://schemas.microsoft.com/office/drawing/2014/main" id="{8DE62E11-9B23-A83D-A76D-2B607A40E928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;p57">
              <a:extLst>
                <a:ext uri="{FF2B5EF4-FFF2-40B4-BE49-F238E27FC236}">
                  <a16:creationId xmlns:a16="http://schemas.microsoft.com/office/drawing/2014/main" id="{8961A8CE-A6AD-BD88-BE99-7209B753BDD0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9;p57">
              <a:extLst>
                <a:ext uri="{FF2B5EF4-FFF2-40B4-BE49-F238E27FC236}">
                  <a16:creationId xmlns:a16="http://schemas.microsoft.com/office/drawing/2014/main" id="{D124388F-C3B2-08FF-DFAA-333F0646048E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50;p57">
              <a:extLst>
                <a:ext uri="{FF2B5EF4-FFF2-40B4-BE49-F238E27FC236}">
                  <a16:creationId xmlns:a16="http://schemas.microsoft.com/office/drawing/2014/main" id="{90A575EB-7F8D-F83B-F106-72943C0EDB1F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51;p57">
              <a:extLst>
                <a:ext uri="{FF2B5EF4-FFF2-40B4-BE49-F238E27FC236}">
                  <a16:creationId xmlns:a16="http://schemas.microsoft.com/office/drawing/2014/main" id="{846C773F-069C-5743-F926-1A00D84DC2D7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52;p57">
              <a:extLst>
                <a:ext uri="{FF2B5EF4-FFF2-40B4-BE49-F238E27FC236}">
                  <a16:creationId xmlns:a16="http://schemas.microsoft.com/office/drawing/2014/main" id="{1ECEBE62-4FF3-0A7C-D92B-274B682A8A99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53;p57">
              <a:extLst>
                <a:ext uri="{FF2B5EF4-FFF2-40B4-BE49-F238E27FC236}">
                  <a16:creationId xmlns:a16="http://schemas.microsoft.com/office/drawing/2014/main" id="{2B08A87C-263F-9671-F1A2-EB3A5DB92FC6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54;p57">
              <a:extLst>
                <a:ext uri="{FF2B5EF4-FFF2-40B4-BE49-F238E27FC236}">
                  <a16:creationId xmlns:a16="http://schemas.microsoft.com/office/drawing/2014/main" id="{94E261C1-8A00-4D5B-CB9A-07D439405CF6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55;p57">
              <a:extLst>
                <a:ext uri="{FF2B5EF4-FFF2-40B4-BE49-F238E27FC236}">
                  <a16:creationId xmlns:a16="http://schemas.microsoft.com/office/drawing/2014/main" id="{0CFAB1FB-022A-0F1D-9769-9C84F1628ECD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56;p57">
              <a:extLst>
                <a:ext uri="{FF2B5EF4-FFF2-40B4-BE49-F238E27FC236}">
                  <a16:creationId xmlns:a16="http://schemas.microsoft.com/office/drawing/2014/main" id="{57A9E5E5-EAC4-9A48-F15D-21CC9683E123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57;p57">
              <a:extLst>
                <a:ext uri="{FF2B5EF4-FFF2-40B4-BE49-F238E27FC236}">
                  <a16:creationId xmlns:a16="http://schemas.microsoft.com/office/drawing/2014/main" id="{F37F3C70-70C6-F45E-16ED-90205E5F17A3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58;p57">
              <a:extLst>
                <a:ext uri="{FF2B5EF4-FFF2-40B4-BE49-F238E27FC236}">
                  <a16:creationId xmlns:a16="http://schemas.microsoft.com/office/drawing/2014/main" id="{F681E821-5417-CF25-678D-8511B12154C2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59;p57">
              <a:extLst>
                <a:ext uri="{FF2B5EF4-FFF2-40B4-BE49-F238E27FC236}">
                  <a16:creationId xmlns:a16="http://schemas.microsoft.com/office/drawing/2014/main" id="{799AE027-573E-62ED-8525-99EE3B78F781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60;p57">
              <a:extLst>
                <a:ext uri="{FF2B5EF4-FFF2-40B4-BE49-F238E27FC236}">
                  <a16:creationId xmlns:a16="http://schemas.microsoft.com/office/drawing/2014/main" id="{A34D98EB-E65A-4CA2-4701-131913F8B2E9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61;p57">
              <a:extLst>
                <a:ext uri="{FF2B5EF4-FFF2-40B4-BE49-F238E27FC236}">
                  <a16:creationId xmlns:a16="http://schemas.microsoft.com/office/drawing/2014/main" id="{319F2CFB-4944-61C3-1330-A8756A919D62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62;p57">
              <a:extLst>
                <a:ext uri="{FF2B5EF4-FFF2-40B4-BE49-F238E27FC236}">
                  <a16:creationId xmlns:a16="http://schemas.microsoft.com/office/drawing/2014/main" id="{4FBF6895-1EDF-B742-06DC-2648AF81862D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63;p57">
              <a:extLst>
                <a:ext uri="{FF2B5EF4-FFF2-40B4-BE49-F238E27FC236}">
                  <a16:creationId xmlns:a16="http://schemas.microsoft.com/office/drawing/2014/main" id="{BA5387F9-03B7-4A24-A5F3-D00A2E22F019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4;p57">
              <a:extLst>
                <a:ext uri="{FF2B5EF4-FFF2-40B4-BE49-F238E27FC236}">
                  <a16:creationId xmlns:a16="http://schemas.microsoft.com/office/drawing/2014/main" id="{F5FE99C9-033D-7847-46B7-F33C36954F7A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65;p57">
              <a:extLst>
                <a:ext uri="{FF2B5EF4-FFF2-40B4-BE49-F238E27FC236}">
                  <a16:creationId xmlns:a16="http://schemas.microsoft.com/office/drawing/2014/main" id="{F7054554-B3B7-0C0C-A4E2-DFEB366BA844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66;p57">
              <a:extLst>
                <a:ext uri="{FF2B5EF4-FFF2-40B4-BE49-F238E27FC236}">
                  <a16:creationId xmlns:a16="http://schemas.microsoft.com/office/drawing/2014/main" id="{A5E53196-E99D-68A4-251E-CE434D17C7F5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67;p57">
              <a:extLst>
                <a:ext uri="{FF2B5EF4-FFF2-40B4-BE49-F238E27FC236}">
                  <a16:creationId xmlns:a16="http://schemas.microsoft.com/office/drawing/2014/main" id="{B2979A02-47EC-1FC2-25E4-3A28B1622BB9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68;p57">
              <a:extLst>
                <a:ext uri="{FF2B5EF4-FFF2-40B4-BE49-F238E27FC236}">
                  <a16:creationId xmlns:a16="http://schemas.microsoft.com/office/drawing/2014/main" id="{61EFEB5E-11A1-CFFB-C97B-163BE75CC1FB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9;p57">
              <a:extLst>
                <a:ext uri="{FF2B5EF4-FFF2-40B4-BE49-F238E27FC236}">
                  <a16:creationId xmlns:a16="http://schemas.microsoft.com/office/drawing/2014/main" id="{5E91CD34-2A43-D4D0-40B6-D5A9DB16B912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70;p57">
              <a:extLst>
                <a:ext uri="{FF2B5EF4-FFF2-40B4-BE49-F238E27FC236}">
                  <a16:creationId xmlns:a16="http://schemas.microsoft.com/office/drawing/2014/main" id="{90EF6824-51D2-4C75-C65C-78ECA303799E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71;p57">
              <a:extLst>
                <a:ext uri="{FF2B5EF4-FFF2-40B4-BE49-F238E27FC236}">
                  <a16:creationId xmlns:a16="http://schemas.microsoft.com/office/drawing/2014/main" id="{C8C5FCA8-0842-3B9F-29DD-BA6CD679E433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72;p57">
              <a:extLst>
                <a:ext uri="{FF2B5EF4-FFF2-40B4-BE49-F238E27FC236}">
                  <a16:creationId xmlns:a16="http://schemas.microsoft.com/office/drawing/2014/main" id="{844B62CA-C148-3BB8-6480-B045A54B8C06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3;p57">
              <a:extLst>
                <a:ext uri="{FF2B5EF4-FFF2-40B4-BE49-F238E27FC236}">
                  <a16:creationId xmlns:a16="http://schemas.microsoft.com/office/drawing/2014/main" id="{7DFDF9A4-6846-DEE6-A9A0-EF4B9A5C88B4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4;p57">
              <a:extLst>
                <a:ext uri="{FF2B5EF4-FFF2-40B4-BE49-F238E27FC236}">
                  <a16:creationId xmlns:a16="http://schemas.microsoft.com/office/drawing/2014/main" id="{1DF8BB99-040E-1F79-13CF-7B88860BA361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75;p57">
              <a:extLst>
                <a:ext uri="{FF2B5EF4-FFF2-40B4-BE49-F238E27FC236}">
                  <a16:creationId xmlns:a16="http://schemas.microsoft.com/office/drawing/2014/main" id="{0CC1153F-8593-FF26-C2EF-E9E57C13C662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76;p57">
              <a:extLst>
                <a:ext uri="{FF2B5EF4-FFF2-40B4-BE49-F238E27FC236}">
                  <a16:creationId xmlns:a16="http://schemas.microsoft.com/office/drawing/2014/main" id="{39CBB143-19CF-4E1A-F6DE-BA5A16597323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277;p57">
              <a:extLst>
                <a:ext uri="{FF2B5EF4-FFF2-40B4-BE49-F238E27FC236}">
                  <a16:creationId xmlns:a16="http://schemas.microsoft.com/office/drawing/2014/main" id="{DCA9D2E2-E24A-58E5-6998-EF4157339E95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278;p57">
              <a:extLst>
                <a:ext uri="{FF2B5EF4-FFF2-40B4-BE49-F238E27FC236}">
                  <a16:creationId xmlns:a16="http://schemas.microsoft.com/office/drawing/2014/main" id="{7E41B8F4-33F8-566C-E89A-B3273B9CFC4D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279;p57">
              <a:extLst>
                <a:ext uri="{FF2B5EF4-FFF2-40B4-BE49-F238E27FC236}">
                  <a16:creationId xmlns:a16="http://schemas.microsoft.com/office/drawing/2014/main" id="{5E45BB65-BF27-71FE-73D5-9E0521203F6E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280;p57">
              <a:extLst>
                <a:ext uri="{FF2B5EF4-FFF2-40B4-BE49-F238E27FC236}">
                  <a16:creationId xmlns:a16="http://schemas.microsoft.com/office/drawing/2014/main" id="{ABEE9962-E924-A034-8088-625A06D38121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281;p57">
              <a:extLst>
                <a:ext uri="{FF2B5EF4-FFF2-40B4-BE49-F238E27FC236}">
                  <a16:creationId xmlns:a16="http://schemas.microsoft.com/office/drawing/2014/main" id="{44931100-10C0-2150-0E68-9594E2BBD9B9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282;p57">
              <a:extLst>
                <a:ext uri="{FF2B5EF4-FFF2-40B4-BE49-F238E27FC236}">
                  <a16:creationId xmlns:a16="http://schemas.microsoft.com/office/drawing/2014/main" id="{142D7593-5933-9BAC-6669-1513207658A7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283;p57">
              <a:extLst>
                <a:ext uri="{FF2B5EF4-FFF2-40B4-BE49-F238E27FC236}">
                  <a16:creationId xmlns:a16="http://schemas.microsoft.com/office/drawing/2014/main" id="{29882077-138E-DB3E-CC5D-206CEFA41D4F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284;p57">
              <a:extLst>
                <a:ext uri="{FF2B5EF4-FFF2-40B4-BE49-F238E27FC236}">
                  <a16:creationId xmlns:a16="http://schemas.microsoft.com/office/drawing/2014/main" id="{6F1CABF1-7E38-327F-E188-C2D02ED11362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285;p57">
              <a:extLst>
                <a:ext uri="{FF2B5EF4-FFF2-40B4-BE49-F238E27FC236}">
                  <a16:creationId xmlns:a16="http://schemas.microsoft.com/office/drawing/2014/main" id="{9DC3CA8D-010D-1019-6D5D-A9A352D6BAD2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286;p57">
              <a:extLst>
                <a:ext uri="{FF2B5EF4-FFF2-40B4-BE49-F238E27FC236}">
                  <a16:creationId xmlns:a16="http://schemas.microsoft.com/office/drawing/2014/main" id="{FBA7F0C1-1497-0109-E171-62E3158CB38B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287;p57">
              <a:extLst>
                <a:ext uri="{FF2B5EF4-FFF2-40B4-BE49-F238E27FC236}">
                  <a16:creationId xmlns:a16="http://schemas.microsoft.com/office/drawing/2014/main" id="{A89A2483-6964-E017-4CD6-8E7EFB76B083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288;p57">
              <a:extLst>
                <a:ext uri="{FF2B5EF4-FFF2-40B4-BE49-F238E27FC236}">
                  <a16:creationId xmlns:a16="http://schemas.microsoft.com/office/drawing/2014/main" id="{69224CD0-8F9D-C8A9-14E2-60B3F7D32411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289;p57">
              <a:extLst>
                <a:ext uri="{FF2B5EF4-FFF2-40B4-BE49-F238E27FC236}">
                  <a16:creationId xmlns:a16="http://schemas.microsoft.com/office/drawing/2014/main" id="{FF068082-7A0A-E3FD-5E39-56A1034693F9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290;p57">
              <a:extLst>
                <a:ext uri="{FF2B5EF4-FFF2-40B4-BE49-F238E27FC236}">
                  <a16:creationId xmlns:a16="http://schemas.microsoft.com/office/drawing/2014/main" id="{9A2BE361-C7D7-0FF5-1D6E-0C8C544926BE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291;p57">
              <a:extLst>
                <a:ext uri="{FF2B5EF4-FFF2-40B4-BE49-F238E27FC236}">
                  <a16:creationId xmlns:a16="http://schemas.microsoft.com/office/drawing/2014/main" id="{9982968C-8DE8-234E-6FAE-C3A7B58CE198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292;p57">
              <a:extLst>
                <a:ext uri="{FF2B5EF4-FFF2-40B4-BE49-F238E27FC236}">
                  <a16:creationId xmlns:a16="http://schemas.microsoft.com/office/drawing/2014/main" id="{138BA7CA-7E38-26AE-2EAE-F196CEC390EA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293;p57">
              <a:extLst>
                <a:ext uri="{FF2B5EF4-FFF2-40B4-BE49-F238E27FC236}">
                  <a16:creationId xmlns:a16="http://schemas.microsoft.com/office/drawing/2014/main" id="{9C805946-81BB-BB29-B68D-8953553C5012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294;p57">
              <a:extLst>
                <a:ext uri="{FF2B5EF4-FFF2-40B4-BE49-F238E27FC236}">
                  <a16:creationId xmlns:a16="http://schemas.microsoft.com/office/drawing/2014/main" id="{DAEF6BA2-6C1E-AC5D-A043-E1989BDC3D31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295;p57">
              <a:extLst>
                <a:ext uri="{FF2B5EF4-FFF2-40B4-BE49-F238E27FC236}">
                  <a16:creationId xmlns:a16="http://schemas.microsoft.com/office/drawing/2014/main" id="{3036FF08-B2EC-39FE-627C-3E874606836D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296;p57">
              <a:extLst>
                <a:ext uri="{FF2B5EF4-FFF2-40B4-BE49-F238E27FC236}">
                  <a16:creationId xmlns:a16="http://schemas.microsoft.com/office/drawing/2014/main" id="{1D647140-061A-7C62-B1B2-5257B3CCD063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297;p57">
              <a:extLst>
                <a:ext uri="{FF2B5EF4-FFF2-40B4-BE49-F238E27FC236}">
                  <a16:creationId xmlns:a16="http://schemas.microsoft.com/office/drawing/2014/main" id="{D2F63D94-95B9-3546-252D-80FF519D3418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298;p57">
              <a:extLst>
                <a:ext uri="{FF2B5EF4-FFF2-40B4-BE49-F238E27FC236}">
                  <a16:creationId xmlns:a16="http://schemas.microsoft.com/office/drawing/2014/main" id="{B25D3AA8-3313-176B-0209-9A49BCD5CC64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299;p57">
              <a:extLst>
                <a:ext uri="{FF2B5EF4-FFF2-40B4-BE49-F238E27FC236}">
                  <a16:creationId xmlns:a16="http://schemas.microsoft.com/office/drawing/2014/main" id="{C3FD161A-658F-EDF6-7909-FA249D79B916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300;p57">
              <a:extLst>
                <a:ext uri="{FF2B5EF4-FFF2-40B4-BE49-F238E27FC236}">
                  <a16:creationId xmlns:a16="http://schemas.microsoft.com/office/drawing/2014/main" id="{35E41BA4-61BE-BCC2-82CC-13A796452094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301;p57">
              <a:extLst>
                <a:ext uri="{FF2B5EF4-FFF2-40B4-BE49-F238E27FC236}">
                  <a16:creationId xmlns:a16="http://schemas.microsoft.com/office/drawing/2014/main" id="{9C90FB63-3F6C-EC8D-4FFC-95CB67C07BF5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302;p57">
              <a:extLst>
                <a:ext uri="{FF2B5EF4-FFF2-40B4-BE49-F238E27FC236}">
                  <a16:creationId xmlns:a16="http://schemas.microsoft.com/office/drawing/2014/main" id="{50E09D0E-37E5-07A9-5C6E-42A56A8079FF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303;p57">
              <a:extLst>
                <a:ext uri="{FF2B5EF4-FFF2-40B4-BE49-F238E27FC236}">
                  <a16:creationId xmlns:a16="http://schemas.microsoft.com/office/drawing/2014/main" id="{26A37EF0-7F4D-99CA-513A-3FEBC1772E02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304;p57">
              <a:extLst>
                <a:ext uri="{FF2B5EF4-FFF2-40B4-BE49-F238E27FC236}">
                  <a16:creationId xmlns:a16="http://schemas.microsoft.com/office/drawing/2014/main" id="{E1A485BC-2EBD-794C-A5C0-1CCFF8C574C8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305;p57">
              <a:extLst>
                <a:ext uri="{FF2B5EF4-FFF2-40B4-BE49-F238E27FC236}">
                  <a16:creationId xmlns:a16="http://schemas.microsoft.com/office/drawing/2014/main" id="{6995B76B-10B1-3E41-6C68-441BD1A7E0E7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306;p57">
              <a:extLst>
                <a:ext uri="{FF2B5EF4-FFF2-40B4-BE49-F238E27FC236}">
                  <a16:creationId xmlns:a16="http://schemas.microsoft.com/office/drawing/2014/main" id="{17F92F3B-76BB-8986-90C3-74F6983CBB1C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307;p57">
              <a:extLst>
                <a:ext uri="{FF2B5EF4-FFF2-40B4-BE49-F238E27FC236}">
                  <a16:creationId xmlns:a16="http://schemas.microsoft.com/office/drawing/2014/main" id="{9405542F-F984-862D-706F-049C4EE44D7E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308;p57">
              <a:extLst>
                <a:ext uri="{FF2B5EF4-FFF2-40B4-BE49-F238E27FC236}">
                  <a16:creationId xmlns:a16="http://schemas.microsoft.com/office/drawing/2014/main" id="{7A708215-3B80-B1B2-3256-78B9E08A7D55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309;p57">
              <a:extLst>
                <a:ext uri="{FF2B5EF4-FFF2-40B4-BE49-F238E27FC236}">
                  <a16:creationId xmlns:a16="http://schemas.microsoft.com/office/drawing/2014/main" id="{94FF438C-5A2A-19ED-385E-9E435312C1FC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310;p57">
              <a:extLst>
                <a:ext uri="{FF2B5EF4-FFF2-40B4-BE49-F238E27FC236}">
                  <a16:creationId xmlns:a16="http://schemas.microsoft.com/office/drawing/2014/main" id="{BE0E2255-1570-72AD-5BE6-D38AA40BECD3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311;p57">
              <a:extLst>
                <a:ext uri="{FF2B5EF4-FFF2-40B4-BE49-F238E27FC236}">
                  <a16:creationId xmlns:a16="http://schemas.microsoft.com/office/drawing/2014/main" id="{3943B298-EAB3-8093-9B6A-559B42A368BE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312;p57">
              <a:extLst>
                <a:ext uri="{FF2B5EF4-FFF2-40B4-BE49-F238E27FC236}">
                  <a16:creationId xmlns:a16="http://schemas.microsoft.com/office/drawing/2014/main" id="{FCC45EFF-4922-6077-EC4D-48FBDC0BD478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313;p57">
              <a:extLst>
                <a:ext uri="{FF2B5EF4-FFF2-40B4-BE49-F238E27FC236}">
                  <a16:creationId xmlns:a16="http://schemas.microsoft.com/office/drawing/2014/main" id="{7AC33FA8-6023-4754-D534-D3CC166269C5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314;p57">
              <a:extLst>
                <a:ext uri="{FF2B5EF4-FFF2-40B4-BE49-F238E27FC236}">
                  <a16:creationId xmlns:a16="http://schemas.microsoft.com/office/drawing/2014/main" id="{8E0B6EA4-DFF9-953C-E3D4-0484A9EC0028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315;p57">
              <a:extLst>
                <a:ext uri="{FF2B5EF4-FFF2-40B4-BE49-F238E27FC236}">
                  <a16:creationId xmlns:a16="http://schemas.microsoft.com/office/drawing/2014/main" id="{25DF0807-2D9F-CB14-C4D7-618C9D9AF94D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316;p57">
              <a:extLst>
                <a:ext uri="{FF2B5EF4-FFF2-40B4-BE49-F238E27FC236}">
                  <a16:creationId xmlns:a16="http://schemas.microsoft.com/office/drawing/2014/main" id="{CC4316E1-B499-C062-5394-B1A88FD652E9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317;p57">
              <a:extLst>
                <a:ext uri="{FF2B5EF4-FFF2-40B4-BE49-F238E27FC236}">
                  <a16:creationId xmlns:a16="http://schemas.microsoft.com/office/drawing/2014/main" id="{84BE2EC9-0FF0-D1A1-0BE8-521AC1CFED54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318;p57">
              <a:extLst>
                <a:ext uri="{FF2B5EF4-FFF2-40B4-BE49-F238E27FC236}">
                  <a16:creationId xmlns:a16="http://schemas.microsoft.com/office/drawing/2014/main" id="{CE20998A-E84F-5A96-CE66-73B3BEE674C8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319;p57">
              <a:extLst>
                <a:ext uri="{FF2B5EF4-FFF2-40B4-BE49-F238E27FC236}">
                  <a16:creationId xmlns:a16="http://schemas.microsoft.com/office/drawing/2014/main" id="{BA33FBAC-8D5B-266B-4578-48A1354F75DD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320;p57">
              <a:extLst>
                <a:ext uri="{FF2B5EF4-FFF2-40B4-BE49-F238E27FC236}">
                  <a16:creationId xmlns:a16="http://schemas.microsoft.com/office/drawing/2014/main" id="{DA71EA94-93C1-4035-03A4-407665FB8848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321;p57">
              <a:extLst>
                <a:ext uri="{FF2B5EF4-FFF2-40B4-BE49-F238E27FC236}">
                  <a16:creationId xmlns:a16="http://schemas.microsoft.com/office/drawing/2014/main" id="{BE796DB5-B6F6-621B-772B-ED7C6C0B0778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322;p57">
              <a:extLst>
                <a:ext uri="{FF2B5EF4-FFF2-40B4-BE49-F238E27FC236}">
                  <a16:creationId xmlns:a16="http://schemas.microsoft.com/office/drawing/2014/main" id="{58844C5C-A7D6-8905-E7CE-88C91F2CDA24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323;p57">
              <a:extLst>
                <a:ext uri="{FF2B5EF4-FFF2-40B4-BE49-F238E27FC236}">
                  <a16:creationId xmlns:a16="http://schemas.microsoft.com/office/drawing/2014/main" id="{C7E8721E-5ABE-277B-86A4-96303B290982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324;p57">
              <a:extLst>
                <a:ext uri="{FF2B5EF4-FFF2-40B4-BE49-F238E27FC236}">
                  <a16:creationId xmlns:a16="http://schemas.microsoft.com/office/drawing/2014/main" id="{765F3FA0-6D24-7B0C-B1EB-7016A9A29331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325;p57">
              <a:extLst>
                <a:ext uri="{FF2B5EF4-FFF2-40B4-BE49-F238E27FC236}">
                  <a16:creationId xmlns:a16="http://schemas.microsoft.com/office/drawing/2014/main" id="{334CEFED-64EF-8DAB-87DD-A1E08277D067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326;p57">
              <a:extLst>
                <a:ext uri="{FF2B5EF4-FFF2-40B4-BE49-F238E27FC236}">
                  <a16:creationId xmlns:a16="http://schemas.microsoft.com/office/drawing/2014/main" id="{3407C5AB-5B4C-A95E-A5A2-549B1FC9B090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3327;p57">
              <a:extLst>
                <a:ext uri="{FF2B5EF4-FFF2-40B4-BE49-F238E27FC236}">
                  <a16:creationId xmlns:a16="http://schemas.microsoft.com/office/drawing/2014/main" id="{6A8DEF09-2EBA-5D7C-AE95-B436D123AA7B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3328;p57">
              <a:extLst>
                <a:ext uri="{FF2B5EF4-FFF2-40B4-BE49-F238E27FC236}">
                  <a16:creationId xmlns:a16="http://schemas.microsoft.com/office/drawing/2014/main" id="{D8587121-C692-5D75-B5F0-76F899F392C4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329;p57">
              <a:extLst>
                <a:ext uri="{FF2B5EF4-FFF2-40B4-BE49-F238E27FC236}">
                  <a16:creationId xmlns:a16="http://schemas.microsoft.com/office/drawing/2014/main" id="{E6CF996D-32A2-219C-8E95-FB19D7556B75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3330;p57">
              <a:extLst>
                <a:ext uri="{FF2B5EF4-FFF2-40B4-BE49-F238E27FC236}">
                  <a16:creationId xmlns:a16="http://schemas.microsoft.com/office/drawing/2014/main" id="{FAD419B1-934C-50D8-5755-ABBEC8DE3EAE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3331;p57">
              <a:extLst>
                <a:ext uri="{FF2B5EF4-FFF2-40B4-BE49-F238E27FC236}">
                  <a16:creationId xmlns:a16="http://schemas.microsoft.com/office/drawing/2014/main" id="{5BADB79C-7A5E-6340-4CFF-8CB4A3133EF7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3332;p57">
              <a:extLst>
                <a:ext uri="{FF2B5EF4-FFF2-40B4-BE49-F238E27FC236}">
                  <a16:creationId xmlns:a16="http://schemas.microsoft.com/office/drawing/2014/main" id="{6128C62A-995C-FFB1-4CC8-47F9267C31FF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333;p57">
              <a:extLst>
                <a:ext uri="{FF2B5EF4-FFF2-40B4-BE49-F238E27FC236}">
                  <a16:creationId xmlns:a16="http://schemas.microsoft.com/office/drawing/2014/main" id="{14266E6E-F2E1-E870-50DB-430C36DF054D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3334;p57">
              <a:extLst>
                <a:ext uri="{FF2B5EF4-FFF2-40B4-BE49-F238E27FC236}">
                  <a16:creationId xmlns:a16="http://schemas.microsoft.com/office/drawing/2014/main" id="{9A140071-4854-D1EA-21BF-21C3EA2484FF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3335;p57">
              <a:extLst>
                <a:ext uri="{FF2B5EF4-FFF2-40B4-BE49-F238E27FC236}">
                  <a16:creationId xmlns:a16="http://schemas.microsoft.com/office/drawing/2014/main" id="{447B5795-CD71-865E-C64B-446E65C8D78C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3336;p57">
              <a:extLst>
                <a:ext uri="{FF2B5EF4-FFF2-40B4-BE49-F238E27FC236}">
                  <a16:creationId xmlns:a16="http://schemas.microsoft.com/office/drawing/2014/main" id="{761DCEBD-FB05-3B75-7B1A-C5568CC02731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3337;p57">
              <a:extLst>
                <a:ext uri="{FF2B5EF4-FFF2-40B4-BE49-F238E27FC236}">
                  <a16:creationId xmlns:a16="http://schemas.microsoft.com/office/drawing/2014/main" id="{9789A207-8A20-7F2B-7CF0-607E60C368E2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3338;p57">
              <a:extLst>
                <a:ext uri="{FF2B5EF4-FFF2-40B4-BE49-F238E27FC236}">
                  <a16:creationId xmlns:a16="http://schemas.microsoft.com/office/drawing/2014/main" id="{DFA87645-965C-DFD7-2A91-E49DBE7865F4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339;p57">
              <a:extLst>
                <a:ext uri="{FF2B5EF4-FFF2-40B4-BE49-F238E27FC236}">
                  <a16:creationId xmlns:a16="http://schemas.microsoft.com/office/drawing/2014/main" id="{31219C7D-CE5B-0244-F65C-3ADB65C8C91F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340;p57">
              <a:extLst>
                <a:ext uri="{FF2B5EF4-FFF2-40B4-BE49-F238E27FC236}">
                  <a16:creationId xmlns:a16="http://schemas.microsoft.com/office/drawing/2014/main" id="{72E2EEA2-11BB-800A-343C-9A84374EF4E3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341;p57">
              <a:extLst>
                <a:ext uri="{FF2B5EF4-FFF2-40B4-BE49-F238E27FC236}">
                  <a16:creationId xmlns:a16="http://schemas.microsoft.com/office/drawing/2014/main" id="{7367DC58-8099-E2B7-1BCD-B7047CC6EC54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342;p57">
              <a:extLst>
                <a:ext uri="{FF2B5EF4-FFF2-40B4-BE49-F238E27FC236}">
                  <a16:creationId xmlns:a16="http://schemas.microsoft.com/office/drawing/2014/main" id="{E6D6A2AE-F320-32CA-4CCC-548D1E4680D2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343;p57">
              <a:extLst>
                <a:ext uri="{FF2B5EF4-FFF2-40B4-BE49-F238E27FC236}">
                  <a16:creationId xmlns:a16="http://schemas.microsoft.com/office/drawing/2014/main" id="{8BF043AA-38A1-BBFD-BFDB-54C984C959A9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344;p57">
              <a:extLst>
                <a:ext uri="{FF2B5EF4-FFF2-40B4-BE49-F238E27FC236}">
                  <a16:creationId xmlns:a16="http://schemas.microsoft.com/office/drawing/2014/main" id="{124C70AB-3B74-2411-A31C-595541182964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3345;p57">
              <a:extLst>
                <a:ext uri="{FF2B5EF4-FFF2-40B4-BE49-F238E27FC236}">
                  <a16:creationId xmlns:a16="http://schemas.microsoft.com/office/drawing/2014/main" id="{E0C7C5C4-49F8-1036-6553-B045D8C9114A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3346;p57">
              <a:extLst>
                <a:ext uri="{FF2B5EF4-FFF2-40B4-BE49-F238E27FC236}">
                  <a16:creationId xmlns:a16="http://schemas.microsoft.com/office/drawing/2014/main" id="{BFC1F348-44D5-1352-91FA-F8120B13356A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347;p57">
              <a:extLst>
                <a:ext uri="{FF2B5EF4-FFF2-40B4-BE49-F238E27FC236}">
                  <a16:creationId xmlns:a16="http://schemas.microsoft.com/office/drawing/2014/main" id="{653A2BEC-D174-225A-ABB4-1C03276CCDAD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348;p57">
              <a:extLst>
                <a:ext uri="{FF2B5EF4-FFF2-40B4-BE49-F238E27FC236}">
                  <a16:creationId xmlns:a16="http://schemas.microsoft.com/office/drawing/2014/main" id="{8ADD0FCE-0554-B50C-6933-8A4AA1347B33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349;p57">
              <a:extLst>
                <a:ext uri="{FF2B5EF4-FFF2-40B4-BE49-F238E27FC236}">
                  <a16:creationId xmlns:a16="http://schemas.microsoft.com/office/drawing/2014/main" id="{00E92B1F-5375-C224-328E-D4DEF161D55A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350;p57">
              <a:extLst>
                <a:ext uri="{FF2B5EF4-FFF2-40B4-BE49-F238E27FC236}">
                  <a16:creationId xmlns:a16="http://schemas.microsoft.com/office/drawing/2014/main" id="{C840B57A-5487-CD5F-A987-F8B0612D2F77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351;p57">
              <a:extLst>
                <a:ext uri="{FF2B5EF4-FFF2-40B4-BE49-F238E27FC236}">
                  <a16:creationId xmlns:a16="http://schemas.microsoft.com/office/drawing/2014/main" id="{D1F95198-4B99-2627-5885-65501A412899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352;p57">
              <a:extLst>
                <a:ext uri="{FF2B5EF4-FFF2-40B4-BE49-F238E27FC236}">
                  <a16:creationId xmlns:a16="http://schemas.microsoft.com/office/drawing/2014/main" id="{D5042F12-DC01-8D08-AA2E-E8C0AA01634E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353;p57">
              <a:extLst>
                <a:ext uri="{FF2B5EF4-FFF2-40B4-BE49-F238E27FC236}">
                  <a16:creationId xmlns:a16="http://schemas.microsoft.com/office/drawing/2014/main" id="{1DE9B665-9644-6F43-92BC-5E7FD7A0A274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354;p57">
              <a:extLst>
                <a:ext uri="{FF2B5EF4-FFF2-40B4-BE49-F238E27FC236}">
                  <a16:creationId xmlns:a16="http://schemas.microsoft.com/office/drawing/2014/main" id="{4069E47B-A352-FB34-BE3B-01E8B9D322FD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355;p57">
              <a:extLst>
                <a:ext uri="{FF2B5EF4-FFF2-40B4-BE49-F238E27FC236}">
                  <a16:creationId xmlns:a16="http://schemas.microsoft.com/office/drawing/2014/main" id="{734FF4C6-DC76-4085-BBA6-88B9F8BAD335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356;p57">
              <a:extLst>
                <a:ext uri="{FF2B5EF4-FFF2-40B4-BE49-F238E27FC236}">
                  <a16:creationId xmlns:a16="http://schemas.microsoft.com/office/drawing/2014/main" id="{1C63F756-4A97-EBEB-F65C-C65CD6A84FEB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357;p57">
              <a:extLst>
                <a:ext uri="{FF2B5EF4-FFF2-40B4-BE49-F238E27FC236}">
                  <a16:creationId xmlns:a16="http://schemas.microsoft.com/office/drawing/2014/main" id="{C83404C6-298B-E6C8-C4A4-A7CA52BE707B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3358;p57">
              <a:extLst>
                <a:ext uri="{FF2B5EF4-FFF2-40B4-BE49-F238E27FC236}">
                  <a16:creationId xmlns:a16="http://schemas.microsoft.com/office/drawing/2014/main" id="{F73D2420-C326-16E9-F159-4657122EBEDE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3359;p57">
              <a:extLst>
                <a:ext uri="{FF2B5EF4-FFF2-40B4-BE49-F238E27FC236}">
                  <a16:creationId xmlns:a16="http://schemas.microsoft.com/office/drawing/2014/main" id="{7999921F-DEB7-E365-FC4E-B0E00029B758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3360;p57">
              <a:extLst>
                <a:ext uri="{FF2B5EF4-FFF2-40B4-BE49-F238E27FC236}">
                  <a16:creationId xmlns:a16="http://schemas.microsoft.com/office/drawing/2014/main" id="{2178D84A-5DDE-B004-310C-E6A7BA492269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3361;p57">
              <a:extLst>
                <a:ext uri="{FF2B5EF4-FFF2-40B4-BE49-F238E27FC236}">
                  <a16:creationId xmlns:a16="http://schemas.microsoft.com/office/drawing/2014/main" id="{EC9BB464-34EE-0FDD-BEF6-7D02E9394145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3362;p57">
              <a:extLst>
                <a:ext uri="{FF2B5EF4-FFF2-40B4-BE49-F238E27FC236}">
                  <a16:creationId xmlns:a16="http://schemas.microsoft.com/office/drawing/2014/main" id="{79E8D71C-60D2-3C12-7CA1-A2204344EC62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3363;p57">
              <a:extLst>
                <a:ext uri="{FF2B5EF4-FFF2-40B4-BE49-F238E27FC236}">
                  <a16:creationId xmlns:a16="http://schemas.microsoft.com/office/drawing/2014/main" id="{8AF4934A-C2F7-FE0B-3B85-EC83AC5A60D7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3364;p57">
              <a:extLst>
                <a:ext uri="{FF2B5EF4-FFF2-40B4-BE49-F238E27FC236}">
                  <a16:creationId xmlns:a16="http://schemas.microsoft.com/office/drawing/2014/main" id="{F45F9832-5AB1-344B-3B33-6DBF84158769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3365;p57">
              <a:extLst>
                <a:ext uri="{FF2B5EF4-FFF2-40B4-BE49-F238E27FC236}">
                  <a16:creationId xmlns:a16="http://schemas.microsoft.com/office/drawing/2014/main" id="{4187AC2E-087F-7A65-4011-A7428C109D33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3366;p57">
              <a:extLst>
                <a:ext uri="{FF2B5EF4-FFF2-40B4-BE49-F238E27FC236}">
                  <a16:creationId xmlns:a16="http://schemas.microsoft.com/office/drawing/2014/main" id="{2A7332E5-B214-EDF7-4F34-C5AC18979E19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3367;p57">
              <a:extLst>
                <a:ext uri="{FF2B5EF4-FFF2-40B4-BE49-F238E27FC236}">
                  <a16:creationId xmlns:a16="http://schemas.microsoft.com/office/drawing/2014/main" id="{C19F2343-74E8-5C75-5677-7C674E95F688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3368;p57">
              <a:extLst>
                <a:ext uri="{FF2B5EF4-FFF2-40B4-BE49-F238E27FC236}">
                  <a16:creationId xmlns:a16="http://schemas.microsoft.com/office/drawing/2014/main" id="{F9BDA4EC-574D-9EC5-601B-0D19E3442DD8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3369;p57">
              <a:extLst>
                <a:ext uri="{FF2B5EF4-FFF2-40B4-BE49-F238E27FC236}">
                  <a16:creationId xmlns:a16="http://schemas.microsoft.com/office/drawing/2014/main" id="{CD16204B-3FF2-7053-C802-03BA9B02D56F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370;p57">
              <a:extLst>
                <a:ext uri="{FF2B5EF4-FFF2-40B4-BE49-F238E27FC236}">
                  <a16:creationId xmlns:a16="http://schemas.microsoft.com/office/drawing/2014/main" id="{2A530EB7-6322-D70E-67EA-F28AD2D26BC0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371;p57">
              <a:extLst>
                <a:ext uri="{FF2B5EF4-FFF2-40B4-BE49-F238E27FC236}">
                  <a16:creationId xmlns:a16="http://schemas.microsoft.com/office/drawing/2014/main" id="{D8873805-C7D2-E913-21BC-A437BE4A791D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372;p57">
              <a:extLst>
                <a:ext uri="{FF2B5EF4-FFF2-40B4-BE49-F238E27FC236}">
                  <a16:creationId xmlns:a16="http://schemas.microsoft.com/office/drawing/2014/main" id="{CC754300-213F-263C-007B-4E8EF08AB51F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373;p57">
              <a:extLst>
                <a:ext uri="{FF2B5EF4-FFF2-40B4-BE49-F238E27FC236}">
                  <a16:creationId xmlns:a16="http://schemas.microsoft.com/office/drawing/2014/main" id="{CFB5D427-DB81-4DFA-D22D-B382A0BF87CD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374;p57">
              <a:extLst>
                <a:ext uri="{FF2B5EF4-FFF2-40B4-BE49-F238E27FC236}">
                  <a16:creationId xmlns:a16="http://schemas.microsoft.com/office/drawing/2014/main" id="{4D8F10AA-B860-13FC-8945-EF4FCD20BE87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3375;p57">
              <a:extLst>
                <a:ext uri="{FF2B5EF4-FFF2-40B4-BE49-F238E27FC236}">
                  <a16:creationId xmlns:a16="http://schemas.microsoft.com/office/drawing/2014/main" id="{26469F12-0E7D-B1EC-2605-60E19D5BFD24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3376;p57">
              <a:extLst>
                <a:ext uri="{FF2B5EF4-FFF2-40B4-BE49-F238E27FC236}">
                  <a16:creationId xmlns:a16="http://schemas.microsoft.com/office/drawing/2014/main" id="{62B0C019-6970-F42C-7154-BA0FD11DCFF8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3377;p57">
              <a:extLst>
                <a:ext uri="{FF2B5EF4-FFF2-40B4-BE49-F238E27FC236}">
                  <a16:creationId xmlns:a16="http://schemas.microsoft.com/office/drawing/2014/main" id="{740BE655-63C3-B675-F0B3-EA616A2BDC31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3378;p57">
              <a:extLst>
                <a:ext uri="{FF2B5EF4-FFF2-40B4-BE49-F238E27FC236}">
                  <a16:creationId xmlns:a16="http://schemas.microsoft.com/office/drawing/2014/main" id="{5A20BCBE-2756-12B8-AB8F-3AD343253986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3379;p57">
              <a:extLst>
                <a:ext uri="{FF2B5EF4-FFF2-40B4-BE49-F238E27FC236}">
                  <a16:creationId xmlns:a16="http://schemas.microsoft.com/office/drawing/2014/main" id="{5F317713-6D25-6D79-7011-597314E07906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3380;p57">
              <a:extLst>
                <a:ext uri="{FF2B5EF4-FFF2-40B4-BE49-F238E27FC236}">
                  <a16:creationId xmlns:a16="http://schemas.microsoft.com/office/drawing/2014/main" id="{69D556B5-2D36-2773-1B25-39EB208B481D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3381;p57">
              <a:extLst>
                <a:ext uri="{FF2B5EF4-FFF2-40B4-BE49-F238E27FC236}">
                  <a16:creationId xmlns:a16="http://schemas.microsoft.com/office/drawing/2014/main" id="{AD29A3EB-1439-61EB-5152-93C56C27F95E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3382;p57">
              <a:extLst>
                <a:ext uri="{FF2B5EF4-FFF2-40B4-BE49-F238E27FC236}">
                  <a16:creationId xmlns:a16="http://schemas.microsoft.com/office/drawing/2014/main" id="{87E35326-058D-37EF-5919-3AA4EBC81A4B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3383;p57">
              <a:extLst>
                <a:ext uri="{FF2B5EF4-FFF2-40B4-BE49-F238E27FC236}">
                  <a16:creationId xmlns:a16="http://schemas.microsoft.com/office/drawing/2014/main" id="{C569C52B-7347-088E-2362-8295BE943263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3384;p57">
              <a:extLst>
                <a:ext uri="{FF2B5EF4-FFF2-40B4-BE49-F238E27FC236}">
                  <a16:creationId xmlns:a16="http://schemas.microsoft.com/office/drawing/2014/main" id="{4431D270-7131-AE35-00A2-F4CB32F2804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3385;p57">
              <a:extLst>
                <a:ext uri="{FF2B5EF4-FFF2-40B4-BE49-F238E27FC236}">
                  <a16:creationId xmlns:a16="http://schemas.microsoft.com/office/drawing/2014/main" id="{AC9805BF-610A-ADD2-4171-FC265B981BDA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3386;p57">
              <a:extLst>
                <a:ext uri="{FF2B5EF4-FFF2-40B4-BE49-F238E27FC236}">
                  <a16:creationId xmlns:a16="http://schemas.microsoft.com/office/drawing/2014/main" id="{71EE8CB6-E658-721F-14A2-B294A42C6496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3387;p57">
              <a:extLst>
                <a:ext uri="{FF2B5EF4-FFF2-40B4-BE49-F238E27FC236}">
                  <a16:creationId xmlns:a16="http://schemas.microsoft.com/office/drawing/2014/main" id="{27089899-CAF3-18F9-016C-456863F9403E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3388;p57">
              <a:extLst>
                <a:ext uri="{FF2B5EF4-FFF2-40B4-BE49-F238E27FC236}">
                  <a16:creationId xmlns:a16="http://schemas.microsoft.com/office/drawing/2014/main" id="{45A5A51A-4B47-26BF-40E8-F92FF248F8B7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3389;p57">
              <a:extLst>
                <a:ext uri="{FF2B5EF4-FFF2-40B4-BE49-F238E27FC236}">
                  <a16:creationId xmlns:a16="http://schemas.microsoft.com/office/drawing/2014/main" id="{2917D095-1C5E-8804-6DCC-D1C1D059E7A2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3390;p57">
              <a:extLst>
                <a:ext uri="{FF2B5EF4-FFF2-40B4-BE49-F238E27FC236}">
                  <a16:creationId xmlns:a16="http://schemas.microsoft.com/office/drawing/2014/main" id="{1D411B3B-CA92-EC22-D043-CD8F8338E46C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3391;p57">
              <a:extLst>
                <a:ext uri="{FF2B5EF4-FFF2-40B4-BE49-F238E27FC236}">
                  <a16:creationId xmlns:a16="http://schemas.microsoft.com/office/drawing/2014/main" id="{A896FE8C-1ABC-D5B5-3A28-8931B27875FA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3392;p57">
              <a:extLst>
                <a:ext uri="{FF2B5EF4-FFF2-40B4-BE49-F238E27FC236}">
                  <a16:creationId xmlns:a16="http://schemas.microsoft.com/office/drawing/2014/main" id="{45C2643F-275F-7D3F-55F5-CC1962340CA3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3393;p57">
              <a:extLst>
                <a:ext uri="{FF2B5EF4-FFF2-40B4-BE49-F238E27FC236}">
                  <a16:creationId xmlns:a16="http://schemas.microsoft.com/office/drawing/2014/main" id="{364535D4-614F-9E34-F426-FDFD8337A1B3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3394;p57">
              <a:extLst>
                <a:ext uri="{FF2B5EF4-FFF2-40B4-BE49-F238E27FC236}">
                  <a16:creationId xmlns:a16="http://schemas.microsoft.com/office/drawing/2014/main" id="{76508FA9-25D1-ECEA-1C8C-15AEE0A50C66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3395;p57">
              <a:extLst>
                <a:ext uri="{FF2B5EF4-FFF2-40B4-BE49-F238E27FC236}">
                  <a16:creationId xmlns:a16="http://schemas.microsoft.com/office/drawing/2014/main" id="{295AAEF8-C898-14FF-CB5A-3E8EE4A2D563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3396;p57">
              <a:extLst>
                <a:ext uri="{FF2B5EF4-FFF2-40B4-BE49-F238E27FC236}">
                  <a16:creationId xmlns:a16="http://schemas.microsoft.com/office/drawing/2014/main" id="{46BA7F2A-2799-CD70-9121-7D1BB5F2A1BB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3397;p57">
              <a:extLst>
                <a:ext uri="{FF2B5EF4-FFF2-40B4-BE49-F238E27FC236}">
                  <a16:creationId xmlns:a16="http://schemas.microsoft.com/office/drawing/2014/main" id="{2A21E4AA-718C-70E7-C13D-BB8DA151F458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3398;p57">
              <a:extLst>
                <a:ext uri="{FF2B5EF4-FFF2-40B4-BE49-F238E27FC236}">
                  <a16:creationId xmlns:a16="http://schemas.microsoft.com/office/drawing/2014/main" id="{5F408DA5-9197-A2FE-7DD2-B0080101F5FD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3399;p57">
              <a:extLst>
                <a:ext uri="{FF2B5EF4-FFF2-40B4-BE49-F238E27FC236}">
                  <a16:creationId xmlns:a16="http://schemas.microsoft.com/office/drawing/2014/main" id="{0BF955E7-1D7F-3B7B-A8BE-71EFD6FA91A5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3400;p57">
              <a:extLst>
                <a:ext uri="{FF2B5EF4-FFF2-40B4-BE49-F238E27FC236}">
                  <a16:creationId xmlns:a16="http://schemas.microsoft.com/office/drawing/2014/main" id="{A361B36C-DA04-B892-F65D-6561244B713B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3401;p57">
              <a:extLst>
                <a:ext uri="{FF2B5EF4-FFF2-40B4-BE49-F238E27FC236}">
                  <a16:creationId xmlns:a16="http://schemas.microsoft.com/office/drawing/2014/main" id="{5BFFA52E-7B6C-EE0E-1917-653FA001A717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3402;p57">
              <a:extLst>
                <a:ext uri="{FF2B5EF4-FFF2-40B4-BE49-F238E27FC236}">
                  <a16:creationId xmlns:a16="http://schemas.microsoft.com/office/drawing/2014/main" id="{5198CF26-B573-25FB-7303-50E76583B54E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3403;p57">
              <a:extLst>
                <a:ext uri="{FF2B5EF4-FFF2-40B4-BE49-F238E27FC236}">
                  <a16:creationId xmlns:a16="http://schemas.microsoft.com/office/drawing/2014/main" id="{B0F6D342-F784-CF14-5FAB-9916AEED4ACF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3404;p57">
              <a:extLst>
                <a:ext uri="{FF2B5EF4-FFF2-40B4-BE49-F238E27FC236}">
                  <a16:creationId xmlns:a16="http://schemas.microsoft.com/office/drawing/2014/main" id="{E8DADF4E-49D5-FB54-18F8-326371C6AAD7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3405;p57">
              <a:extLst>
                <a:ext uri="{FF2B5EF4-FFF2-40B4-BE49-F238E27FC236}">
                  <a16:creationId xmlns:a16="http://schemas.microsoft.com/office/drawing/2014/main" id="{8233A3AC-FF28-4F48-1DCE-98B9E1B94278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3406;p57">
              <a:extLst>
                <a:ext uri="{FF2B5EF4-FFF2-40B4-BE49-F238E27FC236}">
                  <a16:creationId xmlns:a16="http://schemas.microsoft.com/office/drawing/2014/main" id="{ADEF21F9-F068-6CC4-2D49-1EF7AB10C961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3407;p57">
              <a:extLst>
                <a:ext uri="{FF2B5EF4-FFF2-40B4-BE49-F238E27FC236}">
                  <a16:creationId xmlns:a16="http://schemas.microsoft.com/office/drawing/2014/main" id="{A3E4447A-9DE6-0DDD-912A-B7C847293092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3408;p57">
              <a:extLst>
                <a:ext uri="{FF2B5EF4-FFF2-40B4-BE49-F238E27FC236}">
                  <a16:creationId xmlns:a16="http://schemas.microsoft.com/office/drawing/2014/main" id="{67C0A6F2-E895-72A2-90B4-90208478FD13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3409;p57">
              <a:extLst>
                <a:ext uri="{FF2B5EF4-FFF2-40B4-BE49-F238E27FC236}">
                  <a16:creationId xmlns:a16="http://schemas.microsoft.com/office/drawing/2014/main" id="{DED561B9-5CBB-9ACC-48FA-DEED3B17723E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3410;p57">
              <a:extLst>
                <a:ext uri="{FF2B5EF4-FFF2-40B4-BE49-F238E27FC236}">
                  <a16:creationId xmlns:a16="http://schemas.microsoft.com/office/drawing/2014/main" id="{68ACED76-56E1-4E9F-F2C9-7028407926A5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3411;p57">
              <a:extLst>
                <a:ext uri="{FF2B5EF4-FFF2-40B4-BE49-F238E27FC236}">
                  <a16:creationId xmlns:a16="http://schemas.microsoft.com/office/drawing/2014/main" id="{D1AB9B20-826F-7CE7-4189-9863467D1C3F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3412;p57">
              <a:extLst>
                <a:ext uri="{FF2B5EF4-FFF2-40B4-BE49-F238E27FC236}">
                  <a16:creationId xmlns:a16="http://schemas.microsoft.com/office/drawing/2014/main" id="{C051DB9B-4C2F-E3E6-11D8-8CA87775D276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3413;p57">
              <a:extLst>
                <a:ext uri="{FF2B5EF4-FFF2-40B4-BE49-F238E27FC236}">
                  <a16:creationId xmlns:a16="http://schemas.microsoft.com/office/drawing/2014/main" id="{7D2BBCB5-2623-5DD5-66D2-1889492977F8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3414;p57">
              <a:extLst>
                <a:ext uri="{FF2B5EF4-FFF2-40B4-BE49-F238E27FC236}">
                  <a16:creationId xmlns:a16="http://schemas.microsoft.com/office/drawing/2014/main" id="{09DB1822-6A7B-B548-2724-D4687F9948B9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3415;p57">
              <a:extLst>
                <a:ext uri="{FF2B5EF4-FFF2-40B4-BE49-F238E27FC236}">
                  <a16:creationId xmlns:a16="http://schemas.microsoft.com/office/drawing/2014/main" id="{9CD940E1-E82A-082E-F925-D49B5A7521C3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3416;p57">
              <a:extLst>
                <a:ext uri="{FF2B5EF4-FFF2-40B4-BE49-F238E27FC236}">
                  <a16:creationId xmlns:a16="http://schemas.microsoft.com/office/drawing/2014/main" id="{67BBAF58-5482-EAF1-9476-226BA417DF31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3417;p57">
              <a:extLst>
                <a:ext uri="{FF2B5EF4-FFF2-40B4-BE49-F238E27FC236}">
                  <a16:creationId xmlns:a16="http://schemas.microsoft.com/office/drawing/2014/main" id="{D95B465D-66C1-9B28-9DBD-A18003A735BE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3418;p57">
              <a:extLst>
                <a:ext uri="{FF2B5EF4-FFF2-40B4-BE49-F238E27FC236}">
                  <a16:creationId xmlns:a16="http://schemas.microsoft.com/office/drawing/2014/main" id="{57F03A6C-C9BA-C1A8-A20C-A7D1F8BCDEA3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3419;p57">
              <a:extLst>
                <a:ext uri="{FF2B5EF4-FFF2-40B4-BE49-F238E27FC236}">
                  <a16:creationId xmlns:a16="http://schemas.microsoft.com/office/drawing/2014/main" id="{3DD46C75-D346-7897-8535-67B63E74EF3C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3420;p57">
              <a:extLst>
                <a:ext uri="{FF2B5EF4-FFF2-40B4-BE49-F238E27FC236}">
                  <a16:creationId xmlns:a16="http://schemas.microsoft.com/office/drawing/2014/main" id="{92A90E35-B33C-4675-7E13-2873F22B60C2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3421;p57">
              <a:extLst>
                <a:ext uri="{FF2B5EF4-FFF2-40B4-BE49-F238E27FC236}">
                  <a16:creationId xmlns:a16="http://schemas.microsoft.com/office/drawing/2014/main" id="{7ED2905B-8BBC-DB6B-9303-A099E0C440ED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3422;p57">
              <a:extLst>
                <a:ext uri="{FF2B5EF4-FFF2-40B4-BE49-F238E27FC236}">
                  <a16:creationId xmlns:a16="http://schemas.microsoft.com/office/drawing/2014/main" id="{0B83494E-B06B-E049-A69B-A8170330B444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3423;p57">
              <a:extLst>
                <a:ext uri="{FF2B5EF4-FFF2-40B4-BE49-F238E27FC236}">
                  <a16:creationId xmlns:a16="http://schemas.microsoft.com/office/drawing/2014/main" id="{8710C72A-8711-B6E0-080C-FE8584ECEFFA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3424;p57">
              <a:extLst>
                <a:ext uri="{FF2B5EF4-FFF2-40B4-BE49-F238E27FC236}">
                  <a16:creationId xmlns:a16="http://schemas.microsoft.com/office/drawing/2014/main" id="{F1FA5387-83BB-E3D9-883D-209465F570AA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3425;p57">
              <a:extLst>
                <a:ext uri="{FF2B5EF4-FFF2-40B4-BE49-F238E27FC236}">
                  <a16:creationId xmlns:a16="http://schemas.microsoft.com/office/drawing/2014/main" id="{DC7B09F7-BE9D-9B03-643E-28EC4D8BD120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3426;p57">
              <a:extLst>
                <a:ext uri="{FF2B5EF4-FFF2-40B4-BE49-F238E27FC236}">
                  <a16:creationId xmlns:a16="http://schemas.microsoft.com/office/drawing/2014/main" id="{25A8BA40-A3D0-40A1-9E37-219405571CE8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3427;p57">
              <a:extLst>
                <a:ext uri="{FF2B5EF4-FFF2-40B4-BE49-F238E27FC236}">
                  <a16:creationId xmlns:a16="http://schemas.microsoft.com/office/drawing/2014/main" id="{B162593D-1C29-B878-BE0D-6F25FEBA77E6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428;p57">
              <a:extLst>
                <a:ext uri="{FF2B5EF4-FFF2-40B4-BE49-F238E27FC236}">
                  <a16:creationId xmlns:a16="http://schemas.microsoft.com/office/drawing/2014/main" id="{425C48C3-B5A6-9878-D512-414F3AF155A1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429;p57">
              <a:extLst>
                <a:ext uri="{FF2B5EF4-FFF2-40B4-BE49-F238E27FC236}">
                  <a16:creationId xmlns:a16="http://schemas.microsoft.com/office/drawing/2014/main" id="{E09835F6-E1E0-8855-1D41-1FC7D8BB54F9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430;p57">
              <a:extLst>
                <a:ext uri="{FF2B5EF4-FFF2-40B4-BE49-F238E27FC236}">
                  <a16:creationId xmlns:a16="http://schemas.microsoft.com/office/drawing/2014/main" id="{EB270671-ECDF-D19D-3F73-48E372CCDE73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431;p57">
              <a:extLst>
                <a:ext uri="{FF2B5EF4-FFF2-40B4-BE49-F238E27FC236}">
                  <a16:creationId xmlns:a16="http://schemas.microsoft.com/office/drawing/2014/main" id="{74929DF5-2492-665D-8C83-D39E6F35FC83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432;p57">
              <a:extLst>
                <a:ext uri="{FF2B5EF4-FFF2-40B4-BE49-F238E27FC236}">
                  <a16:creationId xmlns:a16="http://schemas.microsoft.com/office/drawing/2014/main" id="{9CB6A2F8-1C02-33CB-9CB8-9D271AC8DF16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433;p57">
              <a:extLst>
                <a:ext uri="{FF2B5EF4-FFF2-40B4-BE49-F238E27FC236}">
                  <a16:creationId xmlns:a16="http://schemas.microsoft.com/office/drawing/2014/main" id="{859DA53E-28F8-D2AB-8A47-FD2D87B110ED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434;p57">
              <a:extLst>
                <a:ext uri="{FF2B5EF4-FFF2-40B4-BE49-F238E27FC236}">
                  <a16:creationId xmlns:a16="http://schemas.microsoft.com/office/drawing/2014/main" id="{5A018E61-EB74-1CD1-E112-F520BBDD57C0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435;p57">
              <a:extLst>
                <a:ext uri="{FF2B5EF4-FFF2-40B4-BE49-F238E27FC236}">
                  <a16:creationId xmlns:a16="http://schemas.microsoft.com/office/drawing/2014/main" id="{CF7AFB5E-E0D8-F469-64A2-CED15492F0E6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436;p57">
              <a:extLst>
                <a:ext uri="{FF2B5EF4-FFF2-40B4-BE49-F238E27FC236}">
                  <a16:creationId xmlns:a16="http://schemas.microsoft.com/office/drawing/2014/main" id="{F22CAA46-656B-F88A-814E-CF18FA2A5D7B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437;p57">
              <a:extLst>
                <a:ext uri="{FF2B5EF4-FFF2-40B4-BE49-F238E27FC236}">
                  <a16:creationId xmlns:a16="http://schemas.microsoft.com/office/drawing/2014/main" id="{3BC1A258-F8A8-9B36-5619-D9504959BFE3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438;p57">
              <a:extLst>
                <a:ext uri="{FF2B5EF4-FFF2-40B4-BE49-F238E27FC236}">
                  <a16:creationId xmlns:a16="http://schemas.microsoft.com/office/drawing/2014/main" id="{670DFD92-3BA9-F89F-615C-A32724E6BA43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439;p57">
              <a:extLst>
                <a:ext uri="{FF2B5EF4-FFF2-40B4-BE49-F238E27FC236}">
                  <a16:creationId xmlns:a16="http://schemas.microsoft.com/office/drawing/2014/main" id="{F419C689-AEEF-76AC-786D-136B6E3ADC0F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440;p57">
              <a:extLst>
                <a:ext uri="{FF2B5EF4-FFF2-40B4-BE49-F238E27FC236}">
                  <a16:creationId xmlns:a16="http://schemas.microsoft.com/office/drawing/2014/main" id="{BE1F0268-C30C-EDBE-9515-B409DE71442A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441;p57">
              <a:extLst>
                <a:ext uri="{FF2B5EF4-FFF2-40B4-BE49-F238E27FC236}">
                  <a16:creationId xmlns:a16="http://schemas.microsoft.com/office/drawing/2014/main" id="{071FB67E-15A9-B9F6-C7D4-586E725544FC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442;p57">
              <a:extLst>
                <a:ext uri="{FF2B5EF4-FFF2-40B4-BE49-F238E27FC236}">
                  <a16:creationId xmlns:a16="http://schemas.microsoft.com/office/drawing/2014/main" id="{3203EEE5-B16C-284D-D2F8-DD84E193D16C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443;p57">
              <a:extLst>
                <a:ext uri="{FF2B5EF4-FFF2-40B4-BE49-F238E27FC236}">
                  <a16:creationId xmlns:a16="http://schemas.microsoft.com/office/drawing/2014/main" id="{75E49C02-E4E5-35AD-987D-8EF1AEE1FD6C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444;p57">
              <a:extLst>
                <a:ext uri="{FF2B5EF4-FFF2-40B4-BE49-F238E27FC236}">
                  <a16:creationId xmlns:a16="http://schemas.microsoft.com/office/drawing/2014/main" id="{6ED5CC9F-B69B-ABF8-4D9B-5049767E1D75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445;p57">
              <a:extLst>
                <a:ext uri="{FF2B5EF4-FFF2-40B4-BE49-F238E27FC236}">
                  <a16:creationId xmlns:a16="http://schemas.microsoft.com/office/drawing/2014/main" id="{552969E4-F460-13C7-21BF-98DCECCC40C3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446;p57">
              <a:extLst>
                <a:ext uri="{FF2B5EF4-FFF2-40B4-BE49-F238E27FC236}">
                  <a16:creationId xmlns:a16="http://schemas.microsoft.com/office/drawing/2014/main" id="{614095D9-1C13-EBEC-FA98-57D67DC6EBBC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447;p57">
              <a:extLst>
                <a:ext uri="{FF2B5EF4-FFF2-40B4-BE49-F238E27FC236}">
                  <a16:creationId xmlns:a16="http://schemas.microsoft.com/office/drawing/2014/main" id="{89460868-4ACC-9002-2DB8-4CFCE26745F4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448;p57">
              <a:extLst>
                <a:ext uri="{FF2B5EF4-FFF2-40B4-BE49-F238E27FC236}">
                  <a16:creationId xmlns:a16="http://schemas.microsoft.com/office/drawing/2014/main" id="{917C0500-EDCB-4803-1574-507C4E38535B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449;p57">
              <a:extLst>
                <a:ext uri="{FF2B5EF4-FFF2-40B4-BE49-F238E27FC236}">
                  <a16:creationId xmlns:a16="http://schemas.microsoft.com/office/drawing/2014/main" id="{5DB7BF01-FA59-8F40-55A3-B0440422A004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450;p57">
              <a:extLst>
                <a:ext uri="{FF2B5EF4-FFF2-40B4-BE49-F238E27FC236}">
                  <a16:creationId xmlns:a16="http://schemas.microsoft.com/office/drawing/2014/main" id="{40BE0545-9B81-CC52-7C9E-6B793FDEA3CE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451;p57">
              <a:extLst>
                <a:ext uri="{FF2B5EF4-FFF2-40B4-BE49-F238E27FC236}">
                  <a16:creationId xmlns:a16="http://schemas.microsoft.com/office/drawing/2014/main" id="{34B9C230-D928-3280-AE17-793F3B5BAD98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452;p57">
              <a:extLst>
                <a:ext uri="{FF2B5EF4-FFF2-40B4-BE49-F238E27FC236}">
                  <a16:creationId xmlns:a16="http://schemas.microsoft.com/office/drawing/2014/main" id="{60AB5E19-ED15-9465-ED3B-8543FA4D3309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95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9F54D9CF-8D6C-3041-9DF8-A22DFDDB8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DA3CCF81-4CBF-CE4E-3C5A-CAA0DF7E0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465826"/>
            <a:ext cx="3904500" cy="1090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 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55A7F8EC-F49C-F12C-1382-610F9F2DE8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328" y="1301378"/>
            <a:ext cx="4507992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water level monitoring system using the HC-SR04 sensor and Arduino IoT Cloud offers real-time data visualization and remote monitoring, providing an affordable and reliable solution for flood and water resource management. Despite minor challenges, the system proved effective and scalable for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419647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DBD-8ED6-20A5-C4AF-4FCF386C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46888"/>
            <a:ext cx="3264300" cy="8961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A38AC5-D05A-14E8-0146-9166050A8E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4319" y="910066"/>
            <a:ext cx="79793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M. G. I. Rodrigues and F. J. A. Santos, "Water Level Monitoring using ESP8266 and Arduino IoT Cloud,"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Clinic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https://www.electroniclinic.com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G. Sharma, "IoT based Contactless Water Level Monitoring with ESP32 and HC-SR04,"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Microcontrollers 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https://www.microcontrollerslab.com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Chatterjee, "Automated Water Level Monitoring and Control System,"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https://github.com/chatterjee-rohan/Automated-Water-Level-Monitoring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"Water Level Monitor - Arduino / ESP8266 / ESP32 / Sigfox,"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Project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2022.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https://projecthub.arduino.cc/martinius96/water-level-monitor-arduino-esp8266-esp32-sigfox-21ede7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332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/>
          </p:cNvSpPr>
          <p:nvPr/>
        </p:nvSpPr>
        <p:spPr>
          <a:xfrm>
            <a:off x="2109955" y="124587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dirty="0"/>
              <a:t>Thanks!</a:t>
            </a:r>
          </a:p>
        </p:txBody>
      </p:sp>
      <p:sp>
        <p:nvSpPr>
          <p:cNvPr id="3606" name="Google Shape;3606;p63"/>
          <p:cNvSpPr txBox="1">
            <a:spLocks/>
          </p:cNvSpPr>
          <p:nvPr/>
        </p:nvSpPr>
        <p:spPr>
          <a:xfrm>
            <a:off x="3022050" y="2818531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647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B3257E47-BA36-0D63-BE8D-795E0483F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F0D0F329-80B4-33A0-0BFE-338F0AE7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465826"/>
            <a:ext cx="3904500" cy="152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Abstract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DAC834C6-C669-90B2-A848-7C0E862F02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4845" y="1555945"/>
            <a:ext cx="5693433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real-time water level monitoring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HC-SR04 ultrasonic sensor and Arduino IoT Cloud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and IDE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water levels on a cloud-based dashboard using a Gauge widget. </a:t>
            </a:r>
          </a:p>
        </p:txBody>
      </p:sp>
    </p:spTree>
    <p:extLst>
      <p:ext uri="{BB962C8B-B14F-4D97-AF65-F5344CB8AC3E}">
        <p14:creationId xmlns:p14="http://schemas.microsoft.com/office/powerpoint/2010/main" val="21157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7B21A278-BC63-9FC7-C8F2-6A2DB6FE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0A6029CC-741D-43BB-678C-60577BCFF5D9}"/>
              </a:ext>
            </a:extLst>
          </p:cNvPr>
          <p:cNvSpPr/>
          <p:nvPr/>
        </p:nvSpPr>
        <p:spPr>
          <a:xfrm>
            <a:off x="3420010" y="302304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D25F365B-0BDD-E5AB-4C9E-8D2E42797527}"/>
              </a:ext>
            </a:extLst>
          </p:cNvPr>
          <p:cNvSpPr/>
          <p:nvPr/>
        </p:nvSpPr>
        <p:spPr>
          <a:xfrm>
            <a:off x="6053309" y="3023043"/>
            <a:ext cx="2952667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12755AC8-DBDA-5640-1D9A-4A3A95598764}"/>
              </a:ext>
            </a:extLst>
          </p:cNvPr>
          <p:cNvSpPr/>
          <p:nvPr/>
        </p:nvSpPr>
        <p:spPr>
          <a:xfrm>
            <a:off x="786710" y="302338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F4740C7-DBDE-2436-B2D0-380394F6D5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C36FD2D6-AB16-D772-5B68-A7513EA6F1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660" y="3018297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monitoring </a:t>
            </a:r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F8B363DA-9C37-3027-F7FC-5CCC7CC5BF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44660" y="3319974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via cloud-based dashboard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>
            <a:extLst>
              <a:ext uri="{FF2B5EF4-FFF2-40B4-BE49-F238E27FC236}">
                <a16:creationId xmlns:a16="http://schemas.microsoft.com/office/drawing/2014/main" id="{A01B09AF-E003-6088-020B-AC6C2E74EED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77960" y="301782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Cost-effective</a:t>
            </a:r>
          </a:p>
        </p:txBody>
      </p:sp>
      <p:sp>
        <p:nvSpPr>
          <p:cNvPr id="3153" name="Google Shape;3153;p53">
            <a:extLst>
              <a:ext uri="{FF2B5EF4-FFF2-40B4-BE49-F238E27FC236}">
                <a16:creationId xmlns:a16="http://schemas.microsoft.com/office/drawing/2014/main" id="{8CF318BE-ED5C-1278-53DA-DC2F39431CF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18460" y="3318329"/>
            <a:ext cx="2887516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for flood-prone and water resource management areas.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>
            <a:extLst>
              <a:ext uri="{FF2B5EF4-FFF2-40B4-BE49-F238E27FC236}">
                <a16:creationId xmlns:a16="http://schemas.microsoft.com/office/drawing/2014/main" id="{0B1FBA27-C4C5-311C-105D-CC23F63D8A3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11360" y="3018302"/>
            <a:ext cx="247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 updates</a:t>
            </a:r>
            <a:endParaRPr dirty="0"/>
          </a:p>
        </p:txBody>
      </p:sp>
      <p:sp>
        <p:nvSpPr>
          <p:cNvPr id="3155" name="Google Shape;3155;p53">
            <a:extLst>
              <a:ext uri="{FF2B5EF4-FFF2-40B4-BE49-F238E27FC236}">
                <a16:creationId xmlns:a16="http://schemas.microsoft.com/office/drawing/2014/main" id="{4971E834-C951-1DD4-9098-DBA462A76AA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11360" y="3319974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Arduino IoT Cloud.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3501;p61">
            <a:extLst>
              <a:ext uri="{FF2B5EF4-FFF2-40B4-BE49-F238E27FC236}">
                <a16:creationId xmlns:a16="http://schemas.microsoft.com/office/drawing/2014/main" id="{27EC9140-7787-7671-AD78-C7664CF4C112}"/>
              </a:ext>
            </a:extLst>
          </p:cNvPr>
          <p:cNvSpPr/>
          <p:nvPr/>
        </p:nvSpPr>
        <p:spPr>
          <a:xfrm>
            <a:off x="1406792" y="1206314"/>
            <a:ext cx="6330415" cy="14360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02;p61">
            <a:extLst>
              <a:ext uri="{FF2B5EF4-FFF2-40B4-BE49-F238E27FC236}">
                <a16:creationId xmlns:a16="http://schemas.microsoft.com/office/drawing/2014/main" id="{EAD7536B-4A3E-06B2-2041-37D53A04AE3C}"/>
              </a:ext>
            </a:extLst>
          </p:cNvPr>
          <p:cNvSpPr/>
          <p:nvPr/>
        </p:nvSpPr>
        <p:spPr>
          <a:xfrm>
            <a:off x="1835550" y="1299109"/>
            <a:ext cx="5454660" cy="1263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Goal:</a:t>
            </a:r>
            <a:r>
              <a:rPr lang="en-US" sz="1800" dirty="0"/>
              <a:t> Build an affordable and efficient water level monitoring system.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755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455601" y="53906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5601" y="304755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589917" y="356616"/>
            <a:ext cx="293220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Components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8162" y="678726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HC-SR04 Ultrasonic Sensor: Measures distance to the water surface.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Board: Processes sensor data and connects to the IoT Cloud.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Module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/Ethernet): Transmits data to the cloud. 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8162" y="3952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8162" y="290761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8162" y="319108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Arduino IDE for programming.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Arduino IoT Cloud for dashboard and data visualization. 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7770" y="6878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7770" y="32002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" name="Google Shape;4506;p64">
            <a:extLst>
              <a:ext uri="{FF2B5EF4-FFF2-40B4-BE49-F238E27FC236}">
                <a16:creationId xmlns:a16="http://schemas.microsoft.com/office/drawing/2014/main" id="{EDCEBC4B-3D3A-C752-FCAB-A6287D58D149}"/>
              </a:ext>
            </a:extLst>
          </p:cNvPr>
          <p:cNvGrpSpPr/>
          <p:nvPr/>
        </p:nvGrpSpPr>
        <p:grpSpPr>
          <a:xfrm>
            <a:off x="5140740" y="1273707"/>
            <a:ext cx="2729138" cy="3325283"/>
            <a:chOff x="556125" y="238075"/>
            <a:chExt cx="6466175" cy="5235125"/>
          </a:xfrm>
        </p:grpSpPr>
        <p:sp>
          <p:nvSpPr>
            <p:cNvPr id="17" name="Google Shape;4507;p64">
              <a:extLst>
                <a:ext uri="{FF2B5EF4-FFF2-40B4-BE49-F238E27FC236}">
                  <a16:creationId xmlns:a16="http://schemas.microsoft.com/office/drawing/2014/main" id="{D2F43707-FCB2-0210-269D-859E7DBE0BA2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8;p64">
              <a:extLst>
                <a:ext uri="{FF2B5EF4-FFF2-40B4-BE49-F238E27FC236}">
                  <a16:creationId xmlns:a16="http://schemas.microsoft.com/office/drawing/2014/main" id="{5D0CB0D4-EBAC-32AE-9ACD-082A09E2A379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09;p64">
              <a:extLst>
                <a:ext uri="{FF2B5EF4-FFF2-40B4-BE49-F238E27FC236}">
                  <a16:creationId xmlns:a16="http://schemas.microsoft.com/office/drawing/2014/main" id="{F4A2B15A-D80D-25F7-5EE0-7EAC04C9410A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10;p64">
              <a:extLst>
                <a:ext uri="{FF2B5EF4-FFF2-40B4-BE49-F238E27FC236}">
                  <a16:creationId xmlns:a16="http://schemas.microsoft.com/office/drawing/2014/main" id="{419D7351-CAA2-D8F2-DF05-CDF280397787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1;p64">
              <a:extLst>
                <a:ext uri="{FF2B5EF4-FFF2-40B4-BE49-F238E27FC236}">
                  <a16:creationId xmlns:a16="http://schemas.microsoft.com/office/drawing/2014/main" id="{47A13C46-398E-7C72-383E-3A551F5D747B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2;p64">
              <a:extLst>
                <a:ext uri="{FF2B5EF4-FFF2-40B4-BE49-F238E27FC236}">
                  <a16:creationId xmlns:a16="http://schemas.microsoft.com/office/drawing/2014/main" id="{C5C81DAD-5863-5654-BFEB-791168617A75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3;p64">
              <a:extLst>
                <a:ext uri="{FF2B5EF4-FFF2-40B4-BE49-F238E27FC236}">
                  <a16:creationId xmlns:a16="http://schemas.microsoft.com/office/drawing/2014/main" id="{F9C9384E-ED74-82B3-26C8-32161003A8D9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4;p64">
              <a:extLst>
                <a:ext uri="{FF2B5EF4-FFF2-40B4-BE49-F238E27FC236}">
                  <a16:creationId xmlns:a16="http://schemas.microsoft.com/office/drawing/2014/main" id="{B3ACD988-BDBD-1DFE-997A-054267586E2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15;p64">
              <a:extLst>
                <a:ext uri="{FF2B5EF4-FFF2-40B4-BE49-F238E27FC236}">
                  <a16:creationId xmlns:a16="http://schemas.microsoft.com/office/drawing/2014/main" id="{37FA4475-3089-F3E6-2DFC-C8B850436076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16;p64">
              <a:extLst>
                <a:ext uri="{FF2B5EF4-FFF2-40B4-BE49-F238E27FC236}">
                  <a16:creationId xmlns:a16="http://schemas.microsoft.com/office/drawing/2014/main" id="{02497BD2-1646-FE38-69B7-659C002B915A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17;p64">
              <a:extLst>
                <a:ext uri="{FF2B5EF4-FFF2-40B4-BE49-F238E27FC236}">
                  <a16:creationId xmlns:a16="http://schemas.microsoft.com/office/drawing/2014/main" id="{3AC78845-0858-A51D-949F-902A4E506FEB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8;p64">
              <a:extLst>
                <a:ext uri="{FF2B5EF4-FFF2-40B4-BE49-F238E27FC236}">
                  <a16:creationId xmlns:a16="http://schemas.microsoft.com/office/drawing/2014/main" id="{44A7A3C4-80BF-E872-0816-104A93BCA670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19;p64">
              <a:extLst>
                <a:ext uri="{FF2B5EF4-FFF2-40B4-BE49-F238E27FC236}">
                  <a16:creationId xmlns:a16="http://schemas.microsoft.com/office/drawing/2014/main" id="{96C52B9A-217C-BDE5-66F2-94C913CE5696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0;p64">
              <a:extLst>
                <a:ext uri="{FF2B5EF4-FFF2-40B4-BE49-F238E27FC236}">
                  <a16:creationId xmlns:a16="http://schemas.microsoft.com/office/drawing/2014/main" id="{7F9ECDD4-101B-7A66-702B-ACF1D90F4140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1;p64">
              <a:extLst>
                <a:ext uri="{FF2B5EF4-FFF2-40B4-BE49-F238E27FC236}">
                  <a16:creationId xmlns:a16="http://schemas.microsoft.com/office/drawing/2014/main" id="{BE353D35-9572-FCE0-6491-C6C688FBAE2C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2;p64">
              <a:extLst>
                <a:ext uri="{FF2B5EF4-FFF2-40B4-BE49-F238E27FC236}">
                  <a16:creationId xmlns:a16="http://schemas.microsoft.com/office/drawing/2014/main" id="{F2288957-E1C8-2EA0-7BB5-82D09C23EA30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3;p64">
              <a:extLst>
                <a:ext uri="{FF2B5EF4-FFF2-40B4-BE49-F238E27FC236}">
                  <a16:creationId xmlns:a16="http://schemas.microsoft.com/office/drawing/2014/main" id="{8111C9F3-98B0-D9E0-8E3C-DC844BBC5EAF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4;p64">
              <a:extLst>
                <a:ext uri="{FF2B5EF4-FFF2-40B4-BE49-F238E27FC236}">
                  <a16:creationId xmlns:a16="http://schemas.microsoft.com/office/drawing/2014/main" id="{7449E0CD-ECD1-C647-95C9-C81D772CAE7E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25;p64">
              <a:extLst>
                <a:ext uri="{FF2B5EF4-FFF2-40B4-BE49-F238E27FC236}">
                  <a16:creationId xmlns:a16="http://schemas.microsoft.com/office/drawing/2014/main" id="{891201BB-D933-11DD-607F-B3917242735A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26;p64">
              <a:extLst>
                <a:ext uri="{FF2B5EF4-FFF2-40B4-BE49-F238E27FC236}">
                  <a16:creationId xmlns:a16="http://schemas.microsoft.com/office/drawing/2014/main" id="{9EB8071B-0135-2FE7-C1C0-060221868502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7;p64">
              <a:extLst>
                <a:ext uri="{FF2B5EF4-FFF2-40B4-BE49-F238E27FC236}">
                  <a16:creationId xmlns:a16="http://schemas.microsoft.com/office/drawing/2014/main" id="{612D7DAA-78D0-9061-C8A3-8B7B1BD65355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28;p64">
              <a:extLst>
                <a:ext uri="{FF2B5EF4-FFF2-40B4-BE49-F238E27FC236}">
                  <a16:creationId xmlns:a16="http://schemas.microsoft.com/office/drawing/2014/main" id="{F91710B5-4DE3-A008-843E-7234E56C37E7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29;p64">
              <a:extLst>
                <a:ext uri="{FF2B5EF4-FFF2-40B4-BE49-F238E27FC236}">
                  <a16:creationId xmlns:a16="http://schemas.microsoft.com/office/drawing/2014/main" id="{5653B541-CFD7-D6A0-0A05-3DF82119133C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0;p64">
              <a:extLst>
                <a:ext uri="{FF2B5EF4-FFF2-40B4-BE49-F238E27FC236}">
                  <a16:creationId xmlns:a16="http://schemas.microsoft.com/office/drawing/2014/main" id="{1951D5A7-94A6-ABE2-B1CE-6C53FDE62268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1;p64">
              <a:extLst>
                <a:ext uri="{FF2B5EF4-FFF2-40B4-BE49-F238E27FC236}">
                  <a16:creationId xmlns:a16="http://schemas.microsoft.com/office/drawing/2014/main" id="{C6482617-558E-B8C8-F83D-8413F95989EC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2;p64">
              <a:extLst>
                <a:ext uri="{FF2B5EF4-FFF2-40B4-BE49-F238E27FC236}">
                  <a16:creationId xmlns:a16="http://schemas.microsoft.com/office/drawing/2014/main" id="{6B2A895E-F188-A84F-4C57-EB722171CBE7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3;p64">
              <a:extLst>
                <a:ext uri="{FF2B5EF4-FFF2-40B4-BE49-F238E27FC236}">
                  <a16:creationId xmlns:a16="http://schemas.microsoft.com/office/drawing/2014/main" id="{EF388855-44CF-9F9B-D4A9-B0F8F4DB91CB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4;p64">
              <a:extLst>
                <a:ext uri="{FF2B5EF4-FFF2-40B4-BE49-F238E27FC236}">
                  <a16:creationId xmlns:a16="http://schemas.microsoft.com/office/drawing/2014/main" id="{A512C65E-5433-BF12-A088-5237867BF66A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5;p64">
              <a:extLst>
                <a:ext uri="{FF2B5EF4-FFF2-40B4-BE49-F238E27FC236}">
                  <a16:creationId xmlns:a16="http://schemas.microsoft.com/office/drawing/2014/main" id="{D2CEEC80-D0F4-DB98-48BD-B04884676AB0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36;p64">
              <a:extLst>
                <a:ext uri="{FF2B5EF4-FFF2-40B4-BE49-F238E27FC236}">
                  <a16:creationId xmlns:a16="http://schemas.microsoft.com/office/drawing/2014/main" id="{587430F0-5F0F-5C16-FD3B-898D01E7992D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37;p64">
              <a:extLst>
                <a:ext uri="{FF2B5EF4-FFF2-40B4-BE49-F238E27FC236}">
                  <a16:creationId xmlns:a16="http://schemas.microsoft.com/office/drawing/2014/main" id="{72E84F10-B7AD-0C57-34E9-F0E97D891C5D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38;p64">
              <a:extLst>
                <a:ext uri="{FF2B5EF4-FFF2-40B4-BE49-F238E27FC236}">
                  <a16:creationId xmlns:a16="http://schemas.microsoft.com/office/drawing/2014/main" id="{2B583F71-21E7-4DDB-5FB6-B3EA43C497C5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39;p64">
              <a:extLst>
                <a:ext uri="{FF2B5EF4-FFF2-40B4-BE49-F238E27FC236}">
                  <a16:creationId xmlns:a16="http://schemas.microsoft.com/office/drawing/2014/main" id="{F64A206B-9397-C060-A40E-CDC5637E9180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0;p64">
              <a:extLst>
                <a:ext uri="{FF2B5EF4-FFF2-40B4-BE49-F238E27FC236}">
                  <a16:creationId xmlns:a16="http://schemas.microsoft.com/office/drawing/2014/main" id="{051B03EE-2F08-FEA5-479C-2C170F08357E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1;p64">
              <a:extLst>
                <a:ext uri="{FF2B5EF4-FFF2-40B4-BE49-F238E27FC236}">
                  <a16:creationId xmlns:a16="http://schemas.microsoft.com/office/drawing/2014/main" id="{4AF178A5-8A0D-754B-FE7A-E753C6514D43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2;p64">
              <a:extLst>
                <a:ext uri="{FF2B5EF4-FFF2-40B4-BE49-F238E27FC236}">
                  <a16:creationId xmlns:a16="http://schemas.microsoft.com/office/drawing/2014/main" id="{2CF8426F-5216-A23F-8BE9-8D1293F8B964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3;p64">
              <a:extLst>
                <a:ext uri="{FF2B5EF4-FFF2-40B4-BE49-F238E27FC236}">
                  <a16:creationId xmlns:a16="http://schemas.microsoft.com/office/drawing/2014/main" id="{557565CA-E9FA-B519-9C92-B119C72B2BF1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44;p64">
              <a:extLst>
                <a:ext uri="{FF2B5EF4-FFF2-40B4-BE49-F238E27FC236}">
                  <a16:creationId xmlns:a16="http://schemas.microsoft.com/office/drawing/2014/main" id="{93691A3F-7F88-FCFD-1097-67D2EBA86EA6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45;p64">
              <a:extLst>
                <a:ext uri="{FF2B5EF4-FFF2-40B4-BE49-F238E27FC236}">
                  <a16:creationId xmlns:a16="http://schemas.microsoft.com/office/drawing/2014/main" id="{AE709752-8794-812F-125D-5A6896B18C30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46;p64">
              <a:extLst>
                <a:ext uri="{FF2B5EF4-FFF2-40B4-BE49-F238E27FC236}">
                  <a16:creationId xmlns:a16="http://schemas.microsoft.com/office/drawing/2014/main" id="{82AE1DC7-E732-FA40-0C71-7D176712866C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47;p64">
              <a:extLst>
                <a:ext uri="{FF2B5EF4-FFF2-40B4-BE49-F238E27FC236}">
                  <a16:creationId xmlns:a16="http://schemas.microsoft.com/office/drawing/2014/main" id="{8EB16069-3D0A-3CC4-3783-6E2DBA514D0D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48;p64">
              <a:extLst>
                <a:ext uri="{FF2B5EF4-FFF2-40B4-BE49-F238E27FC236}">
                  <a16:creationId xmlns:a16="http://schemas.microsoft.com/office/drawing/2014/main" id="{6B8A67CB-0A4E-44A7-899D-C609930AE63D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49;p64">
              <a:extLst>
                <a:ext uri="{FF2B5EF4-FFF2-40B4-BE49-F238E27FC236}">
                  <a16:creationId xmlns:a16="http://schemas.microsoft.com/office/drawing/2014/main" id="{7C58C50B-C67D-5BAC-AEFA-AE46534D6467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0;p64">
              <a:extLst>
                <a:ext uri="{FF2B5EF4-FFF2-40B4-BE49-F238E27FC236}">
                  <a16:creationId xmlns:a16="http://schemas.microsoft.com/office/drawing/2014/main" id="{419B1D34-2F87-81E4-E1CF-8324905B854E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1;p64">
              <a:extLst>
                <a:ext uri="{FF2B5EF4-FFF2-40B4-BE49-F238E27FC236}">
                  <a16:creationId xmlns:a16="http://schemas.microsoft.com/office/drawing/2014/main" id="{BF227ED6-AB69-4231-366A-A37D08CBBF6A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2;p64">
              <a:extLst>
                <a:ext uri="{FF2B5EF4-FFF2-40B4-BE49-F238E27FC236}">
                  <a16:creationId xmlns:a16="http://schemas.microsoft.com/office/drawing/2014/main" id="{819EF7F1-DEAB-3E25-DBD3-74DD6BE238BC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53;p64">
              <a:extLst>
                <a:ext uri="{FF2B5EF4-FFF2-40B4-BE49-F238E27FC236}">
                  <a16:creationId xmlns:a16="http://schemas.microsoft.com/office/drawing/2014/main" id="{911C794B-F7FC-0F88-CE24-E998CFDB9B1F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554;p64">
              <a:extLst>
                <a:ext uri="{FF2B5EF4-FFF2-40B4-BE49-F238E27FC236}">
                  <a16:creationId xmlns:a16="http://schemas.microsoft.com/office/drawing/2014/main" id="{53FD9E11-5921-04B4-7A13-156EB05DA1C2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555;p64">
              <a:extLst>
                <a:ext uri="{FF2B5EF4-FFF2-40B4-BE49-F238E27FC236}">
                  <a16:creationId xmlns:a16="http://schemas.microsoft.com/office/drawing/2014/main" id="{72CCC00D-2866-751C-96A5-15CA8908AFFD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556;p64">
              <a:extLst>
                <a:ext uri="{FF2B5EF4-FFF2-40B4-BE49-F238E27FC236}">
                  <a16:creationId xmlns:a16="http://schemas.microsoft.com/office/drawing/2014/main" id="{648AFBBB-7FFA-119E-F70E-A43E54B3C970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557;p64">
              <a:extLst>
                <a:ext uri="{FF2B5EF4-FFF2-40B4-BE49-F238E27FC236}">
                  <a16:creationId xmlns:a16="http://schemas.microsoft.com/office/drawing/2014/main" id="{CA758C7C-FBCA-CF80-773A-F83472EE7627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558;p64">
              <a:extLst>
                <a:ext uri="{FF2B5EF4-FFF2-40B4-BE49-F238E27FC236}">
                  <a16:creationId xmlns:a16="http://schemas.microsoft.com/office/drawing/2014/main" id="{E5DC1EBB-75EF-42E5-E64F-6CF82165F059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559;p64">
              <a:extLst>
                <a:ext uri="{FF2B5EF4-FFF2-40B4-BE49-F238E27FC236}">
                  <a16:creationId xmlns:a16="http://schemas.microsoft.com/office/drawing/2014/main" id="{F0A5ED83-DF0C-E110-78DD-0F5EA92BAC64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560;p64">
              <a:extLst>
                <a:ext uri="{FF2B5EF4-FFF2-40B4-BE49-F238E27FC236}">
                  <a16:creationId xmlns:a16="http://schemas.microsoft.com/office/drawing/2014/main" id="{D757EAB5-A1D5-C1B5-0BED-DA7F9C1484AE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561;p64">
              <a:extLst>
                <a:ext uri="{FF2B5EF4-FFF2-40B4-BE49-F238E27FC236}">
                  <a16:creationId xmlns:a16="http://schemas.microsoft.com/office/drawing/2014/main" id="{CE226254-566E-ECD2-C2D2-E450785B73B7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562;p64">
              <a:extLst>
                <a:ext uri="{FF2B5EF4-FFF2-40B4-BE49-F238E27FC236}">
                  <a16:creationId xmlns:a16="http://schemas.microsoft.com/office/drawing/2014/main" id="{BFE38B66-682A-3729-738A-FDA0871C4005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563;p64">
              <a:extLst>
                <a:ext uri="{FF2B5EF4-FFF2-40B4-BE49-F238E27FC236}">
                  <a16:creationId xmlns:a16="http://schemas.microsoft.com/office/drawing/2014/main" id="{469AC222-9310-0CCB-34B1-3597471B4AAF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564;p64">
              <a:extLst>
                <a:ext uri="{FF2B5EF4-FFF2-40B4-BE49-F238E27FC236}">
                  <a16:creationId xmlns:a16="http://schemas.microsoft.com/office/drawing/2014/main" id="{DD5FD61E-6E9E-0F24-23AC-715FDDD5DE7A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565;p64">
              <a:extLst>
                <a:ext uri="{FF2B5EF4-FFF2-40B4-BE49-F238E27FC236}">
                  <a16:creationId xmlns:a16="http://schemas.microsoft.com/office/drawing/2014/main" id="{35E6DC24-EA43-BE4E-ED9D-F2479ADBCC69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566;p64">
              <a:extLst>
                <a:ext uri="{FF2B5EF4-FFF2-40B4-BE49-F238E27FC236}">
                  <a16:creationId xmlns:a16="http://schemas.microsoft.com/office/drawing/2014/main" id="{353E3ADA-0E1C-A520-3A34-B1EC07A2DB42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567;p64">
              <a:extLst>
                <a:ext uri="{FF2B5EF4-FFF2-40B4-BE49-F238E27FC236}">
                  <a16:creationId xmlns:a16="http://schemas.microsoft.com/office/drawing/2014/main" id="{E597E73E-7439-71BF-3066-D66F4415F33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568;p64">
              <a:extLst>
                <a:ext uri="{FF2B5EF4-FFF2-40B4-BE49-F238E27FC236}">
                  <a16:creationId xmlns:a16="http://schemas.microsoft.com/office/drawing/2014/main" id="{73B67DE1-B022-089E-146E-28B386DA34B8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569;p64">
              <a:extLst>
                <a:ext uri="{FF2B5EF4-FFF2-40B4-BE49-F238E27FC236}">
                  <a16:creationId xmlns:a16="http://schemas.microsoft.com/office/drawing/2014/main" id="{1C503F27-AEAD-BE4C-9BBF-873AAF14CC87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570;p64">
              <a:extLst>
                <a:ext uri="{FF2B5EF4-FFF2-40B4-BE49-F238E27FC236}">
                  <a16:creationId xmlns:a16="http://schemas.microsoft.com/office/drawing/2014/main" id="{FECA3E61-D504-ACBA-8978-13D1A45236EF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571;p64">
              <a:extLst>
                <a:ext uri="{FF2B5EF4-FFF2-40B4-BE49-F238E27FC236}">
                  <a16:creationId xmlns:a16="http://schemas.microsoft.com/office/drawing/2014/main" id="{3770CA86-F808-AAA6-C3DC-82969FE3568D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572;p64">
              <a:extLst>
                <a:ext uri="{FF2B5EF4-FFF2-40B4-BE49-F238E27FC236}">
                  <a16:creationId xmlns:a16="http://schemas.microsoft.com/office/drawing/2014/main" id="{3A8A3E6D-E1C3-4D64-8848-DFC72B18271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573;p64">
              <a:extLst>
                <a:ext uri="{FF2B5EF4-FFF2-40B4-BE49-F238E27FC236}">
                  <a16:creationId xmlns:a16="http://schemas.microsoft.com/office/drawing/2014/main" id="{72798BB2-AF91-38AF-7A32-548DA4EB7985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574;p64">
              <a:extLst>
                <a:ext uri="{FF2B5EF4-FFF2-40B4-BE49-F238E27FC236}">
                  <a16:creationId xmlns:a16="http://schemas.microsoft.com/office/drawing/2014/main" id="{193FF521-904A-0A7B-BB53-D1337E40B415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575;p64">
              <a:extLst>
                <a:ext uri="{FF2B5EF4-FFF2-40B4-BE49-F238E27FC236}">
                  <a16:creationId xmlns:a16="http://schemas.microsoft.com/office/drawing/2014/main" id="{234B2860-0A9B-6C56-60F9-7173D0668710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576;p64">
              <a:extLst>
                <a:ext uri="{FF2B5EF4-FFF2-40B4-BE49-F238E27FC236}">
                  <a16:creationId xmlns:a16="http://schemas.microsoft.com/office/drawing/2014/main" id="{C03E9B0C-E760-A282-6E83-3ED603FE5DBD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577;p64">
              <a:extLst>
                <a:ext uri="{FF2B5EF4-FFF2-40B4-BE49-F238E27FC236}">
                  <a16:creationId xmlns:a16="http://schemas.microsoft.com/office/drawing/2014/main" id="{A6BBD72E-346D-6F9D-AD7B-BC788BE326D5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578;p64">
              <a:extLst>
                <a:ext uri="{FF2B5EF4-FFF2-40B4-BE49-F238E27FC236}">
                  <a16:creationId xmlns:a16="http://schemas.microsoft.com/office/drawing/2014/main" id="{10E01F17-165D-F9C1-CD71-A6016AAFAF77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579;p64">
              <a:extLst>
                <a:ext uri="{FF2B5EF4-FFF2-40B4-BE49-F238E27FC236}">
                  <a16:creationId xmlns:a16="http://schemas.microsoft.com/office/drawing/2014/main" id="{12C2E7D1-0E44-B948-B939-B001A940D52C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580;p64">
              <a:extLst>
                <a:ext uri="{FF2B5EF4-FFF2-40B4-BE49-F238E27FC236}">
                  <a16:creationId xmlns:a16="http://schemas.microsoft.com/office/drawing/2014/main" id="{988CBB2C-79ED-7054-EE02-F9E4B3F4BC8D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581;p64">
              <a:extLst>
                <a:ext uri="{FF2B5EF4-FFF2-40B4-BE49-F238E27FC236}">
                  <a16:creationId xmlns:a16="http://schemas.microsoft.com/office/drawing/2014/main" id="{BA4CB3B0-4D5D-25E0-3D8D-2F5B4E244BB9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582;p64">
              <a:extLst>
                <a:ext uri="{FF2B5EF4-FFF2-40B4-BE49-F238E27FC236}">
                  <a16:creationId xmlns:a16="http://schemas.microsoft.com/office/drawing/2014/main" id="{BBBB0381-08DC-E198-6241-6241561A0B52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583;p64">
              <a:extLst>
                <a:ext uri="{FF2B5EF4-FFF2-40B4-BE49-F238E27FC236}">
                  <a16:creationId xmlns:a16="http://schemas.microsoft.com/office/drawing/2014/main" id="{9946C0B7-A557-2A3B-370C-BCAC7CC83574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584;p64">
              <a:extLst>
                <a:ext uri="{FF2B5EF4-FFF2-40B4-BE49-F238E27FC236}">
                  <a16:creationId xmlns:a16="http://schemas.microsoft.com/office/drawing/2014/main" id="{842275AD-7C79-598E-2CE4-461A5484A78A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585;p64">
              <a:extLst>
                <a:ext uri="{FF2B5EF4-FFF2-40B4-BE49-F238E27FC236}">
                  <a16:creationId xmlns:a16="http://schemas.microsoft.com/office/drawing/2014/main" id="{6226A4B0-9D05-557F-2BF7-A196FAEDA683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586;p64">
              <a:extLst>
                <a:ext uri="{FF2B5EF4-FFF2-40B4-BE49-F238E27FC236}">
                  <a16:creationId xmlns:a16="http://schemas.microsoft.com/office/drawing/2014/main" id="{3F6156B7-20D6-B33F-2E7B-BA9F66D29D49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587;p64">
              <a:extLst>
                <a:ext uri="{FF2B5EF4-FFF2-40B4-BE49-F238E27FC236}">
                  <a16:creationId xmlns:a16="http://schemas.microsoft.com/office/drawing/2014/main" id="{9E107039-0F8D-16CA-87EE-0B0EEE05F008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588;p64">
              <a:extLst>
                <a:ext uri="{FF2B5EF4-FFF2-40B4-BE49-F238E27FC236}">
                  <a16:creationId xmlns:a16="http://schemas.microsoft.com/office/drawing/2014/main" id="{C896FD0B-F13A-ADBB-6D24-73D0DF7819C5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589;p64">
              <a:extLst>
                <a:ext uri="{FF2B5EF4-FFF2-40B4-BE49-F238E27FC236}">
                  <a16:creationId xmlns:a16="http://schemas.microsoft.com/office/drawing/2014/main" id="{0BEC5387-BAA3-698A-61BD-E92DA8384D5D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590;p64">
              <a:extLst>
                <a:ext uri="{FF2B5EF4-FFF2-40B4-BE49-F238E27FC236}">
                  <a16:creationId xmlns:a16="http://schemas.microsoft.com/office/drawing/2014/main" id="{4F1EE8FD-965D-F6DC-6A84-F9206CCE7CD2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591;p64">
              <a:extLst>
                <a:ext uri="{FF2B5EF4-FFF2-40B4-BE49-F238E27FC236}">
                  <a16:creationId xmlns:a16="http://schemas.microsoft.com/office/drawing/2014/main" id="{37476EFD-7887-D801-F54A-614358685FFF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592;p64">
              <a:extLst>
                <a:ext uri="{FF2B5EF4-FFF2-40B4-BE49-F238E27FC236}">
                  <a16:creationId xmlns:a16="http://schemas.microsoft.com/office/drawing/2014/main" id="{4066E873-524A-3438-866C-ACADF02DF5CB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593;p64">
              <a:extLst>
                <a:ext uri="{FF2B5EF4-FFF2-40B4-BE49-F238E27FC236}">
                  <a16:creationId xmlns:a16="http://schemas.microsoft.com/office/drawing/2014/main" id="{FC776A09-13E9-F006-1D37-966F6681C7DB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594;p64">
              <a:extLst>
                <a:ext uri="{FF2B5EF4-FFF2-40B4-BE49-F238E27FC236}">
                  <a16:creationId xmlns:a16="http://schemas.microsoft.com/office/drawing/2014/main" id="{40273183-160F-DD1D-CB49-EDFCC681929A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595;p64">
              <a:extLst>
                <a:ext uri="{FF2B5EF4-FFF2-40B4-BE49-F238E27FC236}">
                  <a16:creationId xmlns:a16="http://schemas.microsoft.com/office/drawing/2014/main" id="{210D0BDB-3DC6-FE0F-AF88-44E7BA2DA36E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596;p64">
              <a:extLst>
                <a:ext uri="{FF2B5EF4-FFF2-40B4-BE49-F238E27FC236}">
                  <a16:creationId xmlns:a16="http://schemas.microsoft.com/office/drawing/2014/main" id="{015CF8E4-7EF5-807E-220C-4B0BD4D9699C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597;p64">
              <a:extLst>
                <a:ext uri="{FF2B5EF4-FFF2-40B4-BE49-F238E27FC236}">
                  <a16:creationId xmlns:a16="http://schemas.microsoft.com/office/drawing/2014/main" id="{C559B287-E1C8-858C-EB8B-16B910EF9225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598;p64">
              <a:extLst>
                <a:ext uri="{FF2B5EF4-FFF2-40B4-BE49-F238E27FC236}">
                  <a16:creationId xmlns:a16="http://schemas.microsoft.com/office/drawing/2014/main" id="{8A208C60-8CBA-86DC-EA30-F3578F04EFE3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599;p64">
              <a:extLst>
                <a:ext uri="{FF2B5EF4-FFF2-40B4-BE49-F238E27FC236}">
                  <a16:creationId xmlns:a16="http://schemas.microsoft.com/office/drawing/2014/main" id="{3F71D06F-C248-C788-52D3-D2D2385599BB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600;p64">
              <a:extLst>
                <a:ext uri="{FF2B5EF4-FFF2-40B4-BE49-F238E27FC236}">
                  <a16:creationId xmlns:a16="http://schemas.microsoft.com/office/drawing/2014/main" id="{EDF08ED6-FB9A-2702-06BD-66D8292F73F4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601;p64">
              <a:extLst>
                <a:ext uri="{FF2B5EF4-FFF2-40B4-BE49-F238E27FC236}">
                  <a16:creationId xmlns:a16="http://schemas.microsoft.com/office/drawing/2014/main" id="{1DCFF584-77DA-3542-FA43-DA0F11245CBA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602;p64">
              <a:extLst>
                <a:ext uri="{FF2B5EF4-FFF2-40B4-BE49-F238E27FC236}">
                  <a16:creationId xmlns:a16="http://schemas.microsoft.com/office/drawing/2014/main" id="{1E7729AD-3283-2918-6F5C-67B2A3FD4FA4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603;p64">
              <a:extLst>
                <a:ext uri="{FF2B5EF4-FFF2-40B4-BE49-F238E27FC236}">
                  <a16:creationId xmlns:a16="http://schemas.microsoft.com/office/drawing/2014/main" id="{AFC69CBD-19A3-2348-866A-C95672060F7F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604;p64">
              <a:extLst>
                <a:ext uri="{FF2B5EF4-FFF2-40B4-BE49-F238E27FC236}">
                  <a16:creationId xmlns:a16="http://schemas.microsoft.com/office/drawing/2014/main" id="{3AF84554-6F4D-6644-690F-6212E13150C0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605;p64">
              <a:extLst>
                <a:ext uri="{FF2B5EF4-FFF2-40B4-BE49-F238E27FC236}">
                  <a16:creationId xmlns:a16="http://schemas.microsoft.com/office/drawing/2014/main" id="{DF211A0A-6EF8-B8BA-2B55-442F19639D0D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606;p64">
              <a:extLst>
                <a:ext uri="{FF2B5EF4-FFF2-40B4-BE49-F238E27FC236}">
                  <a16:creationId xmlns:a16="http://schemas.microsoft.com/office/drawing/2014/main" id="{F677265A-F7A9-A462-1AFA-B0EA87700E3F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607;p64">
              <a:extLst>
                <a:ext uri="{FF2B5EF4-FFF2-40B4-BE49-F238E27FC236}">
                  <a16:creationId xmlns:a16="http://schemas.microsoft.com/office/drawing/2014/main" id="{AFDB9EBD-FB8B-49EA-46B4-449C7489E1C6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608;p64">
              <a:extLst>
                <a:ext uri="{FF2B5EF4-FFF2-40B4-BE49-F238E27FC236}">
                  <a16:creationId xmlns:a16="http://schemas.microsoft.com/office/drawing/2014/main" id="{D2CB4561-9929-8CAC-F934-13E42B11BA14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609;p64">
              <a:extLst>
                <a:ext uri="{FF2B5EF4-FFF2-40B4-BE49-F238E27FC236}">
                  <a16:creationId xmlns:a16="http://schemas.microsoft.com/office/drawing/2014/main" id="{5D3FF8F6-FFB9-E34B-1A3A-6CD2AB515A4E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610;p64">
              <a:extLst>
                <a:ext uri="{FF2B5EF4-FFF2-40B4-BE49-F238E27FC236}">
                  <a16:creationId xmlns:a16="http://schemas.microsoft.com/office/drawing/2014/main" id="{2B3C3FF2-6C1D-7AB9-590D-3EFD833D1AF8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611;p64">
              <a:extLst>
                <a:ext uri="{FF2B5EF4-FFF2-40B4-BE49-F238E27FC236}">
                  <a16:creationId xmlns:a16="http://schemas.microsoft.com/office/drawing/2014/main" id="{F3551432-A6E3-304B-2F46-2081FA66F8B4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612;p64">
              <a:extLst>
                <a:ext uri="{FF2B5EF4-FFF2-40B4-BE49-F238E27FC236}">
                  <a16:creationId xmlns:a16="http://schemas.microsoft.com/office/drawing/2014/main" id="{84CD416E-CF9F-ECCB-09D3-61B10B3DBFD7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613;p64">
              <a:extLst>
                <a:ext uri="{FF2B5EF4-FFF2-40B4-BE49-F238E27FC236}">
                  <a16:creationId xmlns:a16="http://schemas.microsoft.com/office/drawing/2014/main" id="{7BC310C6-764A-8D71-3158-3EDF610D4AA0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614;p64">
              <a:extLst>
                <a:ext uri="{FF2B5EF4-FFF2-40B4-BE49-F238E27FC236}">
                  <a16:creationId xmlns:a16="http://schemas.microsoft.com/office/drawing/2014/main" id="{1CE4FEF0-EA99-5EB2-58B7-B2441634FB3D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615;p64">
              <a:extLst>
                <a:ext uri="{FF2B5EF4-FFF2-40B4-BE49-F238E27FC236}">
                  <a16:creationId xmlns:a16="http://schemas.microsoft.com/office/drawing/2014/main" id="{674BF7E7-5CC5-61B2-1DD4-3891022CC392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616;p64">
              <a:extLst>
                <a:ext uri="{FF2B5EF4-FFF2-40B4-BE49-F238E27FC236}">
                  <a16:creationId xmlns:a16="http://schemas.microsoft.com/office/drawing/2014/main" id="{BEC03DCE-B01F-C4F6-2A1C-A8BABEB04A0A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617;p64">
              <a:extLst>
                <a:ext uri="{FF2B5EF4-FFF2-40B4-BE49-F238E27FC236}">
                  <a16:creationId xmlns:a16="http://schemas.microsoft.com/office/drawing/2014/main" id="{E0F8872A-B6B1-43CE-D159-31E7080955CF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618;p64">
              <a:extLst>
                <a:ext uri="{FF2B5EF4-FFF2-40B4-BE49-F238E27FC236}">
                  <a16:creationId xmlns:a16="http://schemas.microsoft.com/office/drawing/2014/main" id="{8047331C-1B3D-AF83-6F67-2997236D56A8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619;p64">
              <a:extLst>
                <a:ext uri="{FF2B5EF4-FFF2-40B4-BE49-F238E27FC236}">
                  <a16:creationId xmlns:a16="http://schemas.microsoft.com/office/drawing/2014/main" id="{47FE1536-1BB4-D726-825C-09B4183129A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620;p64">
              <a:extLst>
                <a:ext uri="{FF2B5EF4-FFF2-40B4-BE49-F238E27FC236}">
                  <a16:creationId xmlns:a16="http://schemas.microsoft.com/office/drawing/2014/main" id="{D245269D-43CD-ED6B-353F-F3983D619601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621;p64">
              <a:extLst>
                <a:ext uri="{FF2B5EF4-FFF2-40B4-BE49-F238E27FC236}">
                  <a16:creationId xmlns:a16="http://schemas.microsoft.com/office/drawing/2014/main" id="{784F55E4-A45D-4291-3553-6377F9685924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622;p64">
              <a:extLst>
                <a:ext uri="{FF2B5EF4-FFF2-40B4-BE49-F238E27FC236}">
                  <a16:creationId xmlns:a16="http://schemas.microsoft.com/office/drawing/2014/main" id="{CBC0A2F7-3F89-0FE4-2C5A-542B6AB26D34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623;p64">
              <a:extLst>
                <a:ext uri="{FF2B5EF4-FFF2-40B4-BE49-F238E27FC236}">
                  <a16:creationId xmlns:a16="http://schemas.microsoft.com/office/drawing/2014/main" id="{236DC6DD-361D-2D46-D96D-8DBE0847501A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624;p64">
              <a:extLst>
                <a:ext uri="{FF2B5EF4-FFF2-40B4-BE49-F238E27FC236}">
                  <a16:creationId xmlns:a16="http://schemas.microsoft.com/office/drawing/2014/main" id="{164ACBC4-611B-D9E3-CD2E-7BF1F34316D9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625;p64">
              <a:extLst>
                <a:ext uri="{FF2B5EF4-FFF2-40B4-BE49-F238E27FC236}">
                  <a16:creationId xmlns:a16="http://schemas.microsoft.com/office/drawing/2014/main" id="{F5582C55-437D-C8EA-C4FA-6346F23060D6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626;p64">
              <a:extLst>
                <a:ext uri="{FF2B5EF4-FFF2-40B4-BE49-F238E27FC236}">
                  <a16:creationId xmlns:a16="http://schemas.microsoft.com/office/drawing/2014/main" id="{809CDAC3-5F7D-101D-69A9-963302BFD977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627;p64">
              <a:extLst>
                <a:ext uri="{FF2B5EF4-FFF2-40B4-BE49-F238E27FC236}">
                  <a16:creationId xmlns:a16="http://schemas.microsoft.com/office/drawing/2014/main" id="{5C12BC24-8DBF-83F5-BDDD-C5467C25473C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628;p64">
              <a:extLst>
                <a:ext uri="{FF2B5EF4-FFF2-40B4-BE49-F238E27FC236}">
                  <a16:creationId xmlns:a16="http://schemas.microsoft.com/office/drawing/2014/main" id="{EA36FB2D-BCF1-11DD-9CC2-BE6DA6615F2D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629;p64">
              <a:extLst>
                <a:ext uri="{FF2B5EF4-FFF2-40B4-BE49-F238E27FC236}">
                  <a16:creationId xmlns:a16="http://schemas.microsoft.com/office/drawing/2014/main" id="{E89C1053-562C-9E82-140E-580332958607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630;p64">
              <a:extLst>
                <a:ext uri="{FF2B5EF4-FFF2-40B4-BE49-F238E27FC236}">
                  <a16:creationId xmlns:a16="http://schemas.microsoft.com/office/drawing/2014/main" id="{1DB77099-C60A-69D2-3AD7-E8275F2A658B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631;p64">
              <a:extLst>
                <a:ext uri="{FF2B5EF4-FFF2-40B4-BE49-F238E27FC236}">
                  <a16:creationId xmlns:a16="http://schemas.microsoft.com/office/drawing/2014/main" id="{3ED6B22A-F2D3-24EA-2D04-8035E139F144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632;p64">
              <a:extLst>
                <a:ext uri="{FF2B5EF4-FFF2-40B4-BE49-F238E27FC236}">
                  <a16:creationId xmlns:a16="http://schemas.microsoft.com/office/drawing/2014/main" id="{5AC54458-EF6E-5DC8-D018-09159D4F868E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633;p64">
              <a:extLst>
                <a:ext uri="{FF2B5EF4-FFF2-40B4-BE49-F238E27FC236}">
                  <a16:creationId xmlns:a16="http://schemas.microsoft.com/office/drawing/2014/main" id="{9B62795B-8D31-9543-FECB-99DC6715A701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634;p64">
              <a:extLst>
                <a:ext uri="{FF2B5EF4-FFF2-40B4-BE49-F238E27FC236}">
                  <a16:creationId xmlns:a16="http://schemas.microsoft.com/office/drawing/2014/main" id="{E54D9465-436B-CE34-4A12-A3DECCE4826A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635;p64">
              <a:extLst>
                <a:ext uri="{FF2B5EF4-FFF2-40B4-BE49-F238E27FC236}">
                  <a16:creationId xmlns:a16="http://schemas.microsoft.com/office/drawing/2014/main" id="{AE13CA55-FDC2-209A-09B9-A6D43B5DBC4C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636;p64">
              <a:extLst>
                <a:ext uri="{FF2B5EF4-FFF2-40B4-BE49-F238E27FC236}">
                  <a16:creationId xmlns:a16="http://schemas.microsoft.com/office/drawing/2014/main" id="{AB9B1623-7441-2180-F5FC-F6CBA991A3EC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637;p64">
              <a:extLst>
                <a:ext uri="{FF2B5EF4-FFF2-40B4-BE49-F238E27FC236}">
                  <a16:creationId xmlns:a16="http://schemas.microsoft.com/office/drawing/2014/main" id="{86B998D4-D018-3A61-A636-2D9C7E4B9A9F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638;p64">
              <a:extLst>
                <a:ext uri="{FF2B5EF4-FFF2-40B4-BE49-F238E27FC236}">
                  <a16:creationId xmlns:a16="http://schemas.microsoft.com/office/drawing/2014/main" id="{ACB89481-3C15-4945-3A6A-1F47094471A1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639;p64">
              <a:extLst>
                <a:ext uri="{FF2B5EF4-FFF2-40B4-BE49-F238E27FC236}">
                  <a16:creationId xmlns:a16="http://schemas.microsoft.com/office/drawing/2014/main" id="{C1FF0965-2B24-A7CC-5471-881351F41785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640;p64">
              <a:extLst>
                <a:ext uri="{FF2B5EF4-FFF2-40B4-BE49-F238E27FC236}">
                  <a16:creationId xmlns:a16="http://schemas.microsoft.com/office/drawing/2014/main" id="{F0AE8265-31D9-BB3D-52D6-7B9520D068F5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641;p64">
              <a:extLst>
                <a:ext uri="{FF2B5EF4-FFF2-40B4-BE49-F238E27FC236}">
                  <a16:creationId xmlns:a16="http://schemas.microsoft.com/office/drawing/2014/main" id="{5C3041F6-7314-FF1C-70C8-8B17755D6623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642;p64">
              <a:extLst>
                <a:ext uri="{FF2B5EF4-FFF2-40B4-BE49-F238E27FC236}">
                  <a16:creationId xmlns:a16="http://schemas.microsoft.com/office/drawing/2014/main" id="{C6E8DBE9-22CD-C3FA-36F8-87708812301D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643;p64">
              <a:extLst>
                <a:ext uri="{FF2B5EF4-FFF2-40B4-BE49-F238E27FC236}">
                  <a16:creationId xmlns:a16="http://schemas.microsoft.com/office/drawing/2014/main" id="{CF62300E-D525-C131-5760-BE3F4ACA796A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644;p64">
              <a:extLst>
                <a:ext uri="{FF2B5EF4-FFF2-40B4-BE49-F238E27FC236}">
                  <a16:creationId xmlns:a16="http://schemas.microsoft.com/office/drawing/2014/main" id="{F7405CD4-28FB-C6E0-96BF-88B9FBEA9555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645;p64">
              <a:extLst>
                <a:ext uri="{FF2B5EF4-FFF2-40B4-BE49-F238E27FC236}">
                  <a16:creationId xmlns:a16="http://schemas.microsoft.com/office/drawing/2014/main" id="{B1F00E7F-5ED3-3933-C69E-1F1F59F0C545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646;p64">
              <a:extLst>
                <a:ext uri="{FF2B5EF4-FFF2-40B4-BE49-F238E27FC236}">
                  <a16:creationId xmlns:a16="http://schemas.microsoft.com/office/drawing/2014/main" id="{6B3A2C58-354C-A51F-1D1A-EDDC3ABC3E7A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647;p64">
              <a:extLst>
                <a:ext uri="{FF2B5EF4-FFF2-40B4-BE49-F238E27FC236}">
                  <a16:creationId xmlns:a16="http://schemas.microsoft.com/office/drawing/2014/main" id="{8884062C-640C-8020-CB9C-5EDAEF2E38F0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648;p64">
              <a:extLst>
                <a:ext uri="{FF2B5EF4-FFF2-40B4-BE49-F238E27FC236}">
                  <a16:creationId xmlns:a16="http://schemas.microsoft.com/office/drawing/2014/main" id="{49EB49BF-4EC9-A6A7-BC65-E9464855AB2B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649;p64">
              <a:extLst>
                <a:ext uri="{FF2B5EF4-FFF2-40B4-BE49-F238E27FC236}">
                  <a16:creationId xmlns:a16="http://schemas.microsoft.com/office/drawing/2014/main" id="{39353B76-E359-83C3-2C1E-A9639FBF9292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650;p64">
              <a:extLst>
                <a:ext uri="{FF2B5EF4-FFF2-40B4-BE49-F238E27FC236}">
                  <a16:creationId xmlns:a16="http://schemas.microsoft.com/office/drawing/2014/main" id="{514A7668-E2E0-9963-5FA8-F0AA297B8325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651;p64">
              <a:extLst>
                <a:ext uri="{FF2B5EF4-FFF2-40B4-BE49-F238E27FC236}">
                  <a16:creationId xmlns:a16="http://schemas.microsoft.com/office/drawing/2014/main" id="{8EB96DE9-35A9-DDCD-0860-71B633B985E0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652;p64">
              <a:extLst>
                <a:ext uri="{FF2B5EF4-FFF2-40B4-BE49-F238E27FC236}">
                  <a16:creationId xmlns:a16="http://schemas.microsoft.com/office/drawing/2014/main" id="{1D76FA4C-FC95-B57B-22FD-7E7F69028DC5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653;p64">
              <a:extLst>
                <a:ext uri="{FF2B5EF4-FFF2-40B4-BE49-F238E27FC236}">
                  <a16:creationId xmlns:a16="http://schemas.microsoft.com/office/drawing/2014/main" id="{E84C0A93-7A91-B966-7B8E-42A55D396333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654;p64">
              <a:extLst>
                <a:ext uri="{FF2B5EF4-FFF2-40B4-BE49-F238E27FC236}">
                  <a16:creationId xmlns:a16="http://schemas.microsoft.com/office/drawing/2014/main" id="{E782FCE9-85EF-66B4-09BA-6AFEE2D0FC1C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655;p64">
              <a:extLst>
                <a:ext uri="{FF2B5EF4-FFF2-40B4-BE49-F238E27FC236}">
                  <a16:creationId xmlns:a16="http://schemas.microsoft.com/office/drawing/2014/main" id="{3CE7447B-E22F-78AA-C0A5-14990A2AF58B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656;p64">
              <a:extLst>
                <a:ext uri="{FF2B5EF4-FFF2-40B4-BE49-F238E27FC236}">
                  <a16:creationId xmlns:a16="http://schemas.microsoft.com/office/drawing/2014/main" id="{40DA21F3-AB97-53DE-2F06-94E92906BF65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657;p64">
              <a:extLst>
                <a:ext uri="{FF2B5EF4-FFF2-40B4-BE49-F238E27FC236}">
                  <a16:creationId xmlns:a16="http://schemas.microsoft.com/office/drawing/2014/main" id="{25401FCD-53D6-8BD8-F93F-40F33BEEAAE0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658;p64">
              <a:extLst>
                <a:ext uri="{FF2B5EF4-FFF2-40B4-BE49-F238E27FC236}">
                  <a16:creationId xmlns:a16="http://schemas.microsoft.com/office/drawing/2014/main" id="{3C35B48E-672C-FE5A-1BB3-38CC2D646C4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659;p64">
              <a:extLst>
                <a:ext uri="{FF2B5EF4-FFF2-40B4-BE49-F238E27FC236}">
                  <a16:creationId xmlns:a16="http://schemas.microsoft.com/office/drawing/2014/main" id="{9C14577F-5F3A-2770-D624-D7C7EF3B2978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660;p64">
              <a:extLst>
                <a:ext uri="{FF2B5EF4-FFF2-40B4-BE49-F238E27FC236}">
                  <a16:creationId xmlns:a16="http://schemas.microsoft.com/office/drawing/2014/main" id="{42695703-BEE8-0F9E-B6E6-D327717D0EE4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661;p64">
              <a:extLst>
                <a:ext uri="{FF2B5EF4-FFF2-40B4-BE49-F238E27FC236}">
                  <a16:creationId xmlns:a16="http://schemas.microsoft.com/office/drawing/2014/main" id="{99B2DAA3-1FFD-68C7-9D05-30E9A56A5178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662;p64">
              <a:extLst>
                <a:ext uri="{FF2B5EF4-FFF2-40B4-BE49-F238E27FC236}">
                  <a16:creationId xmlns:a16="http://schemas.microsoft.com/office/drawing/2014/main" id="{9260B514-AD50-492C-A550-205BF2733702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663;p64">
              <a:extLst>
                <a:ext uri="{FF2B5EF4-FFF2-40B4-BE49-F238E27FC236}">
                  <a16:creationId xmlns:a16="http://schemas.microsoft.com/office/drawing/2014/main" id="{D8BC1E7A-DB2B-6423-B984-6A9E1080B35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664;p64">
              <a:extLst>
                <a:ext uri="{FF2B5EF4-FFF2-40B4-BE49-F238E27FC236}">
                  <a16:creationId xmlns:a16="http://schemas.microsoft.com/office/drawing/2014/main" id="{014460BC-CB38-5960-0055-C4EA56996ECE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665;p64">
              <a:extLst>
                <a:ext uri="{FF2B5EF4-FFF2-40B4-BE49-F238E27FC236}">
                  <a16:creationId xmlns:a16="http://schemas.microsoft.com/office/drawing/2014/main" id="{F4E5BF3A-F2F4-1EB7-44F2-186304ECA8A9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666;p64">
              <a:extLst>
                <a:ext uri="{FF2B5EF4-FFF2-40B4-BE49-F238E27FC236}">
                  <a16:creationId xmlns:a16="http://schemas.microsoft.com/office/drawing/2014/main" id="{1810C9DD-BDF9-D36D-0547-0F85E8410B60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667;p64">
              <a:extLst>
                <a:ext uri="{FF2B5EF4-FFF2-40B4-BE49-F238E27FC236}">
                  <a16:creationId xmlns:a16="http://schemas.microsoft.com/office/drawing/2014/main" id="{582F08C5-D4C7-9117-2550-12DB648C4227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668;p64">
              <a:extLst>
                <a:ext uri="{FF2B5EF4-FFF2-40B4-BE49-F238E27FC236}">
                  <a16:creationId xmlns:a16="http://schemas.microsoft.com/office/drawing/2014/main" id="{3F69A291-6958-F52F-6143-E25E9C108D48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669;p64">
              <a:extLst>
                <a:ext uri="{FF2B5EF4-FFF2-40B4-BE49-F238E27FC236}">
                  <a16:creationId xmlns:a16="http://schemas.microsoft.com/office/drawing/2014/main" id="{B3EBE74F-4686-7438-84AC-9C0CB92F5D16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670;p64">
              <a:extLst>
                <a:ext uri="{FF2B5EF4-FFF2-40B4-BE49-F238E27FC236}">
                  <a16:creationId xmlns:a16="http://schemas.microsoft.com/office/drawing/2014/main" id="{1F813FA6-E1D3-9932-02FC-CD5BDB15ADF9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671;p64">
              <a:extLst>
                <a:ext uri="{FF2B5EF4-FFF2-40B4-BE49-F238E27FC236}">
                  <a16:creationId xmlns:a16="http://schemas.microsoft.com/office/drawing/2014/main" id="{3A3631EA-6E85-5BDD-281A-5641DCD85991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672;p64">
              <a:extLst>
                <a:ext uri="{FF2B5EF4-FFF2-40B4-BE49-F238E27FC236}">
                  <a16:creationId xmlns:a16="http://schemas.microsoft.com/office/drawing/2014/main" id="{676EF48E-CEFD-2482-5327-0E6D3FC54EB3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673;p64">
              <a:extLst>
                <a:ext uri="{FF2B5EF4-FFF2-40B4-BE49-F238E27FC236}">
                  <a16:creationId xmlns:a16="http://schemas.microsoft.com/office/drawing/2014/main" id="{269B61A8-8ED6-7D4B-0FCF-E611162BA610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674;p64">
              <a:extLst>
                <a:ext uri="{FF2B5EF4-FFF2-40B4-BE49-F238E27FC236}">
                  <a16:creationId xmlns:a16="http://schemas.microsoft.com/office/drawing/2014/main" id="{DA08DD46-5CD2-B4EF-3ED0-3EE091E6E62B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675;p64">
              <a:extLst>
                <a:ext uri="{FF2B5EF4-FFF2-40B4-BE49-F238E27FC236}">
                  <a16:creationId xmlns:a16="http://schemas.microsoft.com/office/drawing/2014/main" id="{A0478CB1-85EB-58C4-A835-78D424753288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676;p64">
              <a:extLst>
                <a:ext uri="{FF2B5EF4-FFF2-40B4-BE49-F238E27FC236}">
                  <a16:creationId xmlns:a16="http://schemas.microsoft.com/office/drawing/2014/main" id="{CDD48E9F-B594-E2F2-548C-6D55017FD775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677;p64">
              <a:extLst>
                <a:ext uri="{FF2B5EF4-FFF2-40B4-BE49-F238E27FC236}">
                  <a16:creationId xmlns:a16="http://schemas.microsoft.com/office/drawing/2014/main" id="{3B84D2D9-06FD-EA79-55E1-6B7EA6BADEA7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678;p64">
              <a:extLst>
                <a:ext uri="{FF2B5EF4-FFF2-40B4-BE49-F238E27FC236}">
                  <a16:creationId xmlns:a16="http://schemas.microsoft.com/office/drawing/2014/main" id="{E92AD779-18C4-84EA-A834-2FD78DB396F5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679;p64">
              <a:extLst>
                <a:ext uri="{FF2B5EF4-FFF2-40B4-BE49-F238E27FC236}">
                  <a16:creationId xmlns:a16="http://schemas.microsoft.com/office/drawing/2014/main" id="{6FBD4330-21FB-674B-0389-48B0CFEE57B5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680;p64">
              <a:extLst>
                <a:ext uri="{FF2B5EF4-FFF2-40B4-BE49-F238E27FC236}">
                  <a16:creationId xmlns:a16="http://schemas.microsoft.com/office/drawing/2014/main" id="{4390871C-2E5B-684D-6C0F-6CC058D90E9C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681;p64">
              <a:extLst>
                <a:ext uri="{FF2B5EF4-FFF2-40B4-BE49-F238E27FC236}">
                  <a16:creationId xmlns:a16="http://schemas.microsoft.com/office/drawing/2014/main" id="{1DC5A0A8-5676-900D-DDB6-FD450CB7C81A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682;p64">
              <a:extLst>
                <a:ext uri="{FF2B5EF4-FFF2-40B4-BE49-F238E27FC236}">
                  <a16:creationId xmlns:a16="http://schemas.microsoft.com/office/drawing/2014/main" id="{41EED3E0-F9C1-E7C9-A966-CFF514172CE9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683;p64">
              <a:extLst>
                <a:ext uri="{FF2B5EF4-FFF2-40B4-BE49-F238E27FC236}">
                  <a16:creationId xmlns:a16="http://schemas.microsoft.com/office/drawing/2014/main" id="{06ADFC78-A46E-6A86-6842-64D2B651A909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684;p64">
              <a:extLst>
                <a:ext uri="{FF2B5EF4-FFF2-40B4-BE49-F238E27FC236}">
                  <a16:creationId xmlns:a16="http://schemas.microsoft.com/office/drawing/2014/main" id="{3EA578B4-AE62-DB5D-DB92-403BABA125B5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685;p64">
              <a:extLst>
                <a:ext uri="{FF2B5EF4-FFF2-40B4-BE49-F238E27FC236}">
                  <a16:creationId xmlns:a16="http://schemas.microsoft.com/office/drawing/2014/main" id="{C6B3F370-8F0B-AF84-EC34-737A97A536CF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686;p64">
              <a:extLst>
                <a:ext uri="{FF2B5EF4-FFF2-40B4-BE49-F238E27FC236}">
                  <a16:creationId xmlns:a16="http://schemas.microsoft.com/office/drawing/2014/main" id="{1780FF4B-C3B5-68E6-03E7-AE8A16040493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687;p64">
              <a:extLst>
                <a:ext uri="{FF2B5EF4-FFF2-40B4-BE49-F238E27FC236}">
                  <a16:creationId xmlns:a16="http://schemas.microsoft.com/office/drawing/2014/main" id="{62609D1B-4872-A2FA-6CB0-F2CB3EAE0DC8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688;p64">
              <a:extLst>
                <a:ext uri="{FF2B5EF4-FFF2-40B4-BE49-F238E27FC236}">
                  <a16:creationId xmlns:a16="http://schemas.microsoft.com/office/drawing/2014/main" id="{3CB7BEA4-F292-6C66-CD1F-3AFD89889168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689;p64">
              <a:extLst>
                <a:ext uri="{FF2B5EF4-FFF2-40B4-BE49-F238E27FC236}">
                  <a16:creationId xmlns:a16="http://schemas.microsoft.com/office/drawing/2014/main" id="{0C2D0BE0-EE63-0084-C723-8EA3DFE41BE5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690;p64">
              <a:extLst>
                <a:ext uri="{FF2B5EF4-FFF2-40B4-BE49-F238E27FC236}">
                  <a16:creationId xmlns:a16="http://schemas.microsoft.com/office/drawing/2014/main" id="{2520ED8B-86EC-923C-67A0-5FCEE2EF4960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691;p64">
              <a:extLst>
                <a:ext uri="{FF2B5EF4-FFF2-40B4-BE49-F238E27FC236}">
                  <a16:creationId xmlns:a16="http://schemas.microsoft.com/office/drawing/2014/main" id="{1D8D7C50-2B1B-0277-78CC-3A53FE9979AB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692;p64">
              <a:extLst>
                <a:ext uri="{FF2B5EF4-FFF2-40B4-BE49-F238E27FC236}">
                  <a16:creationId xmlns:a16="http://schemas.microsoft.com/office/drawing/2014/main" id="{06F51FD5-0D40-1077-F211-CB9DFE8B06C8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693;p64">
              <a:extLst>
                <a:ext uri="{FF2B5EF4-FFF2-40B4-BE49-F238E27FC236}">
                  <a16:creationId xmlns:a16="http://schemas.microsoft.com/office/drawing/2014/main" id="{66F467C6-2271-0505-1C5F-755859606C36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694;p64">
              <a:extLst>
                <a:ext uri="{FF2B5EF4-FFF2-40B4-BE49-F238E27FC236}">
                  <a16:creationId xmlns:a16="http://schemas.microsoft.com/office/drawing/2014/main" id="{D26CECC4-FD85-AEE4-4EE4-BD40356679F8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695;p64">
              <a:extLst>
                <a:ext uri="{FF2B5EF4-FFF2-40B4-BE49-F238E27FC236}">
                  <a16:creationId xmlns:a16="http://schemas.microsoft.com/office/drawing/2014/main" id="{4B341397-A115-D014-C2B2-4B45BE79AFB4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696;p64">
              <a:extLst>
                <a:ext uri="{FF2B5EF4-FFF2-40B4-BE49-F238E27FC236}">
                  <a16:creationId xmlns:a16="http://schemas.microsoft.com/office/drawing/2014/main" id="{CAF1371B-53CF-CE6A-AF8A-FF7D2830E8BC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697;p64">
              <a:extLst>
                <a:ext uri="{FF2B5EF4-FFF2-40B4-BE49-F238E27FC236}">
                  <a16:creationId xmlns:a16="http://schemas.microsoft.com/office/drawing/2014/main" id="{2AE93CDA-60F9-C404-F278-73577B8D40E5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698;p64">
              <a:extLst>
                <a:ext uri="{FF2B5EF4-FFF2-40B4-BE49-F238E27FC236}">
                  <a16:creationId xmlns:a16="http://schemas.microsoft.com/office/drawing/2014/main" id="{88B31486-EF6E-280C-CAA7-90CD57367081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699;p64">
              <a:extLst>
                <a:ext uri="{FF2B5EF4-FFF2-40B4-BE49-F238E27FC236}">
                  <a16:creationId xmlns:a16="http://schemas.microsoft.com/office/drawing/2014/main" id="{A9174BFC-D0C9-4604-CA72-C9428F1ABC12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700;p64">
              <a:extLst>
                <a:ext uri="{FF2B5EF4-FFF2-40B4-BE49-F238E27FC236}">
                  <a16:creationId xmlns:a16="http://schemas.microsoft.com/office/drawing/2014/main" id="{F4D8483D-DF32-CCDE-FB1B-E5CBB4538F14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701;p64">
              <a:extLst>
                <a:ext uri="{FF2B5EF4-FFF2-40B4-BE49-F238E27FC236}">
                  <a16:creationId xmlns:a16="http://schemas.microsoft.com/office/drawing/2014/main" id="{0F782D1A-E547-501A-934A-F204AA9AB271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702;p64">
              <a:extLst>
                <a:ext uri="{FF2B5EF4-FFF2-40B4-BE49-F238E27FC236}">
                  <a16:creationId xmlns:a16="http://schemas.microsoft.com/office/drawing/2014/main" id="{2E616D76-2D75-C220-3644-9605142806AD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703;p64">
              <a:extLst>
                <a:ext uri="{FF2B5EF4-FFF2-40B4-BE49-F238E27FC236}">
                  <a16:creationId xmlns:a16="http://schemas.microsoft.com/office/drawing/2014/main" id="{FBEE8B2C-EB2B-9701-0F71-F4F0E9161FC9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704;p64">
              <a:extLst>
                <a:ext uri="{FF2B5EF4-FFF2-40B4-BE49-F238E27FC236}">
                  <a16:creationId xmlns:a16="http://schemas.microsoft.com/office/drawing/2014/main" id="{A695E18F-B6E7-8BFE-594C-083366DEB16E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705;p64">
              <a:extLst>
                <a:ext uri="{FF2B5EF4-FFF2-40B4-BE49-F238E27FC236}">
                  <a16:creationId xmlns:a16="http://schemas.microsoft.com/office/drawing/2014/main" id="{76B96295-34F1-4B13-DCA1-26CB47762E28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706;p64">
              <a:extLst>
                <a:ext uri="{FF2B5EF4-FFF2-40B4-BE49-F238E27FC236}">
                  <a16:creationId xmlns:a16="http://schemas.microsoft.com/office/drawing/2014/main" id="{8FCA330A-9C16-AF21-CCD5-B29856B2990E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707;p64">
              <a:extLst>
                <a:ext uri="{FF2B5EF4-FFF2-40B4-BE49-F238E27FC236}">
                  <a16:creationId xmlns:a16="http://schemas.microsoft.com/office/drawing/2014/main" id="{70009E82-73A1-2CFD-0F3B-EE19F6B1195C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708;p64">
              <a:extLst>
                <a:ext uri="{FF2B5EF4-FFF2-40B4-BE49-F238E27FC236}">
                  <a16:creationId xmlns:a16="http://schemas.microsoft.com/office/drawing/2014/main" id="{CCD32F32-CE11-B39B-A7DA-2C327447BC96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709;p64">
              <a:extLst>
                <a:ext uri="{FF2B5EF4-FFF2-40B4-BE49-F238E27FC236}">
                  <a16:creationId xmlns:a16="http://schemas.microsoft.com/office/drawing/2014/main" id="{B32E44C9-B031-3965-122D-80D9F0FFE328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710;p64">
              <a:extLst>
                <a:ext uri="{FF2B5EF4-FFF2-40B4-BE49-F238E27FC236}">
                  <a16:creationId xmlns:a16="http://schemas.microsoft.com/office/drawing/2014/main" id="{A472D249-0222-B848-B6F2-244C350E5F48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711;p64">
              <a:extLst>
                <a:ext uri="{FF2B5EF4-FFF2-40B4-BE49-F238E27FC236}">
                  <a16:creationId xmlns:a16="http://schemas.microsoft.com/office/drawing/2014/main" id="{7B427C6F-EF08-B960-AB35-2C0F2EBC7459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712;p64">
              <a:extLst>
                <a:ext uri="{FF2B5EF4-FFF2-40B4-BE49-F238E27FC236}">
                  <a16:creationId xmlns:a16="http://schemas.microsoft.com/office/drawing/2014/main" id="{CF771570-62C0-415D-B65B-ED6C694A5B23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713;p64">
              <a:extLst>
                <a:ext uri="{FF2B5EF4-FFF2-40B4-BE49-F238E27FC236}">
                  <a16:creationId xmlns:a16="http://schemas.microsoft.com/office/drawing/2014/main" id="{8F35DED8-D3C8-69B1-E2AF-C7E1A230FEEE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714;p64">
              <a:extLst>
                <a:ext uri="{FF2B5EF4-FFF2-40B4-BE49-F238E27FC236}">
                  <a16:creationId xmlns:a16="http://schemas.microsoft.com/office/drawing/2014/main" id="{5525D439-ACE7-341F-B181-A4A3AB3B0E78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715;p64">
              <a:extLst>
                <a:ext uri="{FF2B5EF4-FFF2-40B4-BE49-F238E27FC236}">
                  <a16:creationId xmlns:a16="http://schemas.microsoft.com/office/drawing/2014/main" id="{FB5CD394-89FA-16DB-8386-E6C788752926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716;p64">
              <a:extLst>
                <a:ext uri="{FF2B5EF4-FFF2-40B4-BE49-F238E27FC236}">
                  <a16:creationId xmlns:a16="http://schemas.microsoft.com/office/drawing/2014/main" id="{C1E3A593-AF9F-0B99-CCDE-7459ED64BF8A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717;p64">
              <a:extLst>
                <a:ext uri="{FF2B5EF4-FFF2-40B4-BE49-F238E27FC236}">
                  <a16:creationId xmlns:a16="http://schemas.microsoft.com/office/drawing/2014/main" id="{2988383A-67DD-6703-FD35-5008173EFA99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718;p64">
              <a:extLst>
                <a:ext uri="{FF2B5EF4-FFF2-40B4-BE49-F238E27FC236}">
                  <a16:creationId xmlns:a16="http://schemas.microsoft.com/office/drawing/2014/main" id="{BF373DD7-D3A0-739B-BE53-90780EAB6C95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719;p64">
              <a:extLst>
                <a:ext uri="{FF2B5EF4-FFF2-40B4-BE49-F238E27FC236}">
                  <a16:creationId xmlns:a16="http://schemas.microsoft.com/office/drawing/2014/main" id="{DE275246-D611-1EED-35B3-5BEDB227657A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720;p64">
              <a:extLst>
                <a:ext uri="{FF2B5EF4-FFF2-40B4-BE49-F238E27FC236}">
                  <a16:creationId xmlns:a16="http://schemas.microsoft.com/office/drawing/2014/main" id="{E9CF6F8C-E6F4-E6F9-7120-44BD3BE0C165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721;p64">
              <a:extLst>
                <a:ext uri="{FF2B5EF4-FFF2-40B4-BE49-F238E27FC236}">
                  <a16:creationId xmlns:a16="http://schemas.microsoft.com/office/drawing/2014/main" id="{392E02D6-C7B6-5ABE-AED1-B2C913683E51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722;p64">
              <a:extLst>
                <a:ext uri="{FF2B5EF4-FFF2-40B4-BE49-F238E27FC236}">
                  <a16:creationId xmlns:a16="http://schemas.microsoft.com/office/drawing/2014/main" id="{246A233A-8BB3-4439-63FB-27B0330E30AA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723;p64">
              <a:extLst>
                <a:ext uri="{FF2B5EF4-FFF2-40B4-BE49-F238E27FC236}">
                  <a16:creationId xmlns:a16="http://schemas.microsoft.com/office/drawing/2014/main" id="{F1CB0B4C-26F2-1836-F4B9-0CDBBF0E9F84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724;p64">
              <a:extLst>
                <a:ext uri="{FF2B5EF4-FFF2-40B4-BE49-F238E27FC236}">
                  <a16:creationId xmlns:a16="http://schemas.microsoft.com/office/drawing/2014/main" id="{CA920546-01FE-F8DE-811C-EE77D90F1F1C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725;p64">
              <a:extLst>
                <a:ext uri="{FF2B5EF4-FFF2-40B4-BE49-F238E27FC236}">
                  <a16:creationId xmlns:a16="http://schemas.microsoft.com/office/drawing/2014/main" id="{79DF1633-6169-F05E-F6B7-7A2833B8C881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726;p64">
              <a:extLst>
                <a:ext uri="{FF2B5EF4-FFF2-40B4-BE49-F238E27FC236}">
                  <a16:creationId xmlns:a16="http://schemas.microsoft.com/office/drawing/2014/main" id="{5E84EB6D-135D-5E8A-A8C9-B4C7085D5554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727;p64">
              <a:extLst>
                <a:ext uri="{FF2B5EF4-FFF2-40B4-BE49-F238E27FC236}">
                  <a16:creationId xmlns:a16="http://schemas.microsoft.com/office/drawing/2014/main" id="{4D8BA6DA-927D-C319-CA56-A0B6AABCF9B1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728;p64">
              <a:extLst>
                <a:ext uri="{FF2B5EF4-FFF2-40B4-BE49-F238E27FC236}">
                  <a16:creationId xmlns:a16="http://schemas.microsoft.com/office/drawing/2014/main" id="{406FB26F-1C46-F67B-E45A-32B165FF1D74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729;p64">
              <a:extLst>
                <a:ext uri="{FF2B5EF4-FFF2-40B4-BE49-F238E27FC236}">
                  <a16:creationId xmlns:a16="http://schemas.microsoft.com/office/drawing/2014/main" id="{DCCB7FBE-C4D7-4E55-35A5-DF4253D0D479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730;p64">
              <a:extLst>
                <a:ext uri="{FF2B5EF4-FFF2-40B4-BE49-F238E27FC236}">
                  <a16:creationId xmlns:a16="http://schemas.microsoft.com/office/drawing/2014/main" id="{D6DC7702-5003-6AAB-C6D7-F107D64CC596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731;p64">
              <a:extLst>
                <a:ext uri="{FF2B5EF4-FFF2-40B4-BE49-F238E27FC236}">
                  <a16:creationId xmlns:a16="http://schemas.microsoft.com/office/drawing/2014/main" id="{7F5B64E9-F735-54EC-4794-B6290FA509F1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732;p64">
              <a:extLst>
                <a:ext uri="{FF2B5EF4-FFF2-40B4-BE49-F238E27FC236}">
                  <a16:creationId xmlns:a16="http://schemas.microsoft.com/office/drawing/2014/main" id="{C6981D3B-FD30-27C7-6732-1E0B51191AF2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733;p64">
              <a:extLst>
                <a:ext uri="{FF2B5EF4-FFF2-40B4-BE49-F238E27FC236}">
                  <a16:creationId xmlns:a16="http://schemas.microsoft.com/office/drawing/2014/main" id="{FF7BC180-9BFF-A149-F4FD-6C43600A44F5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734;p64">
              <a:extLst>
                <a:ext uri="{FF2B5EF4-FFF2-40B4-BE49-F238E27FC236}">
                  <a16:creationId xmlns:a16="http://schemas.microsoft.com/office/drawing/2014/main" id="{38939388-07FD-C923-E954-11B25FA9EE9B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735;p64">
              <a:extLst>
                <a:ext uri="{FF2B5EF4-FFF2-40B4-BE49-F238E27FC236}">
                  <a16:creationId xmlns:a16="http://schemas.microsoft.com/office/drawing/2014/main" id="{21BC4966-7546-6659-DEE9-6FA1419F2522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736;p64">
              <a:extLst>
                <a:ext uri="{FF2B5EF4-FFF2-40B4-BE49-F238E27FC236}">
                  <a16:creationId xmlns:a16="http://schemas.microsoft.com/office/drawing/2014/main" id="{89F3AB66-F0CC-88F6-E51F-F4C5D8BF660F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737;p64">
              <a:extLst>
                <a:ext uri="{FF2B5EF4-FFF2-40B4-BE49-F238E27FC236}">
                  <a16:creationId xmlns:a16="http://schemas.microsoft.com/office/drawing/2014/main" id="{0AB2C3E3-CD11-995E-10D4-ABEB3D6CA1D5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738;p64">
              <a:extLst>
                <a:ext uri="{FF2B5EF4-FFF2-40B4-BE49-F238E27FC236}">
                  <a16:creationId xmlns:a16="http://schemas.microsoft.com/office/drawing/2014/main" id="{0445336C-A4DB-7FBC-7C1C-B66C9E007CA0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739;p64">
              <a:extLst>
                <a:ext uri="{FF2B5EF4-FFF2-40B4-BE49-F238E27FC236}">
                  <a16:creationId xmlns:a16="http://schemas.microsoft.com/office/drawing/2014/main" id="{E5F75393-404C-A544-9EA4-FA816EB6F0A0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740;p64">
              <a:extLst>
                <a:ext uri="{FF2B5EF4-FFF2-40B4-BE49-F238E27FC236}">
                  <a16:creationId xmlns:a16="http://schemas.microsoft.com/office/drawing/2014/main" id="{3D923221-5B97-1D71-3AA7-B3F530E18E2B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741;p64">
              <a:extLst>
                <a:ext uri="{FF2B5EF4-FFF2-40B4-BE49-F238E27FC236}">
                  <a16:creationId xmlns:a16="http://schemas.microsoft.com/office/drawing/2014/main" id="{276BD821-1F1C-D6BA-B60F-44CA00FA839C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742;p64">
              <a:extLst>
                <a:ext uri="{FF2B5EF4-FFF2-40B4-BE49-F238E27FC236}">
                  <a16:creationId xmlns:a16="http://schemas.microsoft.com/office/drawing/2014/main" id="{BF529BC4-C439-9C15-D06A-A9CFAB787AAD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743;p64">
              <a:extLst>
                <a:ext uri="{FF2B5EF4-FFF2-40B4-BE49-F238E27FC236}">
                  <a16:creationId xmlns:a16="http://schemas.microsoft.com/office/drawing/2014/main" id="{E5D632F7-3D0A-187D-8148-06C71B046A1C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744;p64">
              <a:extLst>
                <a:ext uri="{FF2B5EF4-FFF2-40B4-BE49-F238E27FC236}">
                  <a16:creationId xmlns:a16="http://schemas.microsoft.com/office/drawing/2014/main" id="{F1F6BAFE-0708-C13C-C2A7-D725A94A9732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745;p64">
              <a:extLst>
                <a:ext uri="{FF2B5EF4-FFF2-40B4-BE49-F238E27FC236}">
                  <a16:creationId xmlns:a16="http://schemas.microsoft.com/office/drawing/2014/main" id="{282ED9EC-B526-D1E6-8BBD-969F9452D596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746;p64">
              <a:extLst>
                <a:ext uri="{FF2B5EF4-FFF2-40B4-BE49-F238E27FC236}">
                  <a16:creationId xmlns:a16="http://schemas.microsoft.com/office/drawing/2014/main" id="{BBCFA0BD-D3B6-8CE1-E8BD-5BD60CB3B628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747;p64">
              <a:extLst>
                <a:ext uri="{FF2B5EF4-FFF2-40B4-BE49-F238E27FC236}">
                  <a16:creationId xmlns:a16="http://schemas.microsoft.com/office/drawing/2014/main" id="{B5FC13B7-4258-8EB0-6C26-AB3ABECD7BB1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748;p64">
              <a:extLst>
                <a:ext uri="{FF2B5EF4-FFF2-40B4-BE49-F238E27FC236}">
                  <a16:creationId xmlns:a16="http://schemas.microsoft.com/office/drawing/2014/main" id="{2A1230C5-C17E-4C69-21B7-A243A553A6DF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749;p64">
              <a:extLst>
                <a:ext uri="{FF2B5EF4-FFF2-40B4-BE49-F238E27FC236}">
                  <a16:creationId xmlns:a16="http://schemas.microsoft.com/office/drawing/2014/main" id="{D5E94722-FDE6-7D2A-6992-61568A4E7966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750;p64">
              <a:extLst>
                <a:ext uri="{FF2B5EF4-FFF2-40B4-BE49-F238E27FC236}">
                  <a16:creationId xmlns:a16="http://schemas.microsoft.com/office/drawing/2014/main" id="{A6D09EE5-91A8-E511-64DA-5F8875744A64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751;p64">
              <a:extLst>
                <a:ext uri="{FF2B5EF4-FFF2-40B4-BE49-F238E27FC236}">
                  <a16:creationId xmlns:a16="http://schemas.microsoft.com/office/drawing/2014/main" id="{4D5424D6-4929-B9D8-DEBC-9BA2385643F0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752;p64">
              <a:extLst>
                <a:ext uri="{FF2B5EF4-FFF2-40B4-BE49-F238E27FC236}">
                  <a16:creationId xmlns:a16="http://schemas.microsoft.com/office/drawing/2014/main" id="{7792FC57-AAF2-9174-BE50-6EB23883CAB3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753;p64">
              <a:extLst>
                <a:ext uri="{FF2B5EF4-FFF2-40B4-BE49-F238E27FC236}">
                  <a16:creationId xmlns:a16="http://schemas.microsoft.com/office/drawing/2014/main" id="{3242B592-88FA-3744-9629-45972DE42EF1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754;p64">
              <a:extLst>
                <a:ext uri="{FF2B5EF4-FFF2-40B4-BE49-F238E27FC236}">
                  <a16:creationId xmlns:a16="http://schemas.microsoft.com/office/drawing/2014/main" id="{7171C05F-0960-2FD7-CC18-177F11597F81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755;p64">
              <a:extLst>
                <a:ext uri="{FF2B5EF4-FFF2-40B4-BE49-F238E27FC236}">
                  <a16:creationId xmlns:a16="http://schemas.microsoft.com/office/drawing/2014/main" id="{F57F7D4C-EB7C-3872-3E35-BB806CAE45E7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756;p64">
              <a:extLst>
                <a:ext uri="{FF2B5EF4-FFF2-40B4-BE49-F238E27FC236}">
                  <a16:creationId xmlns:a16="http://schemas.microsoft.com/office/drawing/2014/main" id="{9AE56824-7093-605A-00F7-5AE782449F62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757;p64">
              <a:extLst>
                <a:ext uri="{FF2B5EF4-FFF2-40B4-BE49-F238E27FC236}">
                  <a16:creationId xmlns:a16="http://schemas.microsoft.com/office/drawing/2014/main" id="{8988EF41-D259-9AFC-1BED-1D01EA5ADE56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758;p64">
              <a:extLst>
                <a:ext uri="{FF2B5EF4-FFF2-40B4-BE49-F238E27FC236}">
                  <a16:creationId xmlns:a16="http://schemas.microsoft.com/office/drawing/2014/main" id="{C9335DD2-74C9-4A99-E0DA-19A468C66E23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759;p64">
              <a:extLst>
                <a:ext uri="{FF2B5EF4-FFF2-40B4-BE49-F238E27FC236}">
                  <a16:creationId xmlns:a16="http://schemas.microsoft.com/office/drawing/2014/main" id="{E20F2E02-24D7-E40D-F0F4-92924007AC2A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760;p64">
              <a:extLst>
                <a:ext uri="{FF2B5EF4-FFF2-40B4-BE49-F238E27FC236}">
                  <a16:creationId xmlns:a16="http://schemas.microsoft.com/office/drawing/2014/main" id="{DF7846E5-926A-AE08-D214-D1C46B496832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761;p64">
              <a:extLst>
                <a:ext uri="{FF2B5EF4-FFF2-40B4-BE49-F238E27FC236}">
                  <a16:creationId xmlns:a16="http://schemas.microsoft.com/office/drawing/2014/main" id="{B8BE4ECC-45E3-1340-74FD-3E3C71852A67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762;p64">
              <a:extLst>
                <a:ext uri="{FF2B5EF4-FFF2-40B4-BE49-F238E27FC236}">
                  <a16:creationId xmlns:a16="http://schemas.microsoft.com/office/drawing/2014/main" id="{D00D7CB9-2748-01DA-4A20-7F3B71E9638E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763;p64">
              <a:extLst>
                <a:ext uri="{FF2B5EF4-FFF2-40B4-BE49-F238E27FC236}">
                  <a16:creationId xmlns:a16="http://schemas.microsoft.com/office/drawing/2014/main" id="{A777F3A0-EB6C-EBAD-148B-10011B1CAA8E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764;p64">
              <a:extLst>
                <a:ext uri="{FF2B5EF4-FFF2-40B4-BE49-F238E27FC236}">
                  <a16:creationId xmlns:a16="http://schemas.microsoft.com/office/drawing/2014/main" id="{1E571D82-C3B5-B575-468C-961C9BF3AD1E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765;p64">
              <a:extLst>
                <a:ext uri="{FF2B5EF4-FFF2-40B4-BE49-F238E27FC236}">
                  <a16:creationId xmlns:a16="http://schemas.microsoft.com/office/drawing/2014/main" id="{20F7F944-6376-0214-4852-E0843F3072D2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Wiring Diagram</a:t>
            </a:r>
            <a:endParaRPr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BD213-99CE-023E-9C57-3F1B8A44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11" y="1639018"/>
            <a:ext cx="5473303" cy="3504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0A58E59A-B817-717B-E27F-36C1BED8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25B89BF-9E30-87A6-A69D-2FB591F9C7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Project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3250-D156-9D41-5FA5-A7F3E7FD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5679" y="1639019"/>
            <a:ext cx="4672641" cy="3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130106"/>
            <a:ext cx="1679127" cy="1526171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55385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8483" y="195797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825976" y="2533973"/>
            <a:ext cx="6901132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Connect the HC-SR04 sensor to the Arduino.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Set up Arduino IoT Cloud, create a "Thing", and define the distance variable.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Use a Gauge widget on the cloud dashboard to display real-time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Monitor the water levels remotely via the IoT cloud.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Monitoring and Dashboard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Gauge Widget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Accessibility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Displays water level as a visual indicator.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Updated continuously on the cloud dashboard.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access through the IoT cloud interface.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45280C1D-9B50-62DA-4018-15462056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F1A3C87-8ADB-CF99-BA70-F5EDB3B5D3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19922" y="242388"/>
            <a:ext cx="6497444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Old Dashboard using Arduino cloud </a:t>
            </a:r>
            <a:r>
              <a:rPr lang="ar-SA" sz="4400" dirty="0"/>
              <a:t> 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0014-4028-2B02-9553-B7E8ABB8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107" y="1416890"/>
            <a:ext cx="6093785" cy="28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50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616</Words>
  <Application>Microsoft Office PowerPoint</Application>
  <PresentationFormat>On-screen Show (16:9)</PresentationFormat>
  <Paragraphs>77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Fjalla One</vt:lpstr>
      <vt:lpstr>Barlow Semi Condensed</vt:lpstr>
      <vt:lpstr>Times New Roman</vt:lpstr>
      <vt:lpstr>Barlow Semi Condensed Medium</vt:lpstr>
      <vt:lpstr>Technology Consulting by Slidesgo</vt:lpstr>
      <vt:lpstr>Water Level Monitoring Using HC-SR04 Sensor and Arduino IoT Cloud</vt:lpstr>
      <vt:lpstr>Abstract</vt:lpstr>
      <vt:lpstr>Objective</vt:lpstr>
      <vt:lpstr>System Components</vt:lpstr>
      <vt:lpstr>Wiring Diagram</vt:lpstr>
      <vt:lpstr>Project Setup</vt:lpstr>
      <vt:lpstr>Methodology</vt:lpstr>
      <vt:lpstr>Real-Time Monitoring and Dashboard</vt:lpstr>
      <vt:lpstr>Old Dashboard using Arduino cloud  </vt:lpstr>
      <vt:lpstr>new Dashboard using mqtt explorer</vt:lpstr>
      <vt:lpstr>Testing and Verification</vt:lpstr>
      <vt:lpstr>Benefits</vt:lpstr>
      <vt:lpstr>Challenges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aaa88800000@gmail.com</cp:lastModifiedBy>
  <cp:revision>3</cp:revision>
  <dcterms:modified xsi:type="dcterms:W3CDTF">2024-12-15T20:52:16Z</dcterms:modified>
</cp:coreProperties>
</file>