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304" r:id="rId3"/>
    <p:sldId id="305" r:id="rId4"/>
    <p:sldId id="258" r:id="rId5"/>
    <p:sldId id="259" r:id="rId6"/>
    <p:sldId id="306" r:id="rId7"/>
    <p:sldId id="260" r:id="rId8"/>
    <p:sldId id="261" r:id="rId9"/>
    <p:sldId id="307" r:id="rId10"/>
    <p:sldId id="270" r:id="rId11"/>
    <p:sldId id="308" r:id="rId12"/>
    <p:sldId id="309" r:id="rId13"/>
    <p:sldId id="310" r:id="rId14"/>
    <p:sldId id="313" r:id="rId15"/>
    <p:sldId id="312" r:id="rId16"/>
    <p:sldId id="311" r:id="rId17"/>
  </p:sldIdLst>
  <p:sldSz cx="9144000" cy="5143500" type="screen16x9"/>
  <p:notesSz cx="6858000" cy="9144000"/>
  <p:embeddedFontLst>
    <p:embeddedFont>
      <p:font typeface="Barlow Semi Condensed" panose="020F0502020204030204" pitchFamily="34" charset="0"/>
      <p:regular r:id="rId19"/>
      <p:bold r:id="rId20"/>
      <p:italic r:id="rId21"/>
      <p:boldItalic r:id="rId22"/>
    </p:embeddedFont>
    <p:embeddedFont>
      <p:font typeface="Barlow Semi Condensed Medium" panose="020F0502020204030204" pitchFamily="34" charset="0"/>
      <p:regular r:id="rId23"/>
      <p:bold r:id="rId24"/>
      <p:italic r:id="rId25"/>
      <p:boldItalic r:id="rId26"/>
    </p:embeddedFont>
    <p:embeddedFont>
      <p:font typeface="Fjalla One" panose="02000506040000020004" pitchFamily="2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6706C5-AD06-402D-B2AB-77324AEE5269}">
  <a:tblStyle styleId="{5C6706C5-AD06-402D-B2AB-77324AEE52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>
      <p:cViewPr varScale="1">
        <p:scale>
          <a:sx n="141" d="100"/>
          <a:sy n="141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>
          <a:extLst>
            <a:ext uri="{FF2B5EF4-FFF2-40B4-BE49-F238E27FC236}">
              <a16:creationId xmlns:a16="http://schemas.microsoft.com/office/drawing/2014/main" id="{3AF2AF4B-F509-CD81-2A3D-01B5668B4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>
            <a:extLst>
              <a:ext uri="{FF2B5EF4-FFF2-40B4-BE49-F238E27FC236}">
                <a16:creationId xmlns:a16="http://schemas.microsoft.com/office/drawing/2014/main" id="{59C29144-A1D2-44F4-102A-1DBDB15D4D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>
            <a:extLst>
              <a:ext uri="{FF2B5EF4-FFF2-40B4-BE49-F238E27FC236}">
                <a16:creationId xmlns:a16="http://schemas.microsoft.com/office/drawing/2014/main" id="{E69451E0-BCE2-B64A-11C7-512303CC55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251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>
          <a:extLst>
            <a:ext uri="{FF2B5EF4-FFF2-40B4-BE49-F238E27FC236}">
              <a16:creationId xmlns:a16="http://schemas.microsoft.com/office/drawing/2014/main" id="{3B07CED8-4CD1-C115-008D-C024463C9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>
            <a:extLst>
              <a:ext uri="{FF2B5EF4-FFF2-40B4-BE49-F238E27FC236}">
                <a16:creationId xmlns:a16="http://schemas.microsoft.com/office/drawing/2014/main" id="{C02AF4C1-E030-C0C5-FA36-065FCFA502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>
            <a:extLst>
              <a:ext uri="{FF2B5EF4-FFF2-40B4-BE49-F238E27FC236}">
                <a16:creationId xmlns:a16="http://schemas.microsoft.com/office/drawing/2014/main" id="{8D6A8736-41A0-E183-B97F-B3BE790302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858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>
          <a:extLst>
            <a:ext uri="{FF2B5EF4-FFF2-40B4-BE49-F238E27FC236}">
              <a16:creationId xmlns:a16="http://schemas.microsoft.com/office/drawing/2014/main" id="{2E59C8E7-37DA-4532-7BCB-0D39C7793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>
            <a:extLst>
              <a:ext uri="{FF2B5EF4-FFF2-40B4-BE49-F238E27FC236}">
                <a16:creationId xmlns:a16="http://schemas.microsoft.com/office/drawing/2014/main" id="{61ADA34C-942C-2B2B-F6F8-B0DABD99AB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>
            <a:extLst>
              <a:ext uri="{FF2B5EF4-FFF2-40B4-BE49-F238E27FC236}">
                <a16:creationId xmlns:a16="http://schemas.microsoft.com/office/drawing/2014/main" id="{D032EC11-EB9B-814D-9084-E1ADB5DA30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480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>
          <a:extLst>
            <a:ext uri="{FF2B5EF4-FFF2-40B4-BE49-F238E27FC236}">
              <a16:creationId xmlns:a16="http://schemas.microsoft.com/office/drawing/2014/main" id="{5FB19D14-F899-244A-7BAE-CA5AAA51C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>
            <a:extLst>
              <a:ext uri="{FF2B5EF4-FFF2-40B4-BE49-F238E27FC236}">
                <a16:creationId xmlns:a16="http://schemas.microsoft.com/office/drawing/2014/main" id="{85F4AC65-42DB-67EB-F68D-1D3CEC8C3B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>
            <a:extLst>
              <a:ext uri="{FF2B5EF4-FFF2-40B4-BE49-F238E27FC236}">
                <a16:creationId xmlns:a16="http://schemas.microsoft.com/office/drawing/2014/main" id="{E42F8B64-DC04-38BC-8CBB-9367EE3F1F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065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>
          <a:extLst>
            <a:ext uri="{FF2B5EF4-FFF2-40B4-BE49-F238E27FC236}">
              <a16:creationId xmlns:a16="http://schemas.microsoft.com/office/drawing/2014/main" id="{A5FFFAA9-2649-A2F7-4544-D75774BBD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>
            <a:extLst>
              <a:ext uri="{FF2B5EF4-FFF2-40B4-BE49-F238E27FC236}">
                <a16:creationId xmlns:a16="http://schemas.microsoft.com/office/drawing/2014/main" id="{00E337DF-F91C-32EC-B4EB-D3519F276C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>
            <a:extLst>
              <a:ext uri="{FF2B5EF4-FFF2-40B4-BE49-F238E27FC236}">
                <a16:creationId xmlns:a16="http://schemas.microsoft.com/office/drawing/2014/main" id="{60EB0B9F-69C1-1A0E-5EFA-9556F97724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778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>
          <a:extLst>
            <a:ext uri="{FF2B5EF4-FFF2-40B4-BE49-F238E27FC236}">
              <a16:creationId xmlns:a16="http://schemas.microsoft.com/office/drawing/2014/main" id="{A634CF5E-39F5-7E9F-6E78-E9DFFC978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>
            <a:extLst>
              <a:ext uri="{FF2B5EF4-FFF2-40B4-BE49-F238E27FC236}">
                <a16:creationId xmlns:a16="http://schemas.microsoft.com/office/drawing/2014/main" id="{FB5E309D-88B9-361E-C84C-24050A3B61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>
            <a:extLst>
              <a:ext uri="{FF2B5EF4-FFF2-40B4-BE49-F238E27FC236}">
                <a16:creationId xmlns:a16="http://schemas.microsoft.com/office/drawing/2014/main" id="{F3674FF3-A8D9-7071-E38D-27EE287297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51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F4D86255-FB5B-6B32-CD59-7FE1A36E7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BC0F1DA6-1ABA-3D3B-26F6-C43A94FC5A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E93E2694-A64D-82C0-50B6-623CE9A76B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635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4FCEE0FC-9794-AE7B-5B7C-E036DB1B9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929F4478-91A0-40B3-D773-7FE313F246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D379F7FC-9248-0425-47C1-248ACF49E4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318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7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controllerslab.com/" TargetMode="External"/><Relationship Id="rId2" Type="http://schemas.openxmlformats.org/officeDocument/2006/relationships/hyperlink" Target="https://www.electroniclinic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rojecthub.arduino.cc/martinius96/water-level-monitor-arduino-esp8266-esp32-sigfox-21ede7" TargetMode="External"/><Relationship Id="rId4" Type="http://schemas.openxmlformats.org/officeDocument/2006/relationships/hyperlink" Target="https://github.com/chatterjee-rohan/Automated-Water-Level-Monitorin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0" y="950114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713818" y="950114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Water Level Monitoring Using HC-SR04 Sensor and Arduino IoT Cloud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4713818" y="1846214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accent1"/>
                </a:solidFill>
              </a:rPr>
              <a:t>A Real-Time Monitoring Solution for Water Levels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50B101-E7EF-DFAD-CFD2-77E3AE75AC78}"/>
              </a:ext>
            </a:extLst>
          </p:cNvPr>
          <p:cNvSpPr txBox="1"/>
          <p:nvPr/>
        </p:nvSpPr>
        <p:spPr>
          <a:xfrm>
            <a:off x="5900468" y="2742314"/>
            <a:ext cx="24499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Rayan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alshubli</a:t>
            </a:r>
            <a:b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221423496 </a:t>
            </a:r>
            <a:b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Ahmed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mansour</a:t>
            </a:r>
            <a:b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221433714</a:t>
            </a:r>
            <a:b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Suervision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Dr.abdullah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albuali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and Verification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785956" y="1404074"/>
            <a:ext cx="2963994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Verified that the distance variable was updated correctly in the dashboard.</a:t>
            </a:r>
          </a:p>
        </p:txBody>
      </p:sp>
      <p:sp>
        <p:nvSpPr>
          <p:cNvPr id="2696" name="Google Shape;2696;p49"/>
          <p:cNvSpPr txBox="1"/>
          <p:nvPr/>
        </p:nvSpPr>
        <p:spPr>
          <a:xfrm>
            <a:off x="4105247" y="1404074"/>
            <a:ext cx="2963994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Gauge updated dynamically, reflecting water level changes in real-time.</a:t>
            </a:r>
          </a:p>
        </p:txBody>
      </p:sp>
      <p:sp>
        <p:nvSpPr>
          <p:cNvPr id="2697" name="Google Shape;2697;p49"/>
          <p:cNvSpPr txBox="1"/>
          <p:nvPr/>
        </p:nvSpPr>
        <p:spPr>
          <a:xfrm>
            <a:off x="2643350" y="373009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Gauge displayed updated values as water levels changed.</a:t>
            </a:r>
          </a:p>
        </p:txBody>
      </p:sp>
      <p:sp>
        <p:nvSpPr>
          <p:cNvPr id="2698" name="Google Shape;2698;p49"/>
          <p:cNvSpPr txBox="1"/>
          <p:nvPr/>
        </p:nvSpPr>
        <p:spPr>
          <a:xfrm>
            <a:off x="5429920" y="3827284"/>
            <a:ext cx="270863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Successful data transmission from the sensor to the cloud and dashboard.</a:t>
            </a: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22774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762947" y="2844680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400847" y="286500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2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50387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66766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2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417B1C-F9F9-2B41-DF61-B080C30512F3}"/>
              </a:ext>
            </a:extLst>
          </p:cNvPr>
          <p:cNvSpPr/>
          <p:nvPr/>
        </p:nvSpPr>
        <p:spPr>
          <a:xfrm>
            <a:off x="1381424" y="1072730"/>
            <a:ext cx="27238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/>
              <a:t>Real-Time Data Updates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FC2BE4-F847-F861-22F6-2B65B05B0439}"/>
              </a:ext>
            </a:extLst>
          </p:cNvPr>
          <p:cNvSpPr/>
          <p:nvPr/>
        </p:nvSpPr>
        <p:spPr>
          <a:xfrm>
            <a:off x="5004163" y="1052020"/>
            <a:ext cx="23903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/>
              <a:t>Real-Time Monitoring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>
          <a:extLst>
            <a:ext uri="{FF2B5EF4-FFF2-40B4-BE49-F238E27FC236}">
              <a16:creationId xmlns:a16="http://schemas.microsoft.com/office/drawing/2014/main" id="{841FB710-2A04-2073-BAF3-749F6376B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>
            <a:extLst>
              <a:ext uri="{FF2B5EF4-FFF2-40B4-BE49-F238E27FC236}">
                <a16:creationId xmlns:a16="http://schemas.microsoft.com/office/drawing/2014/main" id="{03CC87DF-72DD-3DF4-45E5-B87534D97761}"/>
              </a:ext>
            </a:extLst>
          </p:cNvPr>
          <p:cNvSpPr/>
          <p:nvPr/>
        </p:nvSpPr>
        <p:spPr>
          <a:xfrm>
            <a:off x="3420010" y="1353312"/>
            <a:ext cx="2473800" cy="3200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10" name="Google Shape;3010;p53">
            <a:extLst>
              <a:ext uri="{FF2B5EF4-FFF2-40B4-BE49-F238E27FC236}">
                <a16:creationId xmlns:a16="http://schemas.microsoft.com/office/drawing/2014/main" id="{F9C5389C-AADB-25BF-6CDC-53F67B360D85}"/>
              </a:ext>
            </a:extLst>
          </p:cNvPr>
          <p:cNvSpPr/>
          <p:nvPr/>
        </p:nvSpPr>
        <p:spPr>
          <a:xfrm>
            <a:off x="6053309" y="1353312"/>
            <a:ext cx="2473801" cy="3200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53">
            <a:extLst>
              <a:ext uri="{FF2B5EF4-FFF2-40B4-BE49-F238E27FC236}">
                <a16:creationId xmlns:a16="http://schemas.microsoft.com/office/drawing/2014/main" id="{823B1225-6485-E5ED-59F0-877FADF4F538}"/>
              </a:ext>
            </a:extLst>
          </p:cNvPr>
          <p:cNvSpPr/>
          <p:nvPr/>
        </p:nvSpPr>
        <p:spPr>
          <a:xfrm>
            <a:off x="786710" y="1353312"/>
            <a:ext cx="2473800" cy="3200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>
            <a:extLst>
              <a:ext uri="{FF2B5EF4-FFF2-40B4-BE49-F238E27FC236}">
                <a16:creationId xmlns:a16="http://schemas.microsoft.com/office/drawing/2014/main" id="{E7BCC2DD-0B5E-2E07-6C92-0CAFCB121A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Benefits</a:t>
            </a:r>
            <a:endParaRPr dirty="0"/>
          </a:p>
        </p:txBody>
      </p:sp>
      <p:sp>
        <p:nvSpPr>
          <p:cNvPr id="3150" name="Google Shape;3150;p53">
            <a:extLst>
              <a:ext uri="{FF2B5EF4-FFF2-40B4-BE49-F238E27FC236}">
                <a16:creationId xmlns:a16="http://schemas.microsoft.com/office/drawing/2014/main" id="{D719FECE-BA4F-2BF2-5F89-2D8213E5377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44660" y="1609345"/>
            <a:ext cx="2184000" cy="962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Storage &amp; Analysis</a:t>
            </a:r>
          </a:p>
        </p:txBody>
      </p:sp>
      <p:sp>
        <p:nvSpPr>
          <p:cNvPr id="3151" name="Google Shape;3151;p53">
            <a:extLst>
              <a:ext uri="{FF2B5EF4-FFF2-40B4-BE49-F238E27FC236}">
                <a16:creationId xmlns:a16="http://schemas.microsoft.com/office/drawing/2014/main" id="{D07727E8-1159-5D3E-F2CA-CAE0C066054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644660" y="2599514"/>
            <a:ext cx="2184000" cy="1331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Historical data storage for tracking trends and future analysis.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52" name="Google Shape;3152;p53">
            <a:extLst>
              <a:ext uri="{FF2B5EF4-FFF2-40B4-BE49-F238E27FC236}">
                <a16:creationId xmlns:a16="http://schemas.microsoft.com/office/drawing/2014/main" id="{D818C736-AD27-27B4-E71E-49D8CFB1A72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277960" y="1609344"/>
            <a:ext cx="2184000" cy="786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Interactivity</a:t>
            </a:r>
          </a:p>
        </p:txBody>
      </p:sp>
      <p:sp>
        <p:nvSpPr>
          <p:cNvPr id="3153" name="Google Shape;3153;p53">
            <a:extLst>
              <a:ext uri="{FF2B5EF4-FFF2-40B4-BE49-F238E27FC236}">
                <a16:creationId xmlns:a16="http://schemas.microsoft.com/office/drawing/2014/main" id="{064ACA91-9325-CC6C-ED85-DD3A4B40290F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6118460" y="2599514"/>
            <a:ext cx="2184000" cy="1329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Immediate action based on the water level displayed on the Gauge.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54" name="Google Shape;3154;p53">
            <a:extLst>
              <a:ext uri="{FF2B5EF4-FFF2-40B4-BE49-F238E27FC236}">
                <a16:creationId xmlns:a16="http://schemas.microsoft.com/office/drawing/2014/main" id="{E7C79877-72C3-8AAB-8D85-9878A18EF488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011360" y="1609344"/>
            <a:ext cx="2089284" cy="1866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Real-Time Monitoring &amp; Visualization</a:t>
            </a:r>
            <a:endParaRPr dirty="0"/>
          </a:p>
        </p:txBody>
      </p:sp>
      <p:sp>
        <p:nvSpPr>
          <p:cNvPr id="3155" name="Google Shape;3155;p53">
            <a:extLst>
              <a:ext uri="{FF2B5EF4-FFF2-40B4-BE49-F238E27FC236}">
                <a16:creationId xmlns:a16="http://schemas.microsoft.com/office/drawing/2014/main" id="{A6A2E342-F73E-DD9E-699F-511D9E53C86A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011360" y="2599514"/>
            <a:ext cx="1959350" cy="1866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Instant updates on water levels via cloud dashboard.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13518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>
          <a:extLst>
            <a:ext uri="{FF2B5EF4-FFF2-40B4-BE49-F238E27FC236}">
              <a16:creationId xmlns:a16="http://schemas.microsoft.com/office/drawing/2014/main" id="{C39A447D-9AE4-1533-8E11-7A0D429DB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>
            <a:extLst>
              <a:ext uri="{FF2B5EF4-FFF2-40B4-BE49-F238E27FC236}">
                <a16:creationId xmlns:a16="http://schemas.microsoft.com/office/drawing/2014/main" id="{428B103D-C049-53C2-92BB-CEE7703479DE}"/>
              </a:ext>
            </a:extLst>
          </p:cNvPr>
          <p:cNvGrpSpPr/>
          <p:nvPr/>
        </p:nvGrpSpPr>
        <p:grpSpPr>
          <a:xfrm>
            <a:off x="455601" y="1563195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>
              <a:extLst>
                <a:ext uri="{FF2B5EF4-FFF2-40B4-BE49-F238E27FC236}">
                  <a16:creationId xmlns:a16="http://schemas.microsoft.com/office/drawing/2014/main" id="{38177363-92CF-D182-AE58-9B8756A11EEE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>
                <a:extLst>
                  <a:ext uri="{FF2B5EF4-FFF2-40B4-BE49-F238E27FC236}">
                    <a16:creationId xmlns:a16="http://schemas.microsoft.com/office/drawing/2014/main" id="{F77CC7F3-31CB-DA3E-BD13-262438562CE1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>
                <a:extLst>
                  <a:ext uri="{FF2B5EF4-FFF2-40B4-BE49-F238E27FC236}">
                    <a16:creationId xmlns:a16="http://schemas.microsoft.com/office/drawing/2014/main" id="{0D11FB4E-72BD-6ADE-529A-32234A7E9185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>
              <a:extLst>
                <a:ext uri="{FF2B5EF4-FFF2-40B4-BE49-F238E27FC236}">
                  <a16:creationId xmlns:a16="http://schemas.microsoft.com/office/drawing/2014/main" id="{2B66AC77-CEB3-9A2D-972F-CBA13BBD6786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>
                <a:extLst>
                  <a:ext uri="{FF2B5EF4-FFF2-40B4-BE49-F238E27FC236}">
                    <a16:creationId xmlns:a16="http://schemas.microsoft.com/office/drawing/2014/main" id="{CA16ECD2-6EB5-7DFF-9E12-A9A1614FC34B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>
                <a:extLst>
                  <a:ext uri="{FF2B5EF4-FFF2-40B4-BE49-F238E27FC236}">
                    <a16:creationId xmlns:a16="http://schemas.microsoft.com/office/drawing/2014/main" id="{A26CCC42-DFF7-03B4-18DF-EBF36C5220B5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>
                <a:extLst>
                  <a:ext uri="{FF2B5EF4-FFF2-40B4-BE49-F238E27FC236}">
                    <a16:creationId xmlns:a16="http://schemas.microsoft.com/office/drawing/2014/main" id="{8BE8737B-94CB-879A-D8DF-9107CDBB175E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>
            <a:extLst>
              <a:ext uri="{FF2B5EF4-FFF2-40B4-BE49-F238E27FC236}">
                <a16:creationId xmlns:a16="http://schemas.microsoft.com/office/drawing/2014/main" id="{FC216B8F-AAB1-FBE0-A945-1178470E7B04}"/>
              </a:ext>
            </a:extLst>
          </p:cNvPr>
          <p:cNvGrpSpPr/>
          <p:nvPr/>
        </p:nvGrpSpPr>
        <p:grpSpPr>
          <a:xfrm>
            <a:off x="455601" y="3541326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>
              <a:extLst>
                <a:ext uri="{FF2B5EF4-FFF2-40B4-BE49-F238E27FC236}">
                  <a16:creationId xmlns:a16="http://schemas.microsoft.com/office/drawing/2014/main" id="{C1215D3B-2C5D-8C6E-D142-9E650609AE6A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>
                <a:extLst>
                  <a:ext uri="{FF2B5EF4-FFF2-40B4-BE49-F238E27FC236}">
                    <a16:creationId xmlns:a16="http://schemas.microsoft.com/office/drawing/2014/main" id="{2024C0D6-7531-A64F-F963-55C47BE057E2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>
                <a:extLst>
                  <a:ext uri="{FF2B5EF4-FFF2-40B4-BE49-F238E27FC236}">
                    <a16:creationId xmlns:a16="http://schemas.microsoft.com/office/drawing/2014/main" id="{F32FA967-073A-7906-B24B-7EB0A1AE5EBE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>
              <a:extLst>
                <a:ext uri="{FF2B5EF4-FFF2-40B4-BE49-F238E27FC236}">
                  <a16:creationId xmlns:a16="http://schemas.microsoft.com/office/drawing/2014/main" id="{D04CA429-336F-2327-F819-634CB82C30E7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>
                <a:extLst>
                  <a:ext uri="{FF2B5EF4-FFF2-40B4-BE49-F238E27FC236}">
                    <a16:creationId xmlns:a16="http://schemas.microsoft.com/office/drawing/2014/main" id="{1B070663-3A03-01F0-C271-F714653E5072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>
                <a:extLst>
                  <a:ext uri="{FF2B5EF4-FFF2-40B4-BE49-F238E27FC236}">
                    <a16:creationId xmlns:a16="http://schemas.microsoft.com/office/drawing/2014/main" id="{4B56E515-A277-4431-D12B-D1A70B91B244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>
                <a:extLst>
                  <a:ext uri="{FF2B5EF4-FFF2-40B4-BE49-F238E27FC236}">
                    <a16:creationId xmlns:a16="http://schemas.microsoft.com/office/drawing/2014/main" id="{3E6D27E2-B84D-120A-E2CD-3979CE040C66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>
            <a:extLst>
              <a:ext uri="{FF2B5EF4-FFF2-40B4-BE49-F238E27FC236}">
                <a16:creationId xmlns:a16="http://schemas.microsoft.com/office/drawing/2014/main" id="{0E27DC26-6902-363C-7019-7907C759C5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71229" y="175914"/>
            <a:ext cx="2932207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</a:t>
            </a:r>
            <a:endParaRPr dirty="0"/>
          </a:p>
        </p:txBody>
      </p:sp>
      <p:sp>
        <p:nvSpPr>
          <p:cNvPr id="2139" name="Google Shape;2139;p37">
            <a:extLst>
              <a:ext uri="{FF2B5EF4-FFF2-40B4-BE49-F238E27FC236}">
                <a16:creationId xmlns:a16="http://schemas.microsoft.com/office/drawing/2014/main" id="{3CAB61B9-5311-5F8B-7B24-A98F4B97A0B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388162" y="1702854"/>
            <a:ext cx="3200486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/>
              <a:t>Ensuring accurate data transmission from Arduino IoT Cloud to the dashboard required careful setup of variables and configuration.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40" name="Google Shape;2140;p37">
            <a:extLst>
              <a:ext uri="{FF2B5EF4-FFF2-40B4-BE49-F238E27FC236}">
                <a16:creationId xmlns:a16="http://schemas.microsoft.com/office/drawing/2014/main" id="{1188FA72-DC37-686D-A0B4-C233A1B9EDA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88162" y="141939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Real-Time Data Updates</a:t>
            </a:r>
            <a:endParaRPr dirty="0"/>
          </a:p>
        </p:txBody>
      </p:sp>
      <p:sp>
        <p:nvSpPr>
          <p:cNvPr id="2145" name="Google Shape;2145;p37">
            <a:extLst>
              <a:ext uri="{FF2B5EF4-FFF2-40B4-BE49-F238E27FC236}">
                <a16:creationId xmlns:a16="http://schemas.microsoft.com/office/drawing/2014/main" id="{D951F762-989B-448F-972B-974D0CD442BE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1388162" y="3401395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Connectivity Issues</a:t>
            </a:r>
            <a:endParaRPr dirty="0"/>
          </a:p>
        </p:txBody>
      </p:sp>
      <p:sp>
        <p:nvSpPr>
          <p:cNvPr id="2146" name="Google Shape;2146;p37">
            <a:extLst>
              <a:ext uri="{FF2B5EF4-FFF2-40B4-BE49-F238E27FC236}">
                <a16:creationId xmlns:a16="http://schemas.microsoft.com/office/drawing/2014/main" id="{E377EC76-38B7-6D61-7A00-D7C8F7A3FC71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1388162" y="3684859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Ensuring stable and continuous Wi-Fi connection for data transmission.</a:t>
            </a:r>
          </a:p>
        </p:txBody>
      </p:sp>
      <p:sp>
        <p:nvSpPr>
          <p:cNvPr id="2147" name="Google Shape;2147;p37">
            <a:extLst>
              <a:ext uri="{FF2B5EF4-FFF2-40B4-BE49-F238E27FC236}">
                <a16:creationId xmlns:a16="http://schemas.microsoft.com/office/drawing/2014/main" id="{1B483BA2-BF65-2291-3CEA-427FF8FD836B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537770" y="171199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50" name="Google Shape;2150;p37">
            <a:extLst>
              <a:ext uri="{FF2B5EF4-FFF2-40B4-BE49-F238E27FC236}">
                <a16:creationId xmlns:a16="http://schemas.microsoft.com/office/drawing/2014/main" id="{222AAFAB-7D87-143D-2AAC-6C6002FF5A4D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537770" y="3694003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" name="Google Shape;3215;p57">
            <a:extLst>
              <a:ext uri="{FF2B5EF4-FFF2-40B4-BE49-F238E27FC236}">
                <a16:creationId xmlns:a16="http://schemas.microsoft.com/office/drawing/2014/main" id="{F94A14F9-76EC-C243-0A0E-5D72DB362033}"/>
              </a:ext>
            </a:extLst>
          </p:cNvPr>
          <p:cNvGrpSpPr/>
          <p:nvPr/>
        </p:nvGrpSpPr>
        <p:grpSpPr>
          <a:xfrm>
            <a:off x="4725601" y="1157265"/>
            <a:ext cx="3584753" cy="2934361"/>
            <a:chOff x="845850" y="467825"/>
            <a:chExt cx="5996575" cy="4908600"/>
          </a:xfrm>
        </p:grpSpPr>
        <p:sp>
          <p:nvSpPr>
            <p:cNvPr id="3" name="Google Shape;3216;p57">
              <a:extLst>
                <a:ext uri="{FF2B5EF4-FFF2-40B4-BE49-F238E27FC236}">
                  <a16:creationId xmlns:a16="http://schemas.microsoft.com/office/drawing/2014/main" id="{C22A7510-7141-33A0-12F1-3055C9D7BA53}"/>
                </a:ext>
              </a:extLst>
            </p:cNvPr>
            <p:cNvSpPr/>
            <p:nvPr/>
          </p:nvSpPr>
          <p:spPr>
            <a:xfrm>
              <a:off x="845850" y="467825"/>
              <a:ext cx="5996575" cy="4814800"/>
            </a:xfrm>
            <a:custGeom>
              <a:avLst/>
              <a:gdLst/>
              <a:ahLst/>
              <a:cxnLst/>
              <a:rect l="l" t="t" r="r" b="b"/>
              <a:pathLst>
                <a:path w="239863" h="192592" extrusionOk="0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217;p57">
              <a:extLst>
                <a:ext uri="{FF2B5EF4-FFF2-40B4-BE49-F238E27FC236}">
                  <a16:creationId xmlns:a16="http://schemas.microsoft.com/office/drawing/2014/main" id="{B81890E9-8C09-70AD-8554-4BC4F57B9C78}"/>
                </a:ext>
              </a:extLst>
            </p:cNvPr>
            <p:cNvSpPr/>
            <p:nvPr/>
          </p:nvSpPr>
          <p:spPr>
            <a:xfrm>
              <a:off x="1128725" y="467950"/>
              <a:ext cx="5369750" cy="4814475"/>
            </a:xfrm>
            <a:custGeom>
              <a:avLst/>
              <a:gdLst/>
              <a:ahLst/>
              <a:cxnLst/>
              <a:rect l="l" t="t" r="r" b="b"/>
              <a:pathLst>
                <a:path w="214790" h="192579" extrusionOk="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218;p57">
              <a:extLst>
                <a:ext uri="{FF2B5EF4-FFF2-40B4-BE49-F238E27FC236}">
                  <a16:creationId xmlns:a16="http://schemas.microsoft.com/office/drawing/2014/main" id="{020C7D9C-7124-A035-24B3-0D3DD06BBDA1}"/>
                </a:ext>
              </a:extLst>
            </p:cNvPr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219;p57">
              <a:extLst>
                <a:ext uri="{FF2B5EF4-FFF2-40B4-BE49-F238E27FC236}">
                  <a16:creationId xmlns:a16="http://schemas.microsoft.com/office/drawing/2014/main" id="{621A24A0-0FAB-B225-F10C-EDEFB06B84D0}"/>
                </a:ext>
              </a:extLst>
            </p:cNvPr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220;p57">
              <a:extLst>
                <a:ext uri="{FF2B5EF4-FFF2-40B4-BE49-F238E27FC236}">
                  <a16:creationId xmlns:a16="http://schemas.microsoft.com/office/drawing/2014/main" id="{25D6A9C9-2025-731D-F6CE-5A62466AF2DF}"/>
                </a:ext>
              </a:extLst>
            </p:cNvPr>
            <p:cNvSpPr/>
            <p:nvPr/>
          </p:nvSpPr>
          <p:spPr>
            <a:xfrm>
              <a:off x="1895375" y="1994800"/>
              <a:ext cx="3780200" cy="1720575"/>
            </a:xfrm>
            <a:custGeom>
              <a:avLst/>
              <a:gdLst/>
              <a:ahLst/>
              <a:cxnLst/>
              <a:rect l="l" t="t" r="r" b="b"/>
              <a:pathLst>
                <a:path w="151208" h="68823" extrusionOk="0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21;p57">
              <a:extLst>
                <a:ext uri="{FF2B5EF4-FFF2-40B4-BE49-F238E27FC236}">
                  <a16:creationId xmlns:a16="http://schemas.microsoft.com/office/drawing/2014/main" id="{367EC119-06E1-320B-C121-E54C539CF10F}"/>
                </a:ext>
              </a:extLst>
            </p:cNvPr>
            <p:cNvSpPr/>
            <p:nvPr/>
          </p:nvSpPr>
          <p:spPr>
            <a:xfrm>
              <a:off x="2015100" y="3464625"/>
              <a:ext cx="3521450" cy="6450"/>
            </a:xfrm>
            <a:custGeom>
              <a:avLst/>
              <a:gdLst/>
              <a:ahLst/>
              <a:cxnLst/>
              <a:rect l="l" t="t" r="r" b="b"/>
              <a:pathLst>
                <a:path w="140858" h="258" extrusionOk="0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22;p57">
              <a:extLst>
                <a:ext uri="{FF2B5EF4-FFF2-40B4-BE49-F238E27FC236}">
                  <a16:creationId xmlns:a16="http://schemas.microsoft.com/office/drawing/2014/main" id="{89F33C48-17E1-CF01-1E98-35B2255150B1}"/>
                </a:ext>
              </a:extLst>
            </p:cNvPr>
            <p:cNvSpPr/>
            <p:nvPr/>
          </p:nvSpPr>
          <p:spPr>
            <a:xfrm>
              <a:off x="20119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23;p57">
              <a:extLst>
                <a:ext uri="{FF2B5EF4-FFF2-40B4-BE49-F238E27FC236}">
                  <a16:creationId xmlns:a16="http://schemas.microsoft.com/office/drawing/2014/main" id="{D19FE97C-A86B-ABA0-A816-89120E167CB5}"/>
                </a:ext>
              </a:extLst>
            </p:cNvPr>
            <p:cNvSpPr/>
            <p:nvPr/>
          </p:nvSpPr>
          <p:spPr>
            <a:xfrm>
              <a:off x="21967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24;p57">
              <a:extLst>
                <a:ext uri="{FF2B5EF4-FFF2-40B4-BE49-F238E27FC236}">
                  <a16:creationId xmlns:a16="http://schemas.microsoft.com/office/drawing/2014/main" id="{8BCDA930-71A2-0681-14D0-3330B8435E21}"/>
                </a:ext>
              </a:extLst>
            </p:cNvPr>
            <p:cNvSpPr/>
            <p:nvPr/>
          </p:nvSpPr>
          <p:spPr>
            <a:xfrm>
              <a:off x="2382350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25;p57">
              <a:extLst>
                <a:ext uri="{FF2B5EF4-FFF2-40B4-BE49-F238E27FC236}">
                  <a16:creationId xmlns:a16="http://schemas.microsoft.com/office/drawing/2014/main" id="{B057A2B2-2D87-6118-B713-CF63F5EDA0F0}"/>
                </a:ext>
              </a:extLst>
            </p:cNvPr>
            <p:cNvSpPr/>
            <p:nvPr/>
          </p:nvSpPr>
          <p:spPr>
            <a:xfrm>
              <a:off x="25680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26;p57">
              <a:extLst>
                <a:ext uri="{FF2B5EF4-FFF2-40B4-BE49-F238E27FC236}">
                  <a16:creationId xmlns:a16="http://schemas.microsoft.com/office/drawing/2014/main" id="{D85EA223-C640-D3A5-461B-0782D22C6242}"/>
                </a:ext>
              </a:extLst>
            </p:cNvPr>
            <p:cNvSpPr/>
            <p:nvPr/>
          </p:nvSpPr>
          <p:spPr>
            <a:xfrm>
              <a:off x="27528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27;p57">
              <a:extLst>
                <a:ext uri="{FF2B5EF4-FFF2-40B4-BE49-F238E27FC236}">
                  <a16:creationId xmlns:a16="http://schemas.microsoft.com/office/drawing/2014/main" id="{CBB96A1A-D599-13AF-702C-1CD8E90ABA24}"/>
                </a:ext>
              </a:extLst>
            </p:cNvPr>
            <p:cNvSpPr/>
            <p:nvPr/>
          </p:nvSpPr>
          <p:spPr>
            <a:xfrm>
              <a:off x="29384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28;p57">
              <a:extLst>
                <a:ext uri="{FF2B5EF4-FFF2-40B4-BE49-F238E27FC236}">
                  <a16:creationId xmlns:a16="http://schemas.microsoft.com/office/drawing/2014/main" id="{072121B8-39AD-20A2-ECEB-5F44F02A3B4D}"/>
                </a:ext>
              </a:extLst>
            </p:cNvPr>
            <p:cNvSpPr/>
            <p:nvPr/>
          </p:nvSpPr>
          <p:spPr>
            <a:xfrm>
              <a:off x="31233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29;p57">
              <a:extLst>
                <a:ext uri="{FF2B5EF4-FFF2-40B4-BE49-F238E27FC236}">
                  <a16:creationId xmlns:a16="http://schemas.microsoft.com/office/drawing/2014/main" id="{918B69BB-5B3F-4BF9-5127-576411FFAB1E}"/>
                </a:ext>
              </a:extLst>
            </p:cNvPr>
            <p:cNvSpPr/>
            <p:nvPr/>
          </p:nvSpPr>
          <p:spPr>
            <a:xfrm>
              <a:off x="33089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30;p57">
              <a:extLst>
                <a:ext uri="{FF2B5EF4-FFF2-40B4-BE49-F238E27FC236}">
                  <a16:creationId xmlns:a16="http://schemas.microsoft.com/office/drawing/2014/main" id="{C6106921-C2F7-97C2-DAFA-902D6F92E9EB}"/>
                </a:ext>
              </a:extLst>
            </p:cNvPr>
            <p:cNvSpPr/>
            <p:nvPr/>
          </p:nvSpPr>
          <p:spPr>
            <a:xfrm>
              <a:off x="34945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31;p57">
              <a:extLst>
                <a:ext uri="{FF2B5EF4-FFF2-40B4-BE49-F238E27FC236}">
                  <a16:creationId xmlns:a16="http://schemas.microsoft.com/office/drawing/2014/main" id="{9281547A-C18A-9BE3-C621-787191679B04}"/>
                </a:ext>
              </a:extLst>
            </p:cNvPr>
            <p:cNvSpPr/>
            <p:nvPr/>
          </p:nvSpPr>
          <p:spPr>
            <a:xfrm>
              <a:off x="36794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32;p57">
              <a:extLst>
                <a:ext uri="{FF2B5EF4-FFF2-40B4-BE49-F238E27FC236}">
                  <a16:creationId xmlns:a16="http://schemas.microsoft.com/office/drawing/2014/main" id="{367A0925-11B7-DFBC-36B2-114770C135AF}"/>
                </a:ext>
              </a:extLst>
            </p:cNvPr>
            <p:cNvSpPr/>
            <p:nvPr/>
          </p:nvSpPr>
          <p:spPr>
            <a:xfrm>
              <a:off x="38650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33;p57">
              <a:extLst>
                <a:ext uri="{FF2B5EF4-FFF2-40B4-BE49-F238E27FC236}">
                  <a16:creationId xmlns:a16="http://schemas.microsoft.com/office/drawing/2014/main" id="{0A069DE9-8620-BACA-0A2D-7FD92757DBC5}"/>
                </a:ext>
              </a:extLst>
            </p:cNvPr>
            <p:cNvSpPr/>
            <p:nvPr/>
          </p:nvSpPr>
          <p:spPr>
            <a:xfrm>
              <a:off x="40498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34;p57">
              <a:extLst>
                <a:ext uri="{FF2B5EF4-FFF2-40B4-BE49-F238E27FC236}">
                  <a16:creationId xmlns:a16="http://schemas.microsoft.com/office/drawing/2014/main" id="{B9A28000-599F-D287-10E4-BDA930B6E007}"/>
                </a:ext>
              </a:extLst>
            </p:cNvPr>
            <p:cNvSpPr/>
            <p:nvPr/>
          </p:nvSpPr>
          <p:spPr>
            <a:xfrm>
              <a:off x="42355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35;p57">
              <a:extLst>
                <a:ext uri="{FF2B5EF4-FFF2-40B4-BE49-F238E27FC236}">
                  <a16:creationId xmlns:a16="http://schemas.microsoft.com/office/drawing/2014/main" id="{CB3F9C11-493B-873F-51AF-0BDD71FFE026}"/>
                </a:ext>
              </a:extLst>
            </p:cNvPr>
            <p:cNvSpPr/>
            <p:nvPr/>
          </p:nvSpPr>
          <p:spPr>
            <a:xfrm>
              <a:off x="44211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36;p57">
              <a:extLst>
                <a:ext uri="{FF2B5EF4-FFF2-40B4-BE49-F238E27FC236}">
                  <a16:creationId xmlns:a16="http://schemas.microsoft.com/office/drawing/2014/main" id="{5392A181-E56A-1FE9-9787-67FA6D925D79}"/>
                </a:ext>
              </a:extLst>
            </p:cNvPr>
            <p:cNvSpPr/>
            <p:nvPr/>
          </p:nvSpPr>
          <p:spPr>
            <a:xfrm>
              <a:off x="46059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37;p57">
              <a:extLst>
                <a:ext uri="{FF2B5EF4-FFF2-40B4-BE49-F238E27FC236}">
                  <a16:creationId xmlns:a16="http://schemas.microsoft.com/office/drawing/2014/main" id="{16AB1530-1930-B163-6472-F2807803B76F}"/>
                </a:ext>
              </a:extLst>
            </p:cNvPr>
            <p:cNvSpPr/>
            <p:nvPr/>
          </p:nvSpPr>
          <p:spPr>
            <a:xfrm>
              <a:off x="47915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38;p57">
              <a:extLst>
                <a:ext uri="{FF2B5EF4-FFF2-40B4-BE49-F238E27FC236}">
                  <a16:creationId xmlns:a16="http://schemas.microsoft.com/office/drawing/2014/main" id="{2C3168E4-E5E4-7C5D-7477-8F4C3969A86B}"/>
                </a:ext>
              </a:extLst>
            </p:cNvPr>
            <p:cNvSpPr/>
            <p:nvPr/>
          </p:nvSpPr>
          <p:spPr>
            <a:xfrm>
              <a:off x="49772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39;p57">
              <a:extLst>
                <a:ext uri="{FF2B5EF4-FFF2-40B4-BE49-F238E27FC236}">
                  <a16:creationId xmlns:a16="http://schemas.microsoft.com/office/drawing/2014/main" id="{700075BB-B360-EF2D-F4B6-5FE31833F46E}"/>
                </a:ext>
              </a:extLst>
            </p:cNvPr>
            <p:cNvSpPr/>
            <p:nvPr/>
          </p:nvSpPr>
          <p:spPr>
            <a:xfrm>
              <a:off x="51620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40;p57">
              <a:extLst>
                <a:ext uri="{FF2B5EF4-FFF2-40B4-BE49-F238E27FC236}">
                  <a16:creationId xmlns:a16="http://schemas.microsoft.com/office/drawing/2014/main" id="{035E33A6-224E-4FB7-CAFD-190AD87327FD}"/>
                </a:ext>
              </a:extLst>
            </p:cNvPr>
            <p:cNvSpPr/>
            <p:nvPr/>
          </p:nvSpPr>
          <p:spPr>
            <a:xfrm>
              <a:off x="53476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41;p57">
              <a:extLst>
                <a:ext uri="{FF2B5EF4-FFF2-40B4-BE49-F238E27FC236}">
                  <a16:creationId xmlns:a16="http://schemas.microsoft.com/office/drawing/2014/main" id="{2C3BD0E8-628D-83B5-4AAC-1F6483C9F5FC}"/>
                </a:ext>
              </a:extLst>
            </p:cNvPr>
            <p:cNvSpPr/>
            <p:nvPr/>
          </p:nvSpPr>
          <p:spPr>
            <a:xfrm>
              <a:off x="55325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42;p57">
              <a:extLst>
                <a:ext uri="{FF2B5EF4-FFF2-40B4-BE49-F238E27FC236}">
                  <a16:creationId xmlns:a16="http://schemas.microsoft.com/office/drawing/2014/main" id="{9964DA8F-1EC1-0C53-AB4D-545E315FDFE0}"/>
                </a:ext>
              </a:extLst>
            </p:cNvPr>
            <p:cNvSpPr/>
            <p:nvPr/>
          </p:nvSpPr>
          <p:spPr>
            <a:xfrm>
              <a:off x="2011900" y="2086425"/>
              <a:ext cx="6450" cy="1381425"/>
            </a:xfrm>
            <a:custGeom>
              <a:avLst/>
              <a:gdLst/>
              <a:ahLst/>
              <a:cxnLst/>
              <a:rect l="l" t="t" r="r" b="b"/>
              <a:pathLst>
                <a:path w="258" h="55257" extrusionOk="0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43;p57">
              <a:extLst>
                <a:ext uri="{FF2B5EF4-FFF2-40B4-BE49-F238E27FC236}">
                  <a16:creationId xmlns:a16="http://schemas.microsoft.com/office/drawing/2014/main" id="{B29D2E9E-8FD8-BED7-D793-EE492C89EC97}"/>
                </a:ext>
              </a:extLst>
            </p:cNvPr>
            <p:cNvSpPr/>
            <p:nvPr/>
          </p:nvSpPr>
          <p:spPr>
            <a:xfrm>
              <a:off x="2015100" y="3464625"/>
              <a:ext cx="87625" cy="6450"/>
            </a:xfrm>
            <a:custGeom>
              <a:avLst/>
              <a:gdLst/>
              <a:ahLst/>
              <a:cxnLst/>
              <a:rect l="l" t="t" r="r" b="b"/>
              <a:pathLst>
                <a:path w="3505" h="258" extrusionOk="0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44;p57">
              <a:extLst>
                <a:ext uri="{FF2B5EF4-FFF2-40B4-BE49-F238E27FC236}">
                  <a16:creationId xmlns:a16="http://schemas.microsoft.com/office/drawing/2014/main" id="{534716EF-D900-5014-D767-6006F56D8E8A}"/>
                </a:ext>
              </a:extLst>
            </p:cNvPr>
            <p:cNvSpPr/>
            <p:nvPr/>
          </p:nvSpPr>
          <p:spPr>
            <a:xfrm>
              <a:off x="1917875" y="3188175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45;p57">
              <a:extLst>
                <a:ext uri="{FF2B5EF4-FFF2-40B4-BE49-F238E27FC236}">
                  <a16:creationId xmlns:a16="http://schemas.microsoft.com/office/drawing/2014/main" id="{CE5A325A-260A-EA86-2581-85BFFF234ECD}"/>
                </a:ext>
              </a:extLst>
            </p:cNvPr>
            <p:cNvSpPr/>
            <p:nvPr/>
          </p:nvSpPr>
          <p:spPr>
            <a:xfrm>
              <a:off x="1917875" y="2911725"/>
              <a:ext cx="97250" cy="7275"/>
            </a:xfrm>
            <a:custGeom>
              <a:avLst/>
              <a:gdLst/>
              <a:ahLst/>
              <a:cxnLst/>
              <a:rect l="l" t="t" r="r" b="b"/>
              <a:pathLst>
                <a:path w="3890" h="291" extrusionOk="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46;p57">
              <a:extLst>
                <a:ext uri="{FF2B5EF4-FFF2-40B4-BE49-F238E27FC236}">
                  <a16:creationId xmlns:a16="http://schemas.microsoft.com/office/drawing/2014/main" id="{B2C17FD1-BCF6-45E6-3EC8-48D8EEBF3A6C}"/>
                </a:ext>
              </a:extLst>
            </p:cNvPr>
            <p:cNvSpPr/>
            <p:nvPr/>
          </p:nvSpPr>
          <p:spPr>
            <a:xfrm>
              <a:off x="1917875" y="26361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47;p57">
              <a:extLst>
                <a:ext uri="{FF2B5EF4-FFF2-40B4-BE49-F238E27FC236}">
                  <a16:creationId xmlns:a16="http://schemas.microsoft.com/office/drawing/2014/main" id="{8DE62E11-9B23-A83D-A76D-2B607A40E928}"/>
                </a:ext>
              </a:extLst>
            </p:cNvPr>
            <p:cNvSpPr/>
            <p:nvPr/>
          </p:nvSpPr>
          <p:spPr>
            <a:xfrm>
              <a:off x="1917875" y="235965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48;p57">
              <a:extLst>
                <a:ext uri="{FF2B5EF4-FFF2-40B4-BE49-F238E27FC236}">
                  <a16:creationId xmlns:a16="http://schemas.microsoft.com/office/drawing/2014/main" id="{8961A8CE-A6AD-BD88-BE99-7209B753BDD0}"/>
                </a:ext>
              </a:extLst>
            </p:cNvPr>
            <p:cNvSpPr/>
            <p:nvPr/>
          </p:nvSpPr>
          <p:spPr>
            <a:xfrm>
              <a:off x="1917875" y="20832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49;p57">
              <a:extLst>
                <a:ext uri="{FF2B5EF4-FFF2-40B4-BE49-F238E27FC236}">
                  <a16:creationId xmlns:a16="http://schemas.microsoft.com/office/drawing/2014/main" id="{D124388F-C3B2-08FF-DFAA-333F0646048E}"/>
                </a:ext>
              </a:extLst>
            </p:cNvPr>
            <p:cNvSpPr/>
            <p:nvPr/>
          </p:nvSpPr>
          <p:spPr>
            <a:xfrm>
              <a:off x="2093050" y="2349650"/>
              <a:ext cx="214600" cy="855725"/>
            </a:xfrm>
            <a:custGeom>
              <a:avLst/>
              <a:gdLst/>
              <a:ahLst/>
              <a:cxnLst/>
              <a:rect l="l" t="t" r="r" b="b"/>
              <a:pathLst>
                <a:path w="8584" h="34229" extrusionOk="0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50;p57">
              <a:extLst>
                <a:ext uri="{FF2B5EF4-FFF2-40B4-BE49-F238E27FC236}">
                  <a16:creationId xmlns:a16="http://schemas.microsoft.com/office/drawing/2014/main" id="{90A575EB-7F8D-F83B-F106-72943C0EDB1F}"/>
                </a:ext>
              </a:extLst>
            </p:cNvPr>
            <p:cNvSpPr/>
            <p:nvPr/>
          </p:nvSpPr>
          <p:spPr>
            <a:xfrm>
              <a:off x="2277900" y="2349575"/>
              <a:ext cx="215375" cy="496275"/>
            </a:xfrm>
            <a:custGeom>
              <a:avLst/>
              <a:gdLst/>
              <a:ahLst/>
              <a:cxnLst/>
              <a:rect l="l" t="t" r="r" b="b"/>
              <a:pathLst>
                <a:path w="8615" h="19851" extrusionOk="0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51;p57">
              <a:extLst>
                <a:ext uri="{FF2B5EF4-FFF2-40B4-BE49-F238E27FC236}">
                  <a16:creationId xmlns:a16="http://schemas.microsoft.com/office/drawing/2014/main" id="{846C773F-069C-5743-F926-1A00D84DC2D7}"/>
                </a:ext>
              </a:extLst>
            </p:cNvPr>
            <p:cNvSpPr/>
            <p:nvPr/>
          </p:nvSpPr>
          <p:spPr>
            <a:xfrm>
              <a:off x="2463525" y="2625750"/>
              <a:ext cx="214600" cy="220300"/>
            </a:xfrm>
            <a:custGeom>
              <a:avLst/>
              <a:gdLst/>
              <a:ahLst/>
              <a:cxnLst/>
              <a:rect l="l" t="t" r="r" b="b"/>
              <a:pathLst>
                <a:path w="8584" h="8812" extrusionOk="0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52;p57">
              <a:extLst>
                <a:ext uri="{FF2B5EF4-FFF2-40B4-BE49-F238E27FC236}">
                  <a16:creationId xmlns:a16="http://schemas.microsoft.com/office/drawing/2014/main" id="{1ECEBE62-4FF3-0A7C-D92B-274B682A8A99}"/>
                </a:ext>
              </a:extLst>
            </p:cNvPr>
            <p:cNvSpPr/>
            <p:nvPr/>
          </p:nvSpPr>
          <p:spPr>
            <a:xfrm>
              <a:off x="2648350" y="2625650"/>
              <a:ext cx="215400" cy="523975"/>
            </a:xfrm>
            <a:custGeom>
              <a:avLst/>
              <a:gdLst/>
              <a:ahLst/>
              <a:cxnLst/>
              <a:rect l="l" t="t" r="r" b="b"/>
              <a:pathLst>
                <a:path w="8616" h="20959" extrusionOk="0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53;p57">
              <a:extLst>
                <a:ext uri="{FF2B5EF4-FFF2-40B4-BE49-F238E27FC236}">
                  <a16:creationId xmlns:a16="http://schemas.microsoft.com/office/drawing/2014/main" id="{2B08A87C-263F-9671-F1A2-EB3A5DB92FC6}"/>
                </a:ext>
              </a:extLst>
            </p:cNvPr>
            <p:cNvSpPr/>
            <p:nvPr/>
          </p:nvSpPr>
          <p:spPr>
            <a:xfrm>
              <a:off x="2834000" y="2349650"/>
              <a:ext cx="215375" cy="800275"/>
            </a:xfrm>
            <a:custGeom>
              <a:avLst/>
              <a:gdLst/>
              <a:ahLst/>
              <a:cxnLst/>
              <a:rect l="l" t="t" r="r" b="b"/>
              <a:pathLst>
                <a:path w="8615" h="32011" extrusionOk="0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54;p57">
              <a:extLst>
                <a:ext uri="{FF2B5EF4-FFF2-40B4-BE49-F238E27FC236}">
                  <a16:creationId xmlns:a16="http://schemas.microsoft.com/office/drawing/2014/main" id="{94E261C1-8A00-4D5B-CB9A-07D439405CF6}"/>
                </a:ext>
              </a:extLst>
            </p:cNvPr>
            <p:cNvSpPr/>
            <p:nvPr/>
          </p:nvSpPr>
          <p:spPr>
            <a:xfrm>
              <a:off x="3018825" y="2072975"/>
              <a:ext cx="216200" cy="303350"/>
            </a:xfrm>
            <a:custGeom>
              <a:avLst/>
              <a:gdLst/>
              <a:ahLst/>
              <a:cxnLst/>
              <a:rect l="l" t="t" r="r" b="b"/>
              <a:pathLst>
                <a:path w="8648" h="12134" extrusionOk="0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55;p57">
              <a:extLst>
                <a:ext uri="{FF2B5EF4-FFF2-40B4-BE49-F238E27FC236}">
                  <a16:creationId xmlns:a16="http://schemas.microsoft.com/office/drawing/2014/main" id="{0CFAB1FB-022A-0F1D-9769-9C84F1628ECD}"/>
                </a:ext>
              </a:extLst>
            </p:cNvPr>
            <p:cNvSpPr/>
            <p:nvPr/>
          </p:nvSpPr>
          <p:spPr>
            <a:xfrm>
              <a:off x="3205250" y="2073275"/>
              <a:ext cx="213800" cy="1270100"/>
            </a:xfrm>
            <a:custGeom>
              <a:avLst/>
              <a:gdLst/>
              <a:ahLst/>
              <a:cxnLst/>
              <a:rect l="l" t="t" r="r" b="b"/>
              <a:pathLst>
                <a:path w="8552" h="50804" extrusionOk="0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56;p57">
              <a:extLst>
                <a:ext uri="{FF2B5EF4-FFF2-40B4-BE49-F238E27FC236}">
                  <a16:creationId xmlns:a16="http://schemas.microsoft.com/office/drawing/2014/main" id="{57A9E5E5-EAC4-9A48-F15D-21CC9683E123}"/>
                </a:ext>
              </a:extLst>
            </p:cNvPr>
            <p:cNvSpPr/>
            <p:nvPr/>
          </p:nvSpPr>
          <p:spPr>
            <a:xfrm>
              <a:off x="3390100" y="3233525"/>
              <a:ext cx="215375" cy="109425"/>
            </a:xfrm>
            <a:custGeom>
              <a:avLst/>
              <a:gdLst/>
              <a:ahLst/>
              <a:cxnLst/>
              <a:rect l="l" t="t" r="r" b="b"/>
              <a:pathLst>
                <a:path w="8615" h="4377" extrusionOk="0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57;p57">
              <a:extLst>
                <a:ext uri="{FF2B5EF4-FFF2-40B4-BE49-F238E27FC236}">
                  <a16:creationId xmlns:a16="http://schemas.microsoft.com/office/drawing/2014/main" id="{F37F3C70-70C6-F45E-16ED-90205E5F17A3}"/>
                </a:ext>
              </a:extLst>
            </p:cNvPr>
            <p:cNvSpPr/>
            <p:nvPr/>
          </p:nvSpPr>
          <p:spPr>
            <a:xfrm>
              <a:off x="3575725" y="3205775"/>
              <a:ext cx="214575" cy="54250"/>
            </a:xfrm>
            <a:custGeom>
              <a:avLst/>
              <a:gdLst/>
              <a:ahLst/>
              <a:cxnLst/>
              <a:rect l="l" t="t" r="r" b="b"/>
              <a:pathLst>
                <a:path w="8583" h="2170" extrusionOk="0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58;p57">
              <a:extLst>
                <a:ext uri="{FF2B5EF4-FFF2-40B4-BE49-F238E27FC236}">
                  <a16:creationId xmlns:a16="http://schemas.microsoft.com/office/drawing/2014/main" id="{F681E821-5417-CF25-678D-8511B12154C2}"/>
                </a:ext>
              </a:extLst>
            </p:cNvPr>
            <p:cNvSpPr/>
            <p:nvPr/>
          </p:nvSpPr>
          <p:spPr>
            <a:xfrm>
              <a:off x="3760550" y="3122975"/>
              <a:ext cx="215400" cy="109875"/>
            </a:xfrm>
            <a:custGeom>
              <a:avLst/>
              <a:gdLst/>
              <a:ahLst/>
              <a:cxnLst/>
              <a:rect l="l" t="t" r="r" b="b"/>
              <a:pathLst>
                <a:path w="8616" h="4395" extrusionOk="0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59;p57">
              <a:extLst>
                <a:ext uri="{FF2B5EF4-FFF2-40B4-BE49-F238E27FC236}">
                  <a16:creationId xmlns:a16="http://schemas.microsoft.com/office/drawing/2014/main" id="{799AE027-573E-62ED-8525-99EE3B78F781}"/>
                </a:ext>
              </a:extLst>
            </p:cNvPr>
            <p:cNvSpPr/>
            <p:nvPr/>
          </p:nvSpPr>
          <p:spPr>
            <a:xfrm>
              <a:off x="3945375" y="3012600"/>
              <a:ext cx="216200" cy="137375"/>
            </a:xfrm>
            <a:custGeom>
              <a:avLst/>
              <a:gdLst/>
              <a:ahLst/>
              <a:cxnLst/>
              <a:rect l="l" t="t" r="r" b="b"/>
              <a:pathLst>
                <a:path w="8648" h="5495" extrusionOk="0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60;p57">
              <a:extLst>
                <a:ext uri="{FF2B5EF4-FFF2-40B4-BE49-F238E27FC236}">
                  <a16:creationId xmlns:a16="http://schemas.microsoft.com/office/drawing/2014/main" id="{A34D98EB-E65A-4CA2-4701-131913F8B2E9}"/>
                </a:ext>
              </a:extLst>
            </p:cNvPr>
            <p:cNvSpPr/>
            <p:nvPr/>
          </p:nvSpPr>
          <p:spPr>
            <a:xfrm>
              <a:off x="4131025" y="3012275"/>
              <a:ext cx="215375" cy="82250"/>
            </a:xfrm>
            <a:custGeom>
              <a:avLst/>
              <a:gdLst/>
              <a:ahLst/>
              <a:cxnLst/>
              <a:rect l="l" t="t" r="r" b="b"/>
              <a:pathLst>
                <a:path w="8615" h="3290" extrusionOk="0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61;p57">
              <a:extLst>
                <a:ext uri="{FF2B5EF4-FFF2-40B4-BE49-F238E27FC236}">
                  <a16:creationId xmlns:a16="http://schemas.microsoft.com/office/drawing/2014/main" id="{319F2CFB-4944-61C3-1330-A8756A919D62}"/>
                </a:ext>
              </a:extLst>
            </p:cNvPr>
            <p:cNvSpPr/>
            <p:nvPr/>
          </p:nvSpPr>
          <p:spPr>
            <a:xfrm>
              <a:off x="4316650" y="3067625"/>
              <a:ext cx="215400" cy="137450"/>
            </a:xfrm>
            <a:custGeom>
              <a:avLst/>
              <a:gdLst/>
              <a:ahLst/>
              <a:cxnLst/>
              <a:rect l="l" t="t" r="r" b="b"/>
              <a:pathLst>
                <a:path w="8616" h="5498" extrusionOk="0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62;p57">
              <a:extLst>
                <a:ext uri="{FF2B5EF4-FFF2-40B4-BE49-F238E27FC236}">
                  <a16:creationId xmlns:a16="http://schemas.microsoft.com/office/drawing/2014/main" id="{4FBF6895-1EDF-B742-06DC-2648AF81862D}"/>
                </a:ext>
              </a:extLst>
            </p:cNvPr>
            <p:cNvSpPr/>
            <p:nvPr/>
          </p:nvSpPr>
          <p:spPr>
            <a:xfrm>
              <a:off x="4502275" y="2598425"/>
              <a:ext cx="215400" cy="606550"/>
            </a:xfrm>
            <a:custGeom>
              <a:avLst/>
              <a:gdLst/>
              <a:ahLst/>
              <a:cxnLst/>
              <a:rect l="l" t="t" r="r" b="b"/>
              <a:pathLst>
                <a:path w="8616" h="24262" extrusionOk="0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63;p57">
              <a:extLst>
                <a:ext uri="{FF2B5EF4-FFF2-40B4-BE49-F238E27FC236}">
                  <a16:creationId xmlns:a16="http://schemas.microsoft.com/office/drawing/2014/main" id="{BA5387F9-03B7-4A24-A5F3-D00A2E22F019}"/>
                </a:ext>
              </a:extLst>
            </p:cNvPr>
            <p:cNvSpPr/>
            <p:nvPr/>
          </p:nvSpPr>
          <p:spPr>
            <a:xfrm>
              <a:off x="4687125" y="2515100"/>
              <a:ext cx="215375" cy="109875"/>
            </a:xfrm>
            <a:custGeom>
              <a:avLst/>
              <a:gdLst/>
              <a:ahLst/>
              <a:cxnLst/>
              <a:rect l="l" t="t" r="r" b="b"/>
              <a:pathLst>
                <a:path w="8615" h="4395" extrusionOk="0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64;p57">
              <a:extLst>
                <a:ext uri="{FF2B5EF4-FFF2-40B4-BE49-F238E27FC236}">
                  <a16:creationId xmlns:a16="http://schemas.microsoft.com/office/drawing/2014/main" id="{F5FE99C9-033D-7847-46B7-F33C36954F7A}"/>
                </a:ext>
              </a:extLst>
            </p:cNvPr>
            <p:cNvSpPr/>
            <p:nvPr/>
          </p:nvSpPr>
          <p:spPr>
            <a:xfrm>
              <a:off x="4871950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65;p57">
              <a:extLst>
                <a:ext uri="{FF2B5EF4-FFF2-40B4-BE49-F238E27FC236}">
                  <a16:creationId xmlns:a16="http://schemas.microsoft.com/office/drawing/2014/main" id="{F7054554-B3B7-0C0C-A4E2-DFEB366BA844}"/>
                </a:ext>
              </a:extLst>
            </p:cNvPr>
            <p:cNvSpPr/>
            <p:nvPr/>
          </p:nvSpPr>
          <p:spPr>
            <a:xfrm>
              <a:off x="5057575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66;p57">
              <a:extLst>
                <a:ext uri="{FF2B5EF4-FFF2-40B4-BE49-F238E27FC236}">
                  <a16:creationId xmlns:a16="http://schemas.microsoft.com/office/drawing/2014/main" id="{A5E53196-E99D-68A4-251E-CE434D17C7F5}"/>
                </a:ext>
              </a:extLst>
            </p:cNvPr>
            <p:cNvSpPr/>
            <p:nvPr/>
          </p:nvSpPr>
          <p:spPr>
            <a:xfrm>
              <a:off x="5243225" y="2515200"/>
              <a:ext cx="215375" cy="137350"/>
            </a:xfrm>
            <a:custGeom>
              <a:avLst/>
              <a:gdLst/>
              <a:ahLst/>
              <a:cxnLst/>
              <a:rect l="l" t="t" r="r" b="b"/>
              <a:pathLst>
                <a:path w="8615" h="5494" extrusionOk="0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67;p57">
              <a:extLst>
                <a:ext uri="{FF2B5EF4-FFF2-40B4-BE49-F238E27FC236}">
                  <a16:creationId xmlns:a16="http://schemas.microsoft.com/office/drawing/2014/main" id="{B2979A02-47EC-1FC2-25E4-3A28B1622BB9}"/>
                </a:ext>
              </a:extLst>
            </p:cNvPr>
            <p:cNvSpPr/>
            <p:nvPr/>
          </p:nvSpPr>
          <p:spPr>
            <a:xfrm>
              <a:off x="2074575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68;p57">
              <a:extLst>
                <a:ext uri="{FF2B5EF4-FFF2-40B4-BE49-F238E27FC236}">
                  <a16:creationId xmlns:a16="http://schemas.microsoft.com/office/drawing/2014/main" id="{61EFEB5E-11A1-CFFB-C97B-163BE75CC1FB}"/>
                </a:ext>
              </a:extLst>
            </p:cNvPr>
            <p:cNvSpPr/>
            <p:nvPr/>
          </p:nvSpPr>
          <p:spPr>
            <a:xfrm>
              <a:off x="2068150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69;p57">
              <a:extLst>
                <a:ext uri="{FF2B5EF4-FFF2-40B4-BE49-F238E27FC236}">
                  <a16:creationId xmlns:a16="http://schemas.microsoft.com/office/drawing/2014/main" id="{5E91CD34-2A43-D4D0-40B6-D5A9DB16B912}"/>
                </a:ext>
              </a:extLst>
            </p:cNvPr>
            <p:cNvSpPr/>
            <p:nvPr/>
          </p:nvSpPr>
          <p:spPr>
            <a:xfrm>
              <a:off x="2260200" y="232992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270;p57">
              <a:extLst>
                <a:ext uri="{FF2B5EF4-FFF2-40B4-BE49-F238E27FC236}">
                  <a16:creationId xmlns:a16="http://schemas.microsoft.com/office/drawing/2014/main" id="{90EF6824-51D2-4C75-C65C-78ECA303799E}"/>
                </a:ext>
              </a:extLst>
            </p:cNvPr>
            <p:cNvSpPr/>
            <p:nvPr/>
          </p:nvSpPr>
          <p:spPr>
            <a:xfrm>
              <a:off x="2253775" y="232347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271;p57">
              <a:extLst>
                <a:ext uri="{FF2B5EF4-FFF2-40B4-BE49-F238E27FC236}">
                  <a16:creationId xmlns:a16="http://schemas.microsoft.com/office/drawing/2014/main" id="{C8C5FCA8-0842-3B9F-29DD-BA6CD679E433}"/>
                </a:ext>
              </a:extLst>
            </p:cNvPr>
            <p:cNvSpPr/>
            <p:nvPr/>
          </p:nvSpPr>
          <p:spPr>
            <a:xfrm>
              <a:off x="2445850" y="2800025"/>
              <a:ext cx="65100" cy="65125"/>
            </a:xfrm>
            <a:custGeom>
              <a:avLst/>
              <a:gdLst/>
              <a:ahLst/>
              <a:cxnLst/>
              <a:rect l="l" t="t" r="r" b="b"/>
              <a:pathLst>
                <a:path w="2604" h="2605" extrusionOk="0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272;p57">
              <a:extLst>
                <a:ext uri="{FF2B5EF4-FFF2-40B4-BE49-F238E27FC236}">
                  <a16:creationId xmlns:a16="http://schemas.microsoft.com/office/drawing/2014/main" id="{844B62CA-C148-3BB8-6480-B045A54B8C06}"/>
                </a:ext>
              </a:extLst>
            </p:cNvPr>
            <p:cNvSpPr/>
            <p:nvPr/>
          </p:nvSpPr>
          <p:spPr>
            <a:xfrm>
              <a:off x="2438600" y="2792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273;p57">
              <a:extLst>
                <a:ext uri="{FF2B5EF4-FFF2-40B4-BE49-F238E27FC236}">
                  <a16:creationId xmlns:a16="http://schemas.microsoft.com/office/drawing/2014/main" id="{7DFDF9A4-6846-DEE6-A9A0-EF4B9A5C88B4}"/>
                </a:ext>
              </a:extLst>
            </p:cNvPr>
            <p:cNvSpPr/>
            <p:nvPr/>
          </p:nvSpPr>
          <p:spPr>
            <a:xfrm>
              <a:off x="2630675" y="2606350"/>
              <a:ext cx="65925" cy="65925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274;p57">
              <a:extLst>
                <a:ext uri="{FF2B5EF4-FFF2-40B4-BE49-F238E27FC236}">
                  <a16:creationId xmlns:a16="http://schemas.microsoft.com/office/drawing/2014/main" id="{1DF8BB99-040E-1F79-13CF-7B88860BA361}"/>
                </a:ext>
              </a:extLst>
            </p:cNvPr>
            <p:cNvSpPr/>
            <p:nvPr/>
          </p:nvSpPr>
          <p:spPr>
            <a:xfrm>
              <a:off x="26242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275;p57">
              <a:extLst>
                <a:ext uri="{FF2B5EF4-FFF2-40B4-BE49-F238E27FC236}">
                  <a16:creationId xmlns:a16="http://schemas.microsoft.com/office/drawing/2014/main" id="{0CC1153F-8593-FF26-C2EF-E9E57C13C662}"/>
                </a:ext>
              </a:extLst>
            </p:cNvPr>
            <p:cNvSpPr/>
            <p:nvPr/>
          </p:nvSpPr>
          <p:spPr>
            <a:xfrm>
              <a:off x="28163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276;p57">
              <a:extLst>
                <a:ext uri="{FF2B5EF4-FFF2-40B4-BE49-F238E27FC236}">
                  <a16:creationId xmlns:a16="http://schemas.microsoft.com/office/drawing/2014/main" id="{39CBB143-19CF-4E1A-F6DE-BA5A16597323}"/>
                </a:ext>
              </a:extLst>
            </p:cNvPr>
            <p:cNvSpPr/>
            <p:nvPr/>
          </p:nvSpPr>
          <p:spPr>
            <a:xfrm>
              <a:off x="28098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3277;p57">
              <a:extLst>
                <a:ext uri="{FF2B5EF4-FFF2-40B4-BE49-F238E27FC236}">
                  <a16:creationId xmlns:a16="http://schemas.microsoft.com/office/drawing/2014/main" id="{DCA9D2E2-E24A-58E5-6998-EF4157339E95}"/>
                </a:ext>
              </a:extLst>
            </p:cNvPr>
            <p:cNvSpPr/>
            <p:nvPr/>
          </p:nvSpPr>
          <p:spPr>
            <a:xfrm>
              <a:off x="3001150" y="2329925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3278;p57">
              <a:extLst>
                <a:ext uri="{FF2B5EF4-FFF2-40B4-BE49-F238E27FC236}">
                  <a16:creationId xmlns:a16="http://schemas.microsoft.com/office/drawing/2014/main" id="{7E41B8F4-33F8-566C-E89A-B3273B9CFC4D}"/>
                </a:ext>
              </a:extLst>
            </p:cNvPr>
            <p:cNvSpPr/>
            <p:nvPr/>
          </p:nvSpPr>
          <p:spPr>
            <a:xfrm>
              <a:off x="2994700" y="2323475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3279;p57">
              <a:extLst>
                <a:ext uri="{FF2B5EF4-FFF2-40B4-BE49-F238E27FC236}">
                  <a16:creationId xmlns:a16="http://schemas.microsoft.com/office/drawing/2014/main" id="{5E45BB65-BF27-71FE-73D5-9E0521203F6E}"/>
                </a:ext>
              </a:extLst>
            </p:cNvPr>
            <p:cNvSpPr/>
            <p:nvPr/>
          </p:nvSpPr>
          <p:spPr>
            <a:xfrm>
              <a:off x="3186775" y="2054275"/>
              <a:ext cx="65925" cy="65125"/>
            </a:xfrm>
            <a:custGeom>
              <a:avLst/>
              <a:gdLst/>
              <a:ahLst/>
              <a:cxnLst/>
              <a:rect l="l" t="t" r="r" b="b"/>
              <a:pathLst>
                <a:path w="2637" h="2605" extrusionOk="0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3280;p57">
              <a:extLst>
                <a:ext uri="{FF2B5EF4-FFF2-40B4-BE49-F238E27FC236}">
                  <a16:creationId xmlns:a16="http://schemas.microsoft.com/office/drawing/2014/main" id="{ABEE9962-E924-A034-8088-625A06D38121}"/>
                </a:ext>
              </a:extLst>
            </p:cNvPr>
            <p:cNvSpPr/>
            <p:nvPr/>
          </p:nvSpPr>
          <p:spPr>
            <a:xfrm>
              <a:off x="3180350" y="20470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3281;p57">
              <a:extLst>
                <a:ext uri="{FF2B5EF4-FFF2-40B4-BE49-F238E27FC236}">
                  <a16:creationId xmlns:a16="http://schemas.microsoft.com/office/drawing/2014/main" id="{44931100-10C0-2150-0E68-9594E2BBD9B9}"/>
                </a:ext>
              </a:extLst>
            </p:cNvPr>
            <p:cNvSpPr/>
            <p:nvPr/>
          </p:nvSpPr>
          <p:spPr>
            <a:xfrm>
              <a:off x="3372400" y="32966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3282;p57">
              <a:extLst>
                <a:ext uri="{FF2B5EF4-FFF2-40B4-BE49-F238E27FC236}">
                  <a16:creationId xmlns:a16="http://schemas.microsoft.com/office/drawing/2014/main" id="{142D7593-5933-9BAC-6669-1513207658A7}"/>
                </a:ext>
              </a:extLst>
            </p:cNvPr>
            <p:cNvSpPr/>
            <p:nvPr/>
          </p:nvSpPr>
          <p:spPr>
            <a:xfrm>
              <a:off x="3365175" y="32902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3283;p57">
              <a:extLst>
                <a:ext uri="{FF2B5EF4-FFF2-40B4-BE49-F238E27FC236}">
                  <a16:creationId xmlns:a16="http://schemas.microsoft.com/office/drawing/2014/main" id="{29882077-138E-DB3E-CC5D-206CEFA41D4F}"/>
                </a:ext>
              </a:extLst>
            </p:cNvPr>
            <p:cNvSpPr/>
            <p:nvPr/>
          </p:nvSpPr>
          <p:spPr>
            <a:xfrm>
              <a:off x="3557250" y="3213900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3284;p57">
              <a:extLst>
                <a:ext uri="{FF2B5EF4-FFF2-40B4-BE49-F238E27FC236}">
                  <a16:creationId xmlns:a16="http://schemas.microsoft.com/office/drawing/2014/main" id="{6F1CABF1-7E38-327F-E188-C2D02ED11362}"/>
                </a:ext>
              </a:extLst>
            </p:cNvPr>
            <p:cNvSpPr/>
            <p:nvPr/>
          </p:nvSpPr>
          <p:spPr>
            <a:xfrm>
              <a:off x="3550800" y="3207450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3285;p57">
              <a:extLst>
                <a:ext uri="{FF2B5EF4-FFF2-40B4-BE49-F238E27FC236}">
                  <a16:creationId xmlns:a16="http://schemas.microsoft.com/office/drawing/2014/main" id="{9DC3CA8D-010D-1019-6D5D-A9A352D6BAD2}"/>
                </a:ext>
              </a:extLst>
            </p:cNvPr>
            <p:cNvSpPr/>
            <p:nvPr/>
          </p:nvSpPr>
          <p:spPr>
            <a:xfrm>
              <a:off x="3742875" y="31865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3286;p57">
              <a:extLst>
                <a:ext uri="{FF2B5EF4-FFF2-40B4-BE49-F238E27FC236}">
                  <a16:creationId xmlns:a16="http://schemas.microsoft.com/office/drawing/2014/main" id="{FBA7F0C1-1497-0109-E171-62E3158CB38B}"/>
                </a:ext>
              </a:extLst>
            </p:cNvPr>
            <p:cNvSpPr/>
            <p:nvPr/>
          </p:nvSpPr>
          <p:spPr>
            <a:xfrm>
              <a:off x="3736450" y="31801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3287;p57">
              <a:extLst>
                <a:ext uri="{FF2B5EF4-FFF2-40B4-BE49-F238E27FC236}">
                  <a16:creationId xmlns:a16="http://schemas.microsoft.com/office/drawing/2014/main" id="{A89A2483-6964-E017-4CD6-8E7EFB76B083}"/>
                </a:ext>
              </a:extLst>
            </p:cNvPr>
            <p:cNvSpPr/>
            <p:nvPr/>
          </p:nvSpPr>
          <p:spPr>
            <a:xfrm>
              <a:off x="39285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3288;p57">
              <a:extLst>
                <a:ext uri="{FF2B5EF4-FFF2-40B4-BE49-F238E27FC236}">
                  <a16:creationId xmlns:a16="http://schemas.microsoft.com/office/drawing/2014/main" id="{69224CD0-8F9D-C8A9-14E2-60B3F7D32411}"/>
                </a:ext>
              </a:extLst>
            </p:cNvPr>
            <p:cNvSpPr/>
            <p:nvPr/>
          </p:nvSpPr>
          <p:spPr>
            <a:xfrm>
              <a:off x="39212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3289;p57">
              <a:extLst>
                <a:ext uri="{FF2B5EF4-FFF2-40B4-BE49-F238E27FC236}">
                  <a16:creationId xmlns:a16="http://schemas.microsoft.com/office/drawing/2014/main" id="{FF068082-7A0A-E3FD-5E39-56A1034693F9}"/>
                </a:ext>
              </a:extLst>
            </p:cNvPr>
            <p:cNvSpPr/>
            <p:nvPr/>
          </p:nvSpPr>
          <p:spPr>
            <a:xfrm>
              <a:off x="4113350" y="2992900"/>
              <a:ext cx="65900" cy="65925"/>
            </a:xfrm>
            <a:custGeom>
              <a:avLst/>
              <a:gdLst/>
              <a:ahLst/>
              <a:cxnLst/>
              <a:rect l="l" t="t" r="r" b="b"/>
              <a:pathLst>
                <a:path w="2636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3290;p57">
              <a:extLst>
                <a:ext uri="{FF2B5EF4-FFF2-40B4-BE49-F238E27FC236}">
                  <a16:creationId xmlns:a16="http://schemas.microsoft.com/office/drawing/2014/main" id="{9A2BE361-C7D7-0FF5-1D6E-0C8C544926BE}"/>
                </a:ext>
              </a:extLst>
            </p:cNvPr>
            <p:cNvSpPr/>
            <p:nvPr/>
          </p:nvSpPr>
          <p:spPr>
            <a:xfrm>
              <a:off x="4106900" y="2986475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3291;p57">
              <a:extLst>
                <a:ext uri="{FF2B5EF4-FFF2-40B4-BE49-F238E27FC236}">
                  <a16:creationId xmlns:a16="http://schemas.microsoft.com/office/drawing/2014/main" id="{9982968C-8DE8-234E-6FAE-C3A7B58CE198}"/>
                </a:ext>
              </a:extLst>
            </p:cNvPr>
            <p:cNvSpPr/>
            <p:nvPr/>
          </p:nvSpPr>
          <p:spPr>
            <a:xfrm>
              <a:off x="4298975" y="3048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3292;p57">
              <a:extLst>
                <a:ext uri="{FF2B5EF4-FFF2-40B4-BE49-F238E27FC236}">
                  <a16:creationId xmlns:a16="http://schemas.microsoft.com/office/drawing/2014/main" id="{138BA7CA-7E38-26AE-2EAE-F196CEC390EA}"/>
                </a:ext>
              </a:extLst>
            </p:cNvPr>
            <p:cNvSpPr/>
            <p:nvPr/>
          </p:nvSpPr>
          <p:spPr>
            <a:xfrm>
              <a:off x="4292550" y="3041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3293;p57">
              <a:extLst>
                <a:ext uri="{FF2B5EF4-FFF2-40B4-BE49-F238E27FC236}">
                  <a16:creationId xmlns:a16="http://schemas.microsoft.com/office/drawing/2014/main" id="{9C805946-81BB-BB29-B68D-8953553C5012}"/>
                </a:ext>
              </a:extLst>
            </p:cNvPr>
            <p:cNvSpPr/>
            <p:nvPr/>
          </p:nvSpPr>
          <p:spPr>
            <a:xfrm>
              <a:off x="4483800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3294;p57">
              <a:extLst>
                <a:ext uri="{FF2B5EF4-FFF2-40B4-BE49-F238E27FC236}">
                  <a16:creationId xmlns:a16="http://schemas.microsoft.com/office/drawing/2014/main" id="{DAEF6BA2-6C1E-AC5D-A043-E1989BDC3D31}"/>
                </a:ext>
              </a:extLst>
            </p:cNvPr>
            <p:cNvSpPr/>
            <p:nvPr/>
          </p:nvSpPr>
          <p:spPr>
            <a:xfrm>
              <a:off x="4477375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3295;p57">
              <a:extLst>
                <a:ext uri="{FF2B5EF4-FFF2-40B4-BE49-F238E27FC236}">
                  <a16:creationId xmlns:a16="http://schemas.microsoft.com/office/drawing/2014/main" id="{3036FF08-B2EC-39FE-627C-3E874606836D}"/>
                </a:ext>
              </a:extLst>
            </p:cNvPr>
            <p:cNvSpPr/>
            <p:nvPr/>
          </p:nvSpPr>
          <p:spPr>
            <a:xfrm>
              <a:off x="4669450" y="2579025"/>
              <a:ext cx="65900" cy="65125"/>
            </a:xfrm>
            <a:custGeom>
              <a:avLst/>
              <a:gdLst/>
              <a:ahLst/>
              <a:cxnLst/>
              <a:rect l="l" t="t" r="r" b="b"/>
              <a:pathLst>
                <a:path w="2636" h="2605" extrusionOk="0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3296;p57">
              <a:extLst>
                <a:ext uri="{FF2B5EF4-FFF2-40B4-BE49-F238E27FC236}">
                  <a16:creationId xmlns:a16="http://schemas.microsoft.com/office/drawing/2014/main" id="{1D647140-061A-7C62-B1B2-5257B3CCD063}"/>
                </a:ext>
              </a:extLst>
            </p:cNvPr>
            <p:cNvSpPr/>
            <p:nvPr/>
          </p:nvSpPr>
          <p:spPr>
            <a:xfrm>
              <a:off x="4663000" y="2571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3297;p57">
              <a:extLst>
                <a:ext uri="{FF2B5EF4-FFF2-40B4-BE49-F238E27FC236}">
                  <a16:creationId xmlns:a16="http://schemas.microsoft.com/office/drawing/2014/main" id="{D2F63D94-95B9-3546-252D-80FF519D3418}"/>
                </a:ext>
              </a:extLst>
            </p:cNvPr>
            <p:cNvSpPr/>
            <p:nvPr/>
          </p:nvSpPr>
          <p:spPr>
            <a:xfrm>
              <a:off x="485507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3298;p57">
              <a:extLst>
                <a:ext uri="{FF2B5EF4-FFF2-40B4-BE49-F238E27FC236}">
                  <a16:creationId xmlns:a16="http://schemas.microsoft.com/office/drawing/2014/main" id="{B25D3AA8-3313-176B-0209-9A49BCD5CC64}"/>
                </a:ext>
              </a:extLst>
            </p:cNvPr>
            <p:cNvSpPr/>
            <p:nvPr/>
          </p:nvSpPr>
          <p:spPr>
            <a:xfrm>
              <a:off x="4847850" y="24890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3299;p57">
              <a:extLst>
                <a:ext uri="{FF2B5EF4-FFF2-40B4-BE49-F238E27FC236}">
                  <a16:creationId xmlns:a16="http://schemas.microsoft.com/office/drawing/2014/main" id="{C3FD161A-658F-EDF6-7909-FA249D79B916}"/>
                </a:ext>
              </a:extLst>
            </p:cNvPr>
            <p:cNvSpPr/>
            <p:nvPr/>
          </p:nvSpPr>
          <p:spPr>
            <a:xfrm>
              <a:off x="5039900" y="238537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3300;p57">
              <a:extLst>
                <a:ext uri="{FF2B5EF4-FFF2-40B4-BE49-F238E27FC236}">
                  <a16:creationId xmlns:a16="http://schemas.microsoft.com/office/drawing/2014/main" id="{35E41BA4-61BE-BCC2-82CC-13A796452094}"/>
                </a:ext>
              </a:extLst>
            </p:cNvPr>
            <p:cNvSpPr/>
            <p:nvPr/>
          </p:nvSpPr>
          <p:spPr>
            <a:xfrm>
              <a:off x="5033475" y="237892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3301;p57">
              <a:extLst>
                <a:ext uri="{FF2B5EF4-FFF2-40B4-BE49-F238E27FC236}">
                  <a16:creationId xmlns:a16="http://schemas.microsoft.com/office/drawing/2014/main" id="{9C90FB63-3F6C-EC8D-4FFC-95CB67C07BF5}"/>
                </a:ext>
              </a:extLst>
            </p:cNvPr>
            <p:cNvSpPr/>
            <p:nvPr/>
          </p:nvSpPr>
          <p:spPr>
            <a:xfrm>
              <a:off x="522552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3302;p57">
              <a:extLst>
                <a:ext uri="{FF2B5EF4-FFF2-40B4-BE49-F238E27FC236}">
                  <a16:creationId xmlns:a16="http://schemas.microsoft.com/office/drawing/2014/main" id="{50E09D0E-37E5-07A9-5C6E-42A56A8079FF}"/>
                </a:ext>
              </a:extLst>
            </p:cNvPr>
            <p:cNvSpPr/>
            <p:nvPr/>
          </p:nvSpPr>
          <p:spPr>
            <a:xfrm>
              <a:off x="5219100" y="24890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3303;p57">
              <a:extLst>
                <a:ext uri="{FF2B5EF4-FFF2-40B4-BE49-F238E27FC236}">
                  <a16:creationId xmlns:a16="http://schemas.microsoft.com/office/drawing/2014/main" id="{26A37EF0-7F4D-99CA-513A-3FEBC1772E02}"/>
                </a:ext>
              </a:extLst>
            </p:cNvPr>
            <p:cNvSpPr/>
            <p:nvPr/>
          </p:nvSpPr>
          <p:spPr>
            <a:xfrm>
              <a:off x="5411175" y="2606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3304;p57">
              <a:extLst>
                <a:ext uri="{FF2B5EF4-FFF2-40B4-BE49-F238E27FC236}">
                  <a16:creationId xmlns:a16="http://schemas.microsoft.com/office/drawing/2014/main" id="{E1A485BC-2EBD-794C-A5C0-1CCFF8C574C8}"/>
                </a:ext>
              </a:extLst>
            </p:cNvPr>
            <p:cNvSpPr/>
            <p:nvPr/>
          </p:nvSpPr>
          <p:spPr>
            <a:xfrm>
              <a:off x="54039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3305;p57">
              <a:extLst>
                <a:ext uri="{FF2B5EF4-FFF2-40B4-BE49-F238E27FC236}">
                  <a16:creationId xmlns:a16="http://schemas.microsoft.com/office/drawing/2014/main" id="{6995B76B-10B1-3E41-6C68-441BD1A7E0E7}"/>
                </a:ext>
              </a:extLst>
            </p:cNvPr>
            <p:cNvSpPr/>
            <p:nvPr/>
          </p:nvSpPr>
          <p:spPr>
            <a:xfrm>
              <a:off x="5747875" y="1384075"/>
              <a:ext cx="105300" cy="3359925"/>
            </a:xfrm>
            <a:custGeom>
              <a:avLst/>
              <a:gdLst/>
              <a:ahLst/>
              <a:cxnLst/>
              <a:rect l="l" t="t" r="r" b="b"/>
              <a:pathLst>
                <a:path w="4212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3306;p57">
              <a:extLst>
                <a:ext uri="{FF2B5EF4-FFF2-40B4-BE49-F238E27FC236}">
                  <a16:creationId xmlns:a16="http://schemas.microsoft.com/office/drawing/2014/main" id="{17F92F3B-76BB-8986-90C3-74F6983CBB1C}"/>
                </a:ext>
              </a:extLst>
            </p:cNvPr>
            <p:cNvSpPr/>
            <p:nvPr/>
          </p:nvSpPr>
          <p:spPr>
            <a:xfrm>
              <a:off x="5747875" y="1797925"/>
              <a:ext cx="105300" cy="856675"/>
            </a:xfrm>
            <a:custGeom>
              <a:avLst/>
              <a:gdLst/>
              <a:ahLst/>
              <a:cxnLst/>
              <a:rect l="l" t="t" r="r" b="b"/>
              <a:pathLst>
                <a:path w="4212" h="34267" extrusionOk="0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3307;p57">
              <a:extLst>
                <a:ext uri="{FF2B5EF4-FFF2-40B4-BE49-F238E27FC236}">
                  <a16:creationId xmlns:a16="http://schemas.microsoft.com/office/drawing/2014/main" id="{9405542F-F984-862D-706F-049C4EE44D7E}"/>
                </a:ext>
              </a:extLst>
            </p:cNvPr>
            <p:cNvSpPr/>
            <p:nvPr/>
          </p:nvSpPr>
          <p:spPr>
            <a:xfrm>
              <a:off x="1797325" y="1384075"/>
              <a:ext cx="4055850" cy="205750"/>
            </a:xfrm>
            <a:custGeom>
              <a:avLst/>
              <a:gdLst/>
              <a:ahLst/>
              <a:cxnLst/>
              <a:rect l="l" t="t" r="r" b="b"/>
              <a:pathLst>
                <a:path w="162234" h="8230" extrusionOk="0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3308;p57">
              <a:extLst>
                <a:ext uri="{FF2B5EF4-FFF2-40B4-BE49-F238E27FC236}">
                  <a16:creationId xmlns:a16="http://schemas.microsoft.com/office/drawing/2014/main" id="{7A708215-3B80-B1B2-3256-78B9E08A7D55}"/>
                </a:ext>
              </a:extLst>
            </p:cNvPr>
            <p:cNvSpPr/>
            <p:nvPr/>
          </p:nvSpPr>
          <p:spPr>
            <a:xfrm>
              <a:off x="1797325" y="1652475"/>
              <a:ext cx="1042325" cy="164750"/>
            </a:xfrm>
            <a:custGeom>
              <a:avLst/>
              <a:gdLst/>
              <a:ahLst/>
              <a:cxnLst/>
              <a:rect l="l" t="t" r="r" b="b"/>
              <a:pathLst>
                <a:path w="41693" h="6590" extrusionOk="0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3309;p57">
              <a:extLst>
                <a:ext uri="{FF2B5EF4-FFF2-40B4-BE49-F238E27FC236}">
                  <a16:creationId xmlns:a16="http://schemas.microsoft.com/office/drawing/2014/main" id="{94FF438C-5A2A-19ED-385E-9E435312C1FC}"/>
                </a:ext>
              </a:extLst>
            </p:cNvPr>
            <p:cNvSpPr/>
            <p:nvPr/>
          </p:nvSpPr>
          <p:spPr>
            <a:xfrm>
              <a:off x="1927525" y="1675775"/>
              <a:ext cx="65900" cy="100475"/>
            </a:xfrm>
            <a:custGeom>
              <a:avLst/>
              <a:gdLst/>
              <a:ahLst/>
              <a:cxnLst/>
              <a:rect l="l" t="t" r="r" b="b"/>
              <a:pathLst>
                <a:path w="2636" h="4019" extrusionOk="0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3310;p57">
              <a:extLst>
                <a:ext uri="{FF2B5EF4-FFF2-40B4-BE49-F238E27FC236}">
                  <a16:creationId xmlns:a16="http://schemas.microsoft.com/office/drawing/2014/main" id="{BE0E2255-1570-72AD-5BE6-D38AA40BECD3}"/>
                </a:ext>
              </a:extLst>
            </p:cNvPr>
            <p:cNvSpPr/>
            <p:nvPr/>
          </p:nvSpPr>
          <p:spPr>
            <a:xfrm>
              <a:off x="2000650" y="1675775"/>
              <a:ext cx="55475" cy="100475"/>
            </a:xfrm>
            <a:custGeom>
              <a:avLst/>
              <a:gdLst/>
              <a:ahLst/>
              <a:cxnLst/>
              <a:rect l="l" t="t" r="r" b="b"/>
              <a:pathLst>
                <a:path w="2219" h="4019" extrusionOk="0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3311;p57">
              <a:extLst>
                <a:ext uri="{FF2B5EF4-FFF2-40B4-BE49-F238E27FC236}">
                  <a16:creationId xmlns:a16="http://schemas.microsoft.com/office/drawing/2014/main" id="{3943B298-EAB3-8093-9B6A-559B42A368BE}"/>
                </a:ext>
              </a:extLst>
            </p:cNvPr>
            <p:cNvSpPr/>
            <p:nvPr/>
          </p:nvSpPr>
          <p:spPr>
            <a:xfrm>
              <a:off x="2063325" y="1675775"/>
              <a:ext cx="49050" cy="100475"/>
            </a:xfrm>
            <a:custGeom>
              <a:avLst/>
              <a:gdLst/>
              <a:ahLst/>
              <a:cxnLst/>
              <a:rect l="l" t="t" r="r" b="b"/>
              <a:pathLst>
                <a:path w="1962" h="4019" extrusionOk="0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3312;p57">
              <a:extLst>
                <a:ext uri="{FF2B5EF4-FFF2-40B4-BE49-F238E27FC236}">
                  <a16:creationId xmlns:a16="http://schemas.microsoft.com/office/drawing/2014/main" id="{FCC45EFF-4922-6077-EC4D-48FBDC0BD478}"/>
                </a:ext>
              </a:extLst>
            </p:cNvPr>
            <p:cNvSpPr/>
            <p:nvPr/>
          </p:nvSpPr>
          <p:spPr>
            <a:xfrm>
              <a:off x="2119575" y="1674975"/>
              <a:ext cx="47450" cy="102075"/>
            </a:xfrm>
            <a:custGeom>
              <a:avLst/>
              <a:gdLst/>
              <a:ahLst/>
              <a:cxnLst/>
              <a:rect l="l" t="t" r="r" b="b"/>
              <a:pathLst>
                <a:path w="1898" h="4083" extrusionOk="0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3313;p57">
              <a:extLst>
                <a:ext uri="{FF2B5EF4-FFF2-40B4-BE49-F238E27FC236}">
                  <a16:creationId xmlns:a16="http://schemas.microsoft.com/office/drawing/2014/main" id="{7AC33FA8-6023-4754-D534-D3CC166269C5}"/>
                </a:ext>
              </a:extLst>
            </p:cNvPr>
            <p:cNvSpPr/>
            <p:nvPr/>
          </p:nvSpPr>
          <p:spPr>
            <a:xfrm>
              <a:off x="2176625" y="1675775"/>
              <a:ext cx="49850" cy="100475"/>
            </a:xfrm>
            <a:custGeom>
              <a:avLst/>
              <a:gdLst/>
              <a:ahLst/>
              <a:cxnLst/>
              <a:rect l="l" t="t" r="r" b="b"/>
              <a:pathLst>
                <a:path w="1994" h="4019" extrusionOk="0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3314;p57">
              <a:extLst>
                <a:ext uri="{FF2B5EF4-FFF2-40B4-BE49-F238E27FC236}">
                  <a16:creationId xmlns:a16="http://schemas.microsoft.com/office/drawing/2014/main" id="{8E0B6EA4-DFF9-953C-E3D4-0484A9EC0028}"/>
                </a:ext>
              </a:extLst>
            </p:cNvPr>
            <p:cNvSpPr/>
            <p:nvPr/>
          </p:nvSpPr>
          <p:spPr>
            <a:xfrm>
              <a:off x="2064125" y="1418625"/>
              <a:ext cx="2607750" cy="116550"/>
            </a:xfrm>
            <a:custGeom>
              <a:avLst/>
              <a:gdLst/>
              <a:ahLst/>
              <a:cxnLst/>
              <a:rect l="l" t="t" r="r" b="b"/>
              <a:pathLst>
                <a:path w="104310" h="4662" extrusionOk="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3315;p57">
              <a:extLst>
                <a:ext uri="{FF2B5EF4-FFF2-40B4-BE49-F238E27FC236}">
                  <a16:creationId xmlns:a16="http://schemas.microsoft.com/office/drawing/2014/main" id="{25DF0807-2D9F-CB14-C4D7-618C9D9AF94D}"/>
                </a:ext>
              </a:extLst>
            </p:cNvPr>
            <p:cNvSpPr/>
            <p:nvPr/>
          </p:nvSpPr>
          <p:spPr>
            <a:xfrm>
              <a:off x="2016725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3316;p57">
              <a:extLst>
                <a:ext uri="{FF2B5EF4-FFF2-40B4-BE49-F238E27FC236}">
                  <a16:creationId xmlns:a16="http://schemas.microsoft.com/office/drawing/2014/main" id="{CC4316E1-B499-C062-5394-B1A88FD652E9}"/>
                </a:ext>
              </a:extLst>
            </p:cNvPr>
            <p:cNvSpPr/>
            <p:nvPr/>
          </p:nvSpPr>
          <p:spPr>
            <a:xfrm>
              <a:off x="22023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3317;p57">
              <a:extLst>
                <a:ext uri="{FF2B5EF4-FFF2-40B4-BE49-F238E27FC236}">
                  <a16:creationId xmlns:a16="http://schemas.microsoft.com/office/drawing/2014/main" id="{84BE2EC9-0FF0-D1A1-0BE8-521AC1CFED54}"/>
                </a:ext>
              </a:extLst>
            </p:cNvPr>
            <p:cNvSpPr/>
            <p:nvPr/>
          </p:nvSpPr>
          <p:spPr>
            <a:xfrm>
              <a:off x="238797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3318;p57">
              <a:extLst>
                <a:ext uri="{FF2B5EF4-FFF2-40B4-BE49-F238E27FC236}">
                  <a16:creationId xmlns:a16="http://schemas.microsoft.com/office/drawing/2014/main" id="{CE20998A-E84F-5A96-CE66-73B3BEE674C8}"/>
                </a:ext>
              </a:extLst>
            </p:cNvPr>
            <p:cNvSpPr/>
            <p:nvPr/>
          </p:nvSpPr>
          <p:spPr>
            <a:xfrm>
              <a:off x="2573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3319;p57">
              <a:extLst>
                <a:ext uri="{FF2B5EF4-FFF2-40B4-BE49-F238E27FC236}">
                  <a16:creationId xmlns:a16="http://schemas.microsoft.com/office/drawing/2014/main" id="{BA33FBAC-8D5B-266B-4578-48A1354F75DD}"/>
                </a:ext>
              </a:extLst>
            </p:cNvPr>
            <p:cNvSpPr/>
            <p:nvPr/>
          </p:nvSpPr>
          <p:spPr>
            <a:xfrm>
              <a:off x="27592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3320;p57">
              <a:extLst>
                <a:ext uri="{FF2B5EF4-FFF2-40B4-BE49-F238E27FC236}">
                  <a16:creationId xmlns:a16="http://schemas.microsoft.com/office/drawing/2014/main" id="{DA71EA94-93C1-4035-03A4-407665FB8848}"/>
                </a:ext>
              </a:extLst>
            </p:cNvPr>
            <p:cNvSpPr/>
            <p:nvPr/>
          </p:nvSpPr>
          <p:spPr>
            <a:xfrm>
              <a:off x="294487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3321;p57">
              <a:extLst>
                <a:ext uri="{FF2B5EF4-FFF2-40B4-BE49-F238E27FC236}">
                  <a16:creationId xmlns:a16="http://schemas.microsoft.com/office/drawing/2014/main" id="{BE796DB5-B6F6-621B-772B-ED7C6C0B0778}"/>
                </a:ext>
              </a:extLst>
            </p:cNvPr>
            <p:cNvSpPr/>
            <p:nvPr/>
          </p:nvSpPr>
          <p:spPr>
            <a:xfrm>
              <a:off x="3130525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3322;p57">
              <a:extLst>
                <a:ext uri="{FF2B5EF4-FFF2-40B4-BE49-F238E27FC236}">
                  <a16:creationId xmlns:a16="http://schemas.microsoft.com/office/drawing/2014/main" id="{58844C5C-A7D6-8905-E7CE-88C91F2CDA24}"/>
                </a:ext>
              </a:extLst>
            </p:cNvPr>
            <p:cNvSpPr/>
            <p:nvPr/>
          </p:nvSpPr>
          <p:spPr>
            <a:xfrm>
              <a:off x="33161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3323;p57">
              <a:extLst>
                <a:ext uri="{FF2B5EF4-FFF2-40B4-BE49-F238E27FC236}">
                  <a16:creationId xmlns:a16="http://schemas.microsoft.com/office/drawing/2014/main" id="{C7E8721E-5ABE-277B-86A4-96303B290982}"/>
                </a:ext>
              </a:extLst>
            </p:cNvPr>
            <p:cNvSpPr/>
            <p:nvPr/>
          </p:nvSpPr>
          <p:spPr>
            <a:xfrm>
              <a:off x="35018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3324;p57">
              <a:extLst>
                <a:ext uri="{FF2B5EF4-FFF2-40B4-BE49-F238E27FC236}">
                  <a16:creationId xmlns:a16="http://schemas.microsoft.com/office/drawing/2014/main" id="{765F3FA0-6D24-7B0C-B1EB-7016A9A29331}"/>
                </a:ext>
              </a:extLst>
            </p:cNvPr>
            <p:cNvSpPr/>
            <p:nvPr/>
          </p:nvSpPr>
          <p:spPr>
            <a:xfrm>
              <a:off x="3686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3325;p57">
              <a:extLst>
                <a:ext uri="{FF2B5EF4-FFF2-40B4-BE49-F238E27FC236}">
                  <a16:creationId xmlns:a16="http://schemas.microsoft.com/office/drawing/2014/main" id="{334CEFED-64EF-8DAB-87DD-A1E08277D067}"/>
                </a:ext>
              </a:extLst>
            </p:cNvPr>
            <p:cNvSpPr/>
            <p:nvPr/>
          </p:nvSpPr>
          <p:spPr>
            <a:xfrm>
              <a:off x="38722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3326;p57">
              <a:extLst>
                <a:ext uri="{FF2B5EF4-FFF2-40B4-BE49-F238E27FC236}">
                  <a16:creationId xmlns:a16="http://schemas.microsoft.com/office/drawing/2014/main" id="{3407C5AB-5B4C-A95E-A5A2-549B1FC9B090}"/>
                </a:ext>
              </a:extLst>
            </p:cNvPr>
            <p:cNvSpPr/>
            <p:nvPr/>
          </p:nvSpPr>
          <p:spPr>
            <a:xfrm>
              <a:off x="40579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3327;p57">
              <a:extLst>
                <a:ext uri="{FF2B5EF4-FFF2-40B4-BE49-F238E27FC236}">
                  <a16:creationId xmlns:a16="http://schemas.microsoft.com/office/drawing/2014/main" id="{6A8DEF09-2EBA-5D7C-AE95-B436D123AA7B}"/>
                </a:ext>
              </a:extLst>
            </p:cNvPr>
            <p:cNvSpPr/>
            <p:nvPr/>
          </p:nvSpPr>
          <p:spPr>
            <a:xfrm>
              <a:off x="42435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3328;p57">
              <a:extLst>
                <a:ext uri="{FF2B5EF4-FFF2-40B4-BE49-F238E27FC236}">
                  <a16:creationId xmlns:a16="http://schemas.microsoft.com/office/drawing/2014/main" id="{D8587121-C692-5D75-B5F0-76F899F392C4}"/>
                </a:ext>
              </a:extLst>
            </p:cNvPr>
            <p:cNvSpPr/>
            <p:nvPr/>
          </p:nvSpPr>
          <p:spPr>
            <a:xfrm>
              <a:off x="44291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3329;p57">
              <a:extLst>
                <a:ext uri="{FF2B5EF4-FFF2-40B4-BE49-F238E27FC236}">
                  <a16:creationId xmlns:a16="http://schemas.microsoft.com/office/drawing/2014/main" id="{E6CF996D-32A2-219C-8E95-FB19D7556B75}"/>
                </a:ext>
              </a:extLst>
            </p:cNvPr>
            <p:cNvSpPr/>
            <p:nvPr/>
          </p:nvSpPr>
          <p:spPr>
            <a:xfrm>
              <a:off x="46148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3330;p57">
              <a:extLst>
                <a:ext uri="{FF2B5EF4-FFF2-40B4-BE49-F238E27FC236}">
                  <a16:creationId xmlns:a16="http://schemas.microsoft.com/office/drawing/2014/main" id="{FAD419B1-934C-50D8-5755-ABBEC8DE3EAE}"/>
                </a:ext>
              </a:extLst>
            </p:cNvPr>
            <p:cNvSpPr/>
            <p:nvPr/>
          </p:nvSpPr>
          <p:spPr>
            <a:xfrm>
              <a:off x="48004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3331;p57">
              <a:extLst>
                <a:ext uri="{FF2B5EF4-FFF2-40B4-BE49-F238E27FC236}">
                  <a16:creationId xmlns:a16="http://schemas.microsoft.com/office/drawing/2014/main" id="{5BADB79C-7A5E-6340-4CFF-8CB4A3133EF7}"/>
                </a:ext>
              </a:extLst>
            </p:cNvPr>
            <p:cNvSpPr/>
            <p:nvPr/>
          </p:nvSpPr>
          <p:spPr>
            <a:xfrm>
              <a:off x="49860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3332;p57">
              <a:extLst>
                <a:ext uri="{FF2B5EF4-FFF2-40B4-BE49-F238E27FC236}">
                  <a16:creationId xmlns:a16="http://schemas.microsoft.com/office/drawing/2014/main" id="{6128C62A-995C-FFB1-4CC8-47F9267C31FF}"/>
                </a:ext>
              </a:extLst>
            </p:cNvPr>
            <p:cNvSpPr/>
            <p:nvPr/>
          </p:nvSpPr>
          <p:spPr>
            <a:xfrm>
              <a:off x="51717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3333;p57">
              <a:extLst>
                <a:ext uri="{FF2B5EF4-FFF2-40B4-BE49-F238E27FC236}">
                  <a16:creationId xmlns:a16="http://schemas.microsoft.com/office/drawing/2014/main" id="{14266E6E-F2E1-E870-50DB-430C36DF054D}"/>
                </a:ext>
              </a:extLst>
            </p:cNvPr>
            <p:cNvSpPr/>
            <p:nvPr/>
          </p:nvSpPr>
          <p:spPr>
            <a:xfrm>
              <a:off x="53573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3334;p57">
              <a:extLst>
                <a:ext uri="{FF2B5EF4-FFF2-40B4-BE49-F238E27FC236}">
                  <a16:creationId xmlns:a16="http://schemas.microsoft.com/office/drawing/2014/main" id="{9A140071-4854-D1EA-21BF-21C3EA2484FF}"/>
                </a:ext>
              </a:extLst>
            </p:cNvPr>
            <p:cNvSpPr/>
            <p:nvPr/>
          </p:nvSpPr>
          <p:spPr>
            <a:xfrm>
              <a:off x="19026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3335;p57">
              <a:extLst>
                <a:ext uri="{FF2B5EF4-FFF2-40B4-BE49-F238E27FC236}">
                  <a16:creationId xmlns:a16="http://schemas.microsoft.com/office/drawing/2014/main" id="{447B5795-CD71-865E-C64B-446E65C8D78C}"/>
                </a:ext>
              </a:extLst>
            </p:cNvPr>
            <p:cNvSpPr/>
            <p:nvPr/>
          </p:nvSpPr>
          <p:spPr>
            <a:xfrm>
              <a:off x="22184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3336;p57">
              <a:extLst>
                <a:ext uri="{FF2B5EF4-FFF2-40B4-BE49-F238E27FC236}">
                  <a16:creationId xmlns:a16="http://schemas.microsoft.com/office/drawing/2014/main" id="{761DCEBD-FB05-3B75-7B1A-C5568CC02731}"/>
                </a:ext>
              </a:extLst>
            </p:cNvPr>
            <p:cNvSpPr/>
            <p:nvPr/>
          </p:nvSpPr>
          <p:spPr>
            <a:xfrm>
              <a:off x="25342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3337;p57">
              <a:extLst>
                <a:ext uri="{FF2B5EF4-FFF2-40B4-BE49-F238E27FC236}">
                  <a16:creationId xmlns:a16="http://schemas.microsoft.com/office/drawing/2014/main" id="{9789A207-8A20-7F2B-7CF0-607E60C368E2}"/>
                </a:ext>
              </a:extLst>
            </p:cNvPr>
            <p:cNvSpPr/>
            <p:nvPr/>
          </p:nvSpPr>
          <p:spPr>
            <a:xfrm>
              <a:off x="28500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3338;p57">
              <a:extLst>
                <a:ext uri="{FF2B5EF4-FFF2-40B4-BE49-F238E27FC236}">
                  <a16:creationId xmlns:a16="http://schemas.microsoft.com/office/drawing/2014/main" id="{DFA87645-965C-DFD7-2A91-E49DBE7865F4}"/>
                </a:ext>
              </a:extLst>
            </p:cNvPr>
            <p:cNvSpPr/>
            <p:nvPr/>
          </p:nvSpPr>
          <p:spPr>
            <a:xfrm>
              <a:off x="31666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3339;p57">
              <a:extLst>
                <a:ext uri="{FF2B5EF4-FFF2-40B4-BE49-F238E27FC236}">
                  <a16:creationId xmlns:a16="http://schemas.microsoft.com/office/drawing/2014/main" id="{31219C7D-CE5B-0244-F65C-3ADB65C8C91F}"/>
                </a:ext>
              </a:extLst>
            </p:cNvPr>
            <p:cNvSpPr/>
            <p:nvPr/>
          </p:nvSpPr>
          <p:spPr>
            <a:xfrm>
              <a:off x="348250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3340;p57">
              <a:extLst>
                <a:ext uri="{FF2B5EF4-FFF2-40B4-BE49-F238E27FC236}">
                  <a16:creationId xmlns:a16="http://schemas.microsoft.com/office/drawing/2014/main" id="{72E2EEA2-11BB-800A-343C-9A84374EF4E3}"/>
                </a:ext>
              </a:extLst>
            </p:cNvPr>
            <p:cNvSpPr/>
            <p:nvPr/>
          </p:nvSpPr>
          <p:spPr>
            <a:xfrm>
              <a:off x="37983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3341;p57">
              <a:extLst>
                <a:ext uri="{FF2B5EF4-FFF2-40B4-BE49-F238E27FC236}">
                  <a16:creationId xmlns:a16="http://schemas.microsoft.com/office/drawing/2014/main" id="{7367DC58-8099-E2B7-1BCD-B7047CC6EC54}"/>
                </a:ext>
              </a:extLst>
            </p:cNvPr>
            <p:cNvSpPr/>
            <p:nvPr/>
          </p:nvSpPr>
          <p:spPr>
            <a:xfrm>
              <a:off x="41149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3342;p57">
              <a:extLst>
                <a:ext uri="{FF2B5EF4-FFF2-40B4-BE49-F238E27FC236}">
                  <a16:creationId xmlns:a16="http://schemas.microsoft.com/office/drawing/2014/main" id="{E6D6A2AE-F320-32CA-4CCC-548D1E4680D2}"/>
                </a:ext>
              </a:extLst>
            </p:cNvPr>
            <p:cNvSpPr/>
            <p:nvPr/>
          </p:nvSpPr>
          <p:spPr>
            <a:xfrm>
              <a:off x="44307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3343;p57">
              <a:extLst>
                <a:ext uri="{FF2B5EF4-FFF2-40B4-BE49-F238E27FC236}">
                  <a16:creationId xmlns:a16="http://schemas.microsoft.com/office/drawing/2014/main" id="{8BF043AA-38A1-BBFD-BFDB-54C984C959A9}"/>
                </a:ext>
              </a:extLst>
            </p:cNvPr>
            <p:cNvSpPr/>
            <p:nvPr/>
          </p:nvSpPr>
          <p:spPr>
            <a:xfrm>
              <a:off x="47465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3344;p57">
              <a:extLst>
                <a:ext uri="{FF2B5EF4-FFF2-40B4-BE49-F238E27FC236}">
                  <a16:creationId xmlns:a16="http://schemas.microsoft.com/office/drawing/2014/main" id="{124C70AB-3B74-2411-A31C-595541182964}"/>
                </a:ext>
              </a:extLst>
            </p:cNvPr>
            <p:cNvSpPr/>
            <p:nvPr/>
          </p:nvSpPr>
          <p:spPr>
            <a:xfrm>
              <a:off x="50632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3345;p57">
              <a:extLst>
                <a:ext uri="{FF2B5EF4-FFF2-40B4-BE49-F238E27FC236}">
                  <a16:creationId xmlns:a16="http://schemas.microsoft.com/office/drawing/2014/main" id="{E0C7C5C4-49F8-1036-6553-B045D8C9114A}"/>
                </a:ext>
              </a:extLst>
            </p:cNvPr>
            <p:cNvSpPr/>
            <p:nvPr/>
          </p:nvSpPr>
          <p:spPr>
            <a:xfrm>
              <a:off x="53790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3346;p57">
              <a:extLst>
                <a:ext uri="{FF2B5EF4-FFF2-40B4-BE49-F238E27FC236}">
                  <a16:creationId xmlns:a16="http://schemas.microsoft.com/office/drawing/2014/main" id="{BFC1F348-44D5-1352-91FA-F8120B13356A}"/>
                </a:ext>
              </a:extLst>
            </p:cNvPr>
            <p:cNvSpPr/>
            <p:nvPr/>
          </p:nvSpPr>
          <p:spPr>
            <a:xfrm>
              <a:off x="3290450" y="2074375"/>
              <a:ext cx="512725" cy="198500"/>
            </a:xfrm>
            <a:custGeom>
              <a:avLst/>
              <a:gdLst/>
              <a:ahLst/>
              <a:cxnLst/>
              <a:rect l="l" t="t" r="r" b="b"/>
              <a:pathLst>
                <a:path w="20509" h="7940" extrusionOk="0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3347;p57">
              <a:extLst>
                <a:ext uri="{FF2B5EF4-FFF2-40B4-BE49-F238E27FC236}">
                  <a16:creationId xmlns:a16="http://schemas.microsoft.com/office/drawing/2014/main" id="{653A2BEC-D174-225A-ABB4-1C03276CCDAD}"/>
                </a:ext>
              </a:extLst>
            </p:cNvPr>
            <p:cNvSpPr/>
            <p:nvPr/>
          </p:nvSpPr>
          <p:spPr>
            <a:xfrm>
              <a:off x="3503400" y="2106500"/>
              <a:ext cx="60300" cy="131025"/>
            </a:xfrm>
            <a:custGeom>
              <a:avLst/>
              <a:gdLst/>
              <a:ahLst/>
              <a:cxnLst/>
              <a:rect l="l" t="t" r="r" b="b"/>
              <a:pathLst>
                <a:path w="2412" h="5241" extrusionOk="0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3348;p57">
              <a:extLst>
                <a:ext uri="{FF2B5EF4-FFF2-40B4-BE49-F238E27FC236}">
                  <a16:creationId xmlns:a16="http://schemas.microsoft.com/office/drawing/2014/main" id="{8ADD0FCE-0554-B50C-6933-8A4AA1347B33}"/>
                </a:ext>
              </a:extLst>
            </p:cNvPr>
            <p:cNvSpPr/>
            <p:nvPr/>
          </p:nvSpPr>
          <p:spPr>
            <a:xfrm>
              <a:off x="3575725" y="2106500"/>
              <a:ext cx="61100" cy="131025"/>
            </a:xfrm>
            <a:custGeom>
              <a:avLst/>
              <a:gdLst/>
              <a:ahLst/>
              <a:cxnLst/>
              <a:rect l="l" t="t" r="r" b="b"/>
              <a:pathLst>
                <a:path w="2444" h="5241" extrusionOk="0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3349;p57">
              <a:extLst>
                <a:ext uri="{FF2B5EF4-FFF2-40B4-BE49-F238E27FC236}">
                  <a16:creationId xmlns:a16="http://schemas.microsoft.com/office/drawing/2014/main" id="{00E92B1F-5375-C224-328E-D4DEF161D55A}"/>
                </a:ext>
              </a:extLst>
            </p:cNvPr>
            <p:cNvSpPr/>
            <p:nvPr/>
          </p:nvSpPr>
          <p:spPr>
            <a:xfrm>
              <a:off x="3649650" y="2108125"/>
              <a:ext cx="66725" cy="128600"/>
            </a:xfrm>
            <a:custGeom>
              <a:avLst/>
              <a:gdLst/>
              <a:ahLst/>
              <a:cxnLst/>
              <a:rect l="l" t="t" r="r" b="b"/>
              <a:pathLst>
                <a:path w="2669" h="5144" extrusionOk="0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3350;p57">
              <a:extLst>
                <a:ext uri="{FF2B5EF4-FFF2-40B4-BE49-F238E27FC236}">
                  <a16:creationId xmlns:a16="http://schemas.microsoft.com/office/drawing/2014/main" id="{C840B57A-5487-CD5F-A987-F8B0612D2F77}"/>
                </a:ext>
              </a:extLst>
            </p:cNvPr>
            <p:cNvSpPr/>
            <p:nvPr/>
          </p:nvSpPr>
          <p:spPr>
            <a:xfrm>
              <a:off x="2318075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3351;p57">
              <a:extLst>
                <a:ext uri="{FF2B5EF4-FFF2-40B4-BE49-F238E27FC236}">
                  <a16:creationId xmlns:a16="http://schemas.microsoft.com/office/drawing/2014/main" id="{D1F95198-4B99-2627-5885-65501A412899}"/>
                </a:ext>
              </a:extLst>
            </p:cNvPr>
            <p:cNvSpPr/>
            <p:nvPr/>
          </p:nvSpPr>
          <p:spPr>
            <a:xfrm>
              <a:off x="2400050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3352;p57">
              <a:extLst>
                <a:ext uri="{FF2B5EF4-FFF2-40B4-BE49-F238E27FC236}">
                  <a16:creationId xmlns:a16="http://schemas.microsoft.com/office/drawing/2014/main" id="{D5042F12-DC01-8D08-AA2E-E8C0AA01634E}"/>
                </a:ext>
              </a:extLst>
            </p:cNvPr>
            <p:cNvSpPr/>
            <p:nvPr/>
          </p:nvSpPr>
          <p:spPr>
            <a:xfrm>
              <a:off x="2483625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3353;p57">
              <a:extLst>
                <a:ext uri="{FF2B5EF4-FFF2-40B4-BE49-F238E27FC236}">
                  <a16:creationId xmlns:a16="http://schemas.microsoft.com/office/drawing/2014/main" id="{1DE9B665-9644-6F43-92BC-5E7FD7A0A274}"/>
                </a:ext>
              </a:extLst>
            </p:cNvPr>
            <p:cNvSpPr/>
            <p:nvPr/>
          </p:nvSpPr>
          <p:spPr>
            <a:xfrm>
              <a:off x="2568800" y="3979725"/>
              <a:ext cx="76375" cy="147100"/>
            </a:xfrm>
            <a:custGeom>
              <a:avLst/>
              <a:gdLst/>
              <a:ahLst/>
              <a:cxnLst/>
              <a:rect l="l" t="t" r="r" b="b"/>
              <a:pathLst>
                <a:path w="3055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3354;p57">
              <a:extLst>
                <a:ext uri="{FF2B5EF4-FFF2-40B4-BE49-F238E27FC236}">
                  <a16:creationId xmlns:a16="http://schemas.microsoft.com/office/drawing/2014/main" id="{4069E47B-A352-FB34-BE3B-01E8B9D322FD}"/>
                </a:ext>
              </a:extLst>
            </p:cNvPr>
            <p:cNvSpPr/>
            <p:nvPr/>
          </p:nvSpPr>
          <p:spPr>
            <a:xfrm>
              <a:off x="23100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3355;p57">
              <a:extLst>
                <a:ext uri="{FF2B5EF4-FFF2-40B4-BE49-F238E27FC236}">
                  <a16:creationId xmlns:a16="http://schemas.microsoft.com/office/drawing/2014/main" id="{734FF4C6-DC76-4085-BBA6-88B9F8BAD335}"/>
                </a:ext>
              </a:extLst>
            </p:cNvPr>
            <p:cNvSpPr/>
            <p:nvPr/>
          </p:nvSpPr>
          <p:spPr>
            <a:xfrm>
              <a:off x="3584550" y="3979725"/>
              <a:ext cx="69150" cy="148700"/>
            </a:xfrm>
            <a:custGeom>
              <a:avLst/>
              <a:gdLst/>
              <a:ahLst/>
              <a:cxnLst/>
              <a:rect l="l" t="t" r="r" b="b"/>
              <a:pathLst>
                <a:path w="2766" h="5948" extrusionOk="0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3356;p57">
              <a:extLst>
                <a:ext uri="{FF2B5EF4-FFF2-40B4-BE49-F238E27FC236}">
                  <a16:creationId xmlns:a16="http://schemas.microsoft.com/office/drawing/2014/main" id="{1C63F756-4A97-EBEB-F65C-C65CD6A84FEB}"/>
                </a:ext>
              </a:extLst>
            </p:cNvPr>
            <p:cNvSpPr/>
            <p:nvPr/>
          </p:nvSpPr>
          <p:spPr>
            <a:xfrm>
              <a:off x="366652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3357;p57">
              <a:extLst>
                <a:ext uri="{FF2B5EF4-FFF2-40B4-BE49-F238E27FC236}">
                  <a16:creationId xmlns:a16="http://schemas.microsoft.com/office/drawing/2014/main" id="{C83404C6-298B-E6C8-C4A4-A7CA52BE707B}"/>
                </a:ext>
              </a:extLst>
            </p:cNvPr>
            <p:cNvSpPr/>
            <p:nvPr/>
          </p:nvSpPr>
          <p:spPr>
            <a:xfrm>
              <a:off x="3750100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3358;p57">
              <a:extLst>
                <a:ext uri="{FF2B5EF4-FFF2-40B4-BE49-F238E27FC236}">
                  <a16:creationId xmlns:a16="http://schemas.microsoft.com/office/drawing/2014/main" id="{F73D2420-C326-16E9-F159-4657122EBEDE}"/>
                </a:ext>
              </a:extLst>
            </p:cNvPr>
            <p:cNvSpPr/>
            <p:nvPr/>
          </p:nvSpPr>
          <p:spPr>
            <a:xfrm>
              <a:off x="3835300" y="3979725"/>
              <a:ext cx="76350" cy="147100"/>
            </a:xfrm>
            <a:custGeom>
              <a:avLst/>
              <a:gdLst/>
              <a:ahLst/>
              <a:cxnLst/>
              <a:rect l="l" t="t" r="r" b="b"/>
              <a:pathLst>
                <a:path w="3054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3359;p57">
              <a:extLst>
                <a:ext uri="{FF2B5EF4-FFF2-40B4-BE49-F238E27FC236}">
                  <a16:creationId xmlns:a16="http://schemas.microsoft.com/office/drawing/2014/main" id="{7999921F-DEB7-E365-FC4E-B0E00029B758}"/>
                </a:ext>
              </a:extLst>
            </p:cNvPr>
            <p:cNvSpPr/>
            <p:nvPr/>
          </p:nvSpPr>
          <p:spPr>
            <a:xfrm>
              <a:off x="35765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3360;p57">
              <a:extLst>
                <a:ext uri="{FF2B5EF4-FFF2-40B4-BE49-F238E27FC236}">
                  <a16:creationId xmlns:a16="http://schemas.microsoft.com/office/drawing/2014/main" id="{2178D84A-5DDE-B004-310C-E6A7BA492269}"/>
                </a:ext>
              </a:extLst>
            </p:cNvPr>
            <p:cNvSpPr/>
            <p:nvPr/>
          </p:nvSpPr>
          <p:spPr>
            <a:xfrm>
              <a:off x="4959550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3361;p57">
              <a:extLst>
                <a:ext uri="{FF2B5EF4-FFF2-40B4-BE49-F238E27FC236}">
                  <a16:creationId xmlns:a16="http://schemas.microsoft.com/office/drawing/2014/main" id="{EC9BB464-34EE-0FDD-BEF6-7D02E9394145}"/>
                </a:ext>
              </a:extLst>
            </p:cNvPr>
            <p:cNvSpPr/>
            <p:nvPr/>
          </p:nvSpPr>
          <p:spPr>
            <a:xfrm>
              <a:off x="5042325" y="3978125"/>
              <a:ext cx="69925" cy="150300"/>
            </a:xfrm>
            <a:custGeom>
              <a:avLst/>
              <a:gdLst/>
              <a:ahLst/>
              <a:cxnLst/>
              <a:rect l="l" t="t" r="r" b="b"/>
              <a:pathLst>
                <a:path w="2797" h="6012" extrusionOk="0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3362;p57">
              <a:extLst>
                <a:ext uri="{FF2B5EF4-FFF2-40B4-BE49-F238E27FC236}">
                  <a16:creationId xmlns:a16="http://schemas.microsoft.com/office/drawing/2014/main" id="{79E8D71C-60D2-3C12-7CA1-A2204344EC62}"/>
                </a:ext>
              </a:extLst>
            </p:cNvPr>
            <p:cNvSpPr/>
            <p:nvPr/>
          </p:nvSpPr>
          <p:spPr>
            <a:xfrm>
              <a:off x="512507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3363;p57">
              <a:extLst>
                <a:ext uri="{FF2B5EF4-FFF2-40B4-BE49-F238E27FC236}">
                  <a16:creationId xmlns:a16="http://schemas.microsoft.com/office/drawing/2014/main" id="{8AF4934A-C2F7-FE0B-3B85-EC83AC5A60D7}"/>
                </a:ext>
              </a:extLst>
            </p:cNvPr>
            <p:cNvSpPr/>
            <p:nvPr/>
          </p:nvSpPr>
          <p:spPr>
            <a:xfrm>
              <a:off x="5210275" y="3979725"/>
              <a:ext cx="77175" cy="147100"/>
            </a:xfrm>
            <a:custGeom>
              <a:avLst/>
              <a:gdLst/>
              <a:ahLst/>
              <a:cxnLst/>
              <a:rect l="l" t="t" r="r" b="b"/>
              <a:pathLst>
                <a:path w="3087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3364;p57">
              <a:extLst>
                <a:ext uri="{FF2B5EF4-FFF2-40B4-BE49-F238E27FC236}">
                  <a16:creationId xmlns:a16="http://schemas.microsoft.com/office/drawing/2014/main" id="{F45F9832-5AB1-344B-3B33-6DBF84158769}"/>
                </a:ext>
              </a:extLst>
            </p:cNvPr>
            <p:cNvSpPr/>
            <p:nvPr/>
          </p:nvSpPr>
          <p:spPr>
            <a:xfrm>
              <a:off x="4952300" y="4223225"/>
              <a:ext cx="336750" cy="12875"/>
            </a:xfrm>
            <a:custGeom>
              <a:avLst/>
              <a:gdLst/>
              <a:ahLst/>
              <a:cxnLst/>
              <a:rect l="l" t="t" r="r" b="b"/>
              <a:pathLst>
                <a:path w="13470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3365;p57">
              <a:extLst>
                <a:ext uri="{FF2B5EF4-FFF2-40B4-BE49-F238E27FC236}">
                  <a16:creationId xmlns:a16="http://schemas.microsoft.com/office/drawing/2014/main" id="{4187AC2E-087F-7A65-4011-A7428C109D33}"/>
                </a:ext>
              </a:extLst>
            </p:cNvPr>
            <p:cNvSpPr/>
            <p:nvPr/>
          </p:nvSpPr>
          <p:spPr>
            <a:xfrm>
              <a:off x="3124100" y="3854375"/>
              <a:ext cx="13675" cy="703175"/>
            </a:xfrm>
            <a:custGeom>
              <a:avLst/>
              <a:gdLst/>
              <a:ahLst/>
              <a:cxnLst/>
              <a:rect l="l" t="t" r="r" b="b"/>
              <a:pathLst>
                <a:path w="547" h="28127" extrusionOk="0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3366;p57">
              <a:extLst>
                <a:ext uri="{FF2B5EF4-FFF2-40B4-BE49-F238E27FC236}">
                  <a16:creationId xmlns:a16="http://schemas.microsoft.com/office/drawing/2014/main" id="{2A7332E5-B214-EDF7-4F34-C5AC18979E19}"/>
                </a:ext>
              </a:extLst>
            </p:cNvPr>
            <p:cNvSpPr/>
            <p:nvPr/>
          </p:nvSpPr>
          <p:spPr>
            <a:xfrm>
              <a:off x="4502275" y="3854375"/>
              <a:ext cx="12900" cy="703175"/>
            </a:xfrm>
            <a:custGeom>
              <a:avLst/>
              <a:gdLst/>
              <a:ahLst/>
              <a:cxnLst/>
              <a:rect l="l" t="t" r="r" b="b"/>
              <a:pathLst>
                <a:path w="516" h="28127" extrusionOk="0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3367;p57">
              <a:extLst>
                <a:ext uri="{FF2B5EF4-FFF2-40B4-BE49-F238E27FC236}">
                  <a16:creationId xmlns:a16="http://schemas.microsoft.com/office/drawing/2014/main" id="{C19F2343-74E8-5C75-5677-7C674E95F688}"/>
                </a:ext>
              </a:extLst>
            </p:cNvPr>
            <p:cNvSpPr/>
            <p:nvPr/>
          </p:nvSpPr>
          <p:spPr>
            <a:xfrm>
              <a:off x="236147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3368;p57">
              <a:extLst>
                <a:ext uri="{FF2B5EF4-FFF2-40B4-BE49-F238E27FC236}">
                  <a16:creationId xmlns:a16="http://schemas.microsoft.com/office/drawing/2014/main" id="{F9BDA4EC-574D-9EC5-601B-0D19E3442DD8}"/>
                </a:ext>
              </a:extLst>
            </p:cNvPr>
            <p:cNvSpPr/>
            <p:nvPr/>
          </p:nvSpPr>
          <p:spPr>
            <a:xfrm>
              <a:off x="2407275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3369;p57">
              <a:extLst>
                <a:ext uri="{FF2B5EF4-FFF2-40B4-BE49-F238E27FC236}">
                  <a16:creationId xmlns:a16="http://schemas.microsoft.com/office/drawing/2014/main" id="{CD16204B-3FF2-7053-C802-03BA9B02D56F}"/>
                </a:ext>
              </a:extLst>
            </p:cNvPr>
            <p:cNvSpPr/>
            <p:nvPr/>
          </p:nvSpPr>
          <p:spPr>
            <a:xfrm>
              <a:off x="2456300" y="3788475"/>
              <a:ext cx="40200" cy="84400"/>
            </a:xfrm>
            <a:custGeom>
              <a:avLst/>
              <a:gdLst/>
              <a:ahLst/>
              <a:cxnLst/>
              <a:rect l="l" t="t" r="r" b="b"/>
              <a:pathLst>
                <a:path w="1608" h="3376" extrusionOk="0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3370;p57">
              <a:extLst>
                <a:ext uri="{FF2B5EF4-FFF2-40B4-BE49-F238E27FC236}">
                  <a16:creationId xmlns:a16="http://schemas.microsoft.com/office/drawing/2014/main" id="{2A530EB7-6322-D70E-67EA-F28AD2D26BC0}"/>
                </a:ext>
              </a:extLst>
            </p:cNvPr>
            <p:cNvSpPr/>
            <p:nvPr/>
          </p:nvSpPr>
          <p:spPr>
            <a:xfrm>
              <a:off x="2501300" y="3788475"/>
              <a:ext cx="46625" cy="84400"/>
            </a:xfrm>
            <a:custGeom>
              <a:avLst/>
              <a:gdLst/>
              <a:ahLst/>
              <a:cxnLst/>
              <a:rect l="l" t="t" r="r" b="b"/>
              <a:pathLst>
                <a:path w="1865" h="3376" extrusionOk="0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3371;p57">
              <a:extLst>
                <a:ext uri="{FF2B5EF4-FFF2-40B4-BE49-F238E27FC236}">
                  <a16:creationId xmlns:a16="http://schemas.microsoft.com/office/drawing/2014/main" id="{D8873805-C7D2-E913-21BC-A437BE4A791D}"/>
                </a:ext>
              </a:extLst>
            </p:cNvPr>
            <p:cNvSpPr/>
            <p:nvPr/>
          </p:nvSpPr>
          <p:spPr>
            <a:xfrm>
              <a:off x="2549500" y="3788475"/>
              <a:ext cx="47450" cy="84400"/>
            </a:xfrm>
            <a:custGeom>
              <a:avLst/>
              <a:gdLst/>
              <a:ahLst/>
              <a:cxnLst/>
              <a:rect l="l" t="t" r="r" b="b"/>
              <a:pathLst>
                <a:path w="1898" h="3376" extrusionOk="0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3372;p57">
              <a:extLst>
                <a:ext uri="{FF2B5EF4-FFF2-40B4-BE49-F238E27FC236}">
                  <a16:creationId xmlns:a16="http://schemas.microsoft.com/office/drawing/2014/main" id="{CC754300-213F-263C-007B-4E8EF08AB51F}"/>
                </a:ext>
              </a:extLst>
            </p:cNvPr>
            <p:cNvSpPr/>
            <p:nvPr/>
          </p:nvSpPr>
          <p:spPr>
            <a:xfrm>
              <a:off x="3644025" y="3788475"/>
              <a:ext cx="64325" cy="84400"/>
            </a:xfrm>
            <a:custGeom>
              <a:avLst/>
              <a:gdLst/>
              <a:ahLst/>
              <a:cxnLst/>
              <a:rect l="l" t="t" r="r" b="b"/>
              <a:pathLst>
                <a:path w="2573" h="3376" extrusionOk="0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3373;p57">
              <a:extLst>
                <a:ext uri="{FF2B5EF4-FFF2-40B4-BE49-F238E27FC236}">
                  <a16:creationId xmlns:a16="http://schemas.microsoft.com/office/drawing/2014/main" id="{CFB5D427-DB81-4DFA-D22D-B382A0BF87CD}"/>
                </a:ext>
              </a:extLst>
            </p:cNvPr>
            <p:cNvSpPr/>
            <p:nvPr/>
          </p:nvSpPr>
          <p:spPr>
            <a:xfrm>
              <a:off x="37147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3374;p57">
              <a:extLst>
                <a:ext uri="{FF2B5EF4-FFF2-40B4-BE49-F238E27FC236}">
                  <a16:creationId xmlns:a16="http://schemas.microsoft.com/office/drawing/2014/main" id="{4D8F10AA-B860-13FC-8945-EF4FCD20BE87}"/>
                </a:ext>
              </a:extLst>
            </p:cNvPr>
            <p:cNvSpPr/>
            <p:nvPr/>
          </p:nvSpPr>
          <p:spPr>
            <a:xfrm>
              <a:off x="37589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3375;p57">
              <a:extLst>
                <a:ext uri="{FF2B5EF4-FFF2-40B4-BE49-F238E27FC236}">
                  <a16:creationId xmlns:a16="http://schemas.microsoft.com/office/drawing/2014/main" id="{26469F12-0E7D-B1EC-2605-60E19D5BFD24}"/>
                </a:ext>
              </a:extLst>
            </p:cNvPr>
            <p:cNvSpPr/>
            <p:nvPr/>
          </p:nvSpPr>
          <p:spPr>
            <a:xfrm>
              <a:off x="3803150" y="3788475"/>
              <a:ext cx="44225" cy="84400"/>
            </a:xfrm>
            <a:custGeom>
              <a:avLst/>
              <a:gdLst/>
              <a:ahLst/>
              <a:cxnLst/>
              <a:rect l="l" t="t" r="r" b="b"/>
              <a:pathLst>
                <a:path w="1769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3376;p57">
              <a:extLst>
                <a:ext uri="{FF2B5EF4-FFF2-40B4-BE49-F238E27FC236}">
                  <a16:creationId xmlns:a16="http://schemas.microsoft.com/office/drawing/2014/main" id="{62B0C019-6970-F42C-7154-BA0FD11DCFF8}"/>
                </a:ext>
              </a:extLst>
            </p:cNvPr>
            <p:cNvSpPr/>
            <p:nvPr/>
          </p:nvSpPr>
          <p:spPr>
            <a:xfrm>
              <a:off x="4995700" y="3788475"/>
              <a:ext cx="56275" cy="84400"/>
            </a:xfrm>
            <a:custGeom>
              <a:avLst/>
              <a:gdLst/>
              <a:ahLst/>
              <a:cxnLst/>
              <a:rect l="l" t="t" r="r" b="b"/>
              <a:pathLst>
                <a:path w="2251" h="3376" extrusionOk="0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3377;p57">
              <a:extLst>
                <a:ext uri="{FF2B5EF4-FFF2-40B4-BE49-F238E27FC236}">
                  <a16:creationId xmlns:a16="http://schemas.microsoft.com/office/drawing/2014/main" id="{740BE655-63C3-B675-F0B3-EA616A2BDC31}"/>
                </a:ext>
              </a:extLst>
            </p:cNvPr>
            <p:cNvSpPr/>
            <p:nvPr/>
          </p:nvSpPr>
          <p:spPr>
            <a:xfrm>
              <a:off x="5060000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3378;p57">
              <a:extLst>
                <a:ext uri="{FF2B5EF4-FFF2-40B4-BE49-F238E27FC236}">
                  <a16:creationId xmlns:a16="http://schemas.microsoft.com/office/drawing/2014/main" id="{5A20BCBE-2756-12B8-AB8F-3AD343253986}"/>
                </a:ext>
              </a:extLst>
            </p:cNvPr>
            <p:cNvSpPr/>
            <p:nvPr/>
          </p:nvSpPr>
          <p:spPr>
            <a:xfrm>
              <a:off x="5109025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3379;p57">
              <a:extLst>
                <a:ext uri="{FF2B5EF4-FFF2-40B4-BE49-F238E27FC236}">
                  <a16:creationId xmlns:a16="http://schemas.microsoft.com/office/drawing/2014/main" id="{5F317713-6D25-6D79-7011-597314E07906}"/>
                </a:ext>
              </a:extLst>
            </p:cNvPr>
            <p:cNvSpPr/>
            <p:nvPr/>
          </p:nvSpPr>
          <p:spPr>
            <a:xfrm>
              <a:off x="515642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3380;p57">
              <a:extLst>
                <a:ext uri="{FF2B5EF4-FFF2-40B4-BE49-F238E27FC236}">
                  <a16:creationId xmlns:a16="http://schemas.microsoft.com/office/drawing/2014/main" id="{69D556B5-2D36-2773-1B25-39EB208B481D}"/>
                </a:ext>
              </a:extLst>
            </p:cNvPr>
            <p:cNvSpPr/>
            <p:nvPr/>
          </p:nvSpPr>
          <p:spPr>
            <a:xfrm>
              <a:off x="5203850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3381;p57">
              <a:extLst>
                <a:ext uri="{FF2B5EF4-FFF2-40B4-BE49-F238E27FC236}">
                  <a16:creationId xmlns:a16="http://schemas.microsoft.com/office/drawing/2014/main" id="{AD29A3EB-1439-61EB-5152-93C56C27F95E}"/>
                </a:ext>
              </a:extLst>
            </p:cNvPr>
            <p:cNvSpPr/>
            <p:nvPr/>
          </p:nvSpPr>
          <p:spPr>
            <a:xfrm>
              <a:off x="5501975" y="4781525"/>
              <a:ext cx="384950" cy="152150"/>
            </a:xfrm>
            <a:custGeom>
              <a:avLst/>
              <a:gdLst/>
              <a:ahLst/>
              <a:cxnLst/>
              <a:rect l="l" t="t" r="r" b="b"/>
              <a:pathLst>
                <a:path w="15398" h="6086" extrusionOk="0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3382;p57">
              <a:extLst>
                <a:ext uri="{FF2B5EF4-FFF2-40B4-BE49-F238E27FC236}">
                  <a16:creationId xmlns:a16="http://schemas.microsoft.com/office/drawing/2014/main" id="{87E35326-058D-37EF-5919-3AA4EBC81A4B}"/>
                </a:ext>
              </a:extLst>
            </p:cNvPr>
            <p:cNvSpPr/>
            <p:nvPr/>
          </p:nvSpPr>
          <p:spPr>
            <a:xfrm>
              <a:off x="5530100" y="4563375"/>
              <a:ext cx="360850" cy="175900"/>
            </a:xfrm>
            <a:custGeom>
              <a:avLst/>
              <a:gdLst/>
              <a:ahLst/>
              <a:cxnLst/>
              <a:rect l="l" t="t" r="r" b="b"/>
              <a:pathLst>
                <a:path w="14434" h="7036" extrusionOk="0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3383;p57">
              <a:extLst>
                <a:ext uri="{FF2B5EF4-FFF2-40B4-BE49-F238E27FC236}">
                  <a16:creationId xmlns:a16="http://schemas.microsoft.com/office/drawing/2014/main" id="{C569C52B-7347-088E-2362-8295BE943263}"/>
                </a:ext>
              </a:extLst>
            </p:cNvPr>
            <p:cNvSpPr/>
            <p:nvPr/>
          </p:nvSpPr>
          <p:spPr>
            <a:xfrm>
              <a:off x="5963250" y="4563150"/>
              <a:ext cx="171200" cy="366975"/>
            </a:xfrm>
            <a:custGeom>
              <a:avLst/>
              <a:gdLst/>
              <a:ahLst/>
              <a:cxnLst/>
              <a:rect l="l" t="t" r="r" b="b"/>
              <a:pathLst>
                <a:path w="6848" h="14679" extrusionOk="0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3384;p57">
              <a:extLst>
                <a:ext uri="{FF2B5EF4-FFF2-40B4-BE49-F238E27FC236}">
                  <a16:creationId xmlns:a16="http://schemas.microsoft.com/office/drawing/2014/main" id="{4431D270-7131-AE35-00A2-F4CB32F2804E}"/>
                </a:ext>
              </a:extLst>
            </p:cNvPr>
            <p:cNvSpPr/>
            <p:nvPr/>
          </p:nvSpPr>
          <p:spPr>
            <a:xfrm>
              <a:off x="6172200" y="4849250"/>
              <a:ext cx="349575" cy="202350"/>
            </a:xfrm>
            <a:custGeom>
              <a:avLst/>
              <a:gdLst/>
              <a:ahLst/>
              <a:cxnLst/>
              <a:rect l="l" t="t" r="r" b="b"/>
              <a:pathLst>
                <a:path w="13983" h="8094" extrusionOk="0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3385;p57">
              <a:extLst>
                <a:ext uri="{FF2B5EF4-FFF2-40B4-BE49-F238E27FC236}">
                  <a16:creationId xmlns:a16="http://schemas.microsoft.com/office/drawing/2014/main" id="{AC9805BF-610A-ADD2-4171-FC265B981BDA}"/>
                </a:ext>
              </a:extLst>
            </p:cNvPr>
            <p:cNvSpPr/>
            <p:nvPr/>
          </p:nvSpPr>
          <p:spPr>
            <a:xfrm>
              <a:off x="6055675" y="4428950"/>
              <a:ext cx="163950" cy="374500"/>
            </a:xfrm>
            <a:custGeom>
              <a:avLst/>
              <a:gdLst/>
              <a:ahLst/>
              <a:cxnLst/>
              <a:rect l="l" t="t" r="r" b="b"/>
              <a:pathLst>
                <a:path w="6558" h="14980" extrusionOk="0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3386;p57">
              <a:extLst>
                <a:ext uri="{FF2B5EF4-FFF2-40B4-BE49-F238E27FC236}">
                  <a16:creationId xmlns:a16="http://schemas.microsoft.com/office/drawing/2014/main" id="{71EE8CB6-E658-721F-14A2-B294A42C6496}"/>
                </a:ext>
              </a:extLst>
            </p:cNvPr>
            <p:cNvSpPr/>
            <p:nvPr/>
          </p:nvSpPr>
          <p:spPr>
            <a:xfrm>
              <a:off x="6315225" y="4531000"/>
              <a:ext cx="371300" cy="201600"/>
            </a:xfrm>
            <a:custGeom>
              <a:avLst/>
              <a:gdLst/>
              <a:ahLst/>
              <a:cxnLst/>
              <a:rect l="l" t="t" r="r" b="b"/>
              <a:pathLst>
                <a:path w="14852" h="8064" extrusionOk="0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3387;p57">
              <a:extLst>
                <a:ext uri="{FF2B5EF4-FFF2-40B4-BE49-F238E27FC236}">
                  <a16:creationId xmlns:a16="http://schemas.microsoft.com/office/drawing/2014/main" id="{27089899-CAF3-18F9-016C-456863F9403E}"/>
                </a:ext>
              </a:extLst>
            </p:cNvPr>
            <p:cNvSpPr/>
            <p:nvPr/>
          </p:nvSpPr>
          <p:spPr>
            <a:xfrm>
              <a:off x="6243725" y="4308400"/>
              <a:ext cx="213775" cy="345150"/>
            </a:xfrm>
            <a:custGeom>
              <a:avLst/>
              <a:gdLst/>
              <a:ahLst/>
              <a:cxnLst/>
              <a:rect l="l" t="t" r="r" b="b"/>
              <a:pathLst>
                <a:path w="8551" h="13806" extrusionOk="0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3388;p57">
              <a:extLst>
                <a:ext uri="{FF2B5EF4-FFF2-40B4-BE49-F238E27FC236}">
                  <a16:creationId xmlns:a16="http://schemas.microsoft.com/office/drawing/2014/main" id="{45A5A51A-4B47-26BF-40E8-F92FF248F8B7}"/>
                </a:ext>
              </a:extLst>
            </p:cNvPr>
            <p:cNvSpPr/>
            <p:nvPr/>
          </p:nvSpPr>
          <p:spPr>
            <a:xfrm>
              <a:off x="5842700" y="4681450"/>
              <a:ext cx="240325" cy="567025"/>
            </a:xfrm>
            <a:custGeom>
              <a:avLst/>
              <a:gdLst/>
              <a:ahLst/>
              <a:cxnLst/>
              <a:rect l="l" t="t" r="r" b="b"/>
              <a:pathLst>
                <a:path w="9613" h="22681" extrusionOk="0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3389;p57">
              <a:extLst>
                <a:ext uri="{FF2B5EF4-FFF2-40B4-BE49-F238E27FC236}">
                  <a16:creationId xmlns:a16="http://schemas.microsoft.com/office/drawing/2014/main" id="{2917D095-1C5E-8804-6DCC-D1C1D059E7A2}"/>
                </a:ext>
              </a:extLst>
            </p:cNvPr>
            <p:cNvSpPr/>
            <p:nvPr/>
          </p:nvSpPr>
          <p:spPr>
            <a:xfrm>
              <a:off x="6091825" y="4613150"/>
              <a:ext cx="231475" cy="591025"/>
            </a:xfrm>
            <a:custGeom>
              <a:avLst/>
              <a:gdLst/>
              <a:ahLst/>
              <a:cxnLst/>
              <a:rect l="l" t="t" r="r" b="b"/>
              <a:pathLst>
                <a:path w="9259" h="23641" extrusionOk="0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3390;p57">
              <a:extLst>
                <a:ext uri="{FF2B5EF4-FFF2-40B4-BE49-F238E27FC236}">
                  <a16:creationId xmlns:a16="http://schemas.microsoft.com/office/drawing/2014/main" id="{1D411B3B-CA92-EC22-D043-CD8F8338E46C}"/>
                </a:ext>
              </a:extLst>
            </p:cNvPr>
            <p:cNvSpPr/>
            <p:nvPr/>
          </p:nvSpPr>
          <p:spPr>
            <a:xfrm>
              <a:off x="6132000" y="4990325"/>
              <a:ext cx="118975" cy="73500"/>
            </a:xfrm>
            <a:custGeom>
              <a:avLst/>
              <a:gdLst/>
              <a:ahLst/>
              <a:cxnLst/>
              <a:rect l="l" t="t" r="r" b="b"/>
              <a:pathLst>
                <a:path w="4759" h="2940" extrusionOk="0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3391;p57">
              <a:extLst>
                <a:ext uri="{FF2B5EF4-FFF2-40B4-BE49-F238E27FC236}">
                  <a16:creationId xmlns:a16="http://schemas.microsoft.com/office/drawing/2014/main" id="{A896FE8C-1ABC-D5B5-3A28-8931B27875FA}"/>
                </a:ext>
              </a:extLst>
            </p:cNvPr>
            <p:cNvSpPr/>
            <p:nvPr/>
          </p:nvSpPr>
          <p:spPr>
            <a:xfrm>
              <a:off x="6144075" y="4717625"/>
              <a:ext cx="67525" cy="129850"/>
            </a:xfrm>
            <a:custGeom>
              <a:avLst/>
              <a:gdLst/>
              <a:ahLst/>
              <a:cxnLst/>
              <a:rect l="l" t="t" r="r" b="b"/>
              <a:pathLst>
                <a:path w="2701" h="5194" extrusionOk="0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3392;p57">
              <a:extLst>
                <a:ext uri="{FF2B5EF4-FFF2-40B4-BE49-F238E27FC236}">
                  <a16:creationId xmlns:a16="http://schemas.microsoft.com/office/drawing/2014/main" id="{45C2643F-275F-7D3F-55F5-CC1962340CA3}"/>
                </a:ext>
              </a:extLst>
            </p:cNvPr>
            <p:cNvSpPr/>
            <p:nvPr/>
          </p:nvSpPr>
          <p:spPr>
            <a:xfrm>
              <a:off x="6261400" y="4661375"/>
              <a:ext cx="142250" cy="70375"/>
            </a:xfrm>
            <a:custGeom>
              <a:avLst/>
              <a:gdLst/>
              <a:ahLst/>
              <a:cxnLst/>
              <a:rect l="l" t="t" r="r" b="b"/>
              <a:pathLst>
                <a:path w="5690" h="2815" extrusionOk="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3393;p57">
              <a:extLst>
                <a:ext uri="{FF2B5EF4-FFF2-40B4-BE49-F238E27FC236}">
                  <a16:creationId xmlns:a16="http://schemas.microsoft.com/office/drawing/2014/main" id="{364535D4-614F-9E34-F426-FDFD8337A1B3}"/>
                </a:ext>
              </a:extLst>
            </p:cNvPr>
            <p:cNvSpPr/>
            <p:nvPr/>
          </p:nvSpPr>
          <p:spPr>
            <a:xfrm>
              <a:off x="5983350" y="4849900"/>
              <a:ext cx="59475" cy="189975"/>
            </a:xfrm>
            <a:custGeom>
              <a:avLst/>
              <a:gdLst/>
              <a:ahLst/>
              <a:cxnLst/>
              <a:rect l="l" t="t" r="r" b="b"/>
              <a:pathLst>
                <a:path w="2379" h="7599" extrusionOk="0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3394;p57">
              <a:extLst>
                <a:ext uri="{FF2B5EF4-FFF2-40B4-BE49-F238E27FC236}">
                  <a16:creationId xmlns:a16="http://schemas.microsoft.com/office/drawing/2014/main" id="{76508FA9-25D1-ECEA-1C8C-15AEE0A50C66}"/>
                </a:ext>
              </a:extLst>
            </p:cNvPr>
            <p:cNvSpPr/>
            <p:nvPr/>
          </p:nvSpPr>
          <p:spPr>
            <a:xfrm>
              <a:off x="5822625" y="4838000"/>
              <a:ext cx="117350" cy="67525"/>
            </a:xfrm>
            <a:custGeom>
              <a:avLst/>
              <a:gdLst/>
              <a:ahLst/>
              <a:cxnLst/>
              <a:rect l="l" t="t" r="r" b="b"/>
              <a:pathLst>
                <a:path w="4694" h="2701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3395;p57">
              <a:extLst>
                <a:ext uri="{FF2B5EF4-FFF2-40B4-BE49-F238E27FC236}">
                  <a16:creationId xmlns:a16="http://schemas.microsoft.com/office/drawing/2014/main" id="{295AAEF8-C898-14FF-CB5A-3E8EE4A2D563}"/>
                </a:ext>
              </a:extLst>
            </p:cNvPr>
            <p:cNvSpPr/>
            <p:nvPr/>
          </p:nvSpPr>
          <p:spPr>
            <a:xfrm>
              <a:off x="5951200" y="5157025"/>
              <a:ext cx="268425" cy="212975"/>
            </a:xfrm>
            <a:custGeom>
              <a:avLst/>
              <a:gdLst/>
              <a:ahLst/>
              <a:cxnLst/>
              <a:rect l="l" t="t" r="r" b="b"/>
              <a:pathLst>
                <a:path w="10737" h="8519" extrusionOk="0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3396;p57">
              <a:extLst>
                <a:ext uri="{FF2B5EF4-FFF2-40B4-BE49-F238E27FC236}">
                  <a16:creationId xmlns:a16="http://schemas.microsoft.com/office/drawing/2014/main" id="{46BA7F2A-2799-CD70-9121-7D1BB5F2A1BB}"/>
                </a:ext>
              </a:extLst>
            </p:cNvPr>
            <p:cNvSpPr/>
            <p:nvPr/>
          </p:nvSpPr>
          <p:spPr>
            <a:xfrm>
              <a:off x="5943975" y="5150600"/>
              <a:ext cx="282875" cy="225825"/>
            </a:xfrm>
            <a:custGeom>
              <a:avLst/>
              <a:gdLst/>
              <a:ahLst/>
              <a:cxnLst/>
              <a:rect l="l" t="t" r="r" b="b"/>
              <a:pathLst>
                <a:path w="11315" h="9033" extrusionOk="0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3397;p57">
              <a:extLst>
                <a:ext uri="{FF2B5EF4-FFF2-40B4-BE49-F238E27FC236}">
                  <a16:creationId xmlns:a16="http://schemas.microsoft.com/office/drawing/2014/main" id="{2A21E4AA-718C-70E7-C13D-BB8DA151F458}"/>
                </a:ext>
              </a:extLst>
            </p:cNvPr>
            <p:cNvSpPr/>
            <p:nvPr/>
          </p:nvSpPr>
          <p:spPr>
            <a:xfrm>
              <a:off x="3847350" y="4310825"/>
              <a:ext cx="341550" cy="994100"/>
            </a:xfrm>
            <a:custGeom>
              <a:avLst/>
              <a:gdLst/>
              <a:ahLst/>
              <a:cxnLst/>
              <a:rect l="l" t="t" r="r" b="b"/>
              <a:pathLst>
                <a:path w="13662" h="39764" extrusionOk="0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3398;p57">
              <a:extLst>
                <a:ext uri="{FF2B5EF4-FFF2-40B4-BE49-F238E27FC236}">
                  <a16:creationId xmlns:a16="http://schemas.microsoft.com/office/drawing/2014/main" id="{5F408DA5-9197-A2FE-7DD2-B0080101F5FD}"/>
                </a:ext>
              </a:extLst>
            </p:cNvPr>
            <p:cNvSpPr/>
            <p:nvPr/>
          </p:nvSpPr>
          <p:spPr>
            <a:xfrm>
              <a:off x="3840100" y="4304400"/>
              <a:ext cx="356025" cy="1007475"/>
            </a:xfrm>
            <a:custGeom>
              <a:avLst/>
              <a:gdLst/>
              <a:ahLst/>
              <a:cxnLst/>
              <a:rect l="l" t="t" r="r" b="b"/>
              <a:pathLst>
                <a:path w="14241" h="40299" extrusionOk="0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3399;p57">
              <a:extLst>
                <a:ext uri="{FF2B5EF4-FFF2-40B4-BE49-F238E27FC236}">
                  <a16:creationId xmlns:a16="http://schemas.microsoft.com/office/drawing/2014/main" id="{0BF955E7-1D7F-3B7B-A8BE-71EFD6FA91A5}"/>
                </a:ext>
              </a:extLst>
            </p:cNvPr>
            <p:cNvSpPr/>
            <p:nvPr/>
          </p:nvSpPr>
          <p:spPr>
            <a:xfrm>
              <a:off x="3691825" y="5009525"/>
              <a:ext cx="308225" cy="332350"/>
            </a:xfrm>
            <a:custGeom>
              <a:avLst/>
              <a:gdLst/>
              <a:ahLst/>
              <a:cxnLst/>
              <a:rect l="l" t="t" r="r" b="b"/>
              <a:pathLst>
                <a:path w="12329" h="13294" extrusionOk="0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3400;p57">
              <a:extLst>
                <a:ext uri="{FF2B5EF4-FFF2-40B4-BE49-F238E27FC236}">
                  <a16:creationId xmlns:a16="http://schemas.microsoft.com/office/drawing/2014/main" id="{A361B36C-DA04-B892-F65D-6561244B713B}"/>
                </a:ext>
              </a:extLst>
            </p:cNvPr>
            <p:cNvSpPr/>
            <p:nvPr/>
          </p:nvSpPr>
          <p:spPr>
            <a:xfrm>
              <a:off x="3690650" y="5002725"/>
              <a:ext cx="303775" cy="345575"/>
            </a:xfrm>
            <a:custGeom>
              <a:avLst/>
              <a:gdLst/>
              <a:ahLst/>
              <a:cxnLst/>
              <a:rect l="l" t="t" r="r" b="b"/>
              <a:pathLst>
                <a:path w="12151" h="13823" extrusionOk="0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3401;p57">
              <a:extLst>
                <a:ext uri="{FF2B5EF4-FFF2-40B4-BE49-F238E27FC236}">
                  <a16:creationId xmlns:a16="http://schemas.microsoft.com/office/drawing/2014/main" id="{5BFFA52E-7B6C-EE0E-1917-653FA001A717}"/>
                </a:ext>
              </a:extLst>
            </p:cNvPr>
            <p:cNvSpPr/>
            <p:nvPr/>
          </p:nvSpPr>
          <p:spPr>
            <a:xfrm>
              <a:off x="2765675" y="5136875"/>
              <a:ext cx="160425" cy="71975"/>
            </a:xfrm>
            <a:custGeom>
              <a:avLst/>
              <a:gdLst/>
              <a:ahLst/>
              <a:cxnLst/>
              <a:rect l="l" t="t" r="r" b="b"/>
              <a:pathLst>
                <a:path w="6417" h="2879" extrusionOk="0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3402;p57">
              <a:extLst>
                <a:ext uri="{FF2B5EF4-FFF2-40B4-BE49-F238E27FC236}">
                  <a16:creationId xmlns:a16="http://schemas.microsoft.com/office/drawing/2014/main" id="{5198CF26-B573-25FB-7303-50E76583B54E}"/>
                </a:ext>
              </a:extLst>
            </p:cNvPr>
            <p:cNvSpPr/>
            <p:nvPr/>
          </p:nvSpPr>
          <p:spPr>
            <a:xfrm>
              <a:off x="2768900" y="5129700"/>
              <a:ext cx="150300" cy="86025"/>
            </a:xfrm>
            <a:custGeom>
              <a:avLst/>
              <a:gdLst/>
              <a:ahLst/>
              <a:cxnLst/>
              <a:rect l="l" t="t" r="r" b="b"/>
              <a:pathLst>
                <a:path w="6012" h="3441" extrusionOk="0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3403;p57">
              <a:extLst>
                <a:ext uri="{FF2B5EF4-FFF2-40B4-BE49-F238E27FC236}">
                  <a16:creationId xmlns:a16="http://schemas.microsoft.com/office/drawing/2014/main" id="{B0F6D342-F784-CF14-5FAB-9916AEED4ACF}"/>
                </a:ext>
              </a:extLst>
            </p:cNvPr>
            <p:cNvSpPr/>
            <p:nvPr/>
          </p:nvSpPr>
          <p:spPr>
            <a:xfrm>
              <a:off x="2849250" y="5096175"/>
              <a:ext cx="87625" cy="156775"/>
            </a:xfrm>
            <a:custGeom>
              <a:avLst/>
              <a:gdLst/>
              <a:ahLst/>
              <a:cxnLst/>
              <a:rect l="l" t="t" r="r" b="b"/>
              <a:pathLst>
                <a:path w="3505" h="6271" extrusionOk="0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3404;p57">
              <a:extLst>
                <a:ext uri="{FF2B5EF4-FFF2-40B4-BE49-F238E27FC236}">
                  <a16:creationId xmlns:a16="http://schemas.microsoft.com/office/drawing/2014/main" id="{E8DADF4E-49D5-FB54-18F8-326371C6AAD7}"/>
                </a:ext>
              </a:extLst>
            </p:cNvPr>
            <p:cNvSpPr/>
            <p:nvPr/>
          </p:nvSpPr>
          <p:spPr>
            <a:xfrm>
              <a:off x="2846050" y="5089525"/>
              <a:ext cx="98050" cy="170375"/>
            </a:xfrm>
            <a:custGeom>
              <a:avLst/>
              <a:gdLst/>
              <a:ahLst/>
              <a:cxnLst/>
              <a:rect l="l" t="t" r="r" b="b"/>
              <a:pathLst>
                <a:path w="3922" h="6815" extrusionOk="0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3405;p57">
              <a:extLst>
                <a:ext uri="{FF2B5EF4-FFF2-40B4-BE49-F238E27FC236}">
                  <a16:creationId xmlns:a16="http://schemas.microsoft.com/office/drawing/2014/main" id="{8233A3AC-FF28-4F48-1DCE-98B9E1B94278}"/>
                </a:ext>
              </a:extLst>
            </p:cNvPr>
            <p:cNvSpPr/>
            <p:nvPr/>
          </p:nvSpPr>
          <p:spPr>
            <a:xfrm>
              <a:off x="2864525" y="5089350"/>
              <a:ext cx="148700" cy="160125"/>
            </a:xfrm>
            <a:custGeom>
              <a:avLst/>
              <a:gdLst/>
              <a:ahLst/>
              <a:cxnLst/>
              <a:rect l="l" t="t" r="r" b="b"/>
              <a:pathLst>
                <a:path w="5948" h="6405" extrusionOk="0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3406;p57">
              <a:extLst>
                <a:ext uri="{FF2B5EF4-FFF2-40B4-BE49-F238E27FC236}">
                  <a16:creationId xmlns:a16="http://schemas.microsoft.com/office/drawing/2014/main" id="{ADEF21F9-F068-6CC4-2D49-1EF7AB10C961}"/>
                </a:ext>
              </a:extLst>
            </p:cNvPr>
            <p:cNvSpPr/>
            <p:nvPr/>
          </p:nvSpPr>
          <p:spPr>
            <a:xfrm>
              <a:off x="2860500" y="5083100"/>
              <a:ext cx="159950" cy="173600"/>
            </a:xfrm>
            <a:custGeom>
              <a:avLst/>
              <a:gdLst/>
              <a:ahLst/>
              <a:cxnLst/>
              <a:rect l="l" t="t" r="r" b="b"/>
              <a:pathLst>
                <a:path w="6398" h="6944" extrusionOk="0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3407;p57">
              <a:extLst>
                <a:ext uri="{FF2B5EF4-FFF2-40B4-BE49-F238E27FC236}">
                  <a16:creationId xmlns:a16="http://schemas.microsoft.com/office/drawing/2014/main" id="{A3E4447A-9DE6-0DDD-912A-B7C847293092}"/>
                </a:ext>
              </a:extLst>
            </p:cNvPr>
            <p:cNvSpPr/>
            <p:nvPr/>
          </p:nvSpPr>
          <p:spPr>
            <a:xfrm>
              <a:off x="2874975" y="5075450"/>
              <a:ext cx="1043925" cy="240775"/>
            </a:xfrm>
            <a:custGeom>
              <a:avLst/>
              <a:gdLst/>
              <a:ahLst/>
              <a:cxnLst/>
              <a:rect l="l" t="t" r="r" b="b"/>
              <a:pathLst>
                <a:path w="41757" h="9631" extrusionOk="0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3408;p57">
              <a:extLst>
                <a:ext uri="{FF2B5EF4-FFF2-40B4-BE49-F238E27FC236}">
                  <a16:creationId xmlns:a16="http://schemas.microsoft.com/office/drawing/2014/main" id="{67C0A6F2-E895-72A2-90B4-90208478FD13}"/>
                </a:ext>
              </a:extLst>
            </p:cNvPr>
            <p:cNvSpPr/>
            <p:nvPr/>
          </p:nvSpPr>
          <p:spPr>
            <a:xfrm>
              <a:off x="2867750" y="5068625"/>
              <a:ext cx="1040700" cy="253975"/>
            </a:xfrm>
            <a:custGeom>
              <a:avLst/>
              <a:gdLst/>
              <a:ahLst/>
              <a:cxnLst/>
              <a:rect l="l" t="t" r="r" b="b"/>
              <a:pathLst>
                <a:path w="41628" h="10159" extrusionOk="0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3409;p57">
              <a:extLst>
                <a:ext uri="{FF2B5EF4-FFF2-40B4-BE49-F238E27FC236}">
                  <a16:creationId xmlns:a16="http://schemas.microsoft.com/office/drawing/2014/main" id="{DED561B9-5CBB-9ACC-48FA-DEED3B17723E}"/>
                </a:ext>
              </a:extLst>
            </p:cNvPr>
            <p:cNvSpPr/>
            <p:nvPr/>
          </p:nvSpPr>
          <p:spPr>
            <a:xfrm>
              <a:off x="4233075" y="4101575"/>
              <a:ext cx="677475" cy="1267625"/>
            </a:xfrm>
            <a:custGeom>
              <a:avLst/>
              <a:gdLst/>
              <a:ahLst/>
              <a:cxnLst/>
              <a:rect l="l" t="t" r="r" b="b"/>
              <a:pathLst>
                <a:path w="27099" h="50705" extrusionOk="0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3410;p57">
              <a:extLst>
                <a:ext uri="{FF2B5EF4-FFF2-40B4-BE49-F238E27FC236}">
                  <a16:creationId xmlns:a16="http://schemas.microsoft.com/office/drawing/2014/main" id="{68ACED76-56E1-4E9F-F2C9-7028407926A5}"/>
                </a:ext>
              </a:extLst>
            </p:cNvPr>
            <p:cNvSpPr/>
            <p:nvPr/>
          </p:nvSpPr>
          <p:spPr>
            <a:xfrm>
              <a:off x="4226650" y="4094650"/>
              <a:ext cx="690325" cy="1280975"/>
            </a:xfrm>
            <a:custGeom>
              <a:avLst/>
              <a:gdLst/>
              <a:ahLst/>
              <a:cxnLst/>
              <a:rect l="l" t="t" r="r" b="b"/>
              <a:pathLst>
                <a:path w="27613" h="51239" extrusionOk="0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3411;p57">
              <a:extLst>
                <a:ext uri="{FF2B5EF4-FFF2-40B4-BE49-F238E27FC236}">
                  <a16:creationId xmlns:a16="http://schemas.microsoft.com/office/drawing/2014/main" id="{D1AB9B20-826F-7CE7-4189-9863467D1C3F}"/>
                </a:ext>
              </a:extLst>
            </p:cNvPr>
            <p:cNvSpPr/>
            <p:nvPr/>
          </p:nvSpPr>
          <p:spPr>
            <a:xfrm>
              <a:off x="4030575" y="4125175"/>
              <a:ext cx="497450" cy="1244825"/>
            </a:xfrm>
            <a:custGeom>
              <a:avLst/>
              <a:gdLst/>
              <a:ahLst/>
              <a:cxnLst/>
              <a:rect l="l" t="t" r="r" b="b"/>
              <a:pathLst>
                <a:path w="19898" h="49793" extrusionOk="0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3412;p57">
              <a:extLst>
                <a:ext uri="{FF2B5EF4-FFF2-40B4-BE49-F238E27FC236}">
                  <a16:creationId xmlns:a16="http://schemas.microsoft.com/office/drawing/2014/main" id="{C051DB9B-4C2F-E3E6-11D8-8CA87775D276}"/>
                </a:ext>
              </a:extLst>
            </p:cNvPr>
            <p:cNvSpPr/>
            <p:nvPr/>
          </p:nvSpPr>
          <p:spPr>
            <a:xfrm>
              <a:off x="4023325" y="4118950"/>
              <a:ext cx="511125" cy="1257475"/>
            </a:xfrm>
            <a:custGeom>
              <a:avLst/>
              <a:gdLst/>
              <a:ahLst/>
              <a:cxnLst/>
              <a:rect l="l" t="t" r="r" b="b"/>
              <a:pathLst>
                <a:path w="20445" h="50299" extrusionOk="0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3413;p57">
              <a:extLst>
                <a:ext uri="{FF2B5EF4-FFF2-40B4-BE49-F238E27FC236}">
                  <a16:creationId xmlns:a16="http://schemas.microsoft.com/office/drawing/2014/main" id="{7D2BBCB5-2623-5DD5-66D2-1889492977F8}"/>
                </a:ext>
              </a:extLst>
            </p:cNvPr>
            <p:cNvSpPr/>
            <p:nvPr/>
          </p:nvSpPr>
          <p:spPr>
            <a:xfrm>
              <a:off x="4349600" y="4100275"/>
              <a:ext cx="131025" cy="192900"/>
            </a:xfrm>
            <a:custGeom>
              <a:avLst/>
              <a:gdLst/>
              <a:ahLst/>
              <a:cxnLst/>
              <a:rect l="l" t="t" r="r" b="b"/>
              <a:pathLst>
                <a:path w="5241" h="7716" extrusionOk="0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3414;p57">
              <a:extLst>
                <a:ext uri="{FF2B5EF4-FFF2-40B4-BE49-F238E27FC236}">
                  <a16:creationId xmlns:a16="http://schemas.microsoft.com/office/drawing/2014/main" id="{09DB1822-6A7B-B548-2724-D4687F9948B9}"/>
                </a:ext>
              </a:extLst>
            </p:cNvPr>
            <p:cNvSpPr/>
            <p:nvPr/>
          </p:nvSpPr>
          <p:spPr>
            <a:xfrm>
              <a:off x="4342375" y="4093050"/>
              <a:ext cx="145475" cy="206625"/>
            </a:xfrm>
            <a:custGeom>
              <a:avLst/>
              <a:gdLst/>
              <a:ahLst/>
              <a:cxnLst/>
              <a:rect l="l" t="t" r="r" b="b"/>
              <a:pathLst>
                <a:path w="5819" h="8265" extrusionOk="0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3415;p57">
              <a:extLst>
                <a:ext uri="{FF2B5EF4-FFF2-40B4-BE49-F238E27FC236}">
                  <a16:creationId xmlns:a16="http://schemas.microsoft.com/office/drawing/2014/main" id="{9CD940E1-E82A-082E-F925-D49B5A7521C3}"/>
                </a:ext>
              </a:extLst>
            </p:cNvPr>
            <p:cNvSpPr/>
            <p:nvPr/>
          </p:nvSpPr>
          <p:spPr>
            <a:xfrm>
              <a:off x="4418700" y="3834275"/>
              <a:ext cx="451675" cy="495050"/>
            </a:xfrm>
            <a:custGeom>
              <a:avLst/>
              <a:gdLst/>
              <a:ahLst/>
              <a:cxnLst/>
              <a:rect l="l" t="t" r="r" b="b"/>
              <a:pathLst>
                <a:path w="18067" h="19802" extrusionOk="0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3416;p57">
              <a:extLst>
                <a:ext uri="{FF2B5EF4-FFF2-40B4-BE49-F238E27FC236}">
                  <a16:creationId xmlns:a16="http://schemas.microsoft.com/office/drawing/2014/main" id="{67BBAF58-5482-EAF1-9476-226BA417DF31}"/>
                </a:ext>
              </a:extLst>
            </p:cNvPr>
            <p:cNvSpPr/>
            <p:nvPr/>
          </p:nvSpPr>
          <p:spPr>
            <a:xfrm>
              <a:off x="4411475" y="3827525"/>
              <a:ext cx="465325" cy="508450"/>
            </a:xfrm>
            <a:custGeom>
              <a:avLst/>
              <a:gdLst/>
              <a:ahLst/>
              <a:cxnLst/>
              <a:rect l="l" t="t" r="r" b="b"/>
              <a:pathLst>
                <a:path w="18613" h="20338" extrusionOk="0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3417;p57">
              <a:extLst>
                <a:ext uri="{FF2B5EF4-FFF2-40B4-BE49-F238E27FC236}">
                  <a16:creationId xmlns:a16="http://schemas.microsoft.com/office/drawing/2014/main" id="{D95B465D-66C1-9B28-9DBD-A18003A735BE}"/>
                </a:ext>
              </a:extLst>
            </p:cNvPr>
            <p:cNvSpPr/>
            <p:nvPr/>
          </p:nvSpPr>
          <p:spPr>
            <a:xfrm>
              <a:off x="4254775" y="3175150"/>
              <a:ext cx="542450" cy="1180025"/>
            </a:xfrm>
            <a:custGeom>
              <a:avLst/>
              <a:gdLst/>
              <a:ahLst/>
              <a:cxnLst/>
              <a:rect l="l" t="t" r="r" b="b"/>
              <a:pathLst>
                <a:path w="21698" h="47201" extrusionOk="0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3418;p57">
              <a:extLst>
                <a:ext uri="{FF2B5EF4-FFF2-40B4-BE49-F238E27FC236}">
                  <a16:creationId xmlns:a16="http://schemas.microsoft.com/office/drawing/2014/main" id="{57F03A6C-C9BA-C1A8-A20C-A7D1F8BCDEA3}"/>
                </a:ext>
              </a:extLst>
            </p:cNvPr>
            <p:cNvSpPr/>
            <p:nvPr/>
          </p:nvSpPr>
          <p:spPr>
            <a:xfrm>
              <a:off x="4333525" y="3175150"/>
              <a:ext cx="463700" cy="450850"/>
            </a:xfrm>
            <a:custGeom>
              <a:avLst/>
              <a:gdLst/>
              <a:ahLst/>
              <a:cxnLst/>
              <a:rect l="l" t="t" r="r" b="b"/>
              <a:pathLst>
                <a:path w="18548" h="18034" extrusionOk="0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3419;p57">
              <a:extLst>
                <a:ext uri="{FF2B5EF4-FFF2-40B4-BE49-F238E27FC236}">
                  <a16:creationId xmlns:a16="http://schemas.microsoft.com/office/drawing/2014/main" id="{3DD46C75-D346-7897-8535-67B63E74EF3C}"/>
                </a:ext>
              </a:extLst>
            </p:cNvPr>
            <p:cNvSpPr/>
            <p:nvPr/>
          </p:nvSpPr>
          <p:spPr>
            <a:xfrm>
              <a:off x="4253975" y="3168075"/>
              <a:ext cx="549700" cy="1193400"/>
            </a:xfrm>
            <a:custGeom>
              <a:avLst/>
              <a:gdLst/>
              <a:ahLst/>
              <a:cxnLst/>
              <a:rect l="l" t="t" r="r" b="b"/>
              <a:pathLst>
                <a:path w="21988" h="47736" extrusionOk="0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3420;p57">
              <a:extLst>
                <a:ext uri="{FF2B5EF4-FFF2-40B4-BE49-F238E27FC236}">
                  <a16:creationId xmlns:a16="http://schemas.microsoft.com/office/drawing/2014/main" id="{92A90E35-B33C-4675-7E13-2873F22B60C2}"/>
                </a:ext>
              </a:extLst>
            </p:cNvPr>
            <p:cNvSpPr/>
            <p:nvPr/>
          </p:nvSpPr>
          <p:spPr>
            <a:xfrm>
              <a:off x="4706400" y="3568950"/>
              <a:ext cx="116550" cy="215550"/>
            </a:xfrm>
            <a:custGeom>
              <a:avLst/>
              <a:gdLst/>
              <a:ahLst/>
              <a:cxnLst/>
              <a:rect l="l" t="t" r="r" b="b"/>
              <a:pathLst>
                <a:path w="4662" h="8622" extrusionOk="0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3421;p57">
              <a:extLst>
                <a:ext uri="{FF2B5EF4-FFF2-40B4-BE49-F238E27FC236}">
                  <a16:creationId xmlns:a16="http://schemas.microsoft.com/office/drawing/2014/main" id="{7ED2905B-8BBC-DB6B-9303-A099E0C440ED}"/>
                </a:ext>
              </a:extLst>
            </p:cNvPr>
            <p:cNvSpPr/>
            <p:nvPr/>
          </p:nvSpPr>
          <p:spPr>
            <a:xfrm>
              <a:off x="4700775" y="3561850"/>
              <a:ext cx="118975" cy="229050"/>
            </a:xfrm>
            <a:custGeom>
              <a:avLst/>
              <a:gdLst/>
              <a:ahLst/>
              <a:cxnLst/>
              <a:rect l="l" t="t" r="r" b="b"/>
              <a:pathLst>
                <a:path w="4759" h="9162" extrusionOk="0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3422;p57">
              <a:extLst>
                <a:ext uri="{FF2B5EF4-FFF2-40B4-BE49-F238E27FC236}">
                  <a16:creationId xmlns:a16="http://schemas.microsoft.com/office/drawing/2014/main" id="{0B83494E-B06B-E049-A69B-A8170330B444}"/>
                </a:ext>
              </a:extLst>
            </p:cNvPr>
            <p:cNvSpPr/>
            <p:nvPr/>
          </p:nvSpPr>
          <p:spPr>
            <a:xfrm>
              <a:off x="4340750" y="3605550"/>
              <a:ext cx="114950" cy="202225"/>
            </a:xfrm>
            <a:custGeom>
              <a:avLst/>
              <a:gdLst/>
              <a:ahLst/>
              <a:cxnLst/>
              <a:rect l="l" t="t" r="r" b="b"/>
              <a:pathLst>
                <a:path w="4598" h="8089" extrusionOk="0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3423;p57">
              <a:extLst>
                <a:ext uri="{FF2B5EF4-FFF2-40B4-BE49-F238E27FC236}">
                  <a16:creationId xmlns:a16="http://schemas.microsoft.com/office/drawing/2014/main" id="{8710C72A-8711-B6E0-080C-FE8584ECEFFA}"/>
                </a:ext>
              </a:extLst>
            </p:cNvPr>
            <p:cNvSpPr/>
            <p:nvPr/>
          </p:nvSpPr>
          <p:spPr>
            <a:xfrm>
              <a:off x="4360050" y="3835075"/>
              <a:ext cx="135825" cy="28150"/>
            </a:xfrm>
            <a:custGeom>
              <a:avLst/>
              <a:gdLst/>
              <a:ahLst/>
              <a:cxnLst/>
              <a:rect l="l" t="t" r="r" b="b"/>
              <a:pathLst>
                <a:path w="5433" h="1126" extrusionOk="0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3424;p57">
              <a:extLst>
                <a:ext uri="{FF2B5EF4-FFF2-40B4-BE49-F238E27FC236}">
                  <a16:creationId xmlns:a16="http://schemas.microsoft.com/office/drawing/2014/main" id="{F1FA5387-83BB-E3D9-883D-209465F570AA}"/>
                </a:ext>
              </a:extLst>
            </p:cNvPr>
            <p:cNvSpPr/>
            <p:nvPr/>
          </p:nvSpPr>
          <p:spPr>
            <a:xfrm>
              <a:off x="4480600" y="3605250"/>
              <a:ext cx="28950" cy="57875"/>
            </a:xfrm>
            <a:custGeom>
              <a:avLst/>
              <a:gdLst/>
              <a:ahLst/>
              <a:cxnLst/>
              <a:rect l="l" t="t" r="r" b="b"/>
              <a:pathLst>
                <a:path w="1158" h="2315" extrusionOk="0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3425;p57">
              <a:extLst>
                <a:ext uri="{FF2B5EF4-FFF2-40B4-BE49-F238E27FC236}">
                  <a16:creationId xmlns:a16="http://schemas.microsoft.com/office/drawing/2014/main" id="{DC7B09F7-BE9D-9B03-643E-28EC4D8BD120}"/>
                </a:ext>
              </a:extLst>
            </p:cNvPr>
            <p:cNvSpPr/>
            <p:nvPr/>
          </p:nvSpPr>
          <p:spPr>
            <a:xfrm>
              <a:off x="4305400" y="3586775"/>
              <a:ext cx="29750" cy="57875"/>
            </a:xfrm>
            <a:custGeom>
              <a:avLst/>
              <a:gdLst/>
              <a:ahLst/>
              <a:cxnLst/>
              <a:rect l="l" t="t" r="r" b="b"/>
              <a:pathLst>
                <a:path w="1190" h="2315" extrusionOk="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3426;p57">
              <a:extLst>
                <a:ext uri="{FF2B5EF4-FFF2-40B4-BE49-F238E27FC236}">
                  <a16:creationId xmlns:a16="http://schemas.microsoft.com/office/drawing/2014/main" id="{25A8BA40-A3D0-40A1-9E37-219405571CE8}"/>
                </a:ext>
              </a:extLst>
            </p:cNvPr>
            <p:cNvSpPr/>
            <p:nvPr/>
          </p:nvSpPr>
          <p:spPr>
            <a:xfrm>
              <a:off x="4276475" y="3539350"/>
              <a:ext cx="94850" cy="24950"/>
            </a:xfrm>
            <a:custGeom>
              <a:avLst/>
              <a:gdLst/>
              <a:ahLst/>
              <a:cxnLst/>
              <a:rect l="l" t="t" r="r" b="b"/>
              <a:pathLst>
                <a:path w="3794" h="998" extrusionOk="0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3427;p57">
              <a:extLst>
                <a:ext uri="{FF2B5EF4-FFF2-40B4-BE49-F238E27FC236}">
                  <a16:creationId xmlns:a16="http://schemas.microsoft.com/office/drawing/2014/main" id="{B162593D-1C29-B878-BE0D-6F25FEBA77E6}"/>
                </a:ext>
              </a:extLst>
            </p:cNvPr>
            <p:cNvSpPr/>
            <p:nvPr/>
          </p:nvSpPr>
          <p:spPr>
            <a:xfrm>
              <a:off x="4443625" y="3548200"/>
              <a:ext cx="135025" cy="38000"/>
            </a:xfrm>
            <a:custGeom>
              <a:avLst/>
              <a:gdLst/>
              <a:ahLst/>
              <a:cxnLst/>
              <a:rect l="l" t="t" r="r" b="b"/>
              <a:pathLst>
                <a:path w="5401" h="1520" extrusionOk="0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3428;p57">
              <a:extLst>
                <a:ext uri="{FF2B5EF4-FFF2-40B4-BE49-F238E27FC236}">
                  <a16:creationId xmlns:a16="http://schemas.microsoft.com/office/drawing/2014/main" id="{425C48C3-B5A6-9878-D512-414F3AF155A1}"/>
                </a:ext>
              </a:extLst>
            </p:cNvPr>
            <p:cNvSpPr/>
            <p:nvPr/>
          </p:nvSpPr>
          <p:spPr>
            <a:xfrm>
              <a:off x="4481400" y="4034375"/>
              <a:ext cx="855050" cy="1335625"/>
            </a:xfrm>
            <a:custGeom>
              <a:avLst/>
              <a:gdLst/>
              <a:ahLst/>
              <a:cxnLst/>
              <a:rect l="l" t="t" r="r" b="b"/>
              <a:pathLst>
                <a:path w="34202" h="53425" extrusionOk="0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3429;p57">
              <a:extLst>
                <a:ext uri="{FF2B5EF4-FFF2-40B4-BE49-F238E27FC236}">
                  <a16:creationId xmlns:a16="http://schemas.microsoft.com/office/drawing/2014/main" id="{E09835F6-E1E0-8855-1D41-1FC7D8BB54F9}"/>
                </a:ext>
              </a:extLst>
            </p:cNvPr>
            <p:cNvSpPr/>
            <p:nvPr/>
          </p:nvSpPr>
          <p:spPr>
            <a:xfrm>
              <a:off x="4474150" y="4027550"/>
              <a:ext cx="858300" cy="1348875"/>
            </a:xfrm>
            <a:custGeom>
              <a:avLst/>
              <a:gdLst/>
              <a:ahLst/>
              <a:cxnLst/>
              <a:rect l="l" t="t" r="r" b="b"/>
              <a:pathLst>
                <a:path w="34332" h="53955" extrusionOk="0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3430;p57">
              <a:extLst>
                <a:ext uri="{FF2B5EF4-FFF2-40B4-BE49-F238E27FC236}">
                  <a16:creationId xmlns:a16="http://schemas.microsoft.com/office/drawing/2014/main" id="{EB270671-ECDF-D19D-3F73-48E372CCDE73}"/>
                </a:ext>
              </a:extLst>
            </p:cNvPr>
            <p:cNvSpPr/>
            <p:nvPr/>
          </p:nvSpPr>
          <p:spPr>
            <a:xfrm>
              <a:off x="4637300" y="3848750"/>
              <a:ext cx="257975" cy="516750"/>
            </a:xfrm>
            <a:custGeom>
              <a:avLst/>
              <a:gdLst/>
              <a:ahLst/>
              <a:cxnLst/>
              <a:rect l="l" t="t" r="r" b="b"/>
              <a:pathLst>
                <a:path w="10319" h="20670" extrusionOk="0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3431;p57">
              <a:extLst>
                <a:ext uri="{FF2B5EF4-FFF2-40B4-BE49-F238E27FC236}">
                  <a16:creationId xmlns:a16="http://schemas.microsoft.com/office/drawing/2014/main" id="{74929DF5-2492-665D-8C83-D39E6F35FC83}"/>
                </a:ext>
              </a:extLst>
            </p:cNvPr>
            <p:cNvSpPr/>
            <p:nvPr/>
          </p:nvSpPr>
          <p:spPr>
            <a:xfrm>
              <a:off x="4630050" y="3842025"/>
              <a:ext cx="272450" cy="530700"/>
            </a:xfrm>
            <a:custGeom>
              <a:avLst/>
              <a:gdLst/>
              <a:ahLst/>
              <a:cxnLst/>
              <a:rect l="l" t="t" r="r" b="b"/>
              <a:pathLst>
                <a:path w="10898" h="21228" extrusionOk="0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3432;p57">
              <a:extLst>
                <a:ext uri="{FF2B5EF4-FFF2-40B4-BE49-F238E27FC236}">
                  <a16:creationId xmlns:a16="http://schemas.microsoft.com/office/drawing/2014/main" id="{9CB6A2F8-1C02-33CB-9CB8-9D271AC8DF16}"/>
                </a:ext>
              </a:extLst>
            </p:cNvPr>
            <p:cNvSpPr/>
            <p:nvPr/>
          </p:nvSpPr>
          <p:spPr>
            <a:xfrm>
              <a:off x="4855875" y="4281900"/>
              <a:ext cx="512725" cy="946675"/>
            </a:xfrm>
            <a:custGeom>
              <a:avLst/>
              <a:gdLst/>
              <a:ahLst/>
              <a:cxnLst/>
              <a:rect l="l" t="t" r="r" b="b"/>
              <a:pathLst>
                <a:path w="20509" h="37867" extrusionOk="0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3433;p57">
              <a:extLst>
                <a:ext uri="{FF2B5EF4-FFF2-40B4-BE49-F238E27FC236}">
                  <a16:creationId xmlns:a16="http://schemas.microsoft.com/office/drawing/2014/main" id="{859DA53E-28F8-D2AB-8A47-FD2D87B110ED}"/>
                </a:ext>
              </a:extLst>
            </p:cNvPr>
            <p:cNvSpPr/>
            <p:nvPr/>
          </p:nvSpPr>
          <p:spPr>
            <a:xfrm>
              <a:off x="4848650" y="4276275"/>
              <a:ext cx="511925" cy="959025"/>
            </a:xfrm>
            <a:custGeom>
              <a:avLst/>
              <a:gdLst/>
              <a:ahLst/>
              <a:cxnLst/>
              <a:rect l="l" t="t" r="r" b="b"/>
              <a:pathLst>
                <a:path w="20477" h="38361" extrusionOk="0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3434;p57">
              <a:extLst>
                <a:ext uri="{FF2B5EF4-FFF2-40B4-BE49-F238E27FC236}">
                  <a16:creationId xmlns:a16="http://schemas.microsoft.com/office/drawing/2014/main" id="{5A018E61-EB74-1CD1-E112-F520BBDD57C0}"/>
                </a:ext>
              </a:extLst>
            </p:cNvPr>
            <p:cNvSpPr/>
            <p:nvPr/>
          </p:nvSpPr>
          <p:spPr>
            <a:xfrm>
              <a:off x="4716850" y="4919150"/>
              <a:ext cx="404250" cy="407825"/>
            </a:xfrm>
            <a:custGeom>
              <a:avLst/>
              <a:gdLst/>
              <a:ahLst/>
              <a:cxnLst/>
              <a:rect l="l" t="t" r="r" b="b"/>
              <a:pathLst>
                <a:path w="16170" h="16313" extrusionOk="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3435;p57">
              <a:extLst>
                <a:ext uri="{FF2B5EF4-FFF2-40B4-BE49-F238E27FC236}">
                  <a16:creationId xmlns:a16="http://schemas.microsoft.com/office/drawing/2014/main" id="{CF7AFB5E-E0D8-F469-64A2-CED15492F0E6}"/>
                </a:ext>
              </a:extLst>
            </p:cNvPr>
            <p:cNvSpPr/>
            <p:nvPr/>
          </p:nvSpPr>
          <p:spPr>
            <a:xfrm>
              <a:off x="4714450" y="4915950"/>
              <a:ext cx="413875" cy="417900"/>
            </a:xfrm>
            <a:custGeom>
              <a:avLst/>
              <a:gdLst/>
              <a:ahLst/>
              <a:cxnLst/>
              <a:rect l="l" t="t" r="r" b="b"/>
              <a:pathLst>
                <a:path w="16555" h="16716" extrusionOk="0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3436;p57">
              <a:extLst>
                <a:ext uri="{FF2B5EF4-FFF2-40B4-BE49-F238E27FC236}">
                  <a16:creationId xmlns:a16="http://schemas.microsoft.com/office/drawing/2014/main" id="{F22CAA46-656B-F88A-814E-CF18FA2A5D7B}"/>
                </a:ext>
              </a:extLst>
            </p:cNvPr>
            <p:cNvSpPr/>
            <p:nvPr/>
          </p:nvSpPr>
          <p:spPr>
            <a:xfrm>
              <a:off x="3529925" y="5101700"/>
              <a:ext cx="469550" cy="99550"/>
            </a:xfrm>
            <a:custGeom>
              <a:avLst/>
              <a:gdLst/>
              <a:ahLst/>
              <a:cxnLst/>
              <a:rect l="l" t="t" r="r" b="b"/>
              <a:pathLst>
                <a:path w="18782" h="3982" extrusionOk="0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3437;p57">
              <a:extLst>
                <a:ext uri="{FF2B5EF4-FFF2-40B4-BE49-F238E27FC236}">
                  <a16:creationId xmlns:a16="http://schemas.microsoft.com/office/drawing/2014/main" id="{3BC1A258-F8A8-9B36-5619-D9504959BFE3}"/>
                </a:ext>
              </a:extLst>
            </p:cNvPr>
            <p:cNvSpPr/>
            <p:nvPr/>
          </p:nvSpPr>
          <p:spPr>
            <a:xfrm>
              <a:off x="3533125" y="5095150"/>
              <a:ext cx="450050" cy="112525"/>
            </a:xfrm>
            <a:custGeom>
              <a:avLst/>
              <a:gdLst/>
              <a:ahLst/>
              <a:cxnLst/>
              <a:rect l="l" t="t" r="r" b="b"/>
              <a:pathLst>
                <a:path w="18002" h="4501" extrusionOk="0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3438;p57">
              <a:extLst>
                <a:ext uri="{FF2B5EF4-FFF2-40B4-BE49-F238E27FC236}">
                  <a16:creationId xmlns:a16="http://schemas.microsoft.com/office/drawing/2014/main" id="{670DFD92-3BA9-F89F-615C-A32724E6BA43}"/>
                </a:ext>
              </a:extLst>
            </p:cNvPr>
            <p:cNvSpPr/>
            <p:nvPr/>
          </p:nvSpPr>
          <p:spPr>
            <a:xfrm>
              <a:off x="3583025" y="5056825"/>
              <a:ext cx="166300" cy="176575"/>
            </a:xfrm>
            <a:custGeom>
              <a:avLst/>
              <a:gdLst/>
              <a:ahLst/>
              <a:cxnLst/>
              <a:rect l="l" t="t" r="r" b="b"/>
              <a:pathLst>
                <a:path w="6652" h="7063" extrusionOk="0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3439;p57">
              <a:extLst>
                <a:ext uri="{FF2B5EF4-FFF2-40B4-BE49-F238E27FC236}">
                  <a16:creationId xmlns:a16="http://schemas.microsoft.com/office/drawing/2014/main" id="{F419C689-AEEF-76AC-786D-136B6E3ADC0F}"/>
                </a:ext>
              </a:extLst>
            </p:cNvPr>
            <p:cNvSpPr/>
            <p:nvPr/>
          </p:nvSpPr>
          <p:spPr>
            <a:xfrm>
              <a:off x="3576525" y="5050150"/>
              <a:ext cx="180025" cy="189675"/>
            </a:xfrm>
            <a:custGeom>
              <a:avLst/>
              <a:gdLst/>
              <a:ahLst/>
              <a:cxnLst/>
              <a:rect l="l" t="t" r="r" b="b"/>
              <a:pathLst>
                <a:path w="7201" h="7587" extrusionOk="0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3440;p57">
              <a:extLst>
                <a:ext uri="{FF2B5EF4-FFF2-40B4-BE49-F238E27FC236}">
                  <a16:creationId xmlns:a16="http://schemas.microsoft.com/office/drawing/2014/main" id="{BE1F0268-C30C-EDBE-9515-B409DE71442A}"/>
                </a:ext>
              </a:extLst>
            </p:cNvPr>
            <p:cNvSpPr/>
            <p:nvPr/>
          </p:nvSpPr>
          <p:spPr>
            <a:xfrm>
              <a:off x="3610275" y="5040500"/>
              <a:ext cx="192900" cy="215600"/>
            </a:xfrm>
            <a:custGeom>
              <a:avLst/>
              <a:gdLst/>
              <a:ahLst/>
              <a:cxnLst/>
              <a:rect l="l" t="t" r="r" b="b"/>
              <a:pathLst>
                <a:path w="7716" h="8624" extrusionOk="0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3441;p57">
              <a:extLst>
                <a:ext uri="{FF2B5EF4-FFF2-40B4-BE49-F238E27FC236}">
                  <a16:creationId xmlns:a16="http://schemas.microsoft.com/office/drawing/2014/main" id="{071FB67E-15A9-B9F6-C7D4-586E725544FC}"/>
                </a:ext>
              </a:extLst>
            </p:cNvPr>
            <p:cNvSpPr/>
            <p:nvPr/>
          </p:nvSpPr>
          <p:spPr>
            <a:xfrm>
              <a:off x="3603850" y="5033275"/>
              <a:ext cx="206550" cy="229050"/>
            </a:xfrm>
            <a:custGeom>
              <a:avLst/>
              <a:gdLst/>
              <a:ahLst/>
              <a:cxnLst/>
              <a:rect l="l" t="t" r="r" b="b"/>
              <a:pathLst>
                <a:path w="8262" h="9162" extrusionOk="0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3442;p57">
              <a:extLst>
                <a:ext uri="{FF2B5EF4-FFF2-40B4-BE49-F238E27FC236}">
                  <a16:creationId xmlns:a16="http://schemas.microsoft.com/office/drawing/2014/main" id="{3203EEE5-B16C-284D-D2F8-DD84E193D16C}"/>
                </a:ext>
              </a:extLst>
            </p:cNvPr>
            <p:cNvSpPr/>
            <p:nvPr/>
          </p:nvSpPr>
          <p:spPr>
            <a:xfrm>
              <a:off x="3636000" y="5039525"/>
              <a:ext cx="1332400" cy="269500"/>
            </a:xfrm>
            <a:custGeom>
              <a:avLst/>
              <a:gdLst/>
              <a:ahLst/>
              <a:cxnLst/>
              <a:rect l="l" t="t" r="r" b="b"/>
              <a:pathLst>
                <a:path w="53296" h="10780" extrusionOk="0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3443;p57">
              <a:extLst>
                <a:ext uri="{FF2B5EF4-FFF2-40B4-BE49-F238E27FC236}">
                  <a16:creationId xmlns:a16="http://schemas.microsoft.com/office/drawing/2014/main" id="{75E49C02-E4E5-35AD-987D-8EF1AEE1FD6C}"/>
                </a:ext>
              </a:extLst>
            </p:cNvPr>
            <p:cNvSpPr/>
            <p:nvPr/>
          </p:nvSpPr>
          <p:spPr>
            <a:xfrm>
              <a:off x="3628750" y="5032475"/>
              <a:ext cx="1339650" cy="282875"/>
            </a:xfrm>
            <a:custGeom>
              <a:avLst/>
              <a:gdLst/>
              <a:ahLst/>
              <a:cxnLst/>
              <a:rect l="l" t="t" r="r" b="b"/>
              <a:pathLst>
                <a:path w="53586" h="11315" extrusionOk="0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3444;p57">
              <a:extLst>
                <a:ext uri="{FF2B5EF4-FFF2-40B4-BE49-F238E27FC236}">
                  <a16:creationId xmlns:a16="http://schemas.microsoft.com/office/drawing/2014/main" id="{6ED5CC9F-B69B-ABF8-4D9B-5049767E1D75}"/>
                </a:ext>
              </a:extLst>
            </p:cNvPr>
            <p:cNvSpPr/>
            <p:nvPr/>
          </p:nvSpPr>
          <p:spPr>
            <a:xfrm>
              <a:off x="1274175" y="5363550"/>
              <a:ext cx="5102975" cy="12875"/>
            </a:xfrm>
            <a:custGeom>
              <a:avLst/>
              <a:gdLst/>
              <a:ahLst/>
              <a:cxnLst/>
              <a:rect l="l" t="t" r="r" b="b"/>
              <a:pathLst>
                <a:path w="204119" h="515" extrusionOk="0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3445;p57">
              <a:extLst>
                <a:ext uri="{FF2B5EF4-FFF2-40B4-BE49-F238E27FC236}">
                  <a16:creationId xmlns:a16="http://schemas.microsoft.com/office/drawing/2014/main" id="{552969E4-F460-13C7-21BF-98DCECCC40C3}"/>
                </a:ext>
              </a:extLst>
            </p:cNvPr>
            <p:cNvSpPr/>
            <p:nvPr/>
          </p:nvSpPr>
          <p:spPr>
            <a:xfrm>
              <a:off x="2392800" y="5312125"/>
              <a:ext cx="1579925" cy="57875"/>
            </a:xfrm>
            <a:custGeom>
              <a:avLst/>
              <a:gdLst/>
              <a:ahLst/>
              <a:cxnLst/>
              <a:rect l="l" t="t" r="r" b="b"/>
              <a:pathLst>
                <a:path w="63197" h="2315" extrusionOk="0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3446;p57">
              <a:extLst>
                <a:ext uri="{FF2B5EF4-FFF2-40B4-BE49-F238E27FC236}">
                  <a16:creationId xmlns:a16="http://schemas.microsoft.com/office/drawing/2014/main" id="{614095D9-1C13-EBEC-FA98-57D67DC6EBBC}"/>
                </a:ext>
              </a:extLst>
            </p:cNvPr>
            <p:cNvSpPr/>
            <p:nvPr/>
          </p:nvSpPr>
          <p:spPr>
            <a:xfrm>
              <a:off x="2385575" y="5304900"/>
              <a:ext cx="1594400" cy="71525"/>
            </a:xfrm>
            <a:custGeom>
              <a:avLst/>
              <a:gdLst/>
              <a:ahLst/>
              <a:cxnLst/>
              <a:rect l="l" t="t" r="r" b="b"/>
              <a:pathLst>
                <a:path w="63776" h="2861" extrusionOk="0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3447;p57">
              <a:extLst>
                <a:ext uri="{FF2B5EF4-FFF2-40B4-BE49-F238E27FC236}">
                  <a16:creationId xmlns:a16="http://schemas.microsoft.com/office/drawing/2014/main" id="{89460868-4ACC-9002-2DB8-4CFCE26745F4}"/>
                </a:ext>
              </a:extLst>
            </p:cNvPr>
            <p:cNvSpPr/>
            <p:nvPr/>
          </p:nvSpPr>
          <p:spPr>
            <a:xfrm>
              <a:off x="3230175" y="5312125"/>
              <a:ext cx="742550" cy="57875"/>
            </a:xfrm>
            <a:custGeom>
              <a:avLst/>
              <a:gdLst/>
              <a:ahLst/>
              <a:cxnLst/>
              <a:rect l="l" t="t" r="r" b="b"/>
              <a:pathLst>
                <a:path w="29702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3448;p57">
              <a:extLst>
                <a:ext uri="{FF2B5EF4-FFF2-40B4-BE49-F238E27FC236}">
                  <a16:creationId xmlns:a16="http://schemas.microsoft.com/office/drawing/2014/main" id="{917C0500-EDCB-4803-1574-507C4E38535B}"/>
                </a:ext>
              </a:extLst>
            </p:cNvPr>
            <p:cNvSpPr/>
            <p:nvPr/>
          </p:nvSpPr>
          <p:spPr>
            <a:xfrm>
              <a:off x="3223750" y="5304900"/>
              <a:ext cx="756225" cy="71525"/>
            </a:xfrm>
            <a:custGeom>
              <a:avLst/>
              <a:gdLst/>
              <a:ahLst/>
              <a:cxnLst/>
              <a:rect l="l" t="t" r="r" b="b"/>
              <a:pathLst>
                <a:path w="30249" h="2861" extrusionOk="0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3449;p57">
              <a:extLst>
                <a:ext uri="{FF2B5EF4-FFF2-40B4-BE49-F238E27FC236}">
                  <a16:creationId xmlns:a16="http://schemas.microsoft.com/office/drawing/2014/main" id="{5DB7BF01-FA59-8F40-55A3-B0440422A004}"/>
                </a:ext>
              </a:extLst>
            </p:cNvPr>
            <p:cNvSpPr/>
            <p:nvPr/>
          </p:nvSpPr>
          <p:spPr>
            <a:xfrm>
              <a:off x="206412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3450;p57">
              <a:extLst>
                <a:ext uri="{FF2B5EF4-FFF2-40B4-BE49-F238E27FC236}">
                  <a16:creationId xmlns:a16="http://schemas.microsoft.com/office/drawing/2014/main" id="{40BE0545-9B81-CC52-7C9E-6B793FDEA3CE}"/>
                </a:ext>
              </a:extLst>
            </p:cNvPr>
            <p:cNvSpPr/>
            <p:nvPr/>
          </p:nvSpPr>
          <p:spPr>
            <a:xfrm>
              <a:off x="2056900" y="4572000"/>
              <a:ext cx="1217500" cy="746575"/>
            </a:xfrm>
            <a:custGeom>
              <a:avLst/>
              <a:gdLst/>
              <a:ahLst/>
              <a:cxnLst/>
              <a:rect l="l" t="t" r="r" b="b"/>
              <a:pathLst>
                <a:path w="48700" h="29863" extrusionOk="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3451;p57">
              <a:extLst>
                <a:ext uri="{FF2B5EF4-FFF2-40B4-BE49-F238E27FC236}">
                  <a16:creationId xmlns:a16="http://schemas.microsoft.com/office/drawing/2014/main" id="{34B9C230-D928-3280-AE17-793F3B5BAD98}"/>
                </a:ext>
              </a:extLst>
            </p:cNvPr>
            <p:cNvSpPr/>
            <p:nvPr/>
          </p:nvSpPr>
          <p:spPr>
            <a:xfrm>
              <a:off x="202717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3452;p57">
              <a:extLst>
                <a:ext uri="{FF2B5EF4-FFF2-40B4-BE49-F238E27FC236}">
                  <a16:creationId xmlns:a16="http://schemas.microsoft.com/office/drawing/2014/main" id="{60AB5E19-ED15-9465-ED3B-8543FA4D3309}"/>
                </a:ext>
              </a:extLst>
            </p:cNvPr>
            <p:cNvSpPr/>
            <p:nvPr/>
          </p:nvSpPr>
          <p:spPr>
            <a:xfrm>
              <a:off x="2020725" y="4572000"/>
              <a:ext cx="1216700" cy="746575"/>
            </a:xfrm>
            <a:custGeom>
              <a:avLst/>
              <a:gdLst/>
              <a:ahLst/>
              <a:cxnLst/>
              <a:rect l="l" t="t" r="r" b="b"/>
              <a:pathLst>
                <a:path w="48668" h="29863" extrusionOk="0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9950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>
          <a:extLst>
            <a:ext uri="{FF2B5EF4-FFF2-40B4-BE49-F238E27FC236}">
              <a16:creationId xmlns:a16="http://schemas.microsoft.com/office/drawing/2014/main" id="{9F54D9CF-8D6C-3041-9DF8-A22DFDDB8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>
            <a:extLst>
              <a:ext uri="{FF2B5EF4-FFF2-40B4-BE49-F238E27FC236}">
                <a16:creationId xmlns:a16="http://schemas.microsoft.com/office/drawing/2014/main" id="{DA3CCF81-4CBF-CE4E-3C5A-CAA0DF7E03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4328" y="465826"/>
            <a:ext cx="3904500" cy="10901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conclusion </a:t>
            </a:r>
            <a:endParaRPr sz="10000" dirty="0"/>
          </a:p>
        </p:txBody>
      </p:sp>
      <p:sp>
        <p:nvSpPr>
          <p:cNvPr id="2733" name="Google Shape;2733;p50">
            <a:extLst>
              <a:ext uri="{FF2B5EF4-FFF2-40B4-BE49-F238E27FC236}">
                <a16:creationId xmlns:a16="http://schemas.microsoft.com/office/drawing/2014/main" id="{55A7F8EC-F49C-F12C-1382-610F9F2DE82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24328" y="1301378"/>
            <a:ext cx="4507992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conclusion, the water level monitoring system using the HC-SR04 sensor and Arduino IoT Cloud offers real-time data visualization and remote monitoring, providing an affordable and reliable solution for flood and water resource management. Despite minor challenges, the system proved effective and scalable for environmental monitoring.</a:t>
            </a:r>
          </a:p>
        </p:txBody>
      </p:sp>
    </p:spTree>
    <p:extLst>
      <p:ext uri="{BB962C8B-B14F-4D97-AF65-F5344CB8AC3E}">
        <p14:creationId xmlns:p14="http://schemas.microsoft.com/office/powerpoint/2010/main" val="4196471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>
          <a:extLst>
            <a:ext uri="{FF2B5EF4-FFF2-40B4-BE49-F238E27FC236}">
              <a16:creationId xmlns:a16="http://schemas.microsoft.com/office/drawing/2014/main" id="{8B1222BC-1C79-C789-5B7C-A740411E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>
            <a:extLst>
              <a:ext uri="{FF2B5EF4-FFF2-40B4-BE49-F238E27FC236}">
                <a16:creationId xmlns:a16="http://schemas.microsoft.com/office/drawing/2014/main" id="{50903192-12E6-EA54-91C8-9612D5D8B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4328" y="1"/>
            <a:ext cx="3904500" cy="6790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Flowchart</a:t>
            </a:r>
            <a:endParaRPr sz="10000" dirty="0"/>
          </a:p>
        </p:txBody>
      </p:sp>
      <p:sp>
        <p:nvSpPr>
          <p:cNvPr id="2733" name="Google Shape;2733;p50">
            <a:extLst>
              <a:ext uri="{FF2B5EF4-FFF2-40B4-BE49-F238E27FC236}">
                <a16:creationId xmlns:a16="http://schemas.microsoft.com/office/drawing/2014/main" id="{BC16F1D8-5BA4-761C-D97E-C6509FE255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24328" y="1301378"/>
            <a:ext cx="4507992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A diagram of a flowchart&#10;&#10;Description automatically generated">
            <a:extLst>
              <a:ext uri="{FF2B5EF4-FFF2-40B4-BE49-F238E27FC236}">
                <a16:creationId xmlns:a16="http://schemas.microsoft.com/office/drawing/2014/main" id="{E569C4AA-5453-3F1D-03CA-70D68D6F4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81" y="679011"/>
            <a:ext cx="5120640" cy="427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72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9DBD-8ED6-20A5-C4AF-4FCF386C4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246888"/>
            <a:ext cx="3264300" cy="8961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A38AC5-D05A-14E8-0146-9166050A8EE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74319" y="910066"/>
            <a:ext cx="797934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M. G. I. Rodrigues and F. J. A. Santos, "Water Level Monitoring using ESP8266 and Arduino IoT Cloud,"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Electronic Clinic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2021. [Online]. Available: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https://www.electroniclinic.com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P. G. Sharma, "IoT based Contactless Water Level Monitoring with ESP32 and HC-SR04,"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Microcontrollers Lab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2021. [Online]. Available: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https://www.microcontrollerslab.com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R. Chatterjee, "Automated Water Level Monitoring and Control System,"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Repository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2021. [Online]. Available: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https://github.com/chatterjee-rohan/Automated-Water-Level-Monitoring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Martinius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"Water Level Monitor - Arduino / ESP8266 / ESP32 / Sigfox,"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Arduino Project Hub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2022. [Online]. Available: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https://projecthub.arduino.cc/martinius96/water-level-monitor-arduino-esp8266-esp32-sigfox-21ede7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33328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/>
          </p:cNvSpPr>
          <p:nvPr/>
        </p:nvSpPr>
        <p:spPr>
          <a:xfrm>
            <a:off x="2109955" y="1245870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9600" dirty="0"/>
              <a:t>Thanks!</a:t>
            </a:r>
          </a:p>
        </p:txBody>
      </p:sp>
      <p:sp>
        <p:nvSpPr>
          <p:cNvPr id="3606" name="Google Shape;3606;p63"/>
          <p:cNvSpPr txBox="1">
            <a:spLocks/>
          </p:cNvSpPr>
          <p:nvPr/>
        </p:nvSpPr>
        <p:spPr>
          <a:xfrm>
            <a:off x="3022050" y="2818531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3200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6470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>
          <a:extLst>
            <a:ext uri="{FF2B5EF4-FFF2-40B4-BE49-F238E27FC236}">
              <a16:creationId xmlns:a16="http://schemas.microsoft.com/office/drawing/2014/main" id="{B3257E47-BA36-0D63-BE8D-795E0483F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>
            <a:extLst>
              <a:ext uri="{FF2B5EF4-FFF2-40B4-BE49-F238E27FC236}">
                <a16:creationId xmlns:a16="http://schemas.microsoft.com/office/drawing/2014/main" id="{F0D0F329-80B4-33A0-0BFE-338F0AE712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4328" y="465826"/>
            <a:ext cx="3904500" cy="15245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Abstract</a:t>
            </a:r>
            <a:endParaRPr sz="10000" dirty="0"/>
          </a:p>
        </p:txBody>
      </p:sp>
      <p:sp>
        <p:nvSpPr>
          <p:cNvPr id="2733" name="Google Shape;2733;p50">
            <a:extLst>
              <a:ext uri="{FF2B5EF4-FFF2-40B4-BE49-F238E27FC236}">
                <a16:creationId xmlns:a16="http://schemas.microsoft.com/office/drawing/2014/main" id="{DAC834C6-C669-90B2-A848-7C0E862F026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04845" y="1555945"/>
            <a:ext cx="5693433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 real-time water level monitoring system.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HC-SR04 ultrasonic sensor and Arduino IoT Cloud.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water levels on a cloud-based dashboard using a Gauge widget. </a:t>
            </a:r>
          </a:p>
        </p:txBody>
      </p:sp>
    </p:spTree>
    <p:extLst>
      <p:ext uri="{BB962C8B-B14F-4D97-AF65-F5344CB8AC3E}">
        <p14:creationId xmlns:p14="http://schemas.microsoft.com/office/powerpoint/2010/main" val="211573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>
          <a:extLst>
            <a:ext uri="{FF2B5EF4-FFF2-40B4-BE49-F238E27FC236}">
              <a16:creationId xmlns:a16="http://schemas.microsoft.com/office/drawing/2014/main" id="{7B21A278-BC63-9FC7-C8F2-6A2DB6FE7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>
            <a:extLst>
              <a:ext uri="{FF2B5EF4-FFF2-40B4-BE49-F238E27FC236}">
                <a16:creationId xmlns:a16="http://schemas.microsoft.com/office/drawing/2014/main" id="{0A6029CC-741D-43BB-678C-60577BCFF5D9}"/>
              </a:ext>
            </a:extLst>
          </p:cNvPr>
          <p:cNvSpPr/>
          <p:nvPr/>
        </p:nvSpPr>
        <p:spPr>
          <a:xfrm>
            <a:off x="3420010" y="3023043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10" name="Google Shape;3010;p53">
            <a:extLst>
              <a:ext uri="{FF2B5EF4-FFF2-40B4-BE49-F238E27FC236}">
                <a16:creationId xmlns:a16="http://schemas.microsoft.com/office/drawing/2014/main" id="{D25F365B-0BDD-E5AB-4C9E-8D2E42797527}"/>
              </a:ext>
            </a:extLst>
          </p:cNvPr>
          <p:cNvSpPr/>
          <p:nvPr/>
        </p:nvSpPr>
        <p:spPr>
          <a:xfrm>
            <a:off x="6053309" y="3023043"/>
            <a:ext cx="2952667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53">
            <a:extLst>
              <a:ext uri="{FF2B5EF4-FFF2-40B4-BE49-F238E27FC236}">
                <a16:creationId xmlns:a16="http://schemas.microsoft.com/office/drawing/2014/main" id="{12755AC8-DBDA-5640-1D9A-4A3A95598764}"/>
              </a:ext>
            </a:extLst>
          </p:cNvPr>
          <p:cNvSpPr/>
          <p:nvPr/>
        </p:nvSpPr>
        <p:spPr>
          <a:xfrm>
            <a:off x="786710" y="3023381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>
            <a:extLst>
              <a:ext uri="{FF2B5EF4-FFF2-40B4-BE49-F238E27FC236}">
                <a16:creationId xmlns:a16="http://schemas.microsoft.com/office/drawing/2014/main" id="{6F4740C7-DBDE-2436-B2D0-380394F6D5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Objective</a:t>
            </a:r>
            <a:endParaRPr dirty="0"/>
          </a:p>
        </p:txBody>
      </p:sp>
      <p:sp>
        <p:nvSpPr>
          <p:cNvPr id="3150" name="Google Shape;3150;p53">
            <a:extLst>
              <a:ext uri="{FF2B5EF4-FFF2-40B4-BE49-F238E27FC236}">
                <a16:creationId xmlns:a16="http://schemas.microsoft.com/office/drawing/2014/main" id="{C36FD2D6-AB16-D772-5B68-A7513EA6F1A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44660" y="3018297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Remote monitoring </a:t>
            </a:r>
          </a:p>
        </p:txBody>
      </p:sp>
      <p:sp>
        <p:nvSpPr>
          <p:cNvPr id="3151" name="Google Shape;3151;p53">
            <a:extLst>
              <a:ext uri="{FF2B5EF4-FFF2-40B4-BE49-F238E27FC236}">
                <a16:creationId xmlns:a16="http://schemas.microsoft.com/office/drawing/2014/main" id="{F8B363DA-9C37-3027-F7FC-5CCC7CC5BFB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644660" y="3319974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via cloud-based dashboard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52" name="Google Shape;3152;p53">
            <a:extLst>
              <a:ext uri="{FF2B5EF4-FFF2-40B4-BE49-F238E27FC236}">
                <a16:creationId xmlns:a16="http://schemas.microsoft.com/office/drawing/2014/main" id="{A01B09AF-E003-6088-020B-AC6C2E74EED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277960" y="301782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Cost-effective</a:t>
            </a:r>
          </a:p>
        </p:txBody>
      </p:sp>
      <p:sp>
        <p:nvSpPr>
          <p:cNvPr id="3153" name="Google Shape;3153;p53">
            <a:extLst>
              <a:ext uri="{FF2B5EF4-FFF2-40B4-BE49-F238E27FC236}">
                <a16:creationId xmlns:a16="http://schemas.microsoft.com/office/drawing/2014/main" id="{8CF318BE-ED5C-1278-53DA-DC2F39431CFD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6118460" y="3318329"/>
            <a:ext cx="2887516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solution for flood-prone and water resource management areas.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54" name="Google Shape;3154;p53">
            <a:extLst>
              <a:ext uri="{FF2B5EF4-FFF2-40B4-BE49-F238E27FC236}">
                <a16:creationId xmlns:a16="http://schemas.microsoft.com/office/drawing/2014/main" id="{0B1FBA27-C4C5-311C-105D-CC23F63D8A33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011360" y="3018302"/>
            <a:ext cx="2473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Real-time data updates</a:t>
            </a:r>
            <a:endParaRPr dirty="0"/>
          </a:p>
        </p:txBody>
      </p:sp>
      <p:sp>
        <p:nvSpPr>
          <p:cNvPr id="3155" name="Google Shape;3155;p53">
            <a:extLst>
              <a:ext uri="{FF2B5EF4-FFF2-40B4-BE49-F238E27FC236}">
                <a16:creationId xmlns:a16="http://schemas.microsoft.com/office/drawing/2014/main" id="{4971E834-C951-1DD4-9098-DBA462A76AA4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011360" y="3319974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Arduino IoT Cloud.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5" name="Google Shape;3501;p61">
            <a:extLst>
              <a:ext uri="{FF2B5EF4-FFF2-40B4-BE49-F238E27FC236}">
                <a16:creationId xmlns:a16="http://schemas.microsoft.com/office/drawing/2014/main" id="{27EC9140-7787-7671-AD78-C7664CF4C112}"/>
              </a:ext>
            </a:extLst>
          </p:cNvPr>
          <p:cNvSpPr/>
          <p:nvPr/>
        </p:nvSpPr>
        <p:spPr>
          <a:xfrm>
            <a:off x="1406792" y="1206314"/>
            <a:ext cx="6330415" cy="143604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502;p61">
            <a:extLst>
              <a:ext uri="{FF2B5EF4-FFF2-40B4-BE49-F238E27FC236}">
                <a16:creationId xmlns:a16="http://schemas.microsoft.com/office/drawing/2014/main" id="{EAD7536B-4A3E-06B2-2041-37D53A04AE3C}"/>
              </a:ext>
            </a:extLst>
          </p:cNvPr>
          <p:cNvSpPr/>
          <p:nvPr/>
        </p:nvSpPr>
        <p:spPr>
          <a:xfrm>
            <a:off x="1835550" y="1299109"/>
            <a:ext cx="5454660" cy="12634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Goal:</a:t>
            </a:r>
            <a:r>
              <a:rPr lang="en-US" sz="1800" dirty="0"/>
              <a:t> Build an affordable and efficient water level monitoring system.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18755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455601" y="539067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455601" y="3047550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589917" y="356616"/>
            <a:ext cx="2932207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Components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388162" y="678726"/>
            <a:ext cx="3200486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HC-SR04 Ultrasonic Sensor: Measures distance to the water surface.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Arduino Board: Processes sensor data and connects to the IoT Cloud.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Internet Module (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WiFi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/Ethernet): Transmits data to the cloud. </a:t>
            </a: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388162" y="39526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Hardware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388162" y="2907619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Software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388162" y="3191083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Arduino IDE for programming.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Arduino IoT Cloud for dashboard and data visualization. </a:t>
            </a: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37770" y="68787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537770" y="320022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6" name="Google Shape;4506;p64">
            <a:extLst>
              <a:ext uri="{FF2B5EF4-FFF2-40B4-BE49-F238E27FC236}">
                <a16:creationId xmlns:a16="http://schemas.microsoft.com/office/drawing/2014/main" id="{EDCEBC4B-3D3A-C752-FCAB-A6287D58D149}"/>
              </a:ext>
            </a:extLst>
          </p:cNvPr>
          <p:cNvGrpSpPr/>
          <p:nvPr/>
        </p:nvGrpSpPr>
        <p:grpSpPr>
          <a:xfrm>
            <a:off x="5140740" y="1273707"/>
            <a:ext cx="2729138" cy="3325283"/>
            <a:chOff x="556125" y="238075"/>
            <a:chExt cx="6466175" cy="5235125"/>
          </a:xfrm>
        </p:grpSpPr>
        <p:sp>
          <p:nvSpPr>
            <p:cNvPr id="17" name="Google Shape;4507;p64">
              <a:extLst>
                <a:ext uri="{FF2B5EF4-FFF2-40B4-BE49-F238E27FC236}">
                  <a16:creationId xmlns:a16="http://schemas.microsoft.com/office/drawing/2014/main" id="{D2F43707-FCB2-0210-269D-859E7DBE0BA2}"/>
                </a:ext>
              </a:extLst>
            </p:cNvPr>
            <p:cNvSpPr/>
            <p:nvPr/>
          </p:nvSpPr>
          <p:spPr>
            <a:xfrm>
              <a:off x="966475" y="238075"/>
              <a:ext cx="5595525" cy="3934875"/>
            </a:xfrm>
            <a:custGeom>
              <a:avLst/>
              <a:gdLst/>
              <a:ahLst/>
              <a:cxnLst/>
              <a:rect l="l" t="t" r="r" b="b"/>
              <a:pathLst>
                <a:path w="223821" h="157395" extrusionOk="0">
                  <a:moveTo>
                    <a:pt x="129272" y="1"/>
                  </a:moveTo>
                  <a:cubicBezTo>
                    <a:pt x="113376" y="1"/>
                    <a:pt x="101060" y="6804"/>
                    <a:pt x="89618" y="15862"/>
                  </a:cubicBezTo>
                  <a:cubicBezTo>
                    <a:pt x="79562" y="23811"/>
                    <a:pt x="68655" y="31205"/>
                    <a:pt x="55605" y="34570"/>
                  </a:cubicBezTo>
                  <a:cubicBezTo>
                    <a:pt x="42665" y="37897"/>
                    <a:pt x="29688" y="39930"/>
                    <a:pt x="21037" y="50208"/>
                  </a:cubicBezTo>
                  <a:cubicBezTo>
                    <a:pt x="1" y="75237"/>
                    <a:pt x="2071" y="110951"/>
                    <a:pt x="32498" y="130287"/>
                  </a:cubicBezTo>
                  <a:cubicBezTo>
                    <a:pt x="61552" y="148815"/>
                    <a:pt x="113119" y="157395"/>
                    <a:pt x="136916" y="157395"/>
                  </a:cubicBezTo>
                  <a:cubicBezTo>
                    <a:pt x="139948" y="157395"/>
                    <a:pt x="142530" y="157255"/>
                    <a:pt x="144556" y="156980"/>
                  </a:cubicBezTo>
                  <a:cubicBezTo>
                    <a:pt x="144556" y="156980"/>
                    <a:pt x="146598" y="157363"/>
                    <a:pt x="150067" y="157363"/>
                  </a:cubicBezTo>
                  <a:cubicBezTo>
                    <a:pt x="158698" y="157363"/>
                    <a:pt x="176162" y="154992"/>
                    <a:pt x="192987" y="138457"/>
                  </a:cubicBezTo>
                  <a:cubicBezTo>
                    <a:pt x="216612" y="115277"/>
                    <a:pt x="223821" y="72871"/>
                    <a:pt x="208589" y="44552"/>
                  </a:cubicBezTo>
                  <a:cubicBezTo>
                    <a:pt x="193357" y="16232"/>
                    <a:pt x="162635" y="298"/>
                    <a:pt x="129657" y="2"/>
                  </a:cubicBezTo>
                  <a:cubicBezTo>
                    <a:pt x="129528" y="1"/>
                    <a:pt x="129400" y="1"/>
                    <a:pt x="129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08;p64">
              <a:extLst>
                <a:ext uri="{FF2B5EF4-FFF2-40B4-BE49-F238E27FC236}">
                  <a16:creationId xmlns:a16="http://schemas.microsoft.com/office/drawing/2014/main" id="{5D0CB0D4-EBAC-32AE-9ACD-082A09E2A379}"/>
                </a:ext>
              </a:extLst>
            </p:cNvPr>
            <p:cNvSpPr/>
            <p:nvPr/>
          </p:nvSpPr>
          <p:spPr>
            <a:xfrm>
              <a:off x="1144875" y="238125"/>
              <a:ext cx="5235975" cy="3934625"/>
            </a:xfrm>
            <a:custGeom>
              <a:avLst/>
              <a:gdLst/>
              <a:ahLst/>
              <a:cxnLst/>
              <a:rect l="l" t="t" r="r" b="b"/>
              <a:pathLst>
                <a:path w="209439" h="157385" extrusionOk="0">
                  <a:moveTo>
                    <a:pt x="122040" y="0"/>
                  </a:moveTo>
                  <a:cubicBezTo>
                    <a:pt x="106180" y="0"/>
                    <a:pt x="93906" y="6840"/>
                    <a:pt x="82482" y="15860"/>
                  </a:cubicBezTo>
                  <a:cubicBezTo>
                    <a:pt x="72426" y="23809"/>
                    <a:pt x="61519" y="31203"/>
                    <a:pt x="48469" y="34568"/>
                  </a:cubicBezTo>
                  <a:cubicBezTo>
                    <a:pt x="35529" y="37895"/>
                    <a:pt x="22552" y="39928"/>
                    <a:pt x="13901" y="50206"/>
                  </a:cubicBezTo>
                  <a:cubicBezTo>
                    <a:pt x="4770" y="61076"/>
                    <a:pt x="0" y="73941"/>
                    <a:pt x="0" y="86622"/>
                  </a:cubicBezTo>
                  <a:cubicBezTo>
                    <a:pt x="0" y="103148"/>
                    <a:pt x="8134" y="119341"/>
                    <a:pt x="25362" y="130285"/>
                  </a:cubicBezTo>
                  <a:cubicBezTo>
                    <a:pt x="54421" y="148807"/>
                    <a:pt x="105921" y="157384"/>
                    <a:pt x="129730" y="157384"/>
                  </a:cubicBezTo>
                  <a:cubicBezTo>
                    <a:pt x="132799" y="157384"/>
                    <a:pt x="135387" y="157236"/>
                    <a:pt x="137420" y="156978"/>
                  </a:cubicBezTo>
                  <a:cubicBezTo>
                    <a:pt x="137420" y="156978"/>
                    <a:pt x="139453" y="157347"/>
                    <a:pt x="142929" y="157347"/>
                  </a:cubicBezTo>
                  <a:cubicBezTo>
                    <a:pt x="151580" y="157347"/>
                    <a:pt x="169030" y="154981"/>
                    <a:pt x="185851" y="138455"/>
                  </a:cubicBezTo>
                  <a:cubicBezTo>
                    <a:pt x="201046" y="123556"/>
                    <a:pt x="209439" y="100671"/>
                    <a:pt x="209439" y="78674"/>
                  </a:cubicBezTo>
                  <a:cubicBezTo>
                    <a:pt x="209439" y="66510"/>
                    <a:pt x="206888" y="54643"/>
                    <a:pt x="201453" y="44550"/>
                  </a:cubicBezTo>
                  <a:cubicBezTo>
                    <a:pt x="186221" y="16230"/>
                    <a:pt x="155499" y="296"/>
                    <a:pt x="122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09;p64">
              <a:extLst>
                <a:ext uri="{FF2B5EF4-FFF2-40B4-BE49-F238E27FC236}">
                  <a16:creationId xmlns:a16="http://schemas.microsoft.com/office/drawing/2014/main" id="{F4A2B15A-D80D-25F7-5EE0-7EAC04C9410A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10;p64">
              <a:extLst>
                <a:ext uri="{FF2B5EF4-FFF2-40B4-BE49-F238E27FC236}">
                  <a16:creationId xmlns:a16="http://schemas.microsoft.com/office/drawing/2014/main" id="{419D7351-CAA2-D8F2-DF05-CDF280397787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11;p64">
              <a:extLst>
                <a:ext uri="{FF2B5EF4-FFF2-40B4-BE49-F238E27FC236}">
                  <a16:creationId xmlns:a16="http://schemas.microsoft.com/office/drawing/2014/main" id="{47A13C46-398E-7C72-383E-3A551F5D747B}"/>
                </a:ext>
              </a:extLst>
            </p:cNvPr>
            <p:cNvSpPr/>
            <p:nvPr/>
          </p:nvSpPr>
          <p:spPr>
            <a:xfrm>
              <a:off x="2061750" y="1360175"/>
              <a:ext cx="3403150" cy="1928050"/>
            </a:xfrm>
            <a:custGeom>
              <a:avLst/>
              <a:gdLst/>
              <a:ahLst/>
              <a:cxnLst/>
              <a:rect l="l" t="t" r="r" b="b"/>
              <a:pathLst>
                <a:path w="136126" h="77122" extrusionOk="0">
                  <a:moveTo>
                    <a:pt x="68063" y="0"/>
                  </a:moveTo>
                  <a:cubicBezTo>
                    <a:pt x="30464" y="0"/>
                    <a:pt x="0" y="30501"/>
                    <a:pt x="0" y="68101"/>
                  </a:cubicBezTo>
                  <a:cubicBezTo>
                    <a:pt x="0" y="71132"/>
                    <a:pt x="185" y="74164"/>
                    <a:pt x="592" y="77121"/>
                  </a:cubicBezTo>
                  <a:lnTo>
                    <a:pt x="135534" y="77121"/>
                  </a:lnTo>
                  <a:cubicBezTo>
                    <a:pt x="135904" y="74164"/>
                    <a:pt x="136126" y="71132"/>
                    <a:pt x="136126" y="68101"/>
                  </a:cubicBezTo>
                  <a:cubicBezTo>
                    <a:pt x="136126" y="30501"/>
                    <a:pt x="105662" y="0"/>
                    <a:pt x="68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12;p64">
              <a:extLst>
                <a:ext uri="{FF2B5EF4-FFF2-40B4-BE49-F238E27FC236}">
                  <a16:creationId xmlns:a16="http://schemas.microsoft.com/office/drawing/2014/main" id="{C5C81DAD-5863-5654-BFEB-791168617A75}"/>
                </a:ext>
              </a:extLst>
            </p:cNvPr>
            <p:cNvSpPr/>
            <p:nvPr/>
          </p:nvSpPr>
          <p:spPr>
            <a:xfrm>
              <a:off x="2053425" y="1352775"/>
              <a:ext cx="3418875" cy="1942850"/>
            </a:xfrm>
            <a:custGeom>
              <a:avLst/>
              <a:gdLst/>
              <a:ahLst/>
              <a:cxnLst/>
              <a:rect l="l" t="t" r="r" b="b"/>
              <a:pathLst>
                <a:path w="136755" h="77714" extrusionOk="0">
                  <a:moveTo>
                    <a:pt x="68396" y="629"/>
                  </a:moveTo>
                  <a:cubicBezTo>
                    <a:pt x="87103" y="629"/>
                    <a:pt x="104036" y="8208"/>
                    <a:pt x="116310" y="20482"/>
                  </a:cubicBezTo>
                  <a:cubicBezTo>
                    <a:pt x="128584" y="32720"/>
                    <a:pt x="136163" y="49652"/>
                    <a:pt x="136163" y="68397"/>
                  </a:cubicBezTo>
                  <a:cubicBezTo>
                    <a:pt x="136163" y="71327"/>
                    <a:pt x="135956" y="74223"/>
                    <a:pt x="135608" y="77085"/>
                  </a:cubicBezTo>
                  <a:lnTo>
                    <a:pt x="1184" y="77085"/>
                  </a:lnTo>
                  <a:cubicBezTo>
                    <a:pt x="836" y="74223"/>
                    <a:pt x="629" y="71327"/>
                    <a:pt x="629" y="68397"/>
                  </a:cubicBezTo>
                  <a:cubicBezTo>
                    <a:pt x="629" y="49652"/>
                    <a:pt x="8208" y="32720"/>
                    <a:pt x="20482" y="20482"/>
                  </a:cubicBezTo>
                  <a:cubicBezTo>
                    <a:pt x="32756" y="8208"/>
                    <a:pt x="49689" y="629"/>
                    <a:pt x="68396" y="629"/>
                  </a:cubicBezTo>
                  <a:close/>
                  <a:moveTo>
                    <a:pt x="68396" y="1"/>
                  </a:moveTo>
                  <a:cubicBezTo>
                    <a:pt x="30612" y="1"/>
                    <a:pt x="0" y="30612"/>
                    <a:pt x="0" y="68397"/>
                  </a:cubicBezTo>
                  <a:cubicBezTo>
                    <a:pt x="0" y="71465"/>
                    <a:pt x="222" y="74497"/>
                    <a:pt x="629" y="77454"/>
                  </a:cubicBezTo>
                  <a:cubicBezTo>
                    <a:pt x="629" y="77602"/>
                    <a:pt x="777" y="77713"/>
                    <a:pt x="925" y="77713"/>
                  </a:cubicBezTo>
                  <a:lnTo>
                    <a:pt x="135867" y="77713"/>
                  </a:lnTo>
                  <a:cubicBezTo>
                    <a:pt x="136015" y="77713"/>
                    <a:pt x="136163" y="77602"/>
                    <a:pt x="136163" y="77454"/>
                  </a:cubicBezTo>
                  <a:cubicBezTo>
                    <a:pt x="136570" y="74497"/>
                    <a:pt x="136755" y="71465"/>
                    <a:pt x="136755" y="68397"/>
                  </a:cubicBezTo>
                  <a:cubicBezTo>
                    <a:pt x="136755" y="30612"/>
                    <a:pt x="106143" y="1"/>
                    <a:pt x="68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13;p64">
              <a:extLst>
                <a:ext uri="{FF2B5EF4-FFF2-40B4-BE49-F238E27FC236}">
                  <a16:creationId xmlns:a16="http://schemas.microsoft.com/office/drawing/2014/main" id="{F9C9384E-ED74-82B3-26C8-32161003A8D9}"/>
                </a:ext>
              </a:extLst>
            </p:cNvPr>
            <p:cNvSpPr/>
            <p:nvPr/>
          </p:nvSpPr>
          <p:spPr>
            <a:xfrm>
              <a:off x="2028475" y="3650500"/>
              <a:ext cx="3505750" cy="644250"/>
            </a:xfrm>
            <a:custGeom>
              <a:avLst/>
              <a:gdLst/>
              <a:ahLst/>
              <a:cxnLst/>
              <a:rect l="l" t="t" r="r" b="b"/>
              <a:pathLst>
                <a:path w="140230" h="25770" extrusionOk="0">
                  <a:moveTo>
                    <a:pt x="0" y="1"/>
                  </a:moveTo>
                  <a:lnTo>
                    <a:pt x="0" y="25769"/>
                  </a:lnTo>
                  <a:lnTo>
                    <a:pt x="140230" y="25769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14;p64">
              <a:extLst>
                <a:ext uri="{FF2B5EF4-FFF2-40B4-BE49-F238E27FC236}">
                  <a16:creationId xmlns:a16="http://schemas.microsoft.com/office/drawing/2014/main" id="{B3ACD988-BDBD-1DFE-997A-054267586E2B}"/>
                </a:ext>
              </a:extLst>
            </p:cNvPr>
            <p:cNvSpPr/>
            <p:nvPr/>
          </p:nvSpPr>
          <p:spPr>
            <a:xfrm>
              <a:off x="2021075" y="3643125"/>
              <a:ext cx="3521475" cy="659025"/>
            </a:xfrm>
            <a:custGeom>
              <a:avLst/>
              <a:gdLst/>
              <a:ahLst/>
              <a:cxnLst/>
              <a:rect l="l" t="t" r="r" b="b"/>
              <a:pathLst>
                <a:path w="140859" h="26361" extrusionOk="0">
                  <a:moveTo>
                    <a:pt x="140230" y="629"/>
                  </a:moveTo>
                  <a:lnTo>
                    <a:pt x="140230" y="25732"/>
                  </a:lnTo>
                  <a:lnTo>
                    <a:pt x="592" y="2573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26064"/>
                  </a:lnTo>
                  <a:cubicBezTo>
                    <a:pt x="0" y="26138"/>
                    <a:pt x="37" y="26212"/>
                    <a:pt x="74" y="26286"/>
                  </a:cubicBezTo>
                  <a:cubicBezTo>
                    <a:pt x="148" y="26323"/>
                    <a:pt x="222" y="26360"/>
                    <a:pt x="296" y="26360"/>
                  </a:cubicBezTo>
                  <a:lnTo>
                    <a:pt x="140526" y="26360"/>
                  </a:lnTo>
                  <a:cubicBezTo>
                    <a:pt x="140637" y="26360"/>
                    <a:pt x="140711" y="26323"/>
                    <a:pt x="140747" y="26286"/>
                  </a:cubicBezTo>
                  <a:cubicBezTo>
                    <a:pt x="140821" y="26212"/>
                    <a:pt x="140858" y="26138"/>
                    <a:pt x="140858" y="26064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15;p64">
              <a:extLst>
                <a:ext uri="{FF2B5EF4-FFF2-40B4-BE49-F238E27FC236}">
                  <a16:creationId xmlns:a16="http://schemas.microsoft.com/office/drawing/2014/main" id="{37FA4475-3089-F3E6-2DFC-C8B850436076}"/>
                </a:ext>
              </a:extLst>
            </p:cNvPr>
            <p:cNvSpPr/>
            <p:nvPr/>
          </p:nvSpPr>
          <p:spPr>
            <a:xfrm>
              <a:off x="3464775" y="920225"/>
              <a:ext cx="596175" cy="1592525"/>
            </a:xfrm>
            <a:custGeom>
              <a:avLst/>
              <a:gdLst/>
              <a:ahLst/>
              <a:cxnLst/>
              <a:rect l="l" t="t" r="r" b="b"/>
              <a:pathLst>
                <a:path w="23847" h="63701" extrusionOk="0">
                  <a:moveTo>
                    <a:pt x="0" y="0"/>
                  </a:moveTo>
                  <a:lnTo>
                    <a:pt x="0" y="63701"/>
                  </a:lnTo>
                  <a:lnTo>
                    <a:pt x="23847" y="63701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16;p64">
              <a:extLst>
                <a:ext uri="{FF2B5EF4-FFF2-40B4-BE49-F238E27FC236}">
                  <a16:creationId xmlns:a16="http://schemas.microsoft.com/office/drawing/2014/main" id="{02497BD2-1646-FE38-69B7-659C002B915A}"/>
                </a:ext>
              </a:extLst>
            </p:cNvPr>
            <p:cNvSpPr/>
            <p:nvPr/>
          </p:nvSpPr>
          <p:spPr>
            <a:xfrm>
              <a:off x="3457375" y="912825"/>
              <a:ext cx="611900" cy="1607325"/>
            </a:xfrm>
            <a:custGeom>
              <a:avLst/>
              <a:gdLst/>
              <a:ahLst/>
              <a:cxnLst/>
              <a:rect l="l" t="t" r="r" b="b"/>
              <a:pathLst>
                <a:path w="24476" h="64293" extrusionOk="0">
                  <a:moveTo>
                    <a:pt x="23847" y="592"/>
                  </a:moveTo>
                  <a:lnTo>
                    <a:pt x="23847" y="63664"/>
                  </a:lnTo>
                  <a:lnTo>
                    <a:pt x="629" y="6366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63997"/>
                  </a:lnTo>
                  <a:cubicBezTo>
                    <a:pt x="1" y="64071"/>
                    <a:pt x="38" y="64145"/>
                    <a:pt x="75" y="64219"/>
                  </a:cubicBezTo>
                  <a:cubicBezTo>
                    <a:pt x="149" y="64256"/>
                    <a:pt x="223" y="64293"/>
                    <a:pt x="296" y="64293"/>
                  </a:cubicBezTo>
                  <a:lnTo>
                    <a:pt x="24143" y="64293"/>
                  </a:lnTo>
                  <a:cubicBezTo>
                    <a:pt x="24253" y="64293"/>
                    <a:pt x="24327" y="64256"/>
                    <a:pt x="24364" y="64219"/>
                  </a:cubicBezTo>
                  <a:cubicBezTo>
                    <a:pt x="24438" y="64145"/>
                    <a:pt x="24475" y="64071"/>
                    <a:pt x="24475" y="63997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17;p64">
              <a:extLst>
                <a:ext uri="{FF2B5EF4-FFF2-40B4-BE49-F238E27FC236}">
                  <a16:creationId xmlns:a16="http://schemas.microsoft.com/office/drawing/2014/main" id="{3AC78845-0858-A51D-949F-902A4E506FEB}"/>
                </a:ext>
              </a:extLst>
            </p:cNvPr>
            <p:cNvSpPr/>
            <p:nvPr/>
          </p:nvSpPr>
          <p:spPr>
            <a:xfrm>
              <a:off x="3464775" y="920225"/>
              <a:ext cx="596175" cy="1349450"/>
            </a:xfrm>
            <a:custGeom>
              <a:avLst/>
              <a:gdLst/>
              <a:ahLst/>
              <a:cxnLst/>
              <a:rect l="l" t="t" r="r" b="b"/>
              <a:pathLst>
                <a:path w="23847" h="53978" extrusionOk="0">
                  <a:moveTo>
                    <a:pt x="0" y="0"/>
                  </a:moveTo>
                  <a:lnTo>
                    <a:pt x="0" y="53978"/>
                  </a:lnTo>
                  <a:lnTo>
                    <a:pt x="23847" y="53978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18;p64">
              <a:extLst>
                <a:ext uri="{FF2B5EF4-FFF2-40B4-BE49-F238E27FC236}">
                  <a16:creationId xmlns:a16="http://schemas.microsoft.com/office/drawing/2014/main" id="{44A7A3C4-80BF-E872-0816-104A93BCA670}"/>
                </a:ext>
              </a:extLst>
            </p:cNvPr>
            <p:cNvSpPr/>
            <p:nvPr/>
          </p:nvSpPr>
          <p:spPr>
            <a:xfrm>
              <a:off x="3457375" y="912825"/>
              <a:ext cx="611900" cy="1365175"/>
            </a:xfrm>
            <a:custGeom>
              <a:avLst/>
              <a:gdLst/>
              <a:ahLst/>
              <a:cxnLst/>
              <a:rect l="l" t="t" r="r" b="b"/>
              <a:pathLst>
                <a:path w="24476" h="54607" extrusionOk="0">
                  <a:moveTo>
                    <a:pt x="23847" y="592"/>
                  </a:moveTo>
                  <a:lnTo>
                    <a:pt x="23847" y="53978"/>
                  </a:lnTo>
                  <a:lnTo>
                    <a:pt x="629" y="53978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54274"/>
                  </a:lnTo>
                  <a:cubicBezTo>
                    <a:pt x="1" y="54385"/>
                    <a:pt x="38" y="54458"/>
                    <a:pt x="75" y="54495"/>
                  </a:cubicBezTo>
                  <a:cubicBezTo>
                    <a:pt x="149" y="54569"/>
                    <a:pt x="223" y="54606"/>
                    <a:pt x="296" y="54606"/>
                  </a:cubicBezTo>
                  <a:lnTo>
                    <a:pt x="24143" y="54606"/>
                  </a:lnTo>
                  <a:cubicBezTo>
                    <a:pt x="24253" y="54606"/>
                    <a:pt x="24327" y="54569"/>
                    <a:pt x="24364" y="54495"/>
                  </a:cubicBezTo>
                  <a:cubicBezTo>
                    <a:pt x="24438" y="54458"/>
                    <a:pt x="24475" y="54385"/>
                    <a:pt x="24475" y="54274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19;p64">
              <a:extLst>
                <a:ext uri="{FF2B5EF4-FFF2-40B4-BE49-F238E27FC236}">
                  <a16:creationId xmlns:a16="http://schemas.microsoft.com/office/drawing/2014/main" id="{96C52B9A-217C-BDE5-66F2-94C913CE5696}"/>
                </a:ext>
              </a:extLst>
            </p:cNvPr>
            <p:cNvSpPr/>
            <p:nvPr/>
          </p:nvSpPr>
          <p:spPr>
            <a:xfrm>
              <a:off x="2712425" y="920225"/>
              <a:ext cx="2101800" cy="1269975"/>
            </a:xfrm>
            <a:custGeom>
              <a:avLst/>
              <a:gdLst/>
              <a:ahLst/>
              <a:cxnLst/>
              <a:rect l="l" t="t" r="r" b="b"/>
              <a:pathLst>
                <a:path w="84072" h="50799" extrusionOk="0">
                  <a:moveTo>
                    <a:pt x="0" y="0"/>
                  </a:moveTo>
                  <a:lnTo>
                    <a:pt x="0" y="44365"/>
                  </a:lnTo>
                  <a:cubicBezTo>
                    <a:pt x="0" y="47914"/>
                    <a:pt x="2884" y="50798"/>
                    <a:pt x="6433" y="50798"/>
                  </a:cubicBezTo>
                  <a:lnTo>
                    <a:pt x="77639" y="50798"/>
                  </a:lnTo>
                  <a:cubicBezTo>
                    <a:pt x="81188" y="50798"/>
                    <a:pt x="84072" y="47914"/>
                    <a:pt x="84072" y="44365"/>
                  </a:cubicBezTo>
                  <a:lnTo>
                    <a:pt x="84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520;p64">
              <a:extLst>
                <a:ext uri="{FF2B5EF4-FFF2-40B4-BE49-F238E27FC236}">
                  <a16:creationId xmlns:a16="http://schemas.microsoft.com/office/drawing/2014/main" id="{7F9ECDD4-101B-7A66-702B-ACF1D90F4140}"/>
                </a:ext>
              </a:extLst>
            </p:cNvPr>
            <p:cNvSpPr/>
            <p:nvPr/>
          </p:nvSpPr>
          <p:spPr>
            <a:xfrm>
              <a:off x="2705025" y="912825"/>
              <a:ext cx="2116600" cy="1284750"/>
            </a:xfrm>
            <a:custGeom>
              <a:avLst/>
              <a:gdLst/>
              <a:ahLst/>
              <a:cxnLst/>
              <a:rect l="l" t="t" r="r" b="b"/>
              <a:pathLst>
                <a:path w="84664" h="51390" extrusionOk="0">
                  <a:moveTo>
                    <a:pt x="84072" y="592"/>
                  </a:moveTo>
                  <a:lnTo>
                    <a:pt x="84072" y="44661"/>
                  </a:lnTo>
                  <a:cubicBezTo>
                    <a:pt x="84072" y="46362"/>
                    <a:pt x="83369" y="47878"/>
                    <a:pt x="82260" y="48987"/>
                  </a:cubicBezTo>
                  <a:cubicBezTo>
                    <a:pt x="81151" y="50096"/>
                    <a:pt x="79635" y="50761"/>
                    <a:pt x="77935" y="50761"/>
                  </a:cubicBezTo>
                  <a:lnTo>
                    <a:pt x="6729" y="50761"/>
                  </a:lnTo>
                  <a:cubicBezTo>
                    <a:pt x="5029" y="50761"/>
                    <a:pt x="3513" y="50096"/>
                    <a:pt x="2404" y="48987"/>
                  </a:cubicBezTo>
                  <a:cubicBezTo>
                    <a:pt x="1295" y="47878"/>
                    <a:pt x="592" y="46362"/>
                    <a:pt x="592" y="44661"/>
                  </a:cubicBez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12" y="38"/>
                    <a:pt x="75" y="75"/>
                  </a:cubicBezTo>
                  <a:cubicBezTo>
                    <a:pt x="1" y="149"/>
                    <a:pt x="1" y="222"/>
                    <a:pt x="1" y="296"/>
                  </a:cubicBezTo>
                  <a:lnTo>
                    <a:pt x="1" y="44661"/>
                  </a:lnTo>
                  <a:cubicBezTo>
                    <a:pt x="1" y="48358"/>
                    <a:pt x="2995" y="51390"/>
                    <a:pt x="6729" y="51390"/>
                  </a:cubicBezTo>
                  <a:lnTo>
                    <a:pt x="77935" y="51390"/>
                  </a:lnTo>
                  <a:cubicBezTo>
                    <a:pt x="81669" y="51390"/>
                    <a:pt x="84663" y="48358"/>
                    <a:pt x="84663" y="44661"/>
                  </a:cubicBezTo>
                  <a:lnTo>
                    <a:pt x="84663" y="296"/>
                  </a:lnTo>
                  <a:cubicBezTo>
                    <a:pt x="84663" y="222"/>
                    <a:pt x="84626" y="149"/>
                    <a:pt x="84589" y="75"/>
                  </a:cubicBezTo>
                  <a:cubicBezTo>
                    <a:pt x="84515" y="38"/>
                    <a:pt x="84441" y="1"/>
                    <a:pt x="8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521;p64">
              <a:extLst>
                <a:ext uri="{FF2B5EF4-FFF2-40B4-BE49-F238E27FC236}">
                  <a16:creationId xmlns:a16="http://schemas.microsoft.com/office/drawing/2014/main" id="{BE353D35-9572-FCE0-6491-C6C688FBAE2C}"/>
                </a:ext>
              </a:extLst>
            </p:cNvPr>
            <p:cNvSpPr/>
            <p:nvPr/>
          </p:nvSpPr>
          <p:spPr>
            <a:xfrm>
              <a:off x="2535900" y="774200"/>
              <a:ext cx="2453925" cy="1269025"/>
            </a:xfrm>
            <a:custGeom>
              <a:avLst/>
              <a:gdLst/>
              <a:ahLst/>
              <a:cxnLst/>
              <a:rect l="l" t="t" r="r" b="b"/>
              <a:pathLst>
                <a:path w="98157" h="50761" extrusionOk="0">
                  <a:moveTo>
                    <a:pt x="3327" y="0"/>
                  </a:moveTo>
                  <a:cubicBezTo>
                    <a:pt x="1516" y="0"/>
                    <a:pt x="0" y="1479"/>
                    <a:pt x="0" y="3290"/>
                  </a:cubicBezTo>
                  <a:lnTo>
                    <a:pt x="0" y="47433"/>
                  </a:lnTo>
                  <a:cubicBezTo>
                    <a:pt x="0" y="49282"/>
                    <a:pt x="1516" y="50761"/>
                    <a:pt x="3327" y="50761"/>
                  </a:cubicBezTo>
                  <a:lnTo>
                    <a:pt x="94867" y="50761"/>
                  </a:lnTo>
                  <a:cubicBezTo>
                    <a:pt x="96678" y="50761"/>
                    <a:pt x="98157" y="49282"/>
                    <a:pt x="98157" y="47433"/>
                  </a:cubicBezTo>
                  <a:lnTo>
                    <a:pt x="98157" y="3290"/>
                  </a:lnTo>
                  <a:cubicBezTo>
                    <a:pt x="98157" y="1479"/>
                    <a:pt x="96678" y="0"/>
                    <a:pt x="94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522;p64">
              <a:extLst>
                <a:ext uri="{FF2B5EF4-FFF2-40B4-BE49-F238E27FC236}">
                  <a16:creationId xmlns:a16="http://schemas.microsoft.com/office/drawing/2014/main" id="{F2288957-E1C8-2EA0-7BB5-82D09C23EA30}"/>
                </a:ext>
              </a:extLst>
            </p:cNvPr>
            <p:cNvSpPr/>
            <p:nvPr/>
          </p:nvSpPr>
          <p:spPr>
            <a:xfrm>
              <a:off x="2528500" y="765875"/>
              <a:ext cx="2469650" cy="1284750"/>
            </a:xfrm>
            <a:custGeom>
              <a:avLst/>
              <a:gdLst/>
              <a:ahLst/>
              <a:cxnLst/>
              <a:rect l="l" t="t" r="r" b="b"/>
              <a:pathLst>
                <a:path w="98786" h="51390" extrusionOk="0">
                  <a:moveTo>
                    <a:pt x="95163" y="629"/>
                  </a:moveTo>
                  <a:cubicBezTo>
                    <a:pt x="95976" y="629"/>
                    <a:pt x="96715" y="962"/>
                    <a:pt x="97270" y="1516"/>
                  </a:cubicBezTo>
                  <a:cubicBezTo>
                    <a:pt x="97824" y="2034"/>
                    <a:pt x="98157" y="2810"/>
                    <a:pt x="98157" y="3623"/>
                  </a:cubicBezTo>
                  <a:lnTo>
                    <a:pt x="98157" y="47766"/>
                  </a:lnTo>
                  <a:cubicBezTo>
                    <a:pt x="98157" y="48617"/>
                    <a:pt x="97824" y="49356"/>
                    <a:pt x="97270" y="49911"/>
                  </a:cubicBezTo>
                  <a:cubicBezTo>
                    <a:pt x="96715" y="50428"/>
                    <a:pt x="95976" y="50798"/>
                    <a:pt x="95163" y="50798"/>
                  </a:cubicBezTo>
                  <a:lnTo>
                    <a:pt x="3623" y="50798"/>
                  </a:lnTo>
                  <a:cubicBezTo>
                    <a:pt x="2810" y="50798"/>
                    <a:pt x="2034" y="50428"/>
                    <a:pt x="1516" y="49911"/>
                  </a:cubicBezTo>
                  <a:cubicBezTo>
                    <a:pt x="962" y="49356"/>
                    <a:pt x="629" y="48617"/>
                    <a:pt x="629" y="47766"/>
                  </a:cubicBezTo>
                  <a:lnTo>
                    <a:pt x="629" y="3623"/>
                  </a:lnTo>
                  <a:cubicBezTo>
                    <a:pt x="629" y="2810"/>
                    <a:pt x="962" y="2034"/>
                    <a:pt x="1516" y="1516"/>
                  </a:cubicBezTo>
                  <a:cubicBezTo>
                    <a:pt x="2034" y="962"/>
                    <a:pt x="2810" y="629"/>
                    <a:pt x="3623" y="629"/>
                  </a:cubicBezTo>
                  <a:close/>
                  <a:moveTo>
                    <a:pt x="3623" y="0"/>
                  </a:moveTo>
                  <a:cubicBezTo>
                    <a:pt x="1627" y="0"/>
                    <a:pt x="0" y="1627"/>
                    <a:pt x="0" y="3623"/>
                  </a:cubicBezTo>
                  <a:lnTo>
                    <a:pt x="0" y="47766"/>
                  </a:lnTo>
                  <a:cubicBezTo>
                    <a:pt x="0" y="49763"/>
                    <a:pt x="1627" y="51390"/>
                    <a:pt x="3623" y="51390"/>
                  </a:cubicBezTo>
                  <a:lnTo>
                    <a:pt x="95163" y="51390"/>
                  </a:lnTo>
                  <a:cubicBezTo>
                    <a:pt x="97159" y="51390"/>
                    <a:pt x="98786" y="49763"/>
                    <a:pt x="98786" y="47766"/>
                  </a:cubicBezTo>
                  <a:lnTo>
                    <a:pt x="98786" y="3623"/>
                  </a:lnTo>
                  <a:cubicBezTo>
                    <a:pt x="98786" y="1627"/>
                    <a:pt x="97159" y="0"/>
                    <a:pt x="95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523;p64">
              <a:extLst>
                <a:ext uri="{FF2B5EF4-FFF2-40B4-BE49-F238E27FC236}">
                  <a16:creationId xmlns:a16="http://schemas.microsoft.com/office/drawing/2014/main" id="{8111C9F3-98B0-D9E0-8E3C-DC844BBC5EAF}"/>
                </a:ext>
              </a:extLst>
            </p:cNvPr>
            <p:cNvSpPr/>
            <p:nvPr/>
          </p:nvSpPr>
          <p:spPr>
            <a:xfrm>
              <a:off x="2673600" y="862000"/>
              <a:ext cx="2179450" cy="1093425"/>
            </a:xfrm>
            <a:custGeom>
              <a:avLst/>
              <a:gdLst/>
              <a:ahLst/>
              <a:cxnLst/>
              <a:rect l="l" t="t" r="r" b="b"/>
              <a:pathLst>
                <a:path w="87178" h="43737" extrusionOk="0">
                  <a:moveTo>
                    <a:pt x="2552" y="0"/>
                  </a:moveTo>
                  <a:cubicBezTo>
                    <a:pt x="1147" y="0"/>
                    <a:pt x="1" y="1146"/>
                    <a:pt x="1" y="2588"/>
                  </a:cubicBezTo>
                  <a:lnTo>
                    <a:pt x="1" y="41149"/>
                  </a:lnTo>
                  <a:cubicBezTo>
                    <a:pt x="1" y="42554"/>
                    <a:pt x="1147" y="43737"/>
                    <a:pt x="2552" y="43737"/>
                  </a:cubicBezTo>
                  <a:lnTo>
                    <a:pt x="84589" y="43737"/>
                  </a:lnTo>
                  <a:cubicBezTo>
                    <a:pt x="86031" y="43737"/>
                    <a:pt x="87177" y="42554"/>
                    <a:pt x="87177" y="41149"/>
                  </a:cubicBezTo>
                  <a:lnTo>
                    <a:pt x="87177" y="2588"/>
                  </a:lnTo>
                  <a:cubicBezTo>
                    <a:pt x="87177" y="1146"/>
                    <a:pt x="86031" y="0"/>
                    <a:pt x="84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524;p64">
              <a:extLst>
                <a:ext uri="{FF2B5EF4-FFF2-40B4-BE49-F238E27FC236}">
                  <a16:creationId xmlns:a16="http://schemas.microsoft.com/office/drawing/2014/main" id="{7449E0CD-ECD1-C647-95C9-C81D772CAE7E}"/>
                </a:ext>
              </a:extLst>
            </p:cNvPr>
            <p:cNvSpPr/>
            <p:nvPr/>
          </p:nvSpPr>
          <p:spPr>
            <a:xfrm>
              <a:off x="2665275" y="853675"/>
              <a:ext cx="2196100" cy="1109150"/>
            </a:xfrm>
            <a:custGeom>
              <a:avLst/>
              <a:gdLst/>
              <a:ahLst/>
              <a:cxnLst/>
              <a:rect l="l" t="t" r="r" b="b"/>
              <a:pathLst>
                <a:path w="87844" h="44366" extrusionOk="0">
                  <a:moveTo>
                    <a:pt x="84922" y="629"/>
                  </a:moveTo>
                  <a:cubicBezTo>
                    <a:pt x="86179" y="629"/>
                    <a:pt x="87215" y="1664"/>
                    <a:pt x="87215" y="2921"/>
                  </a:cubicBezTo>
                  <a:lnTo>
                    <a:pt x="87215" y="41482"/>
                  </a:lnTo>
                  <a:cubicBezTo>
                    <a:pt x="87215" y="42739"/>
                    <a:pt x="86179" y="43737"/>
                    <a:pt x="84922" y="43737"/>
                  </a:cubicBezTo>
                  <a:lnTo>
                    <a:pt x="2885" y="43737"/>
                  </a:lnTo>
                  <a:cubicBezTo>
                    <a:pt x="1628" y="43737"/>
                    <a:pt x="629" y="42739"/>
                    <a:pt x="629" y="41482"/>
                  </a:cubicBezTo>
                  <a:lnTo>
                    <a:pt x="629" y="2921"/>
                  </a:lnTo>
                  <a:cubicBezTo>
                    <a:pt x="629" y="1664"/>
                    <a:pt x="1628" y="629"/>
                    <a:pt x="2885" y="629"/>
                  </a:cubicBezTo>
                  <a:close/>
                  <a:moveTo>
                    <a:pt x="2885" y="0"/>
                  </a:moveTo>
                  <a:cubicBezTo>
                    <a:pt x="1295" y="0"/>
                    <a:pt x="1" y="1294"/>
                    <a:pt x="1" y="2921"/>
                  </a:cubicBezTo>
                  <a:lnTo>
                    <a:pt x="1" y="41482"/>
                  </a:lnTo>
                  <a:cubicBezTo>
                    <a:pt x="1" y="43071"/>
                    <a:pt x="1295" y="44365"/>
                    <a:pt x="2885" y="44365"/>
                  </a:cubicBezTo>
                  <a:lnTo>
                    <a:pt x="84922" y="44365"/>
                  </a:lnTo>
                  <a:cubicBezTo>
                    <a:pt x="86549" y="44365"/>
                    <a:pt x="87843" y="43071"/>
                    <a:pt x="87843" y="41482"/>
                  </a:cubicBezTo>
                  <a:lnTo>
                    <a:pt x="87843" y="2921"/>
                  </a:lnTo>
                  <a:cubicBezTo>
                    <a:pt x="87843" y="1294"/>
                    <a:pt x="86549" y="0"/>
                    <a:pt x="8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525;p64">
              <a:extLst>
                <a:ext uri="{FF2B5EF4-FFF2-40B4-BE49-F238E27FC236}">
                  <a16:creationId xmlns:a16="http://schemas.microsoft.com/office/drawing/2014/main" id="{891201BB-D933-11DD-607F-B3917242735A}"/>
                </a:ext>
              </a:extLst>
            </p:cNvPr>
            <p:cNvSpPr/>
            <p:nvPr/>
          </p:nvSpPr>
          <p:spPr>
            <a:xfrm>
              <a:off x="4701450" y="975675"/>
              <a:ext cx="62875" cy="15750"/>
            </a:xfrm>
            <a:custGeom>
              <a:avLst/>
              <a:gdLst/>
              <a:ahLst/>
              <a:cxnLst/>
              <a:rect l="l" t="t" r="r" b="b"/>
              <a:pathLst>
                <a:path w="2515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218" y="629"/>
                  </a:lnTo>
                  <a:cubicBezTo>
                    <a:pt x="2366" y="629"/>
                    <a:pt x="2514" y="481"/>
                    <a:pt x="2514" y="296"/>
                  </a:cubicBezTo>
                  <a:cubicBezTo>
                    <a:pt x="2514" y="149"/>
                    <a:pt x="2366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26;p64">
              <a:extLst>
                <a:ext uri="{FF2B5EF4-FFF2-40B4-BE49-F238E27FC236}">
                  <a16:creationId xmlns:a16="http://schemas.microsoft.com/office/drawing/2014/main" id="{9EB8071B-0135-2FE7-C1C0-060221868502}"/>
                </a:ext>
              </a:extLst>
            </p:cNvPr>
            <p:cNvSpPr/>
            <p:nvPr/>
          </p:nvSpPr>
          <p:spPr>
            <a:xfrm>
              <a:off x="4382575" y="975675"/>
              <a:ext cx="274525" cy="15750"/>
            </a:xfrm>
            <a:custGeom>
              <a:avLst/>
              <a:gdLst/>
              <a:ahLst/>
              <a:cxnLst/>
              <a:rect l="l" t="t" r="r" b="b"/>
              <a:pathLst>
                <a:path w="1098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10685" y="629"/>
                  </a:lnTo>
                  <a:cubicBezTo>
                    <a:pt x="10833" y="629"/>
                    <a:pt x="10981" y="481"/>
                    <a:pt x="10981" y="296"/>
                  </a:cubicBezTo>
                  <a:cubicBezTo>
                    <a:pt x="10981" y="149"/>
                    <a:pt x="10833" y="1"/>
                    <a:pt x="10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27;p64">
              <a:extLst>
                <a:ext uri="{FF2B5EF4-FFF2-40B4-BE49-F238E27FC236}">
                  <a16:creationId xmlns:a16="http://schemas.microsoft.com/office/drawing/2014/main" id="{612D7DAA-78D0-9061-C8A3-8B7B1BD65355}"/>
                </a:ext>
              </a:extLst>
            </p:cNvPr>
            <p:cNvSpPr/>
            <p:nvPr/>
          </p:nvSpPr>
          <p:spPr>
            <a:xfrm>
              <a:off x="3640375" y="975675"/>
              <a:ext cx="672900" cy="15750"/>
            </a:xfrm>
            <a:custGeom>
              <a:avLst/>
              <a:gdLst/>
              <a:ahLst/>
              <a:cxnLst/>
              <a:rect l="l" t="t" r="r" b="b"/>
              <a:pathLst>
                <a:path w="26916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6620" y="629"/>
                  </a:lnTo>
                  <a:cubicBezTo>
                    <a:pt x="26805" y="629"/>
                    <a:pt x="26915" y="481"/>
                    <a:pt x="26915" y="296"/>
                  </a:cubicBezTo>
                  <a:cubicBezTo>
                    <a:pt x="26915" y="149"/>
                    <a:pt x="26805" y="1"/>
                    <a:pt x="2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528;p64">
              <a:extLst>
                <a:ext uri="{FF2B5EF4-FFF2-40B4-BE49-F238E27FC236}">
                  <a16:creationId xmlns:a16="http://schemas.microsoft.com/office/drawing/2014/main" id="{F91710B5-4DE3-A008-843E-7234E56C37E7}"/>
                </a:ext>
              </a:extLst>
            </p:cNvPr>
            <p:cNvSpPr/>
            <p:nvPr/>
          </p:nvSpPr>
          <p:spPr>
            <a:xfrm>
              <a:off x="2927775" y="975675"/>
              <a:ext cx="664575" cy="15750"/>
            </a:xfrm>
            <a:custGeom>
              <a:avLst/>
              <a:gdLst/>
              <a:ahLst/>
              <a:cxnLst/>
              <a:rect l="l" t="t" r="r" b="b"/>
              <a:pathLst>
                <a:path w="26583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6287" y="629"/>
                  </a:lnTo>
                  <a:cubicBezTo>
                    <a:pt x="26435" y="629"/>
                    <a:pt x="26582" y="481"/>
                    <a:pt x="26582" y="296"/>
                  </a:cubicBezTo>
                  <a:cubicBezTo>
                    <a:pt x="26582" y="149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529;p64">
              <a:extLst>
                <a:ext uri="{FF2B5EF4-FFF2-40B4-BE49-F238E27FC236}">
                  <a16:creationId xmlns:a16="http://schemas.microsoft.com/office/drawing/2014/main" id="{5653B541-CFD7-D6A0-0A05-3DF82119133C}"/>
                </a:ext>
              </a:extLst>
            </p:cNvPr>
            <p:cNvSpPr/>
            <p:nvPr/>
          </p:nvSpPr>
          <p:spPr>
            <a:xfrm>
              <a:off x="2762325" y="975675"/>
              <a:ext cx="87850" cy="15750"/>
            </a:xfrm>
            <a:custGeom>
              <a:avLst/>
              <a:gdLst/>
              <a:ahLst/>
              <a:cxnLst/>
              <a:rect l="l" t="t" r="r" b="b"/>
              <a:pathLst>
                <a:path w="3514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217" y="629"/>
                  </a:lnTo>
                  <a:cubicBezTo>
                    <a:pt x="3365" y="629"/>
                    <a:pt x="3513" y="481"/>
                    <a:pt x="3513" y="296"/>
                  </a:cubicBezTo>
                  <a:cubicBezTo>
                    <a:pt x="3513" y="149"/>
                    <a:pt x="3365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30;p64">
              <a:extLst>
                <a:ext uri="{FF2B5EF4-FFF2-40B4-BE49-F238E27FC236}">
                  <a16:creationId xmlns:a16="http://schemas.microsoft.com/office/drawing/2014/main" id="{1951D5A7-94A6-ABE2-B1CE-6C53FDE62268}"/>
                </a:ext>
              </a:extLst>
            </p:cNvPr>
            <p:cNvSpPr/>
            <p:nvPr/>
          </p:nvSpPr>
          <p:spPr>
            <a:xfrm>
              <a:off x="4518425" y="1107850"/>
              <a:ext cx="245900" cy="14800"/>
            </a:xfrm>
            <a:custGeom>
              <a:avLst/>
              <a:gdLst/>
              <a:ahLst/>
              <a:cxnLst/>
              <a:rect l="l" t="t" r="r" b="b"/>
              <a:pathLst>
                <a:path w="9836" h="592" extrusionOk="0">
                  <a:moveTo>
                    <a:pt x="334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9539" y="592"/>
                  </a:lnTo>
                  <a:cubicBezTo>
                    <a:pt x="9687" y="592"/>
                    <a:pt x="9835" y="481"/>
                    <a:pt x="9835" y="296"/>
                  </a:cubicBezTo>
                  <a:cubicBezTo>
                    <a:pt x="9835" y="111"/>
                    <a:pt x="9687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531;p64">
              <a:extLst>
                <a:ext uri="{FF2B5EF4-FFF2-40B4-BE49-F238E27FC236}">
                  <a16:creationId xmlns:a16="http://schemas.microsoft.com/office/drawing/2014/main" id="{C6482617-558E-B8C8-F83D-8413F95989EC}"/>
                </a:ext>
              </a:extLst>
            </p:cNvPr>
            <p:cNvSpPr/>
            <p:nvPr/>
          </p:nvSpPr>
          <p:spPr>
            <a:xfrm>
              <a:off x="3946325" y="1107850"/>
              <a:ext cx="537025" cy="14800"/>
            </a:xfrm>
            <a:custGeom>
              <a:avLst/>
              <a:gdLst/>
              <a:ahLst/>
              <a:cxnLst/>
              <a:rect l="l" t="t" r="r" b="b"/>
              <a:pathLst>
                <a:path w="21481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1184" y="592"/>
                  </a:lnTo>
                  <a:cubicBezTo>
                    <a:pt x="21332" y="592"/>
                    <a:pt x="21480" y="481"/>
                    <a:pt x="21480" y="296"/>
                  </a:cubicBezTo>
                  <a:cubicBezTo>
                    <a:pt x="21480" y="111"/>
                    <a:pt x="21332" y="0"/>
                    <a:pt x="2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32;p64">
              <a:extLst>
                <a:ext uri="{FF2B5EF4-FFF2-40B4-BE49-F238E27FC236}">
                  <a16:creationId xmlns:a16="http://schemas.microsoft.com/office/drawing/2014/main" id="{6B2A895E-F188-A84F-4C57-EB722171CBE7}"/>
                </a:ext>
              </a:extLst>
            </p:cNvPr>
            <p:cNvSpPr/>
            <p:nvPr/>
          </p:nvSpPr>
          <p:spPr>
            <a:xfrm>
              <a:off x="3805825" y="1107850"/>
              <a:ext cx="83200" cy="14800"/>
            </a:xfrm>
            <a:custGeom>
              <a:avLst/>
              <a:gdLst/>
              <a:ahLst/>
              <a:cxnLst/>
              <a:rect l="l" t="t" r="r" b="b"/>
              <a:pathLst>
                <a:path w="3328" h="592" extrusionOk="0">
                  <a:moveTo>
                    <a:pt x="333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3" y="592"/>
                  </a:cubicBezTo>
                  <a:lnTo>
                    <a:pt x="3032" y="592"/>
                  </a:lnTo>
                  <a:cubicBezTo>
                    <a:pt x="3217" y="592"/>
                    <a:pt x="3328" y="481"/>
                    <a:pt x="3328" y="296"/>
                  </a:cubicBezTo>
                  <a:cubicBezTo>
                    <a:pt x="3328" y="111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533;p64">
              <a:extLst>
                <a:ext uri="{FF2B5EF4-FFF2-40B4-BE49-F238E27FC236}">
                  <a16:creationId xmlns:a16="http://schemas.microsoft.com/office/drawing/2014/main" id="{EF388855-44CF-9F9B-D4A9-B0F8F4DB91CB}"/>
                </a:ext>
              </a:extLst>
            </p:cNvPr>
            <p:cNvSpPr/>
            <p:nvPr/>
          </p:nvSpPr>
          <p:spPr>
            <a:xfrm>
              <a:off x="3653325" y="1107850"/>
              <a:ext cx="125725" cy="14800"/>
            </a:xfrm>
            <a:custGeom>
              <a:avLst/>
              <a:gdLst/>
              <a:ahLst/>
              <a:cxnLst/>
              <a:rect l="l" t="t" r="r" b="b"/>
              <a:pathLst>
                <a:path w="5029" h="592" extrusionOk="0">
                  <a:moveTo>
                    <a:pt x="296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4733" y="592"/>
                  </a:lnTo>
                  <a:cubicBezTo>
                    <a:pt x="4881" y="592"/>
                    <a:pt x="5028" y="481"/>
                    <a:pt x="5028" y="296"/>
                  </a:cubicBezTo>
                  <a:cubicBezTo>
                    <a:pt x="5028" y="111"/>
                    <a:pt x="4881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34;p64">
              <a:extLst>
                <a:ext uri="{FF2B5EF4-FFF2-40B4-BE49-F238E27FC236}">
                  <a16:creationId xmlns:a16="http://schemas.microsoft.com/office/drawing/2014/main" id="{A512C65E-5433-BF12-A088-5237867BF66A}"/>
                </a:ext>
              </a:extLst>
            </p:cNvPr>
            <p:cNvSpPr/>
            <p:nvPr/>
          </p:nvSpPr>
          <p:spPr>
            <a:xfrm>
              <a:off x="3131125" y="1107850"/>
              <a:ext cx="490800" cy="14800"/>
            </a:xfrm>
            <a:custGeom>
              <a:avLst/>
              <a:gdLst/>
              <a:ahLst/>
              <a:cxnLst/>
              <a:rect l="l" t="t" r="r" b="b"/>
              <a:pathLst>
                <a:path w="19632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336" y="592"/>
                  </a:lnTo>
                  <a:cubicBezTo>
                    <a:pt x="19484" y="592"/>
                    <a:pt x="19631" y="481"/>
                    <a:pt x="19631" y="296"/>
                  </a:cubicBezTo>
                  <a:cubicBezTo>
                    <a:pt x="19631" y="111"/>
                    <a:pt x="19484" y="0"/>
                    <a:pt x="19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35;p64">
              <a:extLst>
                <a:ext uri="{FF2B5EF4-FFF2-40B4-BE49-F238E27FC236}">
                  <a16:creationId xmlns:a16="http://schemas.microsoft.com/office/drawing/2014/main" id="{D2CEEC80-D0F4-DB98-48BD-B04884676AB0}"/>
                </a:ext>
              </a:extLst>
            </p:cNvPr>
            <p:cNvSpPr/>
            <p:nvPr/>
          </p:nvSpPr>
          <p:spPr>
            <a:xfrm>
              <a:off x="2762325" y="1107850"/>
              <a:ext cx="320750" cy="14800"/>
            </a:xfrm>
            <a:custGeom>
              <a:avLst/>
              <a:gdLst/>
              <a:ahLst/>
              <a:cxnLst/>
              <a:rect l="l" t="t" r="r" b="b"/>
              <a:pathLst>
                <a:path w="12830" h="592" extrusionOk="0">
                  <a:moveTo>
                    <a:pt x="297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297" y="592"/>
                  </a:cubicBezTo>
                  <a:lnTo>
                    <a:pt x="12534" y="592"/>
                  </a:lnTo>
                  <a:cubicBezTo>
                    <a:pt x="12719" y="592"/>
                    <a:pt x="12830" y="481"/>
                    <a:pt x="12830" y="296"/>
                  </a:cubicBezTo>
                  <a:cubicBezTo>
                    <a:pt x="12830" y="111"/>
                    <a:pt x="12719" y="0"/>
                    <a:pt x="1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536;p64">
              <a:extLst>
                <a:ext uri="{FF2B5EF4-FFF2-40B4-BE49-F238E27FC236}">
                  <a16:creationId xmlns:a16="http://schemas.microsoft.com/office/drawing/2014/main" id="{587430F0-5F0F-5C16-FD3B-898D01E7992D}"/>
                </a:ext>
              </a:extLst>
            </p:cNvPr>
            <p:cNvSpPr/>
            <p:nvPr/>
          </p:nvSpPr>
          <p:spPr>
            <a:xfrm>
              <a:off x="4696825" y="1239100"/>
              <a:ext cx="67500" cy="15725"/>
            </a:xfrm>
            <a:custGeom>
              <a:avLst/>
              <a:gdLst/>
              <a:ahLst/>
              <a:cxnLst/>
              <a:rect l="l" t="t" r="r" b="b"/>
              <a:pathLst>
                <a:path w="270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2403" y="629"/>
                  </a:lnTo>
                  <a:cubicBezTo>
                    <a:pt x="2551" y="629"/>
                    <a:pt x="2699" y="481"/>
                    <a:pt x="2699" y="333"/>
                  </a:cubicBezTo>
                  <a:cubicBezTo>
                    <a:pt x="2699" y="148"/>
                    <a:pt x="2551" y="0"/>
                    <a:pt x="2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37;p64">
              <a:extLst>
                <a:ext uri="{FF2B5EF4-FFF2-40B4-BE49-F238E27FC236}">
                  <a16:creationId xmlns:a16="http://schemas.microsoft.com/office/drawing/2014/main" id="{72E84F10-B7AD-0C57-34E9-F0E97D891C5D}"/>
                </a:ext>
              </a:extLst>
            </p:cNvPr>
            <p:cNvSpPr/>
            <p:nvPr/>
          </p:nvSpPr>
          <p:spPr>
            <a:xfrm>
              <a:off x="3585850" y="1239100"/>
              <a:ext cx="1058300" cy="15725"/>
            </a:xfrm>
            <a:custGeom>
              <a:avLst/>
              <a:gdLst/>
              <a:ahLst/>
              <a:cxnLst/>
              <a:rect l="l" t="t" r="r" b="b"/>
              <a:pathLst>
                <a:path w="423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42036" y="629"/>
                  </a:lnTo>
                  <a:cubicBezTo>
                    <a:pt x="42221" y="629"/>
                    <a:pt x="42332" y="481"/>
                    <a:pt x="42332" y="333"/>
                  </a:cubicBezTo>
                  <a:cubicBezTo>
                    <a:pt x="42332" y="148"/>
                    <a:pt x="42221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538;p64">
              <a:extLst>
                <a:ext uri="{FF2B5EF4-FFF2-40B4-BE49-F238E27FC236}">
                  <a16:creationId xmlns:a16="http://schemas.microsoft.com/office/drawing/2014/main" id="{2B583F71-21E7-4DDB-5FB6-B3EA43C497C5}"/>
                </a:ext>
              </a:extLst>
            </p:cNvPr>
            <p:cNvSpPr/>
            <p:nvPr/>
          </p:nvSpPr>
          <p:spPr>
            <a:xfrm>
              <a:off x="3327050" y="1239100"/>
              <a:ext cx="201525" cy="15725"/>
            </a:xfrm>
            <a:custGeom>
              <a:avLst/>
              <a:gdLst/>
              <a:ahLst/>
              <a:cxnLst/>
              <a:rect l="l" t="t" r="r" b="b"/>
              <a:pathLst>
                <a:path w="8061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7765" y="629"/>
                  </a:lnTo>
                  <a:cubicBezTo>
                    <a:pt x="7913" y="629"/>
                    <a:pt x="8060" y="481"/>
                    <a:pt x="8060" y="333"/>
                  </a:cubicBezTo>
                  <a:cubicBezTo>
                    <a:pt x="8060" y="148"/>
                    <a:pt x="7913" y="0"/>
                    <a:pt x="7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39;p64">
              <a:extLst>
                <a:ext uri="{FF2B5EF4-FFF2-40B4-BE49-F238E27FC236}">
                  <a16:creationId xmlns:a16="http://schemas.microsoft.com/office/drawing/2014/main" id="{F64A206B-9397-C060-A40E-CDC5637E9180}"/>
                </a:ext>
              </a:extLst>
            </p:cNvPr>
            <p:cNvSpPr/>
            <p:nvPr/>
          </p:nvSpPr>
          <p:spPr>
            <a:xfrm>
              <a:off x="2762325" y="1239100"/>
              <a:ext cx="448300" cy="15725"/>
            </a:xfrm>
            <a:custGeom>
              <a:avLst/>
              <a:gdLst/>
              <a:ahLst/>
              <a:cxnLst/>
              <a:rect l="l" t="t" r="r" b="b"/>
              <a:pathLst>
                <a:path w="17932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7636" y="629"/>
                  </a:lnTo>
                  <a:cubicBezTo>
                    <a:pt x="17784" y="629"/>
                    <a:pt x="17932" y="481"/>
                    <a:pt x="17932" y="333"/>
                  </a:cubicBezTo>
                  <a:cubicBezTo>
                    <a:pt x="17932" y="148"/>
                    <a:pt x="17784" y="0"/>
                    <a:pt x="17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540;p64">
              <a:extLst>
                <a:ext uri="{FF2B5EF4-FFF2-40B4-BE49-F238E27FC236}">
                  <a16:creationId xmlns:a16="http://schemas.microsoft.com/office/drawing/2014/main" id="{051B03EE-2F08-FEA5-479C-2C170F08357E}"/>
                </a:ext>
              </a:extLst>
            </p:cNvPr>
            <p:cNvSpPr/>
            <p:nvPr/>
          </p:nvSpPr>
          <p:spPr>
            <a:xfrm>
              <a:off x="4650600" y="1371275"/>
              <a:ext cx="113725" cy="15725"/>
            </a:xfrm>
            <a:custGeom>
              <a:avLst/>
              <a:gdLst/>
              <a:ahLst/>
              <a:cxnLst/>
              <a:rect l="l" t="t" r="r" b="b"/>
              <a:pathLst>
                <a:path w="454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4252" y="629"/>
                  </a:lnTo>
                  <a:cubicBezTo>
                    <a:pt x="4400" y="629"/>
                    <a:pt x="4548" y="481"/>
                    <a:pt x="4548" y="296"/>
                  </a:cubicBezTo>
                  <a:cubicBezTo>
                    <a:pt x="4548" y="148"/>
                    <a:pt x="4400" y="0"/>
                    <a:pt x="4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541;p64">
              <a:extLst>
                <a:ext uri="{FF2B5EF4-FFF2-40B4-BE49-F238E27FC236}">
                  <a16:creationId xmlns:a16="http://schemas.microsoft.com/office/drawing/2014/main" id="{4AF178A5-8A0D-754B-FE7A-E753C6514D43}"/>
                </a:ext>
              </a:extLst>
            </p:cNvPr>
            <p:cNvSpPr/>
            <p:nvPr/>
          </p:nvSpPr>
          <p:spPr>
            <a:xfrm>
              <a:off x="4408450" y="1371275"/>
              <a:ext cx="134050" cy="15725"/>
            </a:xfrm>
            <a:custGeom>
              <a:avLst/>
              <a:gdLst/>
              <a:ahLst/>
              <a:cxnLst/>
              <a:rect l="l" t="t" r="r" b="b"/>
              <a:pathLst>
                <a:path w="5362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5065" y="629"/>
                  </a:lnTo>
                  <a:cubicBezTo>
                    <a:pt x="5213" y="629"/>
                    <a:pt x="5361" y="481"/>
                    <a:pt x="5361" y="296"/>
                  </a:cubicBezTo>
                  <a:cubicBezTo>
                    <a:pt x="5361" y="148"/>
                    <a:pt x="5213" y="0"/>
                    <a:pt x="5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542;p64">
              <a:extLst>
                <a:ext uri="{FF2B5EF4-FFF2-40B4-BE49-F238E27FC236}">
                  <a16:creationId xmlns:a16="http://schemas.microsoft.com/office/drawing/2014/main" id="{2CF8426F-5216-A23F-8BE9-8D1293F8B964}"/>
                </a:ext>
              </a:extLst>
            </p:cNvPr>
            <p:cNvSpPr/>
            <p:nvPr/>
          </p:nvSpPr>
          <p:spPr>
            <a:xfrm>
              <a:off x="4238375" y="1371275"/>
              <a:ext cx="125725" cy="15725"/>
            </a:xfrm>
            <a:custGeom>
              <a:avLst/>
              <a:gdLst/>
              <a:ahLst/>
              <a:cxnLst/>
              <a:rect l="l" t="t" r="r" b="b"/>
              <a:pathLst>
                <a:path w="5029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33" y="629"/>
                  </a:lnTo>
                  <a:cubicBezTo>
                    <a:pt x="4918" y="629"/>
                    <a:pt x="5029" y="481"/>
                    <a:pt x="5029" y="296"/>
                  </a:cubicBezTo>
                  <a:cubicBezTo>
                    <a:pt x="5029" y="148"/>
                    <a:pt x="4918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543;p64">
              <a:extLst>
                <a:ext uri="{FF2B5EF4-FFF2-40B4-BE49-F238E27FC236}">
                  <a16:creationId xmlns:a16="http://schemas.microsoft.com/office/drawing/2014/main" id="{557565CA-E9FA-B519-9C92-B119C72B2BF1}"/>
                </a:ext>
              </a:extLst>
            </p:cNvPr>
            <p:cNvSpPr/>
            <p:nvPr/>
          </p:nvSpPr>
          <p:spPr>
            <a:xfrm>
              <a:off x="4005475" y="1371275"/>
              <a:ext cx="184875" cy="15725"/>
            </a:xfrm>
            <a:custGeom>
              <a:avLst/>
              <a:gdLst/>
              <a:ahLst/>
              <a:cxnLst/>
              <a:rect l="l" t="t" r="r" b="b"/>
              <a:pathLst>
                <a:path w="7395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7099" y="629"/>
                  </a:lnTo>
                  <a:cubicBezTo>
                    <a:pt x="7283" y="629"/>
                    <a:pt x="7394" y="481"/>
                    <a:pt x="7394" y="296"/>
                  </a:cubicBezTo>
                  <a:cubicBezTo>
                    <a:pt x="7394" y="148"/>
                    <a:pt x="7283" y="0"/>
                    <a:pt x="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544;p64">
              <a:extLst>
                <a:ext uri="{FF2B5EF4-FFF2-40B4-BE49-F238E27FC236}">
                  <a16:creationId xmlns:a16="http://schemas.microsoft.com/office/drawing/2014/main" id="{93691A3F-7F88-FCFD-1097-67D2EBA86EA6}"/>
                </a:ext>
              </a:extLst>
            </p:cNvPr>
            <p:cNvSpPr/>
            <p:nvPr/>
          </p:nvSpPr>
          <p:spPr>
            <a:xfrm>
              <a:off x="3823400" y="1371275"/>
              <a:ext cx="146975" cy="15725"/>
            </a:xfrm>
            <a:custGeom>
              <a:avLst/>
              <a:gdLst/>
              <a:ahLst/>
              <a:cxnLst/>
              <a:rect l="l" t="t" r="r" b="b"/>
              <a:pathLst>
                <a:path w="5879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5546" y="629"/>
                  </a:lnTo>
                  <a:cubicBezTo>
                    <a:pt x="5731" y="629"/>
                    <a:pt x="5878" y="481"/>
                    <a:pt x="5878" y="296"/>
                  </a:cubicBezTo>
                  <a:cubicBezTo>
                    <a:pt x="5878" y="148"/>
                    <a:pt x="5731" y="0"/>
                    <a:pt x="5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545;p64">
              <a:extLst>
                <a:ext uri="{FF2B5EF4-FFF2-40B4-BE49-F238E27FC236}">
                  <a16:creationId xmlns:a16="http://schemas.microsoft.com/office/drawing/2014/main" id="{AE709752-8794-812F-125D-5A6896B18C30}"/>
                </a:ext>
              </a:extLst>
            </p:cNvPr>
            <p:cNvSpPr/>
            <p:nvPr/>
          </p:nvSpPr>
          <p:spPr>
            <a:xfrm>
              <a:off x="3704150" y="1371275"/>
              <a:ext cx="96150" cy="15725"/>
            </a:xfrm>
            <a:custGeom>
              <a:avLst/>
              <a:gdLst/>
              <a:ahLst/>
              <a:cxnLst/>
              <a:rect l="l" t="t" r="r" b="b"/>
              <a:pathLst>
                <a:path w="3846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550" y="629"/>
                  </a:lnTo>
                  <a:cubicBezTo>
                    <a:pt x="3698" y="629"/>
                    <a:pt x="3846" y="481"/>
                    <a:pt x="3846" y="296"/>
                  </a:cubicBezTo>
                  <a:cubicBezTo>
                    <a:pt x="3846" y="148"/>
                    <a:pt x="3698" y="0"/>
                    <a:pt x="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546;p64">
              <a:extLst>
                <a:ext uri="{FF2B5EF4-FFF2-40B4-BE49-F238E27FC236}">
                  <a16:creationId xmlns:a16="http://schemas.microsoft.com/office/drawing/2014/main" id="{82AE1DC7-E732-FA40-0C71-7D176712866C}"/>
                </a:ext>
              </a:extLst>
            </p:cNvPr>
            <p:cNvSpPr/>
            <p:nvPr/>
          </p:nvSpPr>
          <p:spPr>
            <a:xfrm>
              <a:off x="3148675" y="1371275"/>
              <a:ext cx="524075" cy="15725"/>
            </a:xfrm>
            <a:custGeom>
              <a:avLst/>
              <a:gdLst/>
              <a:ahLst/>
              <a:cxnLst/>
              <a:rect l="l" t="t" r="r" b="b"/>
              <a:pathLst>
                <a:path w="20963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0667" y="629"/>
                  </a:lnTo>
                  <a:cubicBezTo>
                    <a:pt x="20852" y="629"/>
                    <a:pt x="20963" y="481"/>
                    <a:pt x="20963" y="296"/>
                  </a:cubicBezTo>
                  <a:cubicBezTo>
                    <a:pt x="20963" y="148"/>
                    <a:pt x="20852" y="0"/>
                    <a:pt x="20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547;p64">
              <a:extLst>
                <a:ext uri="{FF2B5EF4-FFF2-40B4-BE49-F238E27FC236}">
                  <a16:creationId xmlns:a16="http://schemas.microsoft.com/office/drawing/2014/main" id="{8EB16069-3D0A-3CC4-3783-6E2DBA514D0D}"/>
                </a:ext>
              </a:extLst>
            </p:cNvPr>
            <p:cNvSpPr/>
            <p:nvPr/>
          </p:nvSpPr>
          <p:spPr>
            <a:xfrm>
              <a:off x="2762325" y="1371275"/>
              <a:ext cx="359575" cy="15725"/>
            </a:xfrm>
            <a:custGeom>
              <a:avLst/>
              <a:gdLst/>
              <a:ahLst/>
              <a:cxnLst/>
              <a:rect l="l" t="t" r="r" b="b"/>
              <a:pathLst>
                <a:path w="14383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4050" y="629"/>
                  </a:lnTo>
                  <a:cubicBezTo>
                    <a:pt x="14235" y="629"/>
                    <a:pt x="14382" y="481"/>
                    <a:pt x="14382" y="296"/>
                  </a:cubicBezTo>
                  <a:cubicBezTo>
                    <a:pt x="14382" y="148"/>
                    <a:pt x="14235" y="0"/>
                    <a:pt x="14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48;p64">
              <a:extLst>
                <a:ext uri="{FF2B5EF4-FFF2-40B4-BE49-F238E27FC236}">
                  <a16:creationId xmlns:a16="http://schemas.microsoft.com/office/drawing/2014/main" id="{6B8A67CB-0A4E-44A7-899D-C609930AE63D}"/>
                </a:ext>
              </a:extLst>
            </p:cNvPr>
            <p:cNvSpPr/>
            <p:nvPr/>
          </p:nvSpPr>
          <p:spPr>
            <a:xfrm>
              <a:off x="3853900" y="1569975"/>
              <a:ext cx="158075" cy="15750"/>
            </a:xfrm>
            <a:custGeom>
              <a:avLst/>
              <a:gdLst/>
              <a:ahLst/>
              <a:cxnLst/>
              <a:rect l="l" t="t" r="r" b="b"/>
              <a:pathLst>
                <a:path w="632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6026" y="629"/>
                  </a:lnTo>
                  <a:cubicBezTo>
                    <a:pt x="6211" y="629"/>
                    <a:pt x="6322" y="481"/>
                    <a:pt x="6322" y="297"/>
                  </a:cubicBezTo>
                  <a:cubicBezTo>
                    <a:pt x="6322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549;p64">
              <a:extLst>
                <a:ext uri="{FF2B5EF4-FFF2-40B4-BE49-F238E27FC236}">
                  <a16:creationId xmlns:a16="http://schemas.microsoft.com/office/drawing/2014/main" id="{7C58C50B-C67D-5BAC-AEFA-AE46534D6467}"/>
                </a:ext>
              </a:extLst>
            </p:cNvPr>
            <p:cNvSpPr/>
            <p:nvPr/>
          </p:nvSpPr>
          <p:spPr>
            <a:xfrm>
              <a:off x="3498050" y="1569975"/>
              <a:ext cx="340150" cy="15750"/>
            </a:xfrm>
            <a:custGeom>
              <a:avLst/>
              <a:gdLst/>
              <a:ahLst/>
              <a:cxnLst/>
              <a:rect l="l" t="t" r="r" b="b"/>
              <a:pathLst>
                <a:path w="13606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3273" y="629"/>
                  </a:lnTo>
                  <a:cubicBezTo>
                    <a:pt x="13458" y="629"/>
                    <a:pt x="13606" y="481"/>
                    <a:pt x="13606" y="297"/>
                  </a:cubicBezTo>
                  <a:cubicBezTo>
                    <a:pt x="13606" y="149"/>
                    <a:pt x="13458" y="1"/>
                    <a:pt x="13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550;p64">
              <a:extLst>
                <a:ext uri="{FF2B5EF4-FFF2-40B4-BE49-F238E27FC236}">
                  <a16:creationId xmlns:a16="http://schemas.microsoft.com/office/drawing/2014/main" id="{419B1D34-2F87-81E4-E1CF-8324905B854E}"/>
                </a:ext>
              </a:extLst>
            </p:cNvPr>
            <p:cNvSpPr/>
            <p:nvPr/>
          </p:nvSpPr>
          <p:spPr>
            <a:xfrm>
              <a:off x="3411175" y="1569975"/>
              <a:ext cx="57325" cy="15750"/>
            </a:xfrm>
            <a:custGeom>
              <a:avLst/>
              <a:gdLst/>
              <a:ahLst/>
              <a:cxnLst/>
              <a:rect l="l" t="t" r="r" b="b"/>
              <a:pathLst>
                <a:path w="229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997" y="629"/>
                  </a:lnTo>
                  <a:cubicBezTo>
                    <a:pt x="2144" y="629"/>
                    <a:pt x="2292" y="481"/>
                    <a:pt x="2292" y="297"/>
                  </a:cubicBezTo>
                  <a:cubicBezTo>
                    <a:pt x="2292" y="149"/>
                    <a:pt x="2144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551;p64">
              <a:extLst>
                <a:ext uri="{FF2B5EF4-FFF2-40B4-BE49-F238E27FC236}">
                  <a16:creationId xmlns:a16="http://schemas.microsoft.com/office/drawing/2014/main" id="{BF227ED6-AB69-4231-366A-A37D08CBBF6A}"/>
                </a:ext>
              </a:extLst>
            </p:cNvPr>
            <p:cNvSpPr/>
            <p:nvPr/>
          </p:nvSpPr>
          <p:spPr>
            <a:xfrm>
              <a:off x="3315975" y="1569975"/>
              <a:ext cx="84125" cy="15750"/>
            </a:xfrm>
            <a:custGeom>
              <a:avLst/>
              <a:gdLst/>
              <a:ahLst/>
              <a:cxnLst/>
              <a:rect l="l" t="t" r="r" b="b"/>
              <a:pathLst>
                <a:path w="3365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069" y="629"/>
                  </a:lnTo>
                  <a:cubicBezTo>
                    <a:pt x="3217" y="629"/>
                    <a:pt x="3365" y="481"/>
                    <a:pt x="3365" y="297"/>
                  </a:cubicBezTo>
                  <a:cubicBezTo>
                    <a:pt x="3365" y="149"/>
                    <a:pt x="3217" y="1"/>
                    <a:pt x="3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552;p64">
              <a:extLst>
                <a:ext uri="{FF2B5EF4-FFF2-40B4-BE49-F238E27FC236}">
                  <a16:creationId xmlns:a16="http://schemas.microsoft.com/office/drawing/2014/main" id="{819EF7F1-DEAB-3E25-DBD3-74DD6BE238BC}"/>
                </a:ext>
              </a:extLst>
            </p:cNvPr>
            <p:cNvSpPr/>
            <p:nvPr/>
          </p:nvSpPr>
          <p:spPr>
            <a:xfrm>
              <a:off x="2991550" y="1569975"/>
              <a:ext cx="310575" cy="15750"/>
            </a:xfrm>
            <a:custGeom>
              <a:avLst/>
              <a:gdLst/>
              <a:ahLst/>
              <a:cxnLst/>
              <a:rect l="l" t="t" r="r" b="b"/>
              <a:pathLst>
                <a:path w="12423" h="630" extrusionOk="0">
                  <a:moveTo>
                    <a:pt x="333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333" y="629"/>
                  </a:cubicBezTo>
                  <a:lnTo>
                    <a:pt x="12127" y="629"/>
                  </a:lnTo>
                  <a:cubicBezTo>
                    <a:pt x="12312" y="629"/>
                    <a:pt x="12423" y="481"/>
                    <a:pt x="12423" y="297"/>
                  </a:cubicBezTo>
                  <a:cubicBezTo>
                    <a:pt x="12423" y="149"/>
                    <a:pt x="12312" y="1"/>
                    <a:pt x="1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553;p64">
              <a:extLst>
                <a:ext uri="{FF2B5EF4-FFF2-40B4-BE49-F238E27FC236}">
                  <a16:creationId xmlns:a16="http://schemas.microsoft.com/office/drawing/2014/main" id="{911C794B-F7FC-0F88-CE24-E998CFDB9B1F}"/>
                </a:ext>
              </a:extLst>
            </p:cNvPr>
            <p:cNvSpPr/>
            <p:nvPr/>
          </p:nvSpPr>
          <p:spPr>
            <a:xfrm>
              <a:off x="2762325" y="1569975"/>
              <a:ext cx="205225" cy="15750"/>
            </a:xfrm>
            <a:custGeom>
              <a:avLst/>
              <a:gdLst/>
              <a:ahLst/>
              <a:cxnLst/>
              <a:rect l="l" t="t" r="r" b="b"/>
              <a:pathLst>
                <a:path w="8209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7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7913" y="629"/>
                  </a:lnTo>
                  <a:cubicBezTo>
                    <a:pt x="8060" y="629"/>
                    <a:pt x="8208" y="481"/>
                    <a:pt x="8208" y="297"/>
                  </a:cubicBezTo>
                  <a:cubicBezTo>
                    <a:pt x="8208" y="149"/>
                    <a:pt x="8060" y="1"/>
                    <a:pt x="7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4554;p64">
              <a:extLst>
                <a:ext uri="{FF2B5EF4-FFF2-40B4-BE49-F238E27FC236}">
                  <a16:creationId xmlns:a16="http://schemas.microsoft.com/office/drawing/2014/main" id="{53FD9E11-5921-04B4-7A13-156EB05DA1C2}"/>
                </a:ext>
              </a:extLst>
            </p:cNvPr>
            <p:cNvSpPr/>
            <p:nvPr/>
          </p:nvSpPr>
          <p:spPr>
            <a:xfrm>
              <a:off x="3964800" y="1702150"/>
              <a:ext cx="47175" cy="14825"/>
            </a:xfrm>
            <a:custGeom>
              <a:avLst/>
              <a:gdLst/>
              <a:ahLst/>
              <a:cxnLst/>
              <a:rect l="l" t="t" r="r" b="b"/>
              <a:pathLst>
                <a:path w="1887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1590" y="592"/>
                  </a:lnTo>
                  <a:cubicBezTo>
                    <a:pt x="1775" y="592"/>
                    <a:pt x="1886" y="444"/>
                    <a:pt x="1886" y="296"/>
                  </a:cubicBezTo>
                  <a:cubicBezTo>
                    <a:pt x="1886" y="112"/>
                    <a:pt x="177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4555;p64">
              <a:extLst>
                <a:ext uri="{FF2B5EF4-FFF2-40B4-BE49-F238E27FC236}">
                  <a16:creationId xmlns:a16="http://schemas.microsoft.com/office/drawing/2014/main" id="{72CCC00D-2866-751C-96A5-15CA8908AFFD}"/>
                </a:ext>
              </a:extLst>
            </p:cNvPr>
            <p:cNvSpPr/>
            <p:nvPr/>
          </p:nvSpPr>
          <p:spPr>
            <a:xfrm>
              <a:off x="3273450" y="1702150"/>
              <a:ext cx="664575" cy="14825"/>
            </a:xfrm>
            <a:custGeom>
              <a:avLst/>
              <a:gdLst/>
              <a:ahLst/>
              <a:cxnLst/>
              <a:rect l="l" t="t" r="r" b="b"/>
              <a:pathLst>
                <a:path w="26583" h="593" extrusionOk="0">
                  <a:moveTo>
                    <a:pt x="333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333" y="592"/>
                  </a:cubicBezTo>
                  <a:lnTo>
                    <a:pt x="26287" y="592"/>
                  </a:lnTo>
                  <a:cubicBezTo>
                    <a:pt x="26435" y="592"/>
                    <a:pt x="26582" y="444"/>
                    <a:pt x="26582" y="296"/>
                  </a:cubicBezTo>
                  <a:cubicBezTo>
                    <a:pt x="26582" y="112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4556;p64">
              <a:extLst>
                <a:ext uri="{FF2B5EF4-FFF2-40B4-BE49-F238E27FC236}">
                  <a16:creationId xmlns:a16="http://schemas.microsoft.com/office/drawing/2014/main" id="{648AFBBB-7FFA-119E-F70E-A43E54B3C970}"/>
                </a:ext>
              </a:extLst>
            </p:cNvPr>
            <p:cNvSpPr/>
            <p:nvPr/>
          </p:nvSpPr>
          <p:spPr>
            <a:xfrm>
              <a:off x="3112625" y="1702150"/>
              <a:ext cx="132200" cy="14825"/>
            </a:xfrm>
            <a:custGeom>
              <a:avLst/>
              <a:gdLst/>
              <a:ahLst/>
              <a:cxnLst/>
              <a:rect l="l" t="t" r="r" b="b"/>
              <a:pathLst>
                <a:path w="5288" h="593" extrusionOk="0">
                  <a:moveTo>
                    <a:pt x="333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333" y="592"/>
                  </a:cubicBezTo>
                  <a:lnTo>
                    <a:pt x="4955" y="592"/>
                  </a:lnTo>
                  <a:cubicBezTo>
                    <a:pt x="5140" y="592"/>
                    <a:pt x="5287" y="444"/>
                    <a:pt x="5287" y="296"/>
                  </a:cubicBezTo>
                  <a:cubicBezTo>
                    <a:pt x="5287" y="112"/>
                    <a:pt x="5140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4557;p64">
              <a:extLst>
                <a:ext uri="{FF2B5EF4-FFF2-40B4-BE49-F238E27FC236}">
                  <a16:creationId xmlns:a16="http://schemas.microsoft.com/office/drawing/2014/main" id="{CA758C7C-FBCA-CF80-773A-F83472EE7627}"/>
                </a:ext>
              </a:extLst>
            </p:cNvPr>
            <p:cNvSpPr/>
            <p:nvPr/>
          </p:nvSpPr>
          <p:spPr>
            <a:xfrm>
              <a:off x="2762325" y="1702150"/>
              <a:ext cx="284700" cy="14825"/>
            </a:xfrm>
            <a:custGeom>
              <a:avLst/>
              <a:gdLst/>
              <a:ahLst/>
              <a:cxnLst/>
              <a:rect l="l" t="t" r="r" b="b"/>
              <a:pathLst>
                <a:path w="11388" h="593" extrusionOk="0">
                  <a:moveTo>
                    <a:pt x="297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297" y="592"/>
                  </a:cubicBezTo>
                  <a:lnTo>
                    <a:pt x="11055" y="592"/>
                  </a:lnTo>
                  <a:cubicBezTo>
                    <a:pt x="11240" y="592"/>
                    <a:pt x="11388" y="444"/>
                    <a:pt x="11388" y="296"/>
                  </a:cubicBezTo>
                  <a:cubicBezTo>
                    <a:pt x="11388" y="112"/>
                    <a:pt x="11240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4558;p64">
              <a:extLst>
                <a:ext uri="{FF2B5EF4-FFF2-40B4-BE49-F238E27FC236}">
                  <a16:creationId xmlns:a16="http://schemas.microsoft.com/office/drawing/2014/main" id="{E5DC1EBB-75EF-42E5-E64F-6CF82165F059}"/>
                </a:ext>
              </a:extLst>
            </p:cNvPr>
            <p:cNvSpPr/>
            <p:nvPr/>
          </p:nvSpPr>
          <p:spPr>
            <a:xfrm>
              <a:off x="3936150" y="1833400"/>
              <a:ext cx="75825" cy="15725"/>
            </a:xfrm>
            <a:custGeom>
              <a:avLst/>
              <a:gdLst/>
              <a:ahLst/>
              <a:cxnLst/>
              <a:rect l="l" t="t" r="r" b="b"/>
              <a:pathLst>
                <a:path w="303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4559;p64">
              <a:extLst>
                <a:ext uri="{FF2B5EF4-FFF2-40B4-BE49-F238E27FC236}">
                  <a16:creationId xmlns:a16="http://schemas.microsoft.com/office/drawing/2014/main" id="{F0A5ED83-DF0C-E110-78DD-0F5EA92BAC64}"/>
                </a:ext>
              </a:extLst>
            </p:cNvPr>
            <p:cNvSpPr/>
            <p:nvPr/>
          </p:nvSpPr>
          <p:spPr>
            <a:xfrm>
              <a:off x="3785500" y="1833400"/>
              <a:ext cx="88750" cy="15725"/>
            </a:xfrm>
            <a:custGeom>
              <a:avLst/>
              <a:gdLst/>
              <a:ahLst/>
              <a:cxnLst/>
              <a:rect l="l" t="t" r="r" b="b"/>
              <a:pathLst>
                <a:path w="355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254" y="629"/>
                  </a:lnTo>
                  <a:cubicBezTo>
                    <a:pt x="3439" y="629"/>
                    <a:pt x="3549" y="481"/>
                    <a:pt x="3549" y="333"/>
                  </a:cubicBezTo>
                  <a:cubicBezTo>
                    <a:pt x="3549" y="148"/>
                    <a:pt x="3439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4560;p64">
              <a:extLst>
                <a:ext uri="{FF2B5EF4-FFF2-40B4-BE49-F238E27FC236}">
                  <a16:creationId xmlns:a16="http://schemas.microsoft.com/office/drawing/2014/main" id="{D757EAB5-A1D5-C1B5-0BED-DA7F9C1484AE}"/>
                </a:ext>
              </a:extLst>
            </p:cNvPr>
            <p:cNvSpPr/>
            <p:nvPr/>
          </p:nvSpPr>
          <p:spPr>
            <a:xfrm>
              <a:off x="3680125" y="1833400"/>
              <a:ext cx="84125" cy="15725"/>
            </a:xfrm>
            <a:custGeom>
              <a:avLst/>
              <a:gdLst/>
              <a:ahLst/>
              <a:cxnLst/>
              <a:rect l="l" t="t" r="r" b="b"/>
              <a:pathLst>
                <a:path w="3365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3032" y="629"/>
                  </a:lnTo>
                  <a:cubicBezTo>
                    <a:pt x="3217" y="629"/>
                    <a:pt x="3365" y="481"/>
                    <a:pt x="3365" y="333"/>
                  </a:cubicBezTo>
                  <a:cubicBezTo>
                    <a:pt x="3365" y="148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4561;p64">
              <a:extLst>
                <a:ext uri="{FF2B5EF4-FFF2-40B4-BE49-F238E27FC236}">
                  <a16:creationId xmlns:a16="http://schemas.microsoft.com/office/drawing/2014/main" id="{CE226254-566E-ECD2-C2D2-E450785B73B7}"/>
                </a:ext>
              </a:extLst>
            </p:cNvPr>
            <p:cNvSpPr/>
            <p:nvPr/>
          </p:nvSpPr>
          <p:spPr>
            <a:xfrm>
              <a:off x="3535025" y="1833400"/>
              <a:ext cx="121100" cy="15725"/>
            </a:xfrm>
            <a:custGeom>
              <a:avLst/>
              <a:gdLst/>
              <a:ahLst/>
              <a:cxnLst/>
              <a:rect l="l" t="t" r="r" b="b"/>
              <a:pathLst>
                <a:path w="4844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4511" y="629"/>
                  </a:lnTo>
                  <a:cubicBezTo>
                    <a:pt x="4696" y="629"/>
                    <a:pt x="4843" y="481"/>
                    <a:pt x="4843" y="333"/>
                  </a:cubicBezTo>
                  <a:cubicBezTo>
                    <a:pt x="4843" y="148"/>
                    <a:pt x="4696" y="0"/>
                    <a:pt x="4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4562;p64">
              <a:extLst>
                <a:ext uri="{FF2B5EF4-FFF2-40B4-BE49-F238E27FC236}">
                  <a16:creationId xmlns:a16="http://schemas.microsoft.com/office/drawing/2014/main" id="{BFE38B66-682A-3729-738A-FDA0871C4005}"/>
                </a:ext>
              </a:extLst>
            </p:cNvPr>
            <p:cNvSpPr/>
            <p:nvPr/>
          </p:nvSpPr>
          <p:spPr>
            <a:xfrm>
              <a:off x="3421325" y="1833400"/>
              <a:ext cx="97075" cy="15725"/>
            </a:xfrm>
            <a:custGeom>
              <a:avLst/>
              <a:gdLst/>
              <a:ahLst/>
              <a:cxnLst/>
              <a:rect l="l" t="t" r="r" b="b"/>
              <a:pathLst>
                <a:path w="388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3587" y="629"/>
                  </a:lnTo>
                  <a:cubicBezTo>
                    <a:pt x="3772" y="629"/>
                    <a:pt x="3883" y="481"/>
                    <a:pt x="3883" y="333"/>
                  </a:cubicBezTo>
                  <a:cubicBezTo>
                    <a:pt x="3883" y="148"/>
                    <a:pt x="3772" y="0"/>
                    <a:pt x="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4563;p64">
              <a:extLst>
                <a:ext uri="{FF2B5EF4-FFF2-40B4-BE49-F238E27FC236}">
                  <a16:creationId xmlns:a16="http://schemas.microsoft.com/office/drawing/2014/main" id="{469AC222-9310-0CCB-34B1-3597471B4AAF}"/>
                </a:ext>
              </a:extLst>
            </p:cNvPr>
            <p:cNvSpPr/>
            <p:nvPr/>
          </p:nvSpPr>
          <p:spPr>
            <a:xfrm>
              <a:off x="3347400" y="1833400"/>
              <a:ext cx="65650" cy="15725"/>
            </a:xfrm>
            <a:custGeom>
              <a:avLst/>
              <a:gdLst/>
              <a:ahLst/>
              <a:cxnLst/>
              <a:rect l="l" t="t" r="r" b="b"/>
              <a:pathLst>
                <a:path w="2626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329" y="629"/>
                  </a:lnTo>
                  <a:cubicBezTo>
                    <a:pt x="2477" y="629"/>
                    <a:pt x="2625" y="481"/>
                    <a:pt x="2625" y="333"/>
                  </a:cubicBezTo>
                  <a:cubicBezTo>
                    <a:pt x="2625" y="148"/>
                    <a:pt x="2477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4564;p64">
              <a:extLst>
                <a:ext uri="{FF2B5EF4-FFF2-40B4-BE49-F238E27FC236}">
                  <a16:creationId xmlns:a16="http://schemas.microsoft.com/office/drawing/2014/main" id="{DD5FD61E-6E9E-0F24-23AC-715FDDD5DE7A}"/>
                </a:ext>
              </a:extLst>
            </p:cNvPr>
            <p:cNvSpPr/>
            <p:nvPr/>
          </p:nvSpPr>
          <p:spPr>
            <a:xfrm>
              <a:off x="3002650" y="1833400"/>
              <a:ext cx="331825" cy="15725"/>
            </a:xfrm>
            <a:custGeom>
              <a:avLst/>
              <a:gdLst/>
              <a:ahLst/>
              <a:cxnLst/>
              <a:rect l="l" t="t" r="r" b="b"/>
              <a:pathLst>
                <a:path w="1327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12940" y="629"/>
                  </a:lnTo>
                  <a:cubicBezTo>
                    <a:pt x="13125" y="629"/>
                    <a:pt x="13273" y="481"/>
                    <a:pt x="13273" y="333"/>
                  </a:cubicBezTo>
                  <a:cubicBezTo>
                    <a:pt x="13273" y="148"/>
                    <a:pt x="1312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4565;p64">
              <a:extLst>
                <a:ext uri="{FF2B5EF4-FFF2-40B4-BE49-F238E27FC236}">
                  <a16:creationId xmlns:a16="http://schemas.microsoft.com/office/drawing/2014/main" id="{35E6DC24-EA43-BE4E-ED9D-F2479ADBCC69}"/>
                </a:ext>
              </a:extLst>
            </p:cNvPr>
            <p:cNvSpPr/>
            <p:nvPr/>
          </p:nvSpPr>
          <p:spPr>
            <a:xfrm>
              <a:off x="2762325" y="1833400"/>
              <a:ext cx="229250" cy="15725"/>
            </a:xfrm>
            <a:custGeom>
              <a:avLst/>
              <a:gdLst/>
              <a:ahLst/>
              <a:cxnLst/>
              <a:rect l="l" t="t" r="r" b="b"/>
              <a:pathLst>
                <a:path w="9170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8837" y="629"/>
                  </a:lnTo>
                  <a:cubicBezTo>
                    <a:pt x="9022" y="629"/>
                    <a:pt x="9170" y="481"/>
                    <a:pt x="9170" y="333"/>
                  </a:cubicBezTo>
                  <a:cubicBezTo>
                    <a:pt x="9170" y="148"/>
                    <a:pt x="9022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4566;p64">
              <a:extLst>
                <a:ext uri="{FF2B5EF4-FFF2-40B4-BE49-F238E27FC236}">
                  <a16:creationId xmlns:a16="http://schemas.microsoft.com/office/drawing/2014/main" id="{353E3ADA-0E1C-A520-3A34-B1EC07A2DB42}"/>
                </a:ext>
              </a:extLst>
            </p:cNvPr>
            <p:cNvSpPr/>
            <p:nvPr/>
          </p:nvSpPr>
          <p:spPr>
            <a:xfrm>
              <a:off x="3726350" y="20672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5"/>
                    <a:pt x="666" y="2921"/>
                    <a:pt x="1479" y="2921"/>
                  </a:cubicBezTo>
                  <a:cubicBezTo>
                    <a:pt x="2292" y="2921"/>
                    <a:pt x="2921" y="2255"/>
                    <a:pt x="2921" y="1442"/>
                  </a:cubicBezTo>
                  <a:cubicBezTo>
                    <a:pt x="2921" y="629"/>
                    <a:pt x="2292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4567;p64">
              <a:extLst>
                <a:ext uri="{FF2B5EF4-FFF2-40B4-BE49-F238E27FC236}">
                  <a16:creationId xmlns:a16="http://schemas.microsoft.com/office/drawing/2014/main" id="{E597E73E-7439-71BF-3066-D66F4415F335}"/>
                </a:ext>
              </a:extLst>
            </p:cNvPr>
            <p:cNvSpPr/>
            <p:nvPr/>
          </p:nvSpPr>
          <p:spPr>
            <a:xfrm>
              <a:off x="3718950" y="2058925"/>
              <a:ext cx="88750" cy="88750"/>
            </a:xfrm>
            <a:custGeom>
              <a:avLst/>
              <a:gdLst/>
              <a:ahLst/>
              <a:cxnLst/>
              <a:rect l="l" t="t" r="r" b="b"/>
              <a:pathLst>
                <a:path w="3550" h="3550" extrusionOk="0">
                  <a:moveTo>
                    <a:pt x="1775" y="629"/>
                  </a:moveTo>
                  <a:cubicBezTo>
                    <a:pt x="2403" y="629"/>
                    <a:pt x="2921" y="1146"/>
                    <a:pt x="2921" y="1775"/>
                  </a:cubicBezTo>
                  <a:cubicBezTo>
                    <a:pt x="2921" y="2403"/>
                    <a:pt x="2403" y="2921"/>
                    <a:pt x="1775" y="2921"/>
                  </a:cubicBezTo>
                  <a:cubicBezTo>
                    <a:pt x="1146" y="2921"/>
                    <a:pt x="629" y="2403"/>
                    <a:pt x="629" y="1775"/>
                  </a:cubicBezTo>
                  <a:cubicBezTo>
                    <a:pt x="629" y="1146"/>
                    <a:pt x="1146" y="629"/>
                    <a:pt x="1775" y="629"/>
                  </a:cubicBezTo>
                  <a:close/>
                  <a:moveTo>
                    <a:pt x="1775" y="0"/>
                  </a:moveTo>
                  <a:cubicBezTo>
                    <a:pt x="814" y="0"/>
                    <a:pt x="0" y="814"/>
                    <a:pt x="0" y="1775"/>
                  </a:cubicBezTo>
                  <a:cubicBezTo>
                    <a:pt x="0" y="2736"/>
                    <a:pt x="814" y="3549"/>
                    <a:pt x="1775" y="3549"/>
                  </a:cubicBezTo>
                  <a:cubicBezTo>
                    <a:pt x="2736" y="3549"/>
                    <a:pt x="3550" y="2736"/>
                    <a:pt x="3550" y="1775"/>
                  </a:cubicBezTo>
                  <a:cubicBezTo>
                    <a:pt x="3550" y="814"/>
                    <a:pt x="2736" y="0"/>
                    <a:pt x="1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4568;p64">
              <a:extLst>
                <a:ext uri="{FF2B5EF4-FFF2-40B4-BE49-F238E27FC236}">
                  <a16:creationId xmlns:a16="http://schemas.microsoft.com/office/drawing/2014/main" id="{73B67DE1-B022-089E-146E-28B386DA34B8}"/>
                </a:ext>
              </a:extLst>
            </p:cNvPr>
            <p:cNvSpPr/>
            <p:nvPr/>
          </p:nvSpPr>
          <p:spPr>
            <a:xfrm>
              <a:off x="2028475" y="3650500"/>
              <a:ext cx="3505750" cy="189500"/>
            </a:xfrm>
            <a:custGeom>
              <a:avLst/>
              <a:gdLst/>
              <a:ahLst/>
              <a:cxnLst/>
              <a:rect l="l" t="t" r="r" b="b"/>
              <a:pathLst>
                <a:path w="140230" h="7580" extrusionOk="0">
                  <a:moveTo>
                    <a:pt x="0" y="1"/>
                  </a:moveTo>
                  <a:lnTo>
                    <a:pt x="0" y="7580"/>
                  </a:lnTo>
                  <a:lnTo>
                    <a:pt x="140230" y="7580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4569;p64">
              <a:extLst>
                <a:ext uri="{FF2B5EF4-FFF2-40B4-BE49-F238E27FC236}">
                  <a16:creationId xmlns:a16="http://schemas.microsoft.com/office/drawing/2014/main" id="{1C503F27-AEAD-BE4C-9BBF-873AAF14CC87}"/>
                </a:ext>
              </a:extLst>
            </p:cNvPr>
            <p:cNvSpPr/>
            <p:nvPr/>
          </p:nvSpPr>
          <p:spPr>
            <a:xfrm>
              <a:off x="2021075" y="3643125"/>
              <a:ext cx="3521475" cy="204275"/>
            </a:xfrm>
            <a:custGeom>
              <a:avLst/>
              <a:gdLst/>
              <a:ahLst/>
              <a:cxnLst/>
              <a:rect l="l" t="t" r="r" b="b"/>
              <a:pathLst>
                <a:path w="140859" h="8171" extrusionOk="0">
                  <a:moveTo>
                    <a:pt x="140230" y="629"/>
                  </a:moveTo>
                  <a:lnTo>
                    <a:pt x="140230" y="7542"/>
                  </a:lnTo>
                  <a:lnTo>
                    <a:pt x="592" y="754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7875"/>
                  </a:lnTo>
                  <a:cubicBezTo>
                    <a:pt x="0" y="7949"/>
                    <a:pt x="37" y="8023"/>
                    <a:pt x="74" y="8097"/>
                  </a:cubicBezTo>
                  <a:cubicBezTo>
                    <a:pt x="148" y="8134"/>
                    <a:pt x="222" y="8171"/>
                    <a:pt x="296" y="8171"/>
                  </a:cubicBezTo>
                  <a:lnTo>
                    <a:pt x="140526" y="8171"/>
                  </a:lnTo>
                  <a:cubicBezTo>
                    <a:pt x="140637" y="8171"/>
                    <a:pt x="140711" y="8134"/>
                    <a:pt x="140747" y="8097"/>
                  </a:cubicBezTo>
                  <a:cubicBezTo>
                    <a:pt x="140821" y="8023"/>
                    <a:pt x="140858" y="7949"/>
                    <a:pt x="140858" y="7875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4570;p64">
              <a:extLst>
                <a:ext uri="{FF2B5EF4-FFF2-40B4-BE49-F238E27FC236}">
                  <a16:creationId xmlns:a16="http://schemas.microsoft.com/office/drawing/2014/main" id="{FECA3E61-D504-ACBA-8978-13D1A45236EF}"/>
                </a:ext>
              </a:extLst>
            </p:cNvPr>
            <p:cNvSpPr/>
            <p:nvPr/>
          </p:nvSpPr>
          <p:spPr>
            <a:xfrm>
              <a:off x="1668925" y="2418450"/>
              <a:ext cx="4230400" cy="734825"/>
            </a:xfrm>
            <a:custGeom>
              <a:avLst/>
              <a:gdLst/>
              <a:ahLst/>
              <a:cxnLst/>
              <a:rect l="l" t="t" r="r" b="b"/>
              <a:pathLst>
                <a:path w="169216" h="29393" extrusionOk="0">
                  <a:moveTo>
                    <a:pt x="52647" y="1"/>
                  </a:moveTo>
                  <a:lnTo>
                    <a:pt x="1" y="15085"/>
                  </a:lnTo>
                  <a:lnTo>
                    <a:pt x="6027" y="29393"/>
                  </a:lnTo>
                  <a:lnTo>
                    <a:pt x="163189" y="29393"/>
                  </a:lnTo>
                  <a:lnTo>
                    <a:pt x="169215" y="15085"/>
                  </a:lnTo>
                  <a:lnTo>
                    <a:pt x="116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4571;p64">
              <a:extLst>
                <a:ext uri="{FF2B5EF4-FFF2-40B4-BE49-F238E27FC236}">
                  <a16:creationId xmlns:a16="http://schemas.microsoft.com/office/drawing/2014/main" id="{3770CA86-F808-AAA6-C3DC-82969FE3568D}"/>
                </a:ext>
              </a:extLst>
            </p:cNvPr>
            <p:cNvSpPr/>
            <p:nvPr/>
          </p:nvSpPr>
          <p:spPr>
            <a:xfrm>
              <a:off x="1661525" y="2410150"/>
              <a:ext cx="4246100" cy="750525"/>
            </a:xfrm>
            <a:custGeom>
              <a:avLst/>
              <a:gdLst/>
              <a:ahLst/>
              <a:cxnLst/>
              <a:rect l="l" t="t" r="r" b="b"/>
              <a:pathLst>
                <a:path w="169844" h="30021" extrusionOk="0">
                  <a:moveTo>
                    <a:pt x="116791" y="629"/>
                  </a:moveTo>
                  <a:lnTo>
                    <a:pt x="169104" y="15639"/>
                  </a:lnTo>
                  <a:lnTo>
                    <a:pt x="163300" y="29429"/>
                  </a:lnTo>
                  <a:lnTo>
                    <a:pt x="6545" y="29429"/>
                  </a:lnTo>
                  <a:lnTo>
                    <a:pt x="740" y="15639"/>
                  </a:lnTo>
                  <a:lnTo>
                    <a:pt x="53017" y="629"/>
                  </a:lnTo>
                  <a:close/>
                  <a:moveTo>
                    <a:pt x="52943" y="0"/>
                  </a:moveTo>
                  <a:lnTo>
                    <a:pt x="52869" y="37"/>
                  </a:lnTo>
                  <a:lnTo>
                    <a:pt x="223" y="15121"/>
                  </a:lnTo>
                  <a:cubicBezTo>
                    <a:pt x="149" y="15158"/>
                    <a:pt x="75" y="15232"/>
                    <a:pt x="38" y="15306"/>
                  </a:cubicBezTo>
                  <a:cubicBezTo>
                    <a:pt x="1" y="15380"/>
                    <a:pt x="1" y="15454"/>
                    <a:pt x="38" y="15565"/>
                  </a:cubicBezTo>
                  <a:lnTo>
                    <a:pt x="6064" y="29836"/>
                  </a:lnTo>
                  <a:cubicBezTo>
                    <a:pt x="6101" y="29946"/>
                    <a:pt x="6212" y="30020"/>
                    <a:pt x="6323" y="30020"/>
                  </a:cubicBezTo>
                  <a:lnTo>
                    <a:pt x="163485" y="30020"/>
                  </a:lnTo>
                  <a:cubicBezTo>
                    <a:pt x="163633" y="30020"/>
                    <a:pt x="163744" y="29946"/>
                    <a:pt x="163781" y="29836"/>
                  </a:cubicBezTo>
                  <a:lnTo>
                    <a:pt x="169807" y="15565"/>
                  </a:lnTo>
                  <a:cubicBezTo>
                    <a:pt x="169844" y="15454"/>
                    <a:pt x="169844" y="15380"/>
                    <a:pt x="169807" y="15306"/>
                  </a:cubicBezTo>
                  <a:cubicBezTo>
                    <a:pt x="169770" y="15232"/>
                    <a:pt x="169696" y="15158"/>
                    <a:pt x="169622" y="15121"/>
                  </a:cubicBezTo>
                  <a:lnTo>
                    <a:pt x="116976" y="37"/>
                  </a:lnTo>
                  <a:lnTo>
                    <a:pt x="11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4572;p64">
              <a:extLst>
                <a:ext uri="{FF2B5EF4-FFF2-40B4-BE49-F238E27FC236}">
                  <a16:creationId xmlns:a16="http://schemas.microsoft.com/office/drawing/2014/main" id="{3A8A3E6D-E1C3-4D64-8848-DFC72B18271B}"/>
                </a:ext>
              </a:extLst>
            </p:cNvPr>
            <p:cNvSpPr/>
            <p:nvPr/>
          </p:nvSpPr>
          <p:spPr>
            <a:xfrm>
              <a:off x="2122750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6"/>
                  </a:lnTo>
                  <a:lnTo>
                    <a:pt x="6248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4573;p64">
              <a:extLst>
                <a:ext uri="{FF2B5EF4-FFF2-40B4-BE49-F238E27FC236}">
                  <a16:creationId xmlns:a16="http://schemas.microsoft.com/office/drawing/2014/main" id="{72798BB2-AF91-38AF-7A32-548DA4EB7985}"/>
                </a:ext>
              </a:extLst>
            </p:cNvPr>
            <p:cNvSpPr/>
            <p:nvPr/>
          </p:nvSpPr>
          <p:spPr>
            <a:xfrm>
              <a:off x="2396325" y="26218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7"/>
                  </a:lnTo>
                  <a:lnTo>
                    <a:pt x="6249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4574;p64">
              <a:extLst>
                <a:ext uri="{FF2B5EF4-FFF2-40B4-BE49-F238E27FC236}">
                  <a16:creationId xmlns:a16="http://schemas.microsoft.com/office/drawing/2014/main" id="{193FF521-904A-0A7B-BB53-D1337E40B415}"/>
                </a:ext>
              </a:extLst>
            </p:cNvPr>
            <p:cNvSpPr/>
            <p:nvPr/>
          </p:nvSpPr>
          <p:spPr>
            <a:xfrm>
              <a:off x="5047125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6988" y="0"/>
                  </a:moveTo>
                  <a:lnTo>
                    <a:pt x="0" y="8910"/>
                  </a:lnTo>
                  <a:lnTo>
                    <a:pt x="10130" y="9798"/>
                  </a:lnTo>
                  <a:lnTo>
                    <a:pt x="16378" y="2366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4575;p64">
              <a:extLst>
                <a:ext uri="{FF2B5EF4-FFF2-40B4-BE49-F238E27FC236}">
                  <a16:creationId xmlns:a16="http://schemas.microsoft.com/office/drawing/2014/main" id="{234B2860-0A9B-6C56-60F9-7173D0668710}"/>
                </a:ext>
              </a:extLst>
            </p:cNvPr>
            <p:cNvSpPr/>
            <p:nvPr/>
          </p:nvSpPr>
          <p:spPr>
            <a:xfrm>
              <a:off x="4772600" y="2621800"/>
              <a:ext cx="410400" cy="244950"/>
            </a:xfrm>
            <a:custGeom>
              <a:avLst/>
              <a:gdLst/>
              <a:ahLst/>
              <a:cxnLst/>
              <a:rect l="l" t="t" r="r" b="b"/>
              <a:pathLst>
                <a:path w="16416" h="9798" extrusionOk="0">
                  <a:moveTo>
                    <a:pt x="7025" y="0"/>
                  </a:moveTo>
                  <a:lnTo>
                    <a:pt x="1" y="8910"/>
                  </a:lnTo>
                  <a:lnTo>
                    <a:pt x="10131" y="9798"/>
                  </a:lnTo>
                  <a:lnTo>
                    <a:pt x="16416" y="2367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4576;p64">
              <a:extLst>
                <a:ext uri="{FF2B5EF4-FFF2-40B4-BE49-F238E27FC236}">
                  <a16:creationId xmlns:a16="http://schemas.microsoft.com/office/drawing/2014/main" id="{C03E9B0C-E760-A282-6E83-3ED603FE5DBD}"/>
                </a:ext>
              </a:extLst>
            </p:cNvPr>
            <p:cNvSpPr/>
            <p:nvPr/>
          </p:nvSpPr>
          <p:spPr>
            <a:xfrm>
              <a:off x="1668925" y="2795550"/>
              <a:ext cx="863300" cy="854975"/>
            </a:xfrm>
            <a:custGeom>
              <a:avLst/>
              <a:gdLst/>
              <a:ahLst/>
              <a:cxnLst/>
              <a:rect l="l" t="t" r="r" b="b"/>
              <a:pathLst>
                <a:path w="34532" h="34199" extrusionOk="0">
                  <a:moveTo>
                    <a:pt x="1" y="1"/>
                  </a:moveTo>
                  <a:lnTo>
                    <a:pt x="14604" y="34199"/>
                  </a:lnTo>
                  <a:lnTo>
                    <a:pt x="31537" y="34199"/>
                  </a:lnTo>
                  <a:lnTo>
                    <a:pt x="34531" y="46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4577;p64">
              <a:extLst>
                <a:ext uri="{FF2B5EF4-FFF2-40B4-BE49-F238E27FC236}">
                  <a16:creationId xmlns:a16="http://schemas.microsoft.com/office/drawing/2014/main" id="{A6BBD72E-346D-6F9D-AD7B-BC788BE326D5}"/>
                </a:ext>
              </a:extLst>
            </p:cNvPr>
            <p:cNvSpPr/>
            <p:nvPr/>
          </p:nvSpPr>
          <p:spPr>
            <a:xfrm>
              <a:off x="1661525" y="2788175"/>
              <a:ext cx="879000" cy="870675"/>
            </a:xfrm>
            <a:custGeom>
              <a:avLst/>
              <a:gdLst/>
              <a:ahLst/>
              <a:cxnLst/>
              <a:rect l="l" t="t" r="r" b="b"/>
              <a:pathLst>
                <a:path w="35160" h="34827" extrusionOk="0">
                  <a:moveTo>
                    <a:pt x="814" y="703"/>
                  </a:moveTo>
                  <a:lnTo>
                    <a:pt x="34494" y="5250"/>
                  </a:lnTo>
                  <a:lnTo>
                    <a:pt x="31526" y="34198"/>
                  </a:lnTo>
                  <a:lnTo>
                    <a:pt x="15122" y="34198"/>
                  </a:lnTo>
                  <a:lnTo>
                    <a:pt x="814" y="703"/>
                  </a:lnTo>
                  <a:close/>
                  <a:moveTo>
                    <a:pt x="334" y="0"/>
                  </a:moveTo>
                  <a:cubicBezTo>
                    <a:pt x="260" y="0"/>
                    <a:pt x="149" y="37"/>
                    <a:pt x="75" y="111"/>
                  </a:cubicBezTo>
                  <a:cubicBezTo>
                    <a:pt x="1" y="222"/>
                    <a:pt x="1" y="333"/>
                    <a:pt x="38" y="444"/>
                  </a:cubicBezTo>
                  <a:lnTo>
                    <a:pt x="14641" y="34605"/>
                  </a:lnTo>
                  <a:cubicBezTo>
                    <a:pt x="14678" y="34753"/>
                    <a:pt x="14789" y="34827"/>
                    <a:pt x="14900" y="34827"/>
                  </a:cubicBezTo>
                  <a:lnTo>
                    <a:pt x="31833" y="34827"/>
                  </a:lnTo>
                  <a:cubicBezTo>
                    <a:pt x="31980" y="34827"/>
                    <a:pt x="32091" y="34679"/>
                    <a:pt x="32128" y="34531"/>
                  </a:cubicBezTo>
                  <a:lnTo>
                    <a:pt x="35123" y="5028"/>
                  </a:lnTo>
                  <a:cubicBezTo>
                    <a:pt x="35160" y="4843"/>
                    <a:pt x="35049" y="4695"/>
                    <a:pt x="34864" y="469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4578;p64">
              <a:extLst>
                <a:ext uri="{FF2B5EF4-FFF2-40B4-BE49-F238E27FC236}">
                  <a16:creationId xmlns:a16="http://schemas.microsoft.com/office/drawing/2014/main" id="{10E01F17-165D-F9C1-CD71-A6016AAFAF77}"/>
                </a:ext>
              </a:extLst>
            </p:cNvPr>
            <p:cNvSpPr/>
            <p:nvPr/>
          </p:nvSpPr>
          <p:spPr>
            <a:xfrm>
              <a:off x="56442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1" y="1"/>
                  </a:moveTo>
                  <a:lnTo>
                    <a:pt x="1" y="97049"/>
                  </a:lnTo>
                  <a:lnTo>
                    <a:pt x="24438" y="97530"/>
                  </a:lnTo>
                  <a:lnTo>
                    <a:pt x="25437" y="97530"/>
                  </a:lnTo>
                  <a:lnTo>
                    <a:pt x="25437" y="6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4579;p64">
              <a:extLst>
                <a:ext uri="{FF2B5EF4-FFF2-40B4-BE49-F238E27FC236}">
                  <a16:creationId xmlns:a16="http://schemas.microsoft.com/office/drawing/2014/main" id="{12C2E7D1-0E44-B948-B939-B001A940D52C}"/>
                </a:ext>
              </a:extLst>
            </p:cNvPr>
            <p:cNvSpPr/>
            <p:nvPr/>
          </p:nvSpPr>
          <p:spPr>
            <a:xfrm>
              <a:off x="557050" y="2509725"/>
              <a:ext cx="651625" cy="2453275"/>
            </a:xfrm>
            <a:custGeom>
              <a:avLst/>
              <a:gdLst/>
              <a:ahLst/>
              <a:cxnLst/>
              <a:rect l="l" t="t" r="r" b="b"/>
              <a:pathLst>
                <a:path w="26065" h="98131" extrusionOk="0">
                  <a:moveTo>
                    <a:pt x="629" y="1859"/>
                  </a:moveTo>
                  <a:lnTo>
                    <a:pt x="25436" y="62232"/>
                  </a:lnTo>
                  <a:lnTo>
                    <a:pt x="25436" y="97502"/>
                  </a:lnTo>
                  <a:lnTo>
                    <a:pt x="24733" y="97502"/>
                  </a:lnTo>
                  <a:lnTo>
                    <a:pt x="629" y="97021"/>
                  </a:lnTo>
                  <a:lnTo>
                    <a:pt x="629" y="1859"/>
                  </a:lnTo>
                  <a:close/>
                  <a:moveTo>
                    <a:pt x="334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111" y="47"/>
                    <a:pt x="0" y="158"/>
                    <a:pt x="0" y="306"/>
                  </a:cubicBezTo>
                  <a:lnTo>
                    <a:pt x="0" y="97354"/>
                  </a:lnTo>
                  <a:cubicBezTo>
                    <a:pt x="0" y="97502"/>
                    <a:pt x="148" y="97650"/>
                    <a:pt x="296" y="97650"/>
                  </a:cubicBezTo>
                  <a:lnTo>
                    <a:pt x="24733" y="98130"/>
                  </a:lnTo>
                  <a:lnTo>
                    <a:pt x="25732" y="98130"/>
                  </a:lnTo>
                  <a:cubicBezTo>
                    <a:pt x="25842" y="98130"/>
                    <a:pt x="25916" y="98093"/>
                    <a:pt x="25953" y="98056"/>
                  </a:cubicBezTo>
                  <a:cubicBezTo>
                    <a:pt x="26027" y="97982"/>
                    <a:pt x="26064" y="97908"/>
                    <a:pt x="26064" y="97835"/>
                  </a:cubicBezTo>
                  <a:lnTo>
                    <a:pt x="26064" y="62158"/>
                  </a:lnTo>
                  <a:lnTo>
                    <a:pt x="26027" y="62047"/>
                  </a:lnTo>
                  <a:lnTo>
                    <a:pt x="592" y="195"/>
                  </a:lnTo>
                  <a:cubicBezTo>
                    <a:pt x="561" y="72"/>
                    <a:pt x="45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4580;p64">
              <a:extLst>
                <a:ext uri="{FF2B5EF4-FFF2-40B4-BE49-F238E27FC236}">
                  <a16:creationId xmlns:a16="http://schemas.microsoft.com/office/drawing/2014/main" id="{988CBB2C-79ED-7054-EE02-F9E4B3F4BC8D}"/>
                </a:ext>
              </a:extLst>
            </p:cNvPr>
            <p:cNvSpPr/>
            <p:nvPr/>
          </p:nvSpPr>
          <p:spPr>
            <a:xfrm>
              <a:off x="637897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25437" y="1"/>
                  </a:moveTo>
                  <a:lnTo>
                    <a:pt x="1" y="61853"/>
                  </a:lnTo>
                  <a:lnTo>
                    <a:pt x="1" y="97530"/>
                  </a:lnTo>
                  <a:lnTo>
                    <a:pt x="1036" y="97530"/>
                  </a:lnTo>
                  <a:lnTo>
                    <a:pt x="25437" y="97049"/>
                  </a:lnTo>
                  <a:lnTo>
                    <a:pt x="2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4581;p64">
              <a:extLst>
                <a:ext uri="{FF2B5EF4-FFF2-40B4-BE49-F238E27FC236}">
                  <a16:creationId xmlns:a16="http://schemas.microsoft.com/office/drawing/2014/main" id="{BA4CB3B0-4D5D-25E0-3D8D-2F5B4E244BB9}"/>
                </a:ext>
              </a:extLst>
            </p:cNvPr>
            <p:cNvSpPr/>
            <p:nvPr/>
          </p:nvSpPr>
          <p:spPr>
            <a:xfrm>
              <a:off x="6371600" y="2509725"/>
              <a:ext cx="650700" cy="2453275"/>
            </a:xfrm>
            <a:custGeom>
              <a:avLst/>
              <a:gdLst/>
              <a:ahLst/>
              <a:cxnLst/>
              <a:rect l="l" t="t" r="r" b="b"/>
              <a:pathLst>
                <a:path w="26028" h="98131" extrusionOk="0">
                  <a:moveTo>
                    <a:pt x="25436" y="1859"/>
                  </a:moveTo>
                  <a:lnTo>
                    <a:pt x="25436" y="97021"/>
                  </a:lnTo>
                  <a:lnTo>
                    <a:pt x="1331" y="97502"/>
                  </a:lnTo>
                  <a:lnTo>
                    <a:pt x="592" y="97502"/>
                  </a:lnTo>
                  <a:lnTo>
                    <a:pt x="592" y="62232"/>
                  </a:lnTo>
                  <a:lnTo>
                    <a:pt x="25436" y="1859"/>
                  </a:lnTo>
                  <a:close/>
                  <a:moveTo>
                    <a:pt x="25730" y="1"/>
                  </a:moveTo>
                  <a:cubicBezTo>
                    <a:pt x="25609" y="1"/>
                    <a:pt x="25497" y="72"/>
                    <a:pt x="25436" y="195"/>
                  </a:cubicBezTo>
                  <a:lnTo>
                    <a:pt x="0" y="62047"/>
                  </a:lnTo>
                  <a:lnTo>
                    <a:pt x="0" y="62158"/>
                  </a:lnTo>
                  <a:lnTo>
                    <a:pt x="0" y="97835"/>
                  </a:lnTo>
                  <a:cubicBezTo>
                    <a:pt x="0" y="97908"/>
                    <a:pt x="37" y="97982"/>
                    <a:pt x="74" y="98056"/>
                  </a:cubicBezTo>
                  <a:cubicBezTo>
                    <a:pt x="148" y="98093"/>
                    <a:pt x="222" y="98130"/>
                    <a:pt x="296" y="98130"/>
                  </a:cubicBezTo>
                  <a:lnTo>
                    <a:pt x="1331" y="98130"/>
                  </a:lnTo>
                  <a:lnTo>
                    <a:pt x="25732" y="97650"/>
                  </a:lnTo>
                  <a:cubicBezTo>
                    <a:pt x="25916" y="97650"/>
                    <a:pt x="26027" y="97502"/>
                    <a:pt x="26027" y="97354"/>
                  </a:cubicBezTo>
                  <a:lnTo>
                    <a:pt x="26027" y="306"/>
                  </a:lnTo>
                  <a:cubicBezTo>
                    <a:pt x="26027" y="158"/>
                    <a:pt x="25953" y="47"/>
                    <a:pt x="25805" y="10"/>
                  </a:cubicBezTo>
                  <a:cubicBezTo>
                    <a:pt x="25780" y="4"/>
                    <a:pt x="25755" y="1"/>
                    <a:pt x="25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4582;p64">
              <a:extLst>
                <a:ext uri="{FF2B5EF4-FFF2-40B4-BE49-F238E27FC236}">
                  <a16:creationId xmlns:a16="http://schemas.microsoft.com/office/drawing/2014/main" id="{BBBB0381-08DC-E198-6241-6241561A0B52}"/>
                </a:ext>
              </a:extLst>
            </p:cNvPr>
            <p:cNvSpPr/>
            <p:nvPr/>
          </p:nvSpPr>
          <p:spPr>
            <a:xfrm>
              <a:off x="564425" y="2517350"/>
              <a:ext cx="1469625" cy="1546325"/>
            </a:xfrm>
            <a:custGeom>
              <a:avLst/>
              <a:gdLst/>
              <a:ahLst/>
              <a:cxnLst/>
              <a:rect l="l" t="t" r="r" b="b"/>
              <a:pathLst>
                <a:path w="58785" h="61853" extrusionOk="0">
                  <a:moveTo>
                    <a:pt x="1" y="1"/>
                  </a:moveTo>
                  <a:lnTo>
                    <a:pt x="25363" y="61853"/>
                  </a:lnTo>
                  <a:lnTo>
                    <a:pt x="58784" y="45327"/>
                  </a:lnTo>
                  <a:lnTo>
                    <a:pt x="44181" y="11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4583;p64">
              <a:extLst>
                <a:ext uri="{FF2B5EF4-FFF2-40B4-BE49-F238E27FC236}">
                  <a16:creationId xmlns:a16="http://schemas.microsoft.com/office/drawing/2014/main" id="{9946C0B7-A557-2A3B-370C-BCAC7CC83574}"/>
                </a:ext>
              </a:extLst>
            </p:cNvPr>
            <p:cNvSpPr/>
            <p:nvPr/>
          </p:nvSpPr>
          <p:spPr>
            <a:xfrm>
              <a:off x="556125" y="2509600"/>
              <a:ext cx="1487150" cy="1562075"/>
            </a:xfrm>
            <a:custGeom>
              <a:avLst/>
              <a:gdLst/>
              <a:ahLst/>
              <a:cxnLst/>
              <a:rect l="l" t="t" r="r" b="b"/>
              <a:pathLst>
                <a:path w="59486" h="62483" extrusionOk="0">
                  <a:moveTo>
                    <a:pt x="850" y="754"/>
                  </a:moveTo>
                  <a:lnTo>
                    <a:pt x="44291" y="11698"/>
                  </a:lnTo>
                  <a:lnTo>
                    <a:pt x="58752" y="45503"/>
                  </a:lnTo>
                  <a:lnTo>
                    <a:pt x="58752" y="45503"/>
                  </a:lnTo>
                  <a:lnTo>
                    <a:pt x="25879" y="61756"/>
                  </a:lnTo>
                  <a:lnTo>
                    <a:pt x="850" y="754"/>
                  </a:lnTo>
                  <a:close/>
                  <a:moveTo>
                    <a:pt x="318" y="1"/>
                  </a:moveTo>
                  <a:cubicBezTo>
                    <a:pt x="239" y="1"/>
                    <a:pt x="165" y="35"/>
                    <a:pt x="111" y="89"/>
                  </a:cubicBezTo>
                  <a:cubicBezTo>
                    <a:pt x="37" y="200"/>
                    <a:pt x="0" y="311"/>
                    <a:pt x="74" y="422"/>
                  </a:cubicBezTo>
                  <a:lnTo>
                    <a:pt x="25399" y="62274"/>
                  </a:lnTo>
                  <a:cubicBezTo>
                    <a:pt x="25436" y="62348"/>
                    <a:pt x="25510" y="62422"/>
                    <a:pt x="25584" y="62459"/>
                  </a:cubicBezTo>
                  <a:cubicBezTo>
                    <a:pt x="25614" y="62474"/>
                    <a:pt x="25651" y="62483"/>
                    <a:pt x="25689" y="62483"/>
                  </a:cubicBezTo>
                  <a:cubicBezTo>
                    <a:pt x="25743" y="62483"/>
                    <a:pt x="25799" y="62465"/>
                    <a:pt x="25842" y="62422"/>
                  </a:cubicBezTo>
                  <a:lnTo>
                    <a:pt x="59264" y="45933"/>
                  </a:lnTo>
                  <a:cubicBezTo>
                    <a:pt x="59412" y="45859"/>
                    <a:pt x="59486" y="45674"/>
                    <a:pt x="59412" y="45526"/>
                  </a:cubicBezTo>
                  <a:lnTo>
                    <a:pt x="44808" y="11328"/>
                  </a:lnTo>
                  <a:cubicBezTo>
                    <a:pt x="44771" y="11254"/>
                    <a:pt x="44697" y="11180"/>
                    <a:pt x="44587" y="11143"/>
                  </a:cubicBezTo>
                  <a:lnTo>
                    <a:pt x="407" y="15"/>
                  </a:lnTo>
                  <a:cubicBezTo>
                    <a:pt x="377" y="5"/>
                    <a:pt x="347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4584;p64">
              <a:extLst>
                <a:ext uri="{FF2B5EF4-FFF2-40B4-BE49-F238E27FC236}">
                  <a16:creationId xmlns:a16="http://schemas.microsoft.com/office/drawing/2014/main" id="{842275AD-7C79-598E-2CE4-461A5484A78A}"/>
                </a:ext>
              </a:extLst>
            </p:cNvPr>
            <p:cNvSpPr/>
            <p:nvPr/>
          </p:nvSpPr>
          <p:spPr>
            <a:xfrm>
              <a:off x="5038800" y="2795550"/>
              <a:ext cx="861425" cy="854975"/>
            </a:xfrm>
            <a:custGeom>
              <a:avLst/>
              <a:gdLst/>
              <a:ahLst/>
              <a:cxnLst/>
              <a:rect l="l" t="t" r="r" b="b"/>
              <a:pathLst>
                <a:path w="34457" h="34199" extrusionOk="0">
                  <a:moveTo>
                    <a:pt x="34457" y="1"/>
                  </a:moveTo>
                  <a:lnTo>
                    <a:pt x="0" y="4696"/>
                  </a:lnTo>
                  <a:lnTo>
                    <a:pt x="2958" y="34199"/>
                  </a:lnTo>
                  <a:lnTo>
                    <a:pt x="19854" y="34199"/>
                  </a:lnTo>
                  <a:lnTo>
                    <a:pt x="34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4585;p64">
              <a:extLst>
                <a:ext uri="{FF2B5EF4-FFF2-40B4-BE49-F238E27FC236}">
                  <a16:creationId xmlns:a16="http://schemas.microsoft.com/office/drawing/2014/main" id="{6226A4B0-9D05-557F-2BF7-A196FAEDA683}"/>
                </a:ext>
              </a:extLst>
            </p:cNvPr>
            <p:cNvSpPr/>
            <p:nvPr/>
          </p:nvSpPr>
          <p:spPr>
            <a:xfrm>
              <a:off x="5030475" y="2788175"/>
              <a:ext cx="878075" cy="870675"/>
            </a:xfrm>
            <a:custGeom>
              <a:avLst/>
              <a:gdLst/>
              <a:ahLst/>
              <a:cxnLst/>
              <a:rect l="l" t="t" r="r" b="b"/>
              <a:pathLst>
                <a:path w="35123" h="34827" extrusionOk="0">
                  <a:moveTo>
                    <a:pt x="34272" y="703"/>
                  </a:moveTo>
                  <a:lnTo>
                    <a:pt x="19965" y="34198"/>
                  </a:lnTo>
                  <a:lnTo>
                    <a:pt x="3561" y="34198"/>
                  </a:lnTo>
                  <a:lnTo>
                    <a:pt x="666" y="5250"/>
                  </a:lnTo>
                  <a:lnTo>
                    <a:pt x="34272" y="703"/>
                  </a:lnTo>
                  <a:close/>
                  <a:moveTo>
                    <a:pt x="34753" y="0"/>
                  </a:moveTo>
                  <a:lnTo>
                    <a:pt x="296" y="4695"/>
                  </a:lnTo>
                  <a:cubicBezTo>
                    <a:pt x="149" y="4732"/>
                    <a:pt x="1" y="4880"/>
                    <a:pt x="38" y="5028"/>
                  </a:cubicBezTo>
                  <a:lnTo>
                    <a:pt x="2958" y="34531"/>
                  </a:lnTo>
                  <a:cubicBezTo>
                    <a:pt x="2995" y="34679"/>
                    <a:pt x="3106" y="34827"/>
                    <a:pt x="3291" y="34827"/>
                  </a:cubicBezTo>
                  <a:lnTo>
                    <a:pt x="20187" y="34827"/>
                  </a:lnTo>
                  <a:cubicBezTo>
                    <a:pt x="20298" y="34827"/>
                    <a:pt x="20408" y="34753"/>
                    <a:pt x="20445" y="34605"/>
                  </a:cubicBezTo>
                  <a:lnTo>
                    <a:pt x="35049" y="444"/>
                  </a:lnTo>
                  <a:cubicBezTo>
                    <a:pt x="35123" y="333"/>
                    <a:pt x="35086" y="222"/>
                    <a:pt x="35012" y="111"/>
                  </a:cubicBezTo>
                  <a:cubicBezTo>
                    <a:pt x="34938" y="37"/>
                    <a:pt x="34864" y="0"/>
                    <a:pt x="34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4586;p64">
              <a:extLst>
                <a:ext uri="{FF2B5EF4-FFF2-40B4-BE49-F238E27FC236}">
                  <a16:creationId xmlns:a16="http://schemas.microsoft.com/office/drawing/2014/main" id="{3F6156B7-20D6-B33F-2E7B-BA9F66D29D49}"/>
                </a:ext>
              </a:extLst>
            </p:cNvPr>
            <p:cNvSpPr/>
            <p:nvPr/>
          </p:nvSpPr>
          <p:spPr>
            <a:xfrm>
              <a:off x="5583200" y="3053425"/>
              <a:ext cx="129400" cy="107250"/>
            </a:xfrm>
            <a:custGeom>
              <a:avLst/>
              <a:gdLst/>
              <a:ahLst/>
              <a:cxnLst/>
              <a:rect l="l" t="t" r="r" b="b"/>
              <a:pathLst>
                <a:path w="5176" h="4290" extrusionOk="0">
                  <a:moveTo>
                    <a:pt x="5176" y="1"/>
                  </a:moveTo>
                  <a:lnTo>
                    <a:pt x="1442" y="371"/>
                  </a:lnTo>
                  <a:lnTo>
                    <a:pt x="0" y="4289"/>
                  </a:lnTo>
                  <a:lnTo>
                    <a:pt x="3623" y="3957"/>
                  </a:lnTo>
                  <a:lnTo>
                    <a:pt x="5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4587;p64">
              <a:extLst>
                <a:ext uri="{FF2B5EF4-FFF2-40B4-BE49-F238E27FC236}">
                  <a16:creationId xmlns:a16="http://schemas.microsoft.com/office/drawing/2014/main" id="{9E107039-0F8D-16CA-87EE-0B0EEE05F008}"/>
                </a:ext>
              </a:extLst>
            </p:cNvPr>
            <p:cNvSpPr/>
            <p:nvPr/>
          </p:nvSpPr>
          <p:spPr>
            <a:xfrm>
              <a:off x="5375225" y="3075625"/>
              <a:ext cx="122950" cy="102600"/>
            </a:xfrm>
            <a:custGeom>
              <a:avLst/>
              <a:gdLst/>
              <a:ahLst/>
              <a:cxnLst/>
              <a:rect l="l" t="t" r="r" b="b"/>
              <a:pathLst>
                <a:path w="4918" h="4104" extrusionOk="0">
                  <a:moveTo>
                    <a:pt x="4918" y="0"/>
                  </a:moveTo>
                  <a:lnTo>
                    <a:pt x="1406" y="333"/>
                  </a:lnTo>
                  <a:lnTo>
                    <a:pt x="1" y="4104"/>
                  </a:lnTo>
                  <a:lnTo>
                    <a:pt x="3513" y="3808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4588;p64">
              <a:extLst>
                <a:ext uri="{FF2B5EF4-FFF2-40B4-BE49-F238E27FC236}">
                  <a16:creationId xmlns:a16="http://schemas.microsoft.com/office/drawing/2014/main" id="{C896FD0B-F13A-ADBB-6D24-73D0DF7819C5}"/>
                </a:ext>
              </a:extLst>
            </p:cNvPr>
            <p:cNvSpPr/>
            <p:nvPr/>
          </p:nvSpPr>
          <p:spPr>
            <a:xfrm>
              <a:off x="5415900" y="2996125"/>
              <a:ext cx="111850" cy="73050"/>
            </a:xfrm>
            <a:custGeom>
              <a:avLst/>
              <a:gdLst/>
              <a:ahLst/>
              <a:cxnLst/>
              <a:rect l="l" t="t" r="r" b="b"/>
              <a:pathLst>
                <a:path w="4474" h="2922" extrusionOk="0">
                  <a:moveTo>
                    <a:pt x="4474" y="1"/>
                  </a:moveTo>
                  <a:lnTo>
                    <a:pt x="962" y="407"/>
                  </a:lnTo>
                  <a:lnTo>
                    <a:pt x="0" y="2921"/>
                  </a:lnTo>
                  <a:lnTo>
                    <a:pt x="3513" y="2552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4589;p64">
              <a:extLst>
                <a:ext uri="{FF2B5EF4-FFF2-40B4-BE49-F238E27FC236}">
                  <a16:creationId xmlns:a16="http://schemas.microsoft.com/office/drawing/2014/main" id="{0BEC5387-BAA3-698A-61BD-E92DA8384D5D}"/>
                </a:ext>
              </a:extLst>
            </p:cNvPr>
            <p:cNvSpPr/>
            <p:nvPr/>
          </p:nvSpPr>
          <p:spPr>
            <a:xfrm>
              <a:off x="5520350" y="2983200"/>
              <a:ext cx="112775" cy="74875"/>
            </a:xfrm>
            <a:custGeom>
              <a:avLst/>
              <a:gdLst/>
              <a:ahLst/>
              <a:cxnLst/>
              <a:rect l="l" t="t" r="r" b="b"/>
              <a:pathLst>
                <a:path w="4511" h="2995" extrusionOk="0">
                  <a:moveTo>
                    <a:pt x="4511" y="0"/>
                  </a:moveTo>
                  <a:lnTo>
                    <a:pt x="961" y="444"/>
                  </a:lnTo>
                  <a:lnTo>
                    <a:pt x="0" y="2995"/>
                  </a:lnTo>
                  <a:lnTo>
                    <a:pt x="0" y="2995"/>
                  </a:lnTo>
                  <a:lnTo>
                    <a:pt x="3512" y="2662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4590;p64">
              <a:extLst>
                <a:ext uri="{FF2B5EF4-FFF2-40B4-BE49-F238E27FC236}">
                  <a16:creationId xmlns:a16="http://schemas.microsoft.com/office/drawing/2014/main" id="{4F1EE8FD-965D-F6DC-6A84-F9206CCE7CD2}"/>
                </a:ext>
              </a:extLst>
            </p:cNvPr>
            <p:cNvSpPr/>
            <p:nvPr/>
          </p:nvSpPr>
          <p:spPr>
            <a:xfrm>
              <a:off x="5276325" y="3085775"/>
              <a:ext cx="118350" cy="101700"/>
            </a:xfrm>
            <a:custGeom>
              <a:avLst/>
              <a:gdLst/>
              <a:ahLst/>
              <a:cxnLst/>
              <a:rect l="l" t="t" r="r" b="b"/>
              <a:pathLst>
                <a:path w="4734" h="4068" extrusionOk="0">
                  <a:moveTo>
                    <a:pt x="4733" y="1"/>
                  </a:moveTo>
                  <a:lnTo>
                    <a:pt x="1517" y="334"/>
                  </a:lnTo>
                  <a:lnTo>
                    <a:pt x="1" y="4068"/>
                  </a:lnTo>
                  <a:lnTo>
                    <a:pt x="3291" y="3772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4591;p64">
              <a:extLst>
                <a:ext uri="{FF2B5EF4-FFF2-40B4-BE49-F238E27FC236}">
                  <a16:creationId xmlns:a16="http://schemas.microsoft.com/office/drawing/2014/main" id="{37476EFD-7887-D801-F54A-614358685FFF}"/>
                </a:ext>
              </a:extLst>
            </p:cNvPr>
            <p:cNvSpPr/>
            <p:nvPr/>
          </p:nvSpPr>
          <p:spPr>
            <a:xfrm>
              <a:off x="5535125" y="3168050"/>
              <a:ext cx="132200" cy="119250"/>
            </a:xfrm>
            <a:custGeom>
              <a:avLst/>
              <a:gdLst/>
              <a:ahLst/>
              <a:cxnLst/>
              <a:rect l="l" t="t" r="r" b="b"/>
              <a:pathLst>
                <a:path w="5288" h="4770" extrusionOk="0">
                  <a:moveTo>
                    <a:pt x="5287" y="0"/>
                  </a:moveTo>
                  <a:lnTo>
                    <a:pt x="1664" y="296"/>
                  </a:lnTo>
                  <a:lnTo>
                    <a:pt x="1" y="4769"/>
                  </a:lnTo>
                  <a:lnTo>
                    <a:pt x="3476" y="458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4592;p64">
              <a:extLst>
                <a:ext uri="{FF2B5EF4-FFF2-40B4-BE49-F238E27FC236}">
                  <a16:creationId xmlns:a16="http://schemas.microsoft.com/office/drawing/2014/main" id="{4066E873-524A-3438-866C-ACADF02DF5CB}"/>
                </a:ext>
              </a:extLst>
            </p:cNvPr>
            <p:cNvSpPr/>
            <p:nvPr/>
          </p:nvSpPr>
          <p:spPr>
            <a:xfrm>
              <a:off x="5295750" y="3308525"/>
              <a:ext cx="115550" cy="81375"/>
            </a:xfrm>
            <a:custGeom>
              <a:avLst/>
              <a:gdLst/>
              <a:ahLst/>
              <a:cxnLst/>
              <a:rect l="l" t="t" r="r" b="b"/>
              <a:pathLst>
                <a:path w="4622" h="3255" extrusionOk="0">
                  <a:moveTo>
                    <a:pt x="4622" y="1"/>
                  </a:moveTo>
                  <a:lnTo>
                    <a:pt x="1146" y="223"/>
                  </a:lnTo>
                  <a:lnTo>
                    <a:pt x="0" y="3254"/>
                  </a:lnTo>
                  <a:lnTo>
                    <a:pt x="3402" y="3254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4593;p64">
              <a:extLst>
                <a:ext uri="{FF2B5EF4-FFF2-40B4-BE49-F238E27FC236}">
                  <a16:creationId xmlns:a16="http://schemas.microsoft.com/office/drawing/2014/main" id="{FC776A09-13E9-F006-1D37-966F6681C7DB}"/>
                </a:ext>
              </a:extLst>
            </p:cNvPr>
            <p:cNvSpPr/>
            <p:nvPr/>
          </p:nvSpPr>
          <p:spPr>
            <a:xfrm>
              <a:off x="5478750" y="3064525"/>
              <a:ext cx="123875" cy="104475"/>
            </a:xfrm>
            <a:custGeom>
              <a:avLst/>
              <a:gdLst/>
              <a:ahLst/>
              <a:cxnLst/>
              <a:rect l="l" t="t" r="r" b="b"/>
              <a:pathLst>
                <a:path w="4955" h="4179" extrusionOk="0">
                  <a:moveTo>
                    <a:pt x="4954" y="0"/>
                  </a:moveTo>
                  <a:lnTo>
                    <a:pt x="1442" y="370"/>
                  </a:lnTo>
                  <a:lnTo>
                    <a:pt x="0" y="4178"/>
                  </a:lnTo>
                  <a:lnTo>
                    <a:pt x="3513" y="3882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4594;p64">
              <a:extLst>
                <a:ext uri="{FF2B5EF4-FFF2-40B4-BE49-F238E27FC236}">
                  <a16:creationId xmlns:a16="http://schemas.microsoft.com/office/drawing/2014/main" id="{40273183-160F-DD1D-CB49-EDFCC681929A}"/>
                </a:ext>
              </a:extLst>
            </p:cNvPr>
            <p:cNvSpPr/>
            <p:nvPr/>
          </p:nvSpPr>
          <p:spPr>
            <a:xfrm>
              <a:off x="5624775" y="2969325"/>
              <a:ext cx="121100" cy="78575"/>
            </a:xfrm>
            <a:custGeom>
              <a:avLst/>
              <a:gdLst/>
              <a:ahLst/>
              <a:cxnLst/>
              <a:rect l="l" t="t" r="r" b="b"/>
              <a:pathLst>
                <a:path w="4844" h="3143" extrusionOk="0">
                  <a:moveTo>
                    <a:pt x="4844" y="0"/>
                  </a:moveTo>
                  <a:lnTo>
                    <a:pt x="999" y="481"/>
                  </a:lnTo>
                  <a:lnTo>
                    <a:pt x="1" y="3143"/>
                  </a:lnTo>
                  <a:lnTo>
                    <a:pt x="3772" y="2773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4595;p64">
              <a:extLst>
                <a:ext uri="{FF2B5EF4-FFF2-40B4-BE49-F238E27FC236}">
                  <a16:creationId xmlns:a16="http://schemas.microsoft.com/office/drawing/2014/main" id="{210D0BDB-3DC6-FE0F-AF88-44E7BA2DA36E}"/>
                </a:ext>
              </a:extLst>
            </p:cNvPr>
            <p:cNvSpPr/>
            <p:nvPr/>
          </p:nvSpPr>
          <p:spPr>
            <a:xfrm>
              <a:off x="5193150" y="3315000"/>
              <a:ext cx="115550" cy="74900"/>
            </a:xfrm>
            <a:custGeom>
              <a:avLst/>
              <a:gdLst/>
              <a:ahLst/>
              <a:cxnLst/>
              <a:rect l="l" t="t" r="r" b="b"/>
              <a:pathLst>
                <a:path w="4622" h="2996" extrusionOk="0">
                  <a:moveTo>
                    <a:pt x="4622" y="1"/>
                  </a:moveTo>
                  <a:lnTo>
                    <a:pt x="1147" y="185"/>
                  </a:lnTo>
                  <a:lnTo>
                    <a:pt x="0" y="2995"/>
                  </a:lnTo>
                  <a:lnTo>
                    <a:pt x="3476" y="2995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4596;p64">
              <a:extLst>
                <a:ext uri="{FF2B5EF4-FFF2-40B4-BE49-F238E27FC236}">
                  <a16:creationId xmlns:a16="http://schemas.microsoft.com/office/drawing/2014/main" id="{015CF8E4-7EF5-807E-220C-4B0BD4D9699C}"/>
                </a:ext>
              </a:extLst>
            </p:cNvPr>
            <p:cNvSpPr/>
            <p:nvPr/>
          </p:nvSpPr>
          <p:spPr>
            <a:xfrm>
              <a:off x="5320700" y="3009075"/>
              <a:ext cx="102625" cy="69325"/>
            </a:xfrm>
            <a:custGeom>
              <a:avLst/>
              <a:gdLst/>
              <a:ahLst/>
              <a:cxnLst/>
              <a:rect l="l" t="t" r="r" b="b"/>
              <a:pathLst>
                <a:path w="4105" h="2773" extrusionOk="0">
                  <a:moveTo>
                    <a:pt x="4104" y="0"/>
                  </a:moveTo>
                  <a:lnTo>
                    <a:pt x="962" y="370"/>
                  </a:lnTo>
                  <a:lnTo>
                    <a:pt x="0" y="2773"/>
                  </a:lnTo>
                  <a:lnTo>
                    <a:pt x="0" y="2773"/>
                  </a:lnTo>
                  <a:lnTo>
                    <a:pt x="3180" y="2477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4597;p64">
              <a:extLst>
                <a:ext uri="{FF2B5EF4-FFF2-40B4-BE49-F238E27FC236}">
                  <a16:creationId xmlns:a16="http://schemas.microsoft.com/office/drawing/2014/main" id="{C559B287-E1C8-858C-EB8B-16B910EF9225}"/>
                </a:ext>
              </a:extLst>
            </p:cNvPr>
            <p:cNvSpPr/>
            <p:nvPr/>
          </p:nvSpPr>
          <p:spPr>
            <a:xfrm>
              <a:off x="5497225" y="3297450"/>
              <a:ext cx="119275" cy="92450"/>
            </a:xfrm>
            <a:custGeom>
              <a:avLst/>
              <a:gdLst/>
              <a:ahLst/>
              <a:cxnLst/>
              <a:rect l="l" t="t" r="r" b="b"/>
              <a:pathLst>
                <a:path w="4771" h="3698" extrusionOk="0">
                  <a:moveTo>
                    <a:pt x="4770" y="0"/>
                  </a:moveTo>
                  <a:lnTo>
                    <a:pt x="1295" y="185"/>
                  </a:lnTo>
                  <a:lnTo>
                    <a:pt x="1" y="3697"/>
                  </a:lnTo>
                  <a:lnTo>
                    <a:pt x="3291" y="3697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4598;p64">
              <a:extLst>
                <a:ext uri="{FF2B5EF4-FFF2-40B4-BE49-F238E27FC236}">
                  <a16:creationId xmlns:a16="http://schemas.microsoft.com/office/drawing/2014/main" id="{8A208C60-8CBA-86DC-EA30-F3578F04EFE3}"/>
                </a:ext>
              </a:extLst>
            </p:cNvPr>
            <p:cNvSpPr/>
            <p:nvPr/>
          </p:nvSpPr>
          <p:spPr>
            <a:xfrm>
              <a:off x="5432525" y="3177275"/>
              <a:ext cx="128500" cy="115575"/>
            </a:xfrm>
            <a:custGeom>
              <a:avLst/>
              <a:gdLst/>
              <a:ahLst/>
              <a:cxnLst/>
              <a:rect l="l" t="t" r="r" b="b"/>
              <a:pathLst>
                <a:path w="5140" h="4623" extrusionOk="0">
                  <a:moveTo>
                    <a:pt x="5140" y="1"/>
                  </a:moveTo>
                  <a:lnTo>
                    <a:pt x="1628" y="297"/>
                  </a:lnTo>
                  <a:lnTo>
                    <a:pt x="1" y="4622"/>
                  </a:lnTo>
                  <a:lnTo>
                    <a:pt x="3476" y="443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4599;p64">
              <a:extLst>
                <a:ext uri="{FF2B5EF4-FFF2-40B4-BE49-F238E27FC236}">
                  <a16:creationId xmlns:a16="http://schemas.microsoft.com/office/drawing/2014/main" id="{3F71D06F-C248-C788-52D3-D2D2385599BB}"/>
                </a:ext>
              </a:extLst>
            </p:cNvPr>
            <p:cNvSpPr/>
            <p:nvPr/>
          </p:nvSpPr>
          <p:spPr>
            <a:xfrm>
              <a:off x="5329950" y="3185600"/>
              <a:ext cx="126650" cy="112800"/>
            </a:xfrm>
            <a:custGeom>
              <a:avLst/>
              <a:gdLst/>
              <a:ahLst/>
              <a:cxnLst/>
              <a:rect l="l" t="t" r="r" b="b"/>
              <a:pathLst>
                <a:path w="5066" h="4512" extrusionOk="0">
                  <a:moveTo>
                    <a:pt x="5065" y="1"/>
                  </a:moveTo>
                  <a:lnTo>
                    <a:pt x="1590" y="333"/>
                  </a:lnTo>
                  <a:lnTo>
                    <a:pt x="0" y="4511"/>
                  </a:lnTo>
                  <a:lnTo>
                    <a:pt x="3475" y="4326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4600;p64">
              <a:extLst>
                <a:ext uri="{FF2B5EF4-FFF2-40B4-BE49-F238E27FC236}">
                  <a16:creationId xmlns:a16="http://schemas.microsoft.com/office/drawing/2014/main" id="{EDF08ED6-FB9A-2702-06BD-66D8292F73F4}"/>
                </a:ext>
              </a:extLst>
            </p:cNvPr>
            <p:cNvSpPr/>
            <p:nvPr/>
          </p:nvSpPr>
          <p:spPr>
            <a:xfrm>
              <a:off x="5228275" y="3194850"/>
              <a:ext cx="124800" cy="110000"/>
            </a:xfrm>
            <a:custGeom>
              <a:avLst/>
              <a:gdLst/>
              <a:ahLst/>
              <a:cxnLst/>
              <a:rect l="l" t="t" r="r" b="b"/>
              <a:pathLst>
                <a:path w="4992" h="4400" extrusionOk="0">
                  <a:moveTo>
                    <a:pt x="4991" y="0"/>
                  </a:moveTo>
                  <a:lnTo>
                    <a:pt x="1664" y="296"/>
                  </a:lnTo>
                  <a:lnTo>
                    <a:pt x="0" y="4400"/>
                  </a:lnTo>
                  <a:lnTo>
                    <a:pt x="3439" y="4178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4601;p64">
              <a:extLst>
                <a:ext uri="{FF2B5EF4-FFF2-40B4-BE49-F238E27FC236}">
                  <a16:creationId xmlns:a16="http://schemas.microsoft.com/office/drawing/2014/main" id="{1DCFF584-77DA-3542-FA43-DA0F11245CBA}"/>
                </a:ext>
              </a:extLst>
            </p:cNvPr>
            <p:cNvSpPr/>
            <p:nvPr/>
          </p:nvSpPr>
          <p:spPr>
            <a:xfrm>
              <a:off x="5396500" y="3302975"/>
              <a:ext cx="117400" cy="86925"/>
            </a:xfrm>
            <a:custGeom>
              <a:avLst/>
              <a:gdLst/>
              <a:ahLst/>
              <a:cxnLst/>
              <a:rect l="l" t="t" r="r" b="b"/>
              <a:pathLst>
                <a:path w="4696" h="3477" extrusionOk="0">
                  <a:moveTo>
                    <a:pt x="4695" y="1"/>
                  </a:moveTo>
                  <a:lnTo>
                    <a:pt x="1220" y="186"/>
                  </a:lnTo>
                  <a:lnTo>
                    <a:pt x="0" y="3476"/>
                  </a:lnTo>
                  <a:lnTo>
                    <a:pt x="3401" y="3476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4602;p64">
              <a:extLst>
                <a:ext uri="{FF2B5EF4-FFF2-40B4-BE49-F238E27FC236}">
                  <a16:creationId xmlns:a16="http://schemas.microsoft.com/office/drawing/2014/main" id="{1E7729AD-3283-2918-6F5C-67B2A3FD4FA4}"/>
                </a:ext>
              </a:extLst>
            </p:cNvPr>
            <p:cNvSpPr/>
            <p:nvPr/>
          </p:nvSpPr>
          <p:spPr>
            <a:xfrm>
              <a:off x="5535125" y="2517350"/>
              <a:ext cx="1469600" cy="1546325"/>
            </a:xfrm>
            <a:custGeom>
              <a:avLst/>
              <a:gdLst/>
              <a:ahLst/>
              <a:cxnLst/>
              <a:rect l="l" t="t" r="r" b="b"/>
              <a:pathLst>
                <a:path w="58784" h="61853" extrusionOk="0">
                  <a:moveTo>
                    <a:pt x="58784" y="1"/>
                  </a:moveTo>
                  <a:lnTo>
                    <a:pt x="14604" y="11129"/>
                  </a:lnTo>
                  <a:lnTo>
                    <a:pt x="1" y="45327"/>
                  </a:lnTo>
                  <a:lnTo>
                    <a:pt x="33422" y="61853"/>
                  </a:lnTo>
                  <a:lnTo>
                    <a:pt x="58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4603;p64">
              <a:extLst>
                <a:ext uri="{FF2B5EF4-FFF2-40B4-BE49-F238E27FC236}">
                  <a16:creationId xmlns:a16="http://schemas.microsoft.com/office/drawing/2014/main" id="{AFC69CBD-19A3-2348-866A-C95672060F7F}"/>
                </a:ext>
              </a:extLst>
            </p:cNvPr>
            <p:cNvSpPr/>
            <p:nvPr/>
          </p:nvSpPr>
          <p:spPr>
            <a:xfrm>
              <a:off x="5525875" y="2509600"/>
              <a:ext cx="1487175" cy="1562075"/>
            </a:xfrm>
            <a:custGeom>
              <a:avLst/>
              <a:gdLst/>
              <a:ahLst/>
              <a:cxnLst/>
              <a:rect l="l" t="t" r="r" b="b"/>
              <a:pathLst>
                <a:path w="59487" h="62483" extrusionOk="0">
                  <a:moveTo>
                    <a:pt x="58636" y="754"/>
                  </a:moveTo>
                  <a:lnTo>
                    <a:pt x="33644" y="61756"/>
                  </a:lnTo>
                  <a:lnTo>
                    <a:pt x="734" y="45503"/>
                  </a:lnTo>
                  <a:lnTo>
                    <a:pt x="734" y="45503"/>
                  </a:lnTo>
                  <a:lnTo>
                    <a:pt x="15196" y="11698"/>
                  </a:lnTo>
                  <a:lnTo>
                    <a:pt x="58636" y="754"/>
                  </a:lnTo>
                  <a:close/>
                  <a:moveTo>
                    <a:pt x="59168" y="1"/>
                  </a:moveTo>
                  <a:cubicBezTo>
                    <a:pt x="59139" y="1"/>
                    <a:pt x="59110" y="5"/>
                    <a:pt x="59080" y="15"/>
                  </a:cubicBezTo>
                  <a:lnTo>
                    <a:pt x="14900" y="11143"/>
                  </a:lnTo>
                  <a:cubicBezTo>
                    <a:pt x="14789" y="11180"/>
                    <a:pt x="14715" y="11254"/>
                    <a:pt x="14678" y="11328"/>
                  </a:cubicBezTo>
                  <a:lnTo>
                    <a:pt x="75" y="45526"/>
                  </a:lnTo>
                  <a:cubicBezTo>
                    <a:pt x="1" y="45674"/>
                    <a:pt x="75" y="45859"/>
                    <a:pt x="223" y="45933"/>
                  </a:cubicBezTo>
                  <a:lnTo>
                    <a:pt x="33644" y="62422"/>
                  </a:lnTo>
                  <a:cubicBezTo>
                    <a:pt x="33687" y="62465"/>
                    <a:pt x="33743" y="62483"/>
                    <a:pt x="33797" y="62483"/>
                  </a:cubicBezTo>
                  <a:cubicBezTo>
                    <a:pt x="33835" y="62483"/>
                    <a:pt x="33872" y="62474"/>
                    <a:pt x="33903" y="62459"/>
                  </a:cubicBezTo>
                  <a:cubicBezTo>
                    <a:pt x="33977" y="62422"/>
                    <a:pt x="34051" y="62348"/>
                    <a:pt x="34088" y="62274"/>
                  </a:cubicBezTo>
                  <a:lnTo>
                    <a:pt x="59413" y="422"/>
                  </a:lnTo>
                  <a:cubicBezTo>
                    <a:pt x="59487" y="311"/>
                    <a:pt x="59450" y="200"/>
                    <a:pt x="59376" y="89"/>
                  </a:cubicBezTo>
                  <a:cubicBezTo>
                    <a:pt x="59322" y="35"/>
                    <a:pt x="59248" y="1"/>
                    <a:pt x="59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4604;p64">
              <a:extLst>
                <a:ext uri="{FF2B5EF4-FFF2-40B4-BE49-F238E27FC236}">
                  <a16:creationId xmlns:a16="http://schemas.microsoft.com/office/drawing/2014/main" id="{3AF84554-6F4D-6644-690F-6212E13150C0}"/>
                </a:ext>
              </a:extLst>
            </p:cNvPr>
            <p:cNvSpPr/>
            <p:nvPr/>
          </p:nvSpPr>
          <p:spPr>
            <a:xfrm>
              <a:off x="2453625" y="2391650"/>
              <a:ext cx="2670225" cy="1257025"/>
            </a:xfrm>
            <a:custGeom>
              <a:avLst/>
              <a:gdLst/>
              <a:ahLst/>
              <a:cxnLst/>
              <a:rect l="l" t="t" r="r" b="b"/>
              <a:pathLst>
                <a:path w="106809" h="50281" extrusionOk="0">
                  <a:moveTo>
                    <a:pt x="8652" y="1"/>
                  </a:moveTo>
                  <a:cubicBezTo>
                    <a:pt x="6766" y="1"/>
                    <a:pt x="5214" y="1406"/>
                    <a:pt x="4992" y="3291"/>
                  </a:cubicBezTo>
                  <a:lnTo>
                    <a:pt x="1" y="50281"/>
                  </a:lnTo>
                  <a:lnTo>
                    <a:pt x="106809" y="50281"/>
                  </a:lnTo>
                  <a:lnTo>
                    <a:pt x="101818" y="3291"/>
                  </a:lnTo>
                  <a:cubicBezTo>
                    <a:pt x="101633" y="1406"/>
                    <a:pt x="100043" y="1"/>
                    <a:pt x="98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4605;p64">
              <a:extLst>
                <a:ext uri="{FF2B5EF4-FFF2-40B4-BE49-F238E27FC236}">
                  <a16:creationId xmlns:a16="http://schemas.microsoft.com/office/drawing/2014/main" id="{DF211A0A-6EF8-B8BA-2B55-442F19639D0D}"/>
                </a:ext>
              </a:extLst>
            </p:cNvPr>
            <p:cNvSpPr/>
            <p:nvPr/>
          </p:nvSpPr>
          <p:spPr>
            <a:xfrm>
              <a:off x="2446225" y="2384250"/>
              <a:ext cx="2685950" cy="1272750"/>
            </a:xfrm>
            <a:custGeom>
              <a:avLst/>
              <a:gdLst/>
              <a:ahLst/>
              <a:cxnLst/>
              <a:rect l="l" t="t" r="r" b="b"/>
              <a:pathLst>
                <a:path w="107438" h="50910" extrusionOk="0">
                  <a:moveTo>
                    <a:pt x="98454" y="593"/>
                  </a:moveTo>
                  <a:cubicBezTo>
                    <a:pt x="100191" y="593"/>
                    <a:pt x="101633" y="1923"/>
                    <a:pt x="101818" y="3624"/>
                  </a:cubicBezTo>
                  <a:lnTo>
                    <a:pt x="106774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805" y="1923"/>
                    <a:pt x="7247" y="593"/>
                    <a:pt x="8948" y="593"/>
                  </a:cubicBezTo>
                  <a:close/>
                  <a:moveTo>
                    <a:pt x="8948" y="1"/>
                  </a:moveTo>
                  <a:cubicBezTo>
                    <a:pt x="6914" y="1"/>
                    <a:pt x="5214" y="1517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07105" y="50910"/>
                  </a:lnTo>
                  <a:cubicBezTo>
                    <a:pt x="107216" y="50910"/>
                    <a:pt x="107290" y="50873"/>
                    <a:pt x="107327" y="50799"/>
                  </a:cubicBezTo>
                  <a:cubicBezTo>
                    <a:pt x="107400" y="50725"/>
                    <a:pt x="107437" y="50651"/>
                    <a:pt x="107437" y="50540"/>
                  </a:cubicBezTo>
                  <a:lnTo>
                    <a:pt x="102446" y="3550"/>
                  </a:lnTo>
                  <a:cubicBezTo>
                    <a:pt x="102225" y="1517"/>
                    <a:pt x="100487" y="1"/>
                    <a:pt x="9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4606;p64">
              <a:extLst>
                <a:ext uri="{FF2B5EF4-FFF2-40B4-BE49-F238E27FC236}">
                  <a16:creationId xmlns:a16="http://schemas.microsoft.com/office/drawing/2014/main" id="{F677265A-F7A9-A462-1AFA-B0EA87700E3F}"/>
                </a:ext>
              </a:extLst>
            </p:cNvPr>
            <p:cNvSpPr/>
            <p:nvPr/>
          </p:nvSpPr>
          <p:spPr>
            <a:xfrm>
              <a:off x="2453625" y="2391650"/>
              <a:ext cx="1203425" cy="1257025"/>
            </a:xfrm>
            <a:custGeom>
              <a:avLst/>
              <a:gdLst/>
              <a:ahLst/>
              <a:cxnLst/>
              <a:rect l="l" t="t" r="r" b="b"/>
              <a:pathLst>
                <a:path w="48137" h="50281" extrusionOk="0">
                  <a:moveTo>
                    <a:pt x="8319" y="1"/>
                  </a:moveTo>
                  <a:cubicBezTo>
                    <a:pt x="7654" y="75"/>
                    <a:pt x="7062" y="297"/>
                    <a:pt x="6544" y="666"/>
                  </a:cubicBezTo>
                  <a:lnTo>
                    <a:pt x="6397" y="777"/>
                  </a:lnTo>
                  <a:cubicBezTo>
                    <a:pt x="6249" y="888"/>
                    <a:pt x="6101" y="1036"/>
                    <a:pt x="5953" y="1184"/>
                  </a:cubicBezTo>
                  <a:cubicBezTo>
                    <a:pt x="5657" y="1517"/>
                    <a:pt x="5435" y="1886"/>
                    <a:pt x="5250" y="2293"/>
                  </a:cubicBezTo>
                  <a:cubicBezTo>
                    <a:pt x="5140" y="2626"/>
                    <a:pt x="5029" y="2958"/>
                    <a:pt x="4992" y="3291"/>
                  </a:cubicBezTo>
                  <a:lnTo>
                    <a:pt x="1" y="50281"/>
                  </a:lnTo>
                  <a:lnTo>
                    <a:pt x="19004" y="50281"/>
                  </a:lnTo>
                  <a:lnTo>
                    <a:pt x="20113" y="36971"/>
                  </a:lnTo>
                  <a:cubicBezTo>
                    <a:pt x="20445" y="32942"/>
                    <a:pt x="23403" y="29651"/>
                    <a:pt x="27359" y="28875"/>
                  </a:cubicBezTo>
                  <a:cubicBezTo>
                    <a:pt x="39522" y="26583"/>
                    <a:pt x="48136" y="15676"/>
                    <a:pt x="47508" y="3328"/>
                  </a:cubicBezTo>
                  <a:lnTo>
                    <a:pt x="47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4607;p64">
              <a:extLst>
                <a:ext uri="{FF2B5EF4-FFF2-40B4-BE49-F238E27FC236}">
                  <a16:creationId xmlns:a16="http://schemas.microsoft.com/office/drawing/2014/main" id="{AFDB9EBD-FB8B-49EA-46B4-449C7489E1C6}"/>
                </a:ext>
              </a:extLst>
            </p:cNvPr>
            <p:cNvSpPr/>
            <p:nvPr/>
          </p:nvSpPr>
          <p:spPr>
            <a:xfrm>
              <a:off x="2446225" y="2384250"/>
              <a:ext cx="1203425" cy="1272750"/>
            </a:xfrm>
            <a:custGeom>
              <a:avLst/>
              <a:gdLst/>
              <a:ahLst/>
              <a:cxnLst/>
              <a:rect l="l" t="t" r="r" b="b"/>
              <a:pathLst>
                <a:path w="48137" h="50910" extrusionOk="0">
                  <a:moveTo>
                    <a:pt x="47434" y="593"/>
                  </a:moveTo>
                  <a:lnTo>
                    <a:pt x="47508" y="3624"/>
                  </a:lnTo>
                  <a:cubicBezTo>
                    <a:pt x="47545" y="4031"/>
                    <a:pt x="47545" y="4437"/>
                    <a:pt x="47545" y="4844"/>
                  </a:cubicBezTo>
                  <a:cubicBezTo>
                    <a:pt x="47545" y="16527"/>
                    <a:pt x="39227" y="26694"/>
                    <a:pt x="27618" y="28875"/>
                  </a:cubicBezTo>
                  <a:cubicBezTo>
                    <a:pt x="23514" y="29652"/>
                    <a:pt x="20446" y="33090"/>
                    <a:pt x="20076" y="37231"/>
                  </a:cubicBezTo>
                  <a:lnTo>
                    <a:pt x="19041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657" y="3291"/>
                    <a:pt x="5731" y="2996"/>
                    <a:pt x="5842" y="2700"/>
                  </a:cubicBezTo>
                  <a:cubicBezTo>
                    <a:pt x="5990" y="2330"/>
                    <a:pt x="6212" y="1997"/>
                    <a:pt x="6471" y="1702"/>
                  </a:cubicBezTo>
                  <a:lnTo>
                    <a:pt x="6508" y="1665"/>
                  </a:lnTo>
                  <a:cubicBezTo>
                    <a:pt x="6609" y="1563"/>
                    <a:pt x="6742" y="1462"/>
                    <a:pt x="6877" y="1332"/>
                  </a:cubicBezTo>
                  <a:lnTo>
                    <a:pt x="6877" y="1332"/>
                  </a:lnTo>
                  <a:lnTo>
                    <a:pt x="6877" y="1332"/>
                  </a:lnTo>
                  <a:lnTo>
                    <a:pt x="7025" y="1221"/>
                  </a:lnTo>
                  <a:cubicBezTo>
                    <a:pt x="7506" y="888"/>
                    <a:pt x="8060" y="666"/>
                    <a:pt x="8652" y="630"/>
                  </a:cubicBezTo>
                  <a:cubicBezTo>
                    <a:pt x="8763" y="593"/>
                    <a:pt x="8874" y="593"/>
                    <a:pt x="8948" y="593"/>
                  </a:cubicBezTo>
                  <a:close/>
                  <a:moveTo>
                    <a:pt x="8578" y="1"/>
                  </a:moveTo>
                  <a:cubicBezTo>
                    <a:pt x="7876" y="75"/>
                    <a:pt x="7210" y="334"/>
                    <a:pt x="6656" y="703"/>
                  </a:cubicBezTo>
                  <a:lnTo>
                    <a:pt x="6656" y="740"/>
                  </a:lnTo>
                  <a:lnTo>
                    <a:pt x="6545" y="814"/>
                  </a:lnTo>
                  <a:lnTo>
                    <a:pt x="6508" y="814"/>
                  </a:lnTo>
                  <a:cubicBezTo>
                    <a:pt x="6360" y="962"/>
                    <a:pt x="6175" y="1110"/>
                    <a:pt x="6027" y="1258"/>
                  </a:cubicBezTo>
                  <a:cubicBezTo>
                    <a:pt x="5694" y="1628"/>
                    <a:pt x="5436" y="2034"/>
                    <a:pt x="5251" y="2478"/>
                  </a:cubicBezTo>
                  <a:cubicBezTo>
                    <a:pt x="5140" y="2811"/>
                    <a:pt x="5029" y="3180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9300" y="50910"/>
                  </a:lnTo>
                  <a:cubicBezTo>
                    <a:pt x="19484" y="50910"/>
                    <a:pt x="19595" y="50762"/>
                    <a:pt x="19632" y="50614"/>
                  </a:cubicBezTo>
                  <a:lnTo>
                    <a:pt x="20704" y="37304"/>
                  </a:lnTo>
                  <a:cubicBezTo>
                    <a:pt x="21037" y="33386"/>
                    <a:pt x="23884" y="30206"/>
                    <a:pt x="27729" y="29467"/>
                  </a:cubicBezTo>
                  <a:cubicBezTo>
                    <a:pt x="39633" y="27211"/>
                    <a:pt x="48137" y="16823"/>
                    <a:pt x="48137" y="4844"/>
                  </a:cubicBezTo>
                  <a:cubicBezTo>
                    <a:pt x="48137" y="4437"/>
                    <a:pt x="48137" y="3994"/>
                    <a:pt x="48137" y="3587"/>
                  </a:cubicBezTo>
                  <a:lnTo>
                    <a:pt x="48026" y="297"/>
                  </a:lnTo>
                  <a:cubicBezTo>
                    <a:pt x="48026" y="112"/>
                    <a:pt x="47878" y="1"/>
                    <a:pt x="47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4608;p64">
              <a:extLst>
                <a:ext uri="{FF2B5EF4-FFF2-40B4-BE49-F238E27FC236}">
                  <a16:creationId xmlns:a16="http://schemas.microsoft.com/office/drawing/2014/main" id="{D2CB4561-9929-8CAC-F934-13E42B11BA14}"/>
                </a:ext>
              </a:extLst>
            </p:cNvPr>
            <p:cNvSpPr/>
            <p:nvPr/>
          </p:nvSpPr>
          <p:spPr>
            <a:xfrm>
              <a:off x="4618250" y="2603325"/>
              <a:ext cx="289325" cy="265275"/>
            </a:xfrm>
            <a:custGeom>
              <a:avLst/>
              <a:gdLst/>
              <a:ahLst/>
              <a:cxnLst/>
              <a:rect l="l" t="t" r="r" b="b"/>
              <a:pathLst>
                <a:path w="11573" h="10611" extrusionOk="0">
                  <a:moveTo>
                    <a:pt x="5768" y="0"/>
                  </a:moveTo>
                  <a:cubicBezTo>
                    <a:pt x="2589" y="0"/>
                    <a:pt x="1" y="2366"/>
                    <a:pt x="1" y="5287"/>
                  </a:cubicBezTo>
                  <a:cubicBezTo>
                    <a:pt x="1" y="8208"/>
                    <a:pt x="2589" y="10611"/>
                    <a:pt x="5768" y="10611"/>
                  </a:cubicBezTo>
                  <a:cubicBezTo>
                    <a:pt x="8985" y="10611"/>
                    <a:pt x="11573" y="8208"/>
                    <a:pt x="11573" y="5287"/>
                  </a:cubicBezTo>
                  <a:cubicBezTo>
                    <a:pt x="11573" y="2366"/>
                    <a:pt x="8985" y="0"/>
                    <a:pt x="5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4609;p64">
              <a:extLst>
                <a:ext uri="{FF2B5EF4-FFF2-40B4-BE49-F238E27FC236}">
                  <a16:creationId xmlns:a16="http://schemas.microsoft.com/office/drawing/2014/main" id="{5D3FF8F6-FFB9-E34B-1A3A-6CD2AB515A4E}"/>
                </a:ext>
              </a:extLst>
            </p:cNvPr>
            <p:cNvSpPr/>
            <p:nvPr/>
          </p:nvSpPr>
          <p:spPr>
            <a:xfrm>
              <a:off x="4609950" y="2595000"/>
              <a:ext cx="305025" cy="281000"/>
            </a:xfrm>
            <a:custGeom>
              <a:avLst/>
              <a:gdLst/>
              <a:ahLst/>
              <a:cxnLst/>
              <a:rect l="l" t="t" r="r" b="b"/>
              <a:pathLst>
                <a:path w="12201" h="11240" extrusionOk="0">
                  <a:moveTo>
                    <a:pt x="6100" y="629"/>
                  </a:moveTo>
                  <a:cubicBezTo>
                    <a:pt x="7616" y="629"/>
                    <a:pt x="9021" y="1183"/>
                    <a:pt x="9982" y="2108"/>
                  </a:cubicBezTo>
                  <a:cubicBezTo>
                    <a:pt x="10980" y="2995"/>
                    <a:pt x="11609" y="4252"/>
                    <a:pt x="11609" y="5620"/>
                  </a:cubicBezTo>
                  <a:cubicBezTo>
                    <a:pt x="11609" y="6988"/>
                    <a:pt x="10980" y="8245"/>
                    <a:pt x="9982" y="9169"/>
                  </a:cubicBezTo>
                  <a:cubicBezTo>
                    <a:pt x="9021" y="10056"/>
                    <a:pt x="7616" y="10611"/>
                    <a:pt x="6100" y="10611"/>
                  </a:cubicBezTo>
                  <a:cubicBezTo>
                    <a:pt x="4584" y="10611"/>
                    <a:pt x="3216" y="10056"/>
                    <a:pt x="2218" y="9169"/>
                  </a:cubicBezTo>
                  <a:cubicBezTo>
                    <a:pt x="1220" y="8245"/>
                    <a:pt x="629" y="6988"/>
                    <a:pt x="629" y="5620"/>
                  </a:cubicBezTo>
                  <a:cubicBezTo>
                    <a:pt x="629" y="4252"/>
                    <a:pt x="1220" y="2995"/>
                    <a:pt x="2218" y="2108"/>
                  </a:cubicBezTo>
                  <a:cubicBezTo>
                    <a:pt x="3216" y="1183"/>
                    <a:pt x="4584" y="629"/>
                    <a:pt x="6100" y="629"/>
                  </a:cubicBezTo>
                  <a:close/>
                  <a:moveTo>
                    <a:pt x="6100" y="0"/>
                  </a:moveTo>
                  <a:cubicBezTo>
                    <a:pt x="4437" y="0"/>
                    <a:pt x="2921" y="629"/>
                    <a:pt x="1812" y="1627"/>
                  </a:cubicBezTo>
                  <a:cubicBezTo>
                    <a:pt x="702" y="2662"/>
                    <a:pt x="0" y="4067"/>
                    <a:pt x="0" y="5620"/>
                  </a:cubicBezTo>
                  <a:cubicBezTo>
                    <a:pt x="0" y="7173"/>
                    <a:pt x="702" y="8578"/>
                    <a:pt x="1812" y="9613"/>
                  </a:cubicBezTo>
                  <a:cubicBezTo>
                    <a:pt x="2921" y="10611"/>
                    <a:pt x="4437" y="11239"/>
                    <a:pt x="6100" y="11239"/>
                  </a:cubicBezTo>
                  <a:cubicBezTo>
                    <a:pt x="7801" y="11239"/>
                    <a:pt x="9317" y="10611"/>
                    <a:pt x="10426" y="9613"/>
                  </a:cubicBezTo>
                  <a:cubicBezTo>
                    <a:pt x="11535" y="8578"/>
                    <a:pt x="12200" y="7173"/>
                    <a:pt x="12200" y="5620"/>
                  </a:cubicBezTo>
                  <a:cubicBezTo>
                    <a:pt x="12200" y="4067"/>
                    <a:pt x="11535" y="2662"/>
                    <a:pt x="10426" y="1627"/>
                  </a:cubicBezTo>
                  <a:cubicBezTo>
                    <a:pt x="9317" y="629"/>
                    <a:pt x="7801" y="0"/>
                    <a:pt x="6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4610;p64">
              <a:extLst>
                <a:ext uri="{FF2B5EF4-FFF2-40B4-BE49-F238E27FC236}">
                  <a16:creationId xmlns:a16="http://schemas.microsoft.com/office/drawing/2014/main" id="{2B3C3FF2-6C1D-7AB9-590D-3EFD833D1AF8}"/>
                </a:ext>
              </a:extLst>
            </p:cNvPr>
            <p:cNvSpPr/>
            <p:nvPr/>
          </p:nvSpPr>
          <p:spPr>
            <a:xfrm>
              <a:off x="4638600" y="2621800"/>
              <a:ext cx="248650" cy="227400"/>
            </a:xfrm>
            <a:custGeom>
              <a:avLst/>
              <a:gdLst/>
              <a:ahLst/>
              <a:cxnLst/>
              <a:rect l="l" t="t" r="r" b="b"/>
              <a:pathLst>
                <a:path w="9946" h="9096" extrusionOk="0">
                  <a:moveTo>
                    <a:pt x="4954" y="0"/>
                  </a:moveTo>
                  <a:cubicBezTo>
                    <a:pt x="2218" y="0"/>
                    <a:pt x="0" y="2034"/>
                    <a:pt x="0" y="4548"/>
                  </a:cubicBezTo>
                  <a:cubicBezTo>
                    <a:pt x="0" y="7062"/>
                    <a:pt x="2218" y="9095"/>
                    <a:pt x="4954" y="9095"/>
                  </a:cubicBezTo>
                  <a:cubicBezTo>
                    <a:pt x="7690" y="9095"/>
                    <a:pt x="9945" y="7062"/>
                    <a:pt x="9945" y="4548"/>
                  </a:cubicBezTo>
                  <a:cubicBezTo>
                    <a:pt x="9945" y="2034"/>
                    <a:pt x="7690" y="0"/>
                    <a:pt x="4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4611;p64">
              <a:extLst>
                <a:ext uri="{FF2B5EF4-FFF2-40B4-BE49-F238E27FC236}">
                  <a16:creationId xmlns:a16="http://schemas.microsoft.com/office/drawing/2014/main" id="{F3551432-A6E3-304B-2F46-2081FA66F8B4}"/>
                </a:ext>
              </a:extLst>
            </p:cNvPr>
            <p:cNvSpPr/>
            <p:nvPr/>
          </p:nvSpPr>
          <p:spPr>
            <a:xfrm>
              <a:off x="4631200" y="2614400"/>
              <a:ext cx="263425" cy="243100"/>
            </a:xfrm>
            <a:custGeom>
              <a:avLst/>
              <a:gdLst/>
              <a:ahLst/>
              <a:cxnLst/>
              <a:rect l="l" t="t" r="r" b="b"/>
              <a:pathLst>
                <a:path w="10537" h="9724" extrusionOk="0">
                  <a:moveTo>
                    <a:pt x="5250" y="592"/>
                  </a:moveTo>
                  <a:cubicBezTo>
                    <a:pt x="6544" y="592"/>
                    <a:pt x="7727" y="1073"/>
                    <a:pt x="8578" y="1849"/>
                  </a:cubicBezTo>
                  <a:cubicBezTo>
                    <a:pt x="9391" y="2626"/>
                    <a:pt x="9908" y="3698"/>
                    <a:pt x="9908" y="4844"/>
                  </a:cubicBezTo>
                  <a:cubicBezTo>
                    <a:pt x="9908" y="6027"/>
                    <a:pt x="9391" y="7062"/>
                    <a:pt x="8578" y="7838"/>
                  </a:cubicBezTo>
                  <a:cubicBezTo>
                    <a:pt x="7727" y="8615"/>
                    <a:pt x="6544" y="9096"/>
                    <a:pt x="5250" y="9096"/>
                  </a:cubicBezTo>
                  <a:cubicBezTo>
                    <a:pt x="3956" y="9096"/>
                    <a:pt x="2810" y="8615"/>
                    <a:pt x="1960" y="7838"/>
                  </a:cubicBezTo>
                  <a:cubicBezTo>
                    <a:pt x="1109" y="7062"/>
                    <a:pt x="592" y="6027"/>
                    <a:pt x="592" y="4844"/>
                  </a:cubicBezTo>
                  <a:cubicBezTo>
                    <a:pt x="592" y="3698"/>
                    <a:pt x="1109" y="2626"/>
                    <a:pt x="1960" y="1849"/>
                  </a:cubicBezTo>
                  <a:cubicBezTo>
                    <a:pt x="2810" y="1073"/>
                    <a:pt x="3956" y="592"/>
                    <a:pt x="5250" y="592"/>
                  </a:cubicBezTo>
                  <a:close/>
                  <a:moveTo>
                    <a:pt x="5250" y="1"/>
                  </a:moveTo>
                  <a:cubicBezTo>
                    <a:pt x="3808" y="1"/>
                    <a:pt x="2514" y="518"/>
                    <a:pt x="1553" y="1406"/>
                  </a:cubicBezTo>
                  <a:cubicBezTo>
                    <a:pt x="592" y="2293"/>
                    <a:pt x="0" y="3513"/>
                    <a:pt x="0" y="4844"/>
                  </a:cubicBezTo>
                  <a:cubicBezTo>
                    <a:pt x="0" y="6212"/>
                    <a:pt x="592" y="7432"/>
                    <a:pt x="1553" y="8282"/>
                  </a:cubicBezTo>
                  <a:cubicBezTo>
                    <a:pt x="2514" y="9169"/>
                    <a:pt x="3808" y="9724"/>
                    <a:pt x="5250" y="9724"/>
                  </a:cubicBezTo>
                  <a:cubicBezTo>
                    <a:pt x="6692" y="9724"/>
                    <a:pt x="8023" y="9169"/>
                    <a:pt x="8984" y="8282"/>
                  </a:cubicBezTo>
                  <a:cubicBezTo>
                    <a:pt x="9945" y="7432"/>
                    <a:pt x="10537" y="6212"/>
                    <a:pt x="10537" y="4844"/>
                  </a:cubicBezTo>
                  <a:cubicBezTo>
                    <a:pt x="10537" y="3513"/>
                    <a:pt x="9945" y="2293"/>
                    <a:pt x="8984" y="1406"/>
                  </a:cubicBezTo>
                  <a:cubicBezTo>
                    <a:pt x="8023" y="518"/>
                    <a:pt x="6692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4612;p64">
              <a:extLst>
                <a:ext uri="{FF2B5EF4-FFF2-40B4-BE49-F238E27FC236}">
                  <a16:creationId xmlns:a16="http://schemas.microsoft.com/office/drawing/2014/main" id="{84CD416E-CF9F-ECCB-09D3-61B10B3DBFD7}"/>
                </a:ext>
              </a:extLst>
            </p:cNvPr>
            <p:cNvSpPr/>
            <p:nvPr/>
          </p:nvSpPr>
          <p:spPr>
            <a:xfrm>
              <a:off x="913800" y="2888150"/>
              <a:ext cx="246800" cy="260350"/>
            </a:xfrm>
            <a:custGeom>
              <a:avLst/>
              <a:gdLst/>
              <a:ahLst/>
              <a:cxnLst/>
              <a:rect l="l" t="t" r="r" b="b"/>
              <a:pathLst>
                <a:path w="9872" h="10414" extrusionOk="0">
                  <a:moveTo>
                    <a:pt x="4270" y="0"/>
                  </a:moveTo>
                  <a:cubicBezTo>
                    <a:pt x="3903" y="0"/>
                    <a:pt x="3536" y="58"/>
                    <a:pt x="3180" y="179"/>
                  </a:cubicBezTo>
                  <a:cubicBezTo>
                    <a:pt x="999" y="955"/>
                    <a:pt x="1" y="3802"/>
                    <a:pt x="962" y="6575"/>
                  </a:cubicBezTo>
                  <a:cubicBezTo>
                    <a:pt x="1766" y="8895"/>
                    <a:pt x="3684" y="10413"/>
                    <a:pt x="5567" y="10413"/>
                  </a:cubicBezTo>
                  <a:cubicBezTo>
                    <a:pt x="5934" y="10413"/>
                    <a:pt x="6300" y="10356"/>
                    <a:pt x="6655" y="10235"/>
                  </a:cubicBezTo>
                  <a:cubicBezTo>
                    <a:pt x="8874" y="9459"/>
                    <a:pt x="9872" y="6575"/>
                    <a:pt x="8911" y="3802"/>
                  </a:cubicBezTo>
                  <a:cubicBezTo>
                    <a:pt x="8075" y="1513"/>
                    <a:pt x="6153" y="0"/>
                    <a:pt x="4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4613;p64">
              <a:extLst>
                <a:ext uri="{FF2B5EF4-FFF2-40B4-BE49-F238E27FC236}">
                  <a16:creationId xmlns:a16="http://schemas.microsoft.com/office/drawing/2014/main" id="{7BC310C6-764A-8D71-3158-3EDF610D4AA0}"/>
                </a:ext>
              </a:extLst>
            </p:cNvPr>
            <p:cNvSpPr/>
            <p:nvPr/>
          </p:nvSpPr>
          <p:spPr>
            <a:xfrm>
              <a:off x="920275" y="2880600"/>
              <a:ext cx="232950" cy="275450"/>
            </a:xfrm>
            <a:custGeom>
              <a:avLst/>
              <a:gdLst/>
              <a:ahLst/>
              <a:cxnLst/>
              <a:rect l="l" t="t" r="r" b="b"/>
              <a:pathLst>
                <a:path w="9318" h="11018" extrusionOk="0">
                  <a:moveTo>
                    <a:pt x="4096" y="628"/>
                  </a:moveTo>
                  <a:cubicBezTo>
                    <a:pt x="5813" y="628"/>
                    <a:pt x="7589" y="2061"/>
                    <a:pt x="8356" y="4215"/>
                  </a:cubicBezTo>
                  <a:cubicBezTo>
                    <a:pt x="8578" y="4917"/>
                    <a:pt x="8689" y="5583"/>
                    <a:pt x="8689" y="6248"/>
                  </a:cubicBezTo>
                  <a:cubicBezTo>
                    <a:pt x="8689" y="7210"/>
                    <a:pt x="8467" y="8060"/>
                    <a:pt x="8060" y="8762"/>
                  </a:cubicBezTo>
                  <a:cubicBezTo>
                    <a:pt x="7653" y="9465"/>
                    <a:pt x="7062" y="9982"/>
                    <a:pt x="6322" y="10241"/>
                  </a:cubicBezTo>
                  <a:cubicBezTo>
                    <a:pt x="5990" y="10352"/>
                    <a:pt x="5620" y="10389"/>
                    <a:pt x="5287" y="10389"/>
                  </a:cubicBezTo>
                  <a:cubicBezTo>
                    <a:pt x="5266" y="10390"/>
                    <a:pt x="5245" y="10390"/>
                    <a:pt x="5223" y="10390"/>
                  </a:cubicBezTo>
                  <a:cubicBezTo>
                    <a:pt x="3540" y="10390"/>
                    <a:pt x="1729" y="8957"/>
                    <a:pt x="999" y="6803"/>
                  </a:cubicBezTo>
                  <a:cubicBezTo>
                    <a:pt x="740" y="6100"/>
                    <a:pt x="629" y="5398"/>
                    <a:pt x="629" y="4769"/>
                  </a:cubicBezTo>
                  <a:cubicBezTo>
                    <a:pt x="629" y="3808"/>
                    <a:pt x="851" y="2958"/>
                    <a:pt x="1257" y="2255"/>
                  </a:cubicBezTo>
                  <a:cubicBezTo>
                    <a:pt x="1701" y="1553"/>
                    <a:pt x="2293" y="1035"/>
                    <a:pt x="3032" y="777"/>
                  </a:cubicBezTo>
                  <a:cubicBezTo>
                    <a:pt x="3365" y="666"/>
                    <a:pt x="3698" y="629"/>
                    <a:pt x="4030" y="629"/>
                  </a:cubicBezTo>
                  <a:cubicBezTo>
                    <a:pt x="4052" y="628"/>
                    <a:pt x="4074" y="628"/>
                    <a:pt x="4096" y="628"/>
                  </a:cubicBezTo>
                  <a:close/>
                  <a:moveTo>
                    <a:pt x="4030" y="0"/>
                  </a:moveTo>
                  <a:cubicBezTo>
                    <a:pt x="3624" y="0"/>
                    <a:pt x="3217" y="74"/>
                    <a:pt x="2810" y="185"/>
                  </a:cubicBezTo>
                  <a:cubicBezTo>
                    <a:pt x="1923" y="518"/>
                    <a:pt x="1220" y="1146"/>
                    <a:pt x="740" y="1923"/>
                  </a:cubicBezTo>
                  <a:cubicBezTo>
                    <a:pt x="259" y="2736"/>
                    <a:pt x="0" y="3734"/>
                    <a:pt x="0" y="4769"/>
                  </a:cubicBezTo>
                  <a:cubicBezTo>
                    <a:pt x="0" y="5472"/>
                    <a:pt x="148" y="6248"/>
                    <a:pt x="407" y="6988"/>
                  </a:cubicBezTo>
                  <a:cubicBezTo>
                    <a:pt x="1257" y="9391"/>
                    <a:pt x="3254" y="11018"/>
                    <a:pt x="5287" y="11018"/>
                  </a:cubicBezTo>
                  <a:cubicBezTo>
                    <a:pt x="5694" y="11018"/>
                    <a:pt x="6101" y="10944"/>
                    <a:pt x="6507" y="10796"/>
                  </a:cubicBezTo>
                  <a:cubicBezTo>
                    <a:pt x="7395" y="10500"/>
                    <a:pt x="8097" y="9871"/>
                    <a:pt x="8578" y="9058"/>
                  </a:cubicBezTo>
                  <a:cubicBezTo>
                    <a:pt x="9058" y="8282"/>
                    <a:pt x="9317" y="7284"/>
                    <a:pt x="9317" y="6248"/>
                  </a:cubicBezTo>
                  <a:cubicBezTo>
                    <a:pt x="9317" y="5546"/>
                    <a:pt x="9169" y="4769"/>
                    <a:pt x="8910" y="4030"/>
                  </a:cubicBezTo>
                  <a:cubicBezTo>
                    <a:pt x="8097" y="1627"/>
                    <a:pt x="6101" y="0"/>
                    <a:pt x="4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4614;p64">
              <a:extLst>
                <a:ext uri="{FF2B5EF4-FFF2-40B4-BE49-F238E27FC236}">
                  <a16:creationId xmlns:a16="http://schemas.microsoft.com/office/drawing/2014/main" id="{1CE4FEF0-EA99-5EB2-58B7-B2441634FB3D}"/>
                </a:ext>
              </a:extLst>
            </p:cNvPr>
            <p:cNvSpPr/>
            <p:nvPr/>
          </p:nvSpPr>
          <p:spPr>
            <a:xfrm>
              <a:off x="931375" y="2906950"/>
              <a:ext cx="211675" cy="222725"/>
            </a:xfrm>
            <a:custGeom>
              <a:avLst/>
              <a:gdLst/>
              <a:ahLst/>
              <a:cxnLst/>
              <a:rect l="l" t="t" r="r" b="b"/>
              <a:pathLst>
                <a:path w="8467" h="8909" extrusionOk="0">
                  <a:moveTo>
                    <a:pt x="3692" y="1"/>
                  </a:moveTo>
                  <a:cubicBezTo>
                    <a:pt x="3369" y="1"/>
                    <a:pt x="3047" y="54"/>
                    <a:pt x="2736" y="166"/>
                  </a:cubicBezTo>
                  <a:cubicBezTo>
                    <a:pt x="850" y="795"/>
                    <a:pt x="0" y="3272"/>
                    <a:pt x="813" y="5638"/>
                  </a:cubicBezTo>
                  <a:cubicBezTo>
                    <a:pt x="1490" y="7606"/>
                    <a:pt x="3138" y="8909"/>
                    <a:pt x="4759" y="8909"/>
                  </a:cubicBezTo>
                  <a:cubicBezTo>
                    <a:pt x="5086" y="8909"/>
                    <a:pt x="5413" y="8856"/>
                    <a:pt x="5731" y="8744"/>
                  </a:cubicBezTo>
                  <a:cubicBezTo>
                    <a:pt x="7616" y="8078"/>
                    <a:pt x="8466" y="5638"/>
                    <a:pt x="7616" y="3272"/>
                  </a:cubicBezTo>
                  <a:cubicBezTo>
                    <a:pt x="6940" y="1304"/>
                    <a:pt x="5291" y="1"/>
                    <a:pt x="3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4615;p64">
              <a:extLst>
                <a:ext uri="{FF2B5EF4-FFF2-40B4-BE49-F238E27FC236}">
                  <a16:creationId xmlns:a16="http://schemas.microsoft.com/office/drawing/2014/main" id="{674BF7E7-5CC5-61B2-1DD4-3891022CC392}"/>
                </a:ext>
              </a:extLst>
            </p:cNvPr>
            <p:cNvSpPr/>
            <p:nvPr/>
          </p:nvSpPr>
          <p:spPr>
            <a:xfrm>
              <a:off x="935975" y="2899075"/>
              <a:ext cx="201525" cy="238500"/>
            </a:xfrm>
            <a:custGeom>
              <a:avLst/>
              <a:gdLst/>
              <a:ahLst/>
              <a:cxnLst/>
              <a:rect l="l" t="t" r="r" b="b"/>
              <a:pathLst>
                <a:path w="8061" h="9540" extrusionOk="0">
                  <a:moveTo>
                    <a:pt x="3577" y="628"/>
                  </a:moveTo>
                  <a:cubicBezTo>
                    <a:pt x="5001" y="628"/>
                    <a:pt x="6517" y="1840"/>
                    <a:pt x="7136" y="3698"/>
                  </a:cubicBezTo>
                  <a:cubicBezTo>
                    <a:pt x="7358" y="4252"/>
                    <a:pt x="7432" y="4844"/>
                    <a:pt x="7432" y="5398"/>
                  </a:cubicBezTo>
                  <a:cubicBezTo>
                    <a:pt x="7432" y="6212"/>
                    <a:pt x="7247" y="6951"/>
                    <a:pt x="6914" y="7543"/>
                  </a:cubicBezTo>
                  <a:cubicBezTo>
                    <a:pt x="6545" y="8134"/>
                    <a:pt x="6064" y="8541"/>
                    <a:pt x="5436" y="8763"/>
                  </a:cubicBezTo>
                  <a:cubicBezTo>
                    <a:pt x="5140" y="8874"/>
                    <a:pt x="4881" y="8911"/>
                    <a:pt x="4585" y="8911"/>
                  </a:cubicBezTo>
                  <a:cubicBezTo>
                    <a:pt x="3143" y="8911"/>
                    <a:pt x="1591" y="7728"/>
                    <a:pt x="925" y="5842"/>
                  </a:cubicBezTo>
                  <a:cubicBezTo>
                    <a:pt x="703" y="5287"/>
                    <a:pt x="629" y="4696"/>
                    <a:pt x="629" y="4141"/>
                  </a:cubicBezTo>
                  <a:cubicBezTo>
                    <a:pt x="629" y="3328"/>
                    <a:pt x="814" y="2589"/>
                    <a:pt x="1184" y="1997"/>
                  </a:cubicBezTo>
                  <a:cubicBezTo>
                    <a:pt x="1517" y="1406"/>
                    <a:pt x="2034" y="962"/>
                    <a:pt x="2626" y="777"/>
                  </a:cubicBezTo>
                  <a:cubicBezTo>
                    <a:pt x="2922" y="666"/>
                    <a:pt x="3217" y="629"/>
                    <a:pt x="3513" y="629"/>
                  </a:cubicBezTo>
                  <a:cubicBezTo>
                    <a:pt x="3534" y="629"/>
                    <a:pt x="3556" y="628"/>
                    <a:pt x="3577" y="628"/>
                  </a:cubicBezTo>
                  <a:close/>
                  <a:moveTo>
                    <a:pt x="3513" y="1"/>
                  </a:moveTo>
                  <a:cubicBezTo>
                    <a:pt x="3143" y="1"/>
                    <a:pt x="2774" y="75"/>
                    <a:pt x="2441" y="186"/>
                  </a:cubicBezTo>
                  <a:cubicBezTo>
                    <a:pt x="1665" y="444"/>
                    <a:pt x="1036" y="999"/>
                    <a:pt x="629" y="1701"/>
                  </a:cubicBezTo>
                  <a:cubicBezTo>
                    <a:pt x="223" y="2367"/>
                    <a:pt x="1" y="3217"/>
                    <a:pt x="1" y="4141"/>
                  </a:cubicBezTo>
                  <a:cubicBezTo>
                    <a:pt x="1" y="4770"/>
                    <a:pt x="112" y="5398"/>
                    <a:pt x="334" y="6064"/>
                  </a:cubicBezTo>
                  <a:cubicBezTo>
                    <a:pt x="1073" y="8134"/>
                    <a:pt x="2774" y="9539"/>
                    <a:pt x="4585" y="9539"/>
                  </a:cubicBezTo>
                  <a:cubicBezTo>
                    <a:pt x="4918" y="9539"/>
                    <a:pt x="5288" y="9465"/>
                    <a:pt x="5620" y="9354"/>
                  </a:cubicBezTo>
                  <a:cubicBezTo>
                    <a:pt x="6397" y="9095"/>
                    <a:pt x="7025" y="8541"/>
                    <a:pt x="7432" y="7838"/>
                  </a:cubicBezTo>
                  <a:cubicBezTo>
                    <a:pt x="7839" y="7136"/>
                    <a:pt x="8061" y="6323"/>
                    <a:pt x="8061" y="5398"/>
                  </a:cubicBezTo>
                  <a:cubicBezTo>
                    <a:pt x="8061" y="4770"/>
                    <a:pt x="7950" y="4141"/>
                    <a:pt x="7728" y="3476"/>
                  </a:cubicBezTo>
                  <a:cubicBezTo>
                    <a:pt x="6988" y="1406"/>
                    <a:pt x="5288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4616;p64">
              <a:extLst>
                <a:ext uri="{FF2B5EF4-FFF2-40B4-BE49-F238E27FC236}">
                  <a16:creationId xmlns:a16="http://schemas.microsoft.com/office/drawing/2014/main" id="{BEC03DCE-B01F-C4F6-2A1C-A8BABEB04A0A}"/>
                </a:ext>
              </a:extLst>
            </p:cNvPr>
            <p:cNvSpPr/>
            <p:nvPr/>
          </p:nvSpPr>
          <p:spPr>
            <a:xfrm>
              <a:off x="1254850" y="2924675"/>
              <a:ext cx="196900" cy="207625"/>
            </a:xfrm>
            <a:custGeom>
              <a:avLst/>
              <a:gdLst/>
              <a:ahLst/>
              <a:cxnLst/>
              <a:rect l="l" t="t" r="r" b="b"/>
              <a:pathLst>
                <a:path w="7876" h="8305" extrusionOk="0">
                  <a:moveTo>
                    <a:pt x="3465" y="1"/>
                  </a:moveTo>
                  <a:cubicBezTo>
                    <a:pt x="3156" y="1"/>
                    <a:pt x="2849" y="52"/>
                    <a:pt x="2552" y="160"/>
                  </a:cubicBezTo>
                  <a:cubicBezTo>
                    <a:pt x="814" y="751"/>
                    <a:pt x="1" y="3043"/>
                    <a:pt x="777" y="5262"/>
                  </a:cubicBezTo>
                  <a:cubicBezTo>
                    <a:pt x="1421" y="7101"/>
                    <a:pt x="2928" y="8304"/>
                    <a:pt x="4436" y="8304"/>
                  </a:cubicBezTo>
                  <a:cubicBezTo>
                    <a:pt x="4747" y="8304"/>
                    <a:pt x="5058" y="8253"/>
                    <a:pt x="5362" y="8145"/>
                  </a:cubicBezTo>
                  <a:cubicBezTo>
                    <a:pt x="7099" y="7554"/>
                    <a:pt x="7876" y="5262"/>
                    <a:pt x="7136" y="3043"/>
                  </a:cubicBezTo>
                  <a:cubicBezTo>
                    <a:pt x="6493" y="1205"/>
                    <a:pt x="4960" y="1"/>
                    <a:pt x="3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4617;p64">
              <a:extLst>
                <a:ext uri="{FF2B5EF4-FFF2-40B4-BE49-F238E27FC236}">
                  <a16:creationId xmlns:a16="http://schemas.microsoft.com/office/drawing/2014/main" id="{E0F8872A-B6B1-43CE-D159-31E7080955CF}"/>
                </a:ext>
              </a:extLst>
            </p:cNvPr>
            <p:cNvSpPr/>
            <p:nvPr/>
          </p:nvSpPr>
          <p:spPr>
            <a:xfrm>
              <a:off x="1259475" y="2916650"/>
              <a:ext cx="188575" cy="223700"/>
            </a:xfrm>
            <a:custGeom>
              <a:avLst/>
              <a:gdLst/>
              <a:ahLst/>
              <a:cxnLst/>
              <a:rect l="l" t="t" r="r" b="b"/>
              <a:pathLst>
                <a:path w="7543" h="8948" extrusionOk="0">
                  <a:moveTo>
                    <a:pt x="3254" y="629"/>
                  </a:moveTo>
                  <a:cubicBezTo>
                    <a:pt x="4585" y="629"/>
                    <a:pt x="6027" y="1738"/>
                    <a:pt x="6655" y="3475"/>
                  </a:cubicBezTo>
                  <a:cubicBezTo>
                    <a:pt x="6840" y="3993"/>
                    <a:pt x="6914" y="4548"/>
                    <a:pt x="6914" y="5065"/>
                  </a:cubicBezTo>
                  <a:cubicBezTo>
                    <a:pt x="6914" y="5805"/>
                    <a:pt x="6729" y="6507"/>
                    <a:pt x="6434" y="7025"/>
                  </a:cubicBezTo>
                  <a:cubicBezTo>
                    <a:pt x="6101" y="7579"/>
                    <a:pt x="5620" y="7986"/>
                    <a:pt x="5066" y="8171"/>
                  </a:cubicBezTo>
                  <a:cubicBezTo>
                    <a:pt x="4807" y="8282"/>
                    <a:pt x="4548" y="8319"/>
                    <a:pt x="4252" y="8319"/>
                  </a:cubicBezTo>
                  <a:cubicBezTo>
                    <a:pt x="2921" y="8319"/>
                    <a:pt x="1479" y="7209"/>
                    <a:pt x="888" y="5472"/>
                  </a:cubicBezTo>
                  <a:cubicBezTo>
                    <a:pt x="703" y="4917"/>
                    <a:pt x="592" y="4400"/>
                    <a:pt x="592" y="3882"/>
                  </a:cubicBezTo>
                  <a:cubicBezTo>
                    <a:pt x="592" y="3143"/>
                    <a:pt x="777" y="2440"/>
                    <a:pt x="1110" y="1886"/>
                  </a:cubicBezTo>
                  <a:cubicBezTo>
                    <a:pt x="1443" y="1368"/>
                    <a:pt x="1886" y="961"/>
                    <a:pt x="2478" y="740"/>
                  </a:cubicBezTo>
                  <a:cubicBezTo>
                    <a:pt x="2736" y="666"/>
                    <a:pt x="2995" y="629"/>
                    <a:pt x="3254" y="629"/>
                  </a:cubicBezTo>
                  <a:close/>
                  <a:moveTo>
                    <a:pt x="3254" y="0"/>
                  </a:moveTo>
                  <a:cubicBezTo>
                    <a:pt x="2921" y="0"/>
                    <a:pt x="2589" y="74"/>
                    <a:pt x="2256" y="185"/>
                  </a:cubicBezTo>
                  <a:cubicBezTo>
                    <a:pt x="1553" y="407"/>
                    <a:pt x="962" y="924"/>
                    <a:pt x="592" y="1590"/>
                  </a:cubicBezTo>
                  <a:cubicBezTo>
                    <a:pt x="186" y="2255"/>
                    <a:pt x="1" y="3032"/>
                    <a:pt x="1" y="3882"/>
                  </a:cubicBezTo>
                  <a:cubicBezTo>
                    <a:pt x="1" y="4474"/>
                    <a:pt x="75" y="5065"/>
                    <a:pt x="296" y="5694"/>
                  </a:cubicBezTo>
                  <a:cubicBezTo>
                    <a:pt x="962" y="7616"/>
                    <a:pt x="2589" y="8910"/>
                    <a:pt x="4252" y="8947"/>
                  </a:cubicBezTo>
                  <a:cubicBezTo>
                    <a:pt x="4585" y="8947"/>
                    <a:pt x="4918" y="8873"/>
                    <a:pt x="5250" y="8762"/>
                  </a:cubicBezTo>
                  <a:cubicBezTo>
                    <a:pt x="5990" y="8503"/>
                    <a:pt x="6544" y="7986"/>
                    <a:pt x="6951" y="7357"/>
                  </a:cubicBezTo>
                  <a:cubicBezTo>
                    <a:pt x="7321" y="6692"/>
                    <a:pt x="7543" y="5915"/>
                    <a:pt x="7543" y="5065"/>
                  </a:cubicBezTo>
                  <a:cubicBezTo>
                    <a:pt x="7543" y="4474"/>
                    <a:pt x="7432" y="3882"/>
                    <a:pt x="7210" y="3254"/>
                  </a:cubicBezTo>
                  <a:cubicBezTo>
                    <a:pt x="6544" y="1331"/>
                    <a:pt x="4918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4618;p64">
              <a:extLst>
                <a:ext uri="{FF2B5EF4-FFF2-40B4-BE49-F238E27FC236}">
                  <a16:creationId xmlns:a16="http://schemas.microsoft.com/office/drawing/2014/main" id="{8047331C-1B3D-AF83-6F67-2997236D56A8}"/>
                </a:ext>
              </a:extLst>
            </p:cNvPr>
            <p:cNvSpPr/>
            <p:nvPr/>
          </p:nvSpPr>
          <p:spPr>
            <a:xfrm>
              <a:off x="1268725" y="2939350"/>
              <a:ext cx="169150" cy="178300"/>
            </a:xfrm>
            <a:custGeom>
              <a:avLst/>
              <a:gdLst/>
              <a:ahLst/>
              <a:cxnLst/>
              <a:rect l="l" t="t" r="r" b="b"/>
              <a:pathLst>
                <a:path w="6766" h="7132" extrusionOk="0">
                  <a:moveTo>
                    <a:pt x="2950" y="0"/>
                  </a:moveTo>
                  <a:cubicBezTo>
                    <a:pt x="2692" y="0"/>
                    <a:pt x="2434" y="41"/>
                    <a:pt x="2182" y="127"/>
                  </a:cubicBezTo>
                  <a:cubicBezTo>
                    <a:pt x="703" y="645"/>
                    <a:pt x="0" y="2604"/>
                    <a:pt x="666" y="4527"/>
                  </a:cubicBezTo>
                  <a:cubicBezTo>
                    <a:pt x="1221" y="6099"/>
                    <a:pt x="2546" y="7131"/>
                    <a:pt x="3829" y="7131"/>
                  </a:cubicBezTo>
                  <a:cubicBezTo>
                    <a:pt x="4085" y="7131"/>
                    <a:pt x="4339" y="7090"/>
                    <a:pt x="4585" y="7004"/>
                  </a:cubicBezTo>
                  <a:cubicBezTo>
                    <a:pt x="6101" y="6486"/>
                    <a:pt x="6766" y="4490"/>
                    <a:pt x="6101" y="2604"/>
                  </a:cubicBezTo>
                  <a:cubicBezTo>
                    <a:pt x="5546" y="1032"/>
                    <a:pt x="4246" y="0"/>
                    <a:pt x="2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4619;p64">
              <a:extLst>
                <a:ext uri="{FF2B5EF4-FFF2-40B4-BE49-F238E27FC236}">
                  <a16:creationId xmlns:a16="http://schemas.microsoft.com/office/drawing/2014/main" id="{47FE1536-1BB4-D726-825C-09B4183129A2}"/>
                </a:ext>
              </a:extLst>
            </p:cNvPr>
            <p:cNvSpPr/>
            <p:nvPr/>
          </p:nvSpPr>
          <p:spPr>
            <a:xfrm>
              <a:off x="1271500" y="2931425"/>
              <a:ext cx="163625" cy="194125"/>
            </a:xfrm>
            <a:custGeom>
              <a:avLst/>
              <a:gdLst/>
              <a:ahLst/>
              <a:cxnLst/>
              <a:rect l="l" t="t" r="r" b="b"/>
              <a:pathLst>
                <a:path w="6545" h="7765" extrusionOk="0">
                  <a:moveTo>
                    <a:pt x="2847" y="629"/>
                  </a:moveTo>
                  <a:cubicBezTo>
                    <a:pt x="3956" y="629"/>
                    <a:pt x="5176" y="1553"/>
                    <a:pt x="5694" y="3032"/>
                  </a:cubicBezTo>
                  <a:cubicBezTo>
                    <a:pt x="5879" y="3476"/>
                    <a:pt x="5953" y="3957"/>
                    <a:pt x="5953" y="4400"/>
                  </a:cubicBezTo>
                  <a:cubicBezTo>
                    <a:pt x="5953" y="5029"/>
                    <a:pt x="5805" y="5583"/>
                    <a:pt x="5509" y="6064"/>
                  </a:cubicBezTo>
                  <a:cubicBezTo>
                    <a:pt x="5250" y="6508"/>
                    <a:pt x="4843" y="6840"/>
                    <a:pt x="4363" y="7025"/>
                  </a:cubicBezTo>
                  <a:cubicBezTo>
                    <a:pt x="4141" y="7099"/>
                    <a:pt x="3919" y="7136"/>
                    <a:pt x="3697" y="7136"/>
                  </a:cubicBezTo>
                  <a:cubicBezTo>
                    <a:pt x="2588" y="7136"/>
                    <a:pt x="1368" y="6212"/>
                    <a:pt x="851" y="4733"/>
                  </a:cubicBezTo>
                  <a:cubicBezTo>
                    <a:pt x="703" y="4252"/>
                    <a:pt x="629" y="3809"/>
                    <a:pt x="629" y="3365"/>
                  </a:cubicBezTo>
                  <a:cubicBezTo>
                    <a:pt x="629" y="2736"/>
                    <a:pt x="777" y="2145"/>
                    <a:pt x="1035" y="1701"/>
                  </a:cubicBezTo>
                  <a:cubicBezTo>
                    <a:pt x="1331" y="1258"/>
                    <a:pt x="1701" y="888"/>
                    <a:pt x="2182" y="740"/>
                  </a:cubicBezTo>
                  <a:cubicBezTo>
                    <a:pt x="2403" y="666"/>
                    <a:pt x="2625" y="629"/>
                    <a:pt x="2847" y="629"/>
                  </a:cubicBezTo>
                  <a:close/>
                  <a:moveTo>
                    <a:pt x="2847" y="1"/>
                  </a:moveTo>
                  <a:cubicBezTo>
                    <a:pt x="2551" y="1"/>
                    <a:pt x="2255" y="38"/>
                    <a:pt x="1997" y="149"/>
                  </a:cubicBezTo>
                  <a:cubicBezTo>
                    <a:pt x="1368" y="370"/>
                    <a:pt x="851" y="814"/>
                    <a:pt x="518" y="1369"/>
                  </a:cubicBezTo>
                  <a:cubicBezTo>
                    <a:pt x="185" y="1960"/>
                    <a:pt x="0" y="2626"/>
                    <a:pt x="0" y="3365"/>
                  </a:cubicBezTo>
                  <a:cubicBezTo>
                    <a:pt x="0" y="3883"/>
                    <a:pt x="74" y="4400"/>
                    <a:pt x="259" y="4918"/>
                  </a:cubicBezTo>
                  <a:cubicBezTo>
                    <a:pt x="851" y="6618"/>
                    <a:pt x="2255" y="7728"/>
                    <a:pt x="3697" y="7765"/>
                  </a:cubicBezTo>
                  <a:cubicBezTo>
                    <a:pt x="3993" y="7765"/>
                    <a:pt x="4289" y="7691"/>
                    <a:pt x="4585" y="7617"/>
                  </a:cubicBezTo>
                  <a:cubicBezTo>
                    <a:pt x="5213" y="7395"/>
                    <a:pt x="5694" y="6951"/>
                    <a:pt x="6063" y="6360"/>
                  </a:cubicBezTo>
                  <a:cubicBezTo>
                    <a:pt x="6396" y="5805"/>
                    <a:pt x="6544" y="5103"/>
                    <a:pt x="6544" y="4400"/>
                  </a:cubicBezTo>
                  <a:cubicBezTo>
                    <a:pt x="6544" y="3883"/>
                    <a:pt x="6470" y="3365"/>
                    <a:pt x="6285" y="2810"/>
                  </a:cubicBezTo>
                  <a:cubicBezTo>
                    <a:pt x="5694" y="1147"/>
                    <a:pt x="4326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4620;p64">
              <a:extLst>
                <a:ext uri="{FF2B5EF4-FFF2-40B4-BE49-F238E27FC236}">
                  <a16:creationId xmlns:a16="http://schemas.microsoft.com/office/drawing/2014/main" id="{D245269D-43CD-ED6B-353F-F3983D619601}"/>
                </a:ext>
              </a:extLst>
            </p:cNvPr>
            <p:cNvSpPr/>
            <p:nvPr/>
          </p:nvSpPr>
          <p:spPr>
            <a:xfrm>
              <a:off x="1540450" y="2960750"/>
              <a:ext cx="151600" cy="159500"/>
            </a:xfrm>
            <a:custGeom>
              <a:avLst/>
              <a:gdLst/>
              <a:ahLst/>
              <a:cxnLst/>
              <a:rect l="l" t="t" r="r" b="b"/>
              <a:pathLst>
                <a:path w="6064" h="6380" extrusionOk="0">
                  <a:moveTo>
                    <a:pt x="2656" y="1"/>
                  </a:moveTo>
                  <a:cubicBezTo>
                    <a:pt x="2420" y="1"/>
                    <a:pt x="2187" y="40"/>
                    <a:pt x="1960" y="122"/>
                  </a:cubicBezTo>
                  <a:cubicBezTo>
                    <a:pt x="629" y="565"/>
                    <a:pt x="1" y="2340"/>
                    <a:pt x="592" y="4041"/>
                  </a:cubicBezTo>
                  <a:cubicBezTo>
                    <a:pt x="1083" y="5452"/>
                    <a:pt x="2262" y="6379"/>
                    <a:pt x="3409" y="6379"/>
                  </a:cubicBezTo>
                  <a:cubicBezTo>
                    <a:pt x="3644" y="6379"/>
                    <a:pt x="3878" y="6341"/>
                    <a:pt x="4104" y="6259"/>
                  </a:cubicBezTo>
                  <a:cubicBezTo>
                    <a:pt x="5435" y="5778"/>
                    <a:pt x="6064" y="4041"/>
                    <a:pt x="5472" y="2340"/>
                  </a:cubicBezTo>
                  <a:cubicBezTo>
                    <a:pt x="4981" y="928"/>
                    <a:pt x="3803" y="1"/>
                    <a:pt x="2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4621;p64">
              <a:extLst>
                <a:ext uri="{FF2B5EF4-FFF2-40B4-BE49-F238E27FC236}">
                  <a16:creationId xmlns:a16="http://schemas.microsoft.com/office/drawing/2014/main" id="{784F55E4-A45D-4291-3553-6377F9685924}"/>
                </a:ext>
              </a:extLst>
            </p:cNvPr>
            <p:cNvSpPr/>
            <p:nvPr/>
          </p:nvSpPr>
          <p:spPr>
            <a:xfrm>
              <a:off x="1542300" y="2952675"/>
              <a:ext cx="147900" cy="174725"/>
            </a:xfrm>
            <a:custGeom>
              <a:avLst/>
              <a:gdLst/>
              <a:ahLst/>
              <a:cxnLst/>
              <a:rect l="l" t="t" r="r" b="b"/>
              <a:pathLst>
                <a:path w="5916" h="6989" extrusionOk="0">
                  <a:moveTo>
                    <a:pt x="2589" y="629"/>
                  </a:moveTo>
                  <a:cubicBezTo>
                    <a:pt x="3550" y="629"/>
                    <a:pt x="4659" y="1443"/>
                    <a:pt x="5103" y="2774"/>
                  </a:cubicBezTo>
                  <a:cubicBezTo>
                    <a:pt x="5250" y="3180"/>
                    <a:pt x="5324" y="3587"/>
                    <a:pt x="5324" y="3957"/>
                  </a:cubicBezTo>
                  <a:cubicBezTo>
                    <a:pt x="5324" y="4511"/>
                    <a:pt x="5177" y="5029"/>
                    <a:pt x="4918" y="5436"/>
                  </a:cubicBezTo>
                  <a:cubicBezTo>
                    <a:pt x="4696" y="5842"/>
                    <a:pt x="4363" y="6138"/>
                    <a:pt x="3920" y="6286"/>
                  </a:cubicBezTo>
                  <a:cubicBezTo>
                    <a:pt x="3735" y="6360"/>
                    <a:pt x="3550" y="6397"/>
                    <a:pt x="3328" y="6397"/>
                  </a:cubicBezTo>
                  <a:cubicBezTo>
                    <a:pt x="2367" y="6397"/>
                    <a:pt x="1258" y="5547"/>
                    <a:pt x="814" y="4253"/>
                  </a:cubicBezTo>
                  <a:cubicBezTo>
                    <a:pt x="666" y="3846"/>
                    <a:pt x="592" y="3439"/>
                    <a:pt x="592" y="3033"/>
                  </a:cubicBezTo>
                  <a:cubicBezTo>
                    <a:pt x="592" y="2478"/>
                    <a:pt x="740" y="1960"/>
                    <a:pt x="999" y="1554"/>
                  </a:cubicBezTo>
                  <a:cubicBezTo>
                    <a:pt x="1221" y="1184"/>
                    <a:pt x="1553" y="888"/>
                    <a:pt x="1997" y="740"/>
                  </a:cubicBezTo>
                  <a:cubicBezTo>
                    <a:pt x="2182" y="666"/>
                    <a:pt x="2367" y="629"/>
                    <a:pt x="2589" y="629"/>
                  </a:cubicBezTo>
                  <a:close/>
                  <a:moveTo>
                    <a:pt x="2589" y="1"/>
                  </a:moveTo>
                  <a:cubicBezTo>
                    <a:pt x="2330" y="1"/>
                    <a:pt x="2034" y="38"/>
                    <a:pt x="1775" y="149"/>
                  </a:cubicBezTo>
                  <a:cubicBezTo>
                    <a:pt x="1221" y="334"/>
                    <a:pt x="777" y="740"/>
                    <a:pt x="444" y="1258"/>
                  </a:cubicBezTo>
                  <a:cubicBezTo>
                    <a:pt x="149" y="1776"/>
                    <a:pt x="1" y="2404"/>
                    <a:pt x="1" y="3033"/>
                  </a:cubicBezTo>
                  <a:cubicBezTo>
                    <a:pt x="1" y="3513"/>
                    <a:pt x="75" y="3994"/>
                    <a:pt x="222" y="4437"/>
                  </a:cubicBezTo>
                  <a:cubicBezTo>
                    <a:pt x="777" y="5953"/>
                    <a:pt x="2034" y="6988"/>
                    <a:pt x="3328" y="6988"/>
                  </a:cubicBezTo>
                  <a:cubicBezTo>
                    <a:pt x="3624" y="6988"/>
                    <a:pt x="3883" y="6951"/>
                    <a:pt x="4141" y="6878"/>
                  </a:cubicBezTo>
                  <a:cubicBezTo>
                    <a:pt x="4696" y="6656"/>
                    <a:pt x="5177" y="6249"/>
                    <a:pt x="5472" y="5768"/>
                  </a:cubicBezTo>
                  <a:cubicBezTo>
                    <a:pt x="5768" y="5251"/>
                    <a:pt x="5916" y="4622"/>
                    <a:pt x="5916" y="3957"/>
                  </a:cubicBezTo>
                  <a:cubicBezTo>
                    <a:pt x="5916" y="3513"/>
                    <a:pt x="5842" y="3033"/>
                    <a:pt x="5694" y="2552"/>
                  </a:cubicBezTo>
                  <a:cubicBezTo>
                    <a:pt x="5140" y="1036"/>
                    <a:pt x="3883" y="1"/>
                    <a:pt x="2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4622;p64">
              <a:extLst>
                <a:ext uri="{FF2B5EF4-FFF2-40B4-BE49-F238E27FC236}">
                  <a16:creationId xmlns:a16="http://schemas.microsoft.com/office/drawing/2014/main" id="{CBC0A2F7-3F89-0FE4-2C5A-542B6AB26D34}"/>
                </a:ext>
              </a:extLst>
            </p:cNvPr>
            <p:cNvSpPr/>
            <p:nvPr/>
          </p:nvSpPr>
          <p:spPr>
            <a:xfrm>
              <a:off x="1551550" y="2972325"/>
              <a:ext cx="129425" cy="136350"/>
            </a:xfrm>
            <a:custGeom>
              <a:avLst/>
              <a:gdLst/>
              <a:ahLst/>
              <a:cxnLst/>
              <a:rect l="l" t="t" r="r" b="b"/>
              <a:pathLst>
                <a:path w="5177" h="5454" extrusionOk="0">
                  <a:moveTo>
                    <a:pt x="2260" y="1"/>
                  </a:moveTo>
                  <a:cubicBezTo>
                    <a:pt x="2059" y="1"/>
                    <a:pt x="1858" y="33"/>
                    <a:pt x="1664" y="102"/>
                  </a:cubicBezTo>
                  <a:cubicBezTo>
                    <a:pt x="518" y="472"/>
                    <a:pt x="0" y="1988"/>
                    <a:pt x="518" y="3430"/>
                  </a:cubicBezTo>
                  <a:cubicBezTo>
                    <a:pt x="917" y="4659"/>
                    <a:pt x="1930" y="5454"/>
                    <a:pt x="2918" y="5454"/>
                  </a:cubicBezTo>
                  <a:cubicBezTo>
                    <a:pt x="3119" y="5454"/>
                    <a:pt x="3319" y="5421"/>
                    <a:pt x="3513" y="5352"/>
                  </a:cubicBezTo>
                  <a:cubicBezTo>
                    <a:pt x="4659" y="4945"/>
                    <a:pt x="5176" y="3430"/>
                    <a:pt x="4659" y="1988"/>
                  </a:cubicBezTo>
                  <a:cubicBezTo>
                    <a:pt x="4259" y="790"/>
                    <a:pt x="3248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4623;p64">
              <a:extLst>
                <a:ext uri="{FF2B5EF4-FFF2-40B4-BE49-F238E27FC236}">
                  <a16:creationId xmlns:a16="http://schemas.microsoft.com/office/drawing/2014/main" id="{236DC6DD-361D-2D46-D96D-8DBE0847501A}"/>
                </a:ext>
              </a:extLst>
            </p:cNvPr>
            <p:cNvSpPr/>
            <p:nvPr/>
          </p:nvSpPr>
          <p:spPr>
            <a:xfrm>
              <a:off x="1551550" y="2963775"/>
              <a:ext cx="129425" cy="152525"/>
            </a:xfrm>
            <a:custGeom>
              <a:avLst/>
              <a:gdLst/>
              <a:ahLst/>
              <a:cxnLst/>
              <a:rect l="l" t="t" r="r" b="b"/>
              <a:pathLst>
                <a:path w="5177" h="6101" extrusionOk="0">
                  <a:moveTo>
                    <a:pt x="2256" y="629"/>
                  </a:moveTo>
                  <a:cubicBezTo>
                    <a:pt x="3069" y="629"/>
                    <a:pt x="3993" y="1332"/>
                    <a:pt x="4400" y="2441"/>
                  </a:cubicBezTo>
                  <a:cubicBezTo>
                    <a:pt x="4511" y="2773"/>
                    <a:pt x="4548" y="3143"/>
                    <a:pt x="4548" y="3439"/>
                  </a:cubicBezTo>
                  <a:cubicBezTo>
                    <a:pt x="4548" y="3920"/>
                    <a:pt x="4437" y="4363"/>
                    <a:pt x="4252" y="4696"/>
                  </a:cubicBezTo>
                  <a:cubicBezTo>
                    <a:pt x="4030" y="5029"/>
                    <a:pt x="3771" y="5287"/>
                    <a:pt x="3402" y="5398"/>
                  </a:cubicBezTo>
                  <a:cubicBezTo>
                    <a:pt x="3254" y="5472"/>
                    <a:pt x="3069" y="5472"/>
                    <a:pt x="2921" y="5472"/>
                  </a:cubicBezTo>
                  <a:cubicBezTo>
                    <a:pt x="2901" y="5473"/>
                    <a:pt x="2880" y="5474"/>
                    <a:pt x="2859" y="5474"/>
                  </a:cubicBezTo>
                  <a:cubicBezTo>
                    <a:pt x="2062" y="5474"/>
                    <a:pt x="1174" y="4779"/>
                    <a:pt x="814" y="3698"/>
                  </a:cubicBezTo>
                  <a:cubicBezTo>
                    <a:pt x="666" y="3328"/>
                    <a:pt x="629" y="2995"/>
                    <a:pt x="629" y="2663"/>
                  </a:cubicBezTo>
                  <a:cubicBezTo>
                    <a:pt x="629" y="2182"/>
                    <a:pt x="740" y="1775"/>
                    <a:pt x="925" y="1442"/>
                  </a:cubicBezTo>
                  <a:cubicBezTo>
                    <a:pt x="1146" y="1073"/>
                    <a:pt x="1405" y="851"/>
                    <a:pt x="1775" y="703"/>
                  </a:cubicBezTo>
                  <a:cubicBezTo>
                    <a:pt x="1923" y="666"/>
                    <a:pt x="2108" y="629"/>
                    <a:pt x="2256" y="629"/>
                  </a:cubicBezTo>
                  <a:close/>
                  <a:moveTo>
                    <a:pt x="2256" y="1"/>
                  </a:moveTo>
                  <a:cubicBezTo>
                    <a:pt x="2034" y="1"/>
                    <a:pt x="1812" y="75"/>
                    <a:pt x="1590" y="149"/>
                  </a:cubicBezTo>
                  <a:cubicBezTo>
                    <a:pt x="1073" y="296"/>
                    <a:pt x="666" y="666"/>
                    <a:pt x="407" y="1110"/>
                  </a:cubicBezTo>
                  <a:cubicBezTo>
                    <a:pt x="148" y="1553"/>
                    <a:pt x="0" y="2108"/>
                    <a:pt x="0" y="2663"/>
                  </a:cubicBezTo>
                  <a:cubicBezTo>
                    <a:pt x="0" y="3069"/>
                    <a:pt x="74" y="3476"/>
                    <a:pt x="222" y="3883"/>
                  </a:cubicBezTo>
                  <a:cubicBezTo>
                    <a:pt x="666" y="5214"/>
                    <a:pt x="1775" y="6101"/>
                    <a:pt x="2921" y="6101"/>
                  </a:cubicBezTo>
                  <a:cubicBezTo>
                    <a:pt x="3143" y="6101"/>
                    <a:pt x="3402" y="6064"/>
                    <a:pt x="3623" y="5990"/>
                  </a:cubicBezTo>
                  <a:cubicBezTo>
                    <a:pt x="4104" y="5805"/>
                    <a:pt x="4511" y="5472"/>
                    <a:pt x="4770" y="4992"/>
                  </a:cubicBezTo>
                  <a:cubicBezTo>
                    <a:pt x="5028" y="4548"/>
                    <a:pt x="5176" y="4030"/>
                    <a:pt x="5176" y="3439"/>
                  </a:cubicBezTo>
                  <a:cubicBezTo>
                    <a:pt x="5176" y="3069"/>
                    <a:pt x="5102" y="2626"/>
                    <a:pt x="4954" y="2219"/>
                  </a:cubicBezTo>
                  <a:cubicBezTo>
                    <a:pt x="4511" y="925"/>
                    <a:pt x="3439" y="38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4624;p64">
              <a:extLst>
                <a:ext uri="{FF2B5EF4-FFF2-40B4-BE49-F238E27FC236}">
                  <a16:creationId xmlns:a16="http://schemas.microsoft.com/office/drawing/2014/main" id="{164ACBC4-611B-D9E3-CD2E-7BF1F34316D9}"/>
                </a:ext>
              </a:extLst>
            </p:cNvPr>
            <p:cNvSpPr/>
            <p:nvPr/>
          </p:nvSpPr>
          <p:spPr>
            <a:xfrm>
              <a:off x="4390900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4625;p64">
              <a:extLst>
                <a:ext uri="{FF2B5EF4-FFF2-40B4-BE49-F238E27FC236}">
                  <a16:creationId xmlns:a16="http://schemas.microsoft.com/office/drawing/2014/main" id="{F5582C55-437D-C8EA-C4FA-6346F23060D6}"/>
                </a:ext>
              </a:extLst>
            </p:cNvPr>
            <p:cNvSpPr/>
            <p:nvPr/>
          </p:nvSpPr>
          <p:spPr>
            <a:xfrm>
              <a:off x="4291075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46" y="990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4626;p64">
              <a:extLst>
                <a:ext uri="{FF2B5EF4-FFF2-40B4-BE49-F238E27FC236}">
                  <a16:creationId xmlns:a16="http://schemas.microsoft.com/office/drawing/2014/main" id="{809CDAC3-5F7D-101D-69A9-963302BFD977}"/>
                </a:ext>
              </a:extLst>
            </p:cNvPr>
            <p:cNvSpPr/>
            <p:nvPr/>
          </p:nvSpPr>
          <p:spPr>
            <a:xfrm>
              <a:off x="4190325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4627;p64">
              <a:extLst>
                <a:ext uri="{FF2B5EF4-FFF2-40B4-BE49-F238E27FC236}">
                  <a16:creationId xmlns:a16="http://schemas.microsoft.com/office/drawing/2014/main" id="{5C12BC24-8DBF-83F5-BDDD-C5467C25473C}"/>
                </a:ext>
              </a:extLst>
            </p:cNvPr>
            <p:cNvSpPr/>
            <p:nvPr/>
          </p:nvSpPr>
          <p:spPr>
            <a:xfrm>
              <a:off x="4090500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1" y="0"/>
                  </a:moveTo>
                  <a:lnTo>
                    <a:pt x="1" y="9908"/>
                  </a:lnTo>
                  <a:lnTo>
                    <a:pt x="1147" y="9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4628;p64">
              <a:extLst>
                <a:ext uri="{FF2B5EF4-FFF2-40B4-BE49-F238E27FC236}">
                  <a16:creationId xmlns:a16="http://schemas.microsoft.com/office/drawing/2014/main" id="{EA36FB2D-BCF1-11DD-9CC2-BE6DA6615F2D}"/>
                </a:ext>
              </a:extLst>
            </p:cNvPr>
            <p:cNvSpPr/>
            <p:nvPr/>
          </p:nvSpPr>
          <p:spPr>
            <a:xfrm>
              <a:off x="4561875" y="2950850"/>
              <a:ext cx="378050" cy="36050"/>
            </a:xfrm>
            <a:custGeom>
              <a:avLst/>
              <a:gdLst/>
              <a:ahLst/>
              <a:cxnLst/>
              <a:rect l="l" t="t" r="r" b="b"/>
              <a:pathLst>
                <a:path w="15122" h="1442" extrusionOk="0">
                  <a:moveTo>
                    <a:pt x="703" y="0"/>
                  </a:moveTo>
                  <a:cubicBezTo>
                    <a:pt x="333" y="0"/>
                    <a:pt x="1" y="333"/>
                    <a:pt x="1" y="739"/>
                  </a:cubicBezTo>
                  <a:cubicBezTo>
                    <a:pt x="1" y="1109"/>
                    <a:pt x="333" y="1442"/>
                    <a:pt x="703" y="1442"/>
                  </a:cubicBezTo>
                  <a:lnTo>
                    <a:pt x="14419" y="1442"/>
                  </a:lnTo>
                  <a:cubicBezTo>
                    <a:pt x="14789" y="1442"/>
                    <a:pt x="15122" y="1109"/>
                    <a:pt x="15122" y="739"/>
                  </a:cubicBezTo>
                  <a:cubicBezTo>
                    <a:pt x="15122" y="333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4629;p64">
              <a:extLst>
                <a:ext uri="{FF2B5EF4-FFF2-40B4-BE49-F238E27FC236}">
                  <a16:creationId xmlns:a16="http://schemas.microsoft.com/office/drawing/2014/main" id="{E89C1053-562C-9E82-140E-580332958607}"/>
                </a:ext>
              </a:extLst>
            </p:cNvPr>
            <p:cNvSpPr/>
            <p:nvPr/>
          </p:nvSpPr>
          <p:spPr>
            <a:xfrm>
              <a:off x="4561875" y="3063600"/>
              <a:ext cx="378050" cy="35150"/>
            </a:xfrm>
            <a:custGeom>
              <a:avLst/>
              <a:gdLst/>
              <a:ahLst/>
              <a:cxnLst/>
              <a:rect l="l" t="t" r="r" b="b"/>
              <a:pathLst>
                <a:path w="15122" h="1406" extrusionOk="0">
                  <a:moveTo>
                    <a:pt x="703" y="0"/>
                  </a:moveTo>
                  <a:cubicBezTo>
                    <a:pt x="333" y="0"/>
                    <a:pt x="1" y="296"/>
                    <a:pt x="1" y="703"/>
                  </a:cubicBezTo>
                  <a:cubicBezTo>
                    <a:pt x="1" y="1073"/>
                    <a:pt x="333" y="1405"/>
                    <a:pt x="703" y="1405"/>
                  </a:cubicBezTo>
                  <a:lnTo>
                    <a:pt x="14419" y="1405"/>
                  </a:lnTo>
                  <a:cubicBezTo>
                    <a:pt x="14789" y="1405"/>
                    <a:pt x="15122" y="1073"/>
                    <a:pt x="15122" y="703"/>
                  </a:cubicBezTo>
                  <a:cubicBezTo>
                    <a:pt x="15122" y="296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4630;p64">
              <a:extLst>
                <a:ext uri="{FF2B5EF4-FFF2-40B4-BE49-F238E27FC236}">
                  <a16:creationId xmlns:a16="http://schemas.microsoft.com/office/drawing/2014/main" id="{1DB77099-C60A-69D2-3AD7-E8275F2A658B}"/>
                </a:ext>
              </a:extLst>
            </p:cNvPr>
            <p:cNvSpPr/>
            <p:nvPr/>
          </p:nvSpPr>
          <p:spPr>
            <a:xfrm>
              <a:off x="2656050" y="3012775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4631;p64">
              <a:extLst>
                <a:ext uri="{FF2B5EF4-FFF2-40B4-BE49-F238E27FC236}">
                  <a16:creationId xmlns:a16="http://schemas.microsoft.com/office/drawing/2014/main" id="{3ED6B22A-F2D3-24EA-2D04-8035E139F144}"/>
                </a:ext>
              </a:extLst>
            </p:cNvPr>
            <p:cNvSpPr/>
            <p:nvPr/>
          </p:nvSpPr>
          <p:spPr>
            <a:xfrm>
              <a:off x="2648650" y="3005375"/>
              <a:ext cx="174700" cy="161775"/>
            </a:xfrm>
            <a:custGeom>
              <a:avLst/>
              <a:gdLst/>
              <a:ahLst/>
              <a:cxnLst/>
              <a:rect l="l" t="t" r="r" b="b"/>
              <a:pathLst>
                <a:path w="6988" h="6471" extrusionOk="0">
                  <a:moveTo>
                    <a:pt x="3513" y="629"/>
                  </a:moveTo>
                  <a:cubicBezTo>
                    <a:pt x="4289" y="629"/>
                    <a:pt x="5028" y="925"/>
                    <a:pt x="5546" y="1368"/>
                  </a:cubicBezTo>
                  <a:cubicBezTo>
                    <a:pt x="6064" y="1849"/>
                    <a:pt x="6359" y="2514"/>
                    <a:pt x="6359" y="3217"/>
                  </a:cubicBezTo>
                  <a:cubicBezTo>
                    <a:pt x="6359" y="3919"/>
                    <a:pt x="6064" y="4585"/>
                    <a:pt x="5546" y="5065"/>
                  </a:cubicBezTo>
                  <a:cubicBezTo>
                    <a:pt x="5028" y="5546"/>
                    <a:pt x="4289" y="5842"/>
                    <a:pt x="3513" y="5842"/>
                  </a:cubicBezTo>
                  <a:cubicBezTo>
                    <a:pt x="2699" y="5842"/>
                    <a:pt x="1960" y="5546"/>
                    <a:pt x="1442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2" y="1368"/>
                  </a:cubicBezTo>
                  <a:cubicBezTo>
                    <a:pt x="1960" y="925"/>
                    <a:pt x="2699" y="629"/>
                    <a:pt x="3513" y="629"/>
                  </a:cubicBezTo>
                  <a:close/>
                  <a:moveTo>
                    <a:pt x="3513" y="0"/>
                  </a:moveTo>
                  <a:cubicBezTo>
                    <a:pt x="2551" y="0"/>
                    <a:pt x="1664" y="333"/>
                    <a:pt x="1036" y="925"/>
                  </a:cubicBezTo>
                  <a:cubicBezTo>
                    <a:pt x="407" y="1516"/>
                    <a:pt x="0" y="2329"/>
                    <a:pt x="0" y="3217"/>
                  </a:cubicBezTo>
                  <a:cubicBezTo>
                    <a:pt x="0" y="4104"/>
                    <a:pt x="407" y="4917"/>
                    <a:pt x="1036" y="5509"/>
                  </a:cubicBezTo>
                  <a:cubicBezTo>
                    <a:pt x="1664" y="6100"/>
                    <a:pt x="2551" y="6470"/>
                    <a:pt x="3513" y="6470"/>
                  </a:cubicBezTo>
                  <a:cubicBezTo>
                    <a:pt x="4437" y="6470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4632;p64">
              <a:extLst>
                <a:ext uri="{FF2B5EF4-FFF2-40B4-BE49-F238E27FC236}">
                  <a16:creationId xmlns:a16="http://schemas.microsoft.com/office/drawing/2014/main" id="{5AC54458-EF6E-5DC8-D018-09159D4F868E}"/>
                </a:ext>
              </a:extLst>
            </p:cNvPr>
            <p:cNvSpPr/>
            <p:nvPr/>
          </p:nvSpPr>
          <p:spPr>
            <a:xfrm>
              <a:off x="2644950" y="3225350"/>
              <a:ext cx="159000" cy="146050"/>
            </a:xfrm>
            <a:custGeom>
              <a:avLst/>
              <a:gdLst/>
              <a:ahLst/>
              <a:cxnLst/>
              <a:rect l="l" t="t" r="r" b="b"/>
              <a:pathLst>
                <a:path w="6360" h="5842" extrusionOk="0">
                  <a:moveTo>
                    <a:pt x="3180" y="0"/>
                  </a:moveTo>
                  <a:cubicBezTo>
                    <a:pt x="1405" y="0"/>
                    <a:pt x="1" y="1294"/>
                    <a:pt x="1" y="2921"/>
                  </a:cubicBezTo>
                  <a:cubicBezTo>
                    <a:pt x="1" y="4548"/>
                    <a:pt x="1405" y="5842"/>
                    <a:pt x="3180" y="5842"/>
                  </a:cubicBezTo>
                  <a:cubicBezTo>
                    <a:pt x="4918" y="5842"/>
                    <a:pt x="6360" y="4548"/>
                    <a:pt x="6360" y="2921"/>
                  </a:cubicBezTo>
                  <a:cubicBezTo>
                    <a:pt x="6360" y="1294"/>
                    <a:pt x="4918" y="0"/>
                    <a:pt x="3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4633;p64">
              <a:extLst>
                <a:ext uri="{FF2B5EF4-FFF2-40B4-BE49-F238E27FC236}">
                  <a16:creationId xmlns:a16="http://schemas.microsoft.com/office/drawing/2014/main" id="{9B62795B-8D31-9543-FECB-99DC6715A701}"/>
                </a:ext>
              </a:extLst>
            </p:cNvPr>
            <p:cNvSpPr/>
            <p:nvPr/>
          </p:nvSpPr>
          <p:spPr>
            <a:xfrm>
              <a:off x="2636625" y="321795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888"/>
                    <a:pt x="5546" y="1368"/>
                  </a:cubicBezTo>
                  <a:cubicBezTo>
                    <a:pt x="6064" y="1849"/>
                    <a:pt x="6397" y="2515"/>
                    <a:pt x="6397" y="3217"/>
                  </a:cubicBezTo>
                  <a:cubicBezTo>
                    <a:pt x="6397" y="3919"/>
                    <a:pt x="6064" y="4585"/>
                    <a:pt x="5546" y="5066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6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5"/>
                    <a:pt x="925" y="1849"/>
                    <a:pt x="1443" y="1368"/>
                  </a:cubicBezTo>
                  <a:cubicBezTo>
                    <a:pt x="1960" y="888"/>
                    <a:pt x="2700" y="592"/>
                    <a:pt x="3513" y="592"/>
                  </a:cubicBezTo>
                  <a:close/>
                  <a:moveTo>
                    <a:pt x="3513" y="1"/>
                  </a:moveTo>
                  <a:cubicBezTo>
                    <a:pt x="2552" y="1"/>
                    <a:pt x="1665" y="333"/>
                    <a:pt x="1036" y="925"/>
                  </a:cubicBezTo>
                  <a:cubicBezTo>
                    <a:pt x="408" y="1516"/>
                    <a:pt x="1" y="2330"/>
                    <a:pt x="1" y="3217"/>
                  </a:cubicBezTo>
                  <a:cubicBezTo>
                    <a:pt x="1" y="4104"/>
                    <a:pt x="408" y="4918"/>
                    <a:pt x="1036" y="5509"/>
                  </a:cubicBezTo>
                  <a:cubicBezTo>
                    <a:pt x="1665" y="6101"/>
                    <a:pt x="2552" y="6433"/>
                    <a:pt x="3513" y="6433"/>
                  </a:cubicBezTo>
                  <a:cubicBezTo>
                    <a:pt x="4474" y="6433"/>
                    <a:pt x="5325" y="6101"/>
                    <a:pt x="5953" y="5509"/>
                  </a:cubicBezTo>
                  <a:cubicBezTo>
                    <a:pt x="6582" y="4918"/>
                    <a:pt x="6988" y="4104"/>
                    <a:pt x="6988" y="3217"/>
                  </a:cubicBezTo>
                  <a:cubicBezTo>
                    <a:pt x="6988" y="2330"/>
                    <a:pt x="6582" y="1516"/>
                    <a:pt x="5953" y="925"/>
                  </a:cubicBezTo>
                  <a:cubicBezTo>
                    <a:pt x="5325" y="333"/>
                    <a:pt x="4474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4634;p64">
              <a:extLst>
                <a:ext uri="{FF2B5EF4-FFF2-40B4-BE49-F238E27FC236}">
                  <a16:creationId xmlns:a16="http://schemas.microsoft.com/office/drawing/2014/main" id="{E54D9465-436B-CE34-4A12-A3DECCE4826A}"/>
                </a:ext>
              </a:extLst>
            </p:cNvPr>
            <p:cNvSpPr/>
            <p:nvPr/>
          </p:nvSpPr>
          <p:spPr>
            <a:xfrm>
              <a:off x="2618150" y="3425000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4635;p64">
              <a:extLst>
                <a:ext uri="{FF2B5EF4-FFF2-40B4-BE49-F238E27FC236}">
                  <a16:creationId xmlns:a16="http://schemas.microsoft.com/office/drawing/2014/main" id="{AE13CA55-FDC2-209A-09B9-A6D43B5DBC4C}"/>
                </a:ext>
              </a:extLst>
            </p:cNvPr>
            <p:cNvSpPr/>
            <p:nvPr/>
          </p:nvSpPr>
          <p:spPr>
            <a:xfrm>
              <a:off x="2610750" y="341760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925"/>
                    <a:pt x="5546" y="1368"/>
                  </a:cubicBezTo>
                  <a:cubicBezTo>
                    <a:pt x="6064" y="1849"/>
                    <a:pt x="6360" y="2514"/>
                    <a:pt x="6360" y="3217"/>
                  </a:cubicBezTo>
                  <a:cubicBezTo>
                    <a:pt x="6360" y="3919"/>
                    <a:pt x="6064" y="4585"/>
                    <a:pt x="5546" y="5065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3" y="1368"/>
                  </a:cubicBezTo>
                  <a:cubicBezTo>
                    <a:pt x="1960" y="925"/>
                    <a:pt x="2700" y="592"/>
                    <a:pt x="3513" y="592"/>
                  </a:cubicBezTo>
                  <a:close/>
                  <a:moveTo>
                    <a:pt x="3513" y="0"/>
                  </a:moveTo>
                  <a:cubicBezTo>
                    <a:pt x="2552" y="0"/>
                    <a:pt x="1664" y="333"/>
                    <a:pt x="1036" y="925"/>
                  </a:cubicBezTo>
                  <a:cubicBezTo>
                    <a:pt x="407" y="1516"/>
                    <a:pt x="1" y="2329"/>
                    <a:pt x="1" y="3217"/>
                  </a:cubicBezTo>
                  <a:cubicBezTo>
                    <a:pt x="1" y="4104"/>
                    <a:pt x="407" y="4917"/>
                    <a:pt x="1036" y="5509"/>
                  </a:cubicBezTo>
                  <a:cubicBezTo>
                    <a:pt x="1664" y="6100"/>
                    <a:pt x="2552" y="6433"/>
                    <a:pt x="3513" y="6433"/>
                  </a:cubicBezTo>
                  <a:cubicBezTo>
                    <a:pt x="4437" y="6433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4636;p64">
              <a:extLst>
                <a:ext uri="{FF2B5EF4-FFF2-40B4-BE49-F238E27FC236}">
                  <a16:creationId xmlns:a16="http://schemas.microsoft.com/office/drawing/2014/main" id="{AB9B1623-7441-2180-F5FC-F6CBA991A3EC}"/>
                </a:ext>
              </a:extLst>
            </p:cNvPr>
            <p:cNvSpPr/>
            <p:nvPr/>
          </p:nvSpPr>
          <p:spPr>
            <a:xfrm>
              <a:off x="5515725" y="3650500"/>
              <a:ext cx="855875" cy="1305100"/>
            </a:xfrm>
            <a:custGeom>
              <a:avLst/>
              <a:gdLst/>
              <a:ahLst/>
              <a:cxnLst/>
              <a:rect l="l" t="t" r="r" b="b"/>
              <a:pathLst>
                <a:path w="34235" h="52204" extrusionOk="0">
                  <a:moveTo>
                    <a:pt x="777" y="1"/>
                  </a:moveTo>
                  <a:lnTo>
                    <a:pt x="0" y="25769"/>
                  </a:lnTo>
                  <a:lnTo>
                    <a:pt x="34235" y="52204"/>
                  </a:lnTo>
                  <a:lnTo>
                    <a:pt x="34235" y="52204"/>
                  </a:lnTo>
                  <a:lnTo>
                    <a:pt x="34198" y="16527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4637;p64">
              <a:extLst>
                <a:ext uri="{FF2B5EF4-FFF2-40B4-BE49-F238E27FC236}">
                  <a16:creationId xmlns:a16="http://schemas.microsoft.com/office/drawing/2014/main" id="{86B998D4-D018-3A61-A636-2D9C7E4B9A9F}"/>
                </a:ext>
              </a:extLst>
            </p:cNvPr>
            <p:cNvSpPr/>
            <p:nvPr/>
          </p:nvSpPr>
          <p:spPr>
            <a:xfrm>
              <a:off x="5508325" y="3642975"/>
              <a:ext cx="871600" cy="1320100"/>
            </a:xfrm>
            <a:custGeom>
              <a:avLst/>
              <a:gdLst/>
              <a:ahLst/>
              <a:cxnLst/>
              <a:rect l="l" t="t" r="r" b="b"/>
              <a:pathLst>
                <a:path w="34864" h="52804" extrusionOk="0">
                  <a:moveTo>
                    <a:pt x="1368" y="782"/>
                  </a:moveTo>
                  <a:lnTo>
                    <a:pt x="34198" y="17014"/>
                  </a:lnTo>
                  <a:lnTo>
                    <a:pt x="34235" y="51876"/>
                  </a:lnTo>
                  <a:lnTo>
                    <a:pt x="34235" y="51876"/>
                  </a:lnTo>
                  <a:lnTo>
                    <a:pt x="629" y="25923"/>
                  </a:lnTo>
                  <a:lnTo>
                    <a:pt x="1368" y="782"/>
                  </a:lnTo>
                  <a:close/>
                  <a:moveTo>
                    <a:pt x="1073" y="0"/>
                  </a:moveTo>
                  <a:cubicBezTo>
                    <a:pt x="1016" y="0"/>
                    <a:pt x="952" y="22"/>
                    <a:pt x="888" y="43"/>
                  </a:cubicBezTo>
                  <a:cubicBezTo>
                    <a:pt x="814" y="80"/>
                    <a:pt x="777" y="191"/>
                    <a:pt x="740" y="302"/>
                  </a:cubicBezTo>
                  <a:lnTo>
                    <a:pt x="0" y="26070"/>
                  </a:lnTo>
                  <a:cubicBezTo>
                    <a:pt x="0" y="26144"/>
                    <a:pt x="37" y="26255"/>
                    <a:pt x="111" y="26292"/>
                  </a:cubicBezTo>
                  <a:lnTo>
                    <a:pt x="34346" y="52726"/>
                  </a:lnTo>
                  <a:cubicBezTo>
                    <a:pt x="34415" y="52772"/>
                    <a:pt x="34483" y="52804"/>
                    <a:pt x="34552" y="52804"/>
                  </a:cubicBezTo>
                  <a:cubicBezTo>
                    <a:pt x="34594" y="52804"/>
                    <a:pt x="34637" y="52792"/>
                    <a:pt x="34679" y="52763"/>
                  </a:cubicBezTo>
                  <a:cubicBezTo>
                    <a:pt x="34790" y="52726"/>
                    <a:pt x="34864" y="52615"/>
                    <a:pt x="34864" y="52505"/>
                  </a:cubicBezTo>
                  <a:lnTo>
                    <a:pt x="34790" y="16828"/>
                  </a:lnTo>
                  <a:cubicBezTo>
                    <a:pt x="34790" y="16717"/>
                    <a:pt x="34716" y="16606"/>
                    <a:pt x="34642" y="16569"/>
                  </a:cubicBezTo>
                  <a:lnTo>
                    <a:pt x="1184" y="43"/>
                  </a:lnTo>
                  <a:cubicBezTo>
                    <a:pt x="1152" y="12"/>
                    <a:pt x="111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4638;p64">
              <a:extLst>
                <a:ext uri="{FF2B5EF4-FFF2-40B4-BE49-F238E27FC236}">
                  <a16:creationId xmlns:a16="http://schemas.microsoft.com/office/drawing/2014/main" id="{ACB89481-3C15-4945-3A6A-1F47094471A1}"/>
                </a:ext>
              </a:extLst>
            </p:cNvPr>
            <p:cNvSpPr/>
            <p:nvPr/>
          </p:nvSpPr>
          <p:spPr>
            <a:xfrm>
              <a:off x="1200325" y="3650500"/>
              <a:ext cx="854975" cy="1305100"/>
            </a:xfrm>
            <a:custGeom>
              <a:avLst/>
              <a:gdLst/>
              <a:ahLst/>
              <a:cxnLst/>
              <a:rect l="l" t="t" r="r" b="b"/>
              <a:pathLst>
                <a:path w="34199" h="52204" extrusionOk="0">
                  <a:moveTo>
                    <a:pt x="33459" y="1"/>
                  </a:moveTo>
                  <a:lnTo>
                    <a:pt x="1" y="16527"/>
                  </a:lnTo>
                  <a:lnTo>
                    <a:pt x="1" y="52204"/>
                  </a:lnTo>
                  <a:lnTo>
                    <a:pt x="34198" y="25769"/>
                  </a:lnTo>
                  <a:lnTo>
                    <a:pt x="33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4639;p64">
              <a:extLst>
                <a:ext uri="{FF2B5EF4-FFF2-40B4-BE49-F238E27FC236}">
                  <a16:creationId xmlns:a16="http://schemas.microsoft.com/office/drawing/2014/main" id="{C1FF0965-2B24-A7CC-5471-881351F41785}"/>
                </a:ext>
              </a:extLst>
            </p:cNvPr>
            <p:cNvSpPr/>
            <p:nvPr/>
          </p:nvSpPr>
          <p:spPr>
            <a:xfrm>
              <a:off x="1192925" y="3642975"/>
              <a:ext cx="869775" cy="1320100"/>
            </a:xfrm>
            <a:custGeom>
              <a:avLst/>
              <a:gdLst/>
              <a:ahLst/>
              <a:cxnLst/>
              <a:rect l="l" t="t" r="r" b="b"/>
              <a:pathLst>
                <a:path w="34791" h="52804" extrusionOk="0">
                  <a:moveTo>
                    <a:pt x="33459" y="782"/>
                  </a:moveTo>
                  <a:lnTo>
                    <a:pt x="34162" y="25923"/>
                  </a:lnTo>
                  <a:lnTo>
                    <a:pt x="629" y="51876"/>
                  </a:lnTo>
                  <a:lnTo>
                    <a:pt x="629" y="16995"/>
                  </a:lnTo>
                  <a:lnTo>
                    <a:pt x="629" y="16995"/>
                  </a:lnTo>
                  <a:lnTo>
                    <a:pt x="33459" y="782"/>
                  </a:lnTo>
                  <a:close/>
                  <a:moveTo>
                    <a:pt x="33718" y="0"/>
                  </a:moveTo>
                  <a:cubicBezTo>
                    <a:pt x="33676" y="0"/>
                    <a:pt x="33638" y="12"/>
                    <a:pt x="33607" y="43"/>
                  </a:cubicBezTo>
                  <a:lnTo>
                    <a:pt x="186" y="16569"/>
                  </a:lnTo>
                  <a:cubicBezTo>
                    <a:pt x="75" y="16606"/>
                    <a:pt x="1" y="16717"/>
                    <a:pt x="1" y="16828"/>
                  </a:cubicBezTo>
                  <a:lnTo>
                    <a:pt x="1" y="52505"/>
                  </a:lnTo>
                  <a:cubicBezTo>
                    <a:pt x="1" y="52615"/>
                    <a:pt x="75" y="52726"/>
                    <a:pt x="186" y="52763"/>
                  </a:cubicBezTo>
                  <a:cubicBezTo>
                    <a:pt x="228" y="52792"/>
                    <a:pt x="270" y="52804"/>
                    <a:pt x="313" y="52804"/>
                  </a:cubicBezTo>
                  <a:cubicBezTo>
                    <a:pt x="381" y="52804"/>
                    <a:pt x="450" y="52772"/>
                    <a:pt x="518" y="52726"/>
                  </a:cubicBezTo>
                  <a:lnTo>
                    <a:pt x="34679" y="26292"/>
                  </a:lnTo>
                  <a:cubicBezTo>
                    <a:pt x="34753" y="26255"/>
                    <a:pt x="34790" y="26144"/>
                    <a:pt x="34790" y="26070"/>
                  </a:cubicBezTo>
                  <a:lnTo>
                    <a:pt x="34051" y="302"/>
                  </a:lnTo>
                  <a:cubicBezTo>
                    <a:pt x="34051" y="191"/>
                    <a:pt x="33977" y="80"/>
                    <a:pt x="33903" y="43"/>
                  </a:cubicBezTo>
                  <a:cubicBezTo>
                    <a:pt x="33839" y="22"/>
                    <a:pt x="33775" y="0"/>
                    <a:pt x="3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4640;p64">
              <a:extLst>
                <a:ext uri="{FF2B5EF4-FFF2-40B4-BE49-F238E27FC236}">
                  <a16:creationId xmlns:a16="http://schemas.microsoft.com/office/drawing/2014/main" id="{F0AE8265-31D9-BB3D-52D6-7B9520D068F5}"/>
                </a:ext>
              </a:extLst>
            </p:cNvPr>
            <p:cNvSpPr/>
            <p:nvPr/>
          </p:nvSpPr>
          <p:spPr>
            <a:xfrm>
              <a:off x="2685625" y="2486850"/>
              <a:ext cx="543475" cy="497275"/>
            </a:xfrm>
            <a:custGeom>
              <a:avLst/>
              <a:gdLst/>
              <a:ahLst/>
              <a:cxnLst/>
              <a:rect l="l" t="t" r="r" b="b"/>
              <a:pathLst>
                <a:path w="21739" h="19891" extrusionOk="0">
                  <a:moveTo>
                    <a:pt x="10870" y="1"/>
                  </a:moveTo>
                  <a:cubicBezTo>
                    <a:pt x="4880" y="1"/>
                    <a:pt x="0" y="4437"/>
                    <a:pt x="0" y="9946"/>
                  </a:cubicBezTo>
                  <a:cubicBezTo>
                    <a:pt x="0" y="15455"/>
                    <a:pt x="4880" y="19891"/>
                    <a:pt x="10870" y="19891"/>
                  </a:cubicBezTo>
                  <a:cubicBezTo>
                    <a:pt x="16859" y="19891"/>
                    <a:pt x="21739" y="15455"/>
                    <a:pt x="21739" y="9946"/>
                  </a:cubicBezTo>
                  <a:cubicBezTo>
                    <a:pt x="21739" y="4437"/>
                    <a:pt x="16859" y="1"/>
                    <a:pt x="10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4641;p64">
              <a:extLst>
                <a:ext uri="{FF2B5EF4-FFF2-40B4-BE49-F238E27FC236}">
                  <a16:creationId xmlns:a16="http://schemas.microsoft.com/office/drawing/2014/main" id="{5C3041F6-7314-FF1C-70C8-8B17755D6623}"/>
                </a:ext>
              </a:extLst>
            </p:cNvPr>
            <p:cNvSpPr/>
            <p:nvPr/>
          </p:nvSpPr>
          <p:spPr>
            <a:xfrm>
              <a:off x="2678225" y="2479450"/>
              <a:ext cx="558275" cy="513000"/>
            </a:xfrm>
            <a:custGeom>
              <a:avLst/>
              <a:gdLst/>
              <a:ahLst/>
              <a:cxnLst/>
              <a:rect l="l" t="t" r="r" b="b"/>
              <a:pathLst>
                <a:path w="22331" h="20520" extrusionOk="0">
                  <a:moveTo>
                    <a:pt x="11166" y="593"/>
                  </a:moveTo>
                  <a:cubicBezTo>
                    <a:pt x="14086" y="593"/>
                    <a:pt x="16711" y="1702"/>
                    <a:pt x="18634" y="3439"/>
                  </a:cubicBezTo>
                  <a:cubicBezTo>
                    <a:pt x="20519" y="5177"/>
                    <a:pt x="21702" y="7580"/>
                    <a:pt x="21702" y="10242"/>
                  </a:cubicBezTo>
                  <a:cubicBezTo>
                    <a:pt x="21702" y="12904"/>
                    <a:pt x="20519" y="15307"/>
                    <a:pt x="18634" y="17044"/>
                  </a:cubicBezTo>
                  <a:cubicBezTo>
                    <a:pt x="16711" y="18819"/>
                    <a:pt x="14086" y="19891"/>
                    <a:pt x="11166" y="19891"/>
                  </a:cubicBezTo>
                  <a:cubicBezTo>
                    <a:pt x="8245" y="19891"/>
                    <a:pt x="5583" y="18819"/>
                    <a:pt x="3698" y="17044"/>
                  </a:cubicBezTo>
                  <a:cubicBezTo>
                    <a:pt x="1775" y="15307"/>
                    <a:pt x="629" y="12904"/>
                    <a:pt x="629" y="10242"/>
                  </a:cubicBezTo>
                  <a:cubicBezTo>
                    <a:pt x="629" y="7580"/>
                    <a:pt x="1775" y="5177"/>
                    <a:pt x="3698" y="3439"/>
                  </a:cubicBezTo>
                  <a:cubicBezTo>
                    <a:pt x="5583" y="1702"/>
                    <a:pt x="8245" y="593"/>
                    <a:pt x="11166" y="593"/>
                  </a:cubicBezTo>
                  <a:close/>
                  <a:moveTo>
                    <a:pt x="11166" y="1"/>
                  </a:moveTo>
                  <a:cubicBezTo>
                    <a:pt x="8097" y="1"/>
                    <a:pt x="5287" y="1147"/>
                    <a:pt x="3291" y="2996"/>
                  </a:cubicBezTo>
                  <a:cubicBezTo>
                    <a:pt x="1258" y="4844"/>
                    <a:pt x="1" y="7395"/>
                    <a:pt x="1" y="10242"/>
                  </a:cubicBezTo>
                  <a:cubicBezTo>
                    <a:pt x="1" y="13089"/>
                    <a:pt x="1258" y="15677"/>
                    <a:pt x="3291" y="17525"/>
                  </a:cubicBezTo>
                  <a:cubicBezTo>
                    <a:pt x="5287" y="19374"/>
                    <a:pt x="8097" y="20520"/>
                    <a:pt x="11166" y="20520"/>
                  </a:cubicBezTo>
                  <a:cubicBezTo>
                    <a:pt x="14234" y="20520"/>
                    <a:pt x="17007" y="19374"/>
                    <a:pt x="19040" y="17525"/>
                  </a:cubicBezTo>
                  <a:cubicBezTo>
                    <a:pt x="21074" y="15677"/>
                    <a:pt x="22331" y="13089"/>
                    <a:pt x="22331" y="10242"/>
                  </a:cubicBezTo>
                  <a:cubicBezTo>
                    <a:pt x="22331" y="7395"/>
                    <a:pt x="21074" y="4844"/>
                    <a:pt x="19040" y="2996"/>
                  </a:cubicBezTo>
                  <a:cubicBezTo>
                    <a:pt x="17007" y="1147"/>
                    <a:pt x="14234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4642;p64">
              <a:extLst>
                <a:ext uri="{FF2B5EF4-FFF2-40B4-BE49-F238E27FC236}">
                  <a16:creationId xmlns:a16="http://schemas.microsoft.com/office/drawing/2014/main" id="{C6E8DBE9-22CD-C3FA-36F8-87708812301D}"/>
                </a:ext>
              </a:extLst>
            </p:cNvPr>
            <p:cNvSpPr/>
            <p:nvPr/>
          </p:nvSpPr>
          <p:spPr>
            <a:xfrm>
              <a:off x="2722600" y="2520125"/>
              <a:ext cx="469550" cy="430750"/>
            </a:xfrm>
            <a:custGeom>
              <a:avLst/>
              <a:gdLst/>
              <a:ahLst/>
              <a:cxnLst/>
              <a:rect l="l" t="t" r="r" b="b"/>
              <a:pathLst>
                <a:path w="18782" h="17230" extrusionOk="0">
                  <a:moveTo>
                    <a:pt x="9391" y="1"/>
                  </a:moveTo>
                  <a:cubicBezTo>
                    <a:pt x="4215" y="1"/>
                    <a:pt x="0" y="3846"/>
                    <a:pt x="0" y="8615"/>
                  </a:cubicBezTo>
                  <a:cubicBezTo>
                    <a:pt x="0" y="13384"/>
                    <a:pt x="4215" y="17229"/>
                    <a:pt x="9391" y="17229"/>
                  </a:cubicBezTo>
                  <a:cubicBezTo>
                    <a:pt x="14567" y="17229"/>
                    <a:pt x="18781" y="13384"/>
                    <a:pt x="18781" y="8615"/>
                  </a:cubicBezTo>
                  <a:cubicBezTo>
                    <a:pt x="18781" y="3846"/>
                    <a:pt x="14567" y="1"/>
                    <a:pt x="9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4643;p64">
              <a:extLst>
                <a:ext uri="{FF2B5EF4-FFF2-40B4-BE49-F238E27FC236}">
                  <a16:creationId xmlns:a16="http://schemas.microsoft.com/office/drawing/2014/main" id="{CF62300E-D525-C131-5760-BE3F4ACA796A}"/>
                </a:ext>
              </a:extLst>
            </p:cNvPr>
            <p:cNvSpPr/>
            <p:nvPr/>
          </p:nvSpPr>
          <p:spPr>
            <a:xfrm>
              <a:off x="2714275" y="2512725"/>
              <a:ext cx="485250" cy="445525"/>
            </a:xfrm>
            <a:custGeom>
              <a:avLst/>
              <a:gdLst/>
              <a:ahLst/>
              <a:cxnLst/>
              <a:rect l="l" t="t" r="r" b="b"/>
              <a:pathLst>
                <a:path w="19410" h="17821" extrusionOk="0">
                  <a:moveTo>
                    <a:pt x="9724" y="592"/>
                  </a:moveTo>
                  <a:cubicBezTo>
                    <a:pt x="12238" y="592"/>
                    <a:pt x="14530" y="1554"/>
                    <a:pt x="16157" y="3069"/>
                  </a:cubicBezTo>
                  <a:cubicBezTo>
                    <a:pt x="17783" y="4548"/>
                    <a:pt x="18818" y="6619"/>
                    <a:pt x="18818" y="8911"/>
                  </a:cubicBezTo>
                  <a:cubicBezTo>
                    <a:pt x="18818" y="11203"/>
                    <a:pt x="17783" y="13273"/>
                    <a:pt x="16157" y="14789"/>
                  </a:cubicBezTo>
                  <a:cubicBezTo>
                    <a:pt x="14530" y="16305"/>
                    <a:pt x="12238" y="17229"/>
                    <a:pt x="9724" y="17229"/>
                  </a:cubicBezTo>
                  <a:cubicBezTo>
                    <a:pt x="7210" y="17229"/>
                    <a:pt x="4917" y="16305"/>
                    <a:pt x="3291" y="14789"/>
                  </a:cubicBezTo>
                  <a:cubicBezTo>
                    <a:pt x="1627" y="13273"/>
                    <a:pt x="629" y="11203"/>
                    <a:pt x="629" y="8911"/>
                  </a:cubicBezTo>
                  <a:cubicBezTo>
                    <a:pt x="629" y="6619"/>
                    <a:pt x="1627" y="4548"/>
                    <a:pt x="3291" y="3069"/>
                  </a:cubicBezTo>
                  <a:cubicBezTo>
                    <a:pt x="4917" y="1554"/>
                    <a:pt x="7210" y="592"/>
                    <a:pt x="9724" y="592"/>
                  </a:cubicBezTo>
                  <a:close/>
                  <a:moveTo>
                    <a:pt x="9724" y="1"/>
                  </a:moveTo>
                  <a:cubicBezTo>
                    <a:pt x="7062" y="1"/>
                    <a:pt x="4622" y="999"/>
                    <a:pt x="2884" y="2589"/>
                  </a:cubicBezTo>
                  <a:cubicBezTo>
                    <a:pt x="1109" y="4216"/>
                    <a:pt x="0" y="6434"/>
                    <a:pt x="0" y="8911"/>
                  </a:cubicBezTo>
                  <a:cubicBezTo>
                    <a:pt x="0" y="11388"/>
                    <a:pt x="1109" y="13606"/>
                    <a:pt x="2884" y="15233"/>
                  </a:cubicBezTo>
                  <a:cubicBezTo>
                    <a:pt x="4622" y="16860"/>
                    <a:pt x="7062" y="17821"/>
                    <a:pt x="9724" y="17821"/>
                  </a:cubicBezTo>
                  <a:cubicBezTo>
                    <a:pt x="12386" y="17821"/>
                    <a:pt x="14826" y="16860"/>
                    <a:pt x="16563" y="15233"/>
                  </a:cubicBezTo>
                  <a:cubicBezTo>
                    <a:pt x="18338" y="13606"/>
                    <a:pt x="19410" y="11388"/>
                    <a:pt x="19410" y="8911"/>
                  </a:cubicBezTo>
                  <a:cubicBezTo>
                    <a:pt x="19410" y="6434"/>
                    <a:pt x="18338" y="4216"/>
                    <a:pt x="16563" y="2589"/>
                  </a:cubicBezTo>
                  <a:cubicBezTo>
                    <a:pt x="14826" y="999"/>
                    <a:pt x="12386" y="1"/>
                    <a:pt x="9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4644;p64">
              <a:extLst>
                <a:ext uri="{FF2B5EF4-FFF2-40B4-BE49-F238E27FC236}">
                  <a16:creationId xmlns:a16="http://schemas.microsoft.com/office/drawing/2014/main" id="{F7405CD4-28FB-C6E0-96BF-88B9FBEA9555}"/>
                </a:ext>
              </a:extLst>
            </p:cNvPr>
            <p:cNvSpPr/>
            <p:nvPr/>
          </p:nvSpPr>
          <p:spPr>
            <a:xfrm>
              <a:off x="2772500" y="2565425"/>
              <a:ext cx="369725" cy="340150"/>
            </a:xfrm>
            <a:custGeom>
              <a:avLst/>
              <a:gdLst/>
              <a:ahLst/>
              <a:cxnLst/>
              <a:rect l="l" t="t" r="r" b="b"/>
              <a:pathLst>
                <a:path w="14789" h="13606" extrusionOk="0">
                  <a:moveTo>
                    <a:pt x="7395" y="629"/>
                  </a:moveTo>
                  <a:cubicBezTo>
                    <a:pt x="9280" y="629"/>
                    <a:pt x="10981" y="1331"/>
                    <a:pt x="12201" y="2440"/>
                  </a:cubicBezTo>
                  <a:cubicBezTo>
                    <a:pt x="13421" y="3586"/>
                    <a:pt x="14160" y="5102"/>
                    <a:pt x="14160" y="6803"/>
                  </a:cubicBezTo>
                  <a:cubicBezTo>
                    <a:pt x="14160" y="8504"/>
                    <a:pt x="13421" y="10056"/>
                    <a:pt x="12201" y="11165"/>
                  </a:cubicBezTo>
                  <a:cubicBezTo>
                    <a:pt x="10981" y="12275"/>
                    <a:pt x="9280" y="12977"/>
                    <a:pt x="7395" y="12977"/>
                  </a:cubicBezTo>
                  <a:cubicBezTo>
                    <a:pt x="5509" y="12977"/>
                    <a:pt x="3808" y="12275"/>
                    <a:pt x="2588" y="11165"/>
                  </a:cubicBezTo>
                  <a:cubicBezTo>
                    <a:pt x="1368" y="10056"/>
                    <a:pt x="629" y="8504"/>
                    <a:pt x="629" y="6803"/>
                  </a:cubicBezTo>
                  <a:cubicBezTo>
                    <a:pt x="629" y="5102"/>
                    <a:pt x="1368" y="3586"/>
                    <a:pt x="2588" y="2440"/>
                  </a:cubicBezTo>
                  <a:cubicBezTo>
                    <a:pt x="3808" y="1331"/>
                    <a:pt x="5509" y="629"/>
                    <a:pt x="7395" y="629"/>
                  </a:cubicBezTo>
                  <a:close/>
                  <a:moveTo>
                    <a:pt x="7395" y="0"/>
                  </a:moveTo>
                  <a:cubicBezTo>
                    <a:pt x="5361" y="0"/>
                    <a:pt x="3513" y="777"/>
                    <a:pt x="2182" y="1997"/>
                  </a:cubicBezTo>
                  <a:cubicBezTo>
                    <a:pt x="851" y="3217"/>
                    <a:pt x="1" y="4917"/>
                    <a:pt x="1" y="6803"/>
                  </a:cubicBezTo>
                  <a:cubicBezTo>
                    <a:pt x="1" y="8688"/>
                    <a:pt x="851" y="10389"/>
                    <a:pt x="2182" y="11609"/>
                  </a:cubicBezTo>
                  <a:cubicBezTo>
                    <a:pt x="3513" y="12866"/>
                    <a:pt x="5361" y="13605"/>
                    <a:pt x="7395" y="13605"/>
                  </a:cubicBezTo>
                  <a:cubicBezTo>
                    <a:pt x="9428" y="13605"/>
                    <a:pt x="11277" y="12866"/>
                    <a:pt x="12607" y="11609"/>
                  </a:cubicBezTo>
                  <a:cubicBezTo>
                    <a:pt x="13938" y="10389"/>
                    <a:pt x="14789" y="8688"/>
                    <a:pt x="14789" y="6803"/>
                  </a:cubicBezTo>
                  <a:cubicBezTo>
                    <a:pt x="14789" y="4917"/>
                    <a:pt x="13938" y="3217"/>
                    <a:pt x="12607" y="1997"/>
                  </a:cubicBezTo>
                  <a:cubicBezTo>
                    <a:pt x="11277" y="777"/>
                    <a:pt x="9428" y="0"/>
                    <a:pt x="7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4645;p64">
              <a:extLst>
                <a:ext uri="{FF2B5EF4-FFF2-40B4-BE49-F238E27FC236}">
                  <a16:creationId xmlns:a16="http://schemas.microsoft.com/office/drawing/2014/main" id="{B1F00E7F-5ED3-3933-C69E-1F1F59F0C545}"/>
                </a:ext>
              </a:extLst>
            </p:cNvPr>
            <p:cNvSpPr/>
            <p:nvPr/>
          </p:nvSpPr>
          <p:spPr>
            <a:xfrm>
              <a:off x="2850150" y="2636600"/>
              <a:ext cx="214450" cy="197800"/>
            </a:xfrm>
            <a:custGeom>
              <a:avLst/>
              <a:gdLst/>
              <a:ahLst/>
              <a:cxnLst/>
              <a:rect l="l" t="t" r="r" b="b"/>
              <a:pathLst>
                <a:path w="8578" h="7912" extrusionOk="0">
                  <a:moveTo>
                    <a:pt x="4289" y="629"/>
                  </a:moveTo>
                  <a:cubicBezTo>
                    <a:pt x="5324" y="629"/>
                    <a:pt x="6248" y="998"/>
                    <a:pt x="6914" y="1590"/>
                  </a:cubicBezTo>
                  <a:cubicBezTo>
                    <a:pt x="7579" y="2218"/>
                    <a:pt x="7949" y="3032"/>
                    <a:pt x="7949" y="3956"/>
                  </a:cubicBezTo>
                  <a:cubicBezTo>
                    <a:pt x="7949" y="4880"/>
                    <a:pt x="7579" y="5693"/>
                    <a:pt x="6914" y="6322"/>
                  </a:cubicBezTo>
                  <a:cubicBezTo>
                    <a:pt x="6248" y="6914"/>
                    <a:pt x="5324" y="7320"/>
                    <a:pt x="4289" y="7320"/>
                  </a:cubicBezTo>
                  <a:cubicBezTo>
                    <a:pt x="3253" y="7320"/>
                    <a:pt x="2329" y="6914"/>
                    <a:pt x="1664" y="6322"/>
                  </a:cubicBezTo>
                  <a:cubicBezTo>
                    <a:pt x="998" y="5693"/>
                    <a:pt x="592" y="4880"/>
                    <a:pt x="592" y="3956"/>
                  </a:cubicBezTo>
                  <a:cubicBezTo>
                    <a:pt x="592" y="3032"/>
                    <a:pt x="998" y="2218"/>
                    <a:pt x="1664" y="1590"/>
                  </a:cubicBezTo>
                  <a:cubicBezTo>
                    <a:pt x="2329" y="998"/>
                    <a:pt x="3253" y="629"/>
                    <a:pt x="4289" y="629"/>
                  </a:cubicBezTo>
                  <a:close/>
                  <a:moveTo>
                    <a:pt x="4289" y="0"/>
                  </a:moveTo>
                  <a:cubicBezTo>
                    <a:pt x="3106" y="0"/>
                    <a:pt x="2033" y="444"/>
                    <a:pt x="1257" y="1146"/>
                  </a:cubicBezTo>
                  <a:cubicBezTo>
                    <a:pt x="481" y="1849"/>
                    <a:pt x="0" y="2847"/>
                    <a:pt x="0" y="3956"/>
                  </a:cubicBezTo>
                  <a:cubicBezTo>
                    <a:pt x="0" y="5065"/>
                    <a:pt x="481" y="6063"/>
                    <a:pt x="1257" y="6766"/>
                  </a:cubicBezTo>
                  <a:cubicBezTo>
                    <a:pt x="2033" y="7505"/>
                    <a:pt x="3106" y="7912"/>
                    <a:pt x="4289" y="7912"/>
                  </a:cubicBezTo>
                  <a:cubicBezTo>
                    <a:pt x="5472" y="7912"/>
                    <a:pt x="6544" y="7505"/>
                    <a:pt x="7320" y="6766"/>
                  </a:cubicBezTo>
                  <a:cubicBezTo>
                    <a:pt x="8097" y="6063"/>
                    <a:pt x="8577" y="5065"/>
                    <a:pt x="8577" y="3956"/>
                  </a:cubicBezTo>
                  <a:cubicBezTo>
                    <a:pt x="8577" y="2847"/>
                    <a:pt x="8097" y="1849"/>
                    <a:pt x="7320" y="1146"/>
                  </a:cubicBezTo>
                  <a:cubicBezTo>
                    <a:pt x="6544" y="444"/>
                    <a:pt x="5472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4646;p64">
              <a:extLst>
                <a:ext uri="{FF2B5EF4-FFF2-40B4-BE49-F238E27FC236}">
                  <a16:creationId xmlns:a16="http://schemas.microsoft.com/office/drawing/2014/main" id="{6B3A2C58-354C-A51F-1D1A-EDDC3ABC3E7A}"/>
                </a:ext>
              </a:extLst>
            </p:cNvPr>
            <p:cNvSpPr/>
            <p:nvPr/>
          </p:nvSpPr>
          <p:spPr>
            <a:xfrm>
              <a:off x="2957350" y="2520125"/>
              <a:ext cx="25" cy="430750"/>
            </a:xfrm>
            <a:custGeom>
              <a:avLst/>
              <a:gdLst/>
              <a:ahLst/>
              <a:cxnLst/>
              <a:rect l="l" t="t" r="r" b="b"/>
              <a:pathLst>
                <a:path w="1" h="17230" extrusionOk="0">
                  <a:moveTo>
                    <a:pt x="1" y="1"/>
                  </a:moveTo>
                  <a:lnTo>
                    <a:pt x="1" y="172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4647;p64">
              <a:extLst>
                <a:ext uri="{FF2B5EF4-FFF2-40B4-BE49-F238E27FC236}">
                  <a16:creationId xmlns:a16="http://schemas.microsoft.com/office/drawing/2014/main" id="{8884062C-640C-8020-CB9C-5EDAEF2E38F0}"/>
                </a:ext>
              </a:extLst>
            </p:cNvPr>
            <p:cNvSpPr/>
            <p:nvPr/>
          </p:nvSpPr>
          <p:spPr>
            <a:xfrm>
              <a:off x="2949950" y="2512725"/>
              <a:ext cx="14825" cy="445525"/>
            </a:xfrm>
            <a:custGeom>
              <a:avLst/>
              <a:gdLst/>
              <a:ahLst/>
              <a:cxnLst/>
              <a:rect l="l" t="t" r="r" b="b"/>
              <a:pathLst>
                <a:path w="593" h="17821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lnTo>
                    <a:pt x="1" y="17525"/>
                  </a:lnTo>
                  <a:cubicBezTo>
                    <a:pt x="1" y="17710"/>
                    <a:pt x="112" y="17821"/>
                    <a:pt x="297" y="17821"/>
                  </a:cubicBezTo>
                  <a:cubicBezTo>
                    <a:pt x="445" y="17821"/>
                    <a:pt x="592" y="17710"/>
                    <a:pt x="592" y="17525"/>
                  </a:cubicBezTo>
                  <a:lnTo>
                    <a:pt x="592" y="297"/>
                  </a:lnTo>
                  <a:cubicBezTo>
                    <a:pt x="592" y="149"/>
                    <a:pt x="445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4648;p64">
              <a:extLst>
                <a:ext uri="{FF2B5EF4-FFF2-40B4-BE49-F238E27FC236}">
                  <a16:creationId xmlns:a16="http://schemas.microsoft.com/office/drawing/2014/main" id="{49EB49BF-4EC9-A6A7-BC65-E9464855AB2B}"/>
                </a:ext>
              </a:extLst>
            </p:cNvPr>
            <p:cNvSpPr/>
            <p:nvPr/>
          </p:nvSpPr>
          <p:spPr>
            <a:xfrm>
              <a:off x="2722600" y="2735475"/>
              <a:ext cx="469550" cy="25"/>
            </a:xfrm>
            <a:custGeom>
              <a:avLst/>
              <a:gdLst/>
              <a:ahLst/>
              <a:cxnLst/>
              <a:rect l="l" t="t" r="r" b="b"/>
              <a:pathLst>
                <a:path w="18782" h="1" extrusionOk="0">
                  <a:moveTo>
                    <a:pt x="0" y="1"/>
                  </a:moveTo>
                  <a:lnTo>
                    <a:pt x="1878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4649;p64">
              <a:extLst>
                <a:ext uri="{FF2B5EF4-FFF2-40B4-BE49-F238E27FC236}">
                  <a16:creationId xmlns:a16="http://schemas.microsoft.com/office/drawing/2014/main" id="{39353B76-E359-83C3-2C1E-A9639FBF9292}"/>
                </a:ext>
              </a:extLst>
            </p:cNvPr>
            <p:cNvSpPr/>
            <p:nvPr/>
          </p:nvSpPr>
          <p:spPr>
            <a:xfrm>
              <a:off x="2714275" y="2728100"/>
              <a:ext cx="485250" cy="14800"/>
            </a:xfrm>
            <a:custGeom>
              <a:avLst/>
              <a:gdLst/>
              <a:ahLst/>
              <a:cxnLst/>
              <a:rect l="l" t="t" r="r" b="b"/>
              <a:pathLst>
                <a:path w="19410" h="592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114" y="592"/>
                  </a:lnTo>
                  <a:cubicBezTo>
                    <a:pt x="19299" y="592"/>
                    <a:pt x="19410" y="481"/>
                    <a:pt x="19410" y="296"/>
                  </a:cubicBezTo>
                  <a:cubicBezTo>
                    <a:pt x="19410" y="148"/>
                    <a:pt x="19299" y="0"/>
                    <a:pt x="19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4650;p64">
              <a:extLst>
                <a:ext uri="{FF2B5EF4-FFF2-40B4-BE49-F238E27FC236}">
                  <a16:creationId xmlns:a16="http://schemas.microsoft.com/office/drawing/2014/main" id="{514A7668-E2E0-9963-5FA8-F0AA297B8325}"/>
                </a:ext>
              </a:extLst>
            </p:cNvPr>
            <p:cNvSpPr/>
            <p:nvPr/>
          </p:nvSpPr>
          <p:spPr>
            <a:xfrm>
              <a:off x="1932350" y="305157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3" y="1"/>
                  </a:moveTo>
                  <a:cubicBezTo>
                    <a:pt x="481" y="1"/>
                    <a:pt x="0" y="740"/>
                    <a:pt x="296" y="1369"/>
                  </a:cubicBezTo>
                  <a:lnTo>
                    <a:pt x="6729" y="15861"/>
                  </a:lnTo>
                  <a:cubicBezTo>
                    <a:pt x="6866" y="16239"/>
                    <a:pt x="7226" y="16457"/>
                    <a:pt x="7632" y="16457"/>
                  </a:cubicBezTo>
                  <a:cubicBezTo>
                    <a:pt x="7663" y="16457"/>
                    <a:pt x="7695" y="16455"/>
                    <a:pt x="7727" y="16453"/>
                  </a:cubicBezTo>
                  <a:lnTo>
                    <a:pt x="7949" y="16416"/>
                  </a:lnTo>
                  <a:cubicBezTo>
                    <a:pt x="8614" y="16342"/>
                    <a:pt x="8984" y="15639"/>
                    <a:pt x="8725" y="15048"/>
                  </a:cubicBezTo>
                  <a:lnTo>
                    <a:pt x="2071" y="592"/>
                  </a:lnTo>
                  <a:cubicBezTo>
                    <a:pt x="1923" y="223"/>
                    <a:pt x="1590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4651;p64">
              <a:extLst>
                <a:ext uri="{FF2B5EF4-FFF2-40B4-BE49-F238E27FC236}">
                  <a16:creationId xmlns:a16="http://schemas.microsoft.com/office/drawing/2014/main" id="{8EB96DE9-35A9-DDCD-0860-71B633B985E0}"/>
                </a:ext>
              </a:extLst>
            </p:cNvPr>
            <p:cNvSpPr/>
            <p:nvPr/>
          </p:nvSpPr>
          <p:spPr>
            <a:xfrm>
              <a:off x="1929575" y="3044200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94" y="629"/>
                  </a:moveTo>
                  <a:cubicBezTo>
                    <a:pt x="1553" y="629"/>
                    <a:pt x="1812" y="776"/>
                    <a:pt x="1923" y="998"/>
                  </a:cubicBezTo>
                  <a:lnTo>
                    <a:pt x="8541" y="15454"/>
                  </a:lnTo>
                  <a:cubicBezTo>
                    <a:pt x="8578" y="15565"/>
                    <a:pt x="8614" y="15639"/>
                    <a:pt x="8614" y="15750"/>
                  </a:cubicBezTo>
                  <a:cubicBezTo>
                    <a:pt x="8614" y="16082"/>
                    <a:pt x="8356" y="16378"/>
                    <a:pt x="8023" y="16415"/>
                  </a:cubicBezTo>
                  <a:lnTo>
                    <a:pt x="7801" y="16452"/>
                  </a:lnTo>
                  <a:lnTo>
                    <a:pt x="7727" y="16452"/>
                  </a:lnTo>
                  <a:cubicBezTo>
                    <a:pt x="7468" y="16452"/>
                    <a:pt x="7210" y="16304"/>
                    <a:pt x="7099" y="16045"/>
                  </a:cubicBezTo>
                  <a:lnTo>
                    <a:pt x="703" y="1553"/>
                  </a:lnTo>
                  <a:cubicBezTo>
                    <a:pt x="666" y="1442"/>
                    <a:pt x="629" y="1368"/>
                    <a:pt x="629" y="1294"/>
                  </a:cubicBezTo>
                  <a:cubicBezTo>
                    <a:pt x="629" y="1109"/>
                    <a:pt x="703" y="924"/>
                    <a:pt x="814" y="813"/>
                  </a:cubicBezTo>
                  <a:cubicBezTo>
                    <a:pt x="962" y="703"/>
                    <a:pt x="1109" y="629"/>
                    <a:pt x="1294" y="629"/>
                  </a:cubicBezTo>
                  <a:close/>
                  <a:moveTo>
                    <a:pt x="1294" y="0"/>
                  </a:moveTo>
                  <a:cubicBezTo>
                    <a:pt x="925" y="0"/>
                    <a:pt x="592" y="148"/>
                    <a:pt x="370" y="370"/>
                  </a:cubicBezTo>
                  <a:cubicBezTo>
                    <a:pt x="148" y="629"/>
                    <a:pt x="0" y="924"/>
                    <a:pt x="0" y="1294"/>
                  </a:cubicBezTo>
                  <a:cubicBezTo>
                    <a:pt x="0" y="1442"/>
                    <a:pt x="37" y="1627"/>
                    <a:pt x="111" y="1812"/>
                  </a:cubicBezTo>
                  <a:lnTo>
                    <a:pt x="6544" y="16304"/>
                  </a:lnTo>
                  <a:cubicBezTo>
                    <a:pt x="6766" y="16748"/>
                    <a:pt x="7210" y="17044"/>
                    <a:pt x="7727" y="17044"/>
                  </a:cubicBezTo>
                  <a:lnTo>
                    <a:pt x="7875" y="17044"/>
                  </a:lnTo>
                  <a:lnTo>
                    <a:pt x="8097" y="17007"/>
                  </a:lnTo>
                  <a:cubicBezTo>
                    <a:pt x="8762" y="16933"/>
                    <a:pt x="9206" y="16378"/>
                    <a:pt x="9206" y="15750"/>
                  </a:cubicBezTo>
                  <a:cubicBezTo>
                    <a:pt x="9206" y="15565"/>
                    <a:pt x="9169" y="15380"/>
                    <a:pt x="9095" y="15195"/>
                  </a:cubicBezTo>
                  <a:lnTo>
                    <a:pt x="2477" y="740"/>
                  </a:lnTo>
                  <a:cubicBezTo>
                    <a:pt x="2256" y="296"/>
                    <a:pt x="1812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4652;p64">
              <a:extLst>
                <a:ext uri="{FF2B5EF4-FFF2-40B4-BE49-F238E27FC236}">
                  <a16:creationId xmlns:a16="http://schemas.microsoft.com/office/drawing/2014/main" id="{1D76FA4C-FC95-B57B-22FD-7E7F69028DC5}"/>
                </a:ext>
              </a:extLst>
            </p:cNvPr>
            <p:cNvSpPr/>
            <p:nvPr/>
          </p:nvSpPr>
          <p:spPr>
            <a:xfrm>
              <a:off x="1860250" y="3071925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7" y="0"/>
                  </a:moveTo>
                  <a:lnTo>
                    <a:pt x="1184" y="74"/>
                  </a:lnTo>
                  <a:cubicBezTo>
                    <a:pt x="555" y="74"/>
                    <a:pt x="1" y="592"/>
                    <a:pt x="1" y="1257"/>
                  </a:cubicBezTo>
                  <a:cubicBezTo>
                    <a:pt x="1" y="1886"/>
                    <a:pt x="555" y="2403"/>
                    <a:pt x="1184" y="2403"/>
                  </a:cubicBezTo>
                  <a:lnTo>
                    <a:pt x="8504" y="2366"/>
                  </a:lnTo>
                  <a:lnTo>
                    <a:pt x="8541" y="2366"/>
                  </a:lnTo>
                  <a:cubicBezTo>
                    <a:pt x="9169" y="2329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4653;p64">
              <a:extLst>
                <a:ext uri="{FF2B5EF4-FFF2-40B4-BE49-F238E27FC236}">
                  <a16:creationId xmlns:a16="http://schemas.microsoft.com/office/drawing/2014/main" id="{E84C0A93-7A91-B966-7B8E-42A55D396333}"/>
                </a:ext>
              </a:extLst>
            </p:cNvPr>
            <p:cNvSpPr/>
            <p:nvPr/>
          </p:nvSpPr>
          <p:spPr>
            <a:xfrm>
              <a:off x="1852850" y="3064525"/>
              <a:ext cx="256050" cy="74900"/>
            </a:xfrm>
            <a:custGeom>
              <a:avLst/>
              <a:gdLst/>
              <a:ahLst/>
              <a:cxnLst/>
              <a:rect l="l" t="t" r="r" b="b"/>
              <a:pathLst>
                <a:path w="10242" h="2996" extrusionOk="0">
                  <a:moveTo>
                    <a:pt x="8763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7" y="2330"/>
                  </a:cubicBezTo>
                  <a:lnTo>
                    <a:pt x="8763" y="2367"/>
                  </a:lnTo>
                  <a:lnTo>
                    <a:pt x="1480" y="2404"/>
                  </a:lnTo>
                  <a:cubicBezTo>
                    <a:pt x="999" y="2404"/>
                    <a:pt x="629" y="1997"/>
                    <a:pt x="629" y="1516"/>
                  </a:cubicBezTo>
                  <a:cubicBezTo>
                    <a:pt x="629" y="1294"/>
                    <a:pt x="703" y="1073"/>
                    <a:pt x="888" y="925"/>
                  </a:cubicBezTo>
                  <a:cubicBezTo>
                    <a:pt x="1036" y="777"/>
                    <a:pt x="1258" y="666"/>
                    <a:pt x="1480" y="666"/>
                  </a:cubicBezTo>
                  <a:lnTo>
                    <a:pt x="8763" y="629"/>
                  </a:lnTo>
                  <a:close/>
                  <a:moveTo>
                    <a:pt x="8763" y="0"/>
                  </a:moveTo>
                  <a:lnTo>
                    <a:pt x="1480" y="37"/>
                  </a:lnTo>
                  <a:cubicBezTo>
                    <a:pt x="666" y="37"/>
                    <a:pt x="1" y="703"/>
                    <a:pt x="1" y="1516"/>
                  </a:cubicBezTo>
                  <a:lnTo>
                    <a:pt x="1" y="1553"/>
                  </a:lnTo>
                  <a:cubicBezTo>
                    <a:pt x="1" y="2367"/>
                    <a:pt x="666" y="2995"/>
                    <a:pt x="1480" y="2995"/>
                  </a:cubicBezTo>
                  <a:lnTo>
                    <a:pt x="8800" y="2958"/>
                  </a:lnTo>
                  <a:lnTo>
                    <a:pt x="8837" y="2958"/>
                  </a:lnTo>
                  <a:cubicBezTo>
                    <a:pt x="9650" y="2921"/>
                    <a:pt x="10242" y="2293"/>
                    <a:pt x="10242" y="1479"/>
                  </a:cubicBezTo>
                  <a:cubicBezTo>
                    <a:pt x="10242" y="666"/>
                    <a:pt x="9576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4654;p64">
              <a:extLst>
                <a:ext uri="{FF2B5EF4-FFF2-40B4-BE49-F238E27FC236}">
                  <a16:creationId xmlns:a16="http://schemas.microsoft.com/office/drawing/2014/main" id="{E782FCE9-85EF-66B4-09BA-6AFEE2D0FC1C}"/>
                </a:ext>
              </a:extLst>
            </p:cNvPr>
            <p:cNvSpPr/>
            <p:nvPr/>
          </p:nvSpPr>
          <p:spPr>
            <a:xfrm>
              <a:off x="2226250" y="304512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4" y="0"/>
                  </a:moveTo>
                  <a:cubicBezTo>
                    <a:pt x="482" y="0"/>
                    <a:pt x="1" y="739"/>
                    <a:pt x="297" y="1368"/>
                  </a:cubicBezTo>
                  <a:lnTo>
                    <a:pt x="6730" y="15860"/>
                  </a:lnTo>
                  <a:cubicBezTo>
                    <a:pt x="6867" y="16238"/>
                    <a:pt x="7227" y="16456"/>
                    <a:pt x="7632" y="16456"/>
                  </a:cubicBezTo>
                  <a:cubicBezTo>
                    <a:pt x="7664" y="16456"/>
                    <a:pt x="7696" y="16455"/>
                    <a:pt x="7728" y="16452"/>
                  </a:cubicBezTo>
                  <a:lnTo>
                    <a:pt x="7950" y="16415"/>
                  </a:lnTo>
                  <a:cubicBezTo>
                    <a:pt x="8615" y="16341"/>
                    <a:pt x="8985" y="15639"/>
                    <a:pt x="8726" y="15047"/>
                  </a:cubicBezTo>
                  <a:lnTo>
                    <a:pt x="2071" y="592"/>
                  </a:lnTo>
                  <a:cubicBezTo>
                    <a:pt x="1923" y="222"/>
                    <a:pt x="1591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4655;p64">
              <a:extLst>
                <a:ext uri="{FF2B5EF4-FFF2-40B4-BE49-F238E27FC236}">
                  <a16:creationId xmlns:a16="http://schemas.microsoft.com/office/drawing/2014/main" id="{3CE7447B-E22F-78AA-C0A5-14990A2AF58B}"/>
                </a:ext>
              </a:extLst>
            </p:cNvPr>
            <p:cNvSpPr/>
            <p:nvPr/>
          </p:nvSpPr>
          <p:spPr>
            <a:xfrm>
              <a:off x="2224400" y="3037725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58" y="629"/>
                  </a:moveTo>
                  <a:cubicBezTo>
                    <a:pt x="1517" y="629"/>
                    <a:pt x="1776" y="777"/>
                    <a:pt x="1886" y="999"/>
                  </a:cubicBezTo>
                  <a:lnTo>
                    <a:pt x="8504" y="15491"/>
                  </a:lnTo>
                  <a:cubicBezTo>
                    <a:pt x="8541" y="15565"/>
                    <a:pt x="8578" y="15676"/>
                    <a:pt x="8578" y="15750"/>
                  </a:cubicBezTo>
                  <a:cubicBezTo>
                    <a:pt x="8578" y="16083"/>
                    <a:pt x="8319" y="16378"/>
                    <a:pt x="7987" y="16415"/>
                  </a:cubicBezTo>
                  <a:lnTo>
                    <a:pt x="7765" y="16452"/>
                  </a:lnTo>
                  <a:lnTo>
                    <a:pt x="7691" y="16452"/>
                  </a:lnTo>
                  <a:cubicBezTo>
                    <a:pt x="7432" y="16452"/>
                    <a:pt x="7173" y="16304"/>
                    <a:pt x="7062" y="16046"/>
                  </a:cubicBezTo>
                  <a:lnTo>
                    <a:pt x="666" y="1553"/>
                  </a:lnTo>
                  <a:cubicBezTo>
                    <a:pt x="629" y="1442"/>
                    <a:pt x="592" y="1368"/>
                    <a:pt x="592" y="1294"/>
                  </a:cubicBezTo>
                  <a:cubicBezTo>
                    <a:pt x="592" y="1109"/>
                    <a:pt x="666" y="925"/>
                    <a:pt x="777" y="814"/>
                  </a:cubicBezTo>
                  <a:cubicBezTo>
                    <a:pt x="925" y="703"/>
                    <a:pt x="1073" y="629"/>
                    <a:pt x="1258" y="629"/>
                  </a:cubicBezTo>
                  <a:close/>
                  <a:moveTo>
                    <a:pt x="1258" y="0"/>
                  </a:moveTo>
                  <a:cubicBezTo>
                    <a:pt x="888" y="0"/>
                    <a:pt x="592" y="148"/>
                    <a:pt x="334" y="370"/>
                  </a:cubicBezTo>
                  <a:cubicBezTo>
                    <a:pt x="112" y="629"/>
                    <a:pt x="1" y="925"/>
                    <a:pt x="1" y="1294"/>
                  </a:cubicBezTo>
                  <a:cubicBezTo>
                    <a:pt x="1" y="1442"/>
                    <a:pt x="1" y="1627"/>
                    <a:pt x="112" y="1812"/>
                  </a:cubicBezTo>
                  <a:lnTo>
                    <a:pt x="6508" y="16304"/>
                  </a:lnTo>
                  <a:cubicBezTo>
                    <a:pt x="6730" y="16748"/>
                    <a:pt x="7173" y="17044"/>
                    <a:pt x="7691" y="17044"/>
                  </a:cubicBezTo>
                  <a:lnTo>
                    <a:pt x="8061" y="17044"/>
                  </a:lnTo>
                  <a:cubicBezTo>
                    <a:pt x="8726" y="16933"/>
                    <a:pt x="9207" y="16378"/>
                    <a:pt x="9207" y="15750"/>
                  </a:cubicBezTo>
                  <a:cubicBezTo>
                    <a:pt x="9207" y="15565"/>
                    <a:pt x="9170" y="15380"/>
                    <a:pt x="9059" y="15232"/>
                  </a:cubicBezTo>
                  <a:lnTo>
                    <a:pt x="2441" y="740"/>
                  </a:lnTo>
                  <a:cubicBezTo>
                    <a:pt x="2219" y="296"/>
                    <a:pt x="1776" y="0"/>
                    <a:pt x="1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4656;p64">
              <a:extLst>
                <a:ext uri="{FF2B5EF4-FFF2-40B4-BE49-F238E27FC236}">
                  <a16:creationId xmlns:a16="http://schemas.microsoft.com/office/drawing/2014/main" id="{40DA21F3-AB97-53DE-2F06-94E92906BF65}"/>
                </a:ext>
              </a:extLst>
            </p:cNvPr>
            <p:cNvSpPr/>
            <p:nvPr/>
          </p:nvSpPr>
          <p:spPr>
            <a:xfrm>
              <a:off x="2154175" y="3065450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6" y="0"/>
                  </a:moveTo>
                  <a:lnTo>
                    <a:pt x="1183" y="74"/>
                  </a:lnTo>
                  <a:cubicBezTo>
                    <a:pt x="555" y="74"/>
                    <a:pt x="0" y="592"/>
                    <a:pt x="0" y="1257"/>
                  </a:cubicBezTo>
                  <a:cubicBezTo>
                    <a:pt x="37" y="1886"/>
                    <a:pt x="555" y="2404"/>
                    <a:pt x="1183" y="2404"/>
                  </a:cubicBezTo>
                  <a:lnTo>
                    <a:pt x="8503" y="2367"/>
                  </a:lnTo>
                  <a:lnTo>
                    <a:pt x="8540" y="2367"/>
                  </a:lnTo>
                  <a:cubicBezTo>
                    <a:pt x="9169" y="2330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4657;p64">
              <a:extLst>
                <a:ext uri="{FF2B5EF4-FFF2-40B4-BE49-F238E27FC236}">
                  <a16:creationId xmlns:a16="http://schemas.microsoft.com/office/drawing/2014/main" id="{25401FCD-53D6-8BD8-F93F-40F33BEEAAE0}"/>
                </a:ext>
              </a:extLst>
            </p:cNvPr>
            <p:cNvSpPr/>
            <p:nvPr/>
          </p:nvSpPr>
          <p:spPr>
            <a:xfrm>
              <a:off x="2146775" y="3058050"/>
              <a:ext cx="256050" cy="75825"/>
            </a:xfrm>
            <a:custGeom>
              <a:avLst/>
              <a:gdLst/>
              <a:ahLst/>
              <a:cxnLst/>
              <a:rect l="l" t="t" r="r" b="b"/>
              <a:pathLst>
                <a:path w="10242" h="3033" extrusionOk="0">
                  <a:moveTo>
                    <a:pt x="8762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6" y="2367"/>
                  </a:cubicBezTo>
                  <a:lnTo>
                    <a:pt x="8762" y="2367"/>
                  </a:lnTo>
                  <a:lnTo>
                    <a:pt x="1479" y="2404"/>
                  </a:lnTo>
                  <a:cubicBezTo>
                    <a:pt x="999" y="2404"/>
                    <a:pt x="629" y="1997"/>
                    <a:pt x="629" y="1553"/>
                  </a:cubicBezTo>
                  <a:lnTo>
                    <a:pt x="629" y="1516"/>
                  </a:lnTo>
                  <a:cubicBezTo>
                    <a:pt x="629" y="1295"/>
                    <a:pt x="703" y="1073"/>
                    <a:pt x="888" y="925"/>
                  </a:cubicBezTo>
                  <a:cubicBezTo>
                    <a:pt x="1036" y="777"/>
                    <a:pt x="1257" y="666"/>
                    <a:pt x="1479" y="666"/>
                  </a:cubicBezTo>
                  <a:lnTo>
                    <a:pt x="8762" y="629"/>
                  </a:lnTo>
                  <a:close/>
                  <a:moveTo>
                    <a:pt x="8762" y="1"/>
                  </a:moveTo>
                  <a:lnTo>
                    <a:pt x="1479" y="38"/>
                  </a:lnTo>
                  <a:cubicBezTo>
                    <a:pt x="666" y="38"/>
                    <a:pt x="0" y="703"/>
                    <a:pt x="0" y="1516"/>
                  </a:cubicBezTo>
                  <a:lnTo>
                    <a:pt x="0" y="1553"/>
                  </a:lnTo>
                  <a:cubicBezTo>
                    <a:pt x="0" y="2367"/>
                    <a:pt x="666" y="3032"/>
                    <a:pt x="1479" y="3032"/>
                  </a:cubicBezTo>
                  <a:lnTo>
                    <a:pt x="8799" y="2958"/>
                  </a:lnTo>
                  <a:lnTo>
                    <a:pt x="8836" y="2958"/>
                  </a:lnTo>
                  <a:cubicBezTo>
                    <a:pt x="9650" y="2921"/>
                    <a:pt x="10241" y="2293"/>
                    <a:pt x="10241" y="1479"/>
                  </a:cubicBezTo>
                  <a:cubicBezTo>
                    <a:pt x="10241" y="666"/>
                    <a:pt x="9576" y="1"/>
                    <a:pt x="8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4658;p64">
              <a:extLst>
                <a:ext uri="{FF2B5EF4-FFF2-40B4-BE49-F238E27FC236}">
                  <a16:creationId xmlns:a16="http://schemas.microsoft.com/office/drawing/2014/main" id="{3C35B48E-672C-FE5A-1BB3-38CC2D646C4C}"/>
                </a:ext>
              </a:extLst>
            </p:cNvPr>
            <p:cNvSpPr/>
            <p:nvPr/>
          </p:nvSpPr>
          <p:spPr>
            <a:xfrm>
              <a:off x="6411325" y="2750350"/>
              <a:ext cx="307800" cy="342775"/>
            </a:xfrm>
            <a:custGeom>
              <a:avLst/>
              <a:gdLst/>
              <a:ahLst/>
              <a:cxnLst/>
              <a:rect l="l" t="t" r="r" b="b"/>
              <a:pathLst>
                <a:path w="12312" h="13711" extrusionOk="0">
                  <a:moveTo>
                    <a:pt x="7907" y="0"/>
                  </a:moveTo>
                  <a:cubicBezTo>
                    <a:pt x="5765" y="0"/>
                    <a:pt x="3291" y="1801"/>
                    <a:pt x="1849" y="4656"/>
                  </a:cubicBezTo>
                  <a:cubicBezTo>
                    <a:pt x="1" y="8242"/>
                    <a:pt x="481" y="12124"/>
                    <a:pt x="2884" y="13344"/>
                  </a:cubicBezTo>
                  <a:cubicBezTo>
                    <a:pt x="3367" y="13593"/>
                    <a:pt x="3894" y="13711"/>
                    <a:pt x="4443" y="13711"/>
                  </a:cubicBezTo>
                  <a:cubicBezTo>
                    <a:pt x="6585" y="13711"/>
                    <a:pt x="9058" y="11910"/>
                    <a:pt x="10500" y="9055"/>
                  </a:cubicBezTo>
                  <a:cubicBezTo>
                    <a:pt x="12312" y="5469"/>
                    <a:pt x="11868" y="1587"/>
                    <a:pt x="9465" y="367"/>
                  </a:cubicBezTo>
                  <a:cubicBezTo>
                    <a:pt x="8983" y="118"/>
                    <a:pt x="8456" y="0"/>
                    <a:pt x="7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4659;p64">
              <a:extLst>
                <a:ext uri="{FF2B5EF4-FFF2-40B4-BE49-F238E27FC236}">
                  <a16:creationId xmlns:a16="http://schemas.microsoft.com/office/drawing/2014/main" id="{9C14577F-5F3A-2770-D624-D7C7EF3B2978}"/>
                </a:ext>
              </a:extLst>
            </p:cNvPr>
            <p:cNvSpPr/>
            <p:nvPr/>
          </p:nvSpPr>
          <p:spPr>
            <a:xfrm>
              <a:off x="6421500" y="2742875"/>
              <a:ext cx="288400" cy="358650"/>
            </a:xfrm>
            <a:custGeom>
              <a:avLst/>
              <a:gdLst/>
              <a:ahLst/>
              <a:cxnLst/>
              <a:rect l="l" t="t" r="r" b="b"/>
              <a:pathLst>
                <a:path w="11536" h="14346" extrusionOk="0">
                  <a:moveTo>
                    <a:pt x="7505" y="592"/>
                  </a:moveTo>
                  <a:cubicBezTo>
                    <a:pt x="8023" y="592"/>
                    <a:pt x="8467" y="703"/>
                    <a:pt x="8910" y="925"/>
                  </a:cubicBezTo>
                  <a:cubicBezTo>
                    <a:pt x="9576" y="1258"/>
                    <a:pt x="10056" y="1775"/>
                    <a:pt x="10389" y="2478"/>
                  </a:cubicBezTo>
                  <a:cubicBezTo>
                    <a:pt x="10722" y="3180"/>
                    <a:pt x="10907" y="4030"/>
                    <a:pt x="10907" y="4992"/>
                  </a:cubicBezTo>
                  <a:cubicBezTo>
                    <a:pt x="10907" y="6286"/>
                    <a:pt x="10537" y="7764"/>
                    <a:pt x="9835" y="9206"/>
                  </a:cubicBezTo>
                  <a:cubicBezTo>
                    <a:pt x="8393" y="12016"/>
                    <a:pt x="5990" y="13717"/>
                    <a:pt x="4030" y="13717"/>
                  </a:cubicBezTo>
                  <a:cubicBezTo>
                    <a:pt x="3513" y="13717"/>
                    <a:pt x="3032" y="13606"/>
                    <a:pt x="2588" y="13384"/>
                  </a:cubicBezTo>
                  <a:cubicBezTo>
                    <a:pt x="1960" y="13051"/>
                    <a:pt x="1479" y="12534"/>
                    <a:pt x="1147" y="11831"/>
                  </a:cubicBezTo>
                  <a:cubicBezTo>
                    <a:pt x="814" y="11129"/>
                    <a:pt x="629" y="10278"/>
                    <a:pt x="629" y="9354"/>
                  </a:cubicBezTo>
                  <a:cubicBezTo>
                    <a:pt x="629" y="8023"/>
                    <a:pt x="962" y="6544"/>
                    <a:pt x="1701" y="5103"/>
                  </a:cubicBezTo>
                  <a:cubicBezTo>
                    <a:pt x="3106" y="2293"/>
                    <a:pt x="5509" y="592"/>
                    <a:pt x="7505" y="592"/>
                  </a:cubicBezTo>
                  <a:close/>
                  <a:moveTo>
                    <a:pt x="7505" y="1"/>
                  </a:moveTo>
                  <a:cubicBezTo>
                    <a:pt x="5176" y="1"/>
                    <a:pt x="2662" y="1886"/>
                    <a:pt x="1147" y="4807"/>
                  </a:cubicBezTo>
                  <a:cubicBezTo>
                    <a:pt x="370" y="6323"/>
                    <a:pt x="0" y="7912"/>
                    <a:pt x="0" y="9354"/>
                  </a:cubicBezTo>
                  <a:cubicBezTo>
                    <a:pt x="0" y="10352"/>
                    <a:pt x="185" y="11314"/>
                    <a:pt x="592" y="12090"/>
                  </a:cubicBezTo>
                  <a:cubicBezTo>
                    <a:pt x="962" y="12903"/>
                    <a:pt x="1553" y="13532"/>
                    <a:pt x="2330" y="13939"/>
                  </a:cubicBezTo>
                  <a:cubicBezTo>
                    <a:pt x="2847" y="14197"/>
                    <a:pt x="3439" y="14345"/>
                    <a:pt x="4030" y="14345"/>
                  </a:cubicBezTo>
                  <a:cubicBezTo>
                    <a:pt x="6359" y="14308"/>
                    <a:pt x="8873" y="12423"/>
                    <a:pt x="10352" y="9502"/>
                  </a:cubicBezTo>
                  <a:cubicBezTo>
                    <a:pt x="11129" y="7986"/>
                    <a:pt x="11535" y="6397"/>
                    <a:pt x="11535" y="4992"/>
                  </a:cubicBezTo>
                  <a:cubicBezTo>
                    <a:pt x="11535" y="3957"/>
                    <a:pt x="11313" y="2995"/>
                    <a:pt x="10944" y="2219"/>
                  </a:cubicBezTo>
                  <a:cubicBezTo>
                    <a:pt x="10574" y="1406"/>
                    <a:pt x="9982" y="777"/>
                    <a:pt x="9206" y="370"/>
                  </a:cubicBezTo>
                  <a:cubicBezTo>
                    <a:pt x="8689" y="112"/>
                    <a:pt x="8097" y="1"/>
                    <a:pt x="7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4660;p64">
              <a:extLst>
                <a:ext uri="{FF2B5EF4-FFF2-40B4-BE49-F238E27FC236}">
                  <a16:creationId xmlns:a16="http://schemas.microsoft.com/office/drawing/2014/main" id="{42695703-BEE8-0F9E-B6E6-D327717D0EE4}"/>
                </a:ext>
              </a:extLst>
            </p:cNvPr>
            <p:cNvSpPr/>
            <p:nvPr/>
          </p:nvSpPr>
          <p:spPr>
            <a:xfrm>
              <a:off x="6367900" y="2718725"/>
              <a:ext cx="380800" cy="356000"/>
            </a:xfrm>
            <a:custGeom>
              <a:avLst/>
              <a:gdLst/>
              <a:ahLst/>
              <a:cxnLst/>
              <a:rect l="l" t="t" r="r" b="b"/>
              <a:pathLst>
                <a:path w="15232" h="14240" extrusionOk="0">
                  <a:moveTo>
                    <a:pt x="13049" y="0"/>
                  </a:moveTo>
                  <a:cubicBezTo>
                    <a:pt x="12563" y="0"/>
                    <a:pt x="12075" y="185"/>
                    <a:pt x="11683" y="560"/>
                  </a:cubicBezTo>
                  <a:lnTo>
                    <a:pt x="850" y="10838"/>
                  </a:lnTo>
                  <a:cubicBezTo>
                    <a:pt x="37" y="11577"/>
                    <a:pt x="0" y="12834"/>
                    <a:pt x="777" y="13611"/>
                  </a:cubicBezTo>
                  <a:cubicBezTo>
                    <a:pt x="1146" y="14017"/>
                    <a:pt x="1664" y="14239"/>
                    <a:pt x="2181" y="14239"/>
                  </a:cubicBezTo>
                  <a:cubicBezTo>
                    <a:pt x="2662" y="14239"/>
                    <a:pt x="3180" y="14054"/>
                    <a:pt x="3549" y="13685"/>
                  </a:cubicBezTo>
                  <a:lnTo>
                    <a:pt x="14419" y="3407"/>
                  </a:lnTo>
                  <a:cubicBezTo>
                    <a:pt x="15195" y="2667"/>
                    <a:pt x="15232" y="1410"/>
                    <a:pt x="14493" y="634"/>
                  </a:cubicBezTo>
                  <a:cubicBezTo>
                    <a:pt x="14091" y="213"/>
                    <a:pt x="13570" y="0"/>
                    <a:pt x="1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4661;p64">
              <a:extLst>
                <a:ext uri="{FF2B5EF4-FFF2-40B4-BE49-F238E27FC236}">
                  <a16:creationId xmlns:a16="http://schemas.microsoft.com/office/drawing/2014/main" id="{99B2DAA3-1FFD-68C7-9D05-30E9A56A5178}"/>
                </a:ext>
              </a:extLst>
            </p:cNvPr>
            <p:cNvSpPr/>
            <p:nvPr/>
          </p:nvSpPr>
          <p:spPr>
            <a:xfrm>
              <a:off x="6007425" y="2810625"/>
              <a:ext cx="244025" cy="272225"/>
            </a:xfrm>
            <a:custGeom>
              <a:avLst/>
              <a:gdLst/>
              <a:ahLst/>
              <a:cxnLst/>
              <a:rect l="l" t="t" r="r" b="b"/>
              <a:pathLst>
                <a:path w="9761" h="10889" extrusionOk="0">
                  <a:moveTo>
                    <a:pt x="6283" y="0"/>
                  </a:moveTo>
                  <a:cubicBezTo>
                    <a:pt x="4573" y="0"/>
                    <a:pt x="2595" y="1449"/>
                    <a:pt x="1442" y="3724"/>
                  </a:cubicBezTo>
                  <a:cubicBezTo>
                    <a:pt x="1" y="6533"/>
                    <a:pt x="370" y="9639"/>
                    <a:pt x="2256" y="10600"/>
                  </a:cubicBezTo>
                  <a:cubicBezTo>
                    <a:pt x="2647" y="10796"/>
                    <a:pt x="3071" y="10889"/>
                    <a:pt x="3510" y="10889"/>
                  </a:cubicBezTo>
                  <a:cubicBezTo>
                    <a:pt x="5225" y="10889"/>
                    <a:pt x="7171" y="9466"/>
                    <a:pt x="8319" y="7199"/>
                  </a:cubicBezTo>
                  <a:cubicBezTo>
                    <a:pt x="9761" y="4352"/>
                    <a:pt x="9391" y="1247"/>
                    <a:pt x="7506" y="285"/>
                  </a:cubicBezTo>
                  <a:cubicBezTo>
                    <a:pt x="7127" y="92"/>
                    <a:pt x="6713" y="0"/>
                    <a:pt x="6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4662;p64">
              <a:extLst>
                <a:ext uri="{FF2B5EF4-FFF2-40B4-BE49-F238E27FC236}">
                  <a16:creationId xmlns:a16="http://schemas.microsoft.com/office/drawing/2014/main" id="{9260B514-AD50-492C-A550-205BF2733702}"/>
                </a:ext>
              </a:extLst>
            </p:cNvPr>
            <p:cNvSpPr/>
            <p:nvPr/>
          </p:nvSpPr>
          <p:spPr>
            <a:xfrm>
              <a:off x="6013900" y="2802950"/>
              <a:ext cx="231100" cy="287475"/>
            </a:xfrm>
            <a:custGeom>
              <a:avLst/>
              <a:gdLst/>
              <a:ahLst/>
              <a:cxnLst/>
              <a:rect l="l" t="t" r="r" b="b"/>
              <a:pathLst>
                <a:path w="9244" h="11499" extrusionOk="0">
                  <a:moveTo>
                    <a:pt x="5990" y="629"/>
                  </a:moveTo>
                  <a:cubicBezTo>
                    <a:pt x="6396" y="629"/>
                    <a:pt x="6766" y="703"/>
                    <a:pt x="7099" y="888"/>
                  </a:cubicBezTo>
                  <a:cubicBezTo>
                    <a:pt x="7579" y="1147"/>
                    <a:pt x="7986" y="1554"/>
                    <a:pt x="8245" y="2071"/>
                  </a:cubicBezTo>
                  <a:cubicBezTo>
                    <a:pt x="8504" y="2626"/>
                    <a:pt x="8652" y="3291"/>
                    <a:pt x="8652" y="4031"/>
                  </a:cubicBezTo>
                  <a:cubicBezTo>
                    <a:pt x="8652" y="5066"/>
                    <a:pt x="8356" y="6249"/>
                    <a:pt x="7801" y="7358"/>
                  </a:cubicBezTo>
                  <a:cubicBezTo>
                    <a:pt x="6692" y="9539"/>
                    <a:pt x="4770" y="10907"/>
                    <a:pt x="3254" y="10907"/>
                  </a:cubicBezTo>
                  <a:cubicBezTo>
                    <a:pt x="2847" y="10870"/>
                    <a:pt x="2477" y="10796"/>
                    <a:pt x="2145" y="10648"/>
                  </a:cubicBezTo>
                  <a:cubicBezTo>
                    <a:pt x="1664" y="10390"/>
                    <a:pt x="1294" y="9983"/>
                    <a:pt x="1036" y="9428"/>
                  </a:cubicBezTo>
                  <a:cubicBezTo>
                    <a:pt x="740" y="8911"/>
                    <a:pt x="629" y="8245"/>
                    <a:pt x="629" y="7506"/>
                  </a:cubicBezTo>
                  <a:cubicBezTo>
                    <a:pt x="629" y="6471"/>
                    <a:pt x="888" y="5288"/>
                    <a:pt x="1479" y="4141"/>
                  </a:cubicBezTo>
                  <a:cubicBezTo>
                    <a:pt x="2034" y="3069"/>
                    <a:pt x="2773" y="2182"/>
                    <a:pt x="3587" y="1554"/>
                  </a:cubicBezTo>
                  <a:cubicBezTo>
                    <a:pt x="4363" y="962"/>
                    <a:pt x="5250" y="629"/>
                    <a:pt x="5990" y="629"/>
                  </a:cubicBezTo>
                  <a:close/>
                  <a:moveTo>
                    <a:pt x="5990" y="1"/>
                  </a:moveTo>
                  <a:cubicBezTo>
                    <a:pt x="4141" y="38"/>
                    <a:pt x="2108" y="1517"/>
                    <a:pt x="925" y="3883"/>
                  </a:cubicBezTo>
                  <a:cubicBezTo>
                    <a:pt x="296" y="5103"/>
                    <a:pt x="0" y="6360"/>
                    <a:pt x="0" y="7506"/>
                  </a:cubicBezTo>
                  <a:cubicBezTo>
                    <a:pt x="0" y="8319"/>
                    <a:pt x="148" y="9059"/>
                    <a:pt x="481" y="9687"/>
                  </a:cubicBezTo>
                  <a:cubicBezTo>
                    <a:pt x="777" y="10353"/>
                    <a:pt x="1257" y="10870"/>
                    <a:pt x="1886" y="11166"/>
                  </a:cubicBezTo>
                  <a:cubicBezTo>
                    <a:pt x="2293" y="11388"/>
                    <a:pt x="2773" y="11499"/>
                    <a:pt x="3254" y="11499"/>
                  </a:cubicBezTo>
                  <a:cubicBezTo>
                    <a:pt x="5139" y="11499"/>
                    <a:pt x="7136" y="9983"/>
                    <a:pt x="8319" y="7654"/>
                  </a:cubicBezTo>
                  <a:cubicBezTo>
                    <a:pt x="8947" y="6434"/>
                    <a:pt x="9243" y="5177"/>
                    <a:pt x="9243" y="4031"/>
                  </a:cubicBezTo>
                  <a:cubicBezTo>
                    <a:pt x="9243" y="3217"/>
                    <a:pt x="9095" y="2441"/>
                    <a:pt x="8799" y="1812"/>
                  </a:cubicBezTo>
                  <a:cubicBezTo>
                    <a:pt x="8467" y="1184"/>
                    <a:pt x="8023" y="666"/>
                    <a:pt x="7395" y="333"/>
                  </a:cubicBezTo>
                  <a:cubicBezTo>
                    <a:pt x="6951" y="112"/>
                    <a:pt x="6470" y="1"/>
                    <a:pt x="5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4663;p64">
              <a:extLst>
                <a:ext uri="{FF2B5EF4-FFF2-40B4-BE49-F238E27FC236}">
                  <a16:creationId xmlns:a16="http://schemas.microsoft.com/office/drawing/2014/main" id="{D8BC1E7A-DB2B-6423-B984-6A9E1080B358}"/>
                </a:ext>
              </a:extLst>
            </p:cNvPr>
            <p:cNvSpPr/>
            <p:nvPr/>
          </p:nvSpPr>
          <p:spPr>
            <a:xfrm>
              <a:off x="5994500" y="2772900"/>
              <a:ext cx="258800" cy="320975"/>
            </a:xfrm>
            <a:custGeom>
              <a:avLst/>
              <a:gdLst/>
              <a:ahLst/>
              <a:cxnLst/>
              <a:rect l="l" t="t" r="r" b="b"/>
              <a:pathLst>
                <a:path w="10352" h="12839" extrusionOk="0">
                  <a:moveTo>
                    <a:pt x="8574" y="1"/>
                  </a:moveTo>
                  <a:cubicBezTo>
                    <a:pt x="8085" y="1"/>
                    <a:pt x="7601" y="232"/>
                    <a:pt x="7283" y="685"/>
                  </a:cubicBezTo>
                  <a:lnTo>
                    <a:pt x="481" y="10371"/>
                  </a:lnTo>
                  <a:cubicBezTo>
                    <a:pt x="0" y="11074"/>
                    <a:pt x="185" y="12072"/>
                    <a:pt x="887" y="12553"/>
                  </a:cubicBezTo>
                  <a:cubicBezTo>
                    <a:pt x="1167" y="12749"/>
                    <a:pt x="1490" y="12839"/>
                    <a:pt x="1806" y="12839"/>
                  </a:cubicBezTo>
                  <a:cubicBezTo>
                    <a:pt x="1908" y="12839"/>
                    <a:pt x="2009" y="12829"/>
                    <a:pt x="2107" y="12812"/>
                  </a:cubicBezTo>
                  <a:cubicBezTo>
                    <a:pt x="2477" y="12738"/>
                    <a:pt x="2810" y="12516"/>
                    <a:pt x="3069" y="12183"/>
                  </a:cubicBezTo>
                  <a:lnTo>
                    <a:pt x="9871" y="2460"/>
                  </a:lnTo>
                  <a:cubicBezTo>
                    <a:pt x="10352" y="1757"/>
                    <a:pt x="10167" y="796"/>
                    <a:pt x="9464" y="278"/>
                  </a:cubicBezTo>
                  <a:cubicBezTo>
                    <a:pt x="9193" y="93"/>
                    <a:pt x="8882" y="1"/>
                    <a:pt x="8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4664;p64">
              <a:extLst>
                <a:ext uri="{FF2B5EF4-FFF2-40B4-BE49-F238E27FC236}">
                  <a16:creationId xmlns:a16="http://schemas.microsoft.com/office/drawing/2014/main" id="{014460BC-CB38-5960-0055-C4EA56996ECE}"/>
                </a:ext>
              </a:extLst>
            </p:cNvPr>
            <p:cNvSpPr/>
            <p:nvPr/>
          </p:nvSpPr>
          <p:spPr>
            <a:xfrm>
              <a:off x="5838275" y="3220725"/>
              <a:ext cx="467725" cy="561975"/>
            </a:xfrm>
            <a:custGeom>
              <a:avLst/>
              <a:gdLst/>
              <a:ahLst/>
              <a:cxnLst/>
              <a:rect l="l" t="t" r="r" b="b"/>
              <a:pathLst>
                <a:path w="18709" h="22479" extrusionOk="0">
                  <a:moveTo>
                    <a:pt x="8467" y="0"/>
                  </a:moveTo>
                  <a:lnTo>
                    <a:pt x="1" y="18523"/>
                  </a:lnTo>
                  <a:lnTo>
                    <a:pt x="8948" y="22479"/>
                  </a:lnTo>
                  <a:lnTo>
                    <a:pt x="18708" y="555"/>
                  </a:lnTo>
                  <a:lnTo>
                    <a:pt x="8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4665;p64">
              <a:extLst>
                <a:ext uri="{FF2B5EF4-FFF2-40B4-BE49-F238E27FC236}">
                  <a16:creationId xmlns:a16="http://schemas.microsoft.com/office/drawing/2014/main" id="{F4E5BF3A-F2F4-1EB7-44F2-186304ECA8A9}"/>
                </a:ext>
              </a:extLst>
            </p:cNvPr>
            <p:cNvSpPr/>
            <p:nvPr/>
          </p:nvSpPr>
          <p:spPr>
            <a:xfrm>
              <a:off x="5829975" y="3213325"/>
              <a:ext cx="484325" cy="577500"/>
            </a:xfrm>
            <a:custGeom>
              <a:avLst/>
              <a:gdLst/>
              <a:ahLst/>
              <a:cxnLst/>
              <a:rect l="l" t="t" r="r" b="b"/>
              <a:pathLst>
                <a:path w="19373" h="23100" extrusionOk="0">
                  <a:moveTo>
                    <a:pt x="9006" y="639"/>
                  </a:moveTo>
                  <a:lnTo>
                    <a:pt x="18596" y="1110"/>
                  </a:lnTo>
                  <a:lnTo>
                    <a:pt x="9132" y="22368"/>
                  </a:lnTo>
                  <a:lnTo>
                    <a:pt x="740" y="18671"/>
                  </a:lnTo>
                  <a:lnTo>
                    <a:pt x="9006" y="639"/>
                  </a:lnTo>
                  <a:close/>
                  <a:moveTo>
                    <a:pt x="8836" y="1"/>
                  </a:moveTo>
                  <a:cubicBezTo>
                    <a:pt x="8688" y="1"/>
                    <a:pt x="8577" y="75"/>
                    <a:pt x="8540" y="186"/>
                  </a:cubicBezTo>
                  <a:lnTo>
                    <a:pt x="37" y="18708"/>
                  </a:lnTo>
                  <a:cubicBezTo>
                    <a:pt x="0" y="18782"/>
                    <a:pt x="0" y="18856"/>
                    <a:pt x="37" y="18930"/>
                  </a:cubicBezTo>
                  <a:cubicBezTo>
                    <a:pt x="74" y="19004"/>
                    <a:pt x="111" y="19078"/>
                    <a:pt x="222" y="19115"/>
                  </a:cubicBezTo>
                  <a:lnTo>
                    <a:pt x="9169" y="23070"/>
                  </a:lnTo>
                  <a:cubicBezTo>
                    <a:pt x="9209" y="23090"/>
                    <a:pt x="9251" y="23099"/>
                    <a:pt x="9293" y="23099"/>
                  </a:cubicBezTo>
                  <a:cubicBezTo>
                    <a:pt x="9408" y="23099"/>
                    <a:pt x="9521" y="23031"/>
                    <a:pt x="9576" y="22923"/>
                  </a:cubicBezTo>
                  <a:lnTo>
                    <a:pt x="19336" y="962"/>
                  </a:lnTo>
                  <a:cubicBezTo>
                    <a:pt x="19373" y="851"/>
                    <a:pt x="19373" y="777"/>
                    <a:pt x="19336" y="666"/>
                  </a:cubicBezTo>
                  <a:cubicBezTo>
                    <a:pt x="19262" y="592"/>
                    <a:pt x="19188" y="518"/>
                    <a:pt x="19077" y="518"/>
                  </a:cubicBezTo>
                  <a:lnTo>
                    <a:pt x="8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4666;p64">
              <a:extLst>
                <a:ext uri="{FF2B5EF4-FFF2-40B4-BE49-F238E27FC236}">
                  <a16:creationId xmlns:a16="http://schemas.microsoft.com/office/drawing/2014/main" id="{1810C9DD-BDF9-D36D-0547-0F85E8410B60}"/>
                </a:ext>
              </a:extLst>
            </p:cNvPr>
            <p:cNvSpPr/>
            <p:nvPr/>
          </p:nvSpPr>
          <p:spPr>
            <a:xfrm>
              <a:off x="6088775" y="3235525"/>
              <a:ext cx="500975" cy="665475"/>
            </a:xfrm>
            <a:custGeom>
              <a:avLst/>
              <a:gdLst/>
              <a:ahLst/>
              <a:cxnLst/>
              <a:rect l="l" t="t" r="r" b="b"/>
              <a:pathLst>
                <a:path w="20039" h="26619" extrusionOk="0">
                  <a:moveTo>
                    <a:pt x="9945" y="0"/>
                  </a:moveTo>
                  <a:lnTo>
                    <a:pt x="0" y="22367"/>
                  </a:lnTo>
                  <a:lnTo>
                    <a:pt x="9575" y="26619"/>
                  </a:lnTo>
                  <a:lnTo>
                    <a:pt x="20038" y="51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4667;p64">
              <a:extLst>
                <a:ext uri="{FF2B5EF4-FFF2-40B4-BE49-F238E27FC236}">
                  <a16:creationId xmlns:a16="http://schemas.microsoft.com/office/drawing/2014/main" id="{582F08C5-D4C7-9117-2550-12DB648C4227}"/>
                </a:ext>
              </a:extLst>
            </p:cNvPr>
            <p:cNvSpPr/>
            <p:nvPr/>
          </p:nvSpPr>
          <p:spPr>
            <a:xfrm>
              <a:off x="6081375" y="3228125"/>
              <a:ext cx="516675" cy="680050"/>
            </a:xfrm>
            <a:custGeom>
              <a:avLst/>
              <a:gdLst/>
              <a:ahLst/>
              <a:cxnLst/>
              <a:rect l="l" t="t" r="r" b="b"/>
              <a:pathLst>
                <a:path w="20667" h="27202" extrusionOk="0">
                  <a:moveTo>
                    <a:pt x="10450" y="639"/>
                  </a:moveTo>
                  <a:lnTo>
                    <a:pt x="19890" y="1109"/>
                  </a:lnTo>
                  <a:lnTo>
                    <a:pt x="9687" y="26471"/>
                  </a:lnTo>
                  <a:lnTo>
                    <a:pt x="740" y="22515"/>
                  </a:lnTo>
                  <a:lnTo>
                    <a:pt x="10450" y="639"/>
                  </a:lnTo>
                  <a:close/>
                  <a:moveTo>
                    <a:pt x="10278" y="0"/>
                  </a:moveTo>
                  <a:cubicBezTo>
                    <a:pt x="10130" y="0"/>
                    <a:pt x="10019" y="74"/>
                    <a:pt x="9982" y="185"/>
                  </a:cubicBezTo>
                  <a:lnTo>
                    <a:pt x="37" y="22552"/>
                  </a:lnTo>
                  <a:cubicBezTo>
                    <a:pt x="0" y="22626"/>
                    <a:pt x="0" y="22700"/>
                    <a:pt x="37" y="22774"/>
                  </a:cubicBezTo>
                  <a:cubicBezTo>
                    <a:pt x="74" y="22848"/>
                    <a:pt x="111" y="22922"/>
                    <a:pt x="185" y="22959"/>
                  </a:cubicBezTo>
                  <a:lnTo>
                    <a:pt x="9724" y="27174"/>
                  </a:lnTo>
                  <a:cubicBezTo>
                    <a:pt x="9779" y="27192"/>
                    <a:pt x="9825" y="27201"/>
                    <a:pt x="9867" y="27201"/>
                  </a:cubicBezTo>
                  <a:cubicBezTo>
                    <a:pt x="9908" y="27201"/>
                    <a:pt x="9945" y="27192"/>
                    <a:pt x="9982" y="27174"/>
                  </a:cubicBezTo>
                  <a:cubicBezTo>
                    <a:pt x="10056" y="27137"/>
                    <a:pt x="10130" y="27100"/>
                    <a:pt x="10167" y="27026"/>
                  </a:cubicBezTo>
                  <a:lnTo>
                    <a:pt x="20630" y="925"/>
                  </a:lnTo>
                  <a:cubicBezTo>
                    <a:pt x="20667" y="851"/>
                    <a:pt x="20667" y="740"/>
                    <a:pt x="20593" y="666"/>
                  </a:cubicBezTo>
                  <a:cubicBezTo>
                    <a:pt x="20556" y="592"/>
                    <a:pt x="20445" y="518"/>
                    <a:pt x="20371" y="518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4668;p64">
              <a:extLst>
                <a:ext uri="{FF2B5EF4-FFF2-40B4-BE49-F238E27FC236}">
                  <a16:creationId xmlns:a16="http://schemas.microsoft.com/office/drawing/2014/main" id="{3F69A291-6958-F52F-6143-E25E9C108D48}"/>
                </a:ext>
              </a:extLst>
            </p:cNvPr>
            <p:cNvSpPr/>
            <p:nvPr/>
          </p:nvSpPr>
          <p:spPr>
            <a:xfrm>
              <a:off x="5663600" y="3210550"/>
              <a:ext cx="354950" cy="461250"/>
            </a:xfrm>
            <a:custGeom>
              <a:avLst/>
              <a:gdLst/>
              <a:ahLst/>
              <a:cxnLst/>
              <a:rect l="l" t="t" r="r" b="b"/>
              <a:pathLst>
                <a:path w="14198" h="18450" extrusionOk="0">
                  <a:moveTo>
                    <a:pt x="7136" y="1"/>
                  </a:moveTo>
                  <a:lnTo>
                    <a:pt x="1" y="15824"/>
                  </a:lnTo>
                  <a:lnTo>
                    <a:pt x="5916" y="18449"/>
                  </a:lnTo>
                  <a:lnTo>
                    <a:pt x="14197" y="371"/>
                  </a:lnTo>
                  <a:lnTo>
                    <a:pt x="7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4669;p64">
              <a:extLst>
                <a:ext uri="{FF2B5EF4-FFF2-40B4-BE49-F238E27FC236}">
                  <a16:creationId xmlns:a16="http://schemas.microsoft.com/office/drawing/2014/main" id="{B3EBE74F-4686-7438-84AC-9C0CB92F5D16}"/>
                </a:ext>
              </a:extLst>
            </p:cNvPr>
            <p:cNvSpPr/>
            <p:nvPr/>
          </p:nvSpPr>
          <p:spPr>
            <a:xfrm>
              <a:off x="5655275" y="3202250"/>
              <a:ext cx="371575" cy="477650"/>
            </a:xfrm>
            <a:custGeom>
              <a:avLst/>
              <a:gdLst/>
              <a:ahLst/>
              <a:cxnLst/>
              <a:rect l="l" t="t" r="r" b="b"/>
              <a:pathLst>
                <a:path w="14863" h="19106" extrusionOk="0">
                  <a:moveTo>
                    <a:pt x="7691" y="629"/>
                  </a:moveTo>
                  <a:lnTo>
                    <a:pt x="14079" y="974"/>
                  </a:lnTo>
                  <a:lnTo>
                    <a:pt x="14079" y="974"/>
                  </a:lnTo>
                  <a:lnTo>
                    <a:pt x="6101" y="18375"/>
                  </a:lnTo>
                  <a:lnTo>
                    <a:pt x="740" y="16008"/>
                  </a:lnTo>
                  <a:lnTo>
                    <a:pt x="7691" y="629"/>
                  </a:lnTo>
                  <a:close/>
                  <a:moveTo>
                    <a:pt x="7506" y="0"/>
                  </a:moveTo>
                  <a:cubicBezTo>
                    <a:pt x="7358" y="0"/>
                    <a:pt x="7247" y="74"/>
                    <a:pt x="7210" y="185"/>
                  </a:cubicBezTo>
                  <a:lnTo>
                    <a:pt x="38" y="16045"/>
                  </a:lnTo>
                  <a:cubicBezTo>
                    <a:pt x="1" y="16119"/>
                    <a:pt x="1" y="16193"/>
                    <a:pt x="38" y="16267"/>
                  </a:cubicBezTo>
                  <a:cubicBezTo>
                    <a:pt x="75" y="16378"/>
                    <a:pt x="112" y="16415"/>
                    <a:pt x="186" y="16452"/>
                  </a:cubicBezTo>
                  <a:lnTo>
                    <a:pt x="6101" y="19077"/>
                  </a:lnTo>
                  <a:cubicBezTo>
                    <a:pt x="6150" y="19097"/>
                    <a:pt x="6200" y="19106"/>
                    <a:pt x="6247" y="19106"/>
                  </a:cubicBezTo>
                  <a:cubicBezTo>
                    <a:pt x="6374" y="19106"/>
                    <a:pt x="6481" y="19037"/>
                    <a:pt x="6508" y="18929"/>
                  </a:cubicBezTo>
                  <a:lnTo>
                    <a:pt x="14826" y="813"/>
                  </a:lnTo>
                  <a:cubicBezTo>
                    <a:pt x="14863" y="739"/>
                    <a:pt x="14863" y="629"/>
                    <a:pt x="14789" y="518"/>
                  </a:cubicBezTo>
                  <a:cubicBezTo>
                    <a:pt x="14752" y="444"/>
                    <a:pt x="14641" y="370"/>
                    <a:pt x="14567" y="370"/>
                  </a:cubicBezTo>
                  <a:lnTo>
                    <a:pt x="7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4670;p64">
              <a:extLst>
                <a:ext uri="{FF2B5EF4-FFF2-40B4-BE49-F238E27FC236}">
                  <a16:creationId xmlns:a16="http://schemas.microsoft.com/office/drawing/2014/main" id="{1F813FA6-E1D3-9932-02FC-CD5BDB15ADF9}"/>
                </a:ext>
              </a:extLst>
            </p:cNvPr>
            <p:cNvSpPr/>
            <p:nvPr/>
          </p:nvSpPr>
          <p:spPr>
            <a:xfrm>
              <a:off x="1289975" y="3512800"/>
              <a:ext cx="232025" cy="192275"/>
            </a:xfrm>
            <a:custGeom>
              <a:avLst/>
              <a:gdLst/>
              <a:ahLst/>
              <a:cxnLst/>
              <a:rect l="l" t="t" r="r" b="b"/>
              <a:pathLst>
                <a:path w="9281" h="7691" extrusionOk="0">
                  <a:moveTo>
                    <a:pt x="7136" y="0"/>
                  </a:moveTo>
                  <a:lnTo>
                    <a:pt x="1" y="1775"/>
                  </a:lnTo>
                  <a:lnTo>
                    <a:pt x="2441" y="7690"/>
                  </a:lnTo>
                  <a:lnTo>
                    <a:pt x="9280" y="5065"/>
                  </a:lnTo>
                  <a:lnTo>
                    <a:pt x="7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4671;p64">
              <a:extLst>
                <a:ext uri="{FF2B5EF4-FFF2-40B4-BE49-F238E27FC236}">
                  <a16:creationId xmlns:a16="http://schemas.microsoft.com/office/drawing/2014/main" id="{3A3631EA-6E85-5BDD-281A-5641DCD85991}"/>
                </a:ext>
              </a:extLst>
            </p:cNvPr>
            <p:cNvSpPr/>
            <p:nvPr/>
          </p:nvSpPr>
          <p:spPr>
            <a:xfrm>
              <a:off x="1281650" y="3505175"/>
              <a:ext cx="247750" cy="207525"/>
            </a:xfrm>
            <a:custGeom>
              <a:avLst/>
              <a:gdLst/>
              <a:ahLst/>
              <a:cxnLst/>
              <a:rect l="l" t="t" r="r" b="b"/>
              <a:pathLst>
                <a:path w="9910" h="8301" extrusionOk="0">
                  <a:moveTo>
                    <a:pt x="7284" y="675"/>
                  </a:moveTo>
                  <a:lnTo>
                    <a:pt x="9195" y="5192"/>
                  </a:lnTo>
                  <a:lnTo>
                    <a:pt x="9195" y="5192"/>
                  </a:lnTo>
                  <a:lnTo>
                    <a:pt x="2959" y="7588"/>
                  </a:lnTo>
                  <a:lnTo>
                    <a:pt x="740" y="2265"/>
                  </a:lnTo>
                  <a:lnTo>
                    <a:pt x="7284" y="675"/>
                  </a:lnTo>
                  <a:close/>
                  <a:moveTo>
                    <a:pt x="7471" y="0"/>
                  </a:moveTo>
                  <a:cubicBezTo>
                    <a:pt x="7446" y="0"/>
                    <a:pt x="7420" y="3"/>
                    <a:pt x="7395" y="9"/>
                  </a:cubicBezTo>
                  <a:lnTo>
                    <a:pt x="260" y="1784"/>
                  </a:lnTo>
                  <a:cubicBezTo>
                    <a:pt x="186" y="1784"/>
                    <a:pt x="112" y="1858"/>
                    <a:pt x="38" y="1932"/>
                  </a:cubicBezTo>
                  <a:cubicBezTo>
                    <a:pt x="1" y="2006"/>
                    <a:pt x="1" y="2117"/>
                    <a:pt x="38" y="2191"/>
                  </a:cubicBezTo>
                  <a:lnTo>
                    <a:pt x="2478" y="8106"/>
                  </a:lnTo>
                  <a:cubicBezTo>
                    <a:pt x="2539" y="8229"/>
                    <a:pt x="2677" y="8300"/>
                    <a:pt x="2806" y="8300"/>
                  </a:cubicBezTo>
                  <a:cubicBezTo>
                    <a:pt x="2833" y="8300"/>
                    <a:pt x="2859" y="8297"/>
                    <a:pt x="2885" y="8291"/>
                  </a:cubicBezTo>
                  <a:lnTo>
                    <a:pt x="9724" y="5666"/>
                  </a:lnTo>
                  <a:cubicBezTo>
                    <a:pt x="9798" y="5629"/>
                    <a:pt x="9835" y="5555"/>
                    <a:pt x="9872" y="5481"/>
                  </a:cubicBezTo>
                  <a:cubicBezTo>
                    <a:pt x="9909" y="5407"/>
                    <a:pt x="9909" y="5333"/>
                    <a:pt x="9872" y="5259"/>
                  </a:cubicBezTo>
                  <a:lnTo>
                    <a:pt x="7765" y="194"/>
                  </a:lnTo>
                  <a:cubicBezTo>
                    <a:pt x="7704" y="72"/>
                    <a:pt x="7592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4672;p64">
              <a:extLst>
                <a:ext uri="{FF2B5EF4-FFF2-40B4-BE49-F238E27FC236}">
                  <a16:creationId xmlns:a16="http://schemas.microsoft.com/office/drawing/2014/main" id="{676EF48E-CEFD-2482-5327-0E6D3FC54EB3}"/>
                </a:ext>
              </a:extLst>
            </p:cNvPr>
            <p:cNvSpPr/>
            <p:nvPr/>
          </p:nvSpPr>
          <p:spPr>
            <a:xfrm>
              <a:off x="1197550" y="3311300"/>
              <a:ext cx="243100" cy="176575"/>
            </a:xfrm>
            <a:custGeom>
              <a:avLst/>
              <a:gdLst/>
              <a:ahLst/>
              <a:cxnLst/>
              <a:rect l="l" t="t" r="r" b="b"/>
              <a:pathLst>
                <a:path w="9724" h="7063" extrusionOk="0">
                  <a:moveTo>
                    <a:pt x="7469" y="1"/>
                  </a:moveTo>
                  <a:lnTo>
                    <a:pt x="1" y="888"/>
                  </a:lnTo>
                  <a:lnTo>
                    <a:pt x="2552" y="7062"/>
                  </a:lnTo>
                  <a:lnTo>
                    <a:pt x="9724" y="5398"/>
                  </a:lnTo>
                  <a:lnTo>
                    <a:pt x="7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4673;p64">
              <a:extLst>
                <a:ext uri="{FF2B5EF4-FFF2-40B4-BE49-F238E27FC236}">
                  <a16:creationId xmlns:a16="http://schemas.microsoft.com/office/drawing/2014/main" id="{269B61A8-8ED6-7D4B-0FCF-E611162BA610}"/>
                </a:ext>
              </a:extLst>
            </p:cNvPr>
            <p:cNvSpPr/>
            <p:nvPr/>
          </p:nvSpPr>
          <p:spPr>
            <a:xfrm>
              <a:off x="1190150" y="3302975"/>
              <a:ext cx="258825" cy="192475"/>
            </a:xfrm>
            <a:custGeom>
              <a:avLst/>
              <a:gdLst/>
              <a:ahLst/>
              <a:cxnLst/>
              <a:rect l="l" t="t" r="r" b="b"/>
              <a:pathLst>
                <a:path w="10353" h="7699" extrusionOk="0">
                  <a:moveTo>
                    <a:pt x="7543" y="666"/>
                  </a:moveTo>
                  <a:lnTo>
                    <a:pt x="9613" y="5510"/>
                  </a:lnTo>
                  <a:lnTo>
                    <a:pt x="3041" y="7002"/>
                  </a:lnTo>
                  <a:lnTo>
                    <a:pt x="3041" y="7002"/>
                  </a:lnTo>
                  <a:lnTo>
                    <a:pt x="740" y="1480"/>
                  </a:lnTo>
                  <a:lnTo>
                    <a:pt x="7543" y="666"/>
                  </a:lnTo>
                  <a:close/>
                  <a:moveTo>
                    <a:pt x="7728" y="1"/>
                  </a:moveTo>
                  <a:lnTo>
                    <a:pt x="260" y="925"/>
                  </a:lnTo>
                  <a:cubicBezTo>
                    <a:pt x="186" y="925"/>
                    <a:pt x="75" y="999"/>
                    <a:pt x="38" y="1073"/>
                  </a:cubicBezTo>
                  <a:cubicBezTo>
                    <a:pt x="1" y="1147"/>
                    <a:pt x="1" y="1258"/>
                    <a:pt x="38" y="1332"/>
                  </a:cubicBezTo>
                  <a:lnTo>
                    <a:pt x="2552" y="7506"/>
                  </a:lnTo>
                  <a:cubicBezTo>
                    <a:pt x="2616" y="7602"/>
                    <a:pt x="2735" y="7698"/>
                    <a:pt x="2862" y="7698"/>
                  </a:cubicBezTo>
                  <a:cubicBezTo>
                    <a:pt x="2882" y="7698"/>
                    <a:pt x="2902" y="7696"/>
                    <a:pt x="2922" y="7691"/>
                  </a:cubicBezTo>
                  <a:lnTo>
                    <a:pt x="10094" y="6027"/>
                  </a:lnTo>
                  <a:cubicBezTo>
                    <a:pt x="10168" y="6027"/>
                    <a:pt x="10242" y="5953"/>
                    <a:pt x="10316" y="5879"/>
                  </a:cubicBezTo>
                  <a:cubicBezTo>
                    <a:pt x="10353" y="5805"/>
                    <a:pt x="10353" y="5694"/>
                    <a:pt x="10316" y="5620"/>
                  </a:cubicBezTo>
                  <a:lnTo>
                    <a:pt x="8023" y="186"/>
                  </a:lnTo>
                  <a:cubicBezTo>
                    <a:pt x="7987" y="75"/>
                    <a:pt x="7839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4674;p64">
              <a:extLst>
                <a:ext uri="{FF2B5EF4-FFF2-40B4-BE49-F238E27FC236}">
                  <a16:creationId xmlns:a16="http://schemas.microsoft.com/office/drawing/2014/main" id="{DA08DD46-5CD2-B4EF-3ED0-3EE091E6E62B}"/>
                </a:ext>
              </a:extLst>
            </p:cNvPr>
            <p:cNvSpPr/>
            <p:nvPr/>
          </p:nvSpPr>
          <p:spPr>
            <a:xfrm>
              <a:off x="1413825" y="3288200"/>
              <a:ext cx="203375" cy="151600"/>
            </a:xfrm>
            <a:custGeom>
              <a:avLst/>
              <a:gdLst/>
              <a:ahLst/>
              <a:cxnLst/>
              <a:rect l="l" t="t" r="r" b="b"/>
              <a:pathLst>
                <a:path w="8135" h="6064" extrusionOk="0">
                  <a:moveTo>
                    <a:pt x="6323" y="0"/>
                  </a:moveTo>
                  <a:lnTo>
                    <a:pt x="1" y="777"/>
                  </a:lnTo>
                  <a:lnTo>
                    <a:pt x="2256" y="6064"/>
                  </a:lnTo>
                  <a:lnTo>
                    <a:pt x="8134" y="473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4675;p64">
              <a:extLst>
                <a:ext uri="{FF2B5EF4-FFF2-40B4-BE49-F238E27FC236}">
                  <a16:creationId xmlns:a16="http://schemas.microsoft.com/office/drawing/2014/main" id="{A0478CB1-85EB-58C4-A835-78D424753288}"/>
                </a:ext>
              </a:extLst>
            </p:cNvPr>
            <p:cNvSpPr/>
            <p:nvPr/>
          </p:nvSpPr>
          <p:spPr>
            <a:xfrm>
              <a:off x="1406425" y="3280575"/>
              <a:ext cx="219100" cy="166850"/>
            </a:xfrm>
            <a:custGeom>
              <a:avLst/>
              <a:gdLst/>
              <a:ahLst/>
              <a:cxnLst/>
              <a:rect l="l" t="t" r="r" b="b"/>
              <a:pathLst>
                <a:path w="8764" h="6674" extrusionOk="0">
                  <a:moveTo>
                    <a:pt x="6397" y="638"/>
                  </a:moveTo>
                  <a:lnTo>
                    <a:pt x="8024" y="4816"/>
                  </a:lnTo>
                  <a:lnTo>
                    <a:pt x="2711" y="6020"/>
                  </a:lnTo>
                  <a:lnTo>
                    <a:pt x="2711" y="6020"/>
                  </a:lnTo>
                  <a:lnTo>
                    <a:pt x="740" y="1341"/>
                  </a:lnTo>
                  <a:lnTo>
                    <a:pt x="6397" y="638"/>
                  </a:lnTo>
                  <a:close/>
                  <a:moveTo>
                    <a:pt x="6641" y="0"/>
                  </a:moveTo>
                  <a:cubicBezTo>
                    <a:pt x="6621" y="0"/>
                    <a:pt x="6601" y="3"/>
                    <a:pt x="6582" y="10"/>
                  </a:cubicBezTo>
                  <a:lnTo>
                    <a:pt x="260" y="749"/>
                  </a:lnTo>
                  <a:cubicBezTo>
                    <a:pt x="186" y="786"/>
                    <a:pt x="75" y="823"/>
                    <a:pt x="38" y="897"/>
                  </a:cubicBezTo>
                  <a:cubicBezTo>
                    <a:pt x="1" y="1008"/>
                    <a:pt x="1" y="1082"/>
                    <a:pt x="38" y="1193"/>
                  </a:cubicBezTo>
                  <a:lnTo>
                    <a:pt x="2256" y="6479"/>
                  </a:lnTo>
                  <a:cubicBezTo>
                    <a:pt x="2287" y="6602"/>
                    <a:pt x="2394" y="6674"/>
                    <a:pt x="2513" y="6674"/>
                  </a:cubicBezTo>
                  <a:cubicBezTo>
                    <a:pt x="2538" y="6674"/>
                    <a:pt x="2564" y="6671"/>
                    <a:pt x="2589" y="6664"/>
                  </a:cubicBezTo>
                  <a:lnTo>
                    <a:pt x="8504" y="5333"/>
                  </a:lnTo>
                  <a:cubicBezTo>
                    <a:pt x="8615" y="5296"/>
                    <a:pt x="8689" y="5259"/>
                    <a:pt x="8726" y="5149"/>
                  </a:cubicBezTo>
                  <a:cubicBezTo>
                    <a:pt x="8763" y="5075"/>
                    <a:pt x="8763" y="5001"/>
                    <a:pt x="8726" y="4927"/>
                  </a:cubicBezTo>
                  <a:lnTo>
                    <a:pt x="6878" y="194"/>
                  </a:lnTo>
                  <a:cubicBezTo>
                    <a:pt x="6847" y="72"/>
                    <a:pt x="6740" y="0"/>
                    <a:pt x="6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4676;p64">
              <a:extLst>
                <a:ext uri="{FF2B5EF4-FFF2-40B4-BE49-F238E27FC236}">
                  <a16:creationId xmlns:a16="http://schemas.microsoft.com/office/drawing/2014/main" id="{CDD48E9F-B594-E2F2-548C-6D55017FD775}"/>
                </a:ext>
              </a:extLst>
            </p:cNvPr>
            <p:cNvSpPr/>
            <p:nvPr/>
          </p:nvSpPr>
          <p:spPr>
            <a:xfrm>
              <a:off x="1601450" y="3269700"/>
              <a:ext cx="162700" cy="129425"/>
            </a:xfrm>
            <a:custGeom>
              <a:avLst/>
              <a:gdLst/>
              <a:ahLst/>
              <a:cxnLst/>
              <a:rect l="l" t="t" r="r" b="b"/>
              <a:pathLst>
                <a:path w="6508" h="5177" extrusionOk="0">
                  <a:moveTo>
                    <a:pt x="4844" y="1"/>
                  </a:moveTo>
                  <a:lnTo>
                    <a:pt x="1" y="592"/>
                  </a:lnTo>
                  <a:lnTo>
                    <a:pt x="1812" y="5177"/>
                  </a:lnTo>
                  <a:lnTo>
                    <a:pt x="6508" y="4105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4677;p64">
              <a:extLst>
                <a:ext uri="{FF2B5EF4-FFF2-40B4-BE49-F238E27FC236}">
                  <a16:creationId xmlns:a16="http://schemas.microsoft.com/office/drawing/2014/main" id="{3B84D2D9-06FD-EA79-55E1-6B7EA6BADEA7}"/>
                </a:ext>
              </a:extLst>
            </p:cNvPr>
            <p:cNvSpPr/>
            <p:nvPr/>
          </p:nvSpPr>
          <p:spPr>
            <a:xfrm>
              <a:off x="1593150" y="3262075"/>
              <a:ext cx="179325" cy="145375"/>
            </a:xfrm>
            <a:custGeom>
              <a:avLst/>
              <a:gdLst/>
              <a:ahLst/>
              <a:cxnLst/>
              <a:rect l="l" t="t" r="r" b="b"/>
              <a:pathLst>
                <a:path w="7173" h="5815" extrusionOk="0">
                  <a:moveTo>
                    <a:pt x="4969" y="632"/>
                  </a:moveTo>
                  <a:lnTo>
                    <a:pt x="6433" y="4188"/>
                  </a:lnTo>
                  <a:lnTo>
                    <a:pt x="2329" y="5149"/>
                  </a:lnTo>
                  <a:lnTo>
                    <a:pt x="776" y="1156"/>
                  </a:lnTo>
                  <a:lnTo>
                    <a:pt x="4969" y="632"/>
                  </a:lnTo>
                  <a:close/>
                  <a:moveTo>
                    <a:pt x="5199" y="1"/>
                  </a:moveTo>
                  <a:cubicBezTo>
                    <a:pt x="5178" y="1"/>
                    <a:pt x="5158" y="4"/>
                    <a:pt x="5139" y="10"/>
                  </a:cubicBezTo>
                  <a:lnTo>
                    <a:pt x="296" y="602"/>
                  </a:lnTo>
                  <a:cubicBezTo>
                    <a:pt x="222" y="602"/>
                    <a:pt x="111" y="639"/>
                    <a:pt x="74" y="750"/>
                  </a:cubicBezTo>
                  <a:cubicBezTo>
                    <a:pt x="37" y="824"/>
                    <a:pt x="0" y="897"/>
                    <a:pt x="37" y="1008"/>
                  </a:cubicBezTo>
                  <a:lnTo>
                    <a:pt x="1849" y="5593"/>
                  </a:lnTo>
                  <a:cubicBezTo>
                    <a:pt x="1886" y="5741"/>
                    <a:pt x="2033" y="5815"/>
                    <a:pt x="2218" y="5815"/>
                  </a:cubicBezTo>
                  <a:lnTo>
                    <a:pt x="6914" y="4742"/>
                  </a:lnTo>
                  <a:cubicBezTo>
                    <a:pt x="6987" y="4705"/>
                    <a:pt x="7061" y="4632"/>
                    <a:pt x="7135" y="4558"/>
                  </a:cubicBezTo>
                  <a:cubicBezTo>
                    <a:pt x="7172" y="4484"/>
                    <a:pt x="7172" y="4373"/>
                    <a:pt x="7135" y="4299"/>
                  </a:cubicBezTo>
                  <a:lnTo>
                    <a:pt x="5435" y="195"/>
                  </a:lnTo>
                  <a:cubicBezTo>
                    <a:pt x="5404" y="73"/>
                    <a:pt x="5297" y="1"/>
                    <a:pt x="5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4678;p64">
              <a:extLst>
                <a:ext uri="{FF2B5EF4-FFF2-40B4-BE49-F238E27FC236}">
                  <a16:creationId xmlns:a16="http://schemas.microsoft.com/office/drawing/2014/main" id="{E92AD779-18C4-84EA-A834-2FD78DB396F5}"/>
                </a:ext>
              </a:extLst>
            </p:cNvPr>
            <p:cNvSpPr/>
            <p:nvPr/>
          </p:nvSpPr>
          <p:spPr>
            <a:xfrm>
              <a:off x="1497950" y="3470275"/>
              <a:ext cx="185800" cy="158075"/>
            </a:xfrm>
            <a:custGeom>
              <a:avLst/>
              <a:gdLst/>
              <a:ahLst/>
              <a:cxnLst/>
              <a:rect l="l" t="t" r="r" b="b"/>
              <a:pathLst>
                <a:path w="7432" h="6323" extrusionOk="0">
                  <a:moveTo>
                    <a:pt x="5767" y="1"/>
                  </a:moveTo>
                  <a:lnTo>
                    <a:pt x="0" y="1405"/>
                  </a:lnTo>
                  <a:lnTo>
                    <a:pt x="2033" y="6323"/>
                  </a:lnTo>
                  <a:lnTo>
                    <a:pt x="7431" y="4252"/>
                  </a:lnTo>
                  <a:lnTo>
                    <a:pt x="5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4679;p64">
              <a:extLst>
                <a:ext uri="{FF2B5EF4-FFF2-40B4-BE49-F238E27FC236}">
                  <a16:creationId xmlns:a16="http://schemas.microsoft.com/office/drawing/2014/main" id="{6FBD4330-21FB-674B-0389-48B0CFEE57B5}"/>
                </a:ext>
              </a:extLst>
            </p:cNvPr>
            <p:cNvSpPr/>
            <p:nvPr/>
          </p:nvSpPr>
          <p:spPr>
            <a:xfrm>
              <a:off x="1489625" y="3462650"/>
              <a:ext cx="202425" cy="173825"/>
            </a:xfrm>
            <a:custGeom>
              <a:avLst/>
              <a:gdLst/>
              <a:ahLst/>
              <a:cxnLst/>
              <a:rect l="l" t="t" r="r" b="b"/>
              <a:pathLst>
                <a:path w="8097" h="6953" extrusionOk="0">
                  <a:moveTo>
                    <a:pt x="5935" y="660"/>
                  </a:moveTo>
                  <a:lnTo>
                    <a:pt x="7357" y="4372"/>
                  </a:lnTo>
                  <a:lnTo>
                    <a:pt x="2551" y="6258"/>
                  </a:lnTo>
                  <a:lnTo>
                    <a:pt x="740" y="1932"/>
                  </a:lnTo>
                  <a:lnTo>
                    <a:pt x="5935" y="660"/>
                  </a:lnTo>
                  <a:close/>
                  <a:moveTo>
                    <a:pt x="6105" y="0"/>
                  </a:moveTo>
                  <a:cubicBezTo>
                    <a:pt x="6078" y="0"/>
                    <a:pt x="6052" y="3"/>
                    <a:pt x="6027" y="10"/>
                  </a:cubicBezTo>
                  <a:lnTo>
                    <a:pt x="259" y="1415"/>
                  </a:lnTo>
                  <a:cubicBezTo>
                    <a:pt x="148" y="1452"/>
                    <a:pt x="74" y="1489"/>
                    <a:pt x="37" y="1600"/>
                  </a:cubicBezTo>
                  <a:cubicBezTo>
                    <a:pt x="0" y="1674"/>
                    <a:pt x="0" y="1747"/>
                    <a:pt x="37" y="1858"/>
                  </a:cubicBezTo>
                  <a:lnTo>
                    <a:pt x="2108" y="6775"/>
                  </a:lnTo>
                  <a:cubicBezTo>
                    <a:pt x="2135" y="6884"/>
                    <a:pt x="2241" y="6952"/>
                    <a:pt x="2354" y="6952"/>
                  </a:cubicBezTo>
                  <a:cubicBezTo>
                    <a:pt x="2395" y="6952"/>
                    <a:pt x="2438" y="6943"/>
                    <a:pt x="2477" y="6923"/>
                  </a:cubicBezTo>
                  <a:lnTo>
                    <a:pt x="7875" y="4853"/>
                  </a:lnTo>
                  <a:cubicBezTo>
                    <a:pt x="7949" y="4816"/>
                    <a:pt x="8023" y="4779"/>
                    <a:pt x="8060" y="4705"/>
                  </a:cubicBezTo>
                  <a:cubicBezTo>
                    <a:pt x="8097" y="4631"/>
                    <a:pt x="8097" y="4520"/>
                    <a:pt x="8060" y="4446"/>
                  </a:cubicBezTo>
                  <a:lnTo>
                    <a:pt x="6396" y="195"/>
                  </a:lnTo>
                  <a:cubicBezTo>
                    <a:pt x="6366" y="72"/>
                    <a:pt x="6233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4680;p64">
              <a:extLst>
                <a:ext uri="{FF2B5EF4-FFF2-40B4-BE49-F238E27FC236}">
                  <a16:creationId xmlns:a16="http://schemas.microsoft.com/office/drawing/2014/main" id="{4390871C-2E5B-684D-6C0F-6CC058D90E9C}"/>
                </a:ext>
              </a:extLst>
            </p:cNvPr>
            <p:cNvSpPr/>
            <p:nvPr/>
          </p:nvSpPr>
          <p:spPr>
            <a:xfrm>
              <a:off x="1004375" y="3337175"/>
              <a:ext cx="228325" cy="193200"/>
            </a:xfrm>
            <a:custGeom>
              <a:avLst/>
              <a:gdLst/>
              <a:ahLst/>
              <a:cxnLst/>
              <a:rect l="l" t="t" r="r" b="b"/>
              <a:pathLst>
                <a:path w="9133" h="7728" extrusionOk="0">
                  <a:moveTo>
                    <a:pt x="6545" y="1"/>
                  </a:moveTo>
                  <a:lnTo>
                    <a:pt x="1" y="814"/>
                  </a:lnTo>
                  <a:lnTo>
                    <a:pt x="2811" y="7728"/>
                  </a:lnTo>
                  <a:lnTo>
                    <a:pt x="9133" y="6286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4681;p64">
              <a:extLst>
                <a:ext uri="{FF2B5EF4-FFF2-40B4-BE49-F238E27FC236}">
                  <a16:creationId xmlns:a16="http://schemas.microsoft.com/office/drawing/2014/main" id="{1DC5A0A8-5676-900D-DDB6-FD450CB7C81A}"/>
                </a:ext>
              </a:extLst>
            </p:cNvPr>
            <p:cNvSpPr/>
            <p:nvPr/>
          </p:nvSpPr>
          <p:spPr>
            <a:xfrm>
              <a:off x="996075" y="3329800"/>
              <a:ext cx="244025" cy="208150"/>
            </a:xfrm>
            <a:custGeom>
              <a:avLst/>
              <a:gdLst/>
              <a:ahLst/>
              <a:cxnLst/>
              <a:rect l="l" t="t" r="r" b="b"/>
              <a:pathLst>
                <a:path w="9761" h="8326" extrusionOk="0">
                  <a:moveTo>
                    <a:pt x="6683" y="656"/>
                  </a:moveTo>
                  <a:lnTo>
                    <a:pt x="9021" y="6359"/>
                  </a:lnTo>
                  <a:lnTo>
                    <a:pt x="3327" y="7653"/>
                  </a:lnTo>
                  <a:lnTo>
                    <a:pt x="776" y="1368"/>
                  </a:lnTo>
                  <a:lnTo>
                    <a:pt x="6683" y="656"/>
                  </a:lnTo>
                  <a:close/>
                  <a:moveTo>
                    <a:pt x="6840" y="0"/>
                  </a:moveTo>
                  <a:lnTo>
                    <a:pt x="296" y="813"/>
                  </a:lnTo>
                  <a:cubicBezTo>
                    <a:pt x="222" y="813"/>
                    <a:pt x="111" y="850"/>
                    <a:pt x="74" y="961"/>
                  </a:cubicBezTo>
                  <a:cubicBezTo>
                    <a:pt x="37" y="1035"/>
                    <a:pt x="0" y="1146"/>
                    <a:pt x="37" y="1220"/>
                  </a:cubicBezTo>
                  <a:lnTo>
                    <a:pt x="2847" y="8134"/>
                  </a:lnTo>
                  <a:cubicBezTo>
                    <a:pt x="2911" y="8230"/>
                    <a:pt x="3030" y="8326"/>
                    <a:pt x="3157" y="8326"/>
                  </a:cubicBezTo>
                  <a:cubicBezTo>
                    <a:pt x="3177" y="8326"/>
                    <a:pt x="3197" y="8323"/>
                    <a:pt x="3216" y="8318"/>
                  </a:cubicBezTo>
                  <a:lnTo>
                    <a:pt x="9501" y="6877"/>
                  </a:lnTo>
                  <a:cubicBezTo>
                    <a:pt x="9612" y="6840"/>
                    <a:pt x="9686" y="6803"/>
                    <a:pt x="9723" y="6692"/>
                  </a:cubicBezTo>
                  <a:cubicBezTo>
                    <a:pt x="9760" y="6618"/>
                    <a:pt x="9760" y="6544"/>
                    <a:pt x="9723" y="6433"/>
                  </a:cubicBezTo>
                  <a:lnTo>
                    <a:pt x="7135" y="185"/>
                  </a:lnTo>
                  <a:cubicBezTo>
                    <a:pt x="7098" y="74"/>
                    <a:pt x="6951" y="0"/>
                    <a:pt x="6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4682;p64">
              <a:extLst>
                <a:ext uri="{FF2B5EF4-FFF2-40B4-BE49-F238E27FC236}">
                  <a16:creationId xmlns:a16="http://schemas.microsoft.com/office/drawing/2014/main" id="{41EED3E0-F9C1-E7C9-A966-CFF514172CE9}"/>
                </a:ext>
              </a:extLst>
            </p:cNvPr>
            <p:cNvSpPr/>
            <p:nvPr/>
          </p:nvSpPr>
          <p:spPr>
            <a:xfrm>
              <a:off x="1752100" y="3259550"/>
              <a:ext cx="92475" cy="106300"/>
            </a:xfrm>
            <a:custGeom>
              <a:avLst/>
              <a:gdLst/>
              <a:ahLst/>
              <a:cxnLst/>
              <a:rect l="l" t="t" r="r" b="b"/>
              <a:pathLst>
                <a:path w="3699" h="4252" extrusionOk="0">
                  <a:moveTo>
                    <a:pt x="2108" y="0"/>
                  </a:moveTo>
                  <a:lnTo>
                    <a:pt x="1" y="259"/>
                  </a:lnTo>
                  <a:lnTo>
                    <a:pt x="1628" y="4252"/>
                  </a:lnTo>
                  <a:lnTo>
                    <a:pt x="3698" y="380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4683;p64">
              <a:extLst>
                <a:ext uri="{FF2B5EF4-FFF2-40B4-BE49-F238E27FC236}">
                  <a16:creationId xmlns:a16="http://schemas.microsoft.com/office/drawing/2014/main" id="{06ADFC78-A46E-6A86-6842-64D2B651A909}"/>
                </a:ext>
              </a:extLst>
            </p:cNvPr>
            <p:cNvSpPr/>
            <p:nvPr/>
          </p:nvSpPr>
          <p:spPr>
            <a:xfrm>
              <a:off x="1743800" y="3251925"/>
              <a:ext cx="109075" cy="121575"/>
            </a:xfrm>
            <a:custGeom>
              <a:avLst/>
              <a:gdLst/>
              <a:ahLst/>
              <a:cxnLst/>
              <a:rect l="l" t="t" r="r" b="b"/>
              <a:pathLst>
                <a:path w="4363" h="4863" extrusionOk="0">
                  <a:moveTo>
                    <a:pt x="2218" y="638"/>
                  </a:moveTo>
                  <a:lnTo>
                    <a:pt x="3623" y="3891"/>
                  </a:lnTo>
                  <a:lnTo>
                    <a:pt x="2159" y="4210"/>
                  </a:lnTo>
                  <a:lnTo>
                    <a:pt x="2159" y="4210"/>
                  </a:lnTo>
                  <a:lnTo>
                    <a:pt x="777" y="823"/>
                  </a:lnTo>
                  <a:lnTo>
                    <a:pt x="2218" y="638"/>
                  </a:lnTo>
                  <a:close/>
                  <a:moveTo>
                    <a:pt x="2463" y="0"/>
                  </a:moveTo>
                  <a:cubicBezTo>
                    <a:pt x="2442" y="0"/>
                    <a:pt x="2422" y="3"/>
                    <a:pt x="2403" y="9"/>
                  </a:cubicBezTo>
                  <a:lnTo>
                    <a:pt x="296" y="268"/>
                  </a:lnTo>
                  <a:cubicBezTo>
                    <a:pt x="222" y="268"/>
                    <a:pt x="111" y="305"/>
                    <a:pt x="74" y="416"/>
                  </a:cubicBezTo>
                  <a:cubicBezTo>
                    <a:pt x="37" y="490"/>
                    <a:pt x="0" y="601"/>
                    <a:pt x="37" y="675"/>
                  </a:cubicBezTo>
                  <a:lnTo>
                    <a:pt x="1701" y="4668"/>
                  </a:lnTo>
                  <a:cubicBezTo>
                    <a:pt x="1732" y="4790"/>
                    <a:pt x="1838" y="4862"/>
                    <a:pt x="1958" y="4862"/>
                  </a:cubicBezTo>
                  <a:cubicBezTo>
                    <a:pt x="1983" y="4862"/>
                    <a:pt x="2008" y="4859"/>
                    <a:pt x="2034" y="4853"/>
                  </a:cubicBezTo>
                  <a:lnTo>
                    <a:pt x="4104" y="4409"/>
                  </a:lnTo>
                  <a:cubicBezTo>
                    <a:pt x="4215" y="4372"/>
                    <a:pt x="4289" y="4335"/>
                    <a:pt x="4326" y="4224"/>
                  </a:cubicBezTo>
                  <a:cubicBezTo>
                    <a:pt x="4363" y="4150"/>
                    <a:pt x="4363" y="4076"/>
                    <a:pt x="4326" y="3965"/>
                  </a:cubicBezTo>
                  <a:lnTo>
                    <a:pt x="2699" y="194"/>
                  </a:lnTo>
                  <a:cubicBezTo>
                    <a:pt x="2668" y="72"/>
                    <a:pt x="2562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4684;p64">
              <a:extLst>
                <a:ext uri="{FF2B5EF4-FFF2-40B4-BE49-F238E27FC236}">
                  <a16:creationId xmlns:a16="http://schemas.microsoft.com/office/drawing/2014/main" id="{3EA578B4-AE62-DB5D-DB92-403BABA125B5}"/>
                </a:ext>
              </a:extLst>
            </p:cNvPr>
            <p:cNvSpPr/>
            <p:nvPr/>
          </p:nvSpPr>
          <p:spPr>
            <a:xfrm>
              <a:off x="1087575" y="3563625"/>
              <a:ext cx="235700" cy="215375"/>
            </a:xfrm>
            <a:custGeom>
              <a:avLst/>
              <a:gdLst/>
              <a:ahLst/>
              <a:cxnLst/>
              <a:rect l="l" t="t" r="r" b="b"/>
              <a:pathLst>
                <a:path w="9428" h="8615" extrusionOk="0">
                  <a:moveTo>
                    <a:pt x="6951" y="1"/>
                  </a:moveTo>
                  <a:lnTo>
                    <a:pt x="0" y="1701"/>
                  </a:lnTo>
                  <a:lnTo>
                    <a:pt x="2810" y="8615"/>
                  </a:lnTo>
                  <a:lnTo>
                    <a:pt x="9428" y="6064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4685;p64">
              <a:extLst>
                <a:ext uri="{FF2B5EF4-FFF2-40B4-BE49-F238E27FC236}">
                  <a16:creationId xmlns:a16="http://schemas.microsoft.com/office/drawing/2014/main" id="{C6B3F370-8F0B-AF84-EC34-737A97A536CF}"/>
                </a:ext>
              </a:extLst>
            </p:cNvPr>
            <p:cNvSpPr/>
            <p:nvPr/>
          </p:nvSpPr>
          <p:spPr>
            <a:xfrm>
              <a:off x="1079250" y="3556000"/>
              <a:ext cx="252350" cy="231100"/>
            </a:xfrm>
            <a:custGeom>
              <a:avLst/>
              <a:gdLst/>
              <a:ahLst/>
              <a:cxnLst/>
              <a:rect l="l" t="t" r="r" b="b"/>
              <a:pathLst>
                <a:path w="10094" h="9244" extrusionOk="0">
                  <a:moveTo>
                    <a:pt x="7091" y="667"/>
                  </a:moveTo>
                  <a:lnTo>
                    <a:pt x="9354" y="6184"/>
                  </a:lnTo>
                  <a:lnTo>
                    <a:pt x="3328" y="8513"/>
                  </a:lnTo>
                  <a:lnTo>
                    <a:pt x="740" y="2228"/>
                  </a:lnTo>
                  <a:lnTo>
                    <a:pt x="7091" y="667"/>
                  </a:lnTo>
                  <a:close/>
                  <a:moveTo>
                    <a:pt x="7285" y="0"/>
                  </a:moveTo>
                  <a:cubicBezTo>
                    <a:pt x="7260" y="0"/>
                    <a:pt x="7235" y="4"/>
                    <a:pt x="7210" y="10"/>
                  </a:cubicBezTo>
                  <a:lnTo>
                    <a:pt x="259" y="1711"/>
                  </a:lnTo>
                  <a:cubicBezTo>
                    <a:pt x="185" y="1747"/>
                    <a:pt x="111" y="1821"/>
                    <a:pt x="74" y="1895"/>
                  </a:cubicBezTo>
                  <a:cubicBezTo>
                    <a:pt x="37" y="1969"/>
                    <a:pt x="0" y="2043"/>
                    <a:pt x="37" y="2154"/>
                  </a:cubicBezTo>
                  <a:lnTo>
                    <a:pt x="2847" y="9031"/>
                  </a:lnTo>
                  <a:cubicBezTo>
                    <a:pt x="2902" y="9168"/>
                    <a:pt x="3018" y="9244"/>
                    <a:pt x="3134" y="9244"/>
                  </a:cubicBezTo>
                  <a:cubicBezTo>
                    <a:pt x="3175" y="9244"/>
                    <a:pt x="3216" y="9235"/>
                    <a:pt x="3254" y="9216"/>
                  </a:cubicBezTo>
                  <a:lnTo>
                    <a:pt x="9872" y="6665"/>
                  </a:lnTo>
                  <a:cubicBezTo>
                    <a:pt x="9945" y="6628"/>
                    <a:pt x="10019" y="6591"/>
                    <a:pt x="10056" y="6480"/>
                  </a:cubicBezTo>
                  <a:cubicBezTo>
                    <a:pt x="10093" y="6406"/>
                    <a:pt x="10093" y="6332"/>
                    <a:pt x="10056" y="6258"/>
                  </a:cubicBezTo>
                  <a:lnTo>
                    <a:pt x="7542" y="195"/>
                  </a:lnTo>
                  <a:cubicBezTo>
                    <a:pt x="7512" y="72"/>
                    <a:pt x="7405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4686;p64">
              <a:extLst>
                <a:ext uri="{FF2B5EF4-FFF2-40B4-BE49-F238E27FC236}">
                  <a16:creationId xmlns:a16="http://schemas.microsoft.com/office/drawing/2014/main" id="{1780FF4B-C3B5-68E6-03E7-AE8A16040493}"/>
                </a:ext>
              </a:extLst>
            </p:cNvPr>
            <p:cNvSpPr/>
            <p:nvPr/>
          </p:nvSpPr>
          <p:spPr>
            <a:xfrm>
              <a:off x="1670775" y="3434225"/>
              <a:ext cx="154375" cy="132200"/>
            </a:xfrm>
            <a:custGeom>
              <a:avLst/>
              <a:gdLst/>
              <a:ahLst/>
              <a:cxnLst/>
              <a:rect l="l" t="t" r="r" b="b"/>
              <a:pathLst>
                <a:path w="6175" h="5288" extrusionOk="0">
                  <a:moveTo>
                    <a:pt x="4733" y="1"/>
                  </a:moveTo>
                  <a:lnTo>
                    <a:pt x="1" y="1147"/>
                  </a:lnTo>
                  <a:lnTo>
                    <a:pt x="1627" y="5288"/>
                  </a:lnTo>
                  <a:lnTo>
                    <a:pt x="6175" y="3513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4687;p64">
              <a:extLst>
                <a:ext uri="{FF2B5EF4-FFF2-40B4-BE49-F238E27FC236}">
                  <a16:creationId xmlns:a16="http://schemas.microsoft.com/office/drawing/2014/main" id="{62609D1B-4872-A2FA-6CB0-F2CB3EAE0DC8}"/>
                </a:ext>
              </a:extLst>
            </p:cNvPr>
            <p:cNvSpPr/>
            <p:nvPr/>
          </p:nvSpPr>
          <p:spPr>
            <a:xfrm>
              <a:off x="1663375" y="3426600"/>
              <a:ext cx="170100" cy="147450"/>
            </a:xfrm>
            <a:custGeom>
              <a:avLst/>
              <a:gdLst/>
              <a:ahLst/>
              <a:cxnLst/>
              <a:rect l="l" t="t" r="r" b="b"/>
              <a:pathLst>
                <a:path w="6804" h="5898" extrusionOk="0">
                  <a:moveTo>
                    <a:pt x="4867" y="660"/>
                  </a:moveTo>
                  <a:lnTo>
                    <a:pt x="6064" y="3670"/>
                  </a:lnTo>
                  <a:lnTo>
                    <a:pt x="2108" y="5186"/>
                  </a:lnTo>
                  <a:lnTo>
                    <a:pt x="740" y="1674"/>
                  </a:lnTo>
                  <a:lnTo>
                    <a:pt x="4867" y="660"/>
                  </a:lnTo>
                  <a:close/>
                  <a:moveTo>
                    <a:pt x="5031" y="1"/>
                  </a:moveTo>
                  <a:cubicBezTo>
                    <a:pt x="5006" y="1"/>
                    <a:pt x="4980" y="4"/>
                    <a:pt x="4955" y="10"/>
                  </a:cubicBezTo>
                  <a:lnTo>
                    <a:pt x="223" y="1156"/>
                  </a:lnTo>
                  <a:cubicBezTo>
                    <a:pt x="149" y="1193"/>
                    <a:pt x="75" y="1230"/>
                    <a:pt x="38" y="1304"/>
                  </a:cubicBezTo>
                  <a:cubicBezTo>
                    <a:pt x="1" y="1415"/>
                    <a:pt x="1" y="1489"/>
                    <a:pt x="38" y="1563"/>
                  </a:cubicBezTo>
                  <a:lnTo>
                    <a:pt x="1628" y="5703"/>
                  </a:lnTo>
                  <a:cubicBezTo>
                    <a:pt x="1689" y="5826"/>
                    <a:pt x="1826" y="5898"/>
                    <a:pt x="1956" y="5898"/>
                  </a:cubicBezTo>
                  <a:cubicBezTo>
                    <a:pt x="1982" y="5898"/>
                    <a:pt x="2009" y="5895"/>
                    <a:pt x="2034" y="5888"/>
                  </a:cubicBezTo>
                  <a:lnTo>
                    <a:pt x="6582" y="4114"/>
                  </a:lnTo>
                  <a:cubicBezTo>
                    <a:pt x="6656" y="4077"/>
                    <a:pt x="6729" y="4040"/>
                    <a:pt x="6766" y="3966"/>
                  </a:cubicBezTo>
                  <a:cubicBezTo>
                    <a:pt x="6803" y="3892"/>
                    <a:pt x="6803" y="3781"/>
                    <a:pt x="6766" y="3707"/>
                  </a:cubicBezTo>
                  <a:lnTo>
                    <a:pt x="5325" y="195"/>
                  </a:lnTo>
                  <a:cubicBezTo>
                    <a:pt x="5263" y="72"/>
                    <a:pt x="5151" y="1"/>
                    <a:pt x="5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4688;p64">
              <a:extLst>
                <a:ext uri="{FF2B5EF4-FFF2-40B4-BE49-F238E27FC236}">
                  <a16:creationId xmlns:a16="http://schemas.microsoft.com/office/drawing/2014/main" id="{3CB7BEA4-F292-6C66-CD1F-3AFD89889168}"/>
                </a:ext>
              </a:extLst>
            </p:cNvPr>
            <p:cNvSpPr/>
            <p:nvPr/>
          </p:nvSpPr>
          <p:spPr>
            <a:xfrm>
              <a:off x="1817725" y="3414825"/>
              <a:ext cx="87850" cy="97075"/>
            </a:xfrm>
            <a:custGeom>
              <a:avLst/>
              <a:gdLst/>
              <a:ahLst/>
              <a:cxnLst/>
              <a:rect l="l" t="t" r="r" b="b"/>
              <a:pathLst>
                <a:path w="3514" h="3883" extrusionOk="0">
                  <a:moveTo>
                    <a:pt x="1997" y="0"/>
                  </a:moveTo>
                  <a:lnTo>
                    <a:pt x="1" y="481"/>
                  </a:lnTo>
                  <a:lnTo>
                    <a:pt x="1406" y="3882"/>
                  </a:lnTo>
                  <a:lnTo>
                    <a:pt x="3513" y="3069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4689;p64">
              <a:extLst>
                <a:ext uri="{FF2B5EF4-FFF2-40B4-BE49-F238E27FC236}">
                  <a16:creationId xmlns:a16="http://schemas.microsoft.com/office/drawing/2014/main" id="{0C2D0BE0-EE63-0084-C723-8EA3DFE41BE5}"/>
                </a:ext>
              </a:extLst>
            </p:cNvPr>
            <p:cNvSpPr/>
            <p:nvPr/>
          </p:nvSpPr>
          <p:spPr>
            <a:xfrm>
              <a:off x="1810350" y="3407175"/>
              <a:ext cx="103525" cy="112350"/>
            </a:xfrm>
            <a:custGeom>
              <a:avLst/>
              <a:gdLst/>
              <a:ahLst/>
              <a:cxnLst/>
              <a:rect l="l" t="t" r="r" b="b"/>
              <a:pathLst>
                <a:path w="4141" h="4494" extrusionOk="0">
                  <a:moveTo>
                    <a:pt x="2107" y="676"/>
                  </a:moveTo>
                  <a:lnTo>
                    <a:pt x="3401" y="3227"/>
                  </a:lnTo>
                  <a:lnTo>
                    <a:pt x="1878" y="3787"/>
                  </a:lnTo>
                  <a:lnTo>
                    <a:pt x="1878" y="3787"/>
                  </a:lnTo>
                  <a:lnTo>
                    <a:pt x="740" y="1009"/>
                  </a:lnTo>
                  <a:lnTo>
                    <a:pt x="2107" y="676"/>
                  </a:lnTo>
                  <a:close/>
                  <a:moveTo>
                    <a:pt x="2280" y="1"/>
                  </a:moveTo>
                  <a:cubicBezTo>
                    <a:pt x="2259" y="1"/>
                    <a:pt x="2238" y="4"/>
                    <a:pt x="2218" y="11"/>
                  </a:cubicBezTo>
                  <a:lnTo>
                    <a:pt x="222" y="491"/>
                  </a:lnTo>
                  <a:cubicBezTo>
                    <a:pt x="148" y="528"/>
                    <a:pt x="74" y="565"/>
                    <a:pt x="37" y="639"/>
                  </a:cubicBezTo>
                  <a:cubicBezTo>
                    <a:pt x="0" y="713"/>
                    <a:pt x="0" y="824"/>
                    <a:pt x="37" y="898"/>
                  </a:cubicBezTo>
                  <a:lnTo>
                    <a:pt x="1405" y="4299"/>
                  </a:lnTo>
                  <a:cubicBezTo>
                    <a:pt x="1466" y="4422"/>
                    <a:pt x="1604" y="4493"/>
                    <a:pt x="1733" y="4493"/>
                  </a:cubicBezTo>
                  <a:cubicBezTo>
                    <a:pt x="1760" y="4493"/>
                    <a:pt x="1786" y="4490"/>
                    <a:pt x="1812" y="4484"/>
                  </a:cubicBezTo>
                  <a:lnTo>
                    <a:pt x="3919" y="3671"/>
                  </a:lnTo>
                  <a:cubicBezTo>
                    <a:pt x="3993" y="3634"/>
                    <a:pt x="4067" y="3560"/>
                    <a:pt x="4104" y="3486"/>
                  </a:cubicBezTo>
                  <a:cubicBezTo>
                    <a:pt x="4141" y="3412"/>
                    <a:pt x="4141" y="3301"/>
                    <a:pt x="4104" y="3227"/>
                  </a:cubicBezTo>
                  <a:lnTo>
                    <a:pt x="2551" y="158"/>
                  </a:lnTo>
                  <a:cubicBezTo>
                    <a:pt x="2490" y="67"/>
                    <a:pt x="2379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4690;p64">
              <a:extLst>
                <a:ext uri="{FF2B5EF4-FFF2-40B4-BE49-F238E27FC236}">
                  <a16:creationId xmlns:a16="http://schemas.microsoft.com/office/drawing/2014/main" id="{2520ED8B-86EC-923C-67A0-5FCEE2EF4960}"/>
                </a:ext>
              </a:extLst>
            </p:cNvPr>
            <p:cNvSpPr/>
            <p:nvPr/>
          </p:nvSpPr>
          <p:spPr>
            <a:xfrm>
              <a:off x="6467700" y="3108900"/>
              <a:ext cx="396550" cy="1791250"/>
            </a:xfrm>
            <a:custGeom>
              <a:avLst/>
              <a:gdLst/>
              <a:ahLst/>
              <a:cxnLst/>
              <a:rect l="l" t="t" r="r" b="b"/>
              <a:pathLst>
                <a:path w="15862" h="71650" extrusionOk="0">
                  <a:moveTo>
                    <a:pt x="15529" y="0"/>
                  </a:moveTo>
                  <a:cubicBezTo>
                    <a:pt x="15381" y="0"/>
                    <a:pt x="15233" y="148"/>
                    <a:pt x="15233" y="296"/>
                  </a:cubicBezTo>
                  <a:lnTo>
                    <a:pt x="15233" y="55456"/>
                  </a:lnTo>
                  <a:lnTo>
                    <a:pt x="297" y="55456"/>
                  </a:lnTo>
                  <a:cubicBezTo>
                    <a:pt x="223" y="55456"/>
                    <a:pt x="149" y="55493"/>
                    <a:pt x="112" y="55530"/>
                  </a:cubicBezTo>
                  <a:cubicBezTo>
                    <a:pt x="38" y="55604"/>
                    <a:pt x="1" y="55678"/>
                    <a:pt x="1" y="55752"/>
                  </a:cubicBezTo>
                  <a:lnTo>
                    <a:pt x="1" y="71354"/>
                  </a:lnTo>
                  <a:cubicBezTo>
                    <a:pt x="1" y="71538"/>
                    <a:pt x="149" y="71649"/>
                    <a:pt x="297" y="71649"/>
                  </a:cubicBezTo>
                  <a:cubicBezTo>
                    <a:pt x="482" y="71649"/>
                    <a:pt x="629" y="71538"/>
                    <a:pt x="629" y="71354"/>
                  </a:cubicBezTo>
                  <a:lnTo>
                    <a:pt x="629" y="56085"/>
                  </a:lnTo>
                  <a:lnTo>
                    <a:pt x="15529" y="56085"/>
                  </a:lnTo>
                  <a:cubicBezTo>
                    <a:pt x="15603" y="56085"/>
                    <a:pt x="15713" y="56048"/>
                    <a:pt x="15750" y="55974"/>
                  </a:cubicBezTo>
                  <a:cubicBezTo>
                    <a:pt x="15824" y="55937"/>
                    <a:pt x="15861" y="55863"/>
                    <a:pt x="15861" y="55752"/>
                  </a:cubicBezTo>
                  <a:lnTo>
                    <a:pt x="15861" y="296"/>
                  </a:lnTo>
                  <a:cubicBezTo>
                    <a:pt x="15861" y="148"/>
                    <a:pt x="15713" y="0"/>
                    <a:pt x="15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4691;p64">
              <a:extLst>
                <a:ext uri="{FF2B5EF4-FFF2-40B4-BE49-F238E27FC236}">
                  <a16:creationId xmlns:a16="http://schemas.microsoft.com/office/drawing/2014/main" id="{1D8D7C50-2B1B-0277-78CC-3A53FE9979AB}"/>
                </a:ext>
              </a:extLst>
            </p:cNvPr>
            <p:cNvSpPr/>
            <p:nvPr/>
          </p:nvSpPr>
          <p:spPr>
            <a:xfrm>
              <a:off x="6694150" y="3425900"/>
              <a:ext cx="170100" cy="713575"/>
            </a:xfrm>
            <a:custGeom>
              <a:avLst/>
              <a:gdLst/>
              <a:ahLst/>
              <a:cxnLst/>
              <a:rect l="l" t="t" r="r" b="b"/>
              <a:pathLst>
                <a:path w="6804" h="28543" extrusionOk="0">
                  <a:moveTo>
                    <a:pt x="333" y="1"/>
                  </a:moveTo>
                  <a:cubicBezTo>
                    <a:pt x="149" y="1"/>
                    <a:pt x="1" y="149"/>
                    <a:pt x="1" y="297"/>
                  </a:cubicBezTo>
                  <a:lnTo>
                    <a:pt x="1" y="28210"/>
                  </a:lnTo>
                  <a:cubicBezTo>
                    <a:pt x="1" y="28321"/>
                    <a:pt x="38" y="28395"/>
                    <a:pt x="112" y="28431"/>
                  </a:cubicBezTo>
                  <a:cubicBezTo>
                    <a:pt x="149" y="28505"/>
                    <a:pt x="223" y="28542"/>
                    <a:pt x="333" y="28542"/>
                  </a:cubicBezTo>
                  <a:lnTo>
                    <a:pt x="6471" y="28542"/>
                  </a:lnTo>
                  <a:cubicBezTo>
                    <a:pt x="6655" y="28542"/>
                    <a:pt x="6803" y="28395"/>
                    <a:pt x="6803" y="28210"/>
                  </a:cubicBezTo>
                  <a:cubicBezTo>
                    <a:pt x="6803" y="28062"/>
                    <a:pt x="6655" y="27914"/>
                    <a:pt x="6471" y="27914"/>
                  </a:cubicBezTo>
                  <a:lnTo>
                    <a:pt x="629" y="27914"/>
                  </a:lnTo>
                  <a:lnTo>
                    <a:pt x="629" y="297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4692;p64">
              <a:extLst>
                <a:ext uri="{FF2B5EF4-FFF2-40B4-BE49-F238E27FC236}">
                  <a16:creationId xmlns:a16="http://schemas.microsoft.com/office/drawing/2014/main" id="{06F51FD5-0D40-1077-F211-CB9DFE8B06C8}"/>
                </a:ext>
              </a:extLst>
            </p:cNvPr>
            <p:cNvSpPr/>
            <p:nvPr/>
          </p:nvSpPr>
          <p:spPr>
            <a:xfrm>
              <a:off x="5578575" y="4023925"/>
              <a:ext cx="478775" cy="632200"/>
            </a:xfrm>
            <a:custGeom>
              <a:avLst/>
              <a:gdLst/>
              <a:ahLst/>
              <a:cxnLst/>
              <a:rect l="l" t="t" r="r" b="b"/>
              <a:pathLst>
                <a:path w="19151" h="25288" extrusionOk="0">
                  <a:moveTo>
                    <a:pt x="362" y="0"/>
                  </a:moveTo>
                  <a:cubicBezTo>
                    <a:pt x="255" y="0"/>
                    <a:pt x="148" y="49"/>
                    <a:pt x="74" y="148"/>
                  </a:cubicBezTo>
                  <a:cubicBezTo>
                    <a:pt x="0" y="296"/>
                    <a:pt x="37" y="481"/>
                    <a:pt x="185" y="592"/>
                  </a:cubicBezTo>
                  <a:lnTo>
                    <a:pt x="18523" y="11720"/>
                  </a:lnTo>
                  <a:lnTo>
                    <a:pt x="18523" y="24955"/>
                  </a:lnTo>
                  <a:cubicBezTo>
                    <a:pt x="18523" y="25140"/>
                    <a:pt x="18670" y="25288"/>
                    <a:pt x="18855" y="25288"/>
                  </a:cubicBezTo>
                  <a:cubicBezTo>
                    <a:pt x="19003" y="25288"/>
                    <a:pt x="19151" y="25140"/>
                    <a:pt x="19151" y="24955"/>
                  </a:cubicBezTo>
                  <a:lnTo>
                    <a:pt x="19151" y="11535"/>
                  </a:lnTo>
                  <a:cubicBezTo>
                    <a:pt x="19151" y="11461"/>
                    <a:pt x="19077" y="11350"/>
                    <a:pt x="19003" y="11276"/>
                  </a:cubicBezTo>
                  <a:lnTo>
                    <a:pt x="518" y="37"/>
                  </a:lnTo>
                  <a:cubicBezTo>
                    <a:pt x="469" y="12"/>
                    <a:pt x="415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4693;p64">
              <a:extLst>
                <a:ext uri="{FF2B5EF4-FFF2-40B4-BE49-F238E27FC236}">
                  <a16:creationId xmlns:a16="http://schemas.microsoft.com/office/drawing/2014/main" id="{66F467C6-2271-0505-1C5F-755859606C36}"/>
                </a:ext>
              </a:extLst>
            </p:cNvPr>
            <p:cNvSpPr/>
            <p:nvPr/>
          </p:nvSpPr>
          <p:spPr>
            <a:xfrm>
              <a:off x="5824425" y="4187500"/>
              <a:ext cx="15725" cy="314275"/>
            </a:xfrm>
            <a:custGeom>
              <a:avLst/>
              <a:gdLst/>
              <a:ahLst/>
              <a:cxnLst/>
              <a:rect l="l" t="t" r="r" b="b"/>
              <a:pathLst>
                <a:path w="629" h="12571" extrusionOk="0">
                  <a:moveTo>
                    <a:pt x="296" y="1"/>
                  </a:moveTo>
                  <a:cubicBezTo>
                    <a:pt x="148" y="1"/>
                    <a:pt x="0" y="112"/>
                    <a:pt x="0" y="297"/>
                  </a:cubicBezTo>
                  <a:lnTo>
                    <a:pt x="0" y="12275"/>
                  </a:lnTo>
                  <a:cubicBezTo>
                    <a:pt x="0" y="12423"/>
                    <a:pt x="148" y="12571"/>
                    <a:pt x="296" y="12571"/>
                  </a:cubicBezTo>
                  <a:cubicBezTo>
                    <a:pt x="481" y="12571"/>
                    <a:pt x="629" y="12423"/>
                    <a:pt x="629" y="12275"/>
                  </a:cubicBezTo>
                  <a:lnTo>
                    <a:pt x="629" y="297"/>
                  </a:lnTo>
                  <a:cubicBezTo>
                    <a:pt x="629" y="112"/>
                    <a:pt x="481" y="1"/>
                    <a:pt x="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4694;p64">
              <a:extLst>
                <a:ext uri="{FF2B5EF4-FFF2-40B4-BE49-F238E27FC236}">
                  <a16:creationId xmlns:a16="http://schemas.microsoft.com/office/drawing/2014/main" id="{D26CECC4-FD85-AEE4-4EE4-BD40356679F8}"/>
                </a:ext>
              </a:extLst>
            </p:cNvPr>
            <p:cNvSpPr/>
            <p:nvPr/>
          </p:nvSpPr>
          <p:spPr>
            <a:xfrm>
              <a:off x="5823500" y="3806475"/>
              <a:ext cx="396525" cy="794825"/>
            </a:xfrm>
            <a:custGeom>
              <a:avLst/>
              <a:gdLst/>
              <a:ahLst/>
              <a:cxnLst/>
              <a:rect l="l" t="t" r="r" b="b"/>
              <a:pathLst>
                <a:path w="15861" h="31793" extrusionOk="0">
                  <a:moveTo>
                    <a:pt x="335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74" y="84"/>
                    <a:pt x="0" y="232"/>
                    <a:pt x="37" y="417"/>
                  </a:cubicBezTo>
                  <a:lnTo>
                    <a:pt x="1849" y="6221"/>
                  </a:lnTo>
                  <a:cubicBezTo>
                    <a:pt x="1886" y="6258"/>
                    <a:pt x="1923" y="6332"/>
                    <a:pt x="1997" y="6369"/>
                  </a:cubicBezTo>
                  <a:lnTo>
                    <a:pt x="15269" y="14613"/>
                  </a:lnTo>
                  <a:lnTo>
                    <a:pt x="15269" y="30844"/>
                  </a:lnTo>
                  <a:lnTo>
                    <a:pt x="9243" y="26185"/>
                  </a:lnTo>
                  <a:cubicBezTo>
                    <a:pt x="9174" y="26134"/>
                    <a:pt x="9098" y="26106"/>
                    <a:pt x="9024" y="26106"/>
                  </a:cubicBezTo>
                  <a:cubicBezTo>
                    <a:pt x="8940" y="26106"/>
                    <a:pt x="8859" y="26143"/>
                    <a:pt x="8799" y="26222"/>
                  </a:cubicBezTo>
                  <a:cubicBezTo>
                    <a:pt x="8689" y="26370"/>
                    <a:pt x="8726" y="26555"/>
                    <a:pt x="8836" y="26666"/>
                  </a:cubicBezTo>
                  <a:lnTo>
                    <a:pt x="15380" y="31731"/>
                  </a:lnTo>
                  <a:cubicBezTo>
                    <a:pt x="15424" y="31774"/>
                    <a:pt x="15492" y="31792"/>
                    <a:pt x="15564" y="31792"/>
                  </a:cubicBezTo>
                  <a:cubicBezTo>
                    <a:pt x="15615" y="31792"/>
                    <a:pt x="15667" y="31783"/>
                    <a:pt x="15713" y="31768"/>
                  </a:cubicBezTo>
                  <a:cubicBezTo>
                    <a:pt x="15824" y="31731"/>
                    <a:pt x="15861" y="31620"/>
                    <a:pt x="15861" y="31472"/>
                  </a:cubicBezTo>
                  <a:lnTo>
                    <a:pt x="15861" y="14465"/>
                  </a:lnTo>
                  <a:cubicBezTo>
                    <a:pt x="15861" y="14355"/>
                    <a:pt x="15824" y="14244"/>
                    <a:pt x="15713" y="14207"/>
                  </a:cubicBezTo>
                  <a:lnTo>
                    <a:pt x="2404" y="5925"/>
                  </a:lnTo>
                  <a:lnTo>
                    <a:pt x="629" y="232"/>
                  </a:lnTo>
                  <a:cubicBezTo>
                    <a:pt x="598" y="78"/>
                    <a:pt x="465" y="1"/>
                    <a:pt x="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4695;p64">
              <a:extLst>
                <a:ext uri="{FF2B5EF4-FFF2-40B4-BE49-F238E27FC236}">
                  <a16:creationId xmlns:a16="http://schemas.microsoft.com/office/drawing/2014/main" id="{4B341397-A115-D014-C2B2-4B45BE79AFB4}"/>
                </a:ext>
              </a:extLst>
            </p:cNvPr>
            <p:cNvSpPr/>
            <p:nvPr/>
          </p:nvSpPr>
          <p:spPr>
            <a:xfrm>
              <a:off x="694750" y="2954525"/>
              <a:ext cx="15750" cy="1954850"/>
            </a:xfrm>
            <a:custGeom>
              <a:avLst/>
              <a:gdLst/>
              <a:ahLst/>
              <a:cxnLst/>
              <a:rect l="l" t="t" r="r" b="b"/>
              <a:pathLst>
                <a:path w="630" h="78194" extrusionOk="0">
                  <a:moveTo>
                    <a:pt x="333" y="1"/>
                  </a:moveTo>
                  <a:cubicBezTo>
                    <a:pt x="149" y="1"/>
                    <a:pt x="1" y="149"/>
                    <a:pt x="1" y="334"/>
                  </a:cubicBezTo>
                  <a:lnTo>
                    <a:pt x="1" y="77898"/>
                  </a:lnTo>
                  <a:cubicBezTo>
                    <a:pt x="1" y="78046"/>
                    <a:pt x="149" y="78194"/>
                    <a:pt x="333" y="78194"/>
                  </a:cubicBezTo>
                  <a:cubicBezTo>
                    <a:pt x="481" y="78194"/>
                    <a:pt x="629" y="78046"/>
                    <a:pt x="629" y="77898"/>
                  </a:cubicBezTo>
                  <a:lnTo>
                    <a:pt x="629" y="334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4696;p64">
              <a:extLst>
                <a:ext uri="{FF2B5EF4-FFF2-40B4-BE49-F238E27FC236}">
                  <a16:creationId xmlns:a16="http://schemas.microsoft.com/office/drawing/2014/main" id="{CAF1371B-53CF-CE6A-AF8A-FF7D2830E8BC}"/>
                </a:ext>
              </a:extLst>
            </p:cNvPr>
            <p:cNvSpPr/>
            <p:nvPr/>
          </p:nvSpPr>
          <p:spPr>
            <a:xfrm>
              <a:off x="758525" y="3878800"/>
              <a:ext cx="223700" cy="15750"/>
            </a:xfrm>
            <a:custGeom>
              <a:avLst/>
              <a:gdLst/>
              <a:ahLst/>
              <a:cxnLst/>
              <a:rect l="l" t="t" r="r" b="b"/>
              <a:pathLst>
                <a:path w="8948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8652" y="629"/>
                  </a:lnTo>
                  <a:cubicBezTo>
                    <a:pt x="8800" y="629"/>
                    <a:pt x="8947" y="481"/>
                    <a:pt x="8947" y="333"/>
                  </a:cubicBezTo>
                  <a:cubicBezTo>
                    <a:pt x="8947" y="149"/>
                    <a:pt x="8800" y="1"/>
                    <a:pt x="8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4697;p64">
              <a:extLst>
                <a:ext uri="{FF2B5EF4-FFF2-40B4-BE49-F238E27FC236}">
                  <a16:creationId xmlns:a16="http://schemas.microsoft.com/office/drawing/2014/main" id="{2AE93CDA-60F9-C404-F278-73577B8D40E5}"/>
                </a:ext>
              </a:extLst>
            </p:cNvPr>
            <p:cNvSpPr/>
            <p:nvPr/>
          </p:nvSpPr>
          <p:spPr>
            <a:xfrm>
              <a:off x="966475" y="3697650"/>
              <a:ext cx="170100" cy="1175700"/>
            </a:xfrm>
            <a:custGeom>
              <a:avLst/>
              <a:gdLst/>
              <a:ahLst/>
              <a:cxnLst/>
              <a:rect l="l" t="t" r="r" b="b"/>
              <a:pathLst>
                <a:path w="6804" h="47028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46731"/>
                  </a:lnTo>
                  <a:cubicBezTo>
                    <a:pt x="1" y="46805"/>
                    <a:pt x="38" y="46879"/>
                    <a:pt x="112" y="46916"/>
                  </a:cubicBezTo>
                  <a:cubicBezTo>
                    <a:pt x="149" y="46990"/>
                    <a:pt x="260" y="47027"/>
                    <a:pt x="334" y="47027"/>
                  </a:cubicBezTo>
                  <a:lnTo>
                    <a:pt x="6471" y="47027"/>
                  </a:lnTo>
                  <a:cubicBezTo>
                    <a:pt x="6656" y="47027"/>
                    <a:pt x="6804" y="46879"/>
                    <a:pt x="6804" y="46731"/>
                  </a:cubicBezTo>
                  <a:cubicBezTo>
                    <a:pt x="6804" y="46547"/>
                    <a:pt x="6656" y="46399"/>
                    <a:pt x="6471" y="46399"/>
                  </a:cubicBezTo>
                  <a:lnTo>
                    <a:pt x="629" y="46399"/>
                  </a:lnTo>
                  <a:lnTo>
                    <a:pt x="629" y="333"/>
                  </a:lnTo>
                  <a:cubicBezTo>
                    <a:pt x="629" y="148"/>
                    <a:pt x="482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4698;p64">
              <a:extLst>
                <a:ext uri="{FF2B5EF4-FFF2-40B4-BE49-F238E27FC236}">
                  <a16:creationId xmlns:a16="http://schemas.microsoft.com/office/drawing/2014/main" id="{88B31486-EF6E-280C-CAA7-90CD57367081}"/>
                </a:ext>
              </a:extLst>
            </p:cNvPr>
            <p:cNvSpPr/>
            <p:nvPr/>
          </p:nvSpPr>
          <p:spPr>
            <a:xfrm>
              <a:off x="794575" y="4078450"/>
              <a:ext cx="187650" cy="332750"/>
            </a:xfrm>
            <a:custGeom>
              <a:avLst/>
              <a:gdLst/>
              <a:ahLst/>
              <a:cxnLst/>
              <a:rect l="l" t="t" r="r" b="b"/>
              <a:pathLst>
                <a:path w="7506" h="13310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014"/>
                  </a:lnTo>
                  <a:cubicBezTo>
                    <a:pt x="0" y="13088"/>
                    <a:pt x="37" y="13162"/>
                    <a:pt x="111" y="13199"/>
                  </a:cubicBezTo>
                  <a:cubicBezTo>
                    <a:pt x="148" y="13273"/>
                    <a:pt x="222" y="13310"/>
                    <a:pt x="296" y="13310"/>
                  </a:cubicBezTo>
                  <a:lnTo>
                    <a:pt x="6840" y="13310"/>
                  </a:lnTo>
                  <a:cubicBezTo>
                    <a:pt x="7025" y="13310"/>
                    <a:pt x="7136" y="13162"/>
                    <a:pt x="7136" y="13014"/>
                  </a:cubicBezTo>
                  <a:cubicBezTo>
                    <a:pt x="7136" y="12829"/>
                    <a:pt x="7025" y="12681"/>
                    <a:pt x="6840" y="12681"/>
                  </a:cubicBezTo>
                  <a:lnTo>
                    <a:pt x="629" y="12681"/>
                  </a:lnTo>
                  <a:lnTo>
                    <a:pt x="629" y="629"/>
                  </a:lnTo>
                  <a:lnTo>
                    <a:pt x="7210" y="629"/>
                  </a:lnTo>
                  <a:cubicBezTo>
                    <a:pt x="7358" y="629"/>
                    <a:pt x="7505" y="481"/>
                    <a:pt x="7505" y="296"/>
                  </a:cubicBezTo>
                  <a:cubicBezTo>
                    <a:pt x="7505" y="148"/>
                    <a:pt x="7358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4699;p64">
              <a:extLst>
                <a:ext uri="{FF2B5EF4-FFF2-40B4-BE49-F238E27FC236}">
                  <a16:creationId xmlns:a16="http://schemas.microsoft.com/office/drawing/2014/main" id="{A9174BFC-D0C9-4604-CA72-C9428F1ABC12}"/>
                </a:ext>
              </a:extLst>
            </p:cNvPr>
            <p:cNvSpPr/>
            <p:nvPr/>
          </p:nvSpPr>
          <p:spPr>
            <a:xfrm>
              <a:off x="1193850" y="4105250"/>
              <a:ext cx="14825" cy="813375"/>
            </a:xfrm>
            <a:custGeom>
              <a:avLst/>
              <a:gdLst/>
              <a:ahLst/>
              <a:cxnLst/>
              <a:rect l="l" t="t" r="r" b="b"/>
              <a:pathLst>
                <a:path w="593" h="32535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lnTo>
                    <a:pt x="1" y="32239"/>
                  </a:lnTo>
                  <a:cubicBezTo>
                    <a:pt x="1" y="32387"/>
                    <a:pt x="112" y="32535"/>
                    <a:pt x="297" y="32535"/>
                  </a:cubicBezTo>
                  <a:cubicBezTo>
                    <a:pt x="444" y="32535"/>
                    <a:pt x="592" y="32387"/>
                    <a:pt x="592" y="32239"/>
                  </a:cubicBezTo>
                  <a:lnTo>
                    <a:pt x="592" y="333"/>
                  </a:lnTo>
                  <a:cubicBezTo>
                    <a:pt x="592" y="148"/>
                    <a:pt x="444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4700;p64">
              <a:extLst>
                <a:ext uri="{FF2B5EF4-FFF2-40B4-BE49-F238E27FC236}">
                  <a16:creationId xmlns:a16="http://schemas.microsoft.com/office/drawing/2014/main" id="{F4D8483D-DF32-CCDE-FB1B-E5CBB4538F14}"/>
                </a:ext>
              </a:extLst>
            </p:cNvPr>
            <p:cNvSpPr/>
            <p:nvPr/>
          </p:nvSpPr>
          <p:spPr>
            <a:xfrm>
              <a:off x="6377125" y="4105250"/>
              <a:ext cx="15750" cy="857750"/>
            </a:xfrm>
            <a:custGeom>
              <a:avLst/>
              <a:gdLst/>
              <a:ahLst/>
              <a:cxnLst/>
              <a:rect l="l" t="t" r="r" b="b"/>
              <a:pathLst>
                <a:path w="630" h="34310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34014"/>
                  </a:lnTo>
                  <a:cubicBezTo>
                    <a:pt x="1" y="34161"/>
                    <a:pt x="149" y="34309"/>
                    <a:pt x="297" y="34309"/>
                  </a:cubicBezTo>
                  <a:cubicBezTo>
                    <a:pt x="481" y="34309"/>
                    <a:pt x="629" y="34161"/>
                    <a:pt x="629" y="34014"/>
                  </a:cubicBezTo>
                  <a:lnTo>
                    <a:pt x="629" y="333"/>
                  </a:lnTo>
                  <a:cubicBezTo>
                    <a:pt x="629" y="148"/>
                    <a:pt x="481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4701;p64">
              <a:extLst>
                <a:ext uri="{FF2B5EF4-FFF2-40B4-BE49-F238E27FC236}">
                  <a16:creationId xmlns:a16="http://schemas.microsoft.com/office/drawing/2014/main" id="{0F782D1A-E547-501A-934A-F204AA9AB271}"/>
                </a:ext>
              </a:extLst>
            </p:cNvPr>
            <p:cNvSpPr/>
            <p:nvPr/>
          </p:nvSpPr>
          <p:spPr>
            <a:xfrm>
              <a:off x="1301075" y="3906075"/>
              <a:ext cx="715400" cy="278475"/>
            </a:xfrm>
            <a:custGeom>
              <a:avLst/>
              <a:gdLst/>
              <a:ahLst/>
              <a:cxnLst/>
              <a:rect l="l" t="t" r="r" b="b"/>
              <a:pathLst>
                <a:path w="28616" h="11139" extrusionOk="0">
                  <a:moveTo>
                    <a:pt x="19941" y="0"/>
                  </a:moveTo>
                  <a:cubicBezTo>
                    <a:pt x="19891" y="0"/>
                    <a:pt x="19835" y="19"/>
                    <a:pt x="19780" y="56"/>
                  </a:cubicBezTo>
                  <a:lnTo>
                    <a:pt x="222" y="10555"/>
                  </a:lnTo>
                  <a:cubicBezTo>
                    <a:pt x="74" y="10629"/>
                    <a:pt x="0" y="10814"/>
                    <a:pt x="74" y="10962"/>
                  </a:cubicBezTo>
                  <a:cubicBezTo>
                    <a:pt x="128" y="11070"/>
                    <a:pt x="242" y="11139"/>
                    <a:pt x="357" y="11139"/>
                  </a:cubicBezTo>
                  <a:cubicBezTo>
                    <a:pt x="399" y="11139"/>
                    <a:pt x="441" y="11130"/>
                    <a:pt x="481" y="11110"/>
                  </a:cubicBezTo>
                  <a:lnTo>
                    <a:pt x="19632" y="832"/>
                  </a:lnTo>
                  <a:lnTo>
                    <a:pt x="19632" y="9372"/>
                  </a:lnTo>
                  <a:cubicBezTo>
                    <a:pt x="19632" y="9483"/>
                    <a:pt x="19669" y="9594"/>
                    <a:pt x="19780" y="9668"/>
                  </a:cubicBezTo>
                  <a:cubicBezTo>
                    <a:pt x="19826" y="9683"/>
                    <a:pt x="19878" y="9692"/>
                    <a:pt x="19929" y="9692"/>
                  </a:cubicBezTo>
                  <a:cubicBezTo>
                    <a:pt x="20000" y="9692"/>
                    <a:pt x="20069" y="9674"/>
                    <a:pt x="20112" y="9631"/>
                  </a:cubicBezTo>
                  <a:lnTo>
                    <a:pt x="28468" y="3087"/>
                  </a:lnTo>
                  <a:cubicBezTo>
                    <a:pt x="28579" y="2976"/>
                    <a:pt x="28616" y="2792"/>
                    <a:pt x="28505" y="2681"/>
                  </a:cubicBezTo>
                  <a:cubicBezTo>
                    <a:pt x="28437" y="2591"/>
                    <a:pt x="28343" y="2542"/>
                    <a:pt x="28246" y="2542"/>
                  </a:cubicBezTo>
                  <a:cubicBezTo>
                    <a:pt x="28183" y="2542"/>
                    <a:pt x="28119" y="2563"/>
                    <a:pt x="28061" y="2607"/>
                  </a:cubicBezTo>
                  <a:lnTo>
                    <a:pt x="20223" y="8744"/>
                  </a:lnTo>
                  <a:lnTo>
                    <a:pt x="20223" y="315"/>
                  </a:lnTo>
                  <a:cubicBezTo>
                    <a:pt x="20223" y="204"/>
                    <a:pt x="20186" y="93"/>
                    <a:pt x="20075" y="56"/>
                  </a:cubicBezTo>
                  <a:cubicBezTo>
                    <a:pt x="20038" y="19"/>
                    <a:pt x="19992" y="0"/>
                    <a:pt x="19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4702;p64">
              <a:extLst>
                <a:ext uri="{FF2B5EF4-FFF2-40B4-BE49-F238E27FC236}">
                  <a16:creationId xmlns:a16="http://schemas.microsoft.com/office/drawing/2014/main" id="{2E616D76-2D75-C220-3644-9605142806AD}"/>
                </a:ext>
              </a:extLst>
            </p:cNvPr>
            <p:cNvSpPr/>
            <p:nvPr/>
          </p:nvSpPr>
          <p:spPr>
            <a:xfrm>
              <a:off x="1355600" y="3997100"/>
              <a:ext cx="297650" cy="595025"/>
            </a:xfrm>
            <a:custGeom>
              <a:avLst/>
              <a:gdLst/>
              <a:ahLst/>
              <a:cxnLst/>
              <a:rect l="l" t="t" r="r" b="b"/>
              <a:pathLst>
                <a:path w="11906" h="23801" extrusionOk="0">
                  <a:moveTo>
                    <a:pt x="11572" y="1"/>
                  </a:moveTo>
                  <a:cubicBezTo>
                    <a:pt x="11425" y="1"/>
                    <a:pt x="11277" y="149"/>
                    <a:pt x="11277" y="297"/>
                  </a:cubicBezTo>
                  <a:lnTo>
                    <a:pt x="11277" y="15381"/>
                  </a:lnTo>
                  <a:lnTo>
                    <a:pt x="185" y="23255"/>
                  </a:lnTo>
                  <a:cubicBezTo>
                    <a:pt x="38" y="23329"/>
                    <a:pt x="1" y="23551"/>
                    <a:pt x="112" y="23662"/>
                  </a:cubicBezTo>
                  <a:cubicBezTo>
                    <a:pt x="156" y="23752"/>
                    <a:pt x="242" y="23801"/>
                    <a:pt x="335" y="23801"/>
                  </a:cubicBezTo>
                  <a:cubicBezTo>
                    <a:pt x="396" y="23801"/>
                    <a:pt x="460" y="23780"/>
                    <a:pt x="518" y="23736"/>
                  </a:cubicBezTo>
                  <a:lnTo>
                    <a:pt x="11757" y="15787"/>
                  </a:lnTo>
                  <a:cubicBezTo>
                    <a:pt x="11831" y="15713"/>
                    <a:pt x="11905" y="15640"/>
                    <a:pt x="11905" y="15529"/>
                  </a:cubicBezTo>
                  <a:lnTo>
                    <a:pt x="11905" y="297"/>
                  </a:lnTo>
                  <a:cubicBezTo>
                    <a:pt x="11905" y="149"/>
                    <a:pt x="11757" y="1"/>
                    <a:pt x="11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4703;p64">
              <a:extLst>
                <a:ext uri="{FF2B5EF4-FFF2-40B4-BE49-F238E27FC236}">
                  <a16:creationId xmlns:a16="http://schemas.microsoft.com/office/drawing/2014/main" id="{FBEE8B2C-EB2B-9701-0F71-F4F0E9161FC9}"/>
                </a:ext>
              </a:extLst>
            </p:cNvPr>
            <p:cNvSpPr/>
            <p:nvPr/>
          </p:nvSpPr>
          <p:spPr>
            <a:xfrm>
              <a:off x="1882425" y="4069200"/>
              <a:ext cx="14825" cy="206150"/>
            </a:xfrm>
            <a:custGeom>
              <a:avLst/>
              <a:gdLst/>
              <a:ahLst/>
              <a:cxnLst/>
              <a:rect l="l" t="t" r="r" b="b"/>
              <a:pathLst>
                <a:path w="593" h="8246" extrusionOk="0">
                  <a:moveTo>
                    <a:pt x="297" y="1"/>
                  </a:moveTo>
                  <a:cubicBezTo>
                    <a:pt x="112" y="1"/>
                    <a:pt x="1" y="148"/>
                    <a:pt x="1" y="333"/>
                  </a:cubicBezTo>
                  <a:lnTo>
                    <a:pt x="1" y="7912"/>
                  </a:lnTo>
                  <a:cubicBezTo>
                    <a:pt x="1" y="8097"/>
                    <a:pt x="112" y="8245"/>
                    <a:pt x="297" y="8245"/>
                  </a:cubicBezTo>
                  <a:cubicBezTo>
                    <a:pt x="481" y="8245"/>
                    <a:pt x="592" y="8097"/>
                    <a:pt x="592" y="7912"/>
                  </a:cubicBezTo>
                  <a:lnTo>
                    <a:pt x="592" y="333"/>
                  </a:lnTo>
                  <a:cubicBezTo>
                    <a:pt x="592" y="148"/>
                    <a:pt x="48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4704;p64">
              <a:extLst>
                <a:ext uri="{FF2B5EF4-FFF2-40B4-BE49-F238E27FC236}">
                  <a16:creationId xmlns:a16="http://schemas.microsoft.com/office/drawing/2014/main" id="{A695E18F-B6E7-8BFE-594C-083366DEB16E}"/>
                </a:ext>
              </a:extLst>
            </p:cNvPr>
            <p:cNvSpPr/>
            <p:nvPr/>
          </p:nvSpPr>
          <p:spPr>
            <a:xfrm>
              <a:off x="326142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5879" y="1"/>
                  </a:moveTo>
                  <a:lnTo>
                    <a:pt x="851" y="6397"/>
                  </a:lnTo>
                  <a:cubicBezTo>
                    <a:pt x="851" y="6397"/>
                    <a:pt x="1" y="7395"/>
                    <a:pt x="1517" y="7580"/>
                  </a:cubicBezTo>
                  <a:cubicBezTo>
                    <a:pt x="2022" y="7629"/>
                    <a:pt x="3201" y="7646"/>
                    <a:pt x="4548" y="7646"/>
                  </a:cubicBezTo>
                  <a:cubicBezTo>
                    <a:pt x="7243" y="7646"/>
                    <a:pt x="10612" y="7580"/>
                    <a:pt x="10612" y="7580"/>
                  </a:cubicBezTo>
                  <a:lnTo>
                    <a:pt x="10612" y="999"/>
                  </a:lnTo>
                  <a:lnTo>
                    <a:pt x="58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4705;p64">
              <a:extLst>
                <a:ext uri="{FF2B5EF4-FFF2-40B4-BE49-F238E27FC236}">
                  <a16:creationId xmlns:a16="http://schemas.microsoft.com/office/drawing/2014/main" id="{76B96295-34F1-4B13-DCA1-26CB47762E28}"/>
                </a:ext>
              </a:extLst>
            </p:cNvPr>
            <p:cNvSpPr/>
            <p:nvPr/>
          </p:nvSpPr>
          <p:spPr>
            <a:xfrm>
              <a:off x="3268825" y="4997850"/>
              <a:ext cx="265300" cy="206375"/>
            </a:xfrm>
            <a:custGeom>
              <a:avLst/>
              <a:gdLst/>
              <a:ahLst/>
              <a:cxnLst/>
              <a:rect l="l" t="t" r="r" b="b"/>
              <a:pathLst>
                <a:path w="10612" h="8255" extrusionOk="0">
                  <a:moveTo>
                    <a:pt x="5724" y="640"/>
                  </a:moveTo>
                  <a:lnTo>
                    <a:pt x="9983" y="1563"/>
                  </a:lnTo>
                  <a:lnTo>
                    <a:pt x="9983" y="7566"/>
                  </a:lnTo>
                  <a:lnTo>
                    <a:pt x="9983" y="7566"/>
                  </a:lnTo>
                  <a:cubicBezTo>
                    <a:pt x="9629" y="7580"/>
                    <a:pt x="9021" y="7603"/>
                    <a:pt x="8282" y="7626"/>
                  </a:cubicBezTo>
                  <a:cubicBezTo>
                    <a:pt x="7099" y="7626"/>
                    <a:pt x="5583" y="7663"/>
                    <a:pt x="4252" y="7663"/>
                  </a:cubicBezTo>
                  <a:cubicBezTo>
                    <a:pt x="2921" y="7663"/>
                    <a:pt x="1738" y="7626"/>
                    <a:pt x="1258" y="7589"/>
                  </a:cubicBezTo>
                  <a:cubicBezTo>
                    <a:pt x="925" y="7552"/>
                    <a:pt x="777" y="7441"/>
                    <a:pt x="703" y="7404"/>
                  </a:cubicBezTo>
                  <a:cubicBezTo>
                    <a:pt x="629" y="7330"/>
                    <a:pt x="629" y="7330"/>
                    <a:pt x="629" y="7256"/>
                  </a:cubicBezTo>
                  <a:cubicBezTo>
                    <a:pt x="629" y="7219"/>
                    <a:pt x="666" y="7109"/>
                    <a:pt x="703" y="7035"/>
                  </a:cubicBezTo>
                  <a:lnTo>
                    <a:pt x="777" y="6924"/>
                  </a:lnTo>
                  <a:lnTo>
                    <a:pt x="777" y="6887"/>
                  </a:lnTo>
                  <a:lnTo>
                    <a:pt x="5724" y="640"/>
                  </a:lnTo>
                  <a:close/>
                  <a:moveTo>
                    <a:pt x="5596" y="0"/>
                  </a:moveTo>
                  <a:cubicBezTo>
                    <a:pt x="5507" y="0"/>
                    <a:pt x="5422" y="61"/>
                    <a:pt x="5361" y="121"/>
                  </a:cubicBezTo>
                  <a:lnTo>
                    <a:pt x="296" y="6517"/>
                  </a:lnTo>
                  <a:lnTo>
                    <a:pt x="308" y="6525"/>
                  </a:lnTo>
                  <a:lnTo>
                    <a:pt x="308" y="6525"/>
                  </a:lnTo>
                  <a:cubicBezTo>
                    <a:pt x="268" y="6548"/>
                    <a:pt x="208" y="6620"/>
                    <a:pt x="149" y="6739"/>
                  </a:cubicBezTo>
                  <a:cubicBezTo>
                    <a:pt x="112" y="6850"/>
                    <a:pt x="1" y="7035"/>
                    <a:pt x="1" y="7256"/>
                  </a:cubicBezTo>
                  <a:cubicBezTo>
                    <a:pt x="1" y="7478"/>
                    <a:pt x="112" y="7737"/>
                    <a:pt x="296" y="7885"/>
                  </a:cubicBezTo>
                  <a:cubicBezTo>
                    <a:pt x="518" y="8033"/>
                    <a:pt x="814" y="8144"/>
                    <a:pt x="1184" y="8181"/>
                  </a:cubicBezTo>
                  <a:cubicBezTo>
                    <a:pt x="1738" y="8255"/>
                    <a:pt x="2884" y="8255"/>
                    <a:pt x="4252" y="8255"/>
                  </a:cubicBezTo>
                  <a:cubicBezTo>
                    <a:pt x="6951" y="8255"/>
                    <a:pt x="10316" y="8181"/>
                    <a:pt x="10316" y="8181"/>
                  </a:cubicBezTo>
                  <a:cubicBezTo>
                    <a:pt x="10463" y="8181"/>
                    <a:pt x="10611" y="8033"/>
                    <a:pt x="10611" y="7885"/>
                  </a:cubicBezTo>
                  <a:lnTo>
                    <a:pt x="10611" y="1304"/>
                  </a:lnTo>
                  <a:cubicBezTo>
                    <a:pt x="10611" y="1193"/>
                    <a:pt x="10500" y="1045"/>
                    <a:pt x="10352" y="1008"/>
                  </a:cubicBezTo>
                  <a:lnTo>
                    <a:pt x="5657" y="10"/>
                  </a:lnTo>
                  <a:cubicBezTo>
                    <a:pt x="5637" y="3"/>
                    <a:pt x="5617" y="0"/>
                    <a:pt x="5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4706;p64">
              <a:extLst>
                <a:ext uri="{FF2B5EF4-FFF2-40B4-BE49-F238E27FC236}">
                  <a16:creationId xmlns:a16="http://schemas.microsoft.com/office/drawing/2014/main" id="{8FCA330A-9C16-AF21-CCD5-B29856B2990E}"/>
                </a:ext>
              </a:extLst>
            </p:cNvPr>
            <p:cNvSpPr/>
            <p:nvPr/>
          </p:nvSpPr>
          <p:spPr>
            <a:xfrm>
              <a:off x="3389900" y="4063650"/>
              <a:ext cx="271775" cy="1028750"/>
            </a:xfrm>
            <a:custGeom>
              <a:avLst/>
              <a:gdLst/>
              <a:ahLst/>
              <a:cxnLst/>
              <a:rect l="l" t="t" r="r" b="b"/>
              <a:pathLst>
                <a:path w="10871" h="41150" extrusionOk="0">
                  <a:moveTo>
                    <a:pt x="297" y="1"/>
                  </a:moveTo>
                  <a:lnTo>
                    <a:pt x="1" y="39264"/>
                  </a:lnTo>
                  <a:cubicBezTo>
                    <a:pt x="1" y="40299"/>
                    <a:pt x="851" y="41149"/>
                    <a:pt x="1886" y="41149"/>
                  </a:cubicBezTo>
                  <a:lnTo>
                    <a:pt x="3365" y="41149"/>
                  </a:lnTo>
                  <a:cubicBezTo>
                    <a:pt x="4289" y="41149"/>
                    <a:pt x="5066" y="40484"/>
                    <a:pt x="5214" y="39559"/>
                  </a:cubicBezTo>
                  <a:lnTo>
                    <a:pt x="10870" y="388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4707;p64">
              <a:extLst>
                <a:ext uri="{FF2B5EF4-FFF2-40B4-BE49-F238E27FC236}">
                  <a16:creationId xmlns:a16="http://schemas.microsoft.com/office/drawing/2014/main" id="{70009E82-73A1-2CFD-0F3B-EE19F6B1195C}"/>
                </a:ext>
              </a:extLst>
            </p:cNvPr>
            <p:cNvSpPr/>
            <p:nvPr/>
          </p:nvSpPr>
          <p:spPr>
            <a:xfrm>
              <a:off x="3382525" y="4055650"/>
              <a:ext cx="287450" cy="1044125"/>
            </a:xfrm>
            <a:custGeom>
              <a:avLst/>
              <a:gdLst/>
              <a:ahLst/>
              <a:cxnLst/>
              <a:rect l="l" t="t" r="r" b="b"/>
              <a:pathLst>
                <a:path w="11498" h="41765" extrusionOk="0">
                  <a:moveTo>
                    <a:pt x="921" y="777"/>
                  </a:moveTo>
                  <a:lnTo>
                    <a:pt x="10832" y="4388"/>
                  </a:lnTo>
                  <a:lnTo>
                    <a:pt x="5213" y="39842"/>
                  </a:lnTo>
                  <a:cubicBezTo>
                    <a:pt x="5102" y="40619"/>
                    <a:pt x="4437" y="41173"/>
                    <a:pt x="3660" y="41173"/>
                  </a:cubicBezTo>
                  <a:lnTo>
                    <a:pt x="2181" y="41173"/>
                  </a:lnTo>
                  <a:cubicBezTo>
                    <a:pt x="1331" y="41173"/>
                    <a:pt x="629" y="40471"/>
                    <a:pt x="629" y="39584"/>
                  </a:cubicBezTo>
                  <a:lnTo>
                    <a:pt x="921" y="777"/>
                  </a:lnTo>
                  <a:close/>
                  <a:moveTo>
                    <a:pt x="597" y="1"/>
                  </a:moveTo>
                  <a:cubicBezTo>
                    <a:pt x="543" y="1"/>
                    <a:pt x="487" y="19"/>
                    <a:pt x="444" y="62"/>
                  </a:cubicBezTo>
                  <a:cubicBezTo>
                    <a:pt x="333" y="99"/>
                    <a:pt x="296" y="210"/>
                    <a:pt x="296" y="321"/>
                  </a:cubicBezTo>
                  <a:lnTo>
                    <a:pt x="0" y="39584"/>
                  </a:lnTo>
                  <a:cubicBezTo>
                    <a:pt x="0" y="40804"/>
                    <a:pt x="961" y="41765"/>
                    <a:pt x="2181" y="41765"/>
                  </a:cubicBezTo>
                  <a:lnTo>
                    <a:pt x="3660" y="41765"/>
                  </a:lnTo>
                  <a:cubicBezTo>
                    <a:pt x="4732" y="41765"/>
                    <a:pt x="5657" y="40989"/>
                    <a:pt x="5804" y="39953"/>
                  </a:cubicBezTo>
                  <a:lnTo>
                    <a:pt x="11461" y="4240"/>
                  </a:lnTo>
                  <a:cubicBezTo>
                    <a:pt x="11498" y="4092"/>
                    <a:pt x="11424" y="3944"/>
                    <a:pt x="11276" y="3907"/>
                  </a:cubicBezTo>
                  <a:lnTo>
                    <a:pt x="703" y="25"/>
                  </a:lnTo>
                  <a:cubicBezTo>
                    <a:pt x="672" y="10"/>
                    <a:pt x="63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4708;p64">
              <a:extLst>
                <a:ext uri="{FF2B5EF4-FFF2-40B4-BE49-F238E27FC236}">
                  <a16:creationId xmlns:a16="http://schemas.microsoft.com/office/drawing/2014/main" id="{CCD32F32-CE11-B39B-A7DA-2C327447BC96}"/>
                </a:ext>
              </a:extLst>
            </p:cNvPr>
            <p:cNvSpPr/>
            <p:nvPr/>
          </p:nvSpPr>
          <p:spPr>
            <a:xfrm>
              <a:off x="3397300" y="3850150"/>
              <a:ext cx="427050" cy="427050"/>
            </a:xfrm>
            <a:custGeom>
              <a:avLst/>
              <a:gdLst/>
              <a:ahLst/>
              <a:cxnLst/>
              <a:rect l="l" t="t" r="r" b="b"/>
              <a:pathLst>
                <a:path w="17082" h="17082" extrusionOk="0">
                  <a:moveTo>
                    <a:pt x="8541" y="1"/>
                  </a:moveTo>
                  <a:cubicBezTo>
                    <a:pt x="3846" y="1"/>
                    <a:pt x="1" y="3809"/>
                    <a:pt x="1" y="8541"/>
                  </a:cubicBezTo>
                  <a:cubicBezTo>
                    <a:pt x="1" y="13236"/>
                    <a:pt x="3846" y="17081"/>
                    <a:pt x="8541" y="17081"/>
                  </a:cubicBezTo>
                  <a:cubicBezTo>
                    <a:pt x="13273" y="17081"/>
                    <a:pt x="17081" y="13236"/>
                    <a:pt x="17081" y="8541"/>
                  </a:cubicBezTo>
                  <a:cubicBezTo>
                    <a:pt x="17081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4709;p64">
              <a:extLst>
                <a:ext uri="{FF2B5EF4-FFF2-40B4-BE49-F238E27FC236}">
                  <a16:creationId xmlns:a16="http://schemas.microsoft.com/office/drawing/2014/main" id="{B32E44C9-B031-3965-122D-80D9F0FFE328}"/>
                </a:ext>
              </a:extLst>
            </p:cNvPr>
            <p:cNvSpPr/>
            <p:nvPr/>
          </p:nvSpPr>
          <p:spPr>
            <a:xfrm>
              <a:off x="338990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2" y="17081"/>
                    <a:pt x="4511" y="16194"/>
                    <a:pt x="3032" y="14678"/>
                  </a:cubicBezTo>
                  <a:cubicBezTo>
                    <a:pt x="1554" y="13199"/>
                    <a:pt x="629" y="11129"/>
                    <a:pt x="629" y="8874"/>
                  </a:cubicBezTo>
                  <a:cubicBezTo>
                    <a:pt x="629" y="6582"/>
                    <a:pt x="1554" y="4548"/>
                    <a:pt x="3032" y="3032"/>
                  </a:cubicBezTo>
                  <a:cubicBezTo>
                    <a:pt x="4511" y="1554"/>
                    <a:pt x="6582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7" y="1"/>
                    <a:pt x="1" y="3994"/>
                    <a:pt x="1" y="8874"/>
                  </a:cubicBezTo>
                  <a:cubicBezTo>
                    <a:pt x="1" y="13754"/>
                    <a:pt x="3957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4710;p64">
              <a:extLst>
                <a:ext uri="{FF2B5EF4-FFF2-40B4-BE49-F238E27FC236}">
                  <a16:creationId xmlns:a16="http://schemas.microsoft.com/office/drawing/2014/main" id="{A472D249-0222-B848-B6F2-244C350E5F48}"/>
                </a:ext>
              </a:extLst>
            </p:cNvPr>
            <p:cNvSpPr/>
            <p:nvPr/>
          </p:nvSpPr>
          <p:spPr>
            <a:xfrm>
              <a:off x="414317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4733" y="1"/>
                  </a:moveTo>
                  <a:lnTo>
                    <a:pt x="1" y="999"/>
                  </a:lnTo>
                  <a:lnTo>
                    <a:pt x="1" y="7580"/>
                  </a:lnTo>
                  <a:cubicBezTo>
                    <a:pt x="1" y="7580"/>
                    <a:pt x="3369" y="7646"/>
                    <a:pt x="6064" y="7646"/>
                  </a:cubicBezTo>
                  <a:cubicBezTo>
                    <a:pt x="7411" y="7646"/>
                    <a:pt x="8590" y="7629"/>
                    <a:pt x="9096" y="7580"/>
                  </a:cubicBezTo>
                  <a:cubicBezTo>
                    <a:pt x="10611" y="7395"/>
                    <a:pt x="9761" y="6397"/>
                    <a:pt x="9761" y="6397"/>
                  </a:cubicBezTo>
                  <a:lnTo>
                    <a:pt x="4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4711;p64">
              <a:extLst>
                <a:ext uri="{FF2B5EF4-FFF2-40B4-BE49-F238E27FC236}">
                  <a16:creationId xmlns:a16="http://schemas.microsoft.com/office/drawing/2014/main" id="{7B427C6F-EF08-B960-AB35-2C0F2EBC7459}"/>
                </a:ext>
              </a:extLst>
            </p:cNvPr>
            <p:cNvSpPr/>
            <p:nvPr/>
          </p:nvSpPr>
          <p:spPr>
            <a:xfrm>
              <a:off x="4135800" y="4997850"/>
              <a:ext cx="265275" cy="206375"/>
            </a:xfrm>
            <a:custGeom>
              <a:avLst/>
              <a:gdLst/>
              <a:ahLst/>
              <a:cxnLst/>
              <a:rect l="l" t="t" r="r" b="b"/>
              <a:pathLst>
                <a:path w="10611" h="8255" extrusionOk="0">
                  <a:moveTo>
                    <a:pt x="4887" y="640"/>
                  </a:moveTo>
                  <a:lnTo>
                    <a:pt x="9797" y="6887"/>
                  </a:lnTo>
                  <a:lnTo>
                    <a:pt x="9834" y="6887"/>
                  </a:lnTo>
                  <a:cubicBezTo>
                    <a:pt x="9834" y="6887"/>
                    <a:pt x="9871" y="6961"/>
                    <a:pt x="9908" y="7035"/>
                  </a:cubicBezTo>
                  <a:cubicBezTo>
                    <a:pt x="9945" y="7109"/>
                    <a:pt x="9982" y="7219"/>
                    <a:pt x="9982" y="7256"/>
                  </a:cubicBezTo>
                  <a:cubicBezTo>
                    <a:pt x="9982" y="7330"/>
                    <a:pt x="9982" y="7330"/>
                    <a:pt x="9908" y="7404"/>
                  </a:cubicBezTo>
                  <a:cubicBezTo>
                    <a:pt x="9834" y="7441"/>
                    <a:pt x="9686" y="7552"/>
                    <a:pt x="9354" y="7589"/>
                  </a:cubicBezTo>
                  <a:cubicBezTo>
                    <a:pt x="8873" y="7626"/>
                    <a:pt x="7690" y="7663"/>
                    <a:pt x="6359" y="7663"/>
                  </a:cubicBezTo>
                  <a:cubicBezTo>
                    <a:pt x="5028" y="7663"/>
                    <a:pt x="3512" y="7626"/>
                    <a:pt x="2329" y="7626"/>
                  </a:cubicBezTo>
                  <a:cubicBezTo>
                    <a:pt x="1564" y="7602"/>
                    <a:pt x="938" y="7578"/>
                    <a:pt x="592" y="7564"/>
                  </a:cubicBezTo>
                  <a:lnTo>
                    <a:pt x="592" y="7564"/>
                  </a:lnTo>
                  <a:lnTo>
                    <a:pt x="592" y="1563"/>
                  </a:lnTo>
                  <a:lnTo>
                    <a:pt x="4887" y="640"/>
                  </a:lnTo>
                  <a:close/>
                  <a:moveTo>
                    <a:pt x="5015" y="0"/>
                  </a:moveTo>
                  <a:cubicBezTo>
                    <a:pt x="4995" y="0"/>
                    <a:pt x="4975" y="3"/>
                    <a:pt x="4954" y="10"/>
                  </a:cubicBezTo>
                  <a:lnTo>
                    <a:pt x="222" y="1008"/>
                  </a:lnTo>
                  <a:cubicBezTo>
                    <a:pt x="111" y="1045"/>
                    <a:pt x="0" y="1193"/>
                    <a:pt x="0" y="1304"/>
                  </a:cubicBezTo>
                  <a:lnTo>
                    <a:pt x="0" y="7885"/>
                  </a:lnTo>
                  <a:cubicBezTo>
                    <a:pt x="0" y="8033"/>
                    <a:pt x="111" y="8181"/>
                    <a:pt x="296" y="8181"/>
                  </a:cubicBezTo>
                  <a:cubicBezTo>
                    <a:pt x="296" y="8181"/>
                    <a:pt x="3660" y="8255"/>
                    <a:pt x="6359" y="8255"/>
                  </a:cubicBezTo>
                  <a:cubicBezTo>
                    <a:pt x="7690" y="8255"/>
                    <a:pt x="8873" y="8255"/>
                    <a:pt x="9428" y="8181"/>
                  </a:cubicBezTo>
                  <a:cubicBezTo>
                    <a:pt x="9797" y="8144"/>
                    <a:pt x="10093" y="8033"/>
                    <a:pt x="10278" y="7885"/>
                  </a:cubicBezTo>
                  <a:cubicBezTo>
                    <a:pt x="10500" y="7737"/>
                    <a:pt x="10611" y="7478"/>
                    <a:pt x="10611" y="7256"/>
                  </a:cubicBezTo>
                  <a:cubicBezTo>
                    <a:pt x="10611" y="7035"/>
                    <a:pt x="10500" y="6850"/>
                    <a:pt x="10426" y="6739"/>
                  </a:cubicBezTo>
                  <a:cubicBezTo>
                    <a:pt x="10352" y="6591"/>
                    <a:pt x="10315" y="6517"/>
                    <a:pt x="10278" y="6517"/>
                  </a:cubicBezTo>
                  <a:lnTo>
                    <a:pt x="5250" y="121"/>
                  </a:lnTo>
                  <a:cubicBezTo>
                    <a:pt x="5190" y="61"/>
                    <a:pt x="5105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4712;p64">
              <a:extLst>
                <a:ext uri="{FF2B5EF4-FFF2-40B4-BE49-F238E27FC236}">
                  <a16:creationId xmlns:a16="http://schemas.microsoft.com/office/drawing/2014/main" id="{CF771570-62C0-415D-B65B-ED6C694A5B23}"/>
                </a:ext>
              </a:extLst>
            </p:cNvPr>
            <p:cNvSpPr/>
            <p:nvPr/>
          </p:nvSpPr>
          <p:spPr>
            <a:xfrm>
              <a:off x="4008250" y="4063650"/>
              <a:ext cx="271750" cy="1028750"/>
            </a:xfrm>
            <a:custGeom>
              <a:avLst/>
              <a:gdLst/>
              <a:ahLst/>
              <a:cxnLst/>
              <a:rect l="l" t="t" r="r" b="b"/>
              <a:pathLst>
                <a:path w="10870" h="41150" extrusionOk="0">
                  <a:moveTo>
                    <a:pt x="10574" y="1"/>
                  </a:moveTo>
                  <a:lnTo>
                    <a:pt x="0" y="3883"/>
                  </a:lnTo>
                  <a:lnTo>
                    <a:pt x="5657" y="39559"/>
                  </a:lnTo>
                  <a:cubicBezTo>
                    <a:pt x="5805" y="40484"/>
                    <a:pt x="6581" y="41149"/>
                    <a:pt x="7505" y="41149"/>
                  </a:cubicBezTo>
                  <a:lnTo>
                    <a:pt x="8984" y="41149"/>
                  </a:lnTo>
                  <a:cubicBezTo>
                    <a:pt x="10019" y="41149"/>
                    <a:pt x="10870" y="40299"/>
                    <a:pt x="10870" y="39264"/>
                  </a:cubicBezTo>
                  <a:lnTo>
                    <a:pt x="10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4713;p64">
              <a:extLst>
                <a:ext uri="{FF2B5EF4-FFF2-40B4-BE49-F238E27FC236}">
                  <a16:creationId xmlns:a16="http://schemas.microsoft.com/office/drawing/2014/main" id="{8F35DED8-D3C8-69B1-E2AF-C7E1A230FEEE}"/>
                </a:ext>
              </a:extLst>
            </p:cNvPr>
            <p:cNvSpPr/>
            <p:nvPr/>
          </p:nvSpPr>
          <p:spPr>
            <a:xfrm>
              <a:off x="3999925" y="4055650"/>
              <a:ext cx="287475" cy="1044125"/>
            </a:xfrm>
            <a:custGeom>
              <a:avLst/>
              <a:gdLst/>
              <a:ahLst/>
              <a:cxnLst/>
              <a:rect l="l" t="t" r="r" b="b"/>
              <a:pathLst>
                <a:path w="11499" h="41765" extrusionOk="0">
                  <a:moveTo>
                    <a:pt x="10577" y="764"/>
                  </a:moveTo>
                  <a:lnTo>
                    <a:pt x="10870" y="39584"/>
                  </a:lnTo>
                  <a:cubicBezTo>
                    <a:pt x="10870" y="40471"/>
                    <a:pt x="10167" y="41173"/>
                    <a:pt x="9317" y="41173"/>
                  </a:cubicBezTo>
                  <a:lnTo>
                    <a:pt x="7838" y="41173"/>
                  </a:lnTo>
                  <a:cubicBezTo>
                    <a:pt x="7062" y="41173"/>
                    <a:pt x="6396" y="40619"/>
                    <a:pt x="6285" y="39842"/>
                  </a:cubicBezTo>
                  <a:lnTo>
                    <a:pt x="666" y="4388"/>
                  </a:lnTo>
                  <a:lnTo>
                    <a:pt x="10577" y="764"/>
                  </a:lnTo>
                  <a:close/>
                  <a:moveTo>
                    <a:pt x="10902" y="1"/>
                  </a:moveTo>
                  <a:cubicBezTo>
                    <a:pt x="10863" y="1"/>
                    <a:pt x="10827" y="10"/>
                    <a:pt x="10796" y="25"/>
                  </a:cubicBezTo>
                  <a:lnTo>
                    <a:pt x="222" y="3907"/>
                  </a:lnTo>
                  <a:cubicBezTo>
                    <a:pt x="74" y="3944"/>
                    <a:pt x="0" y="4092"/>
                    <a:pt x="37" y="4240"/>
                  </a:cubicBezTo>
                  <a:lnTo>
                    <a:pt x="5657" y="39953"/>
                  </a:lnTo>
                  <a:cubicBezTo>
                    <a:pt x="5842" y="40989"/>
                    <a:pt x="6766" y="41765"/>
                    <a:pt x="7838" y="41765"/>
                  </a:cubicBezTo>
                  <a:lnTo>
                    <a:pt x="9317" y="41765"/>
                  </a:lnTo>
                  <a:cubicBezTo>
                    <a:pt x="10500" y="41765"/>
                    <a:pt x="11498" y="40804"/>
                    <a:pt x="11498" y="39584"/>
                  </a:cubicBezTo>
                  <a:lnTo>
                    <a:pt x="11203" y="321"/>
                  </a:lnTo>
                  <a:cubicBezTo>
                    <a:pt x="11203" y="210"/>
                    <a:pt x="11129" y="99"/>
                    <a:pt x="11055" y="62"/>
                  </a:cubicBezTo>
                  <a:cubicBezTo>
                    <a:pt x="11011" y="19"/>
                    <a:pt x="10955" y="1"/>
                    <a:pt x="10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4714;p64">
              <a:extLst>
                <a:ext uri="{FF2B5EF4-FFF2-40B4-BE49-F238E27FC236}">
                  <a16:creationId xmlns:a16="http://schemas.microsoft.com/office/drawing/2014/main" id="{5525D439-ACE7-341F-B181-A4A3AB3B0E78}"/>
                </a:ext>
              </a:extLst>
            </p:cNvPr>
            <p:cNvSpPr/>
            <p:nvPr/>
          </p:nvSpPr>
          <p:spPr>
            <a:xfrm>
              <a:off x="3844650" y="3850150"/>
              <a:ext cx="427950" cy="427050"/>
            </a:xfrm>
            <a:custGeom>
              <a:avLst/>
              <a:gdLst/>
              <a:ahLst/>
              <a:cxnLst/>
              <a:rect l="l" t="t" r="r" b="b"/>
              <a:pathLst>
                <a:path w="17118" h="17082" extrusionOk="0">
                  <a:moveTo>
                    <a:pt x="8541" y="1"/>
                  </a:moveTo>
                  <a:cubicBezTo>
                    <a:pt x="3845" y="1"/>
                    <a:pt x="0" y="3809"/>
                    <a:pt x="0" y="8541"/>
                  </a:cubicBezTo>
                  <a:cubicBezTo>
                    <a:pt x="0" y="13236"/>
                    <a:pt x="3845" y="17081"/>
                    <a:pt x="8541" y="17081"/>
                  </a:cubicBezTo>
                  <a:cubicBezTo>
                    <a:pt x="13273" y="17081"/>
                    <a:pt x="17118" y="13236"/>
                    <a:pt x="17118" y="8541"/>
                  </a:cubicBezTo>
                  <a:cubicBezTo>
                    <a:pt x="17118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4715;p64">
              <a:extLst>
                <a:ext uri="{FF2B5EF4-FFF2-40B4-BE49-F238E27FC236}">
                  <a16:creationId xmlns:a16="http://schemas.microsoft.com/office/drawing/2014/main" id="{FB5CD394-89FA-16DB-8386-E6C788752926}"/>
                </a:ext>
              </a:extLst>
            </p:cNvPr>
            <p:cNvSpPr/>
            <p:nvPr/>
          </p:nvSpPr>
          <p:spPr>
            <a:xfrm>
              <a:off x="383725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1" y="17081"/>
                    <a:pt x="4511" y="16194"/>
                    <a:pt x="3032" y="14678"/>
                  </a:cubicBezTo>
                  <a:cubicBezTo>
                    <a:pt x="1553" y="13199"/>
                    <a:pt x="629" y="11129"/>
                    <a:pt x="629" y="8874"/>
                  </a:cubicBezTo>
                  <a:cubicBezTo>
                    <a:pt x="629" y="6582"/>
                    <a:pt x="1553" y="4548"/>
                    <a:pt x="3032" y="3032"/>
                  </a:cubicBezTo>
                  <a:cubicBezTo>
                    <a:pt x="4511" y="1554"/>
                    <a:pt x="6581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6" y="1"/>
                    <a:pt x="1" y="3994"/>
                    <a:pt x="1" y="8874"/>
                  </a:cubicBezTo>
                  <a:cubicBezTo>
                    <a:pt x="1" y="13754"/>
                    <a:pt x="3956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4716;p64">
              <a:extLst>
                <a:ext uri="{FF2B5EF4-FFF2-40B4-BE49-F238E27FC236}">
                  <a16:creationId xmlns:a16="http://schemas.microsoft.com/office/drawing/2014/main" id="{C1E3A593-AF9F-0B99-CCDE-7459ED64BF8A}"/>
                </a:ext>
              </a:extLst>
            </p:cNvPr>
            <p:cNvSpPr/>
            <p:nvPr/>
          </p:nvSpPr>
          <p:spPr>
            <a:xfrm>
              <a:off x="3685675" y="2397200"/>
              <a:ext cx="332750" cy="450150"/>
            </a:xfrm>
            <a:custGeom>
              <a:avLst/>
              <a:gdLst/>
              <a:ahLst/>
              <a:cxnLst/>
              <a:rect l="l" t="t" r="r" b="b"/>
              <a:pathLst>
                <a:path w="13310" h="18006" extrusionOk="0">
                  <a:moveTo>
                    <a:pt x="6433" y="1"/>
                  </a:moveTo>
                  <a:cubicBezTo>
                    <a:pt x="5657" y="1"/>
                    <a:pt x="4881" y="112"/>
                    <a:pt x="4252" y="333"/>
                  </a:cubicBezTo>
                  <a:cubicBezTo>
                    <a:pt x="0" y="2034"/>
                    <a:pt x="1442" y="9280"/>
                    <a:pt x="2034" y="12755"/>
                  </a:cubicBezTo>
                  <a:cubicBezTo>
                    <a:pt x="2516" y="15718"/>
                    <a:pt x="5405" y="18006"/>
                    <a:pt x="8369" y="18006"/>
                  </a:cubicBezTo>
                  <a:cubicBezTo>
                    <a:pt x="8586" y="18006"/>
                    <a:pt x="8804" y="17994"/>
                    <a:pt x="9021" y="17968"/>
                  </a:cubicBezTo>
                  <a:cubicBezTo>
                    <a:pt x="13125" y="17525"/>
                    <a:pt x="13310" y="12534"/>
                    <a:pt x="13162" y="9391"/>
                  </a:cubicBezTo>
                  <a:cubicBezTo>
                    <a:pt x="12903" y="4770"/>
                    <a:pt x="12090" y="38"/>
                    <a:pt x="6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4717;p64">
              <a:extLst>
                <a:ext uri="{FF2B5EF4-FFF2-40B4-BE49-F238E27FC236}">
                  <a16:creationId xmlns:a16="http://schemas.microsoft.com/office/drawing/2014/main" id="{2988383A-67DD-6703-FD35-5008173EFA99}"/>
                </a:ext>
              </a:extLst>
            </p:cNvPr>
            <p:cNvSpPr/>
            <p:nvPr/>
          </p:nvSpPr>
          <p:spPr>
            <a:xfrm>
              <a:off x="3710625" y="2388875"/>
              <a:ext cx="312425" cy="466800"/>
            </a:xfrm>
            <a:custGeom>
              <a:avLst/>
              <a:gdLst/>
              <a:ahLst/>
              <a:cxnLst/>
              <a:rect l="l" t="t" r="r" b="b"/>
              <a:pathLst>
                <a:path w="12497" h="18672" extrusionOk="0">
                  <a:moveTo>
                    <a:pt x="5435" y="629"/>
                  </a:moveTo>
                  <a:cubicBezTo>
                    <a:pt x="6803" y="629"/>
                    <a:pt x="7838" y="925"/>
                    <a:pt x="8689" y="1406"/>
                  </a:cubicBezTo>
                  <a:cubicBezTo>
                    <a:pt x="9909" y="2145"/>
                    <a:pt x="10648" y="3365"/>
                    <a:pt x="11092" y="4807"/>
                  </a:cubicBezTo>
                  <a:cubicBezTo>
                    <a:pt x="11572" y="6286"/>
                    <a:pt x="11757" y="8023"/>
                    <a:pt x="11831" y="9761"/>
                  </a:cubicBezTo>
                  <a:cubicBezTo>
                    <a:pt x="11868" y="10168"/>
                    <a:pt x="11868" y="10648"/>
                    <a:pt x="11868" y="11129"/>
                  </a:cubicBezTo>
                  <a:cubicBezTo>
                    <a:pt x="11868" y="12645"/>
                    <a:pt x="11720" y="14309"/>
                    <a:pt x="11129" y="15602"/>
                  </a:cubicBezTo>
                  <a:cubicBezTo>
                    <a:pt x="10870" y="16231"/>
                    <a:pt x="10463" y="16786"/>
                    <a:pt x="9983" y="17229"/>
                  </a:cubicBezTo>
                  <a:cubicBezTo>
                    <a:pt x="9465" y="17636"/>
                    <a:pt x="8837" y="17932"/>
                    <a:pt x="8023" y="18006"/>
                  </a:cubicBezTo>
                  <a:cubicBezTo>
                    <a:pt x="7801" y="18043"/>
                    <a:pt x="7617" y="18043"/>
                    <a:pt x="7395" y="18043"/>
                  </a:cubicBezTo>
                  <a:cubicBezTo>
                    <a:pt x="5990" y="18043"/>
                    <a:pt x="4585" y="17488"/>
                    <a:pt x="3476" y="16601"/>
                  </a:cubicBezTo>
                  <a:cubicBezTo>
                    <a:pt x="2367" y="15676"/>
                    <a:pt x="1553" y="14419"/>
                    <a:pt x="1332" y="13052"/>
                  </a:cubicBezTo>
                  <a:cubicBezTo>
                    <a:pt x="1073" y="11462"/>
                    <a:pt x="629" y="9059"/>
                    <a:pt x="629" y="6840"/>
                  </a:cubicBezTo>
                  <a:cubicBezTo>
                    <a:pt x="629" y="5509"/>
                    <a:pt x="777" y="4216"/>
                    <a:pt x="1221" y="3217"/>
                  </a:cubicBezTo>
                  <a:cubicBezTo>
                    <a:pt x="1627" y="2182"/>
                    <a:pt x="2293" y="1406"/>
                    <a:pt x="3365" y="962"/>
                  </a:cubicBezTo>
                  <a:cubicBezTo>
                    <a:pt x="3957" y="740"/>
                    <a:pt x="4659" y="629"/>
                    <a:pt x="5398" y="629"/>
                  </a:cubicBezTo>
                  <a:close/>
                  <a:moveTo>
                    <a:pt x="5398" y="1"/>
                  </a:moveTo>
                  <a:cubicBezTo>
                    <a:pt x="4585" y="1"/>
                    <a:pt x="3809" y="149"/>
                    <a:pt x="3143" y="408"/>
                  </a:cubicBezTo>
                  <a:cubicBezTo>
                    <a:pt x="1886" y="888"/>
                    <a:pt x="1110" y="1812"/>
                    <a:pt x="629" y="2959"/>
                  </a:cubicBezTo>
                  <a:cubicBezTo>
                    <a:pt x="149" y="4105"/>
                    <a:pt x="1" y="5473"/>
                    <a:pt x="1" y="6840"/>
                  </a:cubicBezTo>
                  <a:cubicBezTo>
                    <a:pt x="1" y="9133"/>
                    <a:pt x="481" y="11573"/>
                    <a:pt x="740" y="13162"/>
                  </a:cubicBezTo>
                  <a:cubicBezTo>
                    <a:pt x="999" y="14715"/>
                    <a:pt x="1886" y="16083"/>
                    <a:pt x="3069" y="17081"/>
                  </a:cubicBezTo>
                  <a:cubicBezTo>
                    <a:pt x="4289" y="18043"/>
                    <a:pt x="5842" y="18671"/>
                    <a:pt x="7395" y="18671"/>
                  </a:cubicBezTo>
                  <a:cubicBezTo>
                    <a:pt x="7617" y="18671"/>
                    <a:pt x="7838" y="18634"/>
                    <a:pt x="8060" y="18634"/>
                  </a:cubicBezTo>
                  <a:cubicBezTo>
                    <a:pt x="9021" y="18523"/>
                    <a:pt x="9761" y="18190"/>
                    <a:pt x="10352" y="17673"/>
                  </a:cubicBezTo>
                  <a:cubicBezTo>
                    <a:pt x="11277" y="16970"/>
                    <a:pt x="11794" y="15861"/>
                    <a:pt x="12090" y="14715"/>
                  </a:cubicBezTo>
                  <a:cubicBezTo>
                    <a:pt x="12423" y="13569"/>
                    <a:pt x="12497" y="12312"/>
                    <a:pt x="12497" y="11129"/>
                  </a:cubicBezTo>
                  <a:cubicBezTo>
                    <a:pt x="12497" y="10648"/>
                    <a:pt x="12497" y="10168"/>
                    <a:pt x="12460" y="9724"/>
                  </a:cubicBezTo>
                  <a:cubicBezTo>
                    <a:pt x="12312" y="7395"/>
                    <a:pt x="12053" y="4992"/>
                    <a:pt x="11092" y="3143"/>
                  </a:cubicBezTo>
                  <a:cubicBezTo>
                    <a:pt x="10611" y="2219"/>
                    <a:pt x="9909" y="1443"/>
                    <a:pt x="8985" y="888"/>
                  </a:cubicBezTo>
                  <a:cubicBezTo>
                    <a:pt x="8060" y="334"/>
                    <a:pt x="6877" y="38"/>
                    <a:pt x="5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4718;p64">
              <a:extLst>
                <a:ext uri="{FF2B5EF4-FFF2-40B4-BE49-F238E27FC236}">
                  <a16:creationId xmlns:a16="http://schemas.microsoft.com/office/drawing/2014/main" id="{BF373DD7-D3A0-739B-BE53-90780EAB6C95}"/>
                </a:ext>
              </a:extLst>
            </p:cNvPr>
            <p:cNvSpPr/>
            <p:nvPr/>
          </p:nvSpPr>
          <p:spPr>
            <a:xfrm>
              <a:off x="3762400" y="2725350"/>
              <a:ext cx="136800" cy="153425"/>
            </a:xfrm>
            <a:custGeom>
              <a:avLst/>
              <a:gdLst/>
              <a:ahLst/>
              <a:cxnLst/>
              <a:rect l="l" t="t" r="r" b="b"/>
              <a:pathLst>
                <a:path w="5472" h="6137" extrusionOk="0">
                  <a:moveTo>
                    <a:pt x="1639" y="0"/>
                  </a:moveTo>
                  <a:cubicBezTo>
                    <a:pt x="994" y="0"/>
                    <a:pt x="403" y="187"/>
                    <a:pt x="0" y="702"/>
                  </a:cubicBezTo>
                  <a:lnTo>
                    <a:pt x="444" y="5730"/>
                  </a:lnTo>
                  <a:lnTo>
                    <a:pt x="5250" y="6136"/>
                  </a:lnTo>
                  <a:lnTo>
                    <a:pt x="5472" y="1330"/>
                  </a:lnTo>
                  <a:cubicBezTo>
                    <a:pt x="5472" y="1330"/>
                    <a:pt x="3360" y="0"/>
                    <a:pt x="1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4719;p64">
              <a:extLst>
                <a:ext uri="{FF2B5EF4-FFF2-40B4-BE49-F238E27FC236}">
                  <a16:creationId xmlns:a16="http://schemas.microsoft.com/office/drawing/2014/main" id="{DE275246-D611-1EED-35B3-5BEDB227657A}"/>
                </a:ext>
              </a:extLst>
            </p:cNvPr>
            <p:cNvSpPr/>
            <p:nvPr/>
          </p:nvSpPr>
          <p:spPr>
            <a:xfrm>
              <a:off x="3755000" y="2717000"/>
              <a:ext cx="151600" cy="169525"/>
            </a:xfrm>
            <a:custGeom>
              <a:avLst/>
              <a:gdLst/>
              <a:ahLst/>
              <a:cxnLst/>
              <a:rect l="l" t="t" r="r" b="b"/>
              <a:pathLst>
                <a:path w="6064" h="6781" extrusionOk="0">
                  <a:moveTo>
                    <a:pt x="1923" y="629"/>
                  </a:moveTo>
                  <a:cubicBezTo>
                    <a:pt x="2699" y="629"/>
                    <a:pt x="3660" y="925"/>
                    <a:pt x="4363" y="1257"/>
                  </a:cubicBezTo>
                  <a:cubicBezTo>
                    <a:pt x="4732" y="1442"/>
                    <a:pt x="5028" y="1590"/>
                    <a:pt x="5250" y="1701"/>
                  </a:cubicBezTo>
                  <a:cubicBezTo>
                    <a:pt x="5321" y="1749"/>
                    <a:pt x="5377" y="1781"/>
                    <a:pt x="5428" y="1807"/>
                  </a:cubicBezTo>
                  <a:lnTo>
                    <a:pt x="5428" y="1807"/>
                  </a:lnTo>
                  <a:lnTo>
                    <a:pt x="5250" y="6138"/>
                  </a:lnTo>
                  <a:lnTo>
                    <a:pt x="998" y="5768"/>
                  </a:lnTo>
                  <a:lnTo>
                    <a:pt x="638" y="1112"/>
                  </a:lnTo>
                  <a:lnTo>
                    <a:pt x="638" y="1112"/>
                  </a:lnTo>
                  <a:cubicBezTo>
                    <a:pt x="779" y="950"/>
                    <a:pt x="963" y="838"/>
                    <a:pt x="1146" y="777"/>
                  </a:cubicBezTo>
                  <a:cubicBezTo>
                    <a:pt x="1368" y="666"/>
                    <a:pt x="1664" y="629"/>
                    <a:pt x="1923" y="629"/>
                  </a:cubicBezTo>
                  <a:close/>
                  <a:moveTo>
                    <a:pt x="1923" y="0"/>
                  </a:moveTo>
                  <a:cubicBezTo>
                    <a:pt x="1590" y="0"/>
                    <a:pt x="1257" y="74"/>
                    <a:pt x="925" y="185"/>
                  </a:cubicBezTo>
                  <a:cubicBezTo>
                    <a:pt x="592" y="333"/>
                    <a:pt x="296" y="518"/>
                    <a:pt x="74" y="814"/>
                  </a:cubicBezTo>
                  <a:cubicBezTo>
                    <a:pt x="0" y="888"/>
                    <a:pt x="0" y="962"/>
                    <a:pt x="0" y="1036"/>
                  </a:cubicBezTo>
                  <a:lnTo>
                    <a:pt x="407" y="6064"/>
                  </a:lnTo>
                  <a:cubicBezTo>
                    <a:pt x="444" y="6212"/>
                    <a:pt x="555" y="6359"/>
                    <a:pt x="703" y="6359"/>
                  </a:cubicBezTo>
                  <a:lnTo>
                    <a:pt x="5509" y="6766"/>
                  </a:lnTo>
                  <a:cubicBezTo>
                    <a:pt x="5539" y="6776"/>
                    <a:pt x="5566" y="6781"/>
                    <a:pt x="5591" y="6781"/>
                  </a:cubicBezTo>
                  <a:cubicBezTo>
                    <a:pt x="5659" y="6781"/>
                    <a:pt x="5714" y="6746"/>
                    <a:pt x="5768" y="6692"/>
                  </a:cubicBezTo>
                  <a:cubicBezTo>
                    <a:pt x="5805" y="6655"/>
                    <a:pt x="5842" y="6581"/>
                    <a:pt x="5842" y="6470"/>
                  </a:cubicBezTo>
                  <a:lnTo>
                    <a:pt x="6063" y="1664"/>
                  </a:lnTo>
                  <a:cubicBezTo>
                    <a:pt x="6063" y="1553"/>
                    <a:pt x="6026" y="1442"/>
                    <a:pt x="5916" y="1405"/>
                  </a:cubicBezTo>
                  <a:cubicBezTo>
                    <a:pt x="5916" y="1368"/>
                    <a:pt x="5398" y="1036"/>
                    <a:pt x="4622" y="703"/>
                  </a:cubicBezTo>
                  <a:cubicBezTo>
                    <a:pt x="3845" y="370"/>
                    <a:pt x="2884" y="0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4720;p64">
              <a:extLst>
                <a:ext uri="{FF2B5EF4-FFF2-40B4-BE49-F238E27FC236}">
                  <a16:creationId xmlns:a16="http://schemas.microsoft.com/office/drawing/2014/main" id="{E9CF6F8C-E6F4-E6F9-7120-44BD3BE0C165}"/>
                </a:ext>
              </a:extLst>
            </p:cNvPr>
            <p:cNvSpPr/>
            <p:nvPr/>
          </p:nvSpPr>
          <p:spPr>
            <a:xfrm>
              <a:off x="3642950" y="2338775"/>
              <a:ext cx="450350" cy="524625"/>
            </a:xfrm>
            <a:custGeom>
              <a:avLst/>
              <a:gdLst/>
              <a:ahLst/>
              <a:cxnLst/>
              <a:rect l="l" t="t" r="r" b="b"/>
              <a:pathLst>
                <a:path w="18014" h="20985" extrusionOk="0">
                  <a:moveTo>
                    <a:pt x="11262" y="9730"/>
                  </a:moveTo>
                  <a:cubicBezTo>
                    <a:pt x="11883" y="9730"/>
                    <a:pt x="12619" y="11617"/>
                    <a:pt x="12727" y="11913"/>
                  </a:cubicBezTo>
                  <a:cubicBezTo>
                    <a:pt x="12727" y="12911"/>
                    <a:pt x="12616" y="14538"/>
                    <a:pt x="12357" y="15092"/>
                  </a:cubicBezTo>
                  <a:cubicBezTo>
                    <a:pt x="12209" y="15351"/>
                    <a:pt x="11913" y="15647"/>
                    <a:pt x="11544" y="15906"/>
                  </a:cubicBezTo>
                  <a:cubicBezTo>
                    <a:pt x="12024" y="15277"/>
                    <a:pt x="12172" y="14760"/>
                    <a:pt x="11728" y="14686"/>
                  </a:cubicBezTo>
                  <a:cubicBezTo>
                    <a:pt x="10250" y="14464"/>
                    <a:pt x="10028" y="13429"/>
                    <a:pt x="10656" y="10693"/>
                  </a:cubicBezTo>
                  <a:cubicBezTo>
                    <a:pt x="10817" y="9991"/>
                    <a:pt x="11032" y="9730"/>
                    <a:pt x="11262" y="9730"/>
                  </a:cubicBezTo>
                  <a:close/>
                  <a:moveTo>
                    <a:pt x="6846" y="1"/>
                  </a:moveTo>
                  <a:cubicBezTo>
                    <a:pt x="3183" y="1"/>
                    <a:pt x="1" y="4529"/>
                    <a:pt x="1229" y="9658"/>
                  </a:cubicBezTo>
                  <a:cubicBezTo>
                    <a:pt x="1931" y="12652"/>
                    <a:pt x="3743" y="17348"/>
                    <a:pt x="7144" y="18272"/>
                  </a:cubicBezTo>
                  <a:cubicBezTo>
                    <a:pt x="7305" y="18314"/>
                    <a:pt x="7471" y="18333"/>
                    <a:pt x="7640" y="18333"/>
                  </a:cubicBezTo>
                  <a:cubicBezTo>
                    <a:pt x="8367" y="18333"/>
                    <a:pt x="9153" y="17975"/>
                    <a:pt x="9843" y="17496"/>
                  </a:cubicBezTo>
                  <a:lnTo>
                    <a:pt x="9843" y="17496"/>
                  </a:lnTo>
                  <a:cubicBezTo>
                    <a:pt x="9806" y="17606"/>
                    <a:pt x="9806" y="17717"/>
                    <a:pt x="9806" y="17828"/>
                  </a:cubicBezTo>
                  <a:cubicBezTo>
                    <a:pt x="10019" y="18643"/>
                    <a:pt x="9824" y="20985"/>
                    <a:pt x="11498" y="20985"/>
                  </a:cubicBezTo>
                  <a:cubicBezTo>
                    <a:pt x="11571" y="20985"/>
                    <a:pt x="11648" y="20980"/>
                    <a:pt x="11728" y="20971"/>
                  </a:cubicBezTo>
                  <a:cubicBezTo>
                    <a:pt x="13614" y="20749"/>
                    <a:pt x="14871" y="17422"/>
                    <a:pt x="14871" y="15943"/>
                  </a:cubicBezTo>
                  <a:cubicBezTo>
                    <a:pt x="14871" y="14464"/>
                    <a:pt x="13392" y="13614"/>
                    <a:pt x="13392" y="13614"/>
                  </a:cubicBezTo>
                  <a:lnTo>
                    <a:pt x="12985" y="7957"/>
                  </a:lnTo>
                  <a:cubicBezTo>
                    <a:pt x="12985" y="7957"/>
                    <a:pt x="14649" y="7957"/>
                    <a:pt x="16313" y="5887"/>
                  </a:cubicBezTo>
                  <a:cubicBezTo>
                    <a:pt x="18013" y="3779"/>
                    <a:pt x="11285" y="230"/>
                    <a:pt x="7107" y="8"/>
                  </a:cubicBezTo>
                  <a:cubicBezTo>
                    <a:pt x="7020" y="3"/>
                    <a:pt x="6933" y="1"/>
                    <a:pt x="6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4721;p64">
              <a:extLst>
                <a:ext uri="{FF2B5EF4-FFF2-40B4-BE49-F238E27FC236}">
                  <a16:creationId xmlns:a16="http://schemas.microsoft.com/office/drawing/2014/main" id="{392E02D6-C7B6-5ABE-AED1-B2C913683E51}"/>
                </a:ext>
              </a:extLst>
            </p:cNvPr>
            <p:cNvSpPr/>
            <p:nvPr/>
          </p:nvSpPr>
          <p:spPr>
            <a:xfrm>
              <a:off x="3658875" y="2330650"/>
              <a:ext cx="406700" cy="540725"/>
            </a:xfrm>
            <a:custGeom>
              <a:avLst/>
              <a:gdLst/>
              <a:ahLst/>
              <a:cxnLst/>
              <a:rect l="l" t="t" r="r" b="b"/>
              <a:pathLst>
                <a:path w="16268" h="21629" extrusionOk="0">
                  <a:moveTo>
                    <a:pt x="10685" y="10389"/>
                  </a:moveTo>
                  <a:cubicBezTo>
                    <a:pt x="10796" y="10463"/>
                    <a:pt x="10907" y="10574"/>
                    <a:pt x="11018" y="10759"/>
                  </a:cubicBezTo>
                  <a:cubicBezTo>
                    <a:pt x="11376" y="11248"/>
                    <a:pt x="11677" y="11966"/>
                    <a:pt x="11794" y="12256"/>
                  </a:cubicBezTo>
                  <a:lnTo>
                    <a:pt x="11794" y="12256"/>
                  </a:lnTo>
                  <a:cubicBezTo>
                    <a:pt x="11793" y="12736"/>
                    <a:pt x="11756" y="13392"/>
                    <a:pt x="11683" y="13976"/>
                  </a:cubicBezTo>
                  <a:cubicBezTo>
                    <a:pt x="11646" y="14271"/>
                    <a:pt x="11609" y="14530"/>
                    <a:pt x="11572" y="14752"/>
                  </a:cubicBezTo>
                  <a:cubicBezTo>
                    <a:pt x="11562" y="14821"/>
                    <a:pt x="11550" y="14885"/>
                    <a:pt x="11536" y="14943"/>
                  </a:cubicBezTo>
                  <a:lnTo>
                    <a:pt x="11536" y="14943"/>
                  </a:lnTo>
                  <a:cubicBezTo>
                    <a:pt x="11524" y="14928"/>
                    <a:pt x="11512" y="14914"/>
                    <a:pt x="11498" y="14900"/>
                  </a:cubicBezTo>
                  <a:cubicBezTo>
                    <a:pt x="11424" y="14789"/>
                    <a:pt x="11276" y="14715"/>
                    <a:pt x="11128" y="14715"/>
                  </a:cubicBezTo>
                  <a:cubicBezTo>
                    <a:pt x="10685" y="14641"/>
                    <a:pt x="10426" y="14493"/>
                    <a:pt x="10278" y="14308"/>
                  </a:cubicBezTo>
                  <a:cubicBezTo>
                    <a:pt x="10093" y="14124"/>
                    <a:pt x="9982" y="13791"/>
                    <a:pt x="9982" y="13273"/>
                  </a:cubicBezTo>
                  <a:cubicBezTo>
                    <a:pt x="9982" y="12756"/>
                    <a:pt x="10093" y="12016"/>
                    <a:pt x="10315" y="11092"/>
                  </a:cubicBezTo>
                  <a:cubicBezTo>
                    <a:pt x="10389" y="10759"/>
                    <a:pt x="10500" y="10537"/>
                    <a:pt x="10574" y="10463"/>
                  </a:cubicBezTo>
                  <a:lnTo>
                    <a:pt x="10611" y="10389"/>
                  </a:lnTo>
                  <a:close/>
                  <a:moveTo>
                    <a:pt x="6433" y="629"/>
                  </a:moveTo>
                  <a:cubicBezTo>
                    <a:pt x="8245" y="740"/>
                    <a:pt x="10611" y="1480"/>
                    <a:pt x="12459" y="2478"/>
                  </a:cubicBezTo>
                  <a:cubicBezTo>
                    <a:pt x="13384" y="2958"/>
                    <a:pt x="14234" y="3513"/>
                    <a:pt x="14789" y="4031"/>
                  </a:cubicBezTo>
                  <a:cubicBezTo>
                    <a:pt x="15084" y="4289"/>
                    <a:pt x="15306" y="4585"/>
                    <a:pt x="15417" y="4807"/>
                  </a:cubicBezTo>
                  <a:cubicBezTo>
                    <a:pt x="15565" y="5066"/>
                    <a:pt x="15639" y="5288"/>
                    <a:pt x="15639" y="5472"/>
                  </a:cubicBezTo>
                  <a:cubicBezTo>
                    <a:pt x="15639" y="5657"/>
                    <a:pt x="15602" y="5842"/>
                    <a:pt x="15454" y="5990"/>
                  </a:cubicBezTo>
                  <a:cubicBezTo>
                    <a:pt x="14641" y="7025"/>
                    <a:pt x="13864" y="7506"/>
                    <a:pt x="13273" y="7765"/>
                  </a:cubicBezTo>
                  <a:cubicBezTo>
                    <a:pt x="12977" y="7875"/>
                    <a:pt x="12718" y="7912"/>
                    <a:pt x="12570" y="7949"/>
                  </a:cubicBezTo>
                  <a:cubicBezTo>
                    <a:pt x="12496" y="7986"/>
                    <a:pt x="12422" y="7986"/>
                    <a:pt x="12385" y="7986"/>
                  </a:cubicBezTo>
                  <a:lnTo>
                    <a:pt x="12348" y="7986"/>
                  </a:lnTo>
                  <a:cubicBezTo>
                    <a:pt x="12238" y="7986"/>
                    <a:pt x="12164" y="8023"/>
                    <a:pt x="12090" y="8097"/>
                  </a:cubicBezTo>
                  <a:cubicBezTo>
                    <a:pt x="12053" y="8134"/>
                    <a:pt x="12016" y="8245"/>
                    <a:pt x="12016" y="8319"/>
                  </a:cubicBezTo>
                  <a:lnTo>
                    <a:pt x="12294" y="11868"/>
                  </a:lnTo>
                  <a:lnTo>
                    <a:pt x="12294" y="11868"/>
                  </a:lnTo>
                  <a:cubicBezTo>
                    <a:pt x="12196" y="11621"/>
                    <a:pt x="12030" y="11256"/>
                    <a:pt x="11831" y="10907"/>
                  </a:cubicBezTo>
                  <a:cubicBezTo>
                    <a:pt x="11683" y="10648"/>
                    <a:pt x="11535" y="10389"/>
                    <a:pt x="11350" y="10168"/>
                  </a:cubicBezTo>
                  <a:cubicBezTo>
                    <a:pt x="11239" y="10057"/>
                    <a:pt x="11165" y="9946"/>
                    <a:pt x="11055" y="9872"/>
                  </a:cubicBezTo>
                  <a:cubicBezTo>
                    <a:pt x="10907" y="9798"/>
                    <a:pt x="10796" y="9761"/>
                    <a:pt x="10648" y="9761"/>
                  </a:cubicBezTo>
                  <a:cubicBezTo>
                    <a:pt x="10500" y="9761"/>
                    <a:pt x="10389" y="9798"/>
                    <a:pt x="10278" y="9872"/>
                  </a:cubicBezTo>
                  <a:cubicBezTo>
                    <a:pt x="10130" y="9946"/>
                    <a:pt x="10056" y="10094"/>
                    <a:pt x="9945" y="10279"/>
                  </a:cubicBezTo>
                  <a:cubicBezTo>
                    <a:pt x="9871" y="10463"/>
                    <a:pt x="9798" y="10685"/>
                    <a:pt x="9724" y="10944"/>
                  </a:cubicBezTo>
                  <a:cubicBezTo>
                    <a:pt x="9502" y="11905"/>
                    <a:pt x="9391" y="12645"/>
                    <a:pt x="9391" y="13273"/>
                  </a:cubicBezTo>
                  <a:cubicBezTo>
                    <a:pt x="9391" y="13865"/>
                    <a:pt x="9502" y="14345"/>
                    <a:pt x="9798" y="14678"/>
                  </a:cubicBezTo>
                  <a:cubicBezTo>
                    <a:pt x="10056" y="15048"/>
                    <a:pt x="10500" y="15233"/>
                    <a:pt x="11018" y="15307"/>
                  </a:cubicBezTo>
                  <a:lnTo>
                    <a:pt x="11055" y="15307"/>
                  </a:lnTo>
                  <a:cubicBezTo>
                    <a:pt x="11055" y="15344"/>
                    <a:pt x="11018" y="15454"/>
                    <a:pt x="10944" y="15602"/>
                  </a:cubicBezTo>
                  <a:cubicBezTo>
                    <a:pt x="10907" y="15713"/>
                    <a:pt x="10796" y="15898"/>
                    <a:pt x="10648" y="16046"/>
                  </a:cubicBezTo>
                  <a:cubicBezTo>
                    <a:pt x="10574" y="16194"/>
                    <a:pt x="10574" y="16379"/>
                    <a:pt x="10685" y="16453"/>
                  </a:cubicBezTo>
                  <a:cubicBezTo>
                    <a:pt x="10749" y="16517"/>
                    <a:pt x="10839" y="16557"/>
                    <a:pt x="10924" y="16557"/>
                  </a:cubicBezTo>
                  <a:cubicBezTo>
                    <a:pt x="10986" y="16557"/>
                    <a:pt x="11045" y="16536"/>
                    <a:pt x="11091" y="16490"/>
                  </a:cubicBezTo>
                  <a:cubicBezTo>
                    <a:pt x="11461" y="16194"/>
                    <a:pt x="11794" y="15898"/>
                    <a:pt x="11979" y="15565"/>
                  </a:cubicBezTo>
                  <a:cubicBezTo>
                    <a:pt x="12090" y="15381"/>
                    <a:pt x="12127" y="15159"/>
                    <a:pt x="12201" y="14900"/>
                  </a:cubicBezTo>
                  <a:cubicBezTo>
                    <a:pt x="12303" y="14362"/>
                    <a:pt x="12352" y="13665"/>
                    <a:pt x="12385" y="13029"/>
                  </a:cubicBezTo>
                  <a:lnTo>
                    <a:pt x="12385" y="13029"/>
                  </a:lnTo>
                  <a:lnTo>
                    <a:pt x="12459" y="13976"/>
                  </a:lnTo>
                  <a:cubicBezTo>
                    <a:pt x="12459" y="14087"/>
                    <a:pt x="12496" y="14160"/>
                    <a:pt x="12607" y="14234"/>
                  </a:cubicBezTo>
                  <a:cubicBezTo>
                    <a:pt x="12681" y="14271"/>
                    <a:pt x="13014" y="14493"/>
                    <a:pt x="13310" y="14826"/>
                  </a:cubicBezTo>
                  <a:cubicBezTo>
                    <a:pt x="13642" y="15196"/>
                    <a:pt x="13901" y="15676"/>
                    <a:pt x="13901" y="16268"/>
                  </a:cubicBezTo>
                  <a:cubicBezTo>
                    <a:pt x="13901" y="16933"/>
                    <a:pt x="13605" y="18116"/>
                    <a:pt x="13088" y="19115"/>
                  </a:cubicBezTo>
                  <a:cubicBezTo>
                    <a:pt x="12829" y="19595"/>
                    <a:pt x="12496" y="20076"/>
                    <a:pt x="12164" y="20409"/>
                  </a:cubicBezTo>
                  <a:cubicBezTo>
                    <a:pt x="11794" y="20741"/>
                    <a:pt x="11424" y="20963"/>
                    <a:pt x="11055" y="21000"/>
                  </a:cubicBezTo>
                  <a:lnTo>
                    <a:pt x="10870" y="21000"/>
                  </a:lnTo>
                  <a:cubicBezTo>
                    <a:pt x="10500" y="21000"/>
                    <a:pt x="10315" y="20889"/>
                    <a:pt x="10167" y="20704"/>
                  </a:cubicBezTo>
                  <a:cubicBezTo>
                    <a:pt x="9908" y="20446"/>
                    <a:pt x="9761" y="19965"/>
                    <a:pt x="9687" y="19447"/>
                  </a:cubicBezTo>
                  <a:cubicBezTo>
                    <a:pt x="9576" y="18930"/>
                    <a:pt x="9576" y="18449"/>
                    <a:pt x="9502" y="18079"/>
                  </a:cubicBezTo>
                  <a:lnTo>
                    <a:pt x="9465" y="18042"/>
                  </a:lnTo>
                  <a:lnTo>
                    <a:pt x="9502" y="17931"/>
                  </a:lnTo>
                  <a:cubicBezTo>
                    <a:pt x="9539" y="17821"/>
                    <a:pt x="9502" y="17673"/>
                    <a:pt x="9428" y="17599"/>
                  </a:cubicBezTo>
                  <a:cubicBezTo>
                    <a:pt x="9367" y="17538"/>
                    <a:pt x="9294" y="17510"/>
                    <a:pt x="9223" y="17510"/>
                  </a:cubicBezTo>
                  <a:cubicBezTo>
                    <a:pt x="9165" y="17510"/>
                    <a:pt x="9108" y="17529"/>
                    <a:pt x="9058" y="17562"/>
                  </a:cubicBezTo>
                  <a:cubicBezTo>
                    <a:pt x="8356" y="18042"/>
                    <a:pt x="7616" y="18338"/>
                    <a:pt x="7025" y="18338"/>
                  </a:cubicBezTo>
                  <a:cubicBezTo>
                    <a:pt x="6877" y="18338"/>
                    <a:pt x="6729" y="18338"/>
                    <a:pt x="6581" y="18301"/>
                  </a:cubicBezTo>
                  <a:cubicBezTo>
                    <a:pt x="4991" y="17858"/>
                    <a:pt x="3734" y="16527"/>
                    <a:pt x="2810" y="14900"/>
                  </a:cubicBezTo>
                  <a:cubicBezTo>
                    <a:pt x="1849" y="13273"/>
                    <a:pt x="1257" y="11388"/>
                    <a:pt x="888" y="9909"/>
                  </a:cubicBezTo>
                  <a:cubicBezTo>
                    <a:pt x="703" y="9169"/>
                    <a:pt x="629" y="8430"/>
                    <a:pt x="629" y="7728"/>
                  </a:cubicBezTo>
                  <a:cubicBezTo>
                    <a:pt x="629" y="5731"/>
                    <a:pt x="1294" y="3957"/>
                    <a:pt x="2329" y="2663"/>
                  </a:cubicBezTo>
                  <a:cubicBezTo>
                    <a:pt x="3365" y="1369"/>
                    <a:pt x="4770" y="629"/>
                    <a:pt x="6211" y="629"/>
                  </a:cubicBezTo>
                  <a:close/>
                  <a:moveTo>
                    <a:pt x="6211" y="1"/>
                  </a:moveTo>
                  <a:cubicBezTo>
                    <a:pt x="4548" y="1"/>
                    <a:pt x="2995" y="888"/>
                    <a:pt x="1849" y="2293"/>
                  </a:cubicBezTo>
                  <a:cubicBezTo>
                    <a:pt x="740" y="3661"/>
                    <a:pt x="0" y="5583"/>
                    <a:pt x="0" y="7728"/>
                  </a:cubicBezTo>
                  <a:cubicBezTo>
                    <a:pt x="0" y="8467"/>
                    <a:pt x="111" y="9243"/>
                    <a:pt x="296" y="10057"/>
                  </a:cubicBezTo>
                  <a:cubicBezTo>
                    <a:pt x="666" y="11573"/>
                    <a:pt x="1294" y="13532"/>
                    <a:pt x="2256" y="15233"/>
                  </a:cubicBezTo>
                  <a:cubicBezTo>
                    <a:pt x="3254" y="16933"/>
                    <a:pt x="4585" y="18412"/>
                    <a:pt x="6433" y="18893"/>
                  </a:cubicBezTo>
                  <a:cubicBezTo>
                    <a:pt x="6618" y="18930"/>
                    <a:pt x="6803" y="18967"/>
                    <a:pt x="7025" y="18967"/>
                  </a:cubicBezTo>
                  <a:cubicBezTo>
                    <a:pt x="7663" y="18967"/>
                    <a:pt x="8301" y="18716"/>
                    <a:pt x="8903" y="18377"/>
                  </a:cubicBezTo>
                  <a:lnTo>
                    <a:pt x="8903" y="18377"/>
                  </a:lnTo>
                  <a:cubicBezTo>
                    <a:pt x="8930" y="18537"/>
                    <a:pt x="8957" y="18760"/>
                    <a:pt x="8984" y="19004"/>
                  </a:cubicBezTo>
                  <a:cubicBezTo>
                    <a:pt x="9058" y="19521"/>
                    <a:pt x="9132" y="20150"/>
                    <a:pt x="9391" y="20667"/>
                  </a:cubicBezTo>
                  <a:cubicBezTo>
                    <a:pt x="9502" y="20926"/>
                    <a:pt x="9687" y="21148"/>
                    <a:pt x="9945" y="21333"/>
                  </a:cubicBezTo>
                  <a:cubicBezTo>
                    <a:pt x="10167" y="21518"/>
                    <a:pt x="10500" y="21629"/>
                    <a:pt x="10870" y="21629"/>
                  </a:cubicBezTo>
                  <a:cubicBezTo>
                    <a:pt x="10944" y="21629"/>
                    <a:pt x="11018" y="21629"/>
                    <a:pt x="11091" y="21592"/>
                  </a:cubicBezTo>
                  <a:cubicBezTo>
                    <a:pt x="11683" y="21555"/>
                    <a:pt x="12164" y="21259"/>
                    <a:pt x="12570" y="20852"/>
                  </a:cubicBezTo>
                  <a:cubicBezTo>
                    <a:pt x="13199" y="20261"/>
                    <a:pt x="13679" y="19410"/>
                    <a:pt x="14012" y="18560"/>
                  </a:cubicBezTo>
                  <a:cubicBezTo>
                    <a:pt x="14345" y="17710"/>
                    <a:pt x="14530" y="16859"/>
                    <a:pt x="14530" y="16268"/>
                  </a:cubicBezTo>
                  <a:cubicBezTo>
                    <a:pt x="14530" y="15417"/>
                    <a:pt x="14123" y="14789"/>
                    <a:pt x="13716" y="14345"/>
                  </a:cubicBezTo>
                  <a:cubicBezTo>
                    <a:pt x="13455" y="14084"/>
                    <a:pt x="13194" y="13899"/>
                    <a:pt x="13040" y="13790"/>
                  </a:cubicBezTo>
                  <a:lnTo>
                    <a:pt x="13040" y="13790"/>
                  </a:lnTo>
                  <a:lnTo>
                    <a:pt x="12666" y="8578"/>
                  </a:lnTo>
                  <a:lnTo>
                    <a:pt x="12666" y="8578"/>
                  </a:lnTo>
                  <a:cubicBezTo>
                    <a:pt x="13265" y="8469"/>
                    <a:pt x="14621" y="8046"/>
                    <a:pt x="15935" y="6397"/>
                  </a:cubicBezTo>
                  <a:cubicBezTo>
                    <a:pt x="16156" y="6101"/>
                    <a:pt x="16267" y="5805"/>
                    <a:pt x="16267" y="5472"/>
                  </a:cubicBezTo>
                  <a:cubicBezTo>
                    <a:pt x="16267" y="5140"/>
                    <a:pt x="16156" y="4807"/>
                    <a:pt x="15972" y="4511"/>
                  </a:cubicBezTo>
                  <a:cubicBezTo>
                    <a:pt x="15639" y="3957"/>
                    <a:pt x="15084" y="3439"/>
                    <a:pt x="14419" y="2921"/>
                  </a:cubicBezTo>
                  <a:cubicBezTo>
                    <a:pt x="12348" y="1443"/>
                    <a:pt x="9021" y="149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4722;p64">
              <a:extLst>
                <a:ext uri="{FF2B5EF4-FFF2-40B4-BE49-F238E27FC236}">
                  <a16:creationId xmlns:a16="http://schemas.microsoft.com/office/drawing/2014/main" id="{246A233A-8BB3-4439-63FB-27B0330E30AA}"/>
                </a:ext>
              </a:extLst>
            </p:cNvPr>
            <p:cNvSpPr/>
            <p:nvPr/>
          </p:nvSpPr>
          <p:spPr>
            <a:xfrm>
              <a:off x="3633000" y="2838275"/>
              <a:ext cx="438125" cy="93175"/>
            </a:xfrm>
            <a:custGeom>
              <a:avLst/>
              <a:gdLst/>
              <a:ahLst/>
              <a:cxnLst/>
              <a:rect l="l" t="t" r="r" b="b"/>
              <a:pathLst>
                <a:path w="17525" h="3727" extrusionOk="0">
                  <a:moveTo>
                    <a:pt x="6167" y="0"/>
                  </a:moveTo>
                  <a:cubicBezTo>
                    <a:pt x="5883" y="0"/>
                    <a:pt x="5625" y="10"/>
                    <a:pt x="5398" y="30"/>
                  </a:cubicBezTo>
                  <a:cubicBezTo>
                    <a:pt x="2884" y="251"/>
                    <a:pt x="1738" y="1619"/>
                    <a:pt x="1738" y="1619"/>
                  </a:cubicBezTo>
                  <a:lnTo>
                    <a:pt x="0" y="3061"/>
                  </a:lnTo>
                  <a:lnTo>
                    <a:pt x="17524" y="3727"/>
                  </a:lnTo>
                  <a:cubicBezTo>
                    <a:pt x="17524" y="3727"/>
                    <a:pt x="17007" y="2728"/>
                    <a:pt x="15676" y="1804"/>
                  </a:cubicBezTo>
                  <a:cubicBezTo>
                    <a:pt x="14431" y="963"/>
                    <a:pt x="9025" y="0"/>
                    <a:pt x="6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4723;p64">
              <a:extLst>
                <a:ext uri="{FF2B5EF4-FFF2-40B4-BE49-F238E27FC236}">
                  <a16:creationId xmlns:a16="http://schemas.microsoft.com/office/drawing/2014/main" id="{F1CB0B4C-26F2-1836-F4B9-0CDBBF0E9F84}"/>
                </a:ext>
              </a:extLst>
            </p:cNvPr>
            <p:cNvSpPr/>
            <p:nvPr/>
          </p:nvSpPr>
          <p:spPr>
            <a:xfrm>
              <a:off x="3624675" y="2830675"/>
              <a:ext cx="454750" cy="108425"/>
            </a:xfrm>
            <a:custGeom>
              <a:avLst/>
              <a:gdLst/>
              <a:ahLst/>
              <a:cxnLst/>
              <a:rect l="l" t="t" r="r" b="b"/>
              <a:pathLst>
                <a:path w="18190" h="4337" extrusionOk="0">
                  <a:moveTo>
                    <a:pt x="6544" y="592"/>
                  </a:moveTo>
                  <a:cubicBezTo>
                    <a:pt x="7949" y="592"/>
                    <a:pt x="9982" y="851"/>
                    <a:pt x="11831" y="1184"/>
                  </a:cubicBezTo>
                  <a:cubicBezTo>
                    <a:pt x="12755" y="1369"/>
                    <a:pt x="13606" y="1554"/>
                    <a:pt x="14345" y="1775"/>
                  </a:cubicBezTo>
                  <a:cubicBezTo>
                    <a:pt x="15047" y="1960"/>
                    <a:pt x="15602" y="2182"/>
                    <a:pt x="15824" y="2367"/>
                  </a:cubicBezTo>
                  <a:cubicBezTo>
                    <a:pt x="16489" y="2811"/>
                    <a:pt x="16933" y="3254"/>
                    <a:pt x="17192" y="3624"/>
                  </a:cubicBezTo>
                  <a:cubicBezTo>
                    <a:pt x="17221" y="3653"/>
                    <a:pt x="17249" y="3683"/>
                    <a:pt x="17275" y="3712"/>
                  </a:cubicBezTo>
                  <a:lnTo>
                    <a:pt x="17275" y="3712"/>
                  </a:lnTo>
                  <a:lnTo>
                    <a:pt x="1146" y="3106"/>
                  </a:lnTo>
                  <a:lnTo>
                    <a:pt x="2293" y="2182"/>
                  </a:lnTo>
                  <a:lnTo>
                    <a:pt x="2330" y="2145"/>
                  </a:lnTo>
                  <a:cubicBezTo>
                    <a:pt x="2367" y="2108"/>
                    <a:pt x="3439" y="851"/>
                    <a:pt x="5768" y="629"/>
                  </a:cubicBezTo>
                  <a:cubicBezTo>
                    <a:pt x="5990" y="629"/>
                    <a:pt x="6248" y="592"/>
                    <a:pt x="6544" y="592"/>
                  </a:cubicBezTo>
                  <a:close/>
                  <a:moveTo>
                    <a:pt x="6544" y="1"/>
                  </a:moveTo>
                  <a:cubicBezTo>
                    <a:pt x="6211" y="1"/>
                    <a:pt x="5953" y="1"/>
                    <a:pt x="5694" y="38"/>
                  </a:cubicBezTo>
                  <a:cubicBezTo>
                    <a:pt x="3241" y="245"/>
                    <a:pt x="2047" y="1517"/>
                    <a:pt x="1871" y="1714"/>
                  </a:cubicBezTo>
                  <a:lnTo>
                    <a:pt x="1871" y="1714"/>
                  </a:lnTo>
                  <a:lnTo>
                    <a:pt x="148" y="3143"/>
                  </a:lnTo>
                  <a:cubicBezTo>
                    <a:pt x="37" y="3217"/>
                    <a:pt x="0" y="3365"/>
                    <a:pt x="37" y="3476"/>
                  </a:cubicBezTo>
                  <a:cubicBezTo>
                    <a:pt x="74" y="3587"/>
                    <a:pt x="185" y="3661"/>
                    <a:pt x="296" y="3661"/>
                  </a:cubicBezTo>
                  <a:lnTo>
                    <a:pt x="17857" y="4326"/>
                  </a:lnTo>
                  <a:cubicBezTo>
                    <a:pt x="17878" y="4333"/>
                    <a:pt x="17898" y="4336"/>
                    <a:pt x="17918" y="4336"/>
                  </a:cubicBezTo>
                  <a:cubicBezTo>
                    <a:pt x="18006" y="4336"/>
                    <a:pt x="18086" y="4276"/>
                    <a:pt x="18116" y="4216"/>
                  </a:cubicBezTo>
                  <a:cubicBezTo>
                    <a:pt x="18190" y="4105"/>
                    <a:pt x="18190" y="3994"/>
                    <a:pt x="18153" y="3883"/>
                  </a:cubicBezTo>
                  <a:cubicBezTo>
                    <a:pt x="18116" y="3883"/>
                    <a:pt x="17598" y="2811"/>
                    <a:pt x="16194" y="1849"/>
                  </a:cubicBezTo>
                  <a:cubicBezTo>
                    <a:pt x="15824" y="1591"/>
                    <a:pt x="15232" y="1406"/>
                    <a:pt x="14493" y="1184"/>
                  </a:cubicBezTo>
                  <a:cubicBezTo>
                    <a:pt x="12312" y="555"/>
                    <a:pt x="8725" y="1"/>
                    <a:pt x="6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4724;p64">
              <a:extLst>
                <a:ext uri="{FF2B5EF4-FFF2-40B4-BE49-F238E27FC236}">
                  <a16:creationId xmlns:a16="http://schemas.microsoft.com/office/drawing/2014/main" id="{CA920546-01FE-F8DE-811C-EE77D90F1F1C}"/>
                </a:ext>
              </a:extLst>
            </p:cNvPr>
            <p:cNvSpPr/>
            <p:nvPr/>
          </p:nvSpPr>
          <p:spPr>
            <a:xfrm>
              <a:off x="3174550" y="2857500"/>
              <a:ext cx="244950" cy="223675"/>
            </a:xfrm>
            <a:custGeom>
              <a:avLst/>
              <a:gdLst/>
              <a:ahLst/>
              <a:cxnLst/>
              <a:rect l="l" t="t" r="r" b="b"/>
              <a:pathLst>
                <a:path w="9798" h="8947" extrusionOk="0">
                  <a:moveTo>
                    <a:pt x="6545" y="0"/>
                  </a:moveTo>
                  <a:lnTo>
                    <a:pt x="4992" y="148"/>
                  </a:lnTo>
                  <a:lnTo>
                    <a:pt x="4289" y="2403"/>
                  </a:lnTo>
                  <a:lnTo>
                    <a:pt x="1" y="3623"/>
                  </a:lnTo>
                  <a:lnTo>
                    <a:pt x="1221" y="8947"/>
                  </a:lnTo>
                  <a:lnTo>
                    <a:pt x="5103" y="8762"/>
                  </a:lnTo>
                  <a:lnTo>
                    <a:pt x="6729" y="7061"/>
                  </a:lnTo>
                  <a:lnTo>
                    <a:pt x="9798" y="3771"/>
                  </a:lnTo>
                  <a:lnTo>
                    <a:pt x="9132" y="3253"/>
                  </a:lnTo>
                  <a:lnTo>
                    <a:pt x="6027" y="5176"/>
                  </a:lnTo>
                  <a:lnTo>
                    <a:pt x="6360" y="2218"/>
                  </a:lnTo>
                  <a:lnTo>
                    <a:pt x="6877" y="2921"/>
                  </a:lnTo>
                  <a:lnTo>
                    <a:pt x="7580" y="2218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4725;p64">
              <a:extLst>
                <a:ext uri="{FF2B5EF4-FFF2-40B4-BE49-F238E27FC236}">
                  <a16:creationId xmlns:a16="http://schemas.microsoft.com/office/drawing/2014/main" id="{79DF1633-6169-F05E-F6B7-7A2833B8C881}"/>
                </a:ext>
              </a:extLst>
            </p:cNvPr>
            <p:cNvSpPr/>
            <p:nvPr/>
          </p:nvSpPr>
          <p:spPr>
            <a:xfrm>
              <a:off x="3165325" y="2849175"/>
              <a:ext cx="261575" cy="239575"/>
            </a:xfrm>
            <a:custGeom>
              <a:avLst/>
              <a:gdLst/>
              <a:ahLst/>
              <a:cxnLst/>
              <a:rect l="l" t="t" r="r" b="b"/>
              <a:pathLst>
                <a:path w="10463" h="9583" extrusionOk="0">
                  <a:moveTo>
                    <a:pt x="6729" y="666"/>
                  </a:moveTo>
                  <a:lnTo>
                    <a:pt x="7579" y="2514"/>
                  </a:lnTo>
                  <a:lnTo>
                    <a:pt x="7283" y="2773"/>
                  </a:lnTo>
                  <a:lnTo>
                    <a:pt x="6987" y="2366"/>
                  </a:lnTo>
                  <a:cubicBezTo>
                    <a:pt x="6914" y="2292"/>
                    <a:pt x="6803" y="2255"/>
                    <a:pt x="6655" y="2255"/>
                  </a:cubicBezTo>
                  <a:cubicBezTo>
                    <a:pt x="6544" y="2292"/>
                    <a:pt x="6470" y="2403"/>
                    <a:pt x="6433" y="2514"/>
                  </a:cubicBezTo>
                  <a:lnTo>
                    <a:pt x="6100" y="5472"/>
                  </a:lnTo>
                  <a:cubicBezTo>
                    <a:pt x="6063" y="5583"/>
                    <a:pt x="6137" y="5694"/>
                    <a:pt x="6248" y="5768"/>
                  </a:cubicBezTo>
                  <a:cubicBezTo>
                    <a:pt x="6285" y="5805"/>
                    <a:pt x="6340" y="5823"/>
                    <a:pt x="6396" y="5823"/>
                  </a:cubicBezTo>
                  <a:cubicBezTo>
                    <a:pt x="6451" y="5823"/>
                    <a:pt x="6507" y="5805"/>
                    <a:pt x="6544" y="5768"/>
                  </a:cubicBezTo>
                  <a:lnTo>
                    <a:pt x="9501" y="3993"/>
                  </a:lnTo>
                  <a:lnTo>
                    <a:pt x="9686" y="4141"/>
                  </a:lnTo>
                  <a:lnTo>
                    <a:pt x="6877" y="7210"/>
                  </a:lnTo>
                  <a:lnTo>
                    <a:pt x="5324" y="8799"/>
                  </a:lnTo>
                  <a:lnTo>
                    <a:pt x="1831" y="8972"/>
                  </a:lnTo>
                  <a:lnTo>
                    <a:pt x="1831" y="8972"/>
                  </a:lnTo>
                  <a:lnTo>
                    <a:pt x="702" y="4178"/>
                  </a:lnTo>
                  <a:lnTo>
                    <a:pt x="4769" y="3032"/>
                  </a:lnTo>
                  <a:cubicBezTo>
                    <a:pt x="4843" y="2995"/>
                    <a:pt x="4954" y="2921"/>
                    <a:pt x="4954" y="2847"/>
                  </a:cubicBezTo>
                  <a:lnTo>
                    <a:pt x="5583" y="777"/>
                  </a:lnTo>
                  <a:lnTo>
                    <a:pt x="6729" y="666"/>
                  </a:lnTo>
                  <a:close/>
                  <a:moveTo>
                    <a:pt x="6877" y="0"/>
                  </a:moveTo>
                  <a:lnTo>
                    <a:pt x="5324" y="185"/>
                  </a:lnTo>
                  <a:cubicBezTo>
                    <a:pt x="5213" y="185"/>
                    <a:pt x="5102" y="296"/>
                    <a:pt x="5065" y="407"/>
                  </a:cubicBezTo>
                  <a:lnTo>
                    <a:pt x="4436" y="2477"/>
                  </a:lnTo>
                  <a:lnTo>
                    <a:pt x="259" y="3660"/>
                  </a:lnTo>
                  <a:cubicBezTo>
                    <a:pt x="111" y="3697"/>
                    <a:pt x="0" y="3845"/>
                    <a:pt x="37" y="4030"/>
                  </a:cubicBezTo>
                  <a:lnTo>
                    <a:pt x="1294" y="9354"/>
                  </a:lnTo>
                  <a:cubicBezTo>
                    <a:pt x="1326" y="9482"/>
                    <a:pt x="1442" y="9583"/>
                    <a:pt x="1569" y="9583"/>
                  </a:cubicBezTo>
                  <a:cubicBezTo>
                    <a:pt x="1588" y="9583"/>
                    <a:pt x="1607" y="9581"/>
                    <a:pt x="1627" y="9576"/>
                  </a:cubicBezTo>
                  <a:lnTo>
                    <a:pt x="5472" y="9391"/>
                  </a:lnTo>
                  <a:cubicBezTo>
                    <a:pt x="5546" y="9391"/>
                    <a:pt x="5620" y="9354"/>
                    <a:pt x="5693" y="9317"/>
                  </a:cubicBezTo>
                  <a:lnTo>
                    <a:pt x="7320" y="7616"/>
                  </a:lnTo>
                  <a:lnTo>
                    <a:pt x="10389" y="4289"/>
                  </a:lnTo>
                  <a:cubicBezTo>
                    <a:pt x="10426" y="4252"/>
                    <a:pt x="10463" y="4141"/>
                    <a:pt x="10463" y="4067"/>
                  </a:cubicBezTo>
                  <a:cubicBezTo>
                    <a:pt x="10463" y="3993"/>
                    <a:pt x="10426" y="3919"/>
                    <a:pt x="10352" y="3845"/>
                  </a:cubicBezTo>
                  <a:lnTo>
                    <a:pt x="9686" y="3365"/>
                  </a:lnTo>
                  <a:cubicBezTo>
                    <a:pt x="9643" y="3321"/>
                    <a:pt x="9574" y="3303"/>
                    <a:pt x="9503" y="3303"/>
                  </a:cubicBezTo>
                  <a:cubicBezTo>
                    <a:pt x="9452" y="3303"/>
                    <a:pt x="9400" y="3312"/>
                    <a:pt x="9354" y="3328"/>
                  </a:cubicBezTo>
                  <a:lnTo>
                    <a:pt x="6766" y="4917"/>
                  </a:lnTo>
                  <a:lnTo>
                    <a:pt x="6950" y="3365"/>
                  </a:lnTo>
                  <a:lnTo>
                    <a:pt x="7024" y="3439"/>
                  </a:lnTo>
                  <a:cubicBezTo>
                    <a:pt x="7061" y="3512"/>
                    <a:pt x="7135" y="3549"/>
                    <a:pt x="7246" y="3549"/>
                  </a:cubicBezTo>
                  <a:cubicBezTo>
                    <a:pt x="7266" y="3559"/>
                    <a:pt x="7289" y="3564"/>
                    <a:pt x="7312" y="3564"/>
                  </a:cubicBezTo>
                  <a:cubicBezTo>
                    <a:pt x="7374" y="3564"/>
                    <a:pt x="7441" y="3530"/>
                    <a:pt x="7468" y="3476"/>
                  </a:cubicBezTo>
                  <a:lnTo>
                    <a:pt x="8171" y="2773"/>
                  </a:lnTo>
                  <a:cubicBezTo>
                    <a:pt x="8281" y="2699"/>
                    <a:pt x="8281" y="2551"/>
                    <a:pt x="8244" y="2440"/>
                  </a:cubicBezTo>
                  <a:lnTo>
                    <a:pt x="7209" y="185"/>
                  </a:lnTo>
                  <a:cubicBezTo>
                    <a:pt x="7135" y="74"/>
                    <a:pt x="7024" y="0"/>
                    <a:pt x="6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4726;p64">
              <a:extLst>
                <a:ext uri="{FF2B5EF4-FFF2-40B4-BE49-F238E27FC236}">
                  <a16:creationId xmlns:a16="http://schemas.microsoft.com/office/drawing/2014/main" id="{5E84EB6D-135D-5E8A-A8C9-B4C7085D5554}"/>
                </a:ext>
              </a:extLst>
            </p:cNvPr>
            <p:cNvSpPr/>
            <p:nvPr/>
          </p:nvSpPr>
          <p:spPr>
            <a:xfrm>
              <a:off x="3119100" y="3076550"/>
              <a:ext cx="183025" cy="423600"/>
            </a:xfrm>
            <a:custGeom>
              <a:avLst/>
              <a:gdLst/>
              <a:ahLst/>
              <a:cxnLst/>
              <a:rect l="l" t="t" r="r" b="b"/>
              <a:pathLst>
                <a:path w="7321" h="16944" extrusionOk="0">
                  <a:moveTo>
                    <a:pt x="7321" y="0"/>
                  </a:moveTo>
                  <a:lnTo>
                    <a:pt x="3439" y="185"/>
                  </a:lnTo>
                  <a:lnTo>
                    <a:pt x="148" y="13975"/>
                  </a:lnTo>
                  <a:lnTo>
                    <a:pt x="0" y="14345"/>
                  </a:lnTo>
                  <a:cubicBezTo>
                    <a:pt x="1103" y="16435"/>
                    <a:pt x="2918" y="16943"/>
                    <a:pt x="4422" y="16943"/>
                  </a:cubicBezTo>
                  <a:cubicBezTo>
                    <a:pt x="5844" y="16943"/>
                    <a:pt x="6988" y="16489"/>
                    <a:pt x="6988" y="16489"/>
                  </a:cubicBezTo>
                  <a:lnTo>
                    <a:pt x="73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4727;p64">
              <a:extLst>
                <a:ext uri="{FF2B5EF4-FFF2-40B4-BE49-F238E27FC236}">
                  <a16:creationId xmlns:a16="http://schemas.microsoft.com/office/drawing/2014/main" id="{4D8BA6DA-927D-C319-CA56-A0B6AABCF9B1}"/>
                </a:ext>
              </a:extLst>
            </p:cNvPr>
            <p:cNvSpPr/>
            <p:nvPr/>
          </p:nvSpPr>
          <p:spPr>
            <a:xfrm>
              <a:off x="3110775" y="3068775"/>
              <a:ext cx="198750" cy="439425"/>
            </a:xfrm>
            <a:custGeom>
              <a:avLst/>
              <a:gdLst/>
              <a:ahLst/>
              <a:cxnLst/>
              <a:rect l="l" t="t" r="r" b="b"/>
              <a:pathLst>
                <a:path w="7950" h="17577" extrusionOk="0">
                  <a:moveTo>
                    <a:pt x="7321" y="644"/>
                  </a:moveTo>
                  <a:lnTo>
                    <a:pt x="6993" y="16588"/>
                  </a:lnTo>
                  <a:lnTo>
                    <a:pt x="6993" y="16588"/>
                  </a:lnTo>
                  <a:cubicBezTo>
                    <a:pt x="6621" y="16705"/>
                    <a:pt x="5745" y="16948"/>
                    <a:pt x="4733" y="16948"/>
                  </a:cubicBezTo>
                  <a:cubicBezTo>
                    <a:pt x="3994" y="16948"/>
                    <a:pt x="3217" y="16837"/>
                    <a:pt x="2515" y="16467"/>
                  </a:cubicBezTo>
                  <a:cubicBezTo>
                    <a:pt x="1841" y="16113"/>
                    <a:pt x="1168" y="15555"/>
                    <a:pt x="658" y="14663"/>
                  </a:cubicBezTo>
                  <a:lnTo>
                    <a:pt x="658" y="14663"/>
                  </a:lnTo>
                  <a:lnTo>
                    <a:pt x="740" y="14360"/>
                  </a:lnTo>
                  <a:lnTo>
                    <a:pt x="777" y="14360"/>
                  </a:lnTo>
                  <a:lnTo>
                    <a:pt x="4031" y="792"/>
                  </a:lnTo>
                  <a:lnTo>
                    <a:pt x="7321" y="644"/>
                  </a:lnTo>
                  <a:close/>
                  <a:moveTo>
                    <a:pt x="7699" y="1"/>
                  </a:moveTo>
                  <a:cubicBezTo>
                    <a:pt x="7673" y="1"/>
                    <a:pt x="7646" y="5"/>
                    <a:pt x="7617" y="15"/>
                  </a:cubicBezTo>
                  <a:lnTo>
                    <a:pt x="3772" y="200"/>
                  </a:lnTo>
                  <a:cubicBezTo>
                    <a:pt x="3624" y="200"/>
                    <a:pt x="3513" y="311"/>
                    <a:pt x="3476" y="422"/>
                  </a:cubicBezTo>
                  <a:lnTo>
                    <a:pt x="149" y="14175"/>
                  </a:lnTo>
                  <a:lnTo>
                    <a:pt x="38" y="14582"/>
                  </a:lnTo>
                  <a:cubicBezTo>
                    <a:pt x="1" y="14656"/>
                    <a:pt x="38" y="14730"/>
                    <a:pt x="75" y="14804"/>
                  </a:cubicBezTo>
                  <a:cubicBezTo>
                    <a:pt x="629" y="15913"/>
                    <a:pt x="1406" y="16615"/>
                    <a:pt x="2256" y="17022"/>
                  </a:cubicBezTo>
                  <a:cubicBezTo>
                    <a:pt x="3069" y="17429"/>
                    <a:pt x="3957" y="17576"/>
                    <a:pt x="4733" y="17576"/>
                  </a:cubicBezTo>
                  <a:cubicBezTo>
                    <a:pt x="6212" y="17576"/>
                    <a:pt x="7395" y="17096"/>
                    <a:pt x="7432" y="17096"/>
                  </a:cubicBezTo>
                  <a:cubicBezTo>
                    <a:pt x="7543" y="17022"/>
                    <a:pt x="7617" y="16948"/>
                    <a:pt x="7617" y="16800"/>
                  </a:cubicBezTo>
                  <a:lnTo>
                    <a:pt x="7949" y="311"/>
                  </a:lnTo>
                  <a:cubicBezTo>
                    <a:pt x="7949" y="237"/>
                    <a:pt x="7912" y="126"/>
                    <a:pt x="7875" y="89"/>
                  </a:cubicBezTo>
                  <a:cubicBezTo>
                    <a:pt x="7821" y="35"/>
                    <a:pt x="7767" y="1"/>
                    <a:pt x="7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4728;p64">
              <a:extLst>
                <a:ext uri="{FF2B5EF4-FFF2-40B4-BE49-F238E27FC236}">
                  <a16:creationId xmlns:a16="http://schemas.microsoft.com/office/drawing/2014/main" id="{406FB26F-1C46-F67B-E45A-32B165FF1D74}"/>
                </a:ext>
              </a:extLst>
            </p:cNvPr>
            <p:cNvSpPr/>
            <p:nvPr/>
          </p:nvSpPr>
          <p:spPr>
            <a:xfrm>
              <a:off x="3104300" y="2951775"/>
              <a:ext cx="378050" cy="561575"/>
            </a:xfrm>
            <a:custGeom>
              <a:avLst/>
              <a:gdLst/>
              <a:ahLst/>
              <a:cxnLst/>
              <a:rect l="l" t="t" r="r" b="b"/>
              <a:pathLst>
                <a:path w="15122" h="22463" extrusionOk="0">
                  <a:moveTo>
                    <a:pt x="12608" y="0"/>
                  </a:moveTo>
                  <a:lnTo>
                    <a:pt x="777" y="18559"/>
                  </a:lnTo>
                  <a:cubicBezTo>
                    <a:pt x="777" y="18559"/>
                    <a:pt x="1" y="20888"/>
                    <a:pt x="2922" y="22072"/>
                  </a:cubicBezTo>
                  <a:cubicBezTo>
                    <a:pt x="3637" y="22356"/>
                    <a:pt x="4284" y="22463"/>
                    <a:pt x="4852" y="22463"/>
                  </a:cubicBezTo>
                  <a:cubicBezTo>
                    <a:pt x="6576" y="22463"/>
                    <a:pt x="7580" y="21480"/>
                    <a:pt x="7580" y="21480"/>
                  </a:cubicBezTo>
                  <a:lnTo>
                    <a:pt x="15122" y="14714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4729;p64">
              <a:extLst>
                <a:ext uri="{FF2B5EF4-FFF2-40B4-BE49-F238E27FC236}">
                  <a16:creationId xmlns:a16="http://schemas.microsoft.com/office/drawing/2014/main" id="{DCCB7FBE-C4D7-4E55-35A5-DF4253D0D479}"/>
                </a:ext>
              </a:extLst>
            </p:cNvPr>
            <p:cNvSpPr/>
            <p:nvPr/>
          </p:nvSpPr>
          <p:spPr>
            <a:xfrm>
              <a:off x="3113550" y="2944025"/>
              <a:ext cx="376200" cy="577100"/>
            </a:xfrm>
            <a:custGeom>
              <a:avLst/>
              <a:gdLst/>
              <a:ahLst/>
              <a:cxnLst/>
              <a:rect l="l" t="t" r="r" b="b"/>
              <a:pathLst>
                <a:path w="15048" h="23084" extrusionOk="0">
                  <a:moveTo>
                    <a:pt x="12046" y="1166"/>
                  </a:moveTo>
                  <a:lnTo>
                    <a:pt x="14419" y="14913"/>
                  </a:lnTo>
                  <a:lnTo>
                    <a:pt x="6988" y="21568"/>
                  </a:lnTo>
                  <a:cubicBezTo>
                    <a:pt x="6951" y="21605"/>
                    <a:pt x="6027" y="22455"/>
                    <a:pt x="4511" y="22455"/>
                  </a:cubicBezTo>
                  <a:cubicBezTo>
                    <a:pt x="3957" y="22455"/>
                    <a:pt x="3365" y="22345"/>
                    <a:pt x="2663" y="22086"/>
                  </a:cubicBezTo>
                  <a:cubicBezTo>
                    <a:pt x="1775" y="21716"/>
                    <a:pt x="1258" y="21272"/>
                    <a:pt x="999" y="20829"/>
                  </a:cubicBezTo>
                  <a:cubicBezTo>
                    <a:pt x="703" y="20385"/>
                    <a:pt x="629" y="19941"/>
                    <a:pt x="629" y="19572"/>
                  </a:cubicBezTo>
                  <a:cubicBezTo>
                    <a:pt x="629" y="19387"/>
                    <a:pt x="666" y="19239"/>
                    <a:pt x="666" y="19128"/>
                  </a:cubicBezTo>
                  <a:lnTo>
                    <a:pt x="703" y="19017"/>
                  </a:lnTo>
                  <a:lnTo>
                    <a:pt x="703" y="18996"/>
                  </a:lnTo>
                  <a:lnTo>
                    <a:pt x="703" y="18996"/>
                  </a:lnTo>
                  <a:lnTo>
                    <a:pt x="12046" y="1166"/>
                  </a:lnTo>
                  <a:close/>
                  <a:moveTo>
                    <a:pt x="12187" y="0"/>
                  </a:moveTo>
                  <a:cubicBezTo>
                    <a:pt x="12097" y="0"/>
                    <a:pt x="12007" y="42"/>
                    <a:pt x="11979" y="125"/>
                  </a:cubicBezTo>
                  <a:lnTo>
                    <a:pt x="149" y="18721"/>
                  </a:lnTo>
                  <a:lnTo>
                    <a:pt x="112" y="18795"/>
                  </a:lnTo>
                  <a:cubicBezTo>
                    <a:pt x="112" y="18795"/>
                    <a:pt x="1" y="19128"/>
                    <a:pt x="1" y="19572"/>
                  </a:cubicBezTo>
                  <a:cubicBezTo>
                    <a:pt x="1" y="20015"/>
                    <a:pt x="112" y="20570"/>
                    <a:pt x="481" y="21162"/>
                  </a:cubicBezTo>
                  <a:cubicBezTo>
                    <a:pt x="814" y="21716"/>
                    <a:pt x="1443" y="22271"/>
                    <a:pt x="2441" y="22640"/>
                  </a:cubicBezTo>
                  <a:cubicBezTo>
                    <a:pt x="3180" y="22973"/>
                    <a:pt x="3883" y="23084"/>
                    <a:pt x="4511" y="23084"/>
                  </a:cubicBezTo>
                  <a:cubicBezTo>
                    <a:pt x="6323" y="23084"/>
                    <a:pt x="7395" y="22049"/>
                    <a:pt x="7395" y="22012"/>
                  </a:cubicBezTo>
                  <a:lnTo>
                    <a:pt x="14937" y="15246"/>
                  </a:lnTo>
                  <a:cubicBezTo>
                    <a:pt x="15011" y="15172"/>
                    <a:pt x="15048" y="15061"/>
                    <a:pt x="15048" y="14950"/>
                  </a:cubicBezTo>
                  <a:lnTo>
                    <a:pt x="12534" y="236"/>
                  </a:lnTo>
                  <a:cubicBezTo>
                    <a:pt x="12497" y="125"/>
                    <a:pt x="12423" y="14"/>
                    <a:pt x="12275" y="14"/>
                  </a:cubicBezTo>
                  <a:cubicBezTo>
                    <a:pt x="12247" y="5"/>
                    <a:pt x="12217" y="0"/>
                    <a:pt x="12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4730;p64">
              <a:extLst>
                <a:ext uri="{FF2B5EF4-FFF2-40B4-BE49-F238E27FC236}">
                  <a16:creationId xmlns:a16="http://schemas.microsoft.com/office/drawing/2014/main" id="{D6DC7702-5003-6AAB-C6D7-F107D64CC596}"/>
                </a:ext>
              </a:extLst>
            </p:cNvPr>
            <p:cNvSpPr/>
            <p:nvPr/>
          </p:nvSpPr>
          <p:spPr>
            <a:xfrm>
              <a:off x="4058150" y="2922175"/>
              <a:ext cx="1011175" cy="521400"/>
            </a:xfrm>
            <a:custGeom>
              <a:avLst/>
              <a:gdLst/>
              <a:ahLst/>
              <a:cxnLst/>
              <a:rect l="l" t="t" r="r" b="b"/>
              <a:pathLst>
                <a:path w="40447" h="20856" extrusionOk="0">
                  <a:moveTo>
                    <a:pt x="7173" y="1"/>
                  </a:moveTo>
                  <a:lnTo>
                    <a:pt x="1" y="10649"/>
                  </a:lnTo>
                  <a:lnTo>
                    <a:pt x="15861" y="20113"/>
                  </a:lnTo>
                  <a:cubicBezTo>
                    <a:pt x="16705" y="20604"/>
                    <a:pt x="17644" y="20855"/>
                    <a:pt x="18582" y="20855"/>
                  </a:cubicBezTo>
                  <a:cubicBezTo>
                    <a:pt x="19410" y="20855"/>
                    <a:pt x="20237" y="20660"/>
                    <a:pt x="21000" y="20261"/>
                  </a:cubicBezTo>
                  <a:lnTo>
                    <a:pt x="40446" y="10353"/>
                  </a:lnTo>
                  <a:lnTo>
                    <a:pt x="38968" y="7617"/>
                  </a:lnTo>
                  <a:lnTo>
                    <a:pt x="21591" y="13680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4731;p64">
              <a:extLst>
                <a:ext uri="{FF2B5EF4-FFF2-40B4-BE49-F238E27FC236}">
                  <a16:creationId xmlns:a16="http://schemas.microsoft.com/office/drawing/2014/main" id="{7F5B64E9-F735-54EC-4794-B6290FA509F1}"/>
                </a:ext>
              </a:extLst>
            </p:cNvPr>
            <p:cNvSpPr/>
            <p:nvPr/>
          </p:nvSpPr>
          <p:spPr>
            <a:xfrm>
              <a:off x="4049825" y="2914800"/>
              <a:ext cx="1026900" cy="537025"/>
            </a:xfrm>
            <a:custGeom>
              <a:avLst/>
              <a:gdLst/>
              <a:ahLst/>
              <a:cxnLst/>
              <a:rect l="l" t="t" r="r" b="b"/>
              <a:pathLst>
                <a:path w="41076" h="21481" extrusionOk="0">
                  <a:moveTo>
                    <a:pt x="7540" y="760"/>
                  </a:moveTo>
                  <a:lnTo>
                    <a:pt x="21740" y="14197"/>
                  </a:lnTo>
                  <a:cubicBezTo>
                    <a:pt x="21794" y="14251"/>
                    <a:pt x="21868" y="14285"/>
                    <a:pt x="21947" y="14285"/>
                  </a:cubicBezTo>
                  <a:cubicBezTo>
                    <a:pt x="21976" y="14285"/>
                    <a:pt x="22006" y="14281"/>
                    <a:pt x="22035" y="14271"/>
                  </a:cubicBezTo>
                  <a:lnTo>
                    <a:pt x="39153" y="8282"/>
                  </a:lnTo>
                  <a:lnTo>
                    <a:pt x="40336" y="10500"/>
                  </a:lnTo>
                  <a:lnTo>
                    <a:pt x="21222" y="20297"/>
                  </a:lnTo>
                  <a:cubicBezTo>
                    <a:pt x="20483" y="20667"/>
                    <a:pt x="19706" y="20852"/>
                    <a:pt x="18930" y="20852"/>
                  </a:cubicBezTo>
                  <a:cubicBezTo>
                    <a:pt x="18043" y="20852"/>
                    <a:pt x="17155" y="20593"/>
                    <a:pt x="16342" y="20149"/>
                  </a:cubicBezTo>
                  <a:lnTo>
                    <a:pt x="740" y="10833"/>
                  </a:lnTo>
                  <a:lnTo>
                    <a:pt x="7540" y="760"/>
                  </a:lnTo>
                  <a:close/>
                  <a:moveTo>
                    <a:pt x="7469" y="0"/>
                  </a:moveTo>
                  <a:cubicBezTo>
                    <a:pt x="7358" y="0"/>
                    <a:pt x="7284" y="74"/>
                    <a:pt x="7247" y="148"/>
                  </a:cubicBezTo>
                  <a:lnTo>
                    <a:pt x="75" y="10759"/>
                  </a:lnTo>
                  <a:cubicBezTo>
                    <a:pt x="1" y="10833"/>
                    <a:pt x="1" y="10944"/>
                    <a:pt x="38" y="11017"/>
                  </a:cubicBezTo>
                  <a:cubicBezTo>
                    <a:pt x="38" y="11091"/>
                    <a:pt x="75" y="11165"/>
                    <a:pt x="149" y="11202"/>
                  </a:cubicBezTo>
                  <a:lnTo>
                    <a:pt x="16046" y="20667"/>
                  </a:lnTo>
                  <a:cubicBezTo>
                    <a:pt x="16933" y="21184"/>
                    <a:pt x="17932" y="21480"/>
                    <a:pt x="18930" y="21480"/>
                  </a:cubicBezTo>
                  <a:cubicBezTo>
                    <a:pt x="19817" y="21480"/>
                    <a:pt x="20667" y="21258"/>
                    <a:pt x="21481" y="20852"/>
                  </a:cubicBezTo>
                  <a:lnTo>
                    <a:pt x="40927" y="10907"/>
                  </a:lnTo>
                  <a:cubicBezTo>
                    <a:pt x="40964" y="10870"/>
                    <a:pt x="41038" y="10833"/>
                    <a:pt x="41075" y="10722"/>
                  </a:cubicBezTo>
                  <a:cubicBezTo>
                    <a:pt x="41075" y="10648"/>
                    <a:pt x="41075" y="10574"/>
                    <a:pt x="41038" y="10500"/>
                  </a:cubicBezTo>
                  <a:lnTo>
                    <a:pt x="39559" y="7764"/>
                  </a:lnTo>
                  <a:cubicBezTo>
                    <a:pt x="39531" y="7651"/>
                    <a:pt x="39417" y="7603"/>
                    <a:pt x="39298" y="7603"/>
                  </a:cubicBezTo>
                  <a:cubicBezTo>
                    <a:pt x="39262" y="7603"/>
                    <a:pt x="39225" y="7607"/>
                    <a:pt x="39190" y="7616"/>
                  </a:cubicBezTo>
                  <a:lnTo>
                    <a:pt x="21998" y="13605"/>
                  </a:lnTo>
                  <a:lnTo>
                    <a:pt x="7691" y="74"/>
                  </a:lnTo>
                  <a:cubicBezTo>
                    <a:pt x="7617" y="37"/>
                    <a:pt x="7543" y="0"/>
                    <a:pt x="7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4732;p64">
              <a:extLst>
                <a:ext uri="{FF2B5EF4-FFF2-40B4-BE49-F238E27FC236}">
                  <a16:creationId xmlns:a16="http://schemas.microsoft.com/office/drawing/2014/main" id="{C6981D3B-FD30-27C7-6732-1E0B51191AF2}"/>
                </a:ext>
              </a:extLst>
            </p:cNvPr>
            <p:cNvSpPr/>
            <p:nvPr/>
          </p:nvSpPr>
          <p:spPr>
            <a:xfrm>
              <a:off x="5032325" y="2936500"/>
              <a:ext cx="282850" cy="248425"/>
            </a:xfrm>
            <a:custGeom>
              <a:avLst/>
              <a:gdLst/>
              <a:ahLst/>
              <a:cxnLst/>
              <a:rect l="l" t="t" r="r" b="b"/>
              <a:pathLst>
                <a:path w="11314" h="9937" extrusionOk="0">
                  <a:moveTo>
                    <a:pt x="3692" y="1"/>
                  </a:moveTo>
                  <a:cubicBezTo>
                    <a:pt x="3456" y="1"/>
                    <a:pt x="3291" y="130"/>
                    <a:pt x="3291" y="130"/>
                  </a:cubicBezTo>
                  <a:lnTo>
                    <a:pt x="1479" y="4197"/>
                  </a:lnTo>
                  <a:lnTo>
                    <a:pt x="1" y="7044"/>
                  </a:lnTo>
                  <a:lnTo>
                    <a:pt x="1479" y="9780"/>
                  </a:lnTo>
                  <a:cubicBezTo>
                    <a:pt x="1479" y="9780"/>
                    <a:pt x="2594" y="9936"/>
                    <a:pt x="3401" y="9936"/>
                  </a:cubicBezTo>
                  <a:cubicBezTo>
                    <a:pt x="3704" y="9936"/>
                    <a:pt x="3963" y="9914"/>
                    <a:pt x="4104" y="9854"/>
                  </a:cubicBezTo>
                  <a:cubicBezTo>
                    <a:pt x="4474" y="9669"/>
                    <a:pt x="5546" y="9077"/>
                    <a:pt x="6175" y="8671"/>
                  </a:cubicBezTo>
                  <a:cubicBezTo>
                    <a:pt x="6470" y="8486"/>
                    <a:pt x="6692" y="8153"/>
                    <a:pt x="6766" y="7783"/>
                  </a:cubicBezTo>
                  <a:lnTo>
                    <a:pt x="7173" y="4863"/>
                  </a:lnTo>
                  <a:cubicBezTo>
                    <a:pt x="7173" y="4863"/>
                    <a:pt x="9391" y="3864"/>
                    <a:pt x="10796" y="3014"/>
                  </a:cubicBezTo>
                  <a:cubicBezTo>
                    <a:pt x="11314" y="2681"/>
                    <a:pt x="10759" y="2090"/>
                    <a:pt x="10537" y="1905"/>
                  </a:cubicBezTo>
                  <a:cubicBezTo>
                    <a:pt x="10467" y="1835"/>
                    <a:pt x="10382" y="1809"/>
                    <a:pt x="10291" y="1809"/>
                  </a:cubicBezTo>
                  <a:cubicBezTo>
                    <a:pt x="10239" y="1809"/>
                    <a:pt x="10185" y="1818"/>
                    <a:pt x="10131" y="1831"/>
                  </a:cubicBezTo>
                  <a:lnTo>
                    <a:pt x="5805" y="3495"/>
                  </a:lnTo>
                  <a:lnTo>
                    <a:pt x="3846" y="3162"/>
                  </a:lnTo>
                  <a:cubicBezTo>
                    <a:pt x="4067" y="2423"/>
                    <a:pt x="4659" y="722"/>
                    <a:pt x="4326" y="352"/>
                  </a:cubicBezTo>
                  <a:cubicBezTo>
                    <a:pt x="4101" y="78"/>
                    <a:pt x="3875" y="1"/>
                    <a:pt x="3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4733;p64">
              <a:extLst>
                <a:ext uri="{FF2B5EF4-FFF2-40B4-BE49-F238E27FC236}">
                  <a16:creationId xmlns:a16="http://schemas.microsoft.com/office/drawing/2014/main" id="{FF7BC180-9BFF-A149-F4FD-6C43600A44F5}"/>
                </a:ext>
              </a:extLst>
            </p:cNvPr>
            <p:cNvSpPr/>
            <p:nvPr/>
          </p:nvSpPr>
          <p:spPr>
            <a:xfrm>
              <a:off x="5024000" y="2928650"/>
              <a:ext cx="291175" cy="263450"/>
            </a:xfrm>
            <a:custGeom>
              <a:avLst/>
              <a:gdLst/>
              <a:ahLst/>
              <a:cxnLst/>
              <a:rect l="l" t="t" r="r" b="b"/>
              <a:pathLst>
                <a:path w="11647" h="10538" extrusionOk="0">
                  <a:moveTo>
                    <a:pt x="4031" y="629"/>
                  </a:moveTo>
                  <a:cubicBezTo>
                    <a:pt x="4142" y="629"/>
                    <a:pt x="4252" y="666"/>
                    <a:pt x="4400" y="851"/>
                  </a:cubicBezTo>
                  <a:cubicBezTo>
                    <a:pt x="4437" y="851"/>
                    <a:pt x="4437" y="925"/>
                    <a:pt x="4437" y="1036"/>
                  </a:cubicBezTo>
                  <a:cubicBezTo>
                    <a:pt x="4437" y="1295"/>
                    <a:pt x="4363" y="1775"/>
                    <a:pt x="4216" y="2219"/>
                  </a:cubicBezTo>
                  <a:cubicBezTo>
                    <a:pt x="4105" y="2663"/>
                    <a:pt x="3957" y="3069"/>
                    <a:pt x="3883" y="3402"/>
                  </a:cubicBezTo>
                  <a:cubicBezTo>
                    <a:pt x="3883" y="3476"/>
                    <a:pt x="3883" y="3550"/>
                    <a:pt x="3920" y="3624"/>
                  </a:cubicBezTo>
                  <a:cubicBezTo>
                    <a:pt x="3957" y="3698"/>
                    <a:pt x="4031" y="3772"/>
                    <a:pt x="4142" y="3772"/>
                  </a:cubicBezTo>
                  <a:lnTo>
                    <a:pt x="6101" y="4104"/>
                  </a:lnTo>
                  <a:lnTo>
                    <a:pt x="6249" y="4104"/>
                  </a:lnTo>
                  <a:lnTo>
                    <a:pt x="10574" y="2441"/>
                  </a:lnTo>
                  <a:lnTo>
                    <a:pt x="10685" y="2441"/>
                  </a:lnTo>
                  <a:cubicBezTo>
                    <a:pt x="10722" y="2515"/>
                    <a:pt x="10833" y="2589"/>
                    <a:pt x="10907" y="2700"/>
                  </a:cubicBezTo>
                  <a:cubicBezTo>
                    <a:pt x="10981" y="2811"/>
                    <a:pt x="11018" y="2921"/>
                    <a:pt x="11018" y="2958"/>
                  </a:cubicBezTo>
                  <a:lnTo>
                    <a:pt x="11018" y="2995"/>
                  </a:lnTo>
                  <a:lnTo>
                    <a:pt x="10944" y="3069"/>
                  </a:lnTo>
                  <a:cubicBezTo>
                    <a:pt x="10279" y="3476"/>
                    <a:pt x="9391" y="3920"/>
                    <a:pt x="8652" y="4289"/>
                  </a:cubicBezTo>
                  <a:cubicBezTo>
                    <a:pt x="8319" y="4437"/>
                    <a:pt x="7987" y="4622"/>
                    <a:pt x="7765" y="4696"/>
                  </a:cubicBezTo>
                  <a:cubicBezTo>
                    <a:pt x="7543" y="4807"/>
                    <a:pt x="7395" y="4881"/>
                    <a:pt x="7395" y="4881"/>
                  </a:cubicBezTo>
                  <a:cubicBezTo>
                    <a:pt x="7284" y="4918"/>
                    <a:pt x="7247" y="5029"/>
                    <a:pt x="7210" y="5103"/>
                  </a:cubicBezTo>
                  <a:lnTo>
                    <a:pt x="6766" y="8060"/>
                  </a:lnTo>
                  <a:cubicBezTo>
                    <a:pt x="6730" y="8356"/>
                    <a:pt x="6582" y="8578"/>
                    <a:pt x="6323" y="8726"/>
                  </a:cubicBezTo>
                  <a:cubicBezTo>
                    <a:pt x="6027" y="8911"/>
                    <a:pt x="5620" y="9169"/>
                    <a:pt x="5214" y="9391"/>
                  </a:cubicBezTo>
                  <a:cubicBezTo>
                    <a:pt x="4844" y="9613"/>
                    <a:pt x="4474" y="9798"/>
                    <a:pt x="4326" y="9872"/>
                  </a:cubicBezTo>
                  <a:cubicBezTo>
                    <a:pt x="4326" y="9872"/>
                    <a:pt x="4216" y="9909"/>
                    <a:pt x="4105" y="9909"/>
                  </a:cubicBezTo>
                  <a:cubicBezTo>
                    <a:pt x="3994" y="9909"/>
                    <a:pt x="3846" y="9946"/>
                    <a:pt x="3698" y="9946"/>
                  </a:cubicBezTo>
                  <a:cubicBezTo>
                    <a:pt x="3328" y="9946"/>
                    <a:pt x="2848" y="9909"/>
                    <a:pt x="2478" y="9872"/>
                  </a:cubicBezTo>
                  <a:cubicBezTo>
                    <a:pt x="2281" y="9852"/>
                    <a:pt x="2116" y="9833"/>
                    <a:pt x="2004" y="9818"/>
                  </a:cubicBezTo>
                  <a:lnTo>
                    <a:pt x="2004" y="9818"/>
                  </a:lnTo>
                  <a:lnTo>
                    <a:pt x="703" y="7358"/>
                  </a:lnTo>
                  <a:lnTo>
                    <a:pt x="2071" y="4659"/>
                  </a:lnTo>
                  <a:lnTo>
                    <a:pt x="2108" y="4659"/>
                  </a:lnTo>
                  <a:lnTo>
                    <a:pt x="3885" y="670"/>
                  </a:lnTo>
                  <a:lnTo>
                    <a:pt x="3885" y="670"/>
                  </a:lnTo>
                  <a:cubicBezTo>
                    <a:pt x="3923" y="650"/>
                    <a:pt x="3972" y="629"/>
                    <a:pt x="4031" y="629"/>
                  </a:cubicBezTo>
                  <a:close/>
                  <a:moveTo>
                    <a:pt x="4031" y="1"/>
                  </a:moveTo>
                  <a:cubicBezTo>
                    <a:pt x="3698" y="1"/>
                    <a:pt x="3476" y="186"/>
                    <a:pt x="3439" y="223"/>
                  </a:cubicBezTo>
                  <a:lnTo>
                    <a:pt x="3365" y="333"/>
                  </a:lnTo>
                  <a:lnTo>
                    <a:pt x="1517" y="4400"/>
                  </a:lnTo>
                  <a:lnTo>
                    <a:pt x="75" y="7210"/>
                  </a:lnTo>
                  <a:cubicBezTo>
                    <a:pt x="1" y="7284"/>
                    <a:pt x="1" y="7395"/>
                    <a:pt x="75" y="7506"/>
                  </a:cubicBezTo>
                  <a:lnTo>
                    <a:pt x="1517" y="10242"/>
                  </a:lnTo>
                  <a:cubicBezTo>
                    <a:pt x="1591" y="10316"/>
                    <a:pt x="1665" y="10390"/>
                    <a:pt x="1775" y="10390"/>
                  </a:cubicBezTo>
                  <a:cubicBezTo>
                    <a:pt x="1775" y="10390"/>
                    <a:pt x="2848" y="10537"/>
                    <a:pt x="3698" y="10537"/>
                  </a:cubicBezTo>
                  <a:lnTo>
                    <a:pt x="4179" y="10537"/>
                  </a:lnTo>
                  <a:cubicBezTo>
                    <a:pt x="4326" y="10500"/>
                    <a:pt x="4437" y="10500"/>
                    <a:pt x="4585" y="10426"/>
                  </a:cubicBezTo>
                  <a:cubicBezTo>
                    <a:pt x="4770" y="10353"/>
                    <a:pt x="5140" y="10168"/>
                    <a:pt x="5546" y="9909"/>
                  </a:cubicBezTo>
                  <a:cubicBezTo>
                    <a:pt x="5916" y="9687"/>
                    <a:pt x="6323" y="9465"/>
                    <a:pt x="6656" y="9243"/>
                  </a:cubicBezTo>
                  <a:cubicBezTo>
                    <a:pt x="7062" y="9022"/>
                    <a:pt x="7321" y="8615"/>
                    <a:pt x="7395" y="8171"/>
                  </a:cubicBezTo>
                  <a:lnTo>
                    <a:pt x="7816" y="5361"/>
                  </a:lnTo>
                  <a:lnTo>
                    <a:pt x="7816" y="5361"/>
                  </a:lnTo>
                  <a:cubicBezTo>
                    <a:pt x="8353" y="5115"/>
                    <a:pt x="10100" y="4299"/>
                    <a:pt x="11277" y="3587"/>
                  </a:cubicBezTo>
                  <a:cubicBezTo>
                    <a:pt x="11388" y="3513"/>
                    <a:pt x="11499" y="3439"/>
                    <a:pt x="11536" y="3328"/>
                  </a:cubicBezTo>
                  <a:cubicBezTo>
                    <a:pt x="11610" y="3217"/>
                    <a:pt x="11647" y="3069"/>
                    <a:pt x="11647" y="2958"/>
                  </a:cubicBezTo>
                  <a:cubicBezTo>
                    <a:pt x="11647" y="2700"/>
                    <a:pt x="11536" y="2515"/>
                    <a:pt x="11425" y="2330"/>
                  </a:cubicBezTo>
                  <a:cubicBezTo>
                    <a:pt x="11277" y="2182"/>
                    <a:pt x="11166" y="2071"/>
                    <a:pt x="11055" y="1960"/>
                  </a:cubicBezTo>
                  <a:cubicBezTo>
                    <a:pt x="10944" y="1886"/>
                    <a:pt x="10759" y="1812"/>
                    <a:pt x="10611" y="1812"/>
                  </a:cubicBezTo>
                  <a:cubicBezTo>
                    <a:pt x="10537" y="1812"/>
                    <a:pt x="10427" y="1849"/>
                    <a:pt x="10353" y="1886"/>
                  </a:cubicBezTo>
                  <a:lnTo>
                    <a:pt x="6101" y="3476"/>
                  </a:lnTo>
                  <a:lnTo>
                    <a:pt x="4563" y="3230"/>
                  </a:lnTo>
                  <a:lnTo>
                    <a:pt x="4563" y="3230"/>
                  </a:lnTo>
                  <a:cubicBezTo>
                    <a:pt x="4638" y="2974"/>
                    <a:pt x="4731" y="2670"/>
                    <a:pt x="4807" y="2367"/>
                  </a:cubicBezTo>
                  <a:cubicBezTo>
                    <a:pt x="4955" y="1886"/>
                    <a:pt x="5066" y="1443"/>
                    <a:pt x="5066" y="1036"/>
                  </a:cubicBezTo>
                  <a:cubicBezTo>
                    <a:pt x="5066" y="851"/>
                    <a:pt x="5029" y="629"/>
                    <a:pt x="4881" y="444"/>
                  </a:cubicBezTo>
                  <a:cubicBezTo>
                    <a:pt x="4622" y="149"/>
                    <a:pt x="4326" y="1"/>
                    <a:pt x="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4734;p64">
              <a:extLst>
                <a:ext uri="{FF2B5EF4-FFF2-40B4-BE49-F238E27FC236}">
                  <a16:creationId xmlns:a16="http://schemas.microsoft.com/office/drawing/2014/main" id="{38939388-07FD-C923-E954-11B25FA9EE9B}"/>
                </a:ext>
              </a:extLst>
            </p:cNvPr>
            <p:cNvSpPr/>
            <p:nvPr/>
          </p:nvSpPr>
          <p:spPr>
            <a:xfrm>
              <a:off x="5170975" y="3049725"/>
              <a:ext cx="49925" cy="34225"/>
            </a:xfrm>
            <a:custGeom>
              <a:avLst/>
              <a:gdLst/>
              <a:ahLst/>
              <a:cxnLst/>
              <a:rect l="l" t="t" r="r" b="b"/>
              <a:pathLst>
                <a:path w="1997" h="1369" extrusionOk="0">
                  <a:moveTo>
                    <a:pt x="1635" y="1"/>
                  </a:moveTo>
                  <a:cubicBezTo>
                    <a:pt x="1582" y="1"/>
                    <a:pt x="1528" y="13"/>
                    <a:pt x="1479" y="38"/>
                  </a:cubicBezTo>
                  <a:lnTo>
                    <a:pt x="185" y="777"/>
                  </a:lnTo>
                  <a:cubicBezTo>
                    <a:pt x="37" y="888"/>
                    <a:pt x="0" y="1073"/>
                    <a:pt x="74" y="1221"/>
                  </a:cubicBezTo>
                  <a:cubicBezTo>
                    <a:pt x="123" y="1320"/>
                    <a:pt x="222" y="1369"/>
                    <a:pt x="326" y="1369"/>
                  </a:cubicBezTo>
                  <a:cubicBezTo>
                    <a:pt x="378" y="1369"/>
                    <a:pt x="432" y="1357"/>
                    <a:pt x="481" y="1332"/>
                  </a:cubicBezTo>
                  <a:lnTo>
                    <a:pt x="1812" y="592"/>
                  </a:lnTo>
                  <a:cubicBezTo>
                    <a:pt x="1960" y="519"/>
                    <a:pt x="1997" y="297"/>
                    <a:pt x="1923" y="149"/>
                  </a:cubicBezTo>
                  <a:cubicBezTo>
                    <a:pt x="1849" y="50"/>
                    <a:pt x="1742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4735;p64">
              <a:extLst>
                <a:ext uri="{FF2B5EF4-FFF2-40B4-BE49-F238E27FC236}">
                  <a16:creationId xmlns:a16="http://schemas.microsoft.com/office/drawing/2014/main" id="{21BC4966-7546-6659-DEE9-6FA1419F2522}"/>
                </a:ext>
              </a:extLst>
            </p:cNvPr>
            <p:cNvSpPr/>
            <p:nvPr/>
          </p:nvSpPr>
          <p:spPr>
            <a:xfrm>
              <a:off x="5177425" y="3078150"/>
              <a:ext cx="36075" cy="32750"/>
            </a:xfrm>
            <a:custGeom>
              <a:avLst/>
              <a:gdLst/>
              <a:ahLst/>
              <a:cxnLst/>
              <a:rect l="l" t="t" r="r" b="b"/>
              <a:pathLst>
                <a:path w="1443" h="1310" extrusionOk="0">
                  <a:moveTo>
                    <a:pt x="1124" y="1"/>
                  </a:moveTo>
                  <a:cubicBezTo>
                    <a:pt x="1045" y="1"/>
                    <a:pt x="962" y="28"/>
                    <a:pt x="888" y="84"/>
                  </a:cubicBezTo>
                  <a:lnTo>
                    <a:pt x="149" y="786"/>
                  </a:lnTo>
                  <a:cubicBezTo>
                    <a:pt x="1" y="897"/>
                    <a:pt x="1" y="1082"/>
                    <a:pt x="112" y="1193"/>
                  </a:cubicBezTo>
                  <a:cubicBezTo>
                    <a:pt x="171" y="1272"/>
                    <a:pt x="263" y="1309"/>
                    <a:pt x="352" y="1309"/>
                  </a:cubicBezTo>
                  <a:cubicBezTo>
                    <a:pt x="429" y="1309"/>
                    <a:pt x="504" y="1282"/>
                    <a:pt x="556" y="1230"/>
                  </a:cubicBezTo>
                  <a:lnTo>
                    <a:pt x="1332" y="528"/>
                  </a:lnTo>
                  <a:cubicBezTo>
                    <a:pt x="1443" y="417"/>
                    <a:pt x="1443" y="232"/>
                    <a:pt x="1332" y="84"/>
                  </a:cubicBezTo>
                  <a:cubicBezTo>
                    <a:pt x="1276" y="28"/>
                    <a:pt x="1203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4736;p64">
              <a:extLst>
                <a:ext uri="{FF2B5EF4-FFF2-40B4-BE49-F238E27FC236}">
                  <a16:creationId xmlns:a16="http://schemas.microsoft.com/office/drawing/2014/main" id="{89F3AB66-F0CC-88F6-E51F-F4C5D8BF660F}"/>
                </a:ext>
              </a:extLst>
            </p:cNvPr>
            <p:cNvSpPr/>
            <p:nvPr/>
          </p:nvSpPr>
          <p:spPr>
            <a:xfrm>
              <a:off x="5175600" y="3110600"/>
              <a:ext cx="33275" cy="33575"/>
            </a:xfrm>
            <a:custGeom>
              <a:avLst/>
              <a:gdLst/>
              <a:ahLst/>
              <a:cxnLst/>
              <a:rect l="l" t="t" r="r" b="b"/>
              <a:pathLst>
                <a:path w="1331" h="1343" extrusionOk="0">
                  <a:moveTo>
                    <a:pt x="964" y="1"/>
                  </a:moveTo>
                  <a:cubicBezTo>
                    <a:pt x="880" y="1"/>
                    <a:pt x="799" y="38"/>
                    <a:pt x="739" y="117"/>
                  </a:cubicBezTo>
                  <a:lnTo>
                    <a:pt x="111" y="819"/>
                  </a:lnTo>
                  <a:cubicBezTo>
                    <a:pt x="0" y="967"/>
                    <a:pt x="37" y="1152"/>
                    <a:pt x="148" y="1263"/>
                  </a:cubicBezTo>
                  <a:cubicBezTo>
                    <a:pt x="217" y="1314"/>
                    <a:pt x="293" y="1342"/>
                    <a:pt x="367" y="1342"/>
                  </a:cubicBezTo>
                  <a:cubicBezTo>
                    <a:pt x="451" y="1342"/>
                    <a:pt x="532" y="1305"/>
                    <a:pt x="592" y="1226"/>
                  </a:cubicBezTo>
                  <a:lnTo>
                    <a:pt x="1220" y="524"/>
                  </a:lnTo>
                  <a:cubicBezTo>
                    <a:pt x="1331" y="376"/>
                    <a:pt x="1294" y="191"/>
                    <a:pt x="1183" y="80"/>
                  </a:cubicBezTo>
                  <a:cubicBezTo>
                    <a:pt x="1114" y="28"/>
                    <a:pt x="1038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4737;p64">
              <a:extLst>
                <a:ext uri="{FF2B5EF4-FFF2-40B4-BE49-F238E27FC236}">
                  <a16:creationId xmlns:a16="http://schemas.microsoft.com/office/drawing/2014/main" id="{0AB2C3E3-CD11-995E-10D4-ABEB3D6CA1D5}"/>
                </a:ext>
              </a:extLst>
            </p:cNvPr>
            <p:cNvSpPr/>
            <p:nvPr/>
          </p:nvSpPr>
          <p:spPr>
            <a:xfrm>
              <a:off x="5094250" y="3007225"/>
              <a:ext cx="42550" cy="15725"/>
            </a:xfrm>
            <a:custGeom>
              <a:avLst/>
              <a:gdLst/>
              <a:ahLst/>
              <a:cxnLst/>
              <a:rect l="l" t="t" r="r" b="b"/>
              <a:pathLst>
                <a:path w="1702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1369" y="629"/>
                  </a:lnTo>
                  <a:cubicBezTo>
                    <a:pt x="1553" y="629"/>
                    <a:pt x="1664" y="481"/>
                    <a:pt x="1701" y="333"/>
                  </a:cubicBezTo>
                  <a:cubicBezTo>
                    <a:pt x="1701" y="148"/>
                    <a:pt x="1553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4738;p64">
              <a:extLst>
                <a:ext uri="{FF2B5EF4-FFF2-40B4-BE49-F238E27FC236}">
                  <a16:creationId xmlns:a16="http://schemas.microsoft.com/office/drawing/2014/main" id="{0445336C-A4DB-7FBC-7C1C-B66C9E007CA0}"/>
                </a:ext>
              </a:extLst>
            </p:cNvPr>
            <p:cNvSpPr/>
            <p:nvPr/>
          </p:nvSpPr>
          <p:spPr>
            <a:xfrm>
              <a:off x="3419475" y="2893525"/>
              <a:ext cx="818000" cy="942775"/>
            </a:xfrm>
            <a:custGeom>
              <a:avLst/>
              <a:gdLst/>
              <a:ahLst/>
              <a:cxnLst/>
              <a:rect l="l" t="t" r="r" b="b"/>
              <a:pathLst>
                <a:path w="32720" h="37711" extrusionOk="0">
                  <a:moveTo>
                    <a:pt x="13162" y="1"/>
                  </a:moveTo>
                  <a:cubicBezTo>
                    <a:pt x="7543" y="1"/>
                    <a:pt x="1" y="2330"/>
                    <a:pt x="1" y="2330"/>
                  </a:cubicBezTo>
                  <a:lnTo>
                    <a:pt x="4253" y="37711"/>
                  </a:lnTo>
                  <a:lnTo>
                    <a:pt x="28246" y="37711"/>
                  </a:lnTo>
                  <a:lnTo>
                    <a:pt x="32720" y="1147"/>
                  </a:lnTo>
                  <a:lnTo>
                    <a:pt x="28838" y="962"/>
                  </a:lnTo>
                  <a:cubicBezTo>
                    <a:pt x="28838" y="962"/>
                    <a:pt x="18782" y="1"/>
                    <a:pt x="1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4739;p64">
              <a:extLst>
                <a:ext uri="{FF2B5EF4-FFF2-40B4-BE49-F238E27FC236}">
                  <a16:creationId xmlns:a16="http://schemas.microsoft.com/office/drawing/2014/main" id="{E5F75393-404C-A544-9EA4-FA816EB6F0A0}"/>
                </a:ext>
              </a:extLst>
            </p:cNvPr>
            <p:cNvSpPr/>
            <p:nvPr/>
          </p:nvSpPr>
          <p:spPr>
            <a:xfrm>
              <a:off x="3411175" y="2886150"/>
              <a:ext cx="833700" cy="957550"/>
            </a:xfrm>
            <a:custGeom>
              <a:avLst/>
              <a:gdLst/>
              <a:ahLst/>
              <a:cxnLst/>
              <a:rect l="l" t="t" r="r" b="b"/>
              <a:pathLst>
                <a:path w="33348" h="38302" extrusionOk="0">
                  <a:moveTo>
                    <a:pt x="13494" y="592"/>
                  </a:moveTo>
                  <a:cubicBezTo>
                    <a:pt x="16267" y="592"/>
                    <a:pt x="20186" y="850"/>
                    <a:pt x="23403" y="1072"/>
                  </a:cubicBezTo>
                  <a:cubicBezTo>
                    <a:pt x="25029" y="1220"/>
                    <a:pt x="26434" y="1331"/>
                    <a:pt x="27469" y="1405"/>
                  </a:cubicBezTo>
                  <a:cubicBezTo>
                    <a:pt x="28505" y="1516"/>
                    <a:pt x="29133" y="1553"/>
                    <a:pt x="29133" y="1553"/>
                  </a:cubicBezTo>
                  <a:lnTo>
                    <a:pt x="32682" y="1738"/>
                  </a:lnTo>
                  <a:lnTo>
                    <a:pt x="28320" y="37710"/>
                  </a:lnTo>
                  <a:lnTo>
                    <a:pt x="4843" y="37710"/>
                  </a:lnTo>
                  <a:lnTo>
                    <a:pt x="659" y="2837"/>
                  </a:lnTo>
                  <a:lnTo>
                    <a:pt x="659" y="2837"/>
                  </a:lnTo>
                  <a:cubicBezTo>
                    <a:pt x="684" y="2829"/>
                    <a:pt x="711" y="2820"/>
                    <a:pt x="740" y="2810"/>
                  </a:cubicBezTo>
                  <a:cubicBezTo>
                    <a:pt x="2255" y="2366"/>
                    <a:pt x="8651" y="592"/>
                    <a:pt x="13494" y="592"/>
                  </a:cubicBezTo>
                  <a:close/>
                  <a:moveTo>
                    <a:pt x="13494" y="0"/>
                  </a:moveTo>
                  <a:cubicBezTo>
                    <a:pt x="7801" y="0"/>
                    <a:pt x="259" y="2329"/>
                    <a:pt x="222" y="2329"/>
                  </a:cubicBezTo>
                  <a:cubicBezTo>
                    <a:pt x="74" y="2366"/>
                    <a:pt x="0" y="2514"/>
                    <a:pt x="0" y="2662"/>
                  </a:cubicBezTo>
                  <a:lnTo>
                    <a:pt x="4289" y="38043"/>
                  </a:lnTo>
                  <a:cubicBezTo>
                    <a:pt x="4289" y="38191"/>
                    <a:pt x="4437" y="38302"/>
                    <a:pt x="4585" y="38302"/>
                  </a:cubicBezTo>
                  <a:lnTo>
                    <a:pt x="28578" y="38302"/>
                  </a:lnTo>
                  <a:cubicBezTo>
                    <a:pt x="28726" y="38302"/>
                    <a:pt x="28874" y="38191"/>
                    <a:pt x="28874" y="38043"/>
                  </a:cubicBezTo>
                  <a:lnTo>
                    <a:pt x="33348" y="1479"/>
                  </a:lnTo>
                  <a:cubicBezTo>
                    <a:pt x="33348" y="1405"/>
                    <a:pt x="33311" y="1331"/>
                    <a:pt x="33274" y="1257"/>
                  </a:cubicBezTo>
                  <a:cubicBezTo>
                    <a:pt x="33200" y="1183"/>
                    <a:pt x="33126" y="1146"/>
                    <a:pt x="33052" y="1146"/>
                  </a:cubicBezTo>
                  <a:lnTo>
                    <a:pt x="29207" y="963"/>
                  </a:lnTo>
                  <a:lnTo>
                    <a:pt x="29207" y="963"/>
                  </a:lnTo>
                  <a:lnTo>
                    <a:pt x="29207" y="961"/>
                  </a:lnTo>
                  <a:cubicBezTo>
                    <a:pt x="29170" y="961"/>
                    <a:pt x="19114" y="0"/>
                    <a:pt x="1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4740;p64">
              <a:extLst>
                <a:ext uri="{FF2B5EF4-FFF2-40B4-BE49-F238E27FC236}">
                  <a16:creationId xmlns:a16="http://schemas.microsoft.com/office/drawing/2014/main" id="{3D923221-5B97-1D71-3AA7-B3F530E18E2B}"/>
                </a:ext>
              </a:extLst>
            </p:cNvPr>
            <p:cNvSpPr/>
            <p:nvPr/>
          </p:nvSpPr>
          <p:spPr>
            <a:xfrm>
              <a:off x="3472175" y="3836275"/>
              <a:ext cx="732025" cy="440925"/>
            </a:xfrm>
            <a:custGeom>
              <a:avLst/>
              <a:gdLst/>
              <a:ahLst/>
              <a:cxnLst/>
              <a:rect l="l" t="t" r="r" b="b"/>
              <a:pathLst>
                <a:path w="29281" h="17637" extrusionOk="0">
                  <a:moveTo>
                    <a:pt x="2145" y="1"/>
                  </a:moveTo>
                  <a:lnTo>
                    <a:pt x="333" y="7284"/>
                  </a:lnTo>
                  <a:cubicBezTo>
                    <a:pt x="0" y="8541"/>
                    <a:pt x="185" y="9872"/>
                    <a:pt x="777" y="11055"/>
                  </a:cubicBezTo>
                  <a:lnTo>
                    <a:pt x="4178" y="17636"/>
                  </a:lnTo>
                  <a:lnTo>
                    <a:pt x="24992" y="17636"/>
                  </a:lnTo>
                  <a:lnTo>
                    <a:pt x="28283" y="11462"/>
                  </a:lnTo>
                  <a:cubicBezTo>
                    <a:pt x="29170" y="9872"/>
                    <a:pt x="29281" y="7950"/>
                    <a:pt x="28615" y="6249"/>
                  </a:cubicBezTo>
                  <a:lnTo>
                    <a:pt x="26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4741;p64">
              <a:extLst>
                <a:ext uri="{FF2B5EF4-FFF2-40B4-BE49-F238E27FC236}">
                  <a16:creationId xmlns:a16="http://schemas.microsoft.com/office/drawing/2014/main" id="{276BD821-1F1C-D6BA-B60F-44CA00FA839C}"/>
                </a:ext>
              </a:extLst>
            </p:cNvPr>
            <p:cNvSpPr/>
            <p:nvPr/>
          </p:nvSpPr>
          <p:spPr>
            <a:xfrm>
              <a:off x="3468475" y="3828900"/>
              <a:ext cx="737575" cy="455675"/>
            </a:xfrm>
            <a:custGeom>
              <a:avLst/>
              <a:gdLst/>
              <a:ahLst/>
              <a:cxnLst/>
              <a:rect l="l" t="t" r="r" b="b"/>
              <a:pathLst>
                <a:path w="29503" h="18227" extrusionOk="0">
                  <a:moveTo>
                    <a:pt x="26065" y="592"/>
                  </a:moveTo>
                  <a:lnTo>
                    <a:pt x="28468" y="6655"/>
                  </a:lnTo>
                  <a:cubicBezTo>
                    <a:pt x="28727" y="7357"/>
                    <a:pt x="28874" y="8097"/>
                    <a:pt x="28874" y="8836"/>
                  </a:cubicBezTo>
                  <a:cubicBezTo>
                    <a:pt x="28874" y="9797"/>
                    <a:pt x="28653" y="10759"/>
                    <a:pt x="28172" y="11646"/>
                  </a:cubicBezTo>
                  <a:lnTo>
                    <a:pt x="24956" y="17598"/>
                  </a:lnTo>
                  <a:lnTo>
                    <a:pt x="4511" y="17598"/>
                  </a:lnTo>
                  <a:lnTo>
                    <a:pt x="1183" y="11202"/>
                  </a:lnTo>
                  <a:cubicBezTo>
                    <a:pt x="814" y="10463"/>
                    <a:pt x="629" y="9687"/>
                    <a:pt x="629" y="8873"/>
                  </a:cubicBezTo>
                  <a:cubicBezTo>
                    <a:pt x="629" y="8467"/>
                    <a:pt x="666" y="8060"/>
                    <a:pt x="777" y="7653"/>
                  </a:cubicBezTo>
                  <a:lnTo>
                    <a:pt x="2533" y="592"/>
                  </a:lnTo>
                  <a:close/>
                  <a:moveTo>
                    <a:pt x="2293" y="0"/>
                  </a:moveTo>
                  <a:cubicBezTo>
                    <a:pt x="2145" y="0"/>
                    <a:pt x="2034" y="74"/>
                    <a:pt x="1997" y="222"/>
                  </a:cubicBezTo>
                  <a:lnTo>
                    <a:pt x="185" y="7505"/>
                  </a:lnTo>
                  <a:cubicBezTo>
                    <a:pt x="74" y="7949"/>
                    <a:pt x="0" y="8393"/>
                    <a:pt x="0" y="8873"/>
                  </a:cubicBezTo>
                  <a:cubicBezTo>
                    <a:pt x="0" y="9760"/>
                    <a:pt x="222" y="10685"/>
                    <a:pt x="629" y="11498"/>
                  </a:cubicBezTo>
                  <a:lnTo>
                    <a:pt x="4067" y="18079"/>
                  </a:lnTo>
                  <a:cubicBezTo>
                    <a:pt x="4104" y="18153"/>
                    <a:pt x="4215" y="18227"/>
                    <a:pt x="4326" y="18227"/>
                  </a:cubicBezTo>
                  <a:lnTo>
                    <a:pt x="25140" y="18227"/>
                  </a:lnTo>
                  <a:cubicBezTo>
                    <a:pt x="25251" y="18227"/>
                    <a:pt x="25362" y="18153"/>
                    <a:pt x="25399" y="18079"/>
                  </a:cubicBezTo>
                  <a:lnTo>
                    <a:pt x="28727" y="11905"/>
                  </a:lnTo>
                  <a:cubicBezTo>
                    <a:pt x="29244" y="10944"/>
                    <a:pt x="29503" y="9908"/>
                    <a:pt x="29503" y="8836"/>
                  </a:cubicBezTo>
                  <a:cubicBezTo>
                    <a:pt x="29503" y="8023"/>
                    <a:pt x="29318" y="7210"/>
                    <a:pt x="29022" y="6433"/>
                  </a:cubicBezTo>
                  <a:lnTo>
                    <a:pt x="26582" y="185"/>
                  </a:lnTo>
                  <a:cubicBezTo>
                    <a:pt x="26545" y="74"/>
                    <a:pt x="26434" y="0"/>
                    <a:pt x="26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4742;p64">
              <a:extLst>
                <a:ext uri="{FF2B5EF4-FFF2-40B4-BE49-F238E27FC236}">
                  <a16:creationId xmlns:a16="http://schemas.microsoft.com/office/drawing/2014/main" id="{BF529BC4-C439-9C15-D06A-A9CFAB787AAD}"/>
                </a:ext>
              </a:extLst>
            </p:cNvPr>
            <p:cNvSpPr/>
            <p:nvPr/>
          </p:nvSpPr>
          <p:spPr>
            <a:xfrm>
              <a:off x="3795650" y="4161625"/>
              <a:ext cx="109100" cy="415025"/>
            </a:xfrm>
            <a:custGeom>
              <a:avLst/>
              <a:gdLst/>
              <a:ahLst/>
              <a:cxnLst/>
              <a:rect l="l" t="t" r="r" b="b"/>
              <a:pathLst>
                <a:path w="4364" h="16601" extrusionOk="0">
                  <a:moveTo>
                    <a:pt x="1" y="1"/>
                  </a:moveTo>
                  <a:lnTo>
                    <a:pt x="1" y="16601"/>
                  </a:lnTo>
                  <a:lnTo>
                    <a:pt x="4363" y="16601"/>
                  </a:lnTo>
                  <a:lnTo>
                    <a:pt x="4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4743;p64">
              <a:extLst>
                <a:ext uri="{FF2B5EF4-FFF2-40B4-BE49-F238E27FC236}">
                  <a16:creationId xmlns:a16="http://schemas.microsoft.com/office/drawing/2014/main" id="{E5D632F7-3D0A-187D-8148-06C71B046A1C}"/>
                </a:ext>
              </a:extLst>
            </p:cNvPr>
            <p:cNvSpPr/>
            <p:nvPr/>
          </p:nvSpPr>
          <p:spPr>
            <a:xfrm>
              <a:off x="3788275" y="4154225"/>
              <a:ext cx="123875" cy="430750"/>
            </a:xfrm>
            <a:custGeom>
              <a:avLst/>
              <a:gdLst/>
              <a:ahLst/>
              <a:cxnLst/>
              <a:rect l="l" t="t" r="r" b="b"/>
              <a:pathLst>
                <a:path w="4955" h="17230" extrusionOk="0">
                  <a:moveTo>
                    <a:pt x="4363" y="592"/>
                  </a:moveTo>
                  <a:lnTo>
                    <a:pt x="4363" y="16601"/>
                  </a:lnTo>
                  <a:lnTo>
                    <a:pt x="629" y="16601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16897"/>
                  </a:lnTo>
                  <a:cubicBezTo>
                    <a:pt x="0" y="17007"/>
                    <a:pt x="37" y="17081"/>
                    <a:pt x="74" y="17118"/>
                  </a:cubicBezTo>
                  <a:cubicBezTo>
                    <a:pt x="148" y="17192"/>
                    <a:pt x="222" y="17229"/>
                    <a:pt x="296" y="17229"/>
                  </a:cubicBezTo>
                  <a:lnTo>
                    <a:pt x="4658" y="17229"/>
                  </a:lnTo>
                  <a:cubicBezTo>
                    <a:pt x="4732" y="17229"/>
                    <a:pt x="4806" y="17192"/>
                    <a:pt x="4880" y="17118"/>
                  </a:cubicBezTo>
                  <a:cubicBezTo>
                    <a:pt x="4954" y="17081"/>
                    <a:pt x="4954" y="17007"/>
                    <a:pt x="4954" y="16897"/>
                  </a:cubicBezTo>
                  <a:lnTo>
                    <a:pt x="4954" y="297"/>
                  </a:lnTo>
                  <a:cubicBezTo>
                    <a:pt x="4954" y="223"/>
                    <a:pt x="4954" y="149"/>
                    <a:pt x="4880" y="75"/>
                  </a:cubicBezTo>
                  <a:cubicBezTo>
                    <a:pt x="4806" y="38"/>
                    <a:pt x="4732" y="1"/>
                    <a:pt x="4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4744;p64">
              <a:extLst>
                <a:ext uri="{FF2B5EF4-FFF2-40B4-BE49-F238E27FC236}">
                  <a16:creationId xmlns:a16="http://schemas.microsoft.com/office/drawing/2014/main" id="{F1F6BAFE-0708-C13C-C2A7-D725A94A9732}"/>
                </a:ext>
              </a:extLst>
            </p:cNvPr>
            <p:cNvSpPr/>
            <p:nvPr/>
          </p:nvSpPr>
          <p:spPr>
            <a:xfrm>
              <a:off x="3767925" y="4511925"/>
              <a:ext cx="164550" cy="525000"/>
            </a:xfrm>
            <a:custGeom>
              <a:avLst/>
              <a:gdLst/>
              <a:ahLst/>
              <a:cxnLst/>
              <a:rect l="l" t="t" r="r" b="b"/>
              <a:pathLst>
                <a:path w="6582" h="21000" extrusionOk="0">
                  <a:moveTo>
                    <a:pt x="1" y="1"/>
                  </a:moveTo>
                  <a:lnTo>
                    <a:pt x="1" y="21000"/>
                  </a:lnTo>
                  <a:lnTo>
                    <a:pt x="6582" y="21000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4745;p64">
              <a:extLst>
                <a:ext uri="{FF2B5EF4-FFF2-40B4-BE49-F238E27FC236}">
                  <a16:creationId xmlns:a16="http://schemas.microsoft.com/office/drawing/2014/main" id="{282ED9EC-B526-D1E6-8BBD-969F9452D596}"/>
                </a:ext>
              </a:extLst>
            </p:cNvPr>
            <p:cNvSpPr/>
            <p:nvPr/>
          </p:nvSpPr>
          <p:spPr>
            <a:xfrm>
              <a:off x="3760550" y="4503600"/>
              <a:ext cx="179325" cy="540725"/>
            </a:xfrm>
            <a:custGeom>
              <a:avLst/>
              <a:gdLst/>
              <a:ahLst/>
              <a:cxnLst/>
              <a:rect l="l" t="t" r="r" b="b"/>
              <a:pathLst>
                <a:path w="7173" h="21629" extrusionOk="0">
                  <a:moveTo>
                    <a:pt x="6581" y="629"/>
                  </a:moveTo>
                  <a:lnTo>
                    <a:pt x="6581" y="21037"/>
                  </a:lnTo>
                  <a:lnTo>
                    <a:pt x="629" y="21037"/>
                  </a:lnTo>
                  <a:lnTo>
                    <a:pt x="629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60"/>
                    <a:pt x="0" y="334"/>
                  </a:cubicBezTo>
                  <a:lnTo>
                    <a:pt x="0" y="21333"/>
                  </a:lnTo>
                  <a:cubicBezTo>
                    <a:pt x="0" y="21407"/>
                    <a:pt x="37" y="21481"/>
                    <a:pt x="111" y="21555"/>
                  </a:cubicBezTo>
                  <a:cubicBezTo>
                    <a:pt x="148" y="21592"/>
                    <a:pt x="222" y="21629"/>
                    <a:pt x="296" y="21629"/>
                  </a:cubicBezTo>
                  <a:lnTo>
                    <a:pt x="6877" y="21629"/>
                  </a:lnTo>
                  <a:cubicBezTo>
                    <a:pt x="6951" y="21629"/>
                    <a:pt x="7024" y="21592"/>
                    <a:pt x="7098" y="21555"/>
                  </a:cubicBezTo>
                  <a:cubicBezTo>
                    <a:pt x="7172" y="21481"/>
                    <a:pt x="7172" y="21407"/>
                    <a:pt x="7172" y="21333"/>
                  </a:cubicBezTo>
                  <a:lnTo>
                    <a:pt x="7172" y="334"/>
                  </a:lnTo>
                  <a:cubicBezTo>
                    <a:pt x="7172" y="260"/>
                    <a:pt x="7172" y="149"/>
                    <a:pt x="7098" y="112"/>
                  </a:cubicBezTo>
                  <a:cubicBezTo>
                    <a:pt x="7024" y="38"/>
                    <a:pt x="6951" y="1"/>
                    <a:pt x="6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4746;p64">
              <a:extLst>
                <a:ext uri="{FF2B5EF4-FFF2-40B4-BE49-F238E27FC236}">
                  <a16:creationId xmlns:a16="http://schemas.microsoft.com/office/drawing/2014/main" id="{BBCFA0BD-D3B6-8CE1-E8BD-5BD60CB3B628}"/>
                </a:ext>
              </a:extLst>
            </p:cNvPr>
            <p:cNvSpPr/>
            <p:nvPr/>
          </p:nvSpPr>
          <p:spPr>
            <a:xfrm>
              <a:off x="3244800" y="4999025"/>
              <a:ext cx="1202500" cy="159000"/>
            </a:xfrm>
            <a:custGeom>
              <a:avLst/>
              <a:gdLst/>
              <a:ahLst/>
              <a:cxnLst/>
              <a:rect l="l" t="t" r="r" b="b"/>
              <a:pathLst>
                <a:path w="48100" h="6360" extrusionOk="0">
                  <a:moveTo>
                    <a:pt x="23773" y="0"/>
                  </a:moveTo>
                  <a:lnTo>
                    <a:pt x="23773" y="148"/>
                  </a:lnTo>
                  <a:lnTo>
                    <a:pt x="20741" y="961"/>
                  </a:lnTo>
                  <a:lnTo>
                    <a:pt x="0" y="4843"/>
                  </a:lnTo>
                  <a:lnTo>
                    <a:pt x="0" y="6359"/>
                  </a:lnTo>
                  <a:lnTo>
                    <a:pt x="48099" y="6359"/>
                  </a:lnTo>
                  <a:lnTo>
                    <a:pt x="48099" y="4843"/>
                  </a:lnTo>
                  <a:lnTo>
                    <a:pt x="27359" y="961"/>
                  </a:lnTo>
                  <a:lnTo>
                    <a:pt x="24327" y="148"/>
                  </a:lnTo>
                  <a:lnTo>
                    <a:pt x="24327" y="0"/>
                  </a:lnTo>
                  <a:lnTo>
                    <a:pt x="24068" y="74"/>
                  </a:lnTo>
                  <a:lnTo>
                    <a:pt x="23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4747;p64">
              <a:extLst>
                <a:ext uri="{FF2B5EF4-FFF2-40B4-BE49-F238E27FC236}">
                  <a16:creationId xmlns:a16="http://schemas.microsoft.com/office/drawing/2014/main" id="{B5FC13B7-4258-8EB0-6C26-AB3ABECD7BB1}"/>
                </a:ext>
              </a:extLst>
            </p:cNvPr>
            <p:cNvSpPr/>
            <p:nvPr/>
          </p:nvSpPr>
          <p:spPr>
            <a:xfrm>
              <a:off x="3237400" y="4991250"/>
              <a:ext cx="1217275" cy="174150"/>
            </a:xfrm>
            <a:custGeom>
              <a:avLst/>
              <a:gdLst/>
              <a:ahLst/>
              <a:cxnLst/>
              <a:rect l="l" t="t" r="r" b="b"/>
              <a:pathLst>
                <a:path w="48691" h="6966" extrusionOk="0">
                  <a:moveTo>
                    <a:pt x="24411" y="681"/>
                  </a:moveTo>
                  <a:cubicBezTo>
                    <a:pt x="24446" y="715"/>
                    <a:pt x="24492" y="740"/>
                    <a:pt x="24549" y="755"/>
                  </a:cubicBezTo>
                  <a:lnTo>
                    <a:pt x="27581" y="1568"/>
                  </a:lnTo>
                  <a:lnTo>
                    <a:pt x="27618" y="1568"/>
                  </a:lnTo>
                  <a:lnTo>
                    <a:pt x="48099" y="5413"/>
                  </a:lnTo>
                  <a:lnTo>
                    <a:pt x="48099" y="6374"/>
                  </a:lnTo>
                  <a:lnTo>
                    <a:pt x="592" y="6374"/>
                  </a:lnTo>
                  <a:lnTo>
                    <a:pt x="592" y="5413"/>
                  </a:lnTo>
                  <a:lnTo>
                    <a:pt x="21074" y="1568"/>
                  </a:lnTo>
                  <a:lnTo>
                    <a:pt x="21111" y="1568"/>
                  </a:lnTo>
                  <a:lnTo>
                    <a:pt x="24143" y="755"/>
                  </a:lnTo>
                  <a:cubicBezTo>
                    <a:pt x="24200" y="740"/>
                    <a:pt x="24246" y="715"/>
                    <a:pt x="24281" y="681"/>
                  </a:cubicBezTo>
                  <a:close/>
                  <a:moveTo>
                    <a:pt x="24070" y="0"/>
                  </a:moveTo>
                  <a:cubicBezTo>
                    <a:pt x="24007" y="0"/>
                    <a:pt x="23936" y="26"/>
                    <a:pt x="23884" y="52"/>
                  </a:cubicBezTo>
                  <a:cubicBezTo>
                    <a:pt x="23832" y="104"/>
                    <a:pt x="23798" y="156"/>
                    <a:pt x="23783" y="220"/>
                  </a:cubicBezTo>
                  <a:lnTo>
                    <a:pt x="23783" y="220"/>
                  </a:lnTo>
                  <a:lnTo>
                    <a:pt x="20963" y="977"/>
                  </a:lnTo>
                  <a:lnTo>
                    <a:pt x="260" y="4859"/>
                  </a:lnTo>
                  <a:cubicBezTo>
                    <a:pt x="112" y="4859"/>
                    <a:pt x="1" y="5006"/>
                    <a:pt x="1" y="5154"/>
                  </a:cubicBezTo>
                  <a:lnTo>
                    <a:pt x="1" y="6670"/>
                  </a:lnTo>
                  <a:cubicBezTo>
                    <a:pt x="1" y="6744"/>
                    <a:pt x="38" y="6818"/>
                    <a:pt x="75" y="6892"/>
                  </a:cubicBezTo>
                  <a:cubicBezTo>
                    <a:pt x="149" y="6929"/>
                    <a:pt x="223" y="6966"/>
                    <a:pt x="296" y="6966"/>
                  </a:cubicBezTo>
                  <a:lnTo>
                    <a:pt x="48395" y="6966"/>
                  </a:lnTo>
                  <a:cubicBezTo>
                    <a:pt x="48469" y="6966"/>
                    <a:pt x="48543" y="6929"/>
                    <a:pt x="48617" y="6892"/>
                  </a:cubicBezTo>
                  <a:cubicBezTo>
                    <a:pt x="48691" y="6818"/>
                    <a:pt x="48691" y="6744"/>
                    <a:pt x="48691" y="6670"/>
                  </a:cubicBezTo>
                  <a:lnTo>
                    <a:pt x="48691" y="5154"/>
                  </a:lnTo>
                  <a:cubicBezTo>
                    <a:pt x="48691" y="5006"/>
                    <a:pt x="48617" y="4859"/>
                    <a:pt x="48469" y="4859"/>
                  </a:cubicBezTo>
                  <a:lnTo>
                    <a:pt x="27729" y="977"/>
                  </a:lnTo>
                  <a:lnTo>
                    <a:pt x="24909" y="220"/>
                  </a:lnTo>
                  <a:lnTo>
                    <a:pt x="24909" y="220"/>
                  </a:lnTo>
                  <a:cubicBezTo>
                    <a:pt x="24893" y="156"/>
                    <a:pt x="24860" y="104"/>
                    <a:pt x="24808" y="52"/>
                  </a:cubicBezTo>
                  <a:cubicBezTo>
                    <a:pt x="24756" y="26"/>
                    <a:pt x="24685" y="0"/>
                    <a:pt x="24622" y="0"/>
                  </a:cubicBezTo>
                  <a:cubicBezTo>
                    <a:pt x="24596" y="0"/>
                    <a:pt x="24571" y="5"/>
                    <a:pt x="24549" y="15"/>
                  </a:cubicBezTo>
                  <a:lnTo>
                    <a:pt x="24364" y="52"/>
                  </a:lnTo>
                  <a:lnTo>
                    <a:pt x="24143" y="15"/>
                  </a:lnTo>
                  <a:cubicBezTo>
                    <a:pt x="24121" y="5"/>
                    <a:pt x="24096" y="0"/>
                    <a:pt x="24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4748;p64">
              <a:extLst>
                <a:ext uri="{FF2B5EF4-FFF2-40B4-BE49-F238E27FC236}">
                  <a16:creationId xmlns:a16="http://schemas.microsoft.com/office/drawing/2014/main" id="{2A1230C5-C17E-4C69-21B7-A243A553A6DF}"/>
                </a:ext>
              </a:extLst>
            </p:cNvPr>
            <p:cNvSpPr/>
            <p:nvPr/>
          </p:nvSpPr>
          <p:spPr>
            <a:xfrm>
              <a:off x="3253125" y="5145975"/>
              <a:ext cx="73025" cy="72125"/>
            </a:xfrm>
            <a:custGeom>
              <a:avLst/>
              <a:gdLst/>
              <a:ahLst/>
              <a:cxnLst/>
              <a:rect l="l" t="t" r="r" b="b"/>
              <a:pathLst>
                <a:path w="2921" h="2885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6"/>
                    <a:pt x="666" y="2884"/>
                    <a:pt x="1479" y="2884"/>
                  </a:cubicBezTo>
                  <a:cubicBezTo>
                    <a:pt x="2255" y="2884"/>
                    <a:pt x="2921" y="2256"/>
                    <a:pt x="2921" y="1442"/>
                  </a:cubicBezTo>
                  <a:cubicBezTo>
                    <a:pt x="2921" y="629"/>
                    <a:pt x="2255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4749;p64">
              <a:extLst>
                <a:ext uri="{FF2B5EF4-FFF2-40B4-BE49-F238E27FC236}">
                  <a16:creationId xmlns:a16="http://schemas.microsoft.com/office/drawing/2014/main" id="{D5E94722-FDE6-7D2A-6992-61568A4E7966}"/>
                </a:ext>
              </a:extLst>
            </p:cNvPr>
            <p:cNvSpPr/>
            <p:nvPr/>
          </p:nvSpPr>
          <p:spPr>
            <a:xfrm>
              <a:off x="32457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921" y="1147"/>
                    <a:pt x="2921" y="1775"/>
                  </a:cubicBezTo>
                  <a:cubicBezTo>
                    <a:pt x="2921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0" y="814"/>
                    <a:pt x="0" y="1775"/>
                  </a:cubicBezTo>
                  <a:cubicBezTo>
                    <a:pt x="0" y="2737"/>
                    <a:pt x="777" y="3550"/>
                    <a:pt x="1775" y="3550"/>
                  </a:cubicBezTo>
                  <a:cubicBezTo>
                    <a:pt x="2736" y="3550"/>
                    <a:pt x="3513" y="2737"/>
                    <a:pt x="3513" y="1775"/>
                  </a:cubicBezTo>
                  <a:cubicBezTo>
                    <a:pt x="3513" y="814"/>
                    <a:pt x="2736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4750;p64">
              <a:extLst>
                <a:ext uri="{FF2B5EF4-FFF2-40B4-BE49-F238E27FC236}">
                  <a16:creationId xmlns:a16="http://schemas.microsoft.com/office/drawing/2014/main" id="{A6D09EE5-91A8-E511-64DA-5F8875744A64}"/>
                </a:ext>
              </a:extLst>
            </p:cNvPr>
            <p:cNvSpPr/>
            <p:nvPr/>
          </p:nvSpPr>
          <p:spPr>
            <a:xfrm>
              <a:off x="3809525" y="5145975"/>
              <a:ext cx="73050" cy="72125"/>
            </a:xfrm>
            <a:custGeom>
              <a:avLst/>
              <a:gdLst/>
              <a:ahLst/>
              <a:cxnLst/>
              <a:rect l="l" t="t" r="r" b="b"/>
              <a:pathLst>
                <a:path w="2922" h="2885" extrusionOk="0">
                  <a:moveTo>
                    <a:pt x="1479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79" y="2884"/>
                  </a:cubicBezTo>
                  <a:cubicBezTo>
                    <a:pt x="2256" y="2884"/>
                    <a:pt x="2921" y="2256"/>
                    <a:pt x="2921" y="1442"/>
                  </a:cubicBezTo>
                  <a:cubicBezTo>
                    <a:pt x="2921" y="629"/>
                    <a:pt x="2256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4751;p64">
              <a:extLst>
                <a:ext uri="{FF2B5EF4-FFF2-40B4-BE49-F238E27FC236}">
                  <a16:creationId xmlns:a16="http://schemas.microsoft.com/office/drawing/2014/main" id="{4D5424D6-4929-B9D8-DEBC-9BA2385643F0}"/>
                </a:ext>
              </a:extLst>
            </p:cNvPr>
            <p:cNvSpPr/>
            <p:nvPr/>
          </p:nvSpPr>
          <p:spPr>
            <a:xfrm>
              <a:off x="38021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884" y="1147"/>
                    <a:pt x="2921" y="1775"/>
                  </a:cubicBezTo>
                  <a:cubicBezTo>
                    <a:pt x="2884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75" y="3550"/>
                  </a:cubicBezTo>
                  <a:cubicBezTo>
                    <a:pt x="2737" y="3550"/>
                    <a:pt x="3513" y="2737"/>
                    <a:pt x="3513" y="1775"/>
                  </a:cubicBezTo>
                  <a:cubicBezTo>
                    <a:pt x="3513" y="814"/>
                    <a:pt x="273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4752;p64">
              <a:extLst>
                <a:ext uri="{FF2B5EF4-FFF2-40B4-BE49-F238E27FC236}">
                  <a16:creationId xmlns:a16="http://schemas.microsoft.com/office/drawing/2014/main" id="{7792FC57-AAF2-9174-BE50-6EB23883CAB3}"/>
                </a:ext>
              </a:extLst>
            </p:cNvPr>
            <p:cNvSpPr/>
            <p:nvPr/>
          </p:nvSpPr>
          <p:spPr>
            <a:xfrm>
              <a:off x="4369625" y="5145975"/>
              <a:ext cx="72125" cy="72125"/>
            </a:xfrm>
            <a:custGeom>
              <a:avLst/>
              <a:gdLst/>
              <a:ahLst/>
              <a:cxnLst/>
              <a:rect l="l" t="t" r="r" b="b"/>
              <a:pathLst>
                <a:path w="2885" h="2885" extrusionOk="0">
                  <a:moveTo>
                    <a:pt x="1443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43" y="2884"/>
                  </a:cubicBezTo>
                  <a:cubicBezTo>
                    <a:pt x="2256" y="2884"/>
                    <a:pt x="2884" y="2256"/>
                    <a:pt x="2884" y="1442"/>
                  </a:cubicBezTo>
                  <a:cubicBezTo>
                    <a:pt x="2884" y="629"/>
                    <a:pt x="2256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4753;p64">
              <a:extLst>
                <a:ext uri="{FF2B5EF4-FFF2-40B4-BE49-F238E27FC236}">
                  <a16:creationId xmlns:a16="http://schemas.microsoft.com/office/drawing/2014/main" id="{3242B592-88FA-3744-9629-45972DE42EF1}"/>
                </a:ext>
              </a:extLst>
            </p:cNvPr>
            <p:cNvSpPr/>
            <p:nvPr/>
          </p:nvSpPr>
          <p:spPr>
            <a:xfrm>
              <a:off x="4362225" y="5137650"/>
              <a:ext cx="87850" cy="88750"/>
            </a:xfrm>
            <a:custGeom>
              <a:avLst/>
              <a:gdLst/>
              <a:ahLst/>
              <a:cxnLst/>
              <a:rect l="l" t="t" r="r" b="b"/>
              <a:pathLst>
                <a:path w="3514" h="3550" extrusionOk="0">
                  <a:moveTo>
                    <a:pt x="1739" y="629"/>
                  </a:moveTo>
                  <a:cubicBezTo>
                    <a:pt x="2367" y="629"/>
                    <a:pt x="2885" y="1147"/>
                    <a:pt x="2885" y="1775"/>
                  </a:cubicBezTo>
                  <a:cubicBezTo>
                    <a:pt x="2885" y="2404"/>
                    <a:pt x="2367" y="2921"/>
                    <a:pt x="1739" y="2921"/>
                  </a:cubicBezTo>
                  <a:cubicBezTo>
                    <a:pt x="1110" y="2921"/>
                    <a:pt x="592" y="2404"/>
                    <a:pt x="592" y="1775"/>
                  </a:cubicBezTo>
                  <a:cubicBezTo>
                    <a:pt x="592" y="1147"/>
                    <a:pt x="1110" y="629"/>
                    <a:pt x="1739" y="629"/>
                  </a:cubicBezTo>
                  <a:close/>
                  <a:moveTo>
                    <a:pt x="1739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39" y="3550"/>
                  </a:cubicBezTo>
                  <a:cubicBezTo>
                    <a:pt x="2700" y="3550"/>
                    <a:pt x="3513" y="2737"/>
                    <a:pt x="3513" y="1775"/>
                  </a:cubicBezTo>
                  <a:cubicBezTo>
                    <a:pt x="3513" y="814"/>
                    <a:pt x="2700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4754;p64">
              <a:extLst>
                <a:ext uri="{FF2B5EF4-FFF2-40B4-BE49-F238E27FC236}">
                  <a16:creationId xmlns:a16="http://schemas.microsoft.com/office/drawing/2014/main" id="{7171C05F-0960-2FD7-CC18-177F11597F81}"/>
                </a:ext>
              </a:extLst>
            </p:cNvPr>
            <p:cNvSpPr/>
            <p:nvPr/>
          </p:nvSpPr>
          <p:spPr>
            <a:xfrm>
              <a:off x="3325200" y="3763275"/>
              <a:ext cx="108175" cy="466775"/>
            </a:xfrm>
            <a:custGeom>
              <a:avLst/>
              <a:gdLst/>
              <a:ahLst/>
              <a:cxnLst/>
              <a:rect l="l" t="t" r="r" b="b"/>
              <a:pathLst>
                <a:path w="4327" h="18671" extrusionOk="0">
                  <a:moveTo>
                    <a:pt x="1" y="0"/>
                  </a:moveTo>
                  <a:lnTo>
                    <a:pt x="1" y="14382"/>
                  </a:lnTo>
                  <a:cubicBezTo>
                    <a:pt x="1" y="16748"/>
                    <a:pt x="1923" y="18671"/>
                    <a:pt x="4326" y="18671"/>
                  </a:cubicBezTo>
                  <a:lnTo>
                    <a:pt x="4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4755;p64">
              <a:extLst>
                <a:ext uri="{FF2B5EF4-FFF2-40B4-BE49-F238E27FC236}">
                  <a16:creationId xmlns:a16="http://schemas.microsoft.com/office/drawing/2014/main" id="{F57F7D4C-EB7C-3872-3E35-BB806CAE45E7}"/>
                </a:ext>
              </a:extLst>
            </p:cNvPr>
            <p:cNvSpPr/>
            <p:nvPr/>
          </p:nvSpPr>
          <p:spPr>
            <a:xfrm>
              <a:off x="331782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8657"/>
                  </a:lnTo>
                  <a:lnTo>
                    <a:pt x="4289" y="18657"/>
                  </a:lnTo>
                  <a:cubicBezTo>
                    <a:pt x="3313" y="18578"/>
                    <a:pt x="2439" y="18152"/>
                    <a:pt x="1775" y="17488"/>
                  </a:cubicBezTo>
                  <a:cubicBezTo>
                    <a:pt x="1072" y="16785"/>
                    <a:pt x="629" y="15787"/>
                    <a:pt x="592" y="14678"/>
                  </a:cubicBez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4678"/>
                  </a:lnTo>
                  <a:cubicBezTo>
                    <a:pt x="0" y="17229"/>
                    <a:pt x="2071" y="19262"/>
                    <a:pt x="4621" y="19299"/>
                  </a:cubicBezTo>
                  <a:cubicBezTo>
                    <a:pt x="4695" y="19299"/>
                    <a:pt x="4769" y="19262"/>
                    <a:pt x="4843" y="19188"/>
                  </a:cubicBezTo>
                  <a:cubicBezTo>
                    <a:pt x="4880" y="19151"/>
                    <a:pt x="4917" y="19040"/>
                    <a:pt x="4917" y="18967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43" y="111"/>
                  </a:cubicBezTo>
                  <a:cubicBezTo>
                    <a:pt x="4769" y="38"/>
                    <a:pt x="4695" y="1"/>
                    <a:pt x="4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4756;p64">
              <a:extLst>
                <a:ext uri="{FF2B5EF4-FFF2-40B4-BE49-F238E27FC236}">
                  <a16:creationId xmlns:a16="http://schemas.microsoft.com/office/drawing/2014/main" id="{9AE56824-7093-605A-00F7-5AE782449F62}"/>
                </a:ext>
              </a:extLst>
            </p:cNvPr>
            <p:cNvSpPr/>
            <p:nvPr/>
          </p:nvSpPr>
          <p:spPr>
            <a:xfrm>
              <a:off x="326420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4757;p64">
              <a:extLst>
                <a:ext uri="{FF2B5EF4-FFF2-40B4-BE49-F238E27FC236}">
                  <a16:creationId xmlns:a16="http://schemas.microsoft.com/office/drawing/2014/main" id="{8988EF41-D259-9AFC-1BED-1D01EA5ADE56}"/>
                </a:ext>
              </a:extLst>
            </p:cNvPr>
            <p:cNvSpPr/>
            <p:nvPr/>
          </p:nvSpPr>
          <p:spPr>
            <a:xfrm>
              <a:off x="3255900" y="3658825"/>
              <a:ext cx="184875" cy="102625"/>
            </a:xfrm>
            <a:custGeom>
              <a:avLst/>
              <a:gdLst/>
              <a:ahLst/>
              <a:cxnLst/>
              <a:rect l="l" t="t" r="r" b="b"/>
              <a:pathLst>
                <a:path w="7395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629" y="3476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111" y="3993"/>
                  </a:cubicBezTo>
                  <a:cubicBezTo>
                    <a:pt x="148" y="4067"/>
                    <a:pt x="222" y="4104"/>
                    <a:pt x="333" y="4104"/>
                  </a:cubicBezTo>
                  <a:lnTo>
                    <a:pt x="7098" y="4104"/>
                  </a:lnTo>
                  <a:cubicBezTo>
                    <a:pt x="7172" y="4104"/>
                    <a:pt x="7246" y="4067"/>
                    <a:pt x="7320" y="3993"/>
                  </a:cubicBezTo>
                  <a:cubicBezTo>
                    <a:pt x="7357" y="3956"/>
                    <a:pt x="7394" y="3883"/>
                    <a:pt x="7394" y="3772"/>
                  </a:cubicBezTo>
                  <a:lnTo>
                    <a:pt x="7394" y="296"/>
                  </a:lnTo>
                  <a:cubicBezTo>
                    <a:pt x="7394" y="222"/>
                    <a:pt x="7357" y="148"/>
                    <a:pt x="7320" y="75"/>
                  </a:cubicBezTo>
                  <a:cubicBezTo>
                    <a:pt x="7246" y="38"/>
                    <a:pt x="7172" y="1"/>
                    <a:pt x="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4758;p64">
              <a:extLst>
                <a:ext uri="{FF2B5EF4-FFF2-40B4-BE49-F238E27FC236}">
                  <a16:creationId xmlns:a16="http://schemas.microsoft.com/office/drawing/2014/main" id="{C9335DD2-74C9-4A99-E0DA-19A468C66E23}"/>
                </a:ext>
              </a:extLst>
            </p:cNvPr>
            <p:cNvSpPr/>
            <p:nvPr/>
          </p:nvSpPr>
          <p:spPr>
            <a:xfrm>
              <a:off x="4271650" y="3763275"/>
              <a:ext cx="107250" cy="466775"/>
            </a:xfrm>
            <a:custGeom>
              <a:avLst/>
              <a:gdLst/>
              <a:ahLst/>
              <a:cxnLst/>
              <a:rect l="l" t="t" r="r" b="b"/>
              <a:pathLst>
                <a:path w="4290" h="18671" extrusionOk="0">
                  <a:moveTo>
                    <a:pt x="1" y="0"/>
                  </a:moveTo>
                  <a:lnTo>
                    <a:pt x="1" y="18671"/>
                  </a:lnTo>
                  <a:cubicBezTo>
                    <a:pt x="2367" y="18671"/>
                    <a:pt x="4289" y="16748"/>
                    <a:pt x="4289" y="14382"/>
                  </a:cubicBezTo>
                  <a:lnTo>
                    <a:pt x="4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4759;p64">
              <a:extLst>
                <a:ext uri="{FF2B5EF4-FFF2-40B4-BE49-F238E27FC236}">
                  <a16:creationId xmlns:a16="http://schemas.microsoft.com/office/drawing/2014/main" id="{E20F2E02-24D7-E40D-F0F4-92924007AC2A}"/>
                </a:ext>
              </a:extLst>
            </p:cNvPr>
            <p:cNvSpPr/>
            <p:nvPr/>
          </p:nvSpPr>
          <p:spPr>
            <a:xfrm>
              <a:off x="426427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4678"/>
                  </a:lnTo>
                  <a:cubicBezTo>
                    <a:pt x="4289" y="15787"/>
                    <a:pt x="3845" y="16785"/>
                    <a:pt x="3106" y="17488"/>
                  </a:cubicBezTo>
                  <a:cubicBezTo>
                    <a:pt x="2466" y="18161"/>
                    <a:pt x="1582" y="18589"/>
                    <a:pt x="592" y="18660"/>
                  </a:cubicBezTo>
                  <a:lnTo>
                    <a:pt x="592" y="18660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8967"/>
                  </a:lnTo>
                  <a:cubicBezTo>
                    <a:pt x="0" y="19040"/>
                    <a:pt x="37" y="19151"/>
                    <a:pt x="74" y="19188"/>
                  </a:cubicBezTo>
                  <a:cubicBezTo>
                    <a:pt x="148" y="19262"/>
                    <a:pt x="222" y="19299"/>
                    <a:pt x="296" y="19299"/>
                  </a:cubicBezTo>
                  <a:cubicBezTo>
                    <a:pt x="2847" y="19262"/>
                    <a:pt x="4917" y="17229"/>
                    <a:pt x="4917" y="14678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06" y="111"/>
                  </a:cubicBezTo>
                  <a:cubicBezTo>
                    <a:pt x="4769" y="38"/>
                    <a:pt x="4695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4760;p64">
              <a:extLst>
                <a:ext uri="{FF2B5EF4-FFF2-40B4-BE49-F238E27FC236}">
                  <a16:creationId xmlns:a16="http://schemas.microsoft.com/office/drawing/2014/main" id="{DF7846E5-926A-AE08-D214-D1C46B496832}"/>
                </a:ext>
              </a:extLst>
            </p:cNvPr>
            <p:cNvSpPr/>
            <p:nvPr/>
          </p:nvSpPr>
          <p:spPr>
            <a:xfrm>
              <a:off x="427165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4761;p64">
              <a:extLst>
                <a:ext uri="{FF2B5EF4-FFF2-40B4-BE49-F238E27FC236}">
                  <a16:creationId xmlns:a16="http://schemas.microsoft.com/office/drawing/2014/main" id="{B8BE4ECC-45E3-1340-74FD-3E3C71852A67}"/>
                </a:ext>
              </a:extLst>
            </p:cNvPr>
            <p:cNvSpPr/>
            <p:nvPr/>
          </p:nvSpPr>
          <p:spPr>
            <a:xfrm>
              <a:off x="4264275" y="3658825"/>
              <a:ext cx="183950" cy="102625"/>
            </a:xfrm>
            <a:custGeom>
              <a:avLst/>
              <a:gdLst/>
              <a:ahLst/>
              <a:cxnLst/>
              <a:rect l="l" t="t" r="r" b="b"/>
              <a:pathLst>
                <a:path w="7358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592" y="3476"/>
                  </a:ln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74" y="3993"/>
                  </a:cubicBezTo>
                  <a:cubicBezTo>
                    <a:pt x="148" y="4067"/>
                    <a:pt x="222" y="4104"/>
                    <a:pt x="296" y="4104"/>
                  </a:cubicBezTo>
                  <a:lnTo>
                    <a:pt x="7061" y="4104"/>
                  </a:lnTo>
                  <a:cubicBezTo>
                    <a:pt x="7135" y="4104"/>
                    <a:pt x="7209" y="4067"/>
                    <a:pt x="7283" y="3993"/>
                  </a:cubicBezTo>
                  <a:cubicBezTo>
                    <a:pt x="7320" y="3956"/>
                    <a:pt x="7357" y="3883"/>
                    <a:pt x="7357" y="3772"/>
                  </a:cubicBezTo>
                  <a:lnTo>
                    <a:pt x="7357" y="296"/>
                  </a:lnTo>
                  <a:cubicBezTo>
                    <a:pt x="7357" y="222"/>
                    <a:pt x="7320" y="148"/>
                    <a:pt x="7283" y="75"/>
                  </a:cubicBezTo>
                  <a:cubicBezTo>
                    <a:pt x="7209" y="38"/>
                    <a:pt x="7135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4762;p64">
              <a:extLst>
                <a:ext uri="{FF2B5EF4-FFF2-40B4-BE49-F238E27FC236}">
                  <a16:creationId xmlns:a16="http://schemas.microsoft.com/office/drawing/2014/main" id="{D00D7CB9-2748-01DA-4A20-7F3B71E9638E}"/>
                </a:ext>
              </a:extLst>
            </p:cNvPr>
            <p:cNvSpPr/>
            <p:nvPr/>
          </p:nvSpPr>
          <p:spPr>
            <a:xfrm>
              <a:off x="3376050" y="3036800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0"/>
                  </a:moveTo>
                  <a:cubicBezTo>
                    <a:pt x="5250" y="0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0"/>
                    <a:pt x="3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4763;p64">
              <a:extLst>
                <a:ext uri="{FF2B5EF4-FFF2-40B4-BE49-F238E27FC236}">
                  <a16:creationId xmlns:a16="http://schemas.microsoft.com/office/drawing/2014/main" id="{A777F3A0-EB6C-EBAD-148B-10011B1CAA8E}"/>
                </a:ext>
              </a:extLst>
            </p:cNvPr>
            <p:cNvSpPr/>
            <p:nvPr/>
          </p:nvSpPr>
          <p:spPr>
            <a:xfrm>
              <a:off x="3367725" y="3029400"/>
              <a:ext cx="964950" cy="1271825"/>
            </a:xfrm>
            <a:custGeom>
              <a:avLst/>
              <a:gdLst/>
              <a:ahLst/>
              <a:cxnLst/>
              <a:rect l="l" t="t" r="r" b="b"/>
              <a:pathLst>
                <a:path w="38598" h="50873" extrusionOk="0">
                  <a:moveTo>
                    <a:pt x="30427" y="592"/>
                  </a:moveTo>
                  <a:cubicBezTo>
                    <a:pt x="31647" y="629"/>
                    <a:pt x="32757" y="1110"/>
                    <a:pt x="33533" y="1886"/>
                  </a:cubicBezTo>
                  <a:cubicBezTo>
                    <a:pt x="34346" y="2699"/>
                    <a:pt x="34827" y="3809"/>
                    <a:pt x="34827" y="4992"/>
                  </a:cubicBezTo>
                  <a:lnTo>
                    <a:pt x="34827" y="5029"/>
                  </a:lnTo>
                  <a:lnTo>
                    <a:pt x="38006" y="44918"/>
                  </a:lnTo>
                  <a:lnTo>
                    <a:pt x="38006" y="44918"/>
                  </a:lnTo>
                  <a:cubicBezTo>
                    <a:pt x="37996" y="46383"/>
                    <a:pt x="37370" y="47701"/>
                    <a:pt x="36417" y="48691"/>
                  </a:cubicBezTo>
                  <a:cubicBezTo>
                    <a:pt x="35455" y="49652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52"/>
                    <a:pt x="2182" y="48691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809"/>
                    <a:pt x="4289" y="2699"/>
                    <a:pt x="5066" y="1886"/>
                  </a:cubicBezTo>
                  <a:cubicBezTo>
                    <a:pt x="5879" y="1110"/>
                    <a:pt x="6988" y="629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56"/>
                    <a:pt x="3180" y="4992"/>
                  </a:cubicBezTo>
                  <a:lnTo>
                    <a:pt x="1" y="44883"/>
                  </a:lnTo>
                  <a:cubicBezTo>
                    <a:pt x="1" y="48173"/>
                    <a:pt x="2662" y="50872"/>
                    <a:pt x="5953" y="50872"/>
                  </a:cubicBezTo>
                  <a:lnTo>
                    <a:pt x="32646" y="50872"/>
                  </a:lnTo>
                  <a:cubicBezTo>
                    <a:pt x="35936" y="50872"/>
                    <a:pt x="38598" y="48173"/>
                    <a:pt x="38598" y="44883"/>
                  </a:cubicBezTo>
                  <a:lnTo>
                    <a:pt x="35455" y="4992"/>
                  </a:lnTo>
                  <a:cubicBezTo>
                    <a:pt x="35455" y="2256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4764;p64">
              <a:extLst>
                <a:ext uri="{FF2B5EF4-FFF2-40B4-BE49-F238E27FC236}">
                  <a16:creationId xmlns:a16="http://schemas.microsoft.com/office/drawing/2014/main" id="{1E571D82-C3B5-B575-468C-961C9BF3AD1E}"/>
                </a:ext>
              </a:extLst>
            </p:cNvPr>
            <p:cNvSpPr/>
            <p:nvPr/>
          </p:nvSpPr>
          <p:spPr>
            <a:xfrm>
              <a:off x="3376050" y="3089475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1"/>
                  </a:moveTo>
                  <a:cubicBezTo>
                    <a:pt x="5250" y="1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1"/>
                    <a:pt x="30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4765;p64">
              <a:extLst>
                <a:ext uri="{FF2B5EF4-FFF2-40B4-BE49-F238E27FC236}">
                  <a16:creationId xmlns:a16="http://schemas.microsoft.com/office/drawing/2014/main" id="{20F7F944-6376-0214-4852-E0843F3072D2}"/>
                </a:ext>
              </a:extLst>
            </p:cNvPr>
            <p:cNvSpPr/>
            <p:nvPr/>
          </p:nvSpPr>
          <p:spPr>
            <a:xfrm>
              <a:off x="3367725" y="3082075"/>
              <a:ext cx="964950" cy="1270900"/>
            </a:xfrm>
            <a:custGeom>
              <a:avLst/>
              <a:gdLst/>
              <a:ahLst/>
              <a:cxnLst/>
              <a:rect l="l" t="t" r="r" b="b"/>
              <a:pathLst>
                <a:path w="38598" h="50836" extrusionOk="0">
                  <a:moveTo>
                    <a:pt x="30427" y="592"/>
                  </a:moveTo>
                  <a:cubicBezTo>
                    <a:pt x="31647" y="592"/>
                    <a:pt x="32757" y="1110"/>
                    <a:pt x="33533" y="1886"/>
                  </a:cubicBezTo>
                  <a:cubicBezTo>
                    <a:pt x="34346" y="2700"/>
                    <a:pt x="34827" y="3772"/>
                    <a:pt x="34827" y="4992"/>
                  </a:cubicBezTo>
                  <a:lnTo>
                    <a:pt x="34827" y="5029"/>
                  </a:lnTo>
                  <a:lnTo>
                    <a:pt x="38006" y="44919"/>
                  </a:lnTo>
                  <a:lnTo>
                    <a:pt x="38006" y="44919"/>
                  </a:lnTo>
                  <a:cubicBezTo>
                    <a:pt x="37996" y="46383"/>
                    <a:pt x="37370" y="47701"/>
                    <a:pt x="36417" y="48654"/>
                  </a:cubicBezTo>
                  <a:cubicBezTo>
                    <a:pt x="35455" y="49616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16"/>
                    <a:pt x="2182" y="48654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772"/>
                    <a:pt x="4289" y="2700"/>
                    <a:pt x="5066" y="1886"/>
                  </a:cubicBezTo>
                  <a:cubicBezTo>
                    <a:pt x="5879" y="1110"/>
                    <a:pt x="6988" y="592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19"/>
                    <a:pt x="3180" y="4992"/>
                  </a:cubicBezTo>
                  <a:lnTo>
                    <a:pt x="1" y="44883"/>
                  </a:lnTo>
                  <a:cubicBezTo>
                    <a:pt x="1" y="48174"/>
                    <a:pt x="2662" y="50836"/>
                    <a:pt x="5953" y="50836"/>
                  </a:cubicBezTo>
                  <a:lnTo>
                    <a:pt x="32646" y="50836"/>
                  </a:lnTo>
                  <a:cubicBezTo>
                    <a:pt x="35936" y="50836"/>
                    <a:pt x="38598" y="48174"/>
                    <a:pt x="38598" y="44883"/>
                  </a:cubicBezTo>
                  <a:lnTo>
                    <a:pt x="35455" y="4992"/>
                  </a:lnTo>
                  <a:cubicBezTo>
                    <a:pt x="35455" y="2219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3088200" y="2423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Wiring Diagram</a:t>
            </a:r>
            <a:endParaRPr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2BD213-99CE-023E-9C57-3F1B8A44B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611" y="1639018"/>
            <a:ext cx="5473303" cy="35044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0A58E59A-B817-717B-E27F-36C1BED8B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725B89BF-9E30-87A6-A69D-2FB591F9C74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088200" y="2423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Project Setup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A43250-D156-9D41-5FA5-A7F3E7FD62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35679" y="1639019"/>
            <a:ext cx="4672641" cy="35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7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130106"/>
            <a:ext cx="1679127" cy="1526171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276542" y="553851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58483" y="1957973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825976" y="2533973"/>
            <a:ext cx="6901132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1: Connect the HC-SR04 sensor to the Arduino.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2: Set up Arduino IoT Cloud, create a "Thing", and define the distance variable.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3: Use a Gauge widget on the cloud dashboard to display real-time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4: Monitor the water levels remotely via the IoT cloud.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Real-Time Monitoring and Dashboard</a:t>
            </a: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Gauge Widget</a:t>
            </a: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Real-Time Data</a:t>
            </a: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Accessibility</a:t>
            </a:r>
            <a:endParaRPr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Displays water level as a visual indicator.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Updated continuously on the cloud dashboard.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Remote access through the IoT cloud interface.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1696099" y="1908349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4361602" y="1908360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7027102" y="1909371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45280C1D-9B50-62DA-4018-154620562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3F1A3C87-8ADB-CF99-BA70-F5EDB3B5D37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088200" y="2423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30014-4028-2B02-9553-B7E8ABB821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25107" y="1416890"/>
            <a:ext cx="6093785" cy="284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0501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606</Words>
  <Application>Microsoft Macintosh PowerPoint</Application>
  <PresentationFormat>On-screen Show (16:9)</PresentationFormat>
  <Paragraphs>77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Times New Roman</vt:lpstr>
      <vt:lpstr>Barlow Semi Condensed</vt:lpstr>
      <vt:lpstr>Barlow Semi Condensed Medium</vt:lpstr>
      <vt:lpstr>Fjalla One</vt:lpstr>
      <vt:lpstr>Arial</vt:lpstr>
      <vt:lpstr>Technology Consulting by Slidesgo</vt:lpstr>
      <vt:lpstr>Water Level Monitoring Using HC-SR04 Sensor and Arduino IoT Cloud</vt:lpstr>
      <vt:lpstr>Abstract</vt:lpstr>
      <vt:lpstr>Objective</vt:lpstr>
      <vt:lpstr>System Components</vt:lpstr>
      <vt:lpstr>Wiring Diagram</vt:lpstr>
      <vt:lpstr>Project Setup</vt:lpstr>
      <vt:lpstr>Methodology</vt:lpstr>
      <vt:lpstr>Real-Time Monitoring and Dashboard</vt:lpstr>
      <vt:lpstr>Dashboard</vt:lpstr>
      <vt:lpstr>Testing and Verification</vt:lpstr>
      <vt:lpstr>Benefits</vt:lpstr>
      <vt:lpstr>Challenges</vt:lpstr>
      <vt:lpstr>conclusion </vt:lpstr>
      <vt:lpstr>Flowchart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ريان عبدالمحسن بن عبدالله الشبلي</cp:lastModifiedBy>
  <cp:revision>4</cp:revision>
  <dcterms:modified xsi:type="dcterms:W3CDTF">2024-12-17T21:07:28Z</dcterms:modified>
</cp:coreProperties>
</file>