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7D8E-840F-A150-3589-84CD527FC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39779-6FF7-3B03-B136-05B304641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09DEF-3412-B4BF-AB43-2FABBBDE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C0A5-A22F-49C7-A0FF-F08ED62E9656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DF1F5-9FAD-3999-A32F-EB133363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A01B1-4614-BAAC-EB9A-4124E67A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F1B1-F53E-4F1B-BB90-F5313EDF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7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615B-DEC8-9BE3-1C22-9D8EC77B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45537-BBD3-AC1F-56C0-300886324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E6787-9FEE-5866-5432-DEED422F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C0A5-A22F-49C7-A0FF-F08ED62E9656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D03EC-EB44-3F67-8938-9D2F8555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304E6-AC48-FBF7-7576-310E9FC0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F1B1-F53E-4F1B-BB90-F5313EDF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4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2F605-EAD1-7B57-B47C-20E29AD80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B99C1-6FD2-8B1D-A3E6-E13F2335D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88DEB-5A3E-3BFD-117C-DAD9B62D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C0A5-A22F-49C7-A0FF-F08ED62E9656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D625-4DB4-8FB5-6DBB-2ACBC5C6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B83FF-129C-0722-82BA-43A7591C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F1B1-F53E-4F1B-BB90-F5313EDF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0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7A9C-66D0-5237-1072-97C55B09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4841-F12D-1E76-9289-C791A248E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FC315-84F0-F0BE-40CB-139D5551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C0A5-A22F-49C7-A0FF-F08ED62E9656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BEC3D-3F8C-C17B-D8E2-16A7DC53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5154-8716-F85F-3F41-39FB9751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F1B1-F53E-4F1B-BB90-F5313EDF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6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6A28-BD82-1496-7B09-CA0022F9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A41C4-A598-E97C-8931-24BA7A66E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C19E-EE05-9B09-0DE6-74CA8E589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C0A5-A22F-49C7-A0FF-F08ED62E9656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9934-91F8-36B5-61A4-AAD4B86B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78E37-BDF0-BE54-8D3A-8090BE78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F1B1-F53E-4F1B-BB90-F5313EDF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48FF-8B86-66BA-4149-4575C73A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84D2D-4AE4-656F-7878-88168C6DA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2A9A2-BB77-B088-E9C7-46CC5F979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C91B3-4E74-4077-6135-B83F98CC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C0A5-A22F-49C7-A0FF-F08ED62E9656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0F3D6-FB62-B013-7F0E-615F31EA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BAEF5-8B51-B071-21C9-9963F08D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F1B1-F53E-4F1B-BB90-F5313EDF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7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5272-3E75-63F4-F159-09B109C4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78BB5-CAF3-A2A6-F96B-23E0D04A5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4C769-867A-B518-30E7-C4FD41ED8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1520A-D8EF-01B9-C499-6ECB273E1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1284B-F9E5-7AEB-9D31-0E192D864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A8748-ACA4-D003-E38C-0B2604F0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C0A5-A22F-49C7-A0FF-F08ED62E9656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80AA6-5C80-4524-3BB4-AE0E6841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9A5B6-1154-4137-2006-B5C8797E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F1B1-F53E-4F1B-BB90-F5313EDF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1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F70D-F3CF-CD00-6960-C7ED4B47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EBA12-08C0-DB38-F0AE-4B2ED580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C0A5-A22F-49C7-A0FF-F08ED62E9656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E7FBB-42F2-BB7D-96CA-D3AF7315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6A667-E32F-B711-AD39-D69A972C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F1B1-F53E-4F1B-BB90-F5313EDF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7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A3814-EA41-50E7-60E6-78DA00A5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C0A5-A22F-49C7-A0FF-F08ED62E9656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05C0C-7A1C-6BF6-EC83-766CB6EE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F8958-30AE-204E-901D-1EA1586F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F1B1-F53E-4F1B-BB90-F5313EDF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0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3B7B-A181-9E65-5BF6-75C78163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2F068-7FDB-91AF-B8B9-ADCCF2102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6730C-1253-115F-CD74-0805EC15F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835A7-451B-95D3-4A63-C60E661E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C0A5-A22F-49C7-A0FF-F08ED62E9656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C3421-833A-BDDA-618A-F09AD162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85831-35EC-61C9-B926-C9050616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F1B1-F53E-4F1B-BB90-F5313EDF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0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F15C-06D4-2BC8-5F5B-BD75D6CBF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5802E-CB87-0266-AA6F-4006AA25B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B9EF6-DE40-77D0-8FA3-60A61FB3A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81CB5-2521-2557-5211-E7AE2C98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C0A5-A22F-49C7-A0FF-F08ED62E9656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93F54-3CA0-82C3-A8A7-0F071944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F4025-B4BC-D0E0-77CF-2F3C9551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F1B1-F53E-4F1B-BB90-F5313EDF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0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00F44-53C5-341E-666D-7145D37AC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2B098-E360-36C4-51CA-13D41FBD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7C47F-CC2D-01CA-8DF4-2B6F68B7F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1C0A5-A22F-49C7-A0FF-F08ED62E9656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D7115-2064-BEB1-510D-69ACF55E9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633FC-B40E-111C-F4CB-376E8EC4E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3F1B1-F53E-4F1B-BB90-F5313EDF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7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78092676-2DC5-ACC6-5E6A-76FB7E2794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153A5E-F9C8-9F4C-144A-BFFF12A96012}"/>
              </a:ext>
            </a:extLst>
          </p:cNvPr>
          <p:cNvSpPr/>
          <p:nvPr/>
        </p:nvSpPr>
        <p:spPr>
          <a:xfrm>
            <a:off x="152399" y="106611"/>
            <a:ext cx="11941629" cy="709817"/>
          </a:xfrm>
          <a:prstGeom prst="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240286-EB24-9B1B-0693-8CD71F460C70}"/>
              </a:ext>
            </a:extLst>
          </p:cNvPr>
          <p:cNvSpPr/>
          <p:nvPr/>
        </p:nvSpPr>
        <p:spPr>
          <a:xfrm>
            <a:off x="6063343" y="-293914"/>
            <a:ext cx="8708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1817DB-FCB7-8368-A267-CED52865CC85}"/>
              </a:ext>
            </a:extLst>
          </p:cNvPr>
          <p:cNvSpPr/>
          <p:nvPr/>
        </p:nvSpPr>
        <p:spPr>
          <a:xfrm>
            <a:off x="152393" y="894314"/>
            <a:ext cx="1839687" cy="107768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9D1ACA-4BB5-F970-07C6-1A555F2678BC}"/>
              </a:ext>
            </a:extLst>
          </p:cNvPr>
          <p:cNvSpPr/>
          <p:nvPr/>
        </p:nvSpPr>
        <p:spPr>
          <a:xfrm>
            <a:off x="152392" y="2051957"/>
            <a:ext cx="1839687" cy="1077685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6DCCB2-FF9B-E55B-41E6-4E09845C9284}"/>
              </a:ext>
            </a:extLst>
          </p:cNvPr>
          <p:cNvSpPr/>
          <p:nvPr/>
        </p:nvSpPr>
        <p:spPr>
          <a:xfrm>
            <a:off x="152395" y="3207142"/>
            <a:ext cx="1839687" cy="107768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31ACBC-AD7D-3991-4F90-16A12C8902C1}"/>
              </a:ext>
            </a:extLst>
          </p:cNvPr>
          <p:cNvSpPr/>
          <p:nvPr/>
        </p:nvSpPr>
        <p:spPr>
          <a:xfrm>
            <a:off x="152394" y="4364399"/>
            <a:ext cx="1839687" cy="107768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256CE2-78B6-EE39-2354-36DE1A754AA2}"/>
              </a:ext>
            </a:extLst>
          </p:cNvPr>
          <p:cNvSpPr/>
          <p:nvPr/>
        </p:nvSpPr>
        <p:spPr>
          <a:xfrm>
            <a:off x="152393" y="5520532"/>
            <a:ext cx="1839687" cy="1077685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BE70D2-3E65-07C1-BFC4-1BFD92C735EB}"/>
              </a:ext>
            </a:extLst>
          </p:cNvPr>
          <p:cNvSpPr/>
          <p:nvPr/>
        </p:nvSpPr>
        <p:spPr>
          <a:xfrm>
            <a:off x="9535870" y="923039"/>
            <a:ext cx="2525491" cy="568209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11200F-F396-250B-247B-D9ADED03E99B}"/>
              </a:ext>
            </a:extLst>
          </p:cNvPr>
          <p:cNvSpPr/>
          <p:nvPr/>
        </p:nvSpPr>
        <p:spPr>
          <a:xfrm>
            <a:off x="2144456" y="894876"/>
            <a:ext cx="7260776" cy="16959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F5316-D085-5A23-CFC5-D06BA710649A}"/>
              </a:ext>
            </a:extLst>
          </p:cNvPr>
          <p:cNvSpPr/>
          <p:nvPr/>
        </p:nvSpPr>
        <p:spPr>
          <a:xfrm>
            <a:off x="2144452" y="2724414"/>
            <a:ext cx="4724438" cy="187009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7A3637-B070-DB94-6EB0-B838D524B04C}"/>
              </a:ext>
            </a:extLst>
          </p:cNvPr>
          <p:cNvSpPr/>
          <p:nvPr/>
        </p:nvSpPr>
        <p:spPr>
          <a:xfrm>
            <a:off x="2122717" y="4735039"/>
            <a:ext cx="4724437" cy="187009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F9D974-A11A-794D-CABA-8D417090E0F7}"/>
              </a:ext>
            </a:extLst>
          </p:cNvPr>
          <p:cNvSpPr/>
          <p:nvPr/>
        </p:nvSpPr>
        <p:spPr>
          <a:xfrm>
            <a:off x="7021285" y="2724414"/>
            <a:ext cx="2383947" cy="187009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DA14CB-B75E-8DF0-2050-5AC953024B67}"/>
              </a:ext>
            </a:extLst>
          </p:cNvPr>
          <p:cNvSpPr/>
          <p:nvPr/>
        </p:nvSpPr>
        <p:spPr>
          <a:xfrm>
            <a:off x="7021285" y="4735039"/>
            <a:ext cx="2383947" cy="187009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sadi</dc:creator>
  <cp:lastModifiedBy>ahmed sadi</cp:lastModifiedBy>
  <cp:revision>3</cp:revision>
  <dcterms:created xsi:type="dcterms:W3CDTF">2023-08-26T10:36:56Z</dcterms:created>
  <dcterms:modified xsi:type="dcterms:W3CDTF">2023-08-26T12:21:34Z</dcterms:modified>
</cp:coreProperties>
</file>