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78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70" r:id="rId2"/>
    <p:sldId id="257" r:id="rId3"/>
    <p:sldId id="258" r:id="rId4"/>
    <p:sldId id="339" r:id="rId5"/>
    <p:sldId id="34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2" r:id="rId38"/>
    <p:sldId id="323" r:id="rId39"/>
    <p:sldId id="318" r:id="rId40"/>
    <p:sldId id="324" r:id="rId41"/>
    <p:sldId id="319" r:id="rId42"/>
    <p:sldId id="317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03" r:id="rId57"/>
    <p:sldId id="304" r:id="rId58"/>
    <p:sldId id="305" r:id="rId59"/>
    <p:sldId id="320" r:id="rId60"/>
    <p:sldId id="316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0FAB7D"/>
    <a:srgbClr val="336EA8"/>
    <a:srgbClr val="94B9D6"/>
    <a:srgbClr val="1869A6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2FAAE-8040-5B6C-D62B-FAE3502C1B20}" v="172" dt="2025-03-20T07:39:24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2c72c8c7ab60e17d3b99f3a527433d49cca9ef921ee76ebab6ea2976e79427f::" providerId="AD" clId="Web-{C2D0D72A-6378-82FD-D020-CA719D40A009}"/>
    <pc:docChg chg="modSld">
      <pc:chgData name="Guest User" userId="S::urn:spo:anon#32c72c8c7ab60e17d3b99f3a527433d49cca9ef921ee76ebab6ea2976e79427f::" providerId="AD" clId="Web-{C2D0D72A-6378-82FD-D020-CA719D40A009}" dt="2024-10-14T12:37:19.736" v="661" actId="1076"/>
      <pc:docMkLst>
        <pc:docMk/>
      </pc:docMkLst>
      <pc:sldChg chg="addSp delSp modSp">
        <pc:chgData name="Guest User" userId="S::urn:spo:anon#32c72c8c7ab60e17d3b99f3a527433d49cca9ef921ee76ebab6ea2976e79427f::" providerId="AD" clId="Web-{C2D0D72A-6378-82FD-D020-CA719D40A009}" dt="2024-10-14T12:08:00.252" v="162"/>
        <pc:sldMkLst>
          <pc:docMk/>
          <pc:sldMk cId="0" sldId="257"/>
        </pc:sldMkLst>
        <pc:spChg chg="mod">
          <ac:chgData name="Guest User" userId="S::urn:spo:anon#32c72c8c7ab60e17d3b99f3a527433d49cca9ef921ee76ebab6ea2976e79427f::" providerId="AD" clId="Web-{C2D0D72A-6378-82FD-D020-CA719D40A009}" dt="2024-10-14T11:57:29.683" v="22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Guest User" userId="S::urn:spo:anon#32c72c8c7ab60e17d3b99f3a527433d49cca9ef921ee76ebab6ea2976e79427f::" providerId="AD" clId="Web-{C2D0D72A-6378-82FD-D020-CA719D40A009}" dt="2024-10-14T12:08:00.252" v="162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39:11.363" v="1"/>
          <ac:spMkLst>
            <pc:docMk/>
            <pc:sldMk cId="0" sldId="257"/>
            <ac:spMk id="8" creationId="{A216B491-B602-DCDB-4F58-AD3FBB1D7E54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6:13.400" v="471" actId="20577"/>
        <pc:sldMkLst>
          <pc:docMk/>
          <pc:sldMk cId="0" sldId="258"/>
        </pc:sldMkLst>
        <pc:spChg chg="mod">
          <ac:chgData name="Guest User" userId="S::urn:spo:anon#32c72c8c7ab60e17d3b99f3a527433d49cca9ef921ee76ebab6ea2976e79427f::" providerId="AD" clId="Web-{C2D0D72A-6378-82FD-D020-CA719D40A009}" dt="2024-10-14T11:57:38.511" v="26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13.400" v="471" actId="20577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18.914" v="2"/>
          <ac:spMkLst>
            <pc:docMk/>
            <pc:sldMk cId="0" sldId="258"/>
            <ac:spMk id="9" creationId="{5CD7F0C6-4C23-015A-B687-CA8CCAE9D19F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1:57:14.885" v="20" actId="1076"/>
          <ac:picMkLst>
            <pc:docMk/>
            <pc:sldMk cId="0" sldId="258"/>
            <ac:picMk id="2" creationId="{00000000-0000-0000-0000-000000000000}"/>
          </ac:picMkLst>
        </pc:picChg>
        <pc:picChg chg="mod">
          <ac:chgData name="Guest User" userId="S::urn:spo:anon#32c72c8c7ab60e17d3b99f3a527433d49cca9ef921ee76ebab6ea2976e79427f::" providerId="AD" clId="Web-{C2D0D72A-6378-82FD-D020-CA719D40A009}" dt="2024-10-14T11:57:05.213" v="17" actId="1076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Guest User" userId="S::urn:spo:anon#32c72c8c7ab60e17d3b99f3a527433d49cca9ef921ee76ebab6ea2976e79427f::" providerId="AD" clId="Web-{C2D0D72A-6378-82FD-D020-CA719D40A009}" dt="2024-10-14T11:57:09.745" v="18" actId="1076"/>
          <ac:picMkLst>
            <pc:docMk/>
            <pc:sldMk cId="0" sldId="258"/>
            <ac:picMk id="6" creationId="{00000000-0000-0000-0000-000000000000}"/>
          </ac:picMkLst>
        </pc:picChg>
        <pc:picChg chg="mod">
          <ac:chgData name="Guest User" userId="S::urn:spo:anon#32c72c8c7ab60e17d3b99f3a527433d49cca9ef921ee76ebab6ea2976e79427f::" providerId="AD" clId="Web-{C2D0D72A-6378-82FD-D020-CA719D40A009}" dt="2024-10-14T11:57:12.213" v="19" actId="1076"/>
          <ac:picMkLst>
            <pc:docMk/>
            <pc:sldMk cId="0" sldId="258"/>
            <ac:picMk id="7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26:21.478" v="472" actId="20577"/>
        <pc:sldMkLst>
          <pc:docMk/>
          <pc:sldMk cId="0" sldId="259"/>
        </pc:sldMkLst>
        <pc:spChg chg="mod">
          <ac:chgData name="Guest User" userId="S::urn:spo:anon#32c72c8c7ab60e17d3b99f3a527433d49cca9ef921ee76ebab6ea2976e79427f::" providerId="AD" clId="Web-{C2D0D72A-6378-82FD-D020-CA719D40A009}" dt="2024-10-14T11:57:35.183" v="24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21.478" v="472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26.008" v="3"/>
          <ac:spMkLst>
            <pc:docMk/>
            <pc:sldMk cId="0" sldId="259"/>
            <ac:spMk id="5" creationId="{86EC5937-2CB3-9E82-245A-93C1C8373688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1:41:32.524" v="4"/>
        <pc:sldMkLst>
          <pc:docMk/>
          <pc:sldMk cId="0" sldId="260"/>
        </pc:sldMkLst>
        <pc:spChg chg="add mod">
          <ac:chgData name="Guest User" userId="S::urn:spo:anon#32c72c8c7ab60e17d3b99f3a527433d49cca9ef921ee76ebab6ea2976e79427f::" providerId="AD" clId="Web-{C2D0D72A-6378-82FD-D020-CA719D40A009}" dt="2024-10-14T11:41:32.524" v="4"/>
          <ac:spMkLst>
            <pc:docMk/>
            <pc:sldMk cId="0" sldId="260"/>
            <ac:spMk id="4" creationId="{53B5D779-41FB-CC1E-4541-03A4CD9FF4B5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6:26.947" v="473" actId="20577"/>
        <pc:sldMkLst>
          <pc:docMk/>
          <pc:sldMk cId="0" sldId="261"/>
        </pc:sldMkLst>
        <pc:spChg chg="mod">
          <ac:chgData name="Guest User" userId="S::urn:spo:anon#32c72c8c7ab60e17d3b99f3a527433d49cca9ef921ee76ebab6ea2976e79427f::" providerId="AD" clId="Web-{C2D0D72A-6378-82FD-D020-CA719D40A009}" dt="2024-10-14T12:08:45.597" v="17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26.947" v="473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36.009" v="5"/>
          <ac:spMkLst>
            <pc:docMk/>
            <pc:sldMk cId="0" sldId="261"/>
            <ac:spMk id="5" creationId="{0E630C10-663B-394C-EDDE-791799FA8AD0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6:35.416" v="474" actId="20577"/>
        <pc:sldMkLst>
          <pc:docMk/>
          <pc:sldMk cId="0" sldId="262"/>
        </pc:sldMkLst>
        <pc:spChg chg="mod">
          <ac:chgData name="Guest User" userId="S::urn:spo:anon#32c72c8c7ab60e17d3b99f3a527433d49cca9ef921ee76ebab6ea2976e79427f::" providerId="AD" clId="Web-{C2D0D72A-6378-82FD-D020-CA719D40A009}" dt="2024-10-14T12:09:00.457" v="19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35.416" v="474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39.696" v="6"/>
          <ac:spMkLst>
            <pc:docMk/>
            <pc:sldMk cId="0" sldId="262"/>
            <ac:spMk id="5" creationId="{C6FA5274-8DB2-8253-6E59-C346D82C1A46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6:42.416" v="475" actId="20577"/>
        <pc:sldMkLst>
          <pc:docMk/>
          <pc:sldMk cId="0" sldId="263"/>
        </pc:sldMkLst>
        <pc:spChg chg="mod">
          <ac:chgData name="Guest User" userId="S::urn:spo:anon#32c72c8c7ab60e17d3b99f3a527433d49cca9ef921ee76ebab6ea2976e79427f::" providerId="AD" clId="Web-{C2D0D72A-6378-82FD-D020-CA719D40A009}" dt="2024-10-14T11:59:02.436" v="4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42.416" v="475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1:41:50.447" v="8" actId="1076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43.790" v="7"/>
          <ac:spMkLst>
            <pc:docMk/>
            <pc:sldMk cId="0" sldId="263"/>
            <ac:spMk id="7" creationId="{E1C06382-1277-8B3C-823D-038AF52E9EBE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1:58:51.014" v="38" actId="1076"/>
          <ac:picMkLst>
            <pc:docMk/>
            <pc:sldMk cId="0" sldId="263"/>
            <ac:picMk id="4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26:50.854" v="476" actId="20577"/>
        <pc:sldMkLst>
          <pc:docMk/>
          <pc:sldMk cId="0" sldId="264"/>
        </pc:sldMkLst>
        <pc:spChg chg="mod">
          <ac:chgData name="Guest User" userId="S::urn:spo:anon#32c72c8c7ab60e17d3b99f3a527433d49cca9ef921ee76ebab6ea2976e79427f::" providerId="AD" clId="Web-{C2D0D72A-6378-82FD-D020-CA719D40A009}" dt="2024-10-14T11:59:23.937" v="47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6:50.854" v="476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1:54.181" v="9"/>
          <ac:spMkLst>
            <pc:docMk/>
            <pc:sldMk cId="0" sldId="264"/>
            <ac:spMk id="5" creationId="{7421E34D-F6BC-0305-84A4-A16628678196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1:42:13.541" v="12" actId="1076"/>
        <pc:sldMkLst>
          <pc:docMk/>
          <pc:sldMk cId="0" sldId="265"/>
        </pc:sldMkLst>
        <pc:spChg chg="mod">
          <ac:chgData name="Guest User" userId="S::urn:spo:anon#32c72c8c7ab60e17d3b99f3a527433d49cca9ef921ee76ebab6ea2976e79427f::" providerId="AD" clId="Web-{C2D0D72A-6378-82FD-D020-CA719D40A009}" dt="2024-10-14T11:42:04.150" v="10" actId="1076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2:05.041" v="11"/>
          <ac:spMkLst>
            <pc:docMk/>
            <pc:sldMk cId="0" sldId="265"/>
            <ac:spMk id="5" creationId="{3F30955E-1434-5B4E-6D01-0866FEA50528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1:42:13.541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1:59:46" v="50" actId="1076"/>
        <pc:sldMkLst>
          <pc:docMk/>
          <pc:sldMk cId="0" sldId="266"/>
        </pc:sldMkLst>
        <pc:spChg chg="mod">
          <ac:chgData name="Guest User" userId="S::urn:spo:anon#32c72c8c7ab60e17d3b99f3a527433d49cca9ef921ee76ebab6ea2976e79427f::" providerId="AD" clId="Web-{C2D0D72A-6378-82FD-D020-CA719D40A009}" dt="2024-10-14T11:59:39.312" v="49" actId="1076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1:42:15.057" v="13"/>
          <ac:spMkLst>
            <pc:docMk/>
            <pc:sldMk cId="0" sldId="266"/>
            <ac:spMk id="5" creationId="{D229281B-96B7-1F35-90BD-D24EED9736C6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1:59:46" v="50" actId="1076"/>
          <ac:picMkLst>
            <pc:docMk/>
            <pc:sldMk cId="0" sldId="266"/>
            <ac:picMk id="2" creationId="{00000000-0000-0000-0000-000000000000}"/>
          </ac:picMkLst>
        </pc:picChg>
      </pc:sldChg>
      <pc:sldChg chg="addSp delSp modSp">
        <pc:chgData name="Guest User" userId="S::urn:spo:anon#32c72c8c7ab60e17d3b99f3a527433d49cca9ef921ee76ebab6ea2976e79427f::" providerId="AD" clId="Web-{C2D0D72A-6378-82FD-D020-CA719D40A009}" dt="2024-10-14T12:27:09.386" v="477" actId="20577"/>
        <pc:sldMkLst>
          <pc:docMk/>
          <pc:sldMk cId="0" sldId="267"/>
        </pc:sldMkLst>
        <pc:spChg chg="mod">
          <ac:chgData name="Guest User" userId="S::urn:spo:anon#32c72c8c7ab60e17d3b99f3a527433d49cca9ef921ee76ebab6ea2976e79427f::" providerId="AD" clId="Web-{C2D0D72A-6378-82FD-D020-CA719D40A009}" dt="2024-10-14T11:59:50.641" v="52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09.386" v="477" actId="20577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Guest User" userId="S::urn:spo:anon#32c72c8c7ab60e17d3b99f3a527433d49cca9ef921ee76ebab6ea2976e79427f::" providerId="AD" clId="Web-{C2D0D72A-6378-82FD-D020-CA719D40A009}" dt="2024-10-14T12:03:54.884" v="99"/>
          <ac:spMkLst>
            <pc:docMk/>
            <pc:sldMk cId="0" sldId="267"/>
            <ac:spMk id="4" creationId="{82D7B93C-64B7-E37A-83CB-C20E9B6DB973}"/>
          </ac:spMkLst>
        </pc:spChg>
        <pc:spChg chg="add del mod">
          <ac:chgData name="Guest User" userId="S::urn:spo:anon#32c72c8c7ab60e17d3b99f3a527433d49cca9ef921ee76ebab6ea2976e79427f::" providerId="AD" clId="Web-{C2D0D72A-6378-82FD-D020-CA719D40A009}" dt="2024-10-14T12:04:00.384" v="103"/>
          <ac:spMkLst>
            <pc:docMk/>
            <pc:sldMk cId="0" sldId="267"/>
            <ac:spMk id="5" creationId="{8AC35DDB-F89B-4EF7-1B1F-68742D1EA4B2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4:12.713" v="104"/>
          <ac:spMkLst>
            <pc:docMk/>
            <pc:sldMk cId="0" sldId="267"/>
            <ac:spMk id="7" creationId="{77AEA29B-FA13-319B-B4B2-4E4FFC693819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7:16.777" v="478" actId="20577"/>
        <pc:sldMkLst>
          <pc:docMk/>
          <pc:sldMk cId="0" sldId="268"/>
        </pc:sldMkLst>
        <pc:spChg chg="mod">
          <ac:chgData name="Guest User" userId="S::urn:spo:anon#32c72c8c7ab60e17d3b99f3a527433d49cca9ef921ee76ebab6ea2976e79427f::" providerId="AD" clId="Web-{C2D0D72A-6378-82FD-D020-CA719D40A009}" dt="2024-10-14T12:13:56.467" v="295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16.777" v="478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4:15.853" v="105"/>
          <ac:spMkLst>
            <pc:docMk/>
            <pc:sldMk cId="0" sldId="268"/>
            <ac:spMk id="6" creationId="{34CFF2B4-4FA6-59BA-FD09-5F878BC50FEC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00:09.204" v="57" actId="1076"/>
          <ac:picMkLst>
            <pc:docMk/>
            <pc:sldMk cId="0" sldId="268"/>
            <ac:picMk id="4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27:23.590" v="479" actId="20577"/>
        <pc:sldMkLst>
          <pc:docMk/>
          <pc:sldMk cId="0" sldId="269"/>
        </pc:sldMkLst>
        <pc:spChg chg="mod">
          <ac:chgData name="Guest User" userId="S::urn:spo:anon#32c72c8c7ab60e17d3b99f3a527433d49cca9ef921ee76ebab6ea2976e79427f::" providerId="AD" clId="Web-{C2D0D72A-6378-82FD-D020-CA719D40A009}" dt="2024-10-14T12:14:01.983" v="296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23.590" v="479" actId="20577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4:18.478" v="106"/>
          <ac:spMkLst>
            <pc:docMk/>
            <pc:sldMk cId="0" sldId="269"/>
            <ac:spMk id="6" creationId="{C20BE901-FB5E-42EF-6975-E79C90CABA13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00:22.158" v="58" actId="1076"/>
          <ac:picMkLst>
            <pc:docMk/>
            <pc:sldMk cId="0" sldId="269"/>
            <ac:picMk id="4" creationId="{00000000-0000-0000-0000-000000000000}"/>
          </ac:picMkLst>
        </pc:picChg>
      </pc:sldChg>
      <pc:sldChg chg="addSp delSp modSp">
        <pc:chgData name="Guest User" userId="S::urn:spo:anon#32c72c8c7ab60e17d3b99f3a527433d49cca9ef921ee76ebab6ea2976e79427f::" providerId="AD" clId="Web-{C2D0D72A-6378-82FD-D020-CA719D40A009}" dt="2024-10-14T12:04:21.182" v="107"/>
        <pc:sldMkLst>
          <pc:docMk/>
          <pc:sldMk cId="0" sldId="271"/>
        </pc:sldMkLst>
        <pc:spChg chg="del mod">
          <ac:chgData name="Guest User" userId="S::urn:spo:anon#32c72c8c7ab60e17d3b99f3a527433d49cca9ef921ee76ebab6ea2976e79427f::" providerId="AD" clId="Web-{C2D0D72A-6378-82FD-D020-CA719D40A009}" dt="2024-10-14T12:00:42.658" v="62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4:21.182" v="107"/>
          <ac:spMkLst>
            <pc:docMk/>
            <pc:sldMk cId="0" sldId="271"/>
            <ac:spMk id="5" creationId="{74B098E2-B820-8996-6F65-0FEF7EB715C7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00:47.377" v="63" actId="1076"/>
          <ac:picMkLst>
            <pc:docMk/>
            <pc:sldMk cId="0" sldId="271"/>
            <ac:picMk id="2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27:32.871" v="480" actId="20577"/>
        <pc:sldMkLst>
          <pc:docMk/>
          <pc:sldMk cId="0" sldId="272"/>
        </pc:sldMkLst>
        <pc:spChg chg="mod">
          <ac:chgData name="Guest User" userId="S::urn:spo:anon#32c72c8c7ab60e17d3b99f3a527433d49cca9ef921ee76ebab6ea2976e79427f::" providerId="AD" clId="Web-{C2D0D72A-6378-82FD-D020-CA719D40A009}" dt="2024-10-14T12:27:32.871" v="480" actId="20577"/>
          <ac:spMkLst>
            <pc:docMk/>
            <pc:sldMk cId="0" sldId="272"/>
            <ac:spMk id="2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4:25.229" v="108"/>
          <ac:spMkLst>
            <pc:docMk/>
            <pc:sldMk cId="0" sldId="272"/>
            <ac:spMk id="5" creationId="{6366755A-3E82-5380-011B-7826532C7DD8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03:07.101" v="90" actId="1076"/>
          <ac:picMkLst>
            <pc:docMk/>
            <pc:sldMk cId="0" sldId="272"/>
            <ac:picMk id="3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04:27.885" v="109"/>
        <pc:sldMkLst>
          <pc:docMk/>
          <pc:sldMk cId="0" sldId="273"/>
        </pc:sldMkLst>
        <pc:spChg chg="add mod">
          <ac:chgData name="Guest User" userId="S::urn:spo:anon#32c72c8c7ab60e17d3b99f3a527433d49cca9ef921ee76ebab6ea2976e79427f::" providerId="AD" clId="Web-{C2D0D72A-6378-82FD-D020-CA719D40A009}" dt="2024-10-14T12:04:27.885" v="109"/>
          <ac:spMkLst>
            <pc:docMk/>
            <pc:sldMk cId="0" sldId="273"/>
            <ac:spMk id="4" creationId="{804AFBC8-11E5-46F5-E59D-4260835184E9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7:41.278" v="481" actId="20577"/>
        <pc:sldMkLst>
          <pc:docMk/>
          <pc:sldMk cId="0" sldId="274"/>
        </pc:sldMkLst>
        <pc:spChg chg="mod">
          <ac:chgData name="Guest User" userId="S::urn:spo:anon#32c72c8c7ab60e17d3b99f3a527433d49cca9ef921ee76ebab6ea2976e79427f::" providerId="AD" clId="Web-{C2D0D72A-6378-82FD-D020-CA719D40A009}" dt="2024-10-14T12:14:17.703" v="29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41.278" v="481" actId="20577"/>
          <ac:spMkLst>
            <pc:docMk/>
            <pc:sldMk cId="0" sldId="274"/>
            <ac:spMk id="3" creationId="{00000000-0000-0000-0000-000000000000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05:05.433" v="114" actId="1076"/>
          <ac:spMkLst>
            <pc:docMk/>
            <pc:sldMk cId="0" sldId="274"/>
            <ac:spMk id="6" creationId="{C1E9F930-D92E-0D99-2401-2B54AF66333A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03:20.133" v="91" actId="1076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">
        <pc:chgData name="Guest User" userId="S::urn:spo:anon#32c72c8c7ab60e17d3b99f3a527433d49cca9ef921ee76ebab6ea2976e79427f::" providerId="AD" clId="Web-{C2D0D72A-6378-82FD-D020-CA719D40A009}" dt="2024-10-14T12:27:51.012" v="482" actId="20577"/>
        <pc:sldMkLst>
          <pc:docMk/>
          <pc:sldMk cId="0" sldId="275"/>
        </pc:sldMkLst>
        <pc:spChg chg="mod">
          <ac:chgData name="Guest User" userId="S::urn:spo:anon#32c72c8c7ab60e17d3b99f3a527433d49cca9ef921ee76ebab6ea2976e79427f::" providerId="AD" clId="Web-{C2D0D72A-6378-82FD-D020-CA719D40A009}" dt="2024-10-14T12:14:24.547" v="301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51.012" v="482" actId="20577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Guest User" userId="S::urn:spo:anon#32c72c8c7ab60e17d3b99f3a527433d49cca9ef921ee76ebab6ea2976e79427f::" providerId="AD" clId="Web-{C2D0D72A-6378-82FD-D020-CA719D40A009}" dt="2024-10-14T12:05:35.294" v="121"/>
          <ac:spMkLst>
            <pc:docMk/>
            <pc:sldMk cId="0" sldId="275"/>
            <ac:spMk id="5" creationId="{AB37CD76-9498-6060-AF1A-6B66710A20B3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18.746" v="117"/>
          <ac:spMkLst>
            <pc:docMk/>
            <pc:sldMk cId="0" sldId="275"/>
            <ac:spMk id="7" creationId="{CA3CB9B1-DDDD-DDBF-820C-418050E3A83E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7:58.372" v="483" actId="20577"/>
        <pc:sldMkLst>
          <pc:docMk/>
          <pc:sldMk cId="0" sldId="276"/>
        </pc:sldMkLst>
        <pc:spChg chg="mod">
          <ac:chgData name="Guest User" userId="S::urn:spo:anon#32c72c8c7ab60e17d3b99f3a527433d49cca9ef921ee76ebab6ea2976e79427f::" providerId="AD" clId="Web-{C2D0D72A-6378-82FD-D020-CA719D40A009}" dt="2024-10-14T12:14:45.313" v="309" actId="20577"/>
          <ac:spMkLst>
            <pc:docMk/>
            <pc:sldMk cId="0" sldId="276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7:58.372" v="483" actId="20577"/>
          <ac:spMkLst>
            <pc:docMk/>
            <pc:sldMk cId="0" sldId="276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24.481" v="118"/>
          <ac:spMkLst>
            <pc:docMk/>
            <pc:sldMk cId="0" sldId="276"/>
            <ac:spMk id="5" creationId="{A089038B-F340-E1FF-B49D-5EC7878CF520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8:07.107" v="484" actId="20577"/>
        <pc:sldMkLst>
          <pc:docMk/>
          <pc:sldMk cId="0" sldId="277"/>
        </pc:sldMkLst>
        <pc:spChg chg="mod">
          <ac:chgData name="Guest User" userId="S::urn:spo:anon#32c72c8c7ab60e17d3b99f3a527433d49cca9ef921ee76ebab6ea2976e79427f::" providerId="AD" clId="Web-{C2D0D72A-6378-82FD-D020-CA719D40A009}" dt="2024-10-14T12:15:04.689" v="311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8:07.107" v="484" actId="20577"/>
          <ac:spMkLst>
            <pc:docMk/>
            <pc:sldMk cId="0" sldId="277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26.887" v="119"/>
          <ac:spMkLst>
            <pc:docMk/>
            <pc:sldMk cId="0" sldId="277"/>
            <ac:spMk id="5" creationId="{0CF2DBBD-1134-C53D-1323-D8EF3CB4B205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5:38.102" v="466" actId="20577"/>
        <pc:sldMkLst>
          <pc:docMk/>
          <pc:sldMk cId="0" sldId="278"/>
        </pc:sldMkLst>
        <pc:spChg chg="mod">
          <ac:chgData name="Guest User" userId="S::urn:spo:anon#32c72c8c7ab60e17d3b99f3a527433d49cca9ef921ee76ebab6ea2976e79427f::" providerId="AD" clId="Web-{C2D0D72A-6378-82FD-D020-CA719D40A009}" dt="2024-10-14T12:16:50.083" v="326" actId="14100"/>
          <ac:spMkLst>
            <pc:docMk/>
            <pc:sldMk cId="0" sldId="278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5:38.102" v="466" actId="20577"/>
          <ac:spMkLst>
            <pc:docMk/>
            <pc:sldMk cId="0" sldId="278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29.606" v="120"/>
          <ac:spMkLst>
            <pc:docMk/>
            <pc:sldMk cId="0" sldId="278"/>
            <ac:spMk id="5" creationId="{1463361F-DE7E-69ED-06F0-E4D99BC16B23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18:51.947" v="388" actId="14100"/>
        <pc:sldMkLst>
          <pc:docMk/>
          <pc:sldMk cId="0" sldId="279"/>
        </pc:sldMkLst>
        <pc:spChg chg="mod">
          <ac:chgData name="Guest User" userId="S::urn:spo:anon#32c72c8c7ab60e17d3b99f3a527433d49cca9ef921ee76ebab6ea2976e79427f::" providerId="AD" clId="Web-{C2D0D72A-6378-82FD-D020-CA719D40A009}" dt="2024-10-14T12:18:51.947" v="388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05:38.028" v="122" actId="1076"/>
          <ac:spMkLst>
            <pc:docMk/>
            <pc:sldMk cId="0" sldId="279"/>
            <ac:spMk id="4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39.106" v="123"/>
          <ac:spMkLst>
            <pc:docMk/>
            <pc:sldMk cId="0" sldId="279"/>
            <ac:spMk id="6" creationId="{61E1E7F3-E370-9FA3-C7F5-8C6B9DBB162B}"/>
          </ac:spMkLst>
        </pc:spChg>
        <pc:picChg chg="mod">
          <ac:chgData name="Guest User" userId="S::urn:spo:anon#32c72c8c7ab60e17d3b99f3a527433d49cca9ef921ee76ebab6ea2976e79427f::" providerId="AD" clId="Web-{C2D0D72A-6378-82FD-D020-CA719D40A009}" dt="2024-10-14T12:17:24.287" v="334" actId="1076"/>
          <ac:picMkLst>
            <pc:docMk/>
            <pc:sldMk cId="0" sldId="279"/>
            <ac:picMk id="2" creationId="{00000000-0000-0000-0000-000000000000}"/>
          </ac:picMkLst>
        </pc:picChg>
      </pc:sldChg>
      <pc:sldChg chg="addSp modSp">
        <pc:chgData name="Guest User" userId="S::urn:spo:anon#32c72c8c7ab60e17d3b99f3a527433d49cca9ef921ee76ebab6ea2976e79427f::" providerId="AD" clId="Web-{C2D0D72A-6378-82FD-D020-CA719D40A009}" dt="2024-10-14T12:25:30.851" v="465" actId="20577"/>
        <pc:sldMkLst>
          <pc:docMk/>
          <pc:sldMk cId="0" sldId="280"/>
        </pc:sldMkLst>
        <pc:spChg chg="mod">
          <ac:chgData name="Guest User" userId="S::urn:spo:anon#32c72c8c7ab60e17d3b99f3a527433d49cca9ef921ee76ebab6ea2976e79427f::" providerId="AD" clId="Web-{C2D0D72A-6378-82FD-D020-CA719D40A009}" dt="2024-10-14T12:19:17.541" v="393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5:30.851" v="465" actId="20577"/>
          <ac:spMkLst>
            <pc:docMk/>
            <pc:sldMk cId="0" sldId="280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42.044" v="124"/>
          <ac:spMkLst>
            <pc:docMk/>
            <pc:sldMk cId="0" sldId="280"/>
            <ac:spMk id="5" creationId="{01E0CC75-9C48-FD2E-4426-83D8079E1983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5:24.304" v="463" actId="20577"/>
        <pc:sldMkLst>
          <pc:docMk/>
          <pc:sldMk cId="0" sldId="281"/>
        </pc:sldMkLst>
        <pc:spChg chg="mod">
          <ac:chgData name="Guest User" userId="S::urn:spo:anon#32c72c8c7ab60e17d3b99f3a527433d49cca9ef921ee76ebab6ea2976e79427f::" providerId="AD" clId="Web-{C2D0D72A-6378-82FD-D020-CA719D40A009}" dt="2024-10-14T12:21:10.030" v="421" actId="14100"/>
          <ac:spMkLst>
            <pc:docMk/>
            <pc:sldMk cId="0" sldId="281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5:24.304" v="463" actId="20577"/>
          <ac:spMkLst>
            <pc:docMk/>
            <pc:sldMk cId="0" sldId="281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44.435" v="125"/>
          <ac:spMkLst>
            <pc:docMk/>
            <pc:sldMk cId="0" sldId="281"/>
            <ac:spMk id="5" creationId="{0F14ED0B-9D75-E61E-5A1D-3E6FD9B36D42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5:16.273" v="462" actId="1076"/>
        <pc:sldMkLst>
          <pc:docMk/>
          <pc:sldMk cId="0" sldId="282"/>
        </pc:sldMkLst>
        <pc:spChg chg="mod">
          <ac:chgData name="Guest User" userId="S::urn:spo:anon#32c72c8c7ab60e17d3b99f3a527433d49cca9ef921ee76ebab6ea2976e79427f::" providerId="AD" clId="Web-{C2D0D72A-6378-82FD-D020-CA719D40A009}" dt="2024-10-14T12:23:13.346" v="443" actId="1076"/>
          <ac:spMkLst>
            <pc:docMk/>
            <pc:sldMk cId="0" sldId="282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5:16.273" v="462" actId="1076"/>
          <ac:spMkLst>
            <pc:docMk/>
            <pc:sldMk cId="0" sldId="282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47.138" v="126"/>
          <ac:spMkLst>
            <pc:docMk/>
            <pc:sldMk cId="0" sldId="282"/>
            <ac:spMk id="5" creationId="{627F0C8D-4A91-CDA0-E3FA-353775A23D31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4:56.209" v="459" actId="20577"/>
        <pc:sldMkLst>
          <pc:docMk/>
          <pc:sldMk cId="0" sldId="283"/>
        </pc:sldMkLst>
        <pc:spChg chg="mod">
          <ac:chgData name="Guest User" userId="S::urn:spo:anon#32c72c8c7ab60e17d3b99f3a527433d49cca9ef921ee76ebab6ea2976e79427f::" providerId="AD" clId="Web-{C2D0D72A-6378-82FD-D020-CA719D40A009}" dt="2024-10-14T12:24:36.896" v="456" actId="1076"/>
          <ac:spMkLst>
            <pc:docMk/>
            <pc:sldMk cId="0" sldId="283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24:56.209" v="459" actId="20577"/>
          <ac:spMkLst>
            <pc:docMk/>
            <pc:sldMk cId="0" sldId="283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49.997" v="127"/>
          <ac:spMkLst>
            <pc:docMk/>
            <pc:sldMk cId="0" sldId="283"/>
            <ac:spMk id="5" creationId="{60A68603-D9B9-D7B9-A5A4-9A8FE8C37994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29:24.453" v="501" actId="20577"/>
        <pc:sldMkLst>
          <pc:docMk/>
          <pc:sldMk cId="0" sldId="284"/>
        </pc:sldMkLst>
        <pc:spChg chg="mod">
          <ac:chgData name="Guest User" userId="S::urn:spo:anon#32c72c8c7ab60e17d3b99f3a527433d49cca9ef921ee76ebab6ea2976e79427f::" providerId="AD" clId="Web-{C2D0D72A-6378-82FD-D020-CA719D40A009}" dt="2024-10-14T12:29:24.453" v="501" actId="20577"/>
          <ac:spMkLst>
            <pc:docMk/>
            <pc:sldMk cId="0" sldId="284"/>
            <ac:spMk id="2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53.451" v="128"/>
          <ac:spMkLst>
            <pc:docMk/>
            <pc:sldMk cId="0" sldId="284"/>
            <ac:spMk id="4" creationId="{B7808AC6-881C-102F-3F8E-138729F00CB6}"/>
          </ac:spMkLst>
        </pc:spChg>
        <pc:spChg chg="add mod">
          <ac:chgData name="Guest User" userId="S::urn:spo:anon#32c72c8c7ab60e17d3b99f3a527433d49cca9ef921ee76ebab6ea2976e79427f::" providerId="AD" clId="Web-{C2D0D72A-6378-82FD-D020-CA719D40A009}" dt="2024-10-14T12:28:46.421" v="492" actId="20577"/>
          <ac:spMkLst>
            <pc:docMk/>
            <pc:sldMk cId="0" sldId="284"/>
            <ac:spMk id="6" creationId="{D93B5D1C-92CB-293A-C534-C6D93542ED0D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32:15.850" v="533" actId="1076"/>
        <pc:sldMkLst>
          <pc:docMk/>
          <pc:sldMk cId="0" sldId="285"/>
        </pc:sldMkLst>
        <pc:spChg chg="mod">
          <ac:chgData name="Guest User" userId="S::urn:spo:anon#32c72c8c7ab60e17d3b99f3a527433d49cca9ef921ee76ebab6ea2976e79427f::" providerId="AD" clId="Web-{C2D0D72A-6378-82FD-D020-CA719D40A009}" dt="2024-10-14T12:32:15.850" v="533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30:48.191" v="522" actId="20577"/>
          <ac:spMkLst>
            <pc:docMk/>
            <pc:sldMk cId="0" sldId="285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57.279" v="129"/>
          <ac:spMkLst>
            <pc:docMk/>
            <pc:sldMk cId="0" sldId="285"/>
            <ac:spMk id="5" creationId="{167DEAD9-800A-BF7A-6CC0-7F7E1F136EB2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32:24.022" v="534"/>
        <pc:sldMkLst>
          <pc:docMk/>
          <pc:sldMk cId="0" sldId="286"/>
        </pc:sldMkLst>
        <pc:spChg chg="mod">
          <ac:chgData name="Guest User" userId="S::urn:spo:anon#32c72c8c7ab60e17d3b99f3a527433d49cca9ef921ee76ebab6ea2976e79427f::" providerId="AD" clId="Web-{C2D0D72A-6378-82FD-D020-CA719D40A009}" dt="2024-10-14T12:31:58.302" v="532" actId="20577"/>
          <ac:spMkLst>
            <pc:docMk/>
            <pc:sldMk cId="0" sldId="286"/>
            <ac:spMk id="2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5:59.341" v="130"/>
          <ac:spMkLst>
            <pc:docMk/>
            <pc:sldMk cId="0" sldId="286"/>
            <ac:spMk id="4" creationId="{B6754232-A6E9-7001-44A9-97DE8373C2F4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32:24.022" v="534"/>
          <ac:spMkLst>
            <pc:docMk/>
            <pc:sldMk cId="0" sldId="286"/>
            <ac:spMk id="6" creationId="{10703AC3-1F35-D229-8581-7295E6B67DDD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33:12.743" v="547" actId="20577"/>
        <pc:sldMkLst>
          <pc:docMk/>
          <pc:sldMk cId="0" sldId="287"/>
        </pc:sldMkLst>
        <pc:spChg chg="mod">
          <ac:chgData name="Guest User" userId="S::urn:spo:anon#32c72c8c7ab60e17d3b99f3a527433d49cca9ef921ee76ebab6ea2976e79427f::" providerId="AD" clId="Web-{C2D0D72A-6378-82FD-D020-CA719D40A009}" dt="2024-10-14T12:33:12.743" v="547" actId="20577"/>
          <ac:spMkLst>
            <pc:docMk/>
            <pc:sldMk cId="0" sldId="287"/>
            <ac:spMk id="2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6:02.123" v="131"/>
          <ac:spMkLst>
            <pc:docMk/>
            <pc:sldMk cId="0" sldId="287"/>
            <ac:spMk id="4" creationId="{4D69E8BB-0BC6-6C78-DFCC-DDC7B445523C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32:27.491" v="535"/>
          <ac:spMkLst>
            <pc:docMk/>
            <pc:sldMk cId="0" sldId="287"/>
            <ac:spMk id="6" creationId="{26423525-CF09-7755-B5B6-1422620D3606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37:00.672" v="657" actId="1076"/>
        <pc:sldMkLst>
          <pc:docMk/>
          <pc:sldMk cId="0" sldId="288"/>
        </pc:sldMkLst>
        <pc:spChg chg="mod">
          <ac:chgData name="Guest User" userId="S::urn:spo:anon#32c72c8c7ab60e17d3b99f3a527433d49cca9ef921ee76ebab6ea2976e79427f::" providerId="AD" clId="Web-{C2D0D72A-6378-82FD-D020-CA719D40A009}" dt="2024-10-14T12:33:21.571" v="550" actId="20577"/>
          <ac:spMkLst>
            <pc:docMk/>
            <pc:sldMk cId="0" sldId="288"/>
            <ac:spMk id="2" creationId="{00000000-0000-0000-0000-000000000000}"/>
          </ac:spMkLst>
        </pc:spChg>
        <pc:spChg chg="mod">
          <ac:chgData name="Guest User" userId="S::urn:spo:anon#32c72c8c7ab60e17d3b99f3a527433d49cca9ef921ee76ebab6ea2976e79427f::" providerId="AD" clId="Web-{C2D0D72A-6378-82FD-D020-CA719D40A009}" dt="2024-10-14T12:37:00.672" v="657" actId="1076"/>
          <ac:spMkLst>
            <pc:docMk/>
            <pc:sldMk cId="0" sldId="288"/>
            <ac:spMk id="3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6:05.279" v="132"/>
          <ac:spMkLst>
            <pc:docMk/>
            <pc:sldMk cId="0" sldId="288"/>
            <ac:spMk id="5" creationId="{327E5FFD-5CCA-3B63-33E1-82EA3DE55616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37:19.736" v="661" actId="1076"/>
        <pc:sldMkLst>
          <pc:docMk/>
          <pc:sldMk cId="0" sldId="289"/>
        </pc:sldMkLst>
        <pc:spChg chg="mod">
          <ac:chgData name="Guest User" userId="S::urn:spo:anon#32c72c8c7ab60e17d3b99f3a527433d49cca9ef921ee76ebab6ea2976e79427f::" providerId="AD" clId="Web-{C2D0D72A-6378-82FD-D020-CA719D40A009}" dt="2024-10-14T12:37:19.736" v="661" actId="1076"/>
          <ac:spMkLst>
            <pc:docMk/>
            <pc:sldMk cId="0" sldId="289"/>
            <ac:spMk id="2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6:08.811" v="133"/>
          <ac:spMkLst>
            <pc:docMk/>
            <pc:sldMk cId="0" sldId="289"/>
            <ac:spMk id="5" creationId="{C0CE4D66-E9E9-B2F9-D2A7-D4CE7CBDFB64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13.451" v="134"/>
        <pc:sldMkLst>
          <pc:docMk/>
          <pc:sldMk cId="0" sldId="290"/>
        </pc:sldMkLst>
        <pc:spChg chg="add">
          <ac:chgData name="Guest User" userId="S::urn:spo:anon#32c72c8c7ab60e17d3b99f3a527433d49cca9ef921ee76ebab6ea2976e79427f::" providerId="AD" clId="Web-{C2D0D72A-6378-82FD-D020-CA719D40A009}" dt="2024-10-14T12:06:13.451" v="134"/>
          <ac:spMkLst>
            <pc:docMk/>
            <pc:sldMk cId="0" sldId="290"/>
            <ac:spMk id="5" creationId="{680D978C-9686-2C03-E572-5E7E938315CF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25.798" v="155"/>
        <pc:sldMkLst>
          <pc:docMk/>
          <pc:sldMk cId="0" sldId="303"/>
        </pc:sldMkLst>
        <pc:spChg chg="add">
          <ac:chgData name="Guest User" userId="S::urn:spo:anon#32c72c8c7ab60e17d3b99f3a527433d49cca9ef921ee76ebab6ea2976e79427f::" providerId="AD" clId="Web-{C2D0D72A-6378-82FD-D020-CA719D40A009}" dt="2024-10-14T12:07:25.798" v="155"/>
          <ac:spMkLst>
            <pc:docMk/>
            <pc:sldMk cId="0" sldId="303"/>
            <ac:spMk id="4" creationId="{A8E6E74C-648F-9248-B20E-9960E8FB9A43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28.188" v="156"/>
        <pc:sldMkLst>
          <pc:docMk/>
          <pc:sldMk cId="0" sldId="304"/>
        </pc:sldMkLst>
        <pc:spChg chg="add">
          <ac:chgData name="Guest User" userId="S::urn:spo:anon#32c72c8c7ab60e17d3b99f3a527433d49cca9ef921ee76ebab6ea2976e79427f::" providerId="AD" clId="Web-{C2D0D72A-6378-82FD-D020-CA719D40A009}" dt="2024-10-14T12:07:28.188" v="156"/>
          <ac:spMkLst>
            <pc:docMk/>
            <pc:sldMk cId="0" sldId="304"/>
            <ac:spMk id="50" creationId="{0936BB70-87D5-D3E8-B2E1-341DF2248576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33.282" v="157"/>
        <pc:sldMkLst>
          <pc:docMk/>
          <pc:sldMk cId="0" sldId="305"/>
        </pc:sldMkLst>
        <pc:spChg chg="add">
          <ac:chgData name="Guest User" userId="S::urn:spo:anon#32c72c8c7ab60e17d3b99f3a527433d49cca9ef921ee76ebab6ea2976e79427f::" providerId="AD" clId="Web-{C2D0D72A-6378-82FD-D020-CA719D40A009}" dt="2024-10-14T12:07:33.282" v="157"/>
          <ac:spMkLst>
            <pc:docMk/>
            <pc:sldMk cId="0" sldId="305"/>
            <ac:spMk id="12" creationId="{CA8D7AB3-08A0-274B-934E-55FCBC74417B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42.782" v="160"/>
        <pc:sldMkLst>
          <pc:docMk/>
          <pc:sldMk cId="0" sldId="315"/>
        </pc:sldMkLst>
        <pc:spChg chg="add">
          <ac:chgData name="Guest User" userId="S::urn:spo:anon#32c72c8c7ab60e17d3b99f3a527433d49cca9ef921ee76ebab6ea2976e79427f::" providerId="AD" clId="Web-{C2D0D72A-6378-82FD-D020-CA719D40A009}" dt="2024-10-14T12:07:42.782" v="160"/>
          <ac:spMkLst>
            <pc:docMk/>
            <pc:sldMk cId="0" sldId="315"/>
            <ac:spMk id="5" creationId="{18086405-DACD-D0F4-691C-3B412ED3EAC1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39.673" v="159"/>
        <pc:sldMkLst>
          <pc:docMk/>
          <pc:sldMk cId="1308473930" sldId="316"/>
        </pc:sldMkLst>
        <pc:spChg chg="add">
          <ac:chgData name="Guest User" userId="S::urn:spo:anon#32c72c8c7ab60e17d3b99f3a527433d49cca9ef921ee76ebab6ea2976e79427f::" providerId="AD" clId="Web-{C2D0D72A-6378-82FD-D020-CA719D40A009}" dt="2024-10-14T12:07:39.673" v="159"/>
          <ac:spMkLst>
            <pc:docMk/>
            <pc:sldMk cId="1308473930" sldId="316"/>
            <ac:spMk id="4" creationId="{BBB279A9-1D33-B9E3-0E88-F8111C6FBEF8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31.921" v="140"/>
        <pc:sldMkLst>
          <pc:docMk/>
          <pc:sldMk cId="3826326809" sldId="317"/>
        </pc:sldMkLst>
        <pc:spChg chg="add">
          <ac:chgData name="Guest User" userId="S::urn:spo:anon#32c72c8c7ab60e17d3b99f3a527433d49cca9ef921ee76ebab6ea2976e79427f::" providerId="AD" clId="Web-{C2D0D72A-6378-82FD-D020-CA719D40A009}" dt="2024-10-14T12:06:31.921" v="140"/>
          <ac:spMkLst>
            <pc:docMk/>
            <pc:sldMk cId="3826326809" sldId="317"/>
            <ac:spMk id="8" creationId="{1CBCBC95-1187-F524-2CEE-B00A59833F0B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23.717" v="137"/>
        <pc:sldMkLst>
          <pc:docMk/>
          <pc:sldMk cId="3323740261" sldId="318"/>
        </pc:sldMkLst>
        <pc:spChg chg="add">
          <ac:chgData name="Guest User" userId="S::urn:spo:anon#32c72c8c7ab60e17d3b99f3a527433d49cca9ef921ee76ebab6ea2976e79427f::" providerId="AD" clId="Web-{C2D0D72A-6378-82FD-D020-CA719D40A009}" dt="2024-10-14T12:06:23.717" v="137"/>
          <ac:spMkLst>
            <pc:docMk/>
            <pc:sldMk cId="3323740261" sldId="318"/>
            <ac:spMk id="12" creationId="{6AD1A277-50F9-8D3F-169A-B130CDC3120F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28.217" v="139"/>
        <pc:sldMkLst>
          <pc:docMk/>
          <pc:sldMk cId="2374706111" sldId="319"/>
        </pc:sldMkLst>
        <pc:spChg chg="add">
          <ac:chgData name="Guest User" userId="S::urn:spo:anon#32c72c8c7ab60e17d3b99f3a527433d49cca9ef921ee76ebab6ea2976e79427f::" providerId="AD" clId="Web-{C2D0D72A-6378-82FD-D020-CA719D40A009}" dt="2024-10-14T12:06:28.217" v="139"/>
          <ac:spMkLst>
            <pc:docMk/>
            <pc:sldMk cId="2374706111" sldId="319"/>
            <ac:spMk id="21" creationId="{A85AB69A-3EEA-2484-4F2B-ABD713D69D7B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36.720" v="158"/>
        <pc:sldMkLst>
          <pc:docMk/>
          <pc:sldMk cId="1406427396" sldId="320"/>
        </pc:sldMkLst>
        <pc:spChg chg="add">
          <ac:chgData name="Guest User" userId="S::urn:spo:anon#32c72c8c7ab60e17d3b99f3a527433d49cca9ef921ee76ebab6ea2976e79427f::" providerId="AD" clId="Web-{C2D0D72A-6378-82FD-D020-CA719D40A009}" dt="2024-10-14T12:07:36.720" v="158"/>
          <ac:spMkLst>
            <pc:docMk/>
            <pc:sldMk cId="1406427396" sldId="320"/>
            <ac:spMk id="5" creationId="{46F179EB-723B-6085-FB81-48970D00F944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17.576" v="135"/>
        <pc:sldMkLst>
          <pc:docMk/>
          <pc:sldMk cId="0" sldId="322"/>
        </pc:sldMkLst>
        <pc:spChg chg="add">
          <ac:chgData name="Guest User" userId="S::urn:spo:anon#32c72c8c7ab60e17d3b99f3a527433d49cca9ef921ee76ebab6ea2976e79427f::" providerId="AD" clId="Web-{C2D0D72A-6378-82FD-D020-CA719D40A009}" dt="2024-10-14T12:06:17.576" v="135"/>
          <ac:spMkLst>
            <pc:docMk/>
            <pc:sldMk cId="0" sldId="322"/>
            <ac:spMk id="4" creationId="{97C8F911-07A1-F216-45B9-86D8ED131B04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21.030" v="136"/>
        <pc:sldMkLst>
          <pc:docMk/>
          <pc:sldMk cId="0" sldId="323"/>
        </pc:sldMkLst>
        <pc:spChg chg="add">
          <ac:chgData name="Guest User" userId="S::urn:spo:anon#32c72c8c7ab60e17d3b99f3a527433d49cca9ef921ee76ebab6ea2976e79427f::" providerId="AD" clId="Web-{C2D0D72A-6378-82FD-D020-CA719D40A009}" dt="2024-10-14T12:06:21.030" v="136"/>
          <ac:spMkLst>
            <pc:docMk/>
            <pc:sldMk cId="0" sldId="323"/>
            <ac:spMk id="6" creationId="{3C8EFAF3-D8E7-51FD-E9AF-21A8BF929A01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25.967" v="138"/>
        <pc:sldMkLst>
          <pc:docMk/>
          <pc:sldMk cId="0" sldId="324"/>
        </pc:sldMkLst>
        <pc:spChg chg="add">
          <ac:chgData name="Guest User" userId="S::urn:spo:anon#32c72c8c7ab60e17d3b99f3a527433d49cca9ef921ee76ebab6ea2976e79427f::" providerId="AD" clId="Web-{C2D0D72A-6378-82FD-D020-CA719D40A009}" dt="2024-10-14T12:06:25.967" v="138"/>
          <ac:spMkLst>
            <pc:docMk/>
            <pc:sldMk cId="0" sldId="324"/>
            <ac:spMk id="7" creationId="{95D85F03-BA0A-58E2-9F3D-E285FE6C4A38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34.561" v="141"/>
        <pc:sldMkLst>
          <pc:docMk/>
          <pc:sldMk cId="0" sldId="325"/>
        </pc:sldMkLst>
        <pc:spChg chg="add">
          <ac:chgData name="Guest User" userId="S::urn:spo:anon#32c72c8c7ab60e17d3b99f3a527433d49cca9ef921ee76ebab6ea2976e79427f::" providerId="AD" clId="Web-{C2D0D72A-6378-82FD-D020-CA719D40A009}" dt="2024-10-14T12:06:34.561" v="141"/>
          <ac:spMkLst>
            <pc:docMk/>
            <pc:sldMk cId="0" sldId="325"/>
            <ac:spMk id="66" creationId="{FC5C0E5D-6658-2C65-B67B-0BC03BA4FA54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38.749" v="142"/>
        <pc:sldMkLst>
          <pc:docMk/>
          <pc:sldMk cId="0" sldId="326"/>
        </pc:sldMkLst>
        <pc:spChg chg="add">
          <ac:chgData name="Guest User" userId="S::urn:spo:anon#32c72c8c7ab60e17d3b99f3a527433d49cca9ef921ee76ebab6ea2976e79427f::" providerId="AD" clId="Web-{C2D0D72A-6378-82FD-D020-CA719D40A009}" dt="2024-10-14T12:06:38.749" v="142"/>
          <ac:spMkLst>
            <pc:docMk/>
            <pc:sldMk cId="0" sldId="326"/>
            <ac:spMk id="10" creationId="{9E8196F3-E557-8EDE-78C0-9DC4C0476C6D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41.202" v="143"/>
        <pc:sldMkLst>
          <pc:docMk/>
          <pc:sldMk cId="0" sldId="327"/>
        </pc:sldMkLst>
        <pc:spChg chg="add">
          <ac:chgData name="Guest User" userId="S::urn:spo:anon#32c72c8c7ab60e17d3b99f3a527433d49cca9ef921ee76ebab6ea2976e79427f::" providerId="AD" clId="Web-{C2D0D72A-6378-82FD-D020-CA719D40A009}" dt="2024-10-14T12:06:41.202" v="143"/>
          <ac:spMkLst>
            <pc:docMk/>
            <pc:sldMk cId="0" sldId="327"/>
            <ac:spMk id="5" creationId="{5E4E702C-DC1E-23B6-5260-6C73407781AE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48.374" v="144"/>
        <pc:sldMkLst>
          <pc:docMk/>
          <pc:sldMk cId="0" sldId="328"/>
        </pc:sldMkLst>
        <pc:spChg chg="add">
          <ac:chgData name="Guest User" userId="S::urn:spo:anon#32c72c8c7ab60e17d3b99f3a527433d49cca9ef921ee76ebab6ea2976e79427f::" providerId="AD" clId="Web-{C2D0D72A-6378-82FD-D020-CA719D40A009}" dt="2024-10-14T12:06:48.374" v="144"/>
          <ac:spMkLst>
            <pc:docMk/>
            <pc:sldMk cId="0" sldId="328"/>
            <ac:spMk id="6" creationId="{05AC26C1-3809-7CE5-4441-7B3A45358289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51.078" v="145"/>
        <pc:sldMkLst>
          <pc:docMk/>
          <pc:sldMk cId="0" sldId="329"/>
        </pc:sldMkLst>
        <pc:spChg chg="add">
          <ac:chgData name="Guest User" userId="S::urn:spo:anon#32c72c8c7ab60e17d3b99f3a527433d49cca9ef921ee76ebab6ea2976e79427f::" providerId="AD" clId="Web-{C2D0D72A-6378-82FD-D020-CA719D40A009}" dt="2024-10-14T12:06:51.078" v="145"/>
          <ac:spMkLst>
            <pc:docMk/>
            <pc:sldMk cId="0" sldId="329"/>
            <ac:spMk id="4" creationId="{6FD29871-7164-2E00-C22B-E8FEFDE0D0D5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55.500" v="146"/>
        <pc:sldMkLst>
          <pc:docMk/>
          <pc:sldMk cId="0" sldId="330"/>
        </pc:sldMkLst>
        <pc:spChg chg="add">
          <ac:chgData name="Guest User" userId="S::urn:spo:anon#32c72c8c7ab60e17d3b99f3a527433d49cca9ef921ee76ebab6ea2976e79427f::" providerId="AD" clId="Web-{C2D0D72A-6378-82FD-D020-CA719D40A009}" dt="2024-10-14T12:06:55.500" v="146"/>
          <ac:spMkLst>
            <pc:docMk/>
            <pc:sldMk cId="0" sldId="330"/>
            <ac:spMk id="6" creationId="{4816BC95-014E-4B30-C1FE-0798D050945B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04.062" v="149"/>
        <pc:sldMkLst>
          <pc:docMk/>
          <pc:sldMk cId="0" sldId="331"/>
        </pc:sldMkLst>
        <pc:spChg chg="add">
          <ac:chgData name="Guest User" userId="S::urn:spo:anon#32c72c8c7ab60e17d3b99f3a527433d49cca9ef921ee76ebab6ea2976e79427f::" providerId="AD" clId="Web-{C2D0D72A-6378-82FD-D020-CA719D40A009}" dt="2024-10-14T12:07:04.062" v="149"/>
          <ac:spMkLst>
            <pc:docMk/>
            <pc:sldMk cId="0" sldId="331"/>
            <ac:spMk id="47" creationId="{68A90826-F577-0A6A-FC0F-C8F33952D5B5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01.562" v="148"/>
        <pc:sldMkLst>
          <pc:docMk/>
          <pc:sldMk cId="0" sldId="332"/>
        </pc:sldMkLst>
        <pc:spChg chg="add">
          <ac:chgData name="Guest User" userId="S::urn:spo:anon#32c72c8c7ab60e17d3b99f3a527433d49cca9ef921ee76ebab6ea2976e79427f::" providerId="AD" clId="Web-{C2D0D72A-6378-82FD-D020-CA719D40A009}" dt="2024-10-14T12:07:01.562" v="148"/>
          <ac:spMkLst>
            <pc:docMk/>
            <pc:sldMk cId="0" sldId="332"/>
            <ac:spMk id="5" creationId="{07547EED-D1FD-8862-CFB1-7A420CB27ACB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6:58.843" v="147"/>
        <pc:sldMkLst>
          <pc:docMk/>
          <pc:sldMk cId="0" sldId="333"/>
        </pc:sldMkLst>
        <pc:spChg chg="add">
          <ac:chgData name="Guest User" userId="S::urn:spo:anon#32c72c8c7ab60e17d3b99f3a527433d49cca9ef921ee76ebab6ea2976e79427f::" providerId="AD" clId="Web-{C2D0D72A-6378-82FD-D020-CA719D40A009}" dt="2024-10-14T12:06:58.843" v="147"/>
          <ac:spMkLst>
            <pc:docMk/>
            <pc:sldMk cId="0" sldId="333"/>
            <ac:spMk id="5" creationId="{9EDFE46F-C5B8-69AE-52B9-05FB991F5567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11.563" v="150"/>
        <pc:sldMkLst>
          <pc:docMk/>
          <pc:sldMk cId="0" sldId="334"/>
        </pc:sldMkLst>
        <pc:spChg chg="add">
          <ac:chgData name="Guest User" userId="S::urn:spo:anon#32c72c8c7ab60e17d3b99f3a527433d49cca9ef921ee76ebab6ea2976e79427f::" providerId="AD" clId="Web-{C2D0D72A-6378-82FD-D020-CA719D40A009}" dt="2024-10-14T12:07:11.563" v="150"/>
          <ac:spMkLst>
            <pc:docMk/>
            <pc:sldMk cId="0" sldId="334"/>
            <ac:spMk id="6" creationId="{DFFC3C60-31C2-FEDF-ECF3-041890C2FEF2}"/>
          </ac:spMkLst>
        </pc:spChg>
      </pc:sldChg>
      <pc:sldChg chg="addSp modSp">
        <pc:chgData name="Guest User" userId="S::urn:spo:anon#32c72c8c7ab60e17d3b99f3a527433d49cca9ef921ee76ebab6ea2976e79427f::" providerId="AD" clId="Web-{C2D0D72A-6378-82FD-D020-CA719D40A009}" dt="2024-10-14T12:07:18.203" v="152" actId="1076"/>
        <pc:sldMkLst>
          <pc:docMk/>
          <pc:sldMk cId="0" sldId="335"/>
        </pc:sldMkLst>
        <pc:spChg chg="mod">
          <ac:chgData name="Guest User" userId="S::urn:spo:anon#32c72c8c7ab60e17d3b99f3a527433d49cca9ef921ee76ebab6ea2976e79427f::" providerId="AD" clId="Web-{C2D0D72A-6378-82FD-D020-CA719D40A009}" dt="2024-10-14T12:07:18.203" v="152" actId="1076"/>
          <ac:spMkLst>
            <pc:docMk/>
            <pc:sldMk cId="0" sldId="335"/>
            <ac:spMk id="4" creationId="{00000000-0000-0000-0000-000000000000}"/>
          </ac:spMkLst>
        </pc:spChg>
        <pc:spChg chg="add">
          <ac:chgData name="Guest User" userId="S::urn:spo:anon#32c72c8c7ab60e17d3b99f3a527433d49cca9ef921ee76ebab6ea2976e79427f::" providerId="AD" clId="Web-{C2D0D72A-6378-82FD-D020-CA719D40A009}" dt="2024-10-14T12:07:14.688" v="151"/>
          <ac:spMkLst>
            <pc:docMk/>
            <pc:sldMk cId="0" sldId="335"/>
            <ac:spMk id="6" creationId="{1EC3CF66-0D76-834B-B006-624184A06157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20.422" v="153"/>
        <pc:sldMkLst>
          <pc:docMk/>
          <pc:sldMk cId="0" sldId="336"/>
        </pc:sldMkLst>
        <pc:spChg chg="add">
          <ac:chgData name="Guest User" userId="S::urn:spo:anon#32c72c8c7ab60e17d3b99f3a527433d49cca9ef921ee76ebab6ea2976e79427f::" providerId="AD" clId="Web-{C2D0D72A-6378-82FD-D020-CA719D40A009}" dt="2024-10-14T12:07:20.422" v="153"/>
          <ac:spMkLst>
            <pc:docMk/>
            <pc:sldMk cId="0" sldId="336"/>
            <ac:spMk id="42" creationId="{34466909-0D17-9A7C-0B95-77DAD7103D9E}"/>
          </ac:spMkLst>
        </pc:spChg>
      </pc:sldChg>
      <pc:sldChg chg="addSp">
        <pc:chgData name="Guest User" userId="S::urn:spo:anon#32c72c8c7ab60e17d3b99f3a527433d49cca9ef921ee76ebab6ea2976e79427f::" providerId="AD" clId="Web-{C2D0D72A-6378-82FD-D020-CA719D40A009}" dt="2024-10-14T12:07:22.844" v="154"/>
        <pc:sldMkLst>
          <pc:docMk/>
          <pc:sldMk cId="0" sldId="337"/>
        </pc:sldMkLst>
        <pc:spChg chg="add">
          <ac:chgData name="Guest User" userId="S::urn:spo:anon#32c72c8c7ab60e17d3b99f3a527433d49cca9ef921ee76ebab6ea2976e79427f::" providerId="AD" clId="Web-{C2D0D72A-6378-82FD-D020-CA719D40A009}" dt="2024-10-14T12:07:22.844" v="154"/>
          <ac:spMkLst>
            <pc:docMk/>
            <pc:sldMk cId="0" sldId="337"/>
            <ac:spMk id="30" creationId="{1D1239CC-2712-FBC1-6D1D-0EBEA1380D21}"/>
          </ac:spMkLst>
        </pc:spChg>
      </pc:sldChg>
    </pc:docChg>
  </pc:docChgLst>
  <pc:docChgLst>
    <pc:chgData name="SW dev" userId="S::sw.dev@depi.gov.eg::374ae191-5547-4225-a202-602fc12e5e8a" providerId="AD" clId="Web-{2742FAAE-8040-5B6C-D62B-FAE3502C1B20}"/>
    <pc:docChg chg="addSld delSld modSld">
      <pc:chgData name="SW dev" userId="S::sw.dev@depi.gov.eg::374ae191-5547-4225-a202-602fc12e5e8a" providerId="AD" clId="Web-{2742FAAE-8040-5B6C-D62B-FAE3502C1B20}" dt="2025-03-20T07:39:24.172" v="129"/>
      <pc:docMkLst>
        <pc:docMk/>
      </pc:docMkLst>
      <pc:sldChg chg="addSp delSp modSp">
        <pc:chgData name="SW dev" userId="S::sw.dev@depi.gov.eg::374ae191-5547-4225-a202-602fc12e5e8a" providerId="AD" clId="Web-{2742FAAE-8040-5B6C-D62B-FAE3502C1B20}" dt="2025-03-20T07:14:40.405" v="55" actId="1076"/>
        <pc:sldMkLst>
          <pc:docMk/>
          <pc:sldMk cId="0" sldId="257"/>
        </pc:sldMkLst>
        <pc:spChg chg="mod">
          <ac:chgData name="SW dev" userId="S::sw.dev@depi.gov.eg::374ae191-5547-4225-a202-602fc12e5e8a" providerId="AD" clId="Web-{2742FAAE-8040-5B6C-D62B-FAE3502C1B20}" dt="2025-03-20T07:13:13.153" v="3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W dev" userId="S::sw.dev@depi.gov.eg::374ae191-5547-4225-a202-602fc12e5e8a" providerId="AD" clId="Web-{2742FAAE-8040-5B6C-D62B-FAE3502C1B20}" dt="2025-03-20T07:14:38.577" v="54" actId="1076"/>
          <ac:spMkLst>
            <pc:docMk/>
            <pc:sldMk cId="0" sldId="257"/>
            <ac:spMk id="3" creationId="{00000000-0000-0000-0000-000000000000}"/>
          </ac:spMkLst>
        </pc:spChg>
        <pc:spChg chg="del">
          <ac:chgData name="SW dev" userId="S::sw.dev@depi.gov.eg::374ae191-5547-4225-a202-602fc12e5e8a" providerId="AD" clId="Web-{2742FAAE-8040-5B6C-D62B-FAE3502C1B20}" dt="2025-03-20T07:13:42.404" v="40"/>
          <ac:spMkLst>
            <pc:docMk/>
            <pc:sldMk cId="0" sldId="257"/>
            <ac:spMk id="4" creationId="{00000000-0000-0000-0000-000000000000}"/>
          </ac:spMkLst>
        </pc:spChg>
        <pc:picChg chg="add del mod">
          <ac:chgData name="SW dev" userId="S::sw.dev@depi.gov.eg::374ae191-5547-4225-a202-602fc12e5e8a" providerId="AD" clId="Web-{2742FAAE-8040-5B6C-D62B-FAE3502C1B20}" dt="2025-03-20T07:10:25.007" v="1"/>
          <ac:picMkLst>
            <pc:docMk/>
            <pc:sldMk cId="0" sldId="257"/>
            <ac:picMk id="5" creationId="{5093A6E7-F269-6CCE-9C4F-8DB5F2B5E388}"/>
          </ac:picMkLst>
        </pc:picChg>
        <pc:picChg chg="mod">
          <ac:chgData name="SW dev" userId="S::sw.dev@depi.gov.eg::374ae191-5547-4225-a202-602fc12e5e8a" providerId="AD" clId="Web-{2742FAAE-8040-5B6C-D62B-FAE3502C1B20}" dt="2025-03-20T07:14:40.405" v="55" actId="1076"/>
          <ac:picMkLst>
            <pc:docMk/>
            <pc:sldMk cId="0" sldId="257"/>
            <ac:picMk id="6" creationId="{00000000-0000-0000-0000-000000000000}"/>
          </ac:picMkLst>
        </pc:picChg>
      </pc:sldChg>
      <pc:sldChg chg="delSp modSp">
        <pc:chgData name="SW dev" userId="S::sw.dev@depi.gov.eg::374ae191-5547-4225-a202-602fc12e5e8a" providerId="AD" clId="Web-{2742FAAE-8040-5B6C-D62B-FAE3502C1B20}" dt="2025-03-20T07:29:36.481" v="122"/>
        <pc:sldMkLst>
          <pc:docMk/>
          <pc:sldMk cId="0" sldId="330"/>
        </pc:sldMkLst>
        <pc:spChg chg="mod">
          <ac:chgData name="SW dev" userId="S::sw.dev@depi.gov.eg::374ae191-5547-4225-a202-602fc12e5e8a" providerId="AD" clId="Web-{2742FAAE-8040-5B6C-D62B-FAE3502C1B20}" dt="2025-03-20T07:29:29.262" v="120" actId="1076"/>
          <ac:spMkLst>
            <pc:docMk/>
            <pc:sldMk cId="0" sldId="330"/>
            <ac:spMk id="2" creationId="{00000000-0000-0000-0000-000000000000}"/>
          </ac:spMkLst>
        </pc:spChg>
        <pc:spChg chg="del mod">
          <ac:chgData name="SW dev" userId="S::sw.dev@depi.gov.eg::374ae191-5547-4225-a202-602fc12e5e8a" providerId="AD" clId="Web-{2742FAAE-8040-5B6C-D62B-FAE3502C1B20}" dt="2025-03-20T07:29:36.481" v="122"/>
          <ac:spMkLst>
            <pc:docMk/>
            <pc:sldMk cId="0" sldId="330"/>
            <ac:spMk id="4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29:44.434" v="123" actId="1076"/>
        <pc:sldMkLst>
          <pc:docMk/>
          <pc:sldMk cId="0" sldId="331"/>
        </pc:sldMkLst>
        <pc:spChg chg="mod">
          <ac:chgData name="SW dev" userId="S::sw.dev@depi.gov.eg::374ae191-5547-4225-a202-602fc12e5e8a" providerId="AD" clId="Web-{2742FAAE-8040-5B6C-D62B-FAE3502C1B20}" dt="2025-03-20T07:29:44.434" v="123" actId="1076"/>
          <ac:spMkLst>
            <pc:docMk/>
            <pc:sldMk cId="0" sldId="331"/>
            <ac:spMk id="2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29:49.622" v="124" actId="1076"/>
        <pc:sldMkLst>
          <pc:docMk/>
          <pc:sldMk cId="0" sldId="332"/>
        </pc:sldMkLst>
        <pc:spChg chg="mod">
          <ac:chgData name="SW dev" userId="S::sw.dev@depi.gov.eg::374ae191-5547-4225-a202-602fc12e5e8a" providerId="AD" clId="Web-{2742FAAE-8040-5B6C-D62B-FAE3502C1B20}" dt="2025-03-20T07:29:49.622" v="124" actId="1076"/>
          <ac:spMkLst>
            <pc:docMk/>
            <pc:sldMk cId="0" sldId="332"/>
            <ac:spMk id="2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29:56.310" v="125" actId="1076"/>
        <pc:sldMkLst>
          <pc:docMk/>
          <pc:sldMk cId="0" sldId="333"/>
        </pc:sldMkLst>
        <pc:spChg chg="mod">
          <ac:chgData name="SW dev" userId="S::sw.dev@depi.gov.eg::374ae191-5547-4225-a202-602fc12e5e8a" providerId="AD" clId="Web-{2742FAAE-8040-5B6C-D62B-FAE3502C1B20}" dt="2025-03-20T07:29:56.310" v="125" actId="1076"/>
          <ac:spMkLst>
            <pc:docMk/>
            <pc:sldMk cId="0" sldId="333"/>
            <ac:spMk id="2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30:01.997" v="126" actId="1076"/>
        <pc:sldMkLst>
          <pc:docMk/>
          <pc:sldMk cId="0" sldId="334"/>
        </pc:sldMkLst>
        <pc:spChg chg="mod">
          <ac:chgData name="SW dev" userId="S::sw.dev@depi.gov.eg::374ae191-5547-4225-a202-602fc12e5e8a" providerId="AD" clId="Web-{2742FAAE-8040-5B6C-D62B-FAE3502C1B20}" dt="2025-03-20T07:30:01.997" v="126" actId="1076"/>
          <ac:spMkLst>
            <pc:docMk/>
            <pc:sldMk cId="0" sldId="334"/>
            <ac:spMk id="2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30:15.420" v="127" actId="1076"/>
        <pc:sldMkLst>
          <pc:docMk/>
          <pc:sldMk cId="0" sldId="336"/>
        </pc:sldMkLst>
        <pc:spChg chg="mod">
          <ac:chgData name="SW dev" userId="S::sw.dev@depi.gov.eg::374ae191-5547-4225-a202-602fc12e5e8a" providerId="AD" clId="Web-{2742FAAE-8040-5B6C-D62B-FAE3502C1B20}" dt="2025-03-20T07:30:15.420" v="127" actId="1076"/>
          <ac:spMkLst>
            <pc:docMk/>
            <pc:sldMk cId="0" sldId="336"/>
            <ac:spMk id="2" creationId="{00000000-0000-0000-0000-000000000000}"/>
          </ac:spMkLst>
        </pc:spChg>
      </pc:sldChg>
      <pc:sldChg chg="modSp">
        <pc:chgData name="SW dev" userId="S::sw.dev@depi.gov.eg::374ae191-5547-4225-a202-602fc12e5e8a" providerId="AD" clId="Web-{2742FAAE-8040-5B6C-D62B-FAE3502C1B20}" dt="2025-03-20T07:30:23.014" v="128" actId="1076"/>
        <pc:sldMkLst>
          <pc:docMk/>
          <pc:sldMk cId="0" sldId="337"/>
        </pc:sldMkLst>
        <pc:spChg chg="mod">
          <ac:chgData name="SW dev" userId="S::sw.dev@depi.gov.eg::374ae191-5547-4225-a202-602fc12e5e8a" providerId="AD" clId="Web-{2742FAAE-8040-5B6C-D62B-FAE3502C1B20}" dt="2025-03-20T07:30:23.014" v="128" actId="1076"/>
          <ac:spMkLst>
            <pc:docMk/>
            <pc:sldMk cId="0" sldId="337"/>
            <ac:spMk id="2" creationId="{00000000-0000-0000-0000-000000000000}"/>
          </ac:spMkLst>
        </pc:spChg>
      </pc:sldChg>
      <pc:sldChg chg="modSp new del mod modClrScheme chgLayout">
        <pc:chgData name="SW dev" userId="S::sw.dev@depi.gov.eg::374ae191-5547-4225-a202-602fc12e5e8a" providerId="AD" clId="Web-{2742FAAE-8040-5B6C-D62B-FAE3502C1B20}" dt="2025-03-20T07:39:24.172" v="129"/>
        <pc:sldMkLst>
          <pc:docMk/>
          <pc:sldMk cId="2985605440" sldId="338"/>
        </pc:sldMkLst>
        <pc:spChg chg="mod ord">
          <ac:chgData name="SW dev" userId="S::sw.dev@depi.gov.eg::374ae191-5547-4225-a202-602fc12e5e8a" providerId="AD" clId="Web-{2742FAAE-8040-5B6C-D62B-FAE3502C1B20}" dt="2025-03-20T07:10:56.383" v="5" actId="20577"/>
          <ac:spMkLst>
            <pc:docMk/>
            <pc:sldMk cId="2985605440" sldId="338"/>
            <ac:spMk id="2" creationId="{B87069B4-4D04-7641-CEB3-24C9FB96E218}"/>
          </ac:spMkLst>
        </pc:spChg>
        <pc:spChg chg="mod ord">
          <ac:chgData name="SW dev" userId="S::sw.dev@depi.gov.eg::374ae191-5547-4225-a202-602fc12e5e8a" providerId="AD" clId="Web-{2742FAAE-8040-5B6C-D62B-FAE3502C1B20}" dt="2025-03-20T07:11:50.416" v="24" actId="20577"/>
          <ac:spMkLst>
            <pc:docMk/>
            <pc:sldMk cId="2985605440" sldId="338"/>
            <ac:spMk id="3" creationId="{DA230552-F5FC-F597-C367-D59DDB88C085}"/>
          </ac:spMkLst>
        </pc:spChg>
        <pc:spChg chg="mod ord">
          <ac:chgData name="SW dev" userId="S::sw.dev@depi.gov.eg::374ae191-5547-4225-a202-602fc12e5e8a" providerId="AD" clId="Web-{2742FAAE-8040-5B6C-D62B-FAE3502C1B20}" dt="2025-03-20T07:10:49.023" v="3"/>
          <ac:spMkLst>
            <pc:docMk/>
            <pc:sldMk cId="2985605440" sldId="338"/>
            <ac:spMk id="4" creationId="{8A1396F8-AB45-471F-41D2-C463DFE1930A}"/>
          </ac:spMkLst>
        </pc:spChg>
        <pc:spChg chg="mod ord">
          <ac:chgData name="SW dev" userId="S::sw.dev@depi.gov.eg::374ae191-5547-4225-a202-602fc12e5e8a" providerId="AD" clId="Web-{2742FAAE-8040-5B6C-D62B-FAE3502C1B20}" dt="2025-03-20T07:10:49.023" v="3"/>
          <ac:spMkLst>
            <pc:docMk/>
            <pc:sldMk cId="2985605440" sldId="338"/>
            <ac:spMk id="5" creationId="{F769A357-912A-C2F7-AA3B-21C37111F191}"/>
          </ac:spMkLst>
        </pc:spChg>
        <pc:spChg chg="mod ord">
          <ac:chgData name="SW dev" userId="S::sw.dev@depi.gov.eg::374ae191-5547-4225-a202-602fc12e5e8a" providerId="AD" clId="Web-{2742FAAE-8040-5B6C-D62B-FAE3502C1B20}" dt="2025-03-20T07:10:49.023" v="3"/>
          <ac:spMkLst>
            <pc:docMk/>
            <pc:sldMk cId="2985605440" sldId="338"/>
            <ac:spMk id="6" creationId="{E43C149E-4103-5D3B-1C03-946DFD6021CB}"/>
          </ac:spMkLst>
        </pc:spChg>
      </pc:sldChg>
      <pc:sldChg chg="addSp delSp modSp new mod modClrScheme chgLayout">
        <pc:chgData name="SW dev" userId="S::sw.dev@depi.gov.eg::374ae191-5547-4225-a202-602fc12e5e8a" providerId="AD" clId="Web-{2742FAAE-8040-5B6C-D62B-FAE3502C1B20}" dt="2025-03-20T07:22:39.514" v="110"/>
        <pc:sldMkLst>
          <pc:docMk/>
          <pc:sldMk cId="2171329274" sldId="339"/>
        </pc:sldMkLst>
        <pc:spChg chg="mod ord">
          <ac:chgData name="SW dev" userId="S::sw.dev@depi.gov.eg::374ae191-5547-4225-a202-602fc12e5e8a" providerId="AD" clId="Web-{2742FAAE-8040-5B6C-D62B-FAE3502C1B20}" dt="2025-03-20T07:18:49.148" v="91" actId="1076"/>
          <ac:spMkLst>
            <pc:docMk/>
            <pc:sldMk cId="2171329274" sldId="339"/>
            <ac:spMk id="2" creationId="{C3EA1D65-4AEB-17AE-4200-9913C89BB74A}"/>
          </ac:spMkLst>
        </pc:spChg>
        <pc:spChg chg="del">
          <ac:chgData name="SW dev" userId="S::sw.dev@depi.gov.eg::374ae191-5547-4225-a202-602fc12e5e8a" providerId="AD" clId="Web-{2742FAAE-8040-5B6C-D62B-FAE3502C1B20}" dt="2025-03-20T07:16:50.988" v="62"/>
          <ac:spMkLst>
            <pc:docMk/>
            <pc:sldMk cId="2171329274" sldId="339"/>
            <ac:spMk id="3" creationId="{8140DFD9-2C5E-A7F8-B9CA-7AC647B378D2}"/>
          </ac:spMkLst>
        </pc:spChg>
        <pc:spChg chg="mod ord">
          <ac:chgData name="SW dev" userId="S::sw.dev@depi.gov.eg::374ae191-5547-4225-a202-602fc12e5e8a" providerId="AD" clId="Web-{2742FAAE-8040-5B6C-D62B-FAE3502C1B20}" dt="2025-03-20T07:17:09.426" v="64"/>
          <ac:spMkLst>
            <pc:docMk/>
            <pc:sldMk cId="2171329274" sldId="339"/>
            <ac:spMk id="4" creationId="{E05F674D-018E-2C00-8EDF-DC63A01B7594}"/>
          </ac:spMkLst>
        </pc:spChg>
        <pc:spChg chg="mod ord">
          <ac:chgData name="SW dev" userId="S::sw.dev@depi.gov.eg::374ae191-5547-4225-a202-602fc12e5e8a" providerId="AD" clId="Web-{2742FAAE-8040-5B6C-D62B-FAE3502C1B20}" dt="2025-03-20T07:17:09.426" v="64"/>
          <ac:spMkLst>
            <pc:docMk/>
            <pc:sldMk cId="2171329274" sldId="339"/>
            <ac:spMk id="5" creationId="{49BAD34C-16F4-9EBA-110A-E9B859A6B448}"/>
          </ac:spMkLst>
        </pc:spChg>
        <pc:spChg chg="mod ord">
          <ac:chgData name="SW dev" userId="S::sw.dev@depi.gov.eg::374ae191-5547-4225-a202-602fc12e5e8a" providerId="AD" clId="Web-{2742FAAE-8040-5B6C-D62B-FAE3502C1B20}" dt="2025-03-20T07:17:09.426" v="64"/>
          <ac:spMkLst>
            <pc:docMk/>
            <pc:sldMk cId="2171329274" sldId="339"/>
            <ac:spMk id="6" creationId="{81EC57BD-50BB-D182-6D45-F28FF81CB69E}"/>
          </ac:spMkLst>
        </pc:spChg>
        <pc:spChg chg="add mod ord">
          <ac:chgData name="SW dev" userId="S::sw.dev@depi.gov.eg::374ae191-5547-4225-a202-602fc12e5e8a" providerId="AD" clId="Web-{2742FAAE-8040-5B6C-D62B-FAE3502C1B20}" dt="2025-03-20T07:17:40.739" v="72" actId="20577"/>
          <ac:spMkLst>
            <pc:docMk/>
            <pc:sldMk cId="2171329274" sldId="339"/>
            <ac:spMk id="9" creationId="{7FA361AD-3659-F873-AE4E-D8A74EE79A42}"/>
          </ac:spMkLst>
        </pc:spChg>
        <pc:spChg chg="add mod ord">
          <ac:chgData name="SW dev" userId="S::sw.dev@depi.gov.eg::374ae191-5547-4225-a202-602fc12e5e8a" providerId="AD" clId="Web-{2742FAAE-8040-5B6C-D62B-FAE3502C1B20}" dt="2025-03-20T07:20:23.541" v="102"/>
          <ac:spMkLst>
            <pc:docMk/>
            <pc:sldMk cId="2171329274" sldId="339"/>
            <ac:spMk id="10" creationId="{42B277FE-709E-DE09-B81F-0AAAC901609F}"/>
          </ac:spMkLst>
        </pc:spChg>
        <pc:spChg chg="add del mod ord">
          <ac:chgData name="SW dev" userId="S::sw.dev@depi.gov.eg::374ae191-5547-4225-a202-602fc12e5e8a" providerId="AD" clId="Web-{2742FAAE-8040-5B6C-D62B-FAE3502C1B20}" dt="2025-03-20T07:19:33.540" v="94"/>
          <ac:spMkLst>
            <pc:docMk/>
            <pc:sldMk cId="2171329274" sldId="339"/>
            <ac:spMk id="11" creationId="{F736075F-8612-E847-3F38-40B1DA7DF3CA}"/>
          </ac:spMkLst>
        </pc:spChg>
        <pc:spChg chg="add mod ord">
          <ac:chgData name="SW dev" userId="S::sw.dev@depi.gov.eg::374ae191-5547-4225-a202-602fc12e5e8a" providerId="AD" clId="Web-{2742FAAE-8040-5B6C-D62B-FAE3502C1B20}" dt="2025-03-20T07:18:44.944" v="90" actId="20577"/>
          <ac:spMkLst>
            <pc:docMk/>
            <pc:sldMk cId="2171329274" sldId="339"/>
            <ac:spMk id="12" creationId="{33F8D33F-54C4-BD98-5CA9-B1ADB9A734B5}"/>
          </ac:spMkLst>
        </pc:spChg>
        <pc:spChg chg="add del mod">
          <ac:chgData name="SW dev" userId="S::sw.dev@depi.gov.eg::374ae191-5547-4225-a202-602fc12e5e8a" providerId="AD" clId="Web-{2742FAAE-8040-5B6C-D62B-FAE3502C1B20}" dt="2025-03-20T07:20:17.166" v="101"/>
          <ac:spMkLst>
            <pc:docMk/>
            <pc:sldMk cId="2171329274" sldId="339"/>
            <ac:spMk id="14" creationId="{2615FE3A-81D3-FC85-E1FA-3A7A04381A1E}"/>
          </ac:spMkLst>
        </pc:spChg>
        <pc:spChg chg="add mod">
          <ac:chgData name="SW dev" userId="S::sw.dev@depi.gov.eg::374ae191-5547-4225-a202-602fc12e5e8a" providerId="AD" clId="Web-{2742FAAE-8040-5B6C-D62B-FAE3502C1B20}" dt="2025-03-20T07:20:26.620" v="103" actId="20577"/>
          <ac:spMkLst>
            <pc:docMk/>
            <pc:sldMk cId="2171329274" sldId="339"/>
            <ac:spMk id="16" creationId="{AB5BAF29-859C-80C0-AA8D-05DEBC67FC9C}"/>
          </ac:spMkLst>
        </pc:spChg>
        <pc:picChg chg="add del mod ord">
          <ac:chgData name="SW dev" userId="S::sw.dev@depi.gov.eg::374ae191-5547-4225-a202-602fc12e5e8a" providerId="AD" clId="Web-{2742FAAE-8040-5B6C-D62B-FAE3502C1B20}" dt="2025-03-20T07:16:54.535" v="63"/>
          <ac:picMkLst>
            <pc:docMk/>
            <pc:sldMk cId="2171329274" sldId="339"/>
            <ac:picMk id="7" creationId="{74DE69A4-7A8A-F72C-36E0-B810B0404778}"/>
          </ac:picMkLst>
        </pc:picChg>
        <pc:picChg chg="add del mod">
          <ac:chgData name="SW dev" userId="S::sw.dev@depi.gov.eg::374ae191-5547-4225-a202-602fc12e5e8a" providerId="AD" clId="Web-{2742FAAE-8040-5B6C-D62B-FAE3502C1B20}" dt="2025-03-20T07:22:39.514" v="110"/>
          <ac:picMkLst>
            <pc:docMk/>
            <pc:sldMk cId="2171329274" sldId="339"/>
            <ac:picMk id="17" creationId="{1A44307C-9205-76F5-29FE-E78E5B5ADB45}"/>
          </ac:picMkLst>
        </pc:picChg>
      </pc:sldChg>
      <pc:sldChg chg="modSp new del">
        <pc:chgData name="SW dev" userId="S::sw.dev@depi.gov.eg::374ae191-5547-4225-a202-602fc12e5e8a" providerId="AD" clId="Web-{2742FAAE-8040-5B6C-D62B-FAE3502C1B20}" dt="2025-03-20T07:20:44.980" v="107"/>
        <pc:sldMkLst>
          <pc:docMk/>
          <pc:sldMk cId="299892727" sldId="340"/>
        </pc:sldMkLst>
        <pc:spChg chg="mod">
          <ac:chgData name="SW dev" userId="S::sw.dev@depi.gov.eg::374ae191-5547-4225-a202-602fc12e5e8a" providerId="AD" clId="Web-{2742FAAE-8040-5B6C-D62B-FAE3502C1B20}" dt="2025-03-20T07:16:42.066" v="61" actId="20577"/>
          <ac:spMkLst>
            <pc:docMk/>
            <pc:sldMk cId="299892727" sldId="340"/>
            <ac:spMk id="2" creationId="{B96FC7E0-6011-9D43-CF54-C463F344D6C8}"/>
          </ac:spMkLst>
        </pc:spChg>
      </pc:sldChg>
      <pc:sldChg chg="modSp add replId">
        <pc:chgData name="SW dev" userId="S::sw.dev@depi.gov.eg::374ae191-5547-4225-a202-602fc12e5e8a" providerId="AD" clId="Web-{2742FAAE-8040-5B6C-D62B-FAE3502C1B20}" dt="2025-03-20T07:23:13.344" v="119" actId="20577"/>
        <pc:sldMkLst>
          <pc:docMk/>
          <pc:sldMk cId="3262377808" sldId="341"/>
        </pc:sldMkLst>
        <pc:spChg chg="mod">
          <ac:chgData name="SW dev" userId="S::sw.dev@depi.gov.eg::374ae191-5547-4225-a202-602fc12e5e8a" providerId="AD" clId="Web-{2742FAAE-8040-5B6C-D62B-FAE3502C1B20}" dt="2025-03-20T07:20:43.886" v="106" actId="20577"/>
          <ac:spMkLst>
            <pc:docMk/>
            <pc:sldMk cId="3262377808" sldId="341"/>
            <ac:spMk id="2" creationId="{2F0CDFB0-440C-2CAE-1138-64CF5FD5D504}"/>
          </ac:spMkLst>
        </pc:spChg>
        <pc:spChg chg="mod">
          <ac:chgData name="SW dev" userId="S::sw.dev@depi.gov.eg::374ae191-5547-4225-a202-602fc12e5e8a" providerId="AD" clId="Web-{2742FAAE-8040-5B6C-D62B-FAE3502C1B20}" dt="2025-03-20T07:22:57.249" v="115" actId="20577"/>
          <ac:spMkLst>
            <pc:docMk/>
            <pc:sldMk cId="3262377808" sldId="341"/>
            <ac:spMk id="9" creationId="{70A3632D-A69E-3656-369F-1599DCEBED19}"/>
          </ac:spMkLst>
        </pc:spChg>
        <pc:spChg chg="mod">
          <ac:chgData name="SW dev" userId="S::sw.dev@depi.gov.eg::374ae191-5547-4225-a202-602fc12e5e8a" providerId="AD" clId="Web-{2742FAAE-8040-5B6C-D62B-FAE3502C1B20}" dt="2025-03-20T07:23:13.344" v="119" actId="20577"/>
          <ac:spMkLst>
            <pc:docMk/>
            <pc:sldMk cId="3262377808" sldId="341"/>
            <ac:spMk id="12" creationId="{36D22205-6440-8354-FA83-C1667BE475CF}"/>
          </ac:spMkLst>
        </pc:spChg>
      </pc:sldChg>
    </pc:docChg>
  </pc:docChgLst>
  <pc:docChgLst>
    <pc:chgData name="Guest User" userId="S::urn:spo:anon#32c72c8c7ab60e17d3b99f3a527433d49cca9ef921ee76ebab6ea2976e79427f::" providerId="AD" clId="Web-{165F8CCD-B62F-E88A-70D0-936F1750F24C}"/>
    <pc:docChg chg="modSld">
      <pc:chgData name="Guest User" userId="S::urn:spo:anon#32c72c8c7ab60e17d3b99f3a527433d49cca9ef921ee76ebab6ea2976e79427f::" providerId="AD" clId="Web-{165F8CCD-B62F-E88A-70D0-936F1750F24C}" dt="2024-10-12T22:22:12.071" v="4" actId="1076"/>
      <pc:docMkLst>
        <pc:docMk/>
      </pc:docMkLst>
      <pc:sldChg chg="delSp modSp">
        <pc:chgData name="Guest User" userId="S::urn:spo:anon#32c72c8c7ab60e17d3b99f3a527433d49cca9ef921ee76ebab6ea2976e79427f::" providerId="AD" clId="Web-{165F8CCD-B62F-E88A-70D0-936F1750F24C}" dt="2024-10-12T22:22:12.071" v="4" actId="1076"/>
        <pc:sldMkLst>
          <pc:docMk/>
          <pc:sldMk cId="2994003489" sldId="270"/>
        </pc:sldMkLst>
        <pc:spChg chg="mod">
          <ac:chgData name="Guest User" userId="S::urn:spo:anon#32c72c8c7ab60e17d3b99f3a527433d49cca9ef921ee76ebab6ea2976e79427f::" providerId="AD" clId="Web-{165F8CCD-B62F-E88A-70D0-936F1750F24C}" dt="2024-10-12T22:22:12.071" v="4" actId="1076"/>
          <ac:spMkLst>
            <pc:docMk/>
            <pc:sldMk cId="2994003489" sldId="270"/>
            <ac:spMk id="5" creationId="{0135FAFC-F43E-4E45-BE87-ECDF8305B64E}"/>
          </ac:spMkLst>
        </pc:spChg>
        <pc:spChg chg="del">
          <ac:chgData name="Guest User" userId="S::urn:spo:anon#32c72c8c7ab60e17d3b99f3a527433d49cca9ef921ee76ebab6ea2976e79427f::" providerId="AD" clId="Web-{165F8CCD-B62F-E88A-70D0-936F1750F24C}" dt="2024-10-12T22:22:02.695" v="3"/>
          <ac:spMkLst>
            <pc:docMk/>
            <pc:sldMk cId="2994003489" sldId="270"/>
            <ac:spMk id="6" creationId="{7D17BC44-24F9-48C2-94C5-3F440812E1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E944-3640-4B1A-8ED0-99A1EBEB644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05B1-61C4-4E4C-B5E9-5C937F40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3/19/2025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29" y="0"/>
            <a:ext cx="10896599" cy="102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43" y="-1952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37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90" y="524189"/>
            <a:ext cx="11103428" cy="10418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1" y="115435"/>
            <a:ext cx="10923815" cy="896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4" y="-59416"/>
            <a:ext cx="10515600" cy="1112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36526"/>
            <a:ext cx="11103428" cy="104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lbournebioinformatics.org.au/tutorials/tutorials/docker/media/#10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lbournebioinformatics.org.au/tutorials/tutorials/docker/media/#1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lbournebioinformatics.org.au/tutorials/tutorials/docker/media/#1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lbournebioinformatics.org.au/tutorials/tutorials/docker/media/#10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5FAFC-F43E-4E45-BE87-ECDF8305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79" y="875167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b="1" dirty="0"/>
              <a:t>Containerization basics using Docker</a:t>
            </a:r>
            <a:endParaRPr lang="en-US" sz="5400" b="1">
              <a:cs typeface="Calibri 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039-D513-FFAD-142A-62C1DD10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4FD2-D4E3-D796-9562-28E235A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4DB0-3247-C576-7E77-DDD32DF2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23" y="9098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Docker</a:t>
            </a:r>
            <a:r>
              <a:rPr b="1" spc="-175" dirty="0"/>
              <a:t> </a:t>
            </a:r>
            <a:r>
              <a:rPr b="1" dirty="0"/>
              <a:t>or</a:t>
            </a:r>
            <a:r>
              <a:rPr b="1" spc="-175" dirty="0"/>
              <a:t> </a:t>
            </a:r>
            <a:r>
              <a:rPr b="1" spc="-10" dirty="0"/>
              <a:t>Virtual</a:t>
            </a:r>
            <a:r>
              <a:rPr b="1" spc="-175" dirty="0"/>
              <a:t> </a:t>
            </a:r>
            <a:r>
              <a:rPr b="1" spc="-10" dirty="0"/>
              <a:t>machines?</a:t>
            </a:r>
            <a:endParaRPr lang="en-US" b="1" spc="-10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59315" cy="193992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Virtual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are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not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lightweight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Virtual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machines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package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entire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guest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OS.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Docker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uses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host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kernel</a:t>
            </a:r>
            <a:r>
              <a:rPr sz="2800" b="1" spc="-4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and</a:t>
            </a:r>
            <a:r>
              <a:rPr sz="2800" b="1" spc="-45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a</a:t>
            </a:r>
            <a:r>
              <a:rPr sz="2800" b="1" spc="-35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minimal</a:t>
            </a:r>
            <a:r>
              <a:rPr sz="2800" b="1" spc="-4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OS</a:t>
            </a:r>
            <a:r>
              <a:rPr sz="2800" b="1" spc="-4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that</a:t>
            </a:r>
            <a:r>
              <a:rPr sz="2800" b="1" spc="-4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can</a:t>
            </a:r>
            <a:r>
              <a:rPr sz="2800" b="1" spc="-45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be</a:t>
            </a:r>
            <a:r>
              <a:rPr sz="2800" b="1" spc="-4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shared </a:t>
            </a:r>
            <a:r>
              <a:rPr sz="2800" b="1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between</a:t>
            </a:r>
            <a:r>
              <a:rPr sz="2800" b="1" spc="-135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ea typeface="Calibri"/>
                <a:cs typeface="Carlito"/>
              </a:rPr>
              <a:t>containers</a:t>
            </a:r>
            <a:endParaRPr sz="2800">
              <a:latin typeface="Calibri"/>
              <a:ea typeface="Calibri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799" y="3774510"/>
            <a:ext cx="5750551" cy="2501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71290" y="6532965"/>
            <a:ext cx="53752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Courtesy: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3"/>
              </a:rPr>
              <a:t>www.melbournebioinformatics.org.au/tutorials/tutorials/docker/media/#10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1C06382-1277-8B3C-823D-038AF52E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23" y="867529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70" dirty="0"/>
              <a:t>Terminology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182860" cy="4290060"/>
          </a:xfrm>
          <a:prstGeom prst="rect">
            <a:avLst/>
          </a:prstGeom>
        </p:spPr>
        <p:txBody>
          <a:bodyPr vert="horz" wrap="square" lIns="0" tIns="95885" rIns="0" bIns="0" rtlCol="0" anchor="t">
            <a:spAutoFit/>
          </a:bodyPr>
          <a:lstStyle/>
          <a:p>
            <a:pPr marL="241300" marR="5080" indent="-228600">
              <a:lnSpc>
                <a:spcPct val="80400"/>
              </a:lnSpc>
              <a:spcBef>
                <a:spcPts val="755"/>
              </a:spcBef>
              <a:buChar char="•"/>
              <a:tabLst>
                <a:tab pos="241300" algn="l"/>
                <a:tab pos="321945" algn="l"/>
                <a:tab pos="1388110" algn="l"/>
              </a:tabLst>
            </a:pPr>
            <a:r>
              <a:rPr sz="2800" dirty="0">
                <a:latin typeface="Calibri"/>
                <a:ea typeface="Calibri"/>
                <a:cs typeface="Arial"/>
              </a:rPr>
              <a:t>	</a:t>
            </a:r>
            <a:r>
              <a:rPr sz="2800" b="1" spc="-10" dirty="0">
                <a:latin typeface="Calibri"/>
                <a:ea typeface="Calibri"/>
                <a:cs typeface="Carlito"/>
              </a:rPr>
              <a:t>Image</a:t>
            </a:r>
            <a:r>
              <a:rPr sz="2800" b="1" dirty="0">
                <a:latin typeface="Calibri"/>
                <a:ea typeface="Calibri"/>
                <a:cs typeface="Carlito"/>
              </a:rPr>
              <a:t>	</a:t>
            </a:r>
            <a:r>
              <a:rPr sz="2800" i="1" dirty="0">
                <a:latin typeface="Calibri"/>
                <a:ea typeface="Calibri"/>
                <a:cs typeface="Carlito"/>
              </a:rPr>
              <a:t>-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a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lightweight,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spc="-25" dirty="0">
                <a:latin typeface="Calibri"/>
                <a:ea typeface="Calibri"/>
                <a:cs typeface="Carlito"/>
              </a:rPr>
              <a:t>stand-</a:t>
            </a:r>
            <a:r>
              <a:rPr sz="2800" i="1" dirty="0">
                <a:latin typeface="Calibri"/>
                <a:ea typeface="Calibri"/>
                <a:cs typeface="Carlito"/>
              </a:rPr>
              <a:t>alone,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executable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package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of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a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piece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spc="-25" dirty="0">
                <a:latin typeface="Calibri"/>
                <a:ea typeface="Calibri"/>
                <a:cs typeface="Carlito"/>
              </a:rPr>
              <a:t>of </a:t>
            </a:r>
            <a:r>
              <a:rPr sz="2800" i="1" dirty="0">
                <a:latin typeface="Calibri"/>
                <a:ea typeface="Calibri"/>
                <a:cs typeface="Carlito"/>
              </a:rPr>
              <a:t>software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that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includes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everything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needed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to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run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it: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code,</a:t>
            </a:r>
            <a:r>
              <a:rPr sz="2800" i="1" spc="-40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runtime, </a:t>
            </a:r>
            <a:r>
              <a:rPr sz="2800" i="1" dirty="0">
                <a:latin typeface="Calibri"/>
                <a:ea typeface="Calibri"/>
                <a:cs typeface="Carlito"/>
              </a:rPr>
              <a:t>system</a:t>
            </a:r>
            <a:r>
              <a:rPr sz="2800" i="1" spc="-11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tools,</a:t>
            </a:r>
            <a:r>
              <a:rPr sz="2800" i="1" spc="-10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system</a:t>
            </a:r>
            <a:r>
              <a:rPr sz="2800" i="1" spc="-11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libraries,</a:t>
            </a:r>
            <a:r>
              <a:rPr sz="2800" i="1" spc="-105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settings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Arial"/>
              <a:buChar char="•"/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  <a:tab pos="2040889" algn="l"/>
              </a:tabLst>
            </a:pPr>
            <a:r>
              <a:rPr sz="2800" b="1" dirty="0">
                <a:latin typeface="Calibri"/>
                <a:ea typeface="Calibri"/>
                <a:cs typeface="Carlito"/>
              </a:rPr>
              <a:t>Container</a:t>
            </a:r>
            <a:r>
              <a:rPr sz="2800" b="1" spc="-110" dirty="0">
                <a:latin typeface="Calibri"/>
                <a:ea typeface="Calibri"/>
                <a:cs typeface="Carlito"/>
              </a:rPr>
              <a:t> </a:t>
            </a:r>
            <a:r>
              <a:rPr sz="2800" i="1" spc="-50" dirty="0">
                <a:latin typeface="Calibri"/>
                <a:ea typeface="Calibri"/>
                <a:cs typeface="Carlito"/>
              </a:rPr>
              <a:t>-</a:t>
            </a:r>
            <a:r>
              <a:rPr sz="2800" i="1" dirty="0">
                <a:latin typeface="Calibri"/>
                <a:ea typeface="Calibri"/>
                <a:cs typeface="Carlito"/>
              </a:rPr>
              <a:t>	A</a:t>
            </a:r>
            <a:r>
              <a:rPr sz="2800" i="1" spc="-2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running</a:t>
            </a:r>
            <a:r>
              <a:rPr sz="2800" i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image</a:t>
            </a:r>
            <a:endParaRPr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Arial"/>
              <a:buChar char="•"/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i="1" dirty="0">
                <a:latin typeface="Calibri"/>
                <a:ea typeface="Calibri"/>
                <a:cs typeface="Carlito"/>
              </a:rPr>
              <a:t>Several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containers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can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run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the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same</a:t>
            </a:r>
            <a:r>
              <a:rPr sz="2800" i="1" spc="-45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image</a:t>
            </a:r>
            <a:endParaRPr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Font typeface="Arial"/>
              <a:buChar char="•"/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241300" marR="204470" indent="-228600">
              <a:lnSpc>
                <a:spcPts val="271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ea typeface="Calibri"/>
                <a:cs typeface="Carlito"/>
              </a:rPr>
              <a:t>Host</a:t>
            </a:r>
            <a:r>
              <a:rPr sz="2800" b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–</a:t>
            </a:r>
            <a:r>
              <a:rPr sz="2800" i="1" spc="-2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the</a:t>
            </a:r>
            <a:r>
              <a:rPr sz="2800" i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machine</a:t>
            </a:r>
            <a:r>
              <a:rPr sz="2800" i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running</a:t>
            </a:r>
            <a:r>
              <a:rPr sz="2800" i="1" spc="-3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docker</a:t>
            </a:r>
            <a:r>
              <a:rPr sz="2800" i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on</a:t>
            </a:r>
            <a:r>
              <a:rPr sz="2800" i="1" spc="-3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which</a:t>
            </a:r>
            <a:r>
              <a:rPr sz="2800" i="1" spc="-3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images</a:t>
            </a:r>
            <a:r>
              <a:rPr sz="2800" i="1" spc="-3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and</a:t>
            </a:r>
            <a:r>
              <a:rPr sz="2800" i="1" spc="-35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containers </a:t>
            </a:r>
            <a:r>
              <a:rPr sz="2800" i="1" dirty="0">
                <a:latin typeface="Calibri"/>
                <a:ea typeface="Calibri"/>
                <a:cs typeface="Carlito"/>
              </a:rPr>
              <a:t>are</a:t>
            </a:r>
            <a:r>
              <a:rPr sz="2800" i="1" spc="-5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stored</a:t>
            </a:r>
            <a:r>
              <a:rPr sz="2800" i="1" spc="-5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and</a:t>
            </a:r>
            <a:r>
              <a:rPr sz="2800" i="1" spc="-55" dirty="0">
                <a:latin typeface="Calibri"/>
                <a:ea typeface="Calibri"/>
                <a:cs typeface="Carlito"/>
              </a:rPr>
              <a:t> </a:t>
            </a:r>
            <a:r>
              <a:rPr sz="2800" i="1" spc="-10" dirty="0">
                <a:latin typeface="Calibri"/>
                <a:ea typeface="Calibri"/>
                <a:cs typeface="Carlito"/>
              </a:rPr>
              <a:t>running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21E34D-F6BC-0305-84A4-A1662867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88" y="976054"/>
            <a:ext cx="6974476" cy="4852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8373" y="6469465"/>
            <a:ext cx="53752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Courtesy: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3"/>
              </a:rPr>
              <a:t>www.melbournebioinformatics.org.au/tutorials/tutorials/docker/media/#10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30955E-1434-5B4E-6D01-0866FEA5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16" y="890233"/>
            <a:ext cx="8083461" cy="53165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16493" y="6411552"/>
            <a:ext cx="48958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rlito"/>
                <a:cs typeface="Carlito"/>
              </a:rPr>
              <a:t>Courtesy: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</a:t>
            </a:r>
            <a:r>
              <a:rPr sz="1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3"/>
              </a:rPr>
              <a:t>www.melbournebioinformatics.org.au/tutorials/tutorials/docker/media/#10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29281B-96B7-1F35-90BD-D24EED97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018" y="675693"/>
            <a:ext cx="36690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/>
              <a:t>Installing</a:t>
            </a:r>
            <a:r>
              <a:rPr b="1" spc="-185" dirty="0"/>
              <a:t> </a:t>
            </a:r>
            <a:r>
              <a:rPr b="1" spc="-25" dirty="0"/>
              <a:t>docker</a:t>
            </a:r>
            <a:endParaRPr lang="en-US" b="1" spc="-25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522" y="1864699"/>
            <a:ext cx="10804736" cy="307180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994410">
              <a:lnSpc>
                <a:spcPct val="118600"/>
              </a:lnSpc>
              <a:spcBef>
                <a:spcPts val="100"/>
              </a:spcBef>
            </a:pPr>
            <a:r>
              <a:rPr sz="2800" dirty="0">
                <a:latin typeface="Calibri"/>
                <a:ea typeface="Calibri"/>
                <a:cs typeface="Carlito"/>
              </a:rPr>
              <a:t>Instructions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get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started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with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docker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: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12700" marR="994410">
              <a:lnSpc>
                <a:spcPct val="118600"/>
              </a:lnSpc>
              <a:spcBef>
                <a:spcPts val="100"/>
              </a:spcBef>
            </a:pPr>
            <a:r>
              <a:rPr lang="en-US" sz="2800" spc="-10" dirty="0">
                <a:latin typeface="Calibri"/>
                <a:ea typeface="Calibri"/>
                <a:cs typeface="Carlito"/>
              </a:rPr>
              <a:t> </a:t>
            </a:r>
            <a:r>
              <a:rPr sz="2800" u="heavy" spc="-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rlito"/>
              </a:rPr>
              <a:t>https://docs.docker.com/get-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rlito"/>
              </a:rPr>
              <a:t>docker/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12700" marR="5080">
              <a:lnSpc>
                <a:spcPct val="118600"/>
              </a:lnSpc>
            </a:pPr>
            <a:r>
              <a:rPr sz="2800" spc="-10" dirty="0">
                <a:latin typeface="Calibri"/>
                <a:ea typeface="Calibri"/>
                <a:cs typeface="Carlito"/>
              </a:rPr>
              <a:t>Docker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hub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is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registry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containers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: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12700" marR="5080">
              <a:lnSpc>
                <a:spcPct val="118600"/>
              </a:lnSpc>
            </a:pPr>
            <a:r>
              <a:rPr lang="en-US" sz="2800" spc="-10" dirty="0">
                <a:latin typeface="Calibri"/>
                <a:ea typeface="Calibri"/>
                <a:cs typeface="Carlito"/>
              </a:rPr>
              <a:t> 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rlito"/>
              </a:rPr>
              <a:t>https://hub.docker.com/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7AEA29B-FA13-319B-B4B2-4E4FFC6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40" y="835778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/>
              <a:t>Running</a:t>
            </a:r>
            <a:r>
              <a:rPr b="1" spc="-185" dirty="0"/>
              <a:t> </a:t>
            </a:r>
            <a:r>
              <a:rPr b="1" spc="-40" dirty="0"/>
              <a:t>docker</a:t>
            </a:r>
            <a:endParaRPr lang="en-US" b="1" spc="-40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286240" cy="18484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0665" indent="-227965">
              <a:lnSpc>
                <a:spcPts val="318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0" dirty="0">
                <a:latin typeface="Calibri"/>
                <a:ea typeface="Calibri"/>
                <a:cs typeface="Carlito"/>
              </a:rPr>
              <a:t>To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latin typeface="Calibri"/>
                <a:ea typeface="Calibri"/>
                <a:cs typeface="Carlito"/>
              </a:rPr>
              <a:t>container</a:t>
            </a:r>
            <a:r>
              <a:rPr sz="2800" dirty="0">
                <a:latin typeface="Calibri"/>
                <a:ea typeface="Calibri"/>
                <a:cs typeface="Carlito"/>
              </a:rPr>
              <a:t>,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specify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latin typeface="Calibri"/>
                <a:ea typeface="Calibri"/>
                <a:cs typeface="Carlito"/>
              </a:rPr>
              <a:t>image</a:t>
            </a:r>
            <a:r>
              <a:rPr sz="2800" b="1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name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ourier New"/>
              </a:rPr>
              <a:t>run</a:t>
            </a:r>
            <a:endParaRPr lang="en-US" sz="2800" dirty="0">
              <a:latin typeface="Calibri"/>
              <a:ea typeface="Calibri"/>
              <a:cs typeface="Courier New"/>
            </a:endParaRPr>
          </a:p>
          <a:p>
            <a:pPr marL="241300">
              <a:lnSpc>
                <a:spcPts val="3180"/>
              </a:lnSpc>
            </a:pPr>
            <a:r>
              <a:rPr sz="2800" dirty="0">
                <a:latin typeface="Calibri"/>
                <a:ea typeface="Calibri"/>
                <a:cs typeface="Carlito"/>
              </a:rPr>
              <a:t>command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–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will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b="1" dirty="0">
                <a:latin typeface="Calibri"/>
                <a:ea typeface="Calibri"/>
                <a:cs typeface="Carlito"/>
              </a:rPr>
              <a:t>pull</a:t>
            </a:r>
            <a:r>
              <a:rPr sz="2800" b="1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image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from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b="1" spc="-10" dirty="0">
                <a:latin typeface="Calibri"/>
                <a:ea typeface="Calibri"/>
                <a:cs typeface="Carlito"/>
              </a:rPr>
              <a:t>dockerhub</a:t>
            </a:r>
            <a:r>
              <a:rPr sz="2800" spc="-10" dirty="0">
                <a:latin typeface="Calibri"/>
                <a:ea typeface="Calibri"/>
                <a:cs typeface="Carlito"/>
              </a:rPr>
              <a:t>.</a:t>
            </a:r>
            <a:endParaRPr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ea typeface="Calibri"/>
                <a:cs typeface="Courier New"/>
              </a:rPr>
              <a:t>docker</a:t>
            </a:r>
            <a:r>
              <a:rPr sz="2800" spc="-60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ourier New"/>
              </a:rPr>
              <a:t>run</a:t>
            </a:r>
            <a:r>
              <a:rPr sz="2800" spc="-45" dirty="0">
                <a:latin typeface="Calibri"/>
                <a:ea typeface="Calibri"/>
                <a:cs typeface="Courier New"/>
              </a:rPr>
              <a:t> </a:t>
            </a:r>
            <a:r>
              <a:rPr sz="2800" spc="-10" dirty="0">
                <a:latin typeface="Calibri"/>
                <a:ea typeface="Calibri"/>
                <a:cs typeface="Courier New"/>
              </a:rPr>
              <a:t>image-</a:t>
            </a:r>
            <a:r>
              <a:rPr sz="2800" spc="-20" dirty="0">
                <a:latin typeface="Calibri"/>
                <a:ea typeface="Calibri"/>
                <a:cs typeface="Courier New"/>
              </a:rPr>
              <a:t>name</a:t>
            </a:r>
            <a:endParaRPr sz="2800">
              <a:latin typeface="Calibri"/>
              <a:ea typeface="Calibri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612" y="4697412"/>
            <a:ext cx="5232400" cy="8001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4CFF2B4-4FA6-59BA-FD09-5F878BC5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57" y="761695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6995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Docker</a:t>
            </a:r>
            <a:r>
              <a:rPr b="1" spc="-210" dirty="0"/>
              <a:t> </a:t>
            </a:r>
            <a:r>
              <a:rPr b="1" spc="-25" dirty="0"/>
              <a:t>hub</a:t>
            </a:r>
            <a:endParaRPr lang="en-US" b="1" spc="-25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971925" cy="14674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cloud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registry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of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images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rlito"/>
              </a:rPr>
              <a:t>https://hub.docker.com/</a:t>
            </a:r>
            <a:endParaRPr sz="2800">
              <a:latin typeface="Calibri"/>
              <a:ea typeface="Calibri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933" y="3514093"/>
            <a:ext cx="10818627" cy="213211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20BE901-FB5E-42EF-6975-E79C90CA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032" y="1359500"/>
            <a:ext cx="7886661" cy="469091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B098E2-B820-8996-6F65-0FEF7EB7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56" y="1128520"/>
            <a:ext cx="10493374" cy="5405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000" b="1" spc="-30" dirty="0">
                <a:latin typeface="Calibri"/>
                <a:ea typeface="Calibri"/>
                <a:cs typeface="Calibri"/>
              </a:rPr>
              <a:t>Exercise</a:t>
            </a:r>
            <a:r>
              <a:rPr sz="3000" b="1" spc="-100" dirty="0">
                <a:latin typeface="Calibri"/>
                <a:ea typeface="Calibri"/>
                <a:cs typeface="Calibri"/>
              </a:rPr>
              <a:t> </a:t>
            </a:r>
            <a:r>
              <a:rPr sz="3000" b="1" dirty="0">
                <a:latin typeface="Calibri"/>
                <a:ea typeface="Calibri"/>
                <a:cs typeface="Calibri"/>
              </a:rPr>
              <a:t>1</a:t>
            </a:r>
            <a:r>
              <a:rPr sz="3000" dirty="0">
                <a:latin typeface="Calibri"/>
                <a:ea typeface="Calibri"/>
                <a:cs typeface="Calibri"/>
              </a:rPr>
              <a:t>:</a:t>
            </a:r>
            <a:r>
              <a:rPr lang="en-US" sz="3000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Search</a:t>
            </a:r>
            <a:r>
              <a:rPr sz="3000" spc="-60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for</a:t>
            </a:r>
            <a:r>
              <a:rPr sz="3000" spc="-60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the</a:t>
            </a:r>
            <a:r>
              <a:rPr sz="3000" spc="-65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best</a:t>
            </a:r>
            <a:r>
              <a:rPr sz="3000" spc="-65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image</a:t>
            </a:r>
            <a:r>
              <a:rPr sz="3000" spc="-65" dirty="0">
                <a:latin typeface="Calibri"/>
                <a:ea typeface="Calibri"/>
                <a:cs typeface="Calibri"/>
              </a:rPr>
              <a:t> </a:t>
            </a:r>
            <a:r>
              <a:rPr sz="3000" dirty="0">
                <a:latin typeface="Calibri"/>
                <a:ea typeface="Calibri"/>
                <a:cs typeface="Calibri"/>
              </a:rPr>
              <a:t>for</a:t>
            </a:r>
            <a:r>
              <a:rPr sz="3000" spc="-60" dirty="0">
                <a:latin typeface="Calibri"/>
                <a:ea typeface="Calibri"/>
                <a:cs typeface="Calibri"/>
              </a:rPr>
              <a:t> </a:t>
            </a:r>
            <a:r>
              <a:rPr sz="3000" spc="-10" dirty="0" err="1">
                <a:latin typeface="Calibri"/>
                <a:ea typeface="Calibri"/>
                <a:cs typeface="Calibri"/>
              </a:rPr>
              <a:t>nextclade</a:t>
            </a:r>
            <a:r>
              <a:rPr lang="en-US" sz="3000" spc="-10" dirty="0">
                <a:latin typeface="Calibri"/>
                <a:ea typeface="Calibri"/>
                <a:cs typeface="Calibri"/>
              </a:rPr>
              <a:t> in the </a:t>
            </a:r>
            <a:r>
              <a:rPr lang="en-US" sz="3000" spc="-10" dirty="0">
                <a:latin typeface="Calibri"/>
                <a:ea typeface="Calibri"/>
                <a:cs typeface="Calibri"/>
                <a:hlinkClick r:id="rId2"/>
              </a:rPr>
              <a:t>docker hub</a:t>
            </a:r>
            <a:endParaRPr lang="en-US" sz="3000">
              <a:latin typeface="Calibri"/>
              <a:ea typeface="Calibri"/>
              <a:cs typeface="Calibri"/>
              <a:hlinkClick r:id="" action="ppaction://noactio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4329" y="1775608"/>
            <a:ext cx="6905625" cy="499073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366755A-3E82-5380-011B-7826532C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56" y="2010829"/>
            <a:ext cx="11583489" cy="35612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AFBC8-11E5-46F5-E59D-4260835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040" y="422008"/>
            <a:ext cx="8707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8195" indent="-2880995">
              <a:lnSpc>
                <a:spcPct val="100000"/>
              </a:lnSpc>
              <a:spcBef>
                <a:spcPts val="100"/>
              </a:spcBef>
            </a:pPr>
            <a:r>
              <a:rPr b="1" spc="-45" dirty="0"/>
              <a:t>Containerization</a:t>
            </a:r>
            <a:endParaRPr lang="en-US" b="1" spc="-45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485" y="1144230"/>
            <a:ext cx="8239584" cy="24878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spc="-10" dirty="0">
                <a:latin typeface="Times New Roman"/>
                <a:cs typeface="Times New Roman"/>
              </a:rPr>
              <a:t>A way to package application with all the necessary dependencies and configuration.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spc="-10" dirty="0">
                <a:latin typeface="Times New Roman"/>
                <a:cs typeface="Times New Roman"/>
              </a:rPr>
              <a:t>Portable artifact, easily shared and moved around.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spc="-10" dirty="0">
                <a:latin typeface="Times New Roman"/>
                <a:cs typeface="Times New Roman"/>
              </a:rPr>
              <a:t>This makes development and deployment more efficient.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spc="-10" dirty="0">
              <a:latin typeface="Lato"/>
              <a:ea typeface="Lato"/>
              <a:cs typeface="La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7913" y="3203921"/>
            <a:ext cx="4386451" cy="2670703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16B491-B602-DCDB-4F58-AD3FBB1D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1939" y="760360"/>
            <a:ext cx="10358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2515">
              <a:lnSpc>
                <a:spcPct val="100000"/>
              </a:lnSpc>
              <a:spcBef>
                <a:spcPts val="100"/>
              </a:spcBef>
            </a:pPr>
            <a:r>
              <a:rPr sz="3600" b="1" spc="-10" dirty="0"/>
              <a:t>Listing</a:t>
            </a:r>
            <a:r>
              <a:rPr sz="3600" b="1" spc="-225" dirty="0"/>
              <a:t> </a:t>
            </a:r>
            <a:r>
              <a:rPr sz="3600" b="1" spc="-20" dirty="0"/>
              <a:t>images</a:t>
            </a:r>
            <a:endParaRPr lang="en-US" sz="3600" b="1" spc="-20"/>
          </a:p>
        </p:txBody>
      </p:sp>
      <p:sp>
        <p:nvSpPr>
          <p:cNvPr id="3" name="object 3"/>
          <p:cNvSpPr txBox="1"/>
          <p:nvPr/>
        </p:nvSpPr>
        <p:spPr>
          <a:xfrm>
            <a:off x="916939" y="1783587"/>
            <a:ext cx="2790825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ea typeface="Calibri"/>
                <a:cs typeface="Courier New"/>
              </a:rPr>
              <a:t>docker</a:t>
            </a:r>
            <a:r>
              <a:rPr sz="2800" spc="-65" dirty="0">
                <a:latin typeface="Calibri"/>
                <a:ea typeface="Calibri"/>
                <a:cs typeface="Courier New"/>
              </a:rPr>
              <a:t> </a:t>
            </a:r>
            <a:r>
              <a:rPr sz="2800" spc="-10" dirty="0">
                <a:latin typeface="Calibri"/>
                <a:ea typeface="Calibri"/>
                <a:cs typeface="Courier New"/>
              </a:rPr>
              <a:t>images</a:t>
            </a:r>
            <a:endParaRPr lang="en-US" sz="2800">
              <a:latin typeface="Calibri"/>
              <a:ea typeface="Calibri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98" y="2722579"/>
            <a:ext cx="11633995" cy="247917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1E9F930-D92E-0D99-2401-2B54AF66333A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20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7106" y="792110"/>
            <a:ext cx="10358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/>
              <a:t>Docker</a:t>
            </a:r>
            <a:r>
              <a:rPr sz="3600" b="1" spc="-220" dirty="0"/>
              <a:t> </a:t>
            </a:r>
            <a:r>
              <a:rPr sz="3600" b="1" spc="-25" dirty="0"/>
              <a:t>run</a:t>
            </a:r>
            <a:endParaRPr lang="en-US" sz="3600" b="1" spc="-25"/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569786" cy="8874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indent="-457200">
              <a:spcBef>
                <a:spcPts val="100"/>
              </a:spcBef>
              <a:buFont typeface="Arial"/>
              <a:buChar char="•"/>
            </a:pPr>
            <a:r>
              <a:rPr lang="en-US" sz="2800" dirty="0">
                <a:latin typeface="Calibri"/>
                <a:ea typeface="Calibri"/>
                <a:cs typeface="Carlito"/>
              </a:rPr>
              <a:t>To run container from the pulled docker image:</a:t>
            </a:r>
          </a:p>
          <a:p>
            <a:pPr marL="469900" lvl="1">
              <a:spcBef>
                <a:spcPts val="100"/>
              </a:spcBef>
            </a:pPr>
            <a:r>
              <a:rPr lang="en-US" sz="2800" dirty="0">
                <a:latin typeface="Calibri"/>
                <a:ea typeface="Calibri"/>
                <a:cs typeface="Carlito"/>
              </a:rPr>
              <a:t> </a:t>
            </a:r>
            <a:r>
              <a:rPr sz="2500" dirty="0">
                <a:latin typeface="Calibri"/>
                <a:ea typeface="Calibri"/>
                <a:cs typeface="Carlito"/>
              </a:rPr>
              <a:t>Docker</a:t>
            </a:r>
            <a:r>
              <a:rPr sz="2500" spc="-80" dirty="0">
                <a:latin typeface="Calibri"/>
                <a:ea typeface="Calibri"/>
                <a:cs typeface="Carlito"/>
              </a:rPr>
              <a:t> </a:t>
            </a:r>
            <a:r>
              <a:rPr sz="2500" dirty="0">
                <a:latin typeface="Calibri"/>
                <a:ea typeface="Calibri"/>
                <a:cs typeface="Carlito"/>
              </a:rPr>
              <a:t>run</a:t>
            </a:r>
            <a:r>
              <a:rPr sz="2500" spc="-75" dirty="0">
                <a:latin typeface="Calibri"/>
                <a:ea typeface="Calibri"/>
                <a:cs typeface="Carlito"/>
              </a:rPr>
              <a:t> </a:t>
            </a:r>
            <a:r>
              <a:rPr sz="2500" dirty="0">
                <a:latin typeface="Calibri"/>
                <a:ea typeface="Calibri"/>
                <a:cs typeface="Carlito"/>
              </a:rPr>
              <a:t>[options]</a:t>
            </a:r>
            <a:r>
              <a:rPr sz="2500" spc="-70" dirty="0">
                <a:latin typeface="Calibri"/>
                <a:ea typeface="Calibri"/>
                <a:cs typeface="Carlito"/>
              </a:rPr>
              <a:t> </a:t>
            </a:r>
            <a:r>
              <a:rPr sz="2500" dirty="0">
                <a:latin typeface="Calibri"/>
                <a:ea typeface="Calibri"/>
                <a:cs typeface="Carlito"/>
              </a:rPr>
              <a:t>&lt;image</a:t>
            </a:r>
            <a:r>
              <a:rPr sz="2500" spc="-80" dirty="0">
                <a:latin typeface="Calibri"/>
                <a:ea typeface="Calibri"/>
                <a:cs typeface="Carlito"/>
              </a:rPr>
              <a:t> </a:t>
            </a:r>
            <a:r>
              <a:rPr sz="2500" dirty="0">
                <a:latin typeface="Calibri"/>
                <a:ea typeface="Calibri"/>
                <a:cs typeface="Carlito"/>
              </a:rPr>
              <a:t>name&gt;</a:t>
            </a:r>
            <a:r>
              <a:rPr sz="2500" spc="-75" dirty="0">
                <a:latin typeface="Calibri"/>
                <a:ea typeface="Calibri"/>
                <a:cs typeface="Carlito"/>
              </a:rPr>
              <a:t> </a:t>
            </a:r>
            <a:r>
              <a:rPr sz="2500" dirty="0">
                <a:latin typeface="Calibri"/>
                <a:ea typeface="Calibri"/>
                <a:cs typeface="Carlito"/>
              </a:rPr>
              <a:t>[image</a:t>
            </a:r>
            <a:r>
              <a:rPr sz="2500" spc="-80" dirty="0">
                <a:latin typeface="Calibri"/>
                <a:ea typeface="Calibri"/>
                <a:cs typeface="Carlito"/>
              </a:rPr>
              <a:t> </a:t>
            </a:r>
            <a:r>
              <a:rPr sz="2500" spc="-10" dirty="0">
                <a:latin typeface="Calibri"/>
                <a:ea typeface="Calibri"/>
                <a:cs typeface="Carlito"/>
              </a:rPr>
              <a:t>argurments]</a:t>
            </a:r>
            <a:endParaRPr lang="en-US" sz="2500">
              <a:latin typeface="Calibri"/>
              <a:ea typeface="Calibri"/>
              <a:cs typeface="Carlito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A3CB9B1-DDDD-DDBF-820C-418050E3A83E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21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90" y="899279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ea typeface="Calibri"/>
                <a:cs typeface="Calibri"/>
              </a:rPr>
              <a:t>Detached mode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8724"/>
            <a:ext cx="10240010" cy="2516715"/>
          </a:xfrm>
          <a:prstGeom prst="rect">
            <a:avLst/>
          </a:prstGeom>
        </p:spPr>
        <p:txBody>
          <a:bodyPr vert="horz" wrap="square" lIns="0" tIns="79375" rIns="0" bIns="0" rtlCol="0" anchor="t">
            <a:spAutoFit/>
          </a:bodyPr>
          <a:lstStyle/>
          <a:p>
            <a:pPr marL="12700">
              <a:spcBef>
                <a:spcPts val="625"/>
              </a:spcBef>
            </a:pPr>
            <a:r>
              <a:rPr sz="2800" spc="-10" dirty="0">
                <a:latin typeface="Calibri"/>
                <a:ea typeface="Calibri"/>
                <a:cs typeface="Carlito"/>
              </a:rPr>
              <a:t>Containers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background</a:t>
            </a:r>
            <a:r>
              <a:rPr lang="en-US" sz="2800" dirty="0">
                <a:latin typeface="Calibri"/>
                <a:ea typeface="Calibri"/>
                <a:cs typeface="Carlito"/>
              </a:rPr>
              <a:t> when adding –d in the running command</a:t>
            </a:r>
            <a:r>
              <a:rPr sz="2800" dirty="0">
                <a:latin typeface="Calibri"/>
                <a:ea typeface="Calibri"/>
                <a:cs typeface="Carlito"/>
              </a:rPr>
              <a:t>,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example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30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4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run</a:t>
            </a:r>
            <a:r>
              <a:rPr sz="2800" b="1" i="1" spc="-4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–d</a:t>
            </a:r>
            <a:r>
              <a:rPr sz="2800" b="1" i="1" spc="-4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alpine</a:t>
            </a:r>
            <a:endParaRPr sz="2800" i="1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800" dirty="0">
              <a:latin typeface="Calibri"/>
              <a:ea typeface="Calibri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prints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out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ID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of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30" dirty="0">
                <a:latin typeface="Calibri"/>
                <a:ea typeface="Calibri"/>
                <a:cs typeface="Carlito"/>
              </a:rPr>
              <a:t>container,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so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that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access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it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later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089038B-F340-E1FF-B49D-5EC7878CF520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22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90" y="87811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30" dirty="0"/>
              <a:t>Exercise:</a:t>
            </a:r>
            <a:r>
              <a:rPr b="1" spc="-160" dirty="0"/>
              <a:t> </a:t>
            </a:r>
            <a:r>
              <a:rPr b="1" dirty="0"/>
              <a:t>Run</a:t>
            </a:r>
            <a:r>
              <a:rPr b="1" spc="-155" dirty="0"/>
              <a:t> </a:t>
            </a:r>
            <a:r>
              <a:rPr b="1" spc="-40" dirty="0"/>
              <a:t>galaxy</a:t>
            </a:r>
            <a:endParaRPr lang="en-US" b="1" spc="-40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646833" cy="256736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image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is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called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 err="1">
                <a:latin typeface="Calibri"/>
                <a:ea typeface="Calibri"/>
                <a:cs typeface="Carlito"/>
              </a:rPr>
              <a:t>bgruening</a:t>
            </a:r>
            <a:r>
              <a:rPr sz="2800" spc="-10" dirty="0">
                <a:latin typeface="Calibri"/>
                <a:ea typeface="Calibri"/>
                <a:cs typeface="Carlito"/>
              </a:rPr>
              <a:t>/galaxy-stable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.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galaxy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image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listens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on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port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80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inside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.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background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:</a:t>
            </a:r>
            <a:endParaRPr sz="2800" dirty="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4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run</a:t>
            </a:r>
            <a:r>
              <a:rPr sz="28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800" b="1" i="1" dirty="0">
                <a:latin typeface="Calibri"/>
                <a:ea typeface="Calibri"/>
                <a:cs typeface="Courier New"/>
              </a:rPr>
              <a:t>d</a:t>
            </a:r>
            <a:r>
              <a:rPr sz="28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800" b="1" i="1" dirty="0">
                <a:latin typeface="Calibri"/>
                <a:ea typeface="Calibri"/>
                <a:cs typeface="Courier New"/>
              </a:rPr>
              <a:t>p</a:t>
            </a:r>
            <a:r>
              <a:rPr sz="28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80:80</a:t>
            </a:r>
            <a:r>
              <a:rPr sz="28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bgruening/galaxy-stable</a:t>
            </a:r>
            <a:endParaRPr sz="2800" b="1" i="1" dirty="0">
              <a:latin typeface="Calibri"/>
              <a:ea typeface="Calibri"/>
              <a:cs typeface="Courier New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CF2DBBD-1134-C53D-1323-D8EF3CB4B205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23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151"/>
            <a:ext cx="107285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ea typeface="Calibri"/>
                <a:cs typeface="Calibri"/>
              </a:rPr>
              <a:t>Port</a:t>
            </a:r>
            <a:r>
              <a:rPr b="1" spc="-240" dirty="0">
                <a:latin typeface="Calibri"/>
                <a:ea typeface="Calibri"/>
                <a:cs typeface="Calibri"/>
              </a:rPr>
              <a:t> </a:t>
            </a:r>
            <a:r>
              <a:rPr b="1" spc="-25" dirty="0">
                <a:latin typeface="Calibri"/>
                <a:ea typeface="Calibri"/>
                <a:cs typeface="Calibri"/>
              </a:rPr>
              <a:t>mapping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85747"/>
            <a:ext cx="10312400" cy="5104603"/>
          </a:xfrm>
          <a:prstGeom prst="rect">
            <a:avLst/>
          </a:prstGeom>
        </p:spPr>
        <p:txBody>
          <a:bodyPr vert="horz" wrap="square" lIns="0" tIns="53975" rIns="0" bIns="0" rtlCol="0" anchor="t">
            <a:spAutoFit/>
          </a:bodyPr>
          <a:lstStyle/>
          <a:p>
            <a:pPr marL="239395" marR="455295" indent="-22669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Docker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containers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are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free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listen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whatever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ports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want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to,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for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example 	</a:t>
            </a:r>
            <a:r>
              <a:rPr sz="2400" dirty="0">
                <a:latin typeface="Calibri"/>
                <a:ea typeface="Calibri"/>
                <a:cs typeface="Carlito"/>
              </a:rPr>
              <a:t>port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80/443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for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web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requests</a:t>
            </a:r>
            <a:endParaRPr lang="en-US" sz="24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Font typeface="Arial"/>
              <a:buChar char="•"/>
            </a:pPr>
            <a:endParaRPr sz="2400" dirty="0">
              <a:latin typeface="Calibri"/>
              <a:ea typeface="Calibri"/>
              <a:cs typeface="Carlito"/>
            </a:endParaRPr>
          </a:p>
          <a:p>
            <a:pPr marL="239395" indent="-226695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400" spc="-35" dirty="0">
                <a:latin typeface="Calibri"/>
                <a:ea typeface="Calibri"/>
                <a:cs typeface="Carlito"/>
              </a:rPr>
              <a:t>However,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these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ports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are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not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available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host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machine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unless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you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spc="-25" dirty="0">
                <a:latin typeface="Calibri"/>
                <a:ea typeface="Calibri"/>
                <a:cs typeface="Carlito"/>
              </a:rPr>
              <a:t>use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720"/>
              </a:spcBef>
            </a:pPr>
            <a:r>
              <a:rPr sz="24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400" b="1" i="1" spc="-4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run</a:t>
            </a:r>
            <a:r>
              <a:rPr sz="24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latin typeface="Calibri"/>
                <a:ea typeface="Calibri"/>
                <a:cs typeface="Courier New"/>
              </a:rPr>
              <a:t>p</a:t>
            </a:r>
            <a:r>
              <a:rPr sz="24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host:container</a:t>
            </a:r>
            <a:r>
              <a:rPr sz="2400" b="1" i="1" spc="-3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&lt;IMAGE</a:t>
            </a:r>
            <a:r>
              <a:rPr sz="2400" b="1" i="1" spc="-30" dirty="0"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NAME&gt;</a:t>
            </a:r>
            <a:endParaRPr sz="2400" b="1" i="1" dirty="0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400" dirty="0">
              <a:latin typeface="Calibri"/>
              <a:ea typeface="Calibri"/>
              <a:cs typeface="Courier New"/>
            </a:endParaRPr>
          </a:p>
          <a:p>
            <a:pPr marL="239395" marR="5080" indent="-226695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command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means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"map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8080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inside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80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host 	</a:t>
            </a:r>
            <a:r>
              <a:rPr sz="2400" spc="-10" dirty="0">
                <a:latin typeface="Calibri"/>
                <a:ea typeface="Calibri"/>
                <a:cs typeface="Carlito"/>
              </a:rPr>
              <a:t>machine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85"/>
              </a:spcBef>
            </a:pPr>
            <a:r>
              <a:rPr sz="24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400" b="1" i="1" spc="-30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run</a:t>
            </a:r>
            <a:r>
              <a:rPr sz="2400" b="1" i="1" spc="-2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latin typeface="Calibri"/>
                <a:ea typeface="Calibri"/>
                <a:cs typeface="Courier New"/>
              </a:rPr>
              <a:t>p</a:t>
            </a:r>
            <a:r>
              <a:rPr sz="2400" b="1" i="1" spc="-30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80:8080</a:t>
            </a:r>
            <a:r>
              <a:rPr sz="2400" b="1" i="1" spc="-2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&lt;IMAGE</a:t>
            </a:r>
            <a:r>
              <a:rPr sz="2400" b="1" i="1" spc="-2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NAME&gt;</a:t>
            </a:r>
            <a:endParaRPr sz="2400" b="1" i="1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400" dirty="0">
              <a:latin typeface="Calibri"/>
              <a:ea typeface="Calibri"/>
              <a:cs typeface="Courier New"/>
            </a:endParaRPr>
          </a:p>
          <a:p>
            <a:pPr marL="239395" marR="636905" indent="-226695">
              <a:lnSpc>
                <a:spcPts val="26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Note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that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host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and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port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i="1" dirty="0">
                <a:latin typeface="Calibri"/>
                <a:ea typeface="Calibri"/>
                <a:cs typeface="Carlito"/>
              </a:rPr>
              <a:t>can</a:t>
            </a:r>
            <a:r>
              <a:rPr sz="2400" i="1" spc="-40" dirty="0">
                <a:latin typeface="Calibri"/>
                <a:ea typeface="Calibri"/>
                <a:cs typeface="Carlito"/>
              </a:rPr>
              <a:t> </a:t>
            </a:r>
            <a:r>
              <a:rPr sz="2400" i="1" dirty="0">
                <a:latin typeface="Calibri"/>
                <a:ea typeface="Calibri"/>
                <a:cs typeface="Carlito"/>
              </a:rPr>
              <a:t>be</a:t>
            </a:r>
            <a:r>
              <a:rPr sz="2400" i="1" spc="-40" dirty="0">
                <a:latin typeface="Calibri"/>
                <a:ea typeface="Calibri"/>
                <a:cs typeface="Carlito"/>
              </a:rPr>
              <a:t> </a:t>
            </a:r>
            <a:r>
              <a:rPr sz="2400" i="1" dirty="0">
                <a:latin typeface="Calibri"/>
                <a:ea typeface="Calibri"/>
                <a:cs typeface="Carlito"/>
              </a:rPr>
              <a:t>the</a:t>
            </a:r>
            <a:r>
              <a:rPr sz="2400" i="1" spc="-35" dirty="0">
                <a:latin typeface="Calibri"/>
                <a:ea typeface="Calibri"/>
                <a:cs typeface="Carlito"/>
              </a:rPr>
              <a:t> </a:t>
            </a:r>
            <a:r>
              <a:rPr sz="2400" i="1" dirty="0">
                <a:latin typeface="Calibri"/>
                <a:ea typeface="Calibri"/>
                <a:cs typeface="Carlito"/>
              </a:rPr>
              <a:t>same</a:t>
            </a:r>
            <a:r>
              <a:rPr sz="2400" dirty="0">
                <a:latin typeface="Calibri"/>
                <a:ea typeface="Calibri"/>
                <a:cs typeface="Carlito"/>
              </a:rPr>
              <a:t>,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and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quite 	common</a:t>
            </a:r>
            <a:endParaRPr sz="24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463361F-DE7E-69ED-06F0-E4D99BC16B23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24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338" y="1860550"/>
            <a:ext cx="7156450" cy="224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0230" y="4401310"/>
            <a:ext cx="9981775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10" dirty="0"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To access the container server run:</a:t>
            </a:r>
            <a:r>
              <a:rPr lang="en-US" sz="2800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 </a:t>
            </a:r>
            <a:r>
              <a:rPr lang="en-US"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://localhost:80</a:t>
            </a:r>
            <a:endParaRPr lang="en-US"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290" y="6416548"/>
            <a:ext cx="53752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Courtesy: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</a:t>
            </a: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3"/>
              </a:rPr>
              <a:t>www.melbournebioinformatics.org.au/tutorials/tutorials/docker/media/#10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E1E7F3-E370-9FA3-C7F5-8C6B9DBB162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25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23" y="7193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ea typeface="Calibri"/>
                <a:cs typeface="Calibri"/>
              </a:rPr>
              <a:t>Listing</a:t>
            </a:r>
            <a:r>
              <a:rPr b="1" spc="-225" dirty="0">
                <a:latin typeface="Calibri"/>
                <a:ea typeface="Calibri"/>
                <a:cs typeface="Calibri"/>
              </a:rPr>
              <a:t> </a:t>
            </a:r>
            <a:r>
              <a:rPr b="1" spc="-10" dirty="0">
                <a:latin typeface="Calibri"/>
                <a:ea typeface="Calibri"/>
                <a:cs typeface="Calibri"/>
              </a:rPr>
              <a:t>running</a:t>
            </a:r>
            <a:r>
              <a:rPr b="1" spc="-220" dirty="0">
                <a:latin typeface="Calibri"/>
                <a:ea typeface="Calibri"/>
                <a:cs typeface="Calibri"/>
              </a:rPr>
              <a:t> </a:t>
            </a:r>
            <a:r>
              <a:rPr b="1" spc="-30" dirty="0">
                <a:latin typeface="Calibri"/>
                <a:ea typeface="Calibri"/>
                <a:cs typeface="Calibri"/>
              </a:rPr>
              <a:t>containers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8724"/>
            <a:ext cx="9995535" cy="3409267"/>
          </a:xfrm>
          <a:prstGeom prst="rect">
            <a:avLst/>
          </a:prstGeom>
        </p:spPr>
        <p:txBody>
          <a:bodyPr vert="horz" wrap="square" lIns="0" tIns="793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Calibri"/>
                <a:ea typeface="Calibri"/>
                <a:cs typeface="Carlito"/>
              </a:rPr>
              <a:t>List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all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running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containers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30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5" err="1">
                <a:latin typeface="Calibri"/>
                <a:ea typeface="Calibri"/>
                <a:cs typeface="Courier New"/>
              </a:rPr>
              <a:t>ps</a:t>
            </a:r>
            <a:endParaRPr sz="2800" b="1" i="1">
              <a:latin typeface="Calibri"/>
              <a:ea typeface="Calibri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dirty="0">
                <a:latin typeface="Calibri"/>
                <a:ea typeface="Calibri"/>
                <a:cs typeface="Carlito"/>
              </a:rPr>
              <a:t>List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terminated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containers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700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5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err="1">
                <a:latin typeface="Calibri"/>
                <a:ea typeface="Calibri"/>
                <a:cs typeface="Courier New"/>
              </a:rPr>
              <a:t>ps</a:t>
            </a:r>
            <a:r>
              <a:rPr sz="2800" b="1" i="1" spc="-4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5" dirty="0">
                <a:latin typeface="Calibri"/>
                <a:ea typeface="Calibri"/>
                <a:cs typeface="Courier New"/>
              </a:rPr>
              <a:t>–a</a:t>
            </a:r>
            <a:endParaRPr sz="2800" b="1" i="1" dirty="0">
              <a:latin typeface="Calibri"/>
              <a:ea typeface="Calibri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IDs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that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are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shown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be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useful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other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commands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like</a:t>
            </a:r>
            <a:endParaRPr sz="2800">
              <a:latin typeface="Calibri"/>
              <a:ea typeface="Calibri"/>
              <a:cs typeface="Carlito"/>
            </a:endParaRPr>
          </a:p>
          <a:p>
            <a:pPr marL="550545" lvl="1">
              <a:lnSpc>
                <a:spcPct val="100000"/>
              </a:lnSpc>
              <a:spcBef>
                <a:spcPts val="645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6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stop</a:t>
            </a:r>
            <a:r>
              <a:rPr sz="2800" b="1" i="1" spc="-6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arlito"/>
              </a:rPr>
              <a:t>and</a:t>
            </a:r>
            <a:r>
              <a:rPr sz="2800" b="1" i="1" spc="-15" dirty="0">
                <a:latin typeface="Calibri"/>
                <a:ea typeface="Calibri"/>
                <a:cs typeface="Carlito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5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0" dirty="0">
                <a:latin typeface="Calibri"/>
                <a:ea typeface="Calibri"/>
                <a:cs typeface="Courier New"/>
              </a:rPr>
              <a:t>exec</a:t>
            </a:r>
            <a:endParaRPr sz="2800" b="1" i="1">
              <a:latin typeface="Calibri"/>
              <a:ea typeface="Calibri"/>
              <a:cs typeface="Courier New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1E0CC75-9C48-FD2E-4426-83D8079E1983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26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5693"/>
            <a:ext cx="100452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alibri"/>
                <a:ea typeface="Calibri"/>
                <a:cs typeface="Calibri"/>
              </a:rPr>
              <a:t>Docker</a:t>
            </a:r>
            <a:r>
              <a:rPr b="1" spc="-210" dirty="0">
                <a:latin typeface="Calibri"/>
                <a:ea typeface="Calibri"/>
                <a:cs typeface="Calibri"/>
              </a:rPr>
              <a:t> </a:t>
            </a:r>
            <a:r>
              <a:rPr b="1" spc="-25" dirty="0">
                <a:latin typeface="Calibri"/>
                <a:ea typeface="Calibri"/>
                <a:cs typeface="Calibri"/>
              </a:rPr>
              <a:t>stop</a:t>
            </a:r>
            <a:endParaRPr lang="en-US" b="1" spc="-25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833946" cy="3670236"/>
          </a:xfrm>
          <a:prstGeom prst="rect">
            <a:avLst/>
          </a:prstGeom>
        </p:spPr>
        <p:txBody>
          <a:bodyPr vert="horz" wrap="square" lIns="0" tIns="63500" rIns="0" bIns="0" rtlCol="0" anchor="t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ea typeface="Calibri"/>
                <a:cs typeface="Carlito"/>
              </a:rPr>
              <a:t>Ordinarily,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press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ctrl+c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stop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currently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running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your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terminal</a:t>
            </a:r>
            <a:r>
              <a:rPr lang="en-US" sz="2800" spc="-10" dirty="0">
                <a:latin typeface="Calibri"/>
                <a:ea typeface="Calibri"/>
                <a:cs typeface="Carlito"/>
              </a:rPr>
              <a:t>.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241300" marR="167005" indent="-228600">
              <a:lnSpc>
                <a:spcPts val="312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ea typeface="Calibri"/>
                <a:cs typeface="Carlito"/>
              </a:rPr>
              <a:t>However,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if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is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running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background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(with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-</a:t>
            </a:r>
            <a:r>
              <a:rPr sz="2800" dirty="0">
                <a:latin typeface="Calibri"/>
                <a:ea typeface="Calibri"/>
                <a:cs typeface="Carlito"/>
              </a:rPr>
              <a:t>d),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or </a:t>
            </a:r>
            <a:r>
              <a:rPr sz="2800" dirty="0">
                <a:latin typeface="Calibri"/>
                <a:ea typeface="Calibri"/>
                <a:cs typeface="Carlito"/>
              </a:rPr>
              <a:t>refuses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close,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use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stop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465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7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stop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&lt;CONTAINER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5" dirty="0">
                <a:latin typeface="Calibri"/>
                <a:ea typeface="Calibri"/>
                <a:cs typeface="Courier New"/>
              </a:rPr>
              <a:t>ID&gt;</a:t>
            </a:r>
            <a:endParaRPr sz="2800" b="1" i="1">
              <a:latin typeface="Calibri"/>
              <a:ea typeface="Calibri"/>
              <a:cs typeface="Courier New"/>
            </a:endParaRPr>
          </a:p>
          <a:p>
            <a:pPr marL="241300" marR="436880" indent="-228600">
              <a:lnSpc>
                <a:spcPts val="300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Use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ourier New"/>
              </a:rPr>
              <a:t>docker</a:t>
            </a:r>
            <a:r>
              <a:rPr sz="2800" spc="-105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ourier New"/>
              </a:rPr>
              <a:t>stop</a:t>
            </a:r>
            <a:r>
              <a:rPr sz="2800" spc="-105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if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close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currently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running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Galaxy Docker</a:t>
            </a:r>
            <a:r>
              <a:rPr sz="2800" spc="-10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927100" lvl="1" indent="-457200">
              <a:spcBef>
                <a:spcPts val="705"/>
              </a:spcBef>
              <a:buFont typeface="Calibri"/>
              <a:buChar char="-"/>
              <a:tabLst>
                <a:tab pos="240665" algn="l"/>
              </a:tabLst>
            </a:pPr>
            <a:r>
              <a:rPr sz="2800" b="1" dirty="0">
                <a:latin typeface="Calibri"/>
                <a:ea typeface="Calibri"/>
                <a:cs typeface="Carlito"/>
              </a:rPr>
              <a:t>Hint</a:t>
            </a:r>
            <a:r>
              <a:rPr sz="2800" dirty="0">
                <a:latin typeface="Calibri"/>
                <a:ea typeface="Calibri"/>
                <a:cs typeface="Carlito"/>
              </a:rPr>
              <a:t>: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use</a:t>
            </a:r>
            <a:r>
              <a:rPr sz="2800" spc="-8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if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you've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forgotten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8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container's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ID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14ED0B-9D75-E61E-5A1D-3E6FD9B36D42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27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272" y="347863"/>
            <a:ext cx="104372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latin typeface="Calibri"/>
                <a:ea typeface="Calibri"/>
                <a:cs typeface="Calibri"/>
              </a:rPr>
              <a:t>Volumes</a:t>
            </a:r>
            <a:r>
              <a:rPr b="1" spc="-155" dirty="0">
                <a:latin typeface="Calibri"/>
                <a:ea typeface="Calibri"/>
                <a:cs typeface="Calibri"/>
              </a:rPr>
              <a:t> </a:t>
            </a:r>
            <a:r>
              <a:rPr b="1" dirty="0">
                <a:latin typeface="Calibri"/>
                <a:ea typeface="Calibri"/>
                <a:cs typeface="Calibri"/>
              </a:rPr>
              <a:t>and</a:t>
            </a:r>
            <a:r>
              <a:rPr b="1" spc="-160" dirty="0">
                <a:latin typeface="Calibri"/>
                <a:ea typeface="Calibri"/>
                <a:cs typeface="Calibri"/>
              </a:rPr>
              <a:t> </a:t>
            </a:r>
            <a:r>
              <a:rPr b="1" dirty="0">
                <a:latin typeface="Calibri"/>
                <a:ea typeface="Calibri"/>
                <a:cs typeface="Calibri"/>
              </a:rPr>
              <a:t>Bind</a:t>
            </a:r>
            <a:r>
              <a:rPr b="1" spc="-160" dirty="0">
                <a:latin typeface="Calibri"/>
                <a:ea typeface="Calibri"/>
                <a:cs typeface="Calibri"/>
              </a:rPr>
              <a:t> </a:t>
            </a:r>
            <a:r>
              <a:rPr b="1" spc="-10" dirty="0">
                <a:latin typeface="Calibri"/>
                <a:ea typeface="Calibri"/>
                <a:cs typeface="Calibri"/>
              </a:rPr>
              <a:t>Mounts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55952"/>
            <a:ext cx="10178415" cy="4917244"/>
          </a:xfrm>
          <a:prstGeom prst="rect">
            <a:avLst/>
          </a:prstGeom>
        </p:spPr>
        <p:txBody>
          <a:bodyPr vert="horz" wrap="square" lIns="0" tIns="63500" rIns="0" bIns="0" rtlCol="0" anchor="t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By</a:t>
            </a:r>
            <a:r>
              <a:rPr sz="2800" spc="-8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default,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Docker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cannot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access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data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on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8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host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system. </a:t>
            </a:r>
            <a:r>
              <a:rPr sz="2800" dirty="0">
                <a:latin typeface="Calibri"/>
                <a:ea typeface="Calibri"/>
                <a:cs typeface="Carlito"/>
              </a:rPr>
              <a:t>This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means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5015" algn="l"/>
              </a:tabLst>
            </a:pPr>
            <a:r>
              <a:rPr sz="2400" spc="-45" dirty="0">
                <a:latin typeface="Calibri"/>
                <a:ea typeface="Calibri"/>
                <a:cs typeface="Carlito"/>
              </a:rPr>
              <a:t>You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can't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use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host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data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your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containers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5015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All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data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stored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will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be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lost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when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exits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spc="-40" dirty="0">
                <a:latin typeface="Calibri"/>
                <a:ea typeface="Calibri"/>
                <a:cs typeface="Carlito"/>
              </a:rPr>
              <a:t>You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solve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this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4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two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ways:</a:t>
            </a:r>
            <a:endParaRPr sz="2800">
              <a:latin typeface="Calibri"/>
              <a:ea typeface="Calibri"/>
              <a:cs typeface="Carlito"/>
            </a:endParaRPr>
          </a:p>
          <a:p>
            <a:pPr marL="755015" marR="281305" lvl="1" indent="-285750">
              <a:lnSpc>
                <a:spcPct val="90300"/>
              </a:lnSpc>
              <a:spcBef>
                <a:spcPts val="535"/>
              </a:spcBef>
              <a:buFont typeface="Arial"/>
              <a:buChar char="•"/>
              <a:tabLst>
                <a:tab pos="75501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-</a:t>
            </a:r>
            <a:r>
              <a:rPr sz="240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v</a:t>
            </a:r>
            <a:r>
              <a:rPr sz="2400" spc="-9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/path/in/host:/path/in/container</a:t>
            </a:r>
            <a:r>
              <a:rPr sz="2400" dirty="0">
                <a:latin typeface="Calibri"/>
                <a:ea typeface="Calibri"/>
                <a:cs typeface="Courier New"/>
              </a:rPr>
              <a:t>:</a:t>
            </a:r>
            <a:r>
              <a:rPr sz="2400" spc="-90" dirty="0">
                <a:latin typeface="Calibri"/>
                <a:ea typeface="Calibri"/>
                <a:cs typeface="Courier New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b="1" dirty="0">
                <a:latin typeface="Calibri"/>
                <a:ea typeface="Calibri"/>
                <a:cs typeface="Carlito"/>
              </a:rPr>
              <a:t>bind</a:t>
            </a:r>
            <a:r>
              <a:rPr sz="2400" b="1" spc="-40" dirty="0">
                <a:latin typeface="Calibri"/>
                <a:ea typeface="Calibri"/>
                <a:cs typeface="Carlito"/>
              </a:rPr>
              <a:t> </a:t>
            </a:r>
            <a:r>
              <a:rPr sz="2400" b="1" dirty="0">
                <a:latin typeface="Calibri"/>
                <a:ea typeface="Calibri"/>
                <a:cs typeface="Carlito"/>
              </a:rPr>
              <a:t>mounts</a:t>
            </a:r>
            <a:r>
              <a:rPr sz="2400" b="1" spc="-35" dirty="0">
                <a:latin typeface="Calibri"/>
                <a:ea typeface="Calibri"/>
                <a:cs typeface="Carlito"/>
              </a:rPr>
              <a:t> </a:t>
            </a:r>
            <a:r>
              <a:rPr sz="2400" spc="-50" dirty="0">
                <a:latin typeface="Calibri"/>
                <a:ea typeface="Calibri"/>
                <a:cs typeface="Carlito"/>
              </a:rPr>
              <a:t>a </a:t>
            </a:r>
            <a:r>
              <a:rPr sz="2400" dirty="0">
                <a:latin typeface="Calibri"/>
                <a:ea typeface="Calibri"/>
                <a:cs typeface="Carlito"/>
              </a:rPr>
              <a:t>host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file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or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directory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into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35" dirty="0">
                <a:latin typeface="Calibri"/>
                <a:ea typeface="Calibri"/>
                <a:cs typeface="Carlito"/>
              </a:rPr>
              <a:t>container.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Writes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will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affect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other. </a:t>
            </a:r>
            <a:r>
              <a:rPr sz="2400" dirty="0">
                <a:latin typeface="Calibri"/>
                <a:ea typeface="Calibri"/>
                <a:cs typeface="Carlito"/>
              </a:rPr>
              <a:t>Note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that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both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paths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have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be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i="1" dirty="0">
                <a:latin typeface="Calibri"/>
                <a:ea typeface="Calibri"/>
                <a:cs typeface="Carlito"/>
              </a:rPr>
              <a:t>absolute</a:t>
            </a:r>
            <a:r>
              <a:rPr sz="2400" i="1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paths,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so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you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often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want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spc="-25" dirty="0">
                <a:latin typeface="Calibri"/>
                <a:ea typeface="Calibri"/>
                <a:cs typeface="Carlito"/>
              </a:rPr>
              <a:t>to </a:t>
            </a:r>
            <a:r>
              <a:rPr sz="2400" spc="-10" dirty="0">
                <a:latin typeface="Calibri"/>
                <a:ea typeface="Calibri"/>
                <a:cs typeface="Carlito"/>
              </a:rPr>
              <a:t>use</a:t>
            </a:r>
            <a:r>
              <a:rPr sz="2400" spc="-10" dirty="0">
                <a:latin typeface="Calibri"/>
                <a:ea typeface="Calibri"/>
                <a:cs typeface="Courier New"/>
              </a:rPr>
              <a:t>`pwd`/some/path</a:t>
            </a:r>
            <a:endParaRPr sz="2400">
              <a:latin typeface="Calibri"/>
              <a:ea typeface="Calibri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775"/>
              </a:spcBef>
              <a:buClr>
                <a:srgbClr val="4A4A4A"/>
              </a:buClr>
              <a:buFont typeface="Arial"/>
              <a:buChar char="•"/>
            </a:pPr>
            <a:endParaRPr sz="2400" dirty="0">
              <a:latin typeface="Calibri"/>
              <a:ea typeface="Calibri"/>
              <a:cs typeface="Courier New"/>
            </a:endParaRPr>
          </a:p>
          <a:p>
            <a:pPr marL="753745" marR="345440" lvl="1" indent="-284480" algn="just">
              <a:lnSpc>
                <a:spcPct val="90300"/>
              </a:lnSpc>
              <a:buFont typeface="Arial"/>
              <a:buChar char="•"/>
              <a:tabLst>
                <a:tab pos="75501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-</a:t>
            </a:r>
            <a:r>
              <a:rPr sz="240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v</a:t>
            </a:r>
            <a:r>
              <a:rPr sz="2400" spc="-9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volume_name:/path/in/container</a:t>
            </a:r>
            <a:r>
              <a:rPr sz="2400" dirty="0">
                <a:latin typeface="Calibri"/>
                <a:ea typeface="Calibri"/>
                <a:cs typeface="Courier New"/>
              </a:rPr>
              <a:t>.</a:t>
            </a:r>
            <a:r>
              <a:rPr sz="2400" spc="-90" dirty="0">
                <a:latin typeface="Calibri"/>
                <a:ea typeface="Calibri"/>
                <a:cs typeface="Courier New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mounts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b="1" spc="-10" dirty="0">
                <a:latin typeface="Calibri"/>
                <a:ea typeface="Calibri"/>
                <a:cs typeface="Carlito"/>
              </a:rPr>
              <a:t>named 	</a:t>
            </a:r>
            <a:r>
              <a:rPr sz="2400" b="1" dirty="0">
                <a:latin typeface="Calibri"/>
                <a:ea typeface="Calibri"/>
                <a:cs typeface="Carlito"/>
              </a:rPr>
              <a:t>volume</a:t>
            </a:r>
            <a:r>
              <a:rPr sz="2400" b="1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into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spc="-30" dirty="0">
                <a:latin typeface="Calibri"/>
                <a:ea typeface="Calibri"/>
                <a:cs typeface="Carlito"/>
              </a:rPr>
              <a:t>container,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which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will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live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separately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from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rest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of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your 	</a:t>
            </a:r>
            <a:r>
              <a:rPr sz="2400" dirty="0">
                <a:latin typeface="Calibri"/>
                <a:ea typeface="Calibri"/>
                <a:cs typeface="Carlito"/>
              </a:rPr>
              <a:t>files.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This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preferred,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unless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you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need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access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or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edit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3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files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from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spc="-25" dirty="0">
                <a:latin typeface="Calibri"/>
                <a:ea typeface="Calibri"/>
                <a:cs typeface="Carlito"/>
              </a:rPr>
              <a:t>the 	</a:t>
            </a:r>
            <a:r>
              <a:rPr sz="2400" spc="-20" dirty="0">
                <a:latin typeface="Calibri"/>
                <a:ea typeface="Calibri"/>
                <a:cs typeface="Carlito"/>
              </a:rPr>
              <a:t>host</a:t>
            </a:r>
            <a:endParaRPr sz="24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F0C8D-4A91-CDA0-E3FA-353775A23D31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28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23" y="75111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alibri"/>
                <a:ea typeface="Calibri"/>
                <a:cs typeface="Calibri"/>
              </a:rPr>
              <a:t>Exercise</a:t>
            </a:r>
            <a:endParaRPr lang="en-US" b="1" spc="-45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829713" cy="3293209"/>
          </a:xfrm>
          <a:prstGeom prst="rect">
            <a:avLst/>
          </a:prstGeom>
        </p:spPr>
        <p:txBody>
          <a:bodyPr vert="horz" wrap="square" lIns="0" tIns="63500" rIns="0" bIns="0" rtlCol="0" anchor="t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need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store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logs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Galaxy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image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on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host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system </a:t>
            </a:r>
            <a:r>
              <a:rPr sz="2800" dirty="0">
                <a:latin typeface="Calibri"/>
                <a:ea typeface="Calibri"/>
                <a:cs typeface="Carlito"/>
              </a:rPr>
              <a:t>using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2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bind</a:t>
            </a:r>
            <a:r>
              <a:rPr sz="2800" spc="-20" dirty="0">
                <a:latin typeface="Calibri"/>
                <a:ea typeface="Calibri"/>
                <a:cs typeface="Carlito"/>
              </a:rPr>
              <a:t> mount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Galaxy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stores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its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logs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/home/galaxy/logs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What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command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run?</a:t>
            </a:r>
            <a:endParaRPr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i="1" dirty="0">
                <a:latin typeface="Calibri"/>
                <a:ea typeface="Calibri"/>
                <a:cs typeface="Carlito"/>
              </a:rPr>
              <a:t>Hint: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spc="-30" dirty="0">
                <a:latin typeface="Calibri"/>
                <a:ea typeface="Calibri"/>
                <a:cs typeface="Carlito"/>
              </a:rPr>
              <a:t>You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will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want</a:t>
            </a:r>
            <a:r>
              <a:rPr sz="2800" i="1" spc="-5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to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run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the</a:t>
            </a:r>
            <a:r>
              <a:rPr sz="2800" i="1" spc="-5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container</a:t>
            </a:r>
            <a:r>
              <a:rPr sz="2800" i="1" spc="-55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in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dirty="0">
                <a:latin typeface="Calibri"/>
                <a:ea typeface="Calibri"/>
                <a:cs typeface="Carlito"/>
              </a:rPr>
              <a:t>detached</a:t>
            </a:r>
            <a:r>
              <a:rPr sz="2800" i="1" spc="-60" dirty="0">
                <a:latin typeface="Calibri"/>
                <a:ea typeface="Calibri"/>
                <a:cs typeface="Carlito"/>
              </a:rPr>
              <a:t> </a:t>
            </a:r>
            <a:r>
              <a:rPr sz="2800" i="1" spc="-20" dirty="0">
                <a:latin typeface="Calibri"/>
                <a:ea typeface="Calibri"/>
                <a:cs typeface="Carlito"/>
              </a:rPr>
              <a:t>mode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1300" marR="847725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Once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have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done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this,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ls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directory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mounted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into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the </a:t>
            </a:r>
            <a:r>
              <a:rPr sz="2800" spc="-10" dirty="0">
                <a:latin typeface="Calibri"/>
                <a:ea typeface="Calibri"/>
                <a:cs typeface="Carlito"/>
              </a:rPr>
              <a:t>container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verify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that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have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logs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0A68603-D9B9-D7B9-A5A4-9A8FE8C3799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29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77" y="4579746"/>
            <a:ext cx="1727700" cy="1449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0062" y="4520147"/>
            <a:ext cx="1811883" cy="18301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8511" y="532437"/>
            <a:ext cx="3712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/>
              <a:t>Containerisation</a:t>
            </a:r>
            <a:endParaRPr lang="en-US" b="1" spc="-40" dirty="0">
              <a:ea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25" y="1404620"/>
            <a:ext cx="11370945" cy="2665095"/>
          </a:xfrm>
          <a:prstGeom prst="rect">
            <a:avLst/>
          </a:prstGeom>
        </p:spPr>
        <p:txBody>
          <a:bodyPr vert="horz" wrap="square" lIns="0" tIns="83820" rIns="0" bIns="0" rtlCol="0" anchor="t">
            <a:spAutoFit/>
          </a:bodyPr>
          <a:lstStyle/>
          <a:p>
            <a:pPr marL="239395" marR="876300" indent="-226695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system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that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allows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multiple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isolated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operating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systems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run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inside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35" dirty="0">
                <a:latin typeface="Calibri"/>
                <a:ea typeface="Calibri"/>
                <a:cs typeface="Carlito"/>
              </a:rPr>
              <a:t>larger,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host 	</a:t>
            </a:r>
            <a:r>
              <a:rPr sz="2400" spc="-10" dirty="0">
                <a:latin typeface="Calibri"/>
                <a:ea typeface="Calibri"/>
                <a:cs typeface="Carlito"/>
              </a:rPr>
              <a:t>system.</a:t>
            </a:r>
            <a:endParaRPr lang="en-US" sz="24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390"/>
              </a:spcBef>
              <a:buClr>
                <a:srgbClr val="4A4A4A"/>
              </a:buClr>
              <a:buFont typeface="Arial"/>
              <a:buChar char="•"/>
            </a:pPr>
            <a:endParaRPr sz="2400" dirty="0">
              <a:latin typeface="Calibri"/>
              <a:ea typeface="Calibri"/>
              <a:cs typeface="Carlito"/>
            </a:endParaRPr>
          </a:p>
          <a:p>
            <a:pPr marL="239395" marR="5080" indent="-226695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most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basic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type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of</a:t>
            </a:r>
            <a:r>
              <a:rPr sz="2400" spc="-3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containerization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ea typeface="Calibri"/>
                <a:cs typeface="Carlito"/>
              </a:rPr>
              <a:t>chroot</a:t>
            </a:r>
            <a:r>
              <a:rPr sz="2400" dirty="0">
                <a:latin typeface="Calibri"/>
                <a:ea typeface="Calibri"/>
                <a:cs typeface="Carlito"/>
              </a:rPr>
              <a:t>,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which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runs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application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b="1" i="1" dirty="0">
                <a:latin typeface="Calibri"/>
                <a:ea typeface="Calibri"/>
                <a:cs typeface="Carlito"/>
              </a:rPr>
              <a:t>jail</a:t>
            </a:r>
            <a:r>
              <a:rPr sz="2400" b="1" i="1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where 	</a:t>
            </a:r>
            <a:r>
              <a:rPr sz="2400" dirty="0">
                <a:latin typeface="Calibri"/>
                <a:ea typeface="Calibri"/>
                <a:cs typeface="Carlito"/>
              </a:rPr>
              <a:t>it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cannot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see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or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access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anything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outside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of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its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jail</a:t>
            </a:r>
            <a:endParaRPr sz="2400" dirty="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885"/>
              </a:spcBef>
              <a:buClr>
                <a:srgbClr val="4A4A4A"/>
              </a:buClr>
              <a:buFont typeface="Arial"/>
              <a:buChar char="•"/>
            </a:pPr>
            <a:endParaRPr sz="2400" dirty="0">
              <a:latin typeface="Calibri"/>
              <a:ea typeface="Calibri"/>
              <a:cs typeface="Carlito"/>
            </a:endParaRPr>
          </a:p>
          <a:p>
            <a:pPr marL="239395" indent="-226695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most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popular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technologies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are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Docker</a:t>
            </a:r>
            <a:r>
              <a:rPr sz="2400" spc="-7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and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Singularity</a:t>
            </a:r>
            <a:endParaRPr sz="2400" dirty="0">
              <a:latin typeface="Calibri"/>
              <a:ea typeface="Calibri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432" y="4577887"/>
            <a:ext cx="1811883" cy="17165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5018" y="4519926"/>
            <a:ext cx="1643062" cy="2121166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CD7F0C6-4C23-015A-B687-CA8CCAE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283" y="2187955"/>
            <a:ext cx="10812145" cy="56598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docker</a:t>
            </a:r>
            <a:r>
              <a:rPr sz="2400" b="1" i="1" spc="-3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run</a:t>
            </a:r>
            <a:r>
              <a:rPr sz="2400" b="1" i="1" spc="-25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d</a:t>
            </a:r>
            <a:r>
              <a:rPr sz="2400" b="1" i="1" spc="-3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–p</a:t>
            </a:r>
            <a:r>
              <a:rPr sz="2400" b="1" i="1" spc="-3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80:80</a:t>
            </a:r>
            <a:r>
              <a:rPr sz="2400" b="1" i="1" spc="-3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v</a:t>
            </a:r>
            <a:r>
              <a:rPr sz="2400" b="1" i="1" spc="-3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`pwd`/galaxy_logs:/home/galaxy/logs</a:t>
            </a:r>
            <a:r>
              <a:rPr sz="2400" b="1" i="1" spc="-25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bgruening/galaxy- stable</a:t>
            </a:r>
            <a:endParaRPr lang="en-US" sz="2400" b="1" i="1" dirty="0">
              <a:solidFill>
                <a:srgbClr val="FF0000"/>
              </a:solidFill>
              <a:latin typeface="Calibri"/>
              <a:ea typeface="Calibri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08AC6-881C-102F-3F8E-138729F00CB6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30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93B5D1C-92CB-293A-C534-C6D93542ED0D}"/>
              </a:ext>
            </a:extLst>
          </p:cNvPr>
          <p:cNvSpPr txBox="1">
            <a:spLocks/>
          </p:cNvSpPr>
          <p:nvPr/>
        </p:nvSpPr>
        <p:spPr>
          <a:xfrm>
            <a:off x="545723" y="75111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45" dirty="0">
                <a:latin typeface="Calibri"/>
                <a:ea typeface="Calibri"/>
                <a:cs typeface="Calibri"/>
              </a:rPr>
              <a:t>Exercise 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23" y="7828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ea typeface="Calibri"/>
                <a:cs typeface="Calibri"/>
              </a:rPr>
              <a:t>Running</a:t>
            </a:r>
            <a:r>
              <a:rPr b="1" spc="-170" dirty="0">
                <a:latin typeface="Calibri"/>
                <a:ea typeface="Calibri"/>
                <a:cs typeface="Calibri"/>
              </a:rPr>
              <a:t> </a:t>
            </a:r>
            <a:r>
              <a:rPr b="1" spc="-10" dirty="0">
                <a:latin typeface="Calibri"/>
                <a:ea typeface="Calibri"/>
                <a:cs typeface="Calibri"/>
              </a:rPr>
              <a:t>command</a:t>
            </a:r>
            <a:r>
              <a:rPr b="1" spc="-165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inside</a:t>
            </a:r>
            <a:r>
              <a:rPr b="1" spc="-170" dirty="0">
                <a:latin typeface="Calibri"/>
                <a:ea typeface="Calibri"/>
                <a:cs typeface="Calibri"/>
              </a:rPr>
              <a:t> </a:t>
            </a:r>
            <a:r>
              <a:rPr b="1" dirty="0">
                <a:latin typeface="Calibri"/>
                <a:ea typeface="Calibri"/>
                <a:cs typeface="Calibri"/>
              </a:rPr>
              <a:t>a</a:t>
            </a:r>
            <a:r>
              <a:rPr b="1" spc="-165" dirty="0">
                <a:latin typeface="Calibri"/>
                <a:ea typeface="Calibri"/>
                <a:cs typeface="Calibri"/>
              </a:rPr>
              <a:t> </a:t>
            </a:r>
            <a:r>
              <a:rPr b="1" spc="-10" dirty="0">
                <a:latin typeface="Calibri"/>
                <a:ea typeface="Calibri"/>
                <a:cs typeface="Calibri"/>
              </a:rPr>
              <a:t>container</a:t>
            </a:r>
            <a:endParaRPr lang="en-US" b="1" spc="-1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8724"/>
            <a:ext cx="10316210" cy="4155625"/>
          </a:xfrm>
          <a:prstGeom prst="rect">
            <a:avLst/>
          </a:prstGeom>
        </p:spPr>
        <p:txBody>
          <a:bodyPr vert="horz" wrap="square" lIns="0" tIns="79375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40" dirty="0">
                <a:latin typeface="Calibri"/>
                <a:ea typeface="Calibri"/>
                <a:cs typeface="Carlito"/>
              </a:rPr>
              <a:t>You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command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inside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running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using: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30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exec</a:t>
            </a:r>
            <a:r>
              <a:rPr sz="2800" b="1" i="1" spc="-6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&lt;CONTAINER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ID&gt;</a:t>
            </a:r>
            <a:r>
              <a:rPr sz="2800" b="1" i="1" spc="-6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&lt;COMMAND&gt;</a:t>
            </a:r>
            <a:endParaRPr sz="2800" b="1" i="1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800" dirty="0">
              <a:latin typeface="Calibri"/>
              <a:ea typeface="Calibri"/>
              <a:cs typeface="Courier New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4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example:</a:t>
            </a:r>
            <a:endParaRPr sz="280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30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8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exec</a:t>
            </a:r>
            <a:r>
              <a:rPr sz="2800" b="1" i="1" spc="-8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bd2ac6cce96f</a:t>
            </a:r>
            <a:r>
              <a:rPr sz="2800" b="1" i="1" spc="-7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5" dirty="0">
                <a:latin typeface="Calibri"/>
                <a:ea typeface="Calibri"/>
                <a:cs typeface="Courier New"/>
              </a:rPr>
              <a:t>ls</a:t>
            </a:r>
            <a:endParaRPr sz="2800" b="1" i="1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2800" dirty="0">
              <a:latin typeface="Calibri"/>
              <a:ea typeface="Calibri"/>
              <a:cs typeface="Courier New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spc="-40" dirty="0">
                <a:latin typeface="Calibri"/>
                <a:ea typeface="Calibri"/>
                <a:cs typeface="Carlito"/>
              </a:rPr>
              <a:t>You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can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also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interactive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bash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session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inside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with:</a:t>
            </a:r>
            <a:endParaRPr sz="280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645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exec</a:t>
            </a:r>
            <a:r>
              <a:rPr sz="2800" b="1" i="1" spc="-65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800" b="1" i="1" dirty="0">
                <a:latin typeface="Calibri"/>
                <a:ea typeface="Calibri"/>
                <a:cs typeface="Courier New"/>
              </a:rPr>
              <a:t>it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bd2ac6cce96f</a:t>
            </a:r>
            <a:r>
              <a:rPr sz="2800" b="1" i="1" spc="-65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0" dirty="0">
                <a:latin typeface="Calibri"/>
                <a:ea typeface="Calibri"/>
                <a:cs typeface="Courier New"/>
              </a:rPr>
              <a:t>bash</a:t>
            </a:r>
            <a:endParaRPr sz="2800" b="1" i="1" dirty="0">
              <a:latin typeface="Calibri"/>
              <a:ea typeface="Calibri"/>
              <a:cs typeface="Courier New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67DEAD9-800A-BF7A-6CC0-7F7E1F136EB2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31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7707"/>
            <a:ext cx="10233025" cy="3927357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rlito"/>
              </a:rPr>
              <a:t>Start</a:t>
            </a:r>
            <a:r>
              <a:rPr sz="2400" spc="-7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another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Galaxy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sz="2400" spc="-6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using:</a:t>
            </a:r>
            <a:endParaRPr lang="en-US" sz="24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620"/>
              </a:spcBef>
            </a:pPr>
            <a:r>
              <a:rPr sz="24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400" b="1" i="1" spc="-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dirty="0">
                <a:latin typeface="Calibri"/>
                <a:ea typeface="Calibri"/>
                <a:cs typeface="Courier New"/>
              </a:rPr>
              <a:t>run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latin typeface="Calibri"/>
                <a:ea typeface="Calibri"/>
                <a:cs typeface="Courier New"/>
              </a:rPr>
              <a:t>d</a:t>
            </a:r>
            <a:r>
              <a:rPr sz="2400" b="1" i="1" spc="-5" dirty="0">
                <a:latin typeface="Calibri"/>
                <a:ea typeface="Calibri"/>
                <a:cs typeface="Courier New"/>
              </a:rPr>
              <a:t>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400" b="1" i="1" dirty="0">
                <a:latin typeface="Calibri"/>
                <a:ea typeface="Calibri"/>
                <a:cs typeface="Courier New"/>
              </a:rPr>
              <a:t>p 80:80 </a:t>
            </a:r>
            <a:r>
              <a:rPr sz="2400" b="1" i="1" spc="-10" dirty="0">
                <a:latin typeface="Calibri"/>
                <a:ea typeface="Calibri"/>
                <a:cs typeface="Courier New"/>
              </a:rPr>
              <a:t>bgruening/galaxy-stable</a:t>
            </a:r>
            <a:endParaRPr sz="2400" b="1" i="1" dirty="0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400" dirty="0">
              <a:latin typeface="Calibri"/>
              <a:ea typeface="Calibri"/>
              <a:cs typeface="Courier New"/>
            </a:endParaRPr>
          </a:p>
          <a:p>
            <a:pPr marL="355600" marR="2833370" indent="-342900">
              <a:lnSpc>
                <a:spcPts val="2590"/>
              </a:lnSpc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rlito"/>
              </a:rPr>
              <a:t>Make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quick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edit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Galaxy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homepage,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which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is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located </a:t>
            </a:r>
            <a:r>
              <a:rPr sz="2400" dirty="0">
                <a:latin typeface="Calibri"/>
                <a:ea typeface="Calibri"/>
                <a:cs typeface="Carlito"/>
              </a:rPr>
              <a:t>at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ea typeface="Calibri"/>
                <a:cs typeface="Courier New"/>
              </a:rPr>
              <a:t>/etc/galaxy/web/welcome.html</a:t>
            </a:r>
            <a:endParaRPr sz="2400">
              <a:solidFill>
                <a:srgbClr val="FF0000"/>
              </a:solidFill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2400" dirty="0">
              <a:latin typeface="Calibri"/>
              <a:ea typeface="Calibri"/>
              <a:cs typeface="Courier New"/>
            </a:endParaRPr>
          </a:p>
          <a:p>
            <a:pPr marL="355600" marR="5080" indent="-342900">
              <a:lnSpc>
                <a:spcPts val="2620"/>
              </a:lnSpc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rlito"/>
              </a:rPr>
              <a:t>Edit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welcome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message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some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55" dirty="0">
                <a:latin typeface="Calibri"/>
                <a:ea typeface="Calibri"/>
                <a:cs typeface="Carlito"/>
              </a:rPr>
              <a:t>way,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save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file,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and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then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check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see</a:t>
            </a:r>
            <a:r>
              <a:rPr sz="2400" spc="-4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if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20" dirty="0">
                <a:latin typeface="Calibri"/>
                <a:ea typeface="Calibri"/>
                <a:cs typeface="Carlito"/>
              </a:rPr>
              <a:t>your </a:t>
            </a:r>
            <a:r>
              <a:rPr sz="2400" dirty="0">
                <a:latin typeface="Calibri"/>
                <a:ea typeface="Calibri"/>
                <a:cs typeface="Carlito"/>
              </a:rPr>
              <a:t>changes</a:t>
            </a:r>
            <a:r>
              <a:rPr sz="2400" spc="-6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worked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website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.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</a:pPr>
            <a:r>
              <a:rPr sz="2400" spc="-30" dirty="0">
                <a:latin typeface="Calibri"/>
                <a:ea typeface="Calibri"/>
                <a:cs typeface="Carlito"/>
              </a:rPr>
              <a:t>Re-</a:t>
            </a:r>
            <a:r>
              <a:rPr sz="2400" dirty="0">
                <a:latin typeface="Calibri"/>
                <a:ea typeface="Calibri"/>
                <a:cs typeface="Carlito"/>
              </a:rPr>
              <a:t>open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webpage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separate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window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or</a:t>
            </a:r>
            <a:r>
              <a:rPr sz="2400" spc="-5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browser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get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it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to</a:t>
            </a:r>
            <a:r>
              <a:rPr sz="2400" spc="-5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refresh</a:t>
            </a:r>
            <a:endParaRPr sz="2400">
              <a:latin typeface="Calibri"/>
              <a:ea typeface="Calibri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4232-A6E9-7001-44A9-97DE8373C2F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32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703AC3-1F35-D229-8581-7295E6B67DDD}"/>
              </a:ext>
            </a:extLst>
          </p:cNvPr>
          <p:cNvSpPr txBox="1">
            <a:spLocks/>
          </p:cNvSpPr>
          <p:nvPr/>
        </p:nvSpPr>
        <p:spPr>
          <a:xfrm>
            <a:off x="545723" y="7828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alibri"/>
                <a:ea typeface="Calibri"/>
                <a:cs typeface="Calibri"/>
              </a:rPr>
              <a:t>Running</a:t>
            </a:r>
            <a:r>
              <a:rPr lang="en-US" b="1" spc="-170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command</a:t>
            </a:r>
            <a:r>
              <a:rPr lang="en-US" b="1" spc="-165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inside</a:t>
            </a:r>
            <a:r>
              <a:rPr lang="en-US" b="1" spc="-170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</a:rPr>
              <a:t>a</a:t>
            </a:r>
            <a:r>
              <a:rPr lang="en-US" b="1" spc="-165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container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5778"/>
            <a:ext cx="9895840" cy="23314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indent="-457200">
              <a:spcBef>
                <a:spcPts val="100"/>
              </a:spcBef>
              <a:buFont typeface="Arial"/>
              <a:buChar char="•"/>
            </a:pPr>
            <a:r>
              <a:rPr lang="en-US" sz="2800" dirty="0">
                <a:latin typeface="Calibri"/>
                <a:ea typeface="Calibri"/>
                <a:cs typeface="Courier New"/>
              </a:rPr>
              <a:t>Run docker</a:t>
            </a:r>
            <a:r>
              <a:rPr sz="2800" spc="-100" dirty="0">
                <a:latin typeface="Calibri"/>
                <a:ea typeface="Calibri"/>
                <a:cs typeface="Courier New"/>
              </a:rPr>
              <a:t> </a:t>
            </a:r>
            <a:r>
              <a:rPr sz="2800" dirty="0" err="1">
                <a:latin typeface="Calibri"/>
                <a:ea typeface="Calibri"/>
                <a:cs typeface="Courier New"/>
              </a:rPr>
              <a:t>ps</a:t>
            </a:r>
            <a:r>
              <a:rPr sz="2800" spc="-95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find</a:t>
            </a:r>
            <a:r>
              <a:rPr sz="2800" spc="-2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3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container</a:t>
            </a:r>
            <a:r>
              <a:rPr sz="2800" spc="-35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ID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469900" lvl="1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Calibri"/>
                <a:ea typeface="Calibri"/>
                <a:cs typeface="Courier New"/>
              </a:rPr>
              <a:t>docker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exec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10" dirty="0">
                <a:latin typeface="Calibri"/>
                <a:ea typeface="Calibri"/>
                <a:cs typeface="Courier New"/>
              </a:rPr>
              <a:t>-</a:t>
            </a:r>
            <a:r>
              <a:rPr sz="2800" b="1" i="1" dirty="0">
                <a:latin typeface="Calibri"/>
                <a:ea typeface="Calibri"/>
                <a:cs typeface="Courier New"/>
              </a:rPr>
              <a:t>it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dirty="0">
                <a:latin typeface="Calibri"/>
                <a:ea typeface="Calibri"/>
                <a:cs typeface="Courier New"/>
              </a:rPr>
              <a:t>&lt;CONTAINER_ID&gt;</a:t>
            </a:r>
            <a:r>
              <a:rPr sz="2800" b="1" i="1" spc="-70" dirty="0">
                <a:latin typeface="Calibri"/>
                <a:ea typeface="Calibri"/>
                <a:cs typeface="Courier New"/>
              </a:rPr>
              <a:t> </a:t>
            </a:r>
            <a:r>
              <a:rPr sz="2800" b="1" i="1" spc="-20" dirty="0">
                <a:latin typeface="Calibri"/>
                <a:ea typeface="Calibri"/>
                <a:cs typeface="Courier New"/>
              </a:rPr>
              <a:t>bash</a:t>
            </a:r>
            <a:endParaRPr sz="2800" b="1" i="1" dirty="0">
              <a:latin typeface="Calibri"/>
              <a:ea typeface="Calibri"/>
              <a:cs typeface="Courier New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2800" dirty="0">
              <a:latin typeface="Calibri"/>
              <a:ea typeface="Calibri"/>
              <a:cs typeface="Courier New"/>
            </a:endParaRPr>
          </a:p>
          <a:p>
            <a:pPr marL="469900" marR="5080" indent="-457200">
              <a:lnSpc>
                <a:spcPts val="3000"/>
              </a:lnSpc>
              <a:spcBef>
                <a:spcPts val="5"/>
              </a:spcBef>
              <a:buFont typeface="Arial"/>
              <a:buChar char="•"/>
            </a:pPr>
            <a:r>
              <a:rPr sz="2800" spc="-45" dirty="0">
                <a:latin typeface="Calibri"/>
                <a:ea typeface="Calibri"/>
                <a:cs typeface="Carlito"/>
              </a:rPr>
              <a:t>Now,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ourier New"/>
              </a:rPr>
              <a:t>nano</a:t>
            </a:r>
            <a:r>
              <a:rPr sz="2800" spc="-150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ourier New"/>
              </a:rPr>
              <a:t>/etc/galaxy/web/welcome.html</a:t>
            </a:r>
            <a:r>
              <a:rPr sz="2800" spc="-155" dirty="0">
                <a:latin typeface="Calibri"/>
                <a:ea typeface="Calibri"/>
                <a:cs typeface="Courier New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(or</a:t>
            </a:r>
            <a:r>
              <a:rPr sz="2800" spc="-5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vim!) </a:t>
            </a:r>
            <a:r>
              <a:rPr sz="2800" dirty="0">
                <a:latin typeface="Calibri"/>
                <a:ea typeface="Calibri"/>
                <a:cs typeface="Carlito"/>
              </a:rPr>
              <a:t>and</a:t>
            </a:r>
            <a:r>
              <a:rPr sz="2800" spc="-5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save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the</a:t>
            </a:r>
            <a:r>
              <a:rPr sz="2800" spc="-60" dirty="0">
                <a:latin typeface="Calibri"/>
                <a:ea typeface="Calibri"/>
                <a:cs typeface="Carlito"/>
              </a:rPr>
              <a:t> </a:t>
            </a:r>
            <a:r>
              <a:rPr sz="2800" spc="-20" dirty="0">
                <a:latin typeface="Calibri"/>
                <a:ea typeface="Calibri"/>
                <a:cs typeface="Carlito"/>
              </a:rPr>
              <a:t>file</a:t>
            </a:r>
            <a:endParaRPr sz="2800" dirty="0">
              <a:latin typeface="Calibri"/>
              <a:ea typeface="Calibri"/>
              <a:cs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9E8BB-0BC6-6C78-DFCC-DDC7B445523C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33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6423525-CF09-7755-B5B6-1422620D3606}"/>
              </a:ext>
            </a:extLst>
          </p:cNvPr>
          <p:cNvSpPr txBox="1">
            <a:spLocks/>
          </p:cNvSpPr>
          <p:nvPr/>
        </p:nvSpPr>
        <p:spPr>
          <a:xfrm>
            <a:off x="545723" y="7828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alibri"/>
                <a:ea typeface="Calibri"/>
                <a:cs typeface="Calibri"/>
              </a:rPr>
              <a:t>Running</a:t>
            </a:r>
            <a:r>
              <a:rPr lang="en-US" b="1" spc="-170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command</a:t>
            </a:r>
            <a:r>
              <a:rPr lang="en-US" b="1" spc="-165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inside</a:t>
            </a:r>
            <a:r>
              <a:rPr lang="en-US" b="1" spc="-170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</a:rPr>
              <a:t>a</a:t>
            </a:r>
            <a:r>
              <a:rPr lang="en-US" b="1" spc="-165" dirty="0">
                <a:latin typeface="Calibri"/>
                <a:ea typeface="Calibri"/>
                <a:cs typeface="Calibri"/>
              </a:rPr>
              <a:t> </a:t>
            </a:r>
            <a:r>
              <a:rPr lang="en-US" b="1" spc="-10" dirty="0">
                <a:latin typeface="Calibri"/>
                <a:ea typeface="Calibri"/>
                <a:cs typeface="Calibri"/>
              </a:rPr>
              <a:t>container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316" y="675693"/>
            <a:ext cx="2156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Calibri"/>
                <a:ea typeface="Calibri"/>
                <a:cs typeface="Calibri"/>
              </a:rPr>
              <a:t>Summary</a:t>
            </a:r>
            <a:endParaRPr lang="en-US" b="1" spc="-3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243542"/>
            <a:ext cx="10515600" cy="497828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2400" spc="-40" dirty="0"/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alibri"/>
                <a:ea typeface="Calibri"/>
                <a:cs typeface="Carlito"/>
              </a:rPr>
              <a:t>To runs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3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Docker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lang="en-US" sz="2400" spc="-45" dirty="0">
                <a:latin typeface="Calibri"/>
                <a:ea typeface="Calibri"/>
                <a:cs typeface="Carlito"/>
              </a:rPr>
              <a:t>container from docker 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image:</a:t>
            </a:r>
            <a:endParaRPr sz="2400" spc="-10" dirty="0">
              <a:latin typeface="Calibri"/>
              <a:ea typeface="Calibri"/>
              <a:cs typeface="Carlito"/>
            </a:endParaRPr>
          </a:p>
          <a:p>
            <a:pPr marL="457200" lvl="1">
              <a:lnSpc>
                <a:spcPct val="100000"/>
              </a:lnSpc>
              <a:buNone/>
            </a:pPr>
            <a:r>
              <a:rPr lang="en-US" sz="2200" b="1" i="1" spc="-10" dirty="0">
                <a:ea typeface="Calibri"/>
                <a:cs typeface="Calibri"/>
              </a:rPr>
              <a:t>docker [-d] [-p </a:t>
            </a:r>
            <a:r>
              <a:rPr lang="en-US" sz="2200" b="1" i="1" spc="-10" dirty="0" err="1">
                <a:ea typeface="Calibri"/>
                <a:cs typeface="Calibri"/>
              </a:rPr>
              <a:t>host:container</a:t>
            </a:r>
            <a:r>
              <a:rPr lang="en-US" sz="2200" b="1" i="1" spc="-10" dirty="0">
                <a:ea typeface="Calibri"/>
                <a:cs typeface="Calibri"/>
              </a:rPr>
              <a:t>] [-v /host/path:/container/path] run &lt;IMAGE NAME&gt;</a:t>
            </a:r>
            <a:endParaRPr lang="en-US" sz="2200" b="1" i="1" dirty="0"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Calibri"/>
                <a:ea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ea typeface="Calibri"/>
                <a:cs typeface="Carlito"/>
              </a:rPr>
              <a:t>To 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displays</a:t>
            </a:r>
            <a:r>
              <a:rPr sz="2400" spc="-2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all</a:t>
            </a:r>
            <a:r>
              <a:rPr sz="2400" spc="-2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installed</a:t>
            </a:r>
            <a:r>
              <a:rPr sz="2400" spc="-2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images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: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457200" lvl="1">
              <a:lnSpc>
                <a:spcPct val="100000"/>
              </a:lnSpc>
              <a:buNone/>
            </a:pPr>
            <a:r>
              <a:rPr lang="en-US" sz="2200" b="1" i="1" spc="-10" dirty="0">
                <a:ea typeface="Calibri" panose="020F0502020204030204"/>
                <a:cs typeface="Calibri" panose="020F0502020204030204"/>
              </a:rPr>
              <a:t>docker images </a:t>
            </a:r>
            <a:endParaRPr lang="en-US" b="1" i="1"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15" dirty="0">
                <a:latin typeface="Calibri"/>
                <a:ea typeface="Calibri"/>
                <a:cs typeface="Carlito"/>
              </a:rPr>
              <a:t>To </a:t>
            </a:r>
            <a:r>
              <a:rPr sz="2400" spc="-10" dirty="0">
                <a:latin typeface="Calibri"/>
                <a:ea typeface="Calibri"/>
                <a:cs typeface="Carlito"/>
              </a:rPr>
              <a:t>displays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all</a:t>
            </a:r>
            <a:r>
              <a:rPr sz="2400" spc="-10" dirty="0">
                <a:latin typeface="Calibri"/>
                <a:ea typeface="Calibri"/>
                <a:cs typeface="Carlito"/>
              </a:rPr>
              <a:t> containers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on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the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system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:</a:t>
            </a:r>
            <a:endParaRPr lang="en-US" sz="2400" dirty="0">
              <a:latin typeface="Calibri"/>
              <a:ea typeface="Calibri"/>
              <a:cs typeface="Carlito"/>
            </a:endParaRPr>
          </a:p>
          <a:p>
            <a:pPr marL="457200" lvl="1">
              <a:lnSpc>
                <a:spcPct val="100000"/>
              </a:lnSpc>
              <a:buNone/>
            </a:pPr>
            <a:r>
              <a:rPr lang="en-US" sz="2200" b="1" i="1" spc="-10" dirty="0">
                <a:latin typeface="Calibri"/>
                <a:ea typeface="Calibri"/>
                <a:cs typeface="Calibri"/>
              </a:rPr>
              <a:t>docker </a:t>
            </a:r>
            <a:r>
              <a:rPr lang="en-US" sz="2200" b="1" i="1" spc="-10" err="1">
                <a:latin typeface="Calibri"/>
                <a:ea typeface="Calibri"/>
                <a:cs typeface="Calibri"/>
              </a:rPr>
              <a:t>ps</a:t>
            </a:r>
            <a:r>
              <a:rPr lang="en-US" sz="2200" b="1" i="1" spc="-10" dirty="0">
                <a:latin typeface="Calibri"/>
                <a:ea typeface="Calibri"/>
                <a:cs typeface="Calibri"/>
              </a:rPr>
              <a:t> [-a]</a:t>
            </a:r>
            <a:endParaRPr sz="2200" b="1" i="1"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</a:pPr>
            <a:r>
              <a:rPr lang="en-US" sz="2400" spc="409" dirty="0">
                <a:latin typeface="Calibri"/>
                <a:ea typeface="Calibri"/>
                <a:cs typeface="Carlito"/>
              </a:rPr>
              <a:t>To</a:t>
            </a:r>
            <a:r>
              <a:rPr sz="2400" spc="-2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run</a:t>
            </a:r>
            <a:r>
              <a:rPr sz="2400" spc="-2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2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command</a:t>
            </a:r>
            <a:r>
              <a:rPr sz="2400" spc="-2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inside</a:t>
            </a:r>
            <a:r>
              <a:rPr sz="2400" spc="-2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20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running</a:t>
            </a:r>
            <a:r>
              <a:rPr sz="2400" spc="-2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:</a:t>
            </a:r>
            <a:endParaRPr sz="2400" dirty="0">
              <a:latin typeface="Calibri"/>
              <a:ea typeface="Calibri"/>
              <a:cs typeface="Carlito"/>
            </a:endParaRPr>
          </a:p>
          <a:p>
            <a:pPr marL="457200" lvl="1">
              <a:lnSpc>
                <a:spcPct val="100000"/>
              </a:lnSpc>
              <a:buNone/>
            </a:pPr>
            <a:r>
              <a:rPr lang="en-US" sz="2200" b="1" i="1" spc="-10" dirty="0">
                <a:ea typeface="Calibri" panose="020F0502020204030204"/>
                <a:cs typeface="Calibri" panose="020F0502020204030204"/>
              </a:rPr>
              <a:t>docker exec &lt;CONTAINER ID&gt; &lt;COMMAND&gt; </a:t>
            </a:r>
            <a:endParaRPr lang="en-US" sz="2200" b="1" i="1"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50" dirty="0">
                <a:latin typeface="Calibri"/>
                <a:ea typeface="Calibri"/>
                <a:cs typeface="Calibri"/>
              </a:rPr>
              <a:t>To </a:t>
            </a:r>
            <a:r>
              <a:rPr lang="en-US" sz="2400" dirty="0">
                <a:latin typeface="Calibri"/>
                <a:ea typeface="Calibri"/>
              </a:rPr>
              <a:t>stop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a</a:t>
            </a:r>
            <a:r>
              <a:rPr sz="2400" spc="-15" dirty="0">
                <a:latin typeface="Calibri"/>
                <a:ea typeface="Calibri"/>
                <a:cs typeface="Carlito"/>
              </a:rPr>
              <a:t> </a:t>
            </a:r>
            <a:r>
              <a:rPr sz="2400" dirty="0">
                <a:latin typeface="Calibri"/>
                <a:ea typeface="Calibri"/>
                <a:cs typeface="Carlito"/>
              </a:rPr>
              <a:t>running</a:t>
            </a:r>
            <a:r>
              <a:rPr sz="2400" spc="-30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container</a:t>
            </a:r>
            <a:r>
              <a:rPr lang="en-US" sz="2400" spc="-10" dirty="0">
                <a:latin typeface="Calibri"/>
                <a:ea typeface="Calibri"/>
                <a:cs typeface="Carlito"/>
              </a:rPr>
              <a:t>:</a:t>
            </a:r>
          </a:p>
          <a:p>
            <a:pPr marL="457200" lvl="1">
              <a:lnSpc>
                <a:spcPct val="100000"/>
              </a:lnSpc>
              <a:buNone/>
            </a:pPr>
            <a:r>
              <a:rPr lang="en-US" sz="2200" b="1" i="1" spc="-10" dirty="0">
                <a:latin typeface="Calibri"/>
                <a:ea typeface="Calibri"/>
                <a:cs typeface="Calibri"/>
              </a:rPr>
              <a:t>docker stop &lt;CONTAINER ID&gt;</a:t>
            </a:r>
            <a:endParaRPr lang="en-US" sz="2200" b="1" i="1">
              <a:ea typeface="Calibri"/>
              <a:cs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27E5FFD-5CCA-3B63-33E1-82EA3DE55616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34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125" y="320940"/>
            <a:ext cx="24041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0" dirty="0">
                <a:latin typeface="Calibri"/>
                <a:ea typeface="Calibri"/>
                <a:cs typeface="Calibri"/>
              </a:rPr>
              <a:t>Workflows</a:t>
            </a:r>
            <a:endParaRPr lang="en-US" b="1" spc="-70">
              <a:latin typeface="Calibri"/>
              <a:ea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526" y="1059437"/>
            <a:ext cx="8622004" cy="572063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CE4D66-E9E9-B2F9-D2A7-D4CE7CBDFB6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35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101600" y="4354203"/>
            <a:ext cx="3657600" cy="19195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7200431" y="4343400"/>
            <a:ext cx="3524672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7501843" y="1523389"/>
            <a:ext cx="3524672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203200" y="1523390"/>
            <a:ext cx="3657600" cy="18040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object 3"/>
          <p:cNvSpPr txBox="1"/>
          <p:nvPr/>
        </p:nvSpPr>
        <p:spPr>
          <a:xfrm>
            <a:off x="608457" y="1523390"/>
            <a:ext cx="3325707" cy="1694481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16933">
              <a:spcBef>
                <a:spcPts val="913"/>
              </a:spcBef>
            </a:pPr>
            <a:r>
              <a:rPr lang="es-ES" sz="1600" b="1" spc="-7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600" b="1" spc="-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600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600" b="1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>
              <a:spcBef>
                <a:spcPts val="913"/>
              </a:spcBef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>
              <a:spcBef>
                <a:spcPts val="913"/>
              </a:spcBef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600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>
              <a:spcBef>
                <a:spcPts val="913"/>
              </a:spcBef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600" spc="-7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4420525"/>
            <a:ext cx="2537460" cy="13912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0600"/>
              </a:lnSpc>
              <a:spcBef>
                <a:spcPts val="133"/>
              </a:spcBef>
            </a:pPr>
            <a:r>
              <a:rPr sz="1600" b="1" spc="-7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600" b="1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 marR="6773">
              <a:lnSpc>
                <a:spcPct val="140600"/>
              </a:lnSpc>
              <a:spcBef>
                <a:spcPts val="133"/>
              </a:spcBef>
            </a:pPr>
            <a:endParaRPr lang="es-ES" sz="1600" b="1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 marR="6773">
              <a:lnSpc>
                <a:spcPct val="140600"/>
              </a:lnSpc>
              <a:spcBef>
                <a:spcPts val="133"/>
              </a:spcBef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600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600" spc="-1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3257" y="1553218"/>
            <a:ext cx="2921847" cy="1032056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16933">
              <a:spcBef>
                <a:spcPts val="913"/>
              </a:spcBef>
            </a:pPr>
            <a:r>
              <a:rPr sz="1600" b="1" spc="-7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600" b="1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>
              <a:spcBef>
                <a:spcPts val="913"/>
              </a:spcBef>
            </a:pP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 marR="1562908">
              <a:lnSpc>
                <a:spcPct val="140600"/>
              </a:lnSpc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723" y="4418901"/>
            <a:ext cx="3350260" cy="14329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054074" algn="just">
              <a:lnSpc>
                <a:spcPct val="140600"/>
              </a:lnSpc>
              <a:spcBef>
                <a:spcPts val="133"/>
              </a:spcBef>
            </a:pPr>
            <a:r>
              <a:rPr sz="1600" b="1" spc="-7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600" b="1" spc="-7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6933" marR="1054074" algn="just">
              <a:lnSpc>
                <a:spcPct val="140600"/>
              </a:lnSpc>
              <a:spcBef>
                <a:spcPts val="133"/>
              </a:spcBef>
            </a:pPr>
            <a:endParaRPr lang="es-ES" sz="1600" b="1" spc="-7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 marR="1054074" algn="just">
              <a:lnSpc>
                <a:spcPct val="140600"/>
              </a:lnSpc>
              <a:spcBef>
                <a:spcPts val="133"/>
              </a:spcBef>
            </a:pPr>
            <a:r>
              <a:rPr sz="1600" spc="-7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6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6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933" algn="just">
              <a:spcBef>
                <a:spcPts val="780"/>
              </a:spcBef>
            </a:pPr>
            <a:r>
              <a:rPr lang="es-ES" sz="1600" i="1" spc="-7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29" y="1803400"/>
            <a:ext cx="3144385" cy="3850267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0D978C-9686-2C03-E572-5E7E938315CF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36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764" y="1771258"/>
            <a:ext cx="7665720" cy="32997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3052157">
              <a:spcBef>
                <a:spcPts val="133"/>
              </a:spcBef>
            </a:pPr>
            <a:r>
              <a:rPr sz="5333" spc="-13" dirty="0">
                <a:latin typeface="Arial"/>
                <a:cs typeface="Arial"/>
              </a:rPr>
              <a:t>Section </a:t>
            </a:r>
            <a:r>
              <a:rPr sz="5333" spc="-7" dirty="0">
                <a:latin typeface="Arial"/>
                <a:cs typeface="Arial"/>
              </a:rPr>
              <a:t>1:  </a:t>
            </a:r>
            <a:r>
              <a:rPr sz="5333" spc="-13" dirty="0">
                <a:latin typeface="Arial"/>
                <a:cs typeface="Arial"/>
              </a:rPr>
              <a:t>What </a:t>
            </a:r>
            <a:r>
              <a:rPr sz="5333" spc="-7" dirty="0">
                <a:latin typeface="Arial"/>
                <a:cs typeface="Arial"/>
              </a:rPr>
              <a:t>is</a:t>
            </a:r>
            <a:r>
              <a:rPr sz="5333" spc="-1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Docker</a:t>
            </a:r>
            <a:endParaRPr sz="5333" dirty="0">
              <a:latin typeface="Arial"/>
              <a:cs typeface="Arial"/>
            </a:endParaRPr>
          </a:p>
          <a:p>
            <a:pPr marL="16933" marR="6773"/>
            <a:r>
              <a:rPr sz="5333" spc="-13" dirty="0">
                <a:latin typeface="Arial"/>
                <a:cs typeface="Arial"/>
              </a:rPr>
              <a:t>Basic </a:t>
            </a:r>
            <a:r>
              <a:rPr sz="5333" spc="-7" dirty="0">
                <a:latin typeface="Arial"/>
                <a:cs typeface="Arial"/>
              </a:rPr>
              <a:t>Docker</a:t>
            </a:r>
            <a:r>
              <a:rPr sz="5333" spc="-1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Commands  Dockerfiles</a:t>
            </a:r>
            <a:endParaRPr sz="5333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F911-07A1-F216-45B9-86D8ED131B0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37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4167" y="1147084"/>
            <a:ext cx="4684605" cy="38575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3882" marR="337812" indent="-176949">
              <a:lnSpc>
                <a:spcPts val="2893"/>
              </a:lnSpc>
              <a:spcBef>
                <a:spcPts val="480"/>
              </a:spcBef>
              <a:buClr>
                <a:srgbClr val="1AAAF7"/>
              </a:buClr>
              <a:buChar char="•"/>
              <a:tabLst>
                <a:tab pos="194728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667" spc="-133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667" dirty="0">
              <a:latin typeface="Arial"/>
              <a:cs typeface="Arial"/>
            </a:endParaRPr>
          </a:p>
          <a:p>
            <a:pPr marL="193882" indent="-176949">
              <a:spcBef>
                <a:spcPts val="1267"/>
              </a:spcBef>
              <a:buClr>
                <a:srgbClr val="1AAAF7"/>
              </a:buClr>
              <a:buChar char="•"/>
              <a:tabLst>
                <a:tab pos="194728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667" spc="-8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667" dirty="0">
              <a:latin typeface="Arial"/>
              <a:cs typeface="Arial"/>
            </a:endParaRPr>
          </a:p>
          <a:p>
            <a:pPr marL="193882" indent="-176949">
              <a:spcBef>
                <a:spcPts val="1300"/>
              </a:spcBef>
              <a:buClr>
                <a:srgbClr val="1AAAF7"/>
              </a:buClr>
              <a:buChar char="•"/>
              <a:tabLst>
                <a:tab pos="194728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667" spc="-73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667" dirty="0">
              <a:latin typeface="Arial"/>
              <a:cs typeface="Arial"/>
            </a:endParaRPr>
          </a:p>
          <a:p>
            <a:pPr marL="193882" marR="758594" indent="-176949">
              <a:lnSpc>
                <a:spcPts val="2893"/>
              </a:lnSpc>
              <a:spcBef>
                <a:spcPts val="1647"/>
              </a:spcBef>
              <a:buClr>
                <a:srgbClr val="1AAAF7"/>
              </a:buClr>
              <a:buChar char="•"/>
              <a:tabLst>
                <a:tab pos="194728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667" spc="-12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667" dirty="0">
              <a:latin typeface="Arial"/>
              <a:cs typeface="Arial"/>
            </a:endParaRPr>
          </a:p>
          <a:p>
            <a:pPr marL="193882" marR="6773" indent="-176949">
              <a:lnSpc>
                <a:spcPts val="2893"/>
              </a:lnSpc>
              <a:spcBef>
                <a:spcPts val="1613"/>
              </a:spcBef>
              <a:buClr>
                <a:srgbClr val="1AAAF7"/>
              </a:buClr>
              <a:buChar char="•"/>
              <a:tabLst>
                <a:tab pos="194728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667" spc="-2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4474633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What </a:t>
            </a:r>
            <a:r>
              <a:rPr sz="3800" dirty="0"/>
              <a:t>is </a:t>
            </a:r>
            <a:r>
              <a:rPr sz="3800" spc="13" dirty="0"/>
              <a:t>a</a:t>
            </a:r>
            <a:r>
              <a:rPr sz="3800" spc="-67" dirty="0"/>
              <a:t> </a:t>
            </a:r>
            <a:r>
              <a:rPr sz="3800" spc="7" dirty="0"/>
              <a:t>container?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403695" y="1591374"/>
            <a:ext cx="5283589" cy="430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C8EFAF3-D8E7-51FD-E9AF-21A8BF929A01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38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560" y="4544976"/>
            <a:ext cx="1808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5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1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320" y="5155285"/>
            <a:ext cx="4434205" cy="753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27" marR="5080" indent="-1088363">
              <a:lnSpc>
                <a:spcPct val="125000"/>
              </a:lnSpc>
              <a:spcBef>
                <a:spcPts val="100"/>
              </a:spcBef>
            </a:pP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2000" spc="180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2000" spc="-15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2000" spc="215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2000" spc="10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8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165" y="4544976"/>
            <a:ext cx="23653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8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11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1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191" y="5230775"/>
            <a:ext cx="4229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674" marR="5080" indent="-1016609">
              <a:spcBef>
                <a:spcPts val="100"/>
              </a:spcBef>
            </a:pP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2000" spc="285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2000" spc="-21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2000" spc="204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2000" spc="235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2000" spc="1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38643" y="1712976"/>
            <a:ext cx="3005328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0028" y="546761"/>
            <a:ext cx="7882891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8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35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51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155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51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15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9049" y="1828801"/>
            <a:ext cx="1924812" cy="243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2218" y="318287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253" y="3107435"/>
            <a:ext cx="151131" cy="151131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AD1A277-50F9-8D3F-169A-B130CDC3120F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39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1D65-4AEB-17AE-4200-9913C89B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00" y="335772"/>
            <a:ext cx="10923815" cy="896936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</a:rPr>
              <a:t>How containers improved </a:t>
            </a:r>
            <a:r>
              <a:rPr lang="en-US" sz="3200" b="1" dirty="0">
                <a:latin typeface="Times New Roman"/>
                <a:cs typeface="Times New Roman"/>
              </a:rPr>
              <a:t>Application Development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B277FE-709E-DE09-B81F-0AAAC901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172" y="1681162"/>
            <a:ext cx="2642270" cy="410781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Before Containers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A361AD-3659-F873-AE4E-D8A74EE79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Install all dependencies on your local machine.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latin typeface="Times New Roman"/>
                <a:cs typeface="Times New Roman"/>
              </a:rPr>
              <a:t>Installation</a:t>
            </a:r>
            <a:r>
              <a:rPr lang="en-US" dirty="0">
                <a:latin typeface="Times New Roman"/>
                <a:cs typeface="Times New Roman"/>
              </a:rPr>
              <a:t> process different on each OS environment.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Many steps where something could go wrong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F8D33F-54C4-BD98-5CA9-B1ADB9A73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Own isolated environment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Times New Roman"/>
                <a:cs typeface="Times New Roman"/>
              </a:rPr>
              <a:t>Packaged with all needed configuration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One command to install the app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Run same app with 2 different versions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674D-018E-2C00-8EDF-DC63A01B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D34C-16F4-9EBA-110A-E9B859A6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57BD-50BB-D182-6D45-F28FF81C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B5BAF29-859C-80C0-AA8D-05DEBC67FC9C}"/>
              </a:ext>
            </a:extLst>
          </p:cNvPr>
          <p:cNvSpPr txBox="1">
            <a:spLocks/>
          </p:cNvSpPr>
          <p:nvPr/>
        </p:nvSpPr>
        <p:spPr>
          <a:xfrm>
            <a:off x="6730138" y="1677490"/>
            <a:ext cx="2642270" cy="41078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With</a:t>
            </a:r>
            <a:r>
              <a:rPr lang="en-US" b="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Containers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27786"/>
            <a:ext cx="78579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7" dirty="0"/>
              <a:t>Docker </a:t>
            </a:r>
            <a:r>
              <a:rPr sz="4267" dirty="0"/>
              <a:t>containers </a:t>
            </a:r>
            <a:r>
              <a:rPr sz="4267" spc="-7" dirty="0"/>
              <a:t>are NOT</a:t>
            </a:r>
            <a:r>
              <a:rPr sz="4267" spc="-127" dirty="0"/>
              <a:t> </a:t>
            </a:r>
            <a:r>
              <a:rPr sz="4267" spc="-7" dirty="0"/>
              <a:t>VMs</a:t>
            </a:r>
            <a:endParaRPr sz="4267"/>
          </a:p>
        </p:txBody>
      </p:sp>
      <p:sp>
        <p:nvSpPr>
          <p:cNvPr id="4" name="object 4"/>
          <p:cNvSpPr txBox="1"/>
          <p:nvPr/>
        </p:nvSpPr>
        <p:spPr>
          <a:xfrm>
            <a:off x="385233" y="6443057"/>
            <a:ext cx="15324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3866">
              <a:spcBef>
                <a:spcPts val="20"/>
              </a:spcBef>
            </a:pPr>
            <a:fld id="{81D60167-4931-47E6-BA6A-407CBD079E47}" type="slidenum">
              <a:rPr sz="1200" dirty="0">
                <a:solidFill>
                  <a:srgbClr val="797979"/>
                </a:solidFill>
                <a:latin typeface="Arial"/>
                <a:cs typeface="Arial"/>
              </a:rPr>
              <a:pPr marL="33866">
                <a:spcBef>
                  <a:spcPts val="20"/>
                </a:spcBef>
              </a:pPr>
              <a:t>40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287" y="1398949"/>
            <a:ext cx="6976533" cy="15019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4010" indent="-397077">
              <a:spcBef>
                <a:spcPts val="133"/>
              </a:spcBef>
              <a:buClr>
                <a:srgbClr val="1AAAF7"/>
              </a:buClr>
              <a:buChar char="•"/>
              <a:tabLst>
                <a:tab pos="414010" algn="l"/>
                <a:tab pos="414856" algn="l"/>
              </a:tabLst>
            </a:pP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3133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3133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3133">
              <a:latin typeface="Arial"/>
              <a:cs typeface="Arial"/>
            </a:endParaRPr>
          </a:p>
          <a:p>
            <a:pPr marL="414010" indent="-397077">
              <a:spcBef>
                <a:spcPts val="173"/>
              </a:spcBef>
              <a:buClr>
                <a:srgbClr val="1AAAF7"/>
              </a:buClr>
              <a:buChar char="•"/>
              <a:tabLst>
                <a:tab pos="414010" algn="l"/>
                <a:tab pos="414856" algn="l"/>
              </a:tabLst>
            </a:pP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3133" spc="-6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3133">
              <a:latin typeface="Arial"/>
              <a:cs typeface="Arial"/>
            </a:endParaRPr>
          </a:p>
          <a:p>
            <a:pPr marL="414010" indent="-397077">
              <a:spcBef>
                <a:spcPts val="140"/>
              </a:spcBef>
              <a:buClr>
                <a:srgbClr val="1AAAF7"/>
              </a:buClr>
              <a:buChar char="•"/>
              <a:tabLst>
                <a:tab pos="414010" algn="l"/>
                <a:tab pos="414856" algn="l"/>
              </a:tabLst>
            </a:pP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3133" spc="-2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133" spc="-7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3133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0" y="3699088"/>
            <a:ext cx="1219200" cy="12192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9600" y="3632200"/>
            <a:ext cx="1219200" cy="12192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2590800" y="4918289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6883400" y="485140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Contenedores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D85F03-BA0A-58E2-9F3D-E285FE6C4A38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40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107" y="546761"/>
            <a:ext cx="9650731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60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15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0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191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pc="211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1578865"/>
            <a:ext cx="1412240" cy="36163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00041">
              <a:spcBef>
                <a:spcPts val="1140"/>
              </a:spcBef>
            </a:pP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560" y="1578865"/>
            <a:ext cx="1412240" cy="36163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379721">
              <a:spcBef>
                <a:spcPts val="1140"/>
              </a:spcBef>
            </a:pP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199131"/>
            <a:ext cx="1412240" cy="36163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32405">
              <a:spcBef>
                <a:spcPts val="1140"/>
              </a:spcBef>
            </a:pP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0560" y="2199131"/>
            <a:ext cx="1412240" cy="36163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31769">
              <a:spcBef>
                <a:spcPts val="1140"/>
              </a:spcBef>
            </a:pP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" y="2819400"/>
            <a:ext cx="1412240" cy="81560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2100">
              <a:latin typeface="Times New Roman"/>
              <a:cs typeface="Times New Roman"/>
            </a:endParaRPr>
          </a:p>
          <a:p>
            <a:pPr marL="233673">
              <a:spcBef>
                <a:spcPts val="5"/>
              </a:spcBef>
            </a:pPr>
            <a:r>
              <a:rPr sz="1400" spc="140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1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560" y="2819400"/>
            <a:ext cx="1412240" cy="81560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2100">
              <a:latin typeface="Times New Roman"/>
              <a:cs typeface="Times New Roman"/>
            </a:endParaRPr>
          </a:p>
          <a:p>
            <a:pPr marL="233673">
              <a:spcBef>
                <a:spcPts val="5"/>
              </a:spcBef>
            </a:pPr>
            <a:r>
              <a:rPr sz="1400" spc="140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51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237" y="4292346"/>
            <a:ext cx="2962611" cy="285977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69851" rIns="0" bIns="0" rtlCol="0">
            <a:spAutoFit/>
          </a:bodyPr>
          <a:lstStyle/>
          <a:p>
            <a:pPr marL="878183">
              <a:spcBef>
                <a:spcPts val="551"/>
              </a:spcBef>
            </a:pPr>
            <a:r>
              <a:rPr sz="1400" spc="151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37" y="4766310"/>
            <a:ext cx="2962611" cy="288542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72391" rIns="0" bIns="0" rtlCol="0">
            <a:spAutoFit/>
          </a:bodyPr>
          <a:lstStyle/>
          <a:p>
            <a:pPr marL="331462">
              <a:spcBef>
                <a:spcPts val="571"/>
              </a:spcBef>
            </a:pPr>
            <a:r>
              <a:rPr sz="1400" spc="151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400" spc="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1008" y="3051812"/>
            <a:ext cx="1413613" cy="36099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401310">
              <a:spcBef>
                <a:spcPts val="1135"/>
              </a:spcBef>
            </a:pP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1008" y="3672079"/>
            <a:ext cx="1413613" cy="36099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33673">
              <a:spcBef>
                <a:spcPts val="1135"/>
              </a:spcBef>
            </a:pP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3568" y="3051812"/>
            <a:ext cx="1413613" cy="36099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380990">
              <a:spcBef>
                <a:spcPts val="1135"/>
              </a:spcBef>
            </a:pP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3568" y="3672079"/>
            <a:ext cx="1413613" cy="36099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33673">
              <a:spcBef>
                <a:spcPts val="1135"/>
              </a:spcBef>
            </a:pP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1008" y="4292346"/>
            <a:ext cx="2963985" cy="285977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69851" rIns="0" bIns="0" rtlCol="0">
            <a:spAutoFit/>
          </a:bodyPr>
          <a:lstStyle/>
          <a:p>
            <a:pPr marL="713088">
              <a:spcBef>
                <a:spcPts val="551"/>
              </a:spcBef>
            </a:pP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0246" y="4762502"/>
            <a:ext cx="2963985" cy="289182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73025" rIns="0" bIns="0" rtlCol="0">
            <a:spAutoFit/>
          </a:bodyPr>
          <a:lstStyle/>
          <a:p>
            <a:pPr marL="332732">
              <a:spcBef>
                <a:spcPts val="575"/>
              </a:spcBef>
            </a:pPr>
            <a:r>
              <a:rPr sz="1400" spc="151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400" spc="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91" y="5568950"/>
            <a:ext cx="23111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1337" y="5569713"/>
            <a:ext cx="25901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08" y="2645978"/>
            <a:ext cx="5103512" cy="2459849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6842040" y="1085883"/>
            <a:ext cx="0" cy="55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85AB69A-3EEA-2484-4F2B-ABD713D69D7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41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2"/>
            <a:ext cx="0" cy="5990591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699" y="1425488"/>
            <a:ext cx="6721039" cy="87799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93690" indent="-38099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251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2400" spc="235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2400" spc="6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400" spc="225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393690" marR="5080" indent="-38099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2400" spc="251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2400" spc="225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2400" spc="235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2400" spc="6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400" spc="300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2400" spc="300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2400" spc="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700" y="2754055"/>
            <a:ext cx="6483985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690" indent="-38099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28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z="2400" spc="2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z="2400" spc="26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spc="27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z="2400" spc="22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spc="28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z="2400" spc="-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z="2400" spc="25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690" marR="450839" indent="-38099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sz="2400" spc="28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z="2400" spc="26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spc="28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z="2400" spc="22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spc="204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z="2400" spc="-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z="2400" spc="25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z="2400" spc="23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z="2400" spc="25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400" spc="-2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690" indent="-38099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sz="2400" spc="23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z="2400" spc="26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z="2400" spc="27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2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" y="2348485"/>
            <a:ext cx="3773424" cy="2145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868" y="1864487"/>
            <a:ext cx="212788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CBCBC95-1187-F524-2CEE-B00A59833F0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42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69058"/>
            <a:ext cx="86063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7" dirty="0">
                <a:solidFill>
                  <a:srgbClr val="708391"/>
                </a:solidFill>
              </a:rPr>
              <a:t>Using Docker: </a:t>
            </a:r>
            <a:r>
              <a:rPr sz="3733" spc="-13" dirty="0">
                <a:solidFill>
                  <a:srgbClr val="708391"/>
                </a:solidFill>
              </a:rPr>
              <a:t>Build, Ship, </a:t>
            </a:r>
            <a:r>
              <a:rPr sz="3733" spc="-7" dirty="0">
                <a:solidFill>
                  <a:srgbClr val="708391"/>
                </a:solidFill>
              </a:rPr>
              <a:t>Run</a:t>
            </a:r>
            <a:r>
              <a:rPr sz="3733" spc="-93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Workflow</a:t>
            </a:r>
            <a:endParaRPr sz="3733"/>
          </a:p>
        </p:txBody>
      </p:sp>
      <p:sp>
        <p:nvSpPr>
          <p:cNvPr id="3" name="object 3"/>
          <p:cNvSpPr/>
          <p:nvPr/>
        </p:nvSpPr>
        <p:spPr>
          <a:xfrm>
            <a:off x="1557508" y="3371626"/>
            <a:ext cx="3336713" cy="2862580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604287" y="4117091"/>
            <a:ext cx="1418167" cy="596900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994952" y="4103158"/>
            <a:ext cx="60113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994952" y="4103158"/>
            <a:ext cx="60113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479554" y="4937723"/>
            <a:ext cx="1484207" cy="10668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934718" y="5975554"/>
            <a:ext cx="58420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934717" y="5975554"/>
            <a:ext cx="58420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935746" y="3555326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939006" y="4553491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936666" y="5467455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910323" y="2980798"/>
            <a:ext cx="181356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910323" y="2980798"/>
            <a:ext cx="181356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283323" y="3976924"/>
            <a:ext cx="38836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280255" y="4629290"/>
            <a:ext cx="38836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277289" y="5225288"/>
            <a:ext cx="38837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18687" y="1558741"/>
            <a:ext cx="4852247" cy="456353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251737" y="1566544"/>
            <a:ext cx="4566920" cy="456353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980509" y="1185001"/>
            <a:ext cx="596392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4638771" algn="l"/>
              </a:tabLst>
            </a:pPr>
            <a:r>
              <a:rPr sz="1600" b="1" spc="-7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600" b="1" spc="-93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86244" y="3603610"/>
            <a:ext cx="562245" cy="40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583211" y="4577540"/>
            <a:ext cx="2225279" cy="40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591038" y="5497205"/>
            <a:ext cx="562245" cy="40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754926" y="4386258"/>
            <a:ext cx="388399" cy="42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8077983" y="3588693"/>
            <a:ext cx="2629747" cy="1010073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8096383" y="5432822"/>
            <a:ext cx="2611967" cy="1010073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364649" y="4703256"/>
            <a:ext cx="424180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364649" y="4703256"/>
            <a:ext cx="424180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802818" y="5667655"/>
            <a:ext cx="575199" cy="477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745634" y="3875575"/>
            <a:ext cx="721364" cy="47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5657555" y="4689391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5654522" y="5294222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5665389" y="4056691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1343458" y="2033443"/>
            <a:ext cx="2527300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BUILD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Development</a:t>
            </a:r>
            <a:r>
              <a:rPr sz="1600" spc="-93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08000" y="2026078"/>
            <a:ext cx="2096347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SHIP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Create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7" dirty="0">
                <a:latin typeface="Arial"/>
                <a:cs typeface="Arial"/>
              </a:rPr>
              <a:t>Store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Images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7505" y="2026078"/>
            <a:ext cx="2133600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RUN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Deploy, Manage,</a:t>
            </a:r>
            <a:r>
              <a:rPr sz="1600" spc="-10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Scale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89715" y="3934060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651766" y="3821609"/>
            <a:ext cx="495865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9191297" y="4086575"/>
            <a:ext cx="238099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9717981" y="3934060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9680030" y="3821609"/>
            <a:ext cx="495865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10219561" y="4086575"/>
            <a:ext cx="238099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691182" y="5798656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8653265" y="5686206"/>
            <a:ext cx="495832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192764" y="5951204"/>
            <a:ext cx="238099" cy="2380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9719447" y="5798656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681529" y="5686206"/>
            <a:ext cx="495832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10221064" y="5951204"/>
            <a:ext cx="238065" cy="238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5779388" y="2541931"/>
            <a:ext cx="732397" cy="590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436615" y="2562528"/>
            <a:ext cx="757597" cy="7891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8713081" y="2698577"/>
            <a:ext cx="646792" cy="508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5314355" y="2799154"/>
            <a:ext cx="273472" cy="183727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5248823" y="2672711"/>
            <a:ext cx="386927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5308322" y="2862897"/>
            <a:ext cx="265007" cy="135467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5248823" y="2672711"/>
            <a:ext cx="386927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5314357" y="2696654"/>
            <a:ext cx="60113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5314356" y="2696654"/>
            <a:ext cx="60113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/>
          <p:nvPr/>
        </p:nvSpPr>
        <p:spPr>
          <a:xfrm>
            <a:off x="5443588" y="2696654"/>
            <a:ext cx="128693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5443588" y="2696654"/>
            <a:ext cx="128693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5374221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5439788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5506288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5506288" y="2696653"/>
            <a:ext cx="0" cy="10668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43</a:t>
            </a:fld>
            <a:endParaRPr dirty="0"/>
          </a:p>
        </p:txBody>
      </p:sp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FC5C0E5D-6658-2C65-B67B-0BC03BA4FA5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43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21694"/>
            <a:ext cx="5477087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Some Docker</a:t>
            </a:r>
            <a:r>
              <a:rPr sz="3800" spc="-60" dirty="0"/>
              <a:t> </a:t>
            </a:r>
            <a:r>
              <a:rPr sz="3800" spc="7" dirty="0"/>
              <a:t>vocabulary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688737" y="998452"/>
            <a:ext cx="9649460" cy="5721096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16933">
              <a:spcBef>
                <a:spcPts val="853"/>
              </a:spcBef>
            </a:pPr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Image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The basis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Docker </a:t>
            </a:r>
            <a:r>
              <a:rPr sz="2400" dirty="0">
                <a:latin typeface="Arial"/>
                <a:cs typeface="Arial"/>
              </a:rPr>
              <a:t>container. </a:t>
            </a:r>
            <a:r>
              <a:rPr sz="2400" spc="-7" dirty="0">
                <a:latin typeface="Arial"/>
                <a:cs typeface="Arial"/>
              </a:rPr>
              <a:t>Represents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full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733" dirty="0">
              <a:latin typeface="Times New Roman"/>
              <a:cs typeface="Times New Roman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standard </a:t>
            </a:r>
            <a:r>
              <a:rPr sz="2400" spc="-7" dirty="0">
                <a:latin typeface="Arial"/>
                <a:cs typeface="Arial"/>
              </a:rPr>
              <a:t>unit in which the application </a:t>
            </a:r>
            <a:r>
              <a:rPr sz="2400" dirty="0">
                <a:latin typeface="Arial"/>
                <a:cs typeface="Arial"/>
              </a:rPr>
              <a:t>service </a:t>
            </a:r>
            <a:r>
              <a:rPr sz="2400" spc="-7" dirty="0">
                <a:latin typeface="Arial"/>
                <a:cs typeface="Arial"/>
              </a:rPr>
              <a:t>resides 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executes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733" dirty="0">
              <a:latin typeface="Times New Roman"/>
              <a:cs typeface="Times New Roman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Engine</a:t>
            </a:r>
            <a:endParaRPr sz="2400" dirty="0">
              <a:latin typeface="Arial"/>
              <a:cs typeface="Arial"/>
            </a:endParaRPr>
          </a:p>
          <a:p>
            <a:pPr marL="16933" marR="89744">
              <a:lnSpc>
                <a:spcPts val="2600"/>
              </a:lnSpc>
              <a:spcBef>
                <a:spcPts val="1040"/>
              </a:spcBef>
            </a:pPr>
            <a:r>
              <a:rPr sz="2400" spc="-7" dirty="0">
                <a:latin typeface="Arial"/>
                <a:cs typeface="Arial"/>
              </a:rPr>
              <a:t>Creates, </a:t>
            </a:r>
            <a:r>
              <a:rPr sz="2400" dirty="0">
                <a:latin typeface="Arial"/>
                <a:cs typeface="Arial"/>
              </a:rPr>
              <a:t>ships </a:t>
            </a:r>
            <a:r>
              <a:rPr sz="2400" spc="-7" dirty="0">
                <a:latin typeface="Arial"/>
                <a:cs typeface="Arial"/>
              </a:rPr>
              <a:t>and runs Docker </a:t>
            </a:r>
            <a:r>
              <a:rPr sz="2400" dirty="0">
                <a:latin typeface="Arial"/>
                <a:cs typeface="Arial"/>
              </a:rPr>
              <a:t>containers </a:t>
            </a:r>
            <a:r>
              <a:rPr sz="2400" spc="-7" dirty="0">
                <a:latin typeface="Arial"/>
                <a:cs typeface="Arial"/>
              </a:rPr>
              <a:t>deployable 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physical or  </a:t>
            </a:r>
            <a:r>
              <a:rPr sz="2400" dirty="0">
                <a:latin typeface="Arial"/>
                <a:cs typeface="Arial"/>
              </a:rPr>
              <a:t>virtual, </a:t>
            </a:r>
            <a:r>
              <a:rPr sz="2400" spc="-7" dirty="0">
                <a:latin typeface="Arial"/>
                <a:cs typeface="Arial"/>
              </a:rPr>
              <a:t>host locally,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datacenter or </a:t>
            </a:r>
            <a:r>
              <a:rPr sz="2400" dirty="0">
                <a:latin typeface="Arial"/>
                <a:cs typeface="Arial"/>
              </a:rPr>
              <a:t>cloud service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provider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Registry Service (Docker Hub</a:t>
            </a:r>
            <a:r>
              <a:rPr lang="es-ES" sz="2400" b="1" spc="-7" dirty="0">
                <a:latin typeface="Arial"/>
                <a:cs typeface="Arial"/>
              </a:rPr>
              <a:t>(</a:t>
            </a:r>
            <a:r>
              <a:rPr lang="es-ES" sz="2400" b="1" spc="-7" dirty="0" err="1">
                <a:latin typeface="Arial"/>
                <a:cs typeface="Arial"/>
              </a:rPr>
              <a:t>Public</a:t>
            </a:r>
            <a:r>
              <a:rPr lang="es-ES" sz="2400" b="1" spc="-7" dirty="0">
                <a:latin typeface="Arial"/>
                <a:cs typeface="Arial"/>
              </a:rPr>
              <a:t>)</a:t>
            </a:r>
            <a:r>
              <a:rPr sz="2400" b="1" spc="-7" dirty="0">
                <a:latin typeface="Arial"/>
                <a:cs typeface="Arial"/>
              </a:rPr>
              <a:t> or Docker Trusted</a:t>
            </a:r>
            <a:r>
              <a:rPr sz="2400" b="1" spc="-4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Registry</a:t>
            </a:r>
            <a:r>
              <a:rPr lang="es-ES" sz="2400" b="1" spc="-7" dirty="0">
                <a:latin typeface="Arial"/>
                <a:cs typeface="Arial"/>
              </a:rPr>
              <a:t>(</a:t>
            </a:r>
            <a:r>
              <a:rPr lang="es-ES" sz="2400" b="1" spc="-7" dirty="0" err="1">
                <a:latin typeface="Arial"/>
                <a:cs typeface="Arial"/>
              </a:rPr>
              <a:t>Private</a:t>
            </a:r>
            <a:r>
              <a:rPr lang="es-ES" sz="2400" b="1" spc="-7" dirty="0">
                <a:latin typeface="Arial"/>
                <a:cs typeface="Arial"/>
              </a:rPr>
              <a:t>)</a:t>
            </a:r>
            <a:r>
              <a:rPr sz="2400" b="1" spc="-7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Cloud or </a:t>
            </a:r>
            <a:r>
              <a:rPr sz="2400" dirty="0">
                <a:latin typeface="Arial"/>
                <a:cs typeface="Arial"/>
              </a:rPr>
              <a:t>server </a:t>
            </a:r>
            <a:r>
              <a:rPr sz="2400" spc="-7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storage </a:t>
            </a:r>
            <a:r>
              <a:rPr sz="2400" spc="-7" dirty="0">
                <a:latin typeface="Arial"/>
                <a:cs typeface="Arial"/>
              </a:rPr>
              <a:t>and distribution </a:t>
            </a:r>
            <a:r>
              <a:rPr sz="2400" dirty="0">
                <a:latin typeface="Arial"/>
                <a:cs typeface="Arial"/>
              </a:rPr>
              <a:t>service </a:t>
            </a:r>
            <a:r>
              <a:rPr sz="2400" spc="-7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images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875" y="2405069"/>
            <a:ext cx="1019191" cy="101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80293" y="1068218"/>
            <a:ext cx="1019191" cy="1019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1153" y="3803299"/>
            <a:ext cx="1019191" cy="1019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2435" y="5365329"/>
            <a:ext cx="974691" cy="97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44</a:t>
            </a:fld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E8196F3-E557-8EDE-78C0-9DC4C0476C6D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44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5528733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Basic </a:t>
            </a:r>
            <a:r>
              <a:rPr sz="3800" spc="7" dirty="0"/>
              <a:t>Docker</a:t>
            </a:r>
            <a:r>
              <a:rPr sz="3800" spc="-67" dirty="0"/>
              <a:t> </a:t>
            </a:r>
            <a:r>
              <a:rPr sz="3800" spc="7" dirty="0"/>
              <a:t>Commands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402165" y="1205079"/>
            <a:ext cx="10307320" cy="52607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867" spc="-2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27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867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867" spc="-7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867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6933"/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867" spc="-33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867" spc="-7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867" spc="-33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867" spc="-7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867" spc="-4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867" spc="-1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867" dirty="0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667" dirty="0">
              <a:latin typeface="Times New Roman"/>
              <a:cs typeface="Times New Roman"/>
            </a:endParaRPr>
          </a:p>
          <a:p>
            <a:pPr marL="16933"/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867" spc="-12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867" spc="-7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6933"/>
            <a:endParaRPr lang="es-ES" sz="1867" spc="-7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6933"/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E702C-DC1E-23B6-5260-6C73407781AE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45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166" y="6415245"/>
            <a:ext cx="22267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33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593598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Dockerfile </a:t>
            </a:r>
            <a:r>
              <a:rPr sz="3800" spc="13" dirty="0"/>
              <a:t>– </a:t>
            </a:r>
            <a:r>
              <a:rPr sz="3800" spc="7" dirty="0"/>
              <a:t>Linux</a:t>
            </a:r>
            <a:r>
              <a:rPr sz="3800" spc="-73" dirty="0"/>
              <a:t> </a:t>
            </a:r>
            <a:r>
              <a:rPr sz="3800" spc="7" dirty="0"/>
              <a:t>Example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8106697" y="1376601"/>
            <a:ext cx="3688080" cy="483869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2316" marR="623978" indent="-395383">
              <a:lnSpc>
                <a:spcPts val="3093"/>
              </a:lnSpc>
              <a:spcBef>
                <a:spcPts val="860"/>
              </a:spcBef>
              <a:buClr>
                <a:srgbClr val="8360FF"/>
              </a:buClr>
              <a:buChar char="•"/>
              <a:tabLst>
                <a:tab pos="412316" algn="l"/>
                <a:tab pos="413163" algn="l"/>
              </a:tabLst>
            </a:pP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3200" spc="-8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32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3200" spc="-4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27"/>
              </a:spcBef>
              <a:buClr>
                <a:srgbClr val="8360FF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412316" marR="6773" indent="-395383">
              <a:lnSpc>
                <a:spcPct val="80200"/>
              </a:lnSpc>
              <a:buClr>
                <a:srgbClr val="8360FF"/>
              </a:buClr>
              <a:buChar char="•"/>
              <a:tabLst>
                <a:tab pos="412316" algn="l"/>
                <a:tab pos="413163" algn="l"/>
              </a:tabLst>
            </a:pP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32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3200" spc="-8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32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73"/>
              </a:spcBef>
              <a:buClr>
                <a:srgbClr val="8360FF"/>
              </a:buClr>
              <a:buFont typeface="Arial"/>
              <a:buChar char="•"/>
            </a:pPr>
            <a:endParaRPr sz="3733">
              <a:latin typeface="Times New Roman"/>
              <a:cs typeface="Times New Roman"/>
            </a:endParaRPr>
          </a:p>
          <a:p>
            <a:pPr marL="412316" marR="843259" indent="-395383">
              <a:lnSpc>
                <a:spcPct val="80200"/>
              </a:lnSpc>
              <a:buClr>
                <a:srgbClr val="8360FF"/>
              </a:buClr>
              <a:buChar char="•"/>
              <a:tabLst>
                <a:tab pos="412316" algn="l"/>
                <a:tab pos="413163" algn="l"/>
              </a:tabLst>
            </a:pP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3200" spc="-9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3200" spc="-7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376601"/>
            <a:ext cx="6729793" cy="527571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AC26C1-3809-7CE5-4441-7B3A45358289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46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764" y="1771258"/>
            <a:ext cx="9469120" cy="32997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333" spc="-13" dirty="0">
                <a:latin typeface="Arial"/>
                <a:cs typeface="Arial"/>
              </a:rPr>
              <a:t>Section</a:t>
            </a:r>
            <a:r>
              <a:rPr sz="5333" spc="-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2:</a:t>
            </a:r>
            <a:endParaRPr sz="5333" dirty="0">
              <a:latin typeface="Arial"/>
              <a:cs typeface="Arial"/>
            </a:endParaRPr>
          </a:p>
          <a:p>
            <a:pPr marL="16933" marR="6773"/>
            <a:r>
              <a:rPr sz="5333" spc="-13" dirty="0">
                <a:latin typeface="Arial"/>
                <a:cs typeface="Arial"/>
              </a:rPr>
              <a:t>Anatomy </a:t>
            </a:r>
            <a:r>
              <a:rPr sz="5333" spc="-7" dirty="0">
                <a:latin typeface="Arial"/>
                <a:cs typeface="Arial"/>
              </a:rPr>
              <a:t>of </a:t>
            </a:r>
            <a:r>
              <a:rPr sz="5333" dirty="0">
                <a:latin typeface="Arial"/>
                <a:cs typeface="Arial"/>
              </a:rPr>
              <a:t>a </a:t>
            </a:r>
            <a:r>
              <a:rPr sz="5333" spc="-7" dirty="0">
                <a:latin typeface="Arial"/>
                <a:cs typeface="Arial"/>
              </a:rPr>
              <a:t>Docker</a:t>
            </a:r>
            <a:r>
              <a:rPr sz="5333" spc="-1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Container  Docker</a:t>
            </a:r>
            <a:r>
              <a:rPr sz="5333" spc="-13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Volumes</a:t>
            </a:r>
            <a:endParaRPr sz="5333" dirty="0">
              <a:latin typeface="Arial"/>
              <a:cs typeface="Arial"/>
            </a:endParaRPr>
          </a:p>
          <a:p>
            <a:pPr marL="16933"/>
            <a:r>
              <a:rPr sz="5333" spc="-13" dirty="0">
                <a:latin typeface="Arial"/>
                <a:cs typeface="Arial"/>
              </a:rPr>
              <a:t>Volume </a:t>
            </a:r>
            <a:r>
              <a:rPr sz="5333" spc="-7" dirty="0">
                <a:latin typeface="Arial"/>
                <a:cs typeface="Arial"/>
              </a:rPr>
              <a:t>Use</a:t>
            </a:r>
            <a:r>
              <a:rPr sz="5333" spc="-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Cases</a:t>
            </a:r>
            <a:endParaRPr sz="5333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9871-7164-2E00-C22B-E8FEFDE0D0D5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47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020" y="376680"/>
            <a:ext cx="6851227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Let’s </a:t>
            </a:r>
            <a:r>
              <a:rPr sz="3800" spc="13" dirty="0"/>
              <a:t>Go </a:t>
            </a:r>
            <a:r>
              <a:rPr sz="3800" dirty="0"/>
              <a:t>Back </a:t>
            </a:r>
            <a:r>
              <a:rPr sz="3800" spc="7" dirty="0"/>
              <a:t>to Our</a:t>
            </a:r>
            <a:r>
              <a:rPr sz="3800" spc="-67" dirty="0"/>
              <a:t> </a:t>
            </a:r>
            <a:r>
              <a:rPr sz="3800" dirty="0"/>
              <a:t>Dockerfile</a:t>
            </a:r>
            <a:endParaRPr sz="3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04" y="1202807"/>
            <a:ext cx="6729793" cy="527571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6BC95-014E-4B30-C1FE-0798D050945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48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77" y="422584"/>
            <a:ext cx="9429327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Each Dockerfile </a:t>
            </a:r>
            <a:r>
              <a:rPr sz="3800" spc="13" dirty="0"/>
              <a:t>Command </a:t>
            </a:r>
            <a:r>
              <a:rPr sz="3800" spc="7" dirty="0"/>
              <a:t>Creates </a:t>
            </a:r>
            <a:r>
              <a:rPr sz="3800" spc="13" dirty="0"/>
              <a:t>a</a:t>
            </a:r>
            <a:r>
              <a:rPr sz="3800" spc="-87" dirty="0"/>
              <a:t> </a:t>
            </a:r>
            <a:r>
              <a:rPr sz="3800" spc="7" dirty="0"/>
              <a:t>Layer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9933247" y="5248956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04715" y="5248956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104715" y="5248956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104715" y="5248956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933247" y="544145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04715" y="5441455"/>
            <a:ext cx="7829127" cy="494152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123613" rIns="0" bIns="0" rtlCol="0">
            <a:spAutoFit/>
          </a:bodyPr>
          <a:lstStyle/>
          <a:p>
            <a:pPr marR="93978" algn="ctr">
              <a:spcBef>
                <a:spcPts val="973"/>
              </a:spcBef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33247" y="4617724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4715" y="4617724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4715" y="4617723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04715" y="461772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933247" y="481022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933247" y="3986492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104715" y="39864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104715" y="3986492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104715" y="39864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933247" y="4179025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933247" y="3352292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104715" y="33522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104715" y="3352292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104715" y="33522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9933247" y="354482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9933247" y="2718107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104715" y="271810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104715" y="2718107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104715" y="271810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933247" y="291061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9933247" y="2080828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2104712" y="208082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2104712" y="2080828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2104712" y="208082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9933247" y="227333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9933247" y="1434267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2104712" y="143426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2104712" y="1434267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2104712" y="143426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933247" y="162677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2104715" y="4810223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6518" algn="ctr">
              <a:spcBef>
                <a:spcPts val="533"/>
              </a:spcBef>
            </a:pPr>
            <a:r>
              <a:rPr lang="es-ES" sz="2400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49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2104715" y="4179025"/>
            <a:ext cx="7829127" cy="435161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5192" rIns="0" bIns="0" rtlCol="0">
            <a:spAutoFit/>
          </a:bodyPr>
          <a:lstStyle/>
          <a:p>
            <a:pPr marL="2388387">
              <a:spcBef>
                <a:spcPts val="512"/>
              </a:spcBef>
            </a:pPr>
            <a:r>
              <a:rPr lang="es-ES" sz="2400" dirty="0">
                <a:latin typeface="Arial"/>
                <a:cs typeface="Arial"/>
              </a:rPr>
              <a:t>            RUN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04715" y="3544826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3978" algn="ctr">
              <a:spcBef>
                <a:spcPts val="533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4715" y="2910614"/>
            <a:ext cx="7829127" cy="4539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L="2515384">
              <a:spcBef>
                <a:spcPts val="660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2400" spc="-7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4713" y="2273335"/>
            <a:ext cx="7829127" cy="436017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6040" rIns="0" bIns="0" rtlCol="0">
            <a:spAutoFit/>
          </a:bodyPr>
          <a:lstStyle/>
          <a:p>
            <a:pPr marL="2473052">
              <a:spcBef>
                <a:spcPts val="520"/>
              </a:spcBef>
            </a:pPr>
            <a:r>
              <a:rPr lang="es-ES" sz="2400" dirty="0">
                <a:latin typeface="Arial"/>
                <a:cs typeface="Arial"/>
              </a:rPr>
              <a:t>         EXPOSE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04713" y="1626774"/>
            <a:ext cx="7829127" cy="48218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111760" rIns="0" bIns="0" rtlCol="0">
            <a:spAutoFit/>
          </a:bodyPr>
          <a:lstStyle/>
          <a:p>
            <a:pPr marR="92284" algn="ctr">
              <a:spcBef>
                <a:spcPts val="880"/>
              </a:spcBef>
            </a:pP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68A90826-F577-0A6A-FC0F-C8F33952D5B5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49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CBF9-1434-539F-08FE-0BDFEE6D4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DFB0-440C-2CAE-1138-64CF5FD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00" y="335772"/>
            <a:ext cx="10923815" cy="896936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</a:rPr>
              <a:t>How containers improved </a:t>
            </a:r>
            <a:r>
              <a:rPr lang="en-US" sz="3200" b="1" dirty="0">
                <a:latin typeface="Times New Roman"/>
                <a:cs typeface="Times New Roman"/>
              </a:rPr>
              <a:t>Application Deployment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07AFF9-55BE-D37C-9EE9-D246043A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172" y="1681162"/>
            <a:ext cx="2642270" cy="410781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Before Containers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A3632D-A69E-3656-369F-1599DCEBE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Developer create the artifact + instructions on how to configure this artifacts on the server.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Times New Roman"/>
                <a:cs typeface="Times New Roman"/>
              </a:rPr>
              <a:t> Send it to Operations team.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configuration on the server needed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Some conflicts in the dependencies version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textual guide of deployment may get to misunderstandings.</a:t>
            </a:r>
            <a:endParaRPr lang="en-US" dirty="0"/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D22205-6440-8354-FA83-C1667BE475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Developers and Operations work together to package the application in a container.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Times New Roman"/>
                <a:cs typeface="Times New Roman"/>
              </a:rPr>
              <a:t>No environmental configuration needed on server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Only need to install Docker Runtime</a:t>
            </a:r>
            <a:endParaRPr lang="en-US" dirty="0"/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CCA4-C8EA-1608-08D1-EECCCC22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7FE-4F4B-520C-2AD8-F7BC9612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55EB-2704-EC8F-7F6E-3F83AA1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8366174-C43A-C918-CA5D-D43C7173E31E}"/>
              </a:ext>
            </a:extLst>
          </p:cNvPr>
          <p:cNvSpPr txBox="1">
            <a:spLocks/>
          </p:cNvSpPr>
          <p:nvPr/>
        </p:nvSpPr>
        <p:spPr>
          <a:xfrm>
            <a:off x="6730138" y="1677490"/>
            <a:ext cx="2642270" cy="41078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With</a:t>
            </a:r>
            <a:r>
              <a:rPr lang="en-US" b="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Containers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7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684" y="418449"/>
            <a:ext cx="76953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7" dirty="0"/>
              <a:t>Docker </a:t>
            </a:r>
            <a:r>
              <a:rPr sz="4267" spc="-13" dirty="0"/>
              <a:t>Image Pull: Pulls</a:t>
            </a:r>
            <a:r>
              <a:rPr sz="4267" spc="-100" dirty="0"/>
              <a:t> </a:t>
            </a:r>
            <a:r>
              <a:rPr sz="4267" spc="-7" dirty="0"/>
              <a:t>Layers</a:t>
            </a:r>
            <a:endParaRPr sz="4267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50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94921"/>
            <a:ext cx="11887200" cy="2668159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547EED-D1FD-8862-CFB1-7A420CB27AC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50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755" y="367500"/>
            <a:ext cx="360680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Docker</a:t>
            </a:r>
            <a:r>
              <a:rPr sz="3800" spc="-93" dirty="0"/>
              <a:t> </a:t>
            </a:r>
            <a:r>
              <a:rPr sz="3800" spc="7" dirty="0"/>
              <a:t>Volumes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3359" y="1159940"/>
            <a:ext cx="107509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76006" indent="-259074">
              <a:spcBef>
                <a:spcPts val="133"/>
              </a:spcBef>
              <a:buClr>
                <a:srgbClr val="1AAAF7"/>
              </a:buClr>
              <a:buChar char="•"/>
              <a:tabLst>
                <a:tab pos="276853" algn="l"/>
              </a:tabLst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2400" spc="-10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360" y="2006600"/>
            <a:ext cx="8386233" cy="2091962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276006" indent="-259074">
              <a:spcBef>
                <a:spcPts val="853"/>
              </a:spcBef>
              <a:buClr>
                <a:srgbClr val="1AAAF7"/>
              </a:buClr>
              <a:buChar char="•"/>
              <a:tabLst>
                <a:tab pos="276853" algn="l"/>
              </a:tabLst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2400" spc="-9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2400" dirty="0">
              <a:latin typeface="Arial"/>
              <a:cs typeface="Arial"/>
            </a:endParaRPr>
          </a:p>
          <a:p>
            <a:pPr marL="656996" lvl="1" indent="-182875">
              <a:spcBef>
                <a:spcPts val="720"/>
              </a:spcBef>
              <a:buClr>
                <a:srgbClr val="1AAAF7"/>
              </a:buClr>
              <a:buChar char="•"/>
              <a:tabLst>
                <a:tab pos="657844" algn="l"/>
              </a:tabLst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2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2400" dirty="0">
              <a:latin typeface="Arial"/>
              <a:cs typeface="Arial"/>
            </a:endParaRPr>
          </a:p>
          <a:p>
            <a:pPr marL="1571374" lvl="2" indent="-203195">
              <a:spcBef>
                <a:spcPts val="233"/>
              </a:spcBef>
              <a:buClr>
                <a:srgbClr val="1AAAF7"/>
              </a:buClr>
              <a:buChar char="•"/>
              <a:tabLst>
                <a:tab pos="1572221" algn="l"/>
              </a:tabLst>
            </a:pPr>
            <a:r>
              <a:rPr sz="2000" spc="-7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2000" spc="-7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2000" spc="-2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spc="-7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 lvl="2">
              <a:spcBef>
                <a:spcPts val="13"/>
              </a:spcBef>
              <a:buClr>
                <a:srgbClr val="1AAAF7"/>
              </a:buClr>
              <a:buFont typeface="Arial"/>
              <a:buChar char="•"/>
            </a:pPr>
            <a:endParaRPr sz="2933" dirty="0">
              <a:latin typeface="Times New Roman"/>
              <a:cs typeface="Times New Roman"/>
            </a:endParaRPr>
          </a:p>
          <a:p>
            <a:pPr marL="276006" indent="-259074">
              <a:buClr>
                <a:srgbClr val="1AAAF7"/>
              </a:buClr>
              <a:buChar char="•"/>
              <a:tabLst>
                <a:tab pos="276853" algn="l"/>
              </a:tabLst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2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EDFE46F-C5B8-69AE-52B9-05FB991F5567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51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021" y="445991"/>
            <a:ext cx="44831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13" dirty="0"/>
              <a:t>Why </a:t>
            </a:r>
            <a:r>
              <a:rPr sz="4267" spc="-7" dirty="0"/>
              <a:t>Use</a:t>
            </a:r>
            <a:r>
              <a:rPr sz="4267" spc="-113" dirty="0"/>
              <a:t> </a:t>
            </a:r>
            <a:r>
              <a:rPr sz="4267" spc="-7" dirty="0"/>
              <a:t>Volumes</a:t>
            </a:r>
            <a:endParaRPr sz="4267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0694" y="1558403"/>
            <a:ext cx="11166687" cy="37284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9409" indent="-422476">
              <a:spcBef>
                <a:spcPts val="133"/>
              </a:spcBef>
              <a:buClr>
                <a:srgbClr val="1AAAF7"/>
              </a:buClr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667" spc="-47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Clr>
                <a:srgbClr val="1AAAF7"/>
              </a:buClr>
              <a:buFont typeface="Arial"/>
              <a:buChar char="•"/>
            </a:pPr>
            <a:endParaRPr sz="2533" dirty="0">
              <a:latin typeface="Times New Roman"/>
              <a:cs typeface="Times New Roman"/>
            </a:endParaRPr>
          </a:p>
          <a:p>
            <a:pPr marL="439409" marR="2545863">
              <a:lnSpc>
                <a:spcPts val="2893"/>
              </a:lnSpc>
              <a:spcBef>
                <a:spcPts val="7"/>
              </a:spcBef>
            </a:pPr>
            <a:r>
              <a:rPr sz="2667" spc="-7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667" spc="-113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667" spc="-7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667" spc="-7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439409" marR="2545863">
              <a:lnSpc>
                <a:spcPts val="2893"/>
              </a:lnSpc>
              <a:spcBef>
                <a:spcPts val="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439409" indent="-422476">
              <a:lnSpc>
                <a:spcPts val="3053"/>
              </a:lnSpc>
              <a:buClr>
                <a:srgbClr val="1AAAF7"/>
              </a:buClr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667" spc="-13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667" dirty="0">
              <a:latin typeface="Arial"/>
              <a:cs typeface="Arial"/>
            </a:endParaRPr>
          </a:p>
          <a:p>
            <a:pPr marL="1048994" marR="6773" indent="-483435">
              <a:lnSpc>
                <a:spcPts val="2600"/>
              </a:lnSpc>
              <a:spcBef>
                <a:spcPts val="180"/>
              </a:spcBef>
              <a:tabLst>
                <a:tab pos="1048994" algn="l"/>
              </a:tabLst>
            </a:pPr>
            <a:r>
              <a:rPr sz="24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2400" spc="-7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2400" spc="-7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2400" spc="-7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2400" spc="-7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439409" indent="-422476">
              <a:spcBef>
                <a:spcPts val="2267"/>
              </a:spcBef>
              <a:buClr>
                <a:srgbClr val="1AAAF7"/>
              </a:buClr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667" spc="-13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FFC3C60-31C2-FEDF-ECF3-041890C2FEF2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52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1"/>
            <a:ext cx="11709646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320511" y="4043006"/>
            <a:ext cx="963164" cy="80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764" y="1771323"/>
            <a:ext cx="4470400" cy="165844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  <a:spcBef>
                <a:spcPts val="133"/>
              </a:spcBef>
            </a:pPr>
            <a:r>
              <a:rPr sz="5333" spc="-13" dirty="0"/>
              <a:t>Section </a:t>
            </a:r>
            <a:r>
              <a:rPr sz="5333" spc="-7" dirty="0"/>
              <a:t>3:  Networking</a:t>
            </a:r>
            <a:endParaRPr sz="5333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C3CF66-0D76-834B-B006-624184A06157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53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502" y="385861"/>
            <a:ext cx="744728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What </a:t>
            </a:r>
            <a:r>
              <a:rPr sz="3800" dirty="0"/>
              <a:t>is </a:t>
            </a:r>
            <a:r>
              <a:rPr sz="3800" spc="7" dirty="0"/>
              <a:t>Docker </a:t>
            </a:r>
            <a:r>
              <a:rPr sz="3800" dirty="0"/>
              <a:t>Bridge</a:t>
            </a:r>
            <a:r>
              <a:rPr sz="3800" spc="-113" dirty="0"/>
              <a:t> </a:t>
            </a:r>
            <a:r>
              <a:rPr sz="3800" spc="7" dirty="0"/>
              <a:t>Networking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95022" y="1835032"/>
            <a:ext cx="3895513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5022" y="1835032"/>
            <a:ext cx="3895513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02885" y="1406666"/>
            <a:ext cx="1479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133" spc="-10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21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593" y="3738492"/>
            <a:ext cx="3560233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50593" y="3738492"/>
            <a:ext cx="3560233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870705" y="3790774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919" y="263964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90270" y="263964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840586" y="236684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2941" y="236684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6893" y="3134227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436208" y="3104240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160016" y="2631202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3372685" y="2358394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8992" y="312578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976957" y="1783296"/>
            <a:ext cx="6945207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976957" y="1783296"/>
            <a:ext cx="6945207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7710023" y="1354927"/>
            <a:ext cx="1479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133" spc="-10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213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32523" y="3686759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132523" y="3686759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5891430" y="3739047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86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9856" y="2587911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6727054" y="2612111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5322511" y="231510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24519" y="3052507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6991262" y="231510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58821" y="308249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302816" y="261213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8515475" y="2339332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51781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8411183" y="3716292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8411183" y="3716292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9170094" y="3768574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8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826814" y="261213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10039471" y="2339332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75779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592399" y="4813171"/>
            <a:ext cx="109558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Consolas"/>
                <a:cs typeface="Consolas"/>
              </a:rPr>
              <a:t>docker network create -d bridge --name</a:t>
            </a:r>
            <a:r>
              <a:rPr sz="3200" spc="-140" dirty="0">
                <a:latin typeface="Consolas"/>
                <a:cs typeface="Consolas"/>
              </a:rPr>
              <a:t> </a:t>
            </a:r>
            <a:r>
              <a:rPr sz="3200" spc="-7" dirty="0">
                <a:latin typeface="Consolas"/>
                <a:cs typeface="Consolas"/>
              </a:rPr>
              <a:t>bridgenet1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54</a:t>
            </a:fld>
            <a:endParaRPr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34466909-0D17-9A7C-0B95-77DAD7103D9E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54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418" y="404222"/>
            <a:ext cx="9669779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Docker </a:t>
            </a:r>
            <a:r>
              <a:rPr sz="3800" dirty="0"/>
              <a:t>Bridge </a:t>
            </a:r>
            <a:r>
              <a:rPr sz="3800" spc="7" dirty="0"/>
              <a:t>Networking and </a:t>
            </a:r>
            <a:r>
              <a:rPr sz="3800" dirty="0"/>
              <a:t>Port</a:t>
            </a:r>
            <a:r>
              <a:rPr sz="3800" spc="-107" dirty="0"/>
              <a:t> </a:t>
            </a:r>
            <a:r>
              <a:rPr sz="3800" spc="7" dirty="0"/>
              <a:t>Mapping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329612" y="2042506"/>
            <a:ext cx="3463713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29612" y="2042506"/>
            <a:ext cx="3463713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063056" y="4851290"/>
            <a:ext cx="0" cy="763693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208727" y="1614134"/>
            <a:ext cx="170434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2133" spc="-1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213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3056" y="4161757"/>
            <a:ext cx="0" cy="364067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926036" y="3724759"/>
            <a:ext cx="2235200" cy="357426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69425" rIns="0" bIns="0" rtlCol="0">
            <a:spAutoFit/>
          </a:bodyPr>
          <a:lstStyle/>
          <a:p>
            <a:pPr algn="ctr">
              <a:spcBef>
                <a:spcPts val="545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5311" y="2360013"/>
            <a:ext cx="1091980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338077" y="2087198"/>
            <a:ext cx="34467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4287" y="3118929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573275" y="2793254"/>
            <a:ext cx="982133" cy="325967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2573275" y="2793254"/>
            <a:ext cx="982133" cy="280419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33867" rIns="0" bIns="0" rtlCol="0">
            <a:spAutoFit/>
          </a:bodyPr>
          <a:lstStyle/>
          <a:p>
            <a:pPr marL="123610">
              <a:spcBef>
                <a:spcPts val="267"/>
              </a:spcBef>
            </a:pPr>
            <a:r>
              <a:rPr sz="1600" spc="-7" dirty="0">
                <a:latin typeface="Arial"/>
                <a:cs typeface="Arial"/>
              </a:rPr>
              <a:t>10.0.0.8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610" y="5617521"/>
            <a:ext cx="7179733" cy="356572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384154">
              <a:spcBef>
                <a:spcPts val="540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867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605" y="2766943"/>
            <a:ext cx="3767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6751" y="4507690"/>
            <a:ext cx="6409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8008" y="4525591"/>
            <a:ext cx="1630680" cy="28041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33867" rIns="0" bIns="0" rtlCol="0">
            <a:spAutoFit/>
          </a:bodyPr>
          <a:lstStyle/>
          <a:p>
            <a:pPr marL="277698">
              <a:spcBef>
                <a:spcPts val="267"/>
              </a:spcBef>
            </a:pPr>
            <a:r>
              <a:rPr sz="1600" spc="-7" dirty="0">
                <a:latin typeface="Arial"/>
                <a:cs typeface="Arial"/>
              </a:rPr>
              <a:t>172.14.3.55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2953" y="2929723"/>
            <a:ext cx="60485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2133" b="1" spc="-7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2133" b="1" spc="-113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2133" b="1" spc="-7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9024" y="3176716"/>
            <a:ext cx="0" cy="1002453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241458" y="2978145"/>
            <a:ext cx="265999" cy="27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4309724" y="4153158"/>
            <a:ext cx="218632" cy="28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8912015" y="2298135"/>
            <a:ext cx="571500" cy="508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9442647" y="2761431"/>
            <a:ext cx="139432" cy="13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0471878" y="2298135"/>
            <a:ext cx="139700" cy="463127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0419012" y="2735984"/>
            <a:ext cx="105765" cy="147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8325424" y="1912146"/>
            <a:ext cx="9956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867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867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0" y="1"/>
            <a:ext cx="0" cy="554853"/>
          </a:xfrm>
          <a:prstGeom prst="rect">
            <a:avLst/>
          </a:prstGeom>
        </p:spPr>
        <p:txBody>
          <a:bodyPr vert="horz" wrap="square" lIns="0" tIns="847" rIns="0" bIns="0" rtlCol="0">
            <a:spAutoFit/>
          </a:bodyPr>
          <a:lstStyle/>
          <a:p>
            <a:pPr marL="33866">
              <a:spcBef>
                <a:spcPts val="7"/>
              </a:spcBef>
            </a:pPr>
            <a:fld id="{81D60167-4931-47E6-BA6A-407CBD079E47}" type="slidenum">
              <a:rPr dirty="0"/>
              <a:pPr marL="33866">
                <a:spcBef>
                  <a:spcPts val="7"/>
                </a:spcBef>
              </a:pPr>
              <a:t>55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0222214" y="1912146"/>
            <a:ext cx="15358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867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867">
              <a:latin typeface="Arial"/>
              <a:cs typeface="Arial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1D1239CC-2712-FBC1-6D1D-0EBEA1380D21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55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765" y="1771258"/>
            <a:ext cx="5263727" cy="16584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5333" spc="-13" dirty="0">
                <a:latin typeface="Arial"/>
                <a:cs typeface="Arial"/>
              </a:rPr>
              <a:t>Section </a:t>
            </a:r>
            <a:r>
              <a:rPr sz="5333" spc="-7" dirty="0">
                <a:latin typeface="Arial"/>
                <a:cs typeface="Arial"/>
              </a:rPr>
              <a:t>4:  Docker</a:t>
            </a:r>
            <a:r>
              <a:rPr sz="5333" spc="-127" dirty="0">
                <a:latin typeface="Arial"/>
                <a:cs typeface="Arial"/>
              </a:rPr>
              <a:t> </a:t>
            </a:r>
            <a:r>
              <a:rPr sz="5333" spc="-7" dirty="0">
                <a:latin typeface="Arial"/>
                <a:cs typeface="Arial"/>
              </a:rPr>
              <a:t>Compose</a:t>
            </a:r>
            <a:endParaRPr sz="5333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E74C-648F-9248-B20E-9960E8FB9A43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56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6519" y="6011813"/>
            <a:ext cx="3986725" cy="7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16186" y="6040821"/>
            <a:ext cx="3867573" cy="656167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213" y="370098"/>
            <a:ext cx="100922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7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3733" spc="-7" dirty="0">
                <a:solidFill>
                  <a:srgbClr val="708391"/>
                </a:solidFill>
              </a:rPr>
              <a:t>Multi Container</a:t>
            </a:r>
            <a:r>
              <a:rPr sz="3733" spc="-87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Applications</a:t>
            </a:r>
            <a:endParaRPr sz="37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09" y="6482920"/>
            <a:ext cx="20404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49" y="1476963"/>
            <a:ext cx="5624407" cy="595207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54215" y="2122483"/>
            <a:ext cx="5015653" cy="1281291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361518" indent="-344585">
              <a:spcBef>
                <a:spcPts val="393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867" spc="-5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867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867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867">
              <a:latin typeface="Arial"/>
              <a:cs typeface="Arial"/>
            </a:endParaRPr>
          </a:p>
          <a:p>
            <a:pPr marL="361518" marR="6773" indent="-344585">
              <a:lnSpc>
                <a:spcPct val="111600"/>
              </a:lnSpc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867" spc="-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0820" y="1483523"/>
            <a:ext cx="5640493" cy="595207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207491" y="4348525"/>
            <a:ext cx="691351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457905" y="2240173"/>
            <a:ext cx="5212927" cy="1607085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361518" indent="-344585">
              <a:spcBef>
                <a:spcPts val="393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867" spc="-1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867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867" spc="-4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867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867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867">
              <a:latin typeface="Arial"/>
              <a:cs typeface="Arial"/>
            </a:endParaRPr>
          </a:p>
          <a:p>
            <a:pPr marL="361518" marR="684090" indent="-344585">
              <a:lnSpc>
                <a:spcPct val="111600"/>
              </a:lnSpc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867" spc="-3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051" y="4544225"/>
            <a:ext cx="1059504" cy="14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028317" y="4587823"/>
            <a:ext cx="803487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776215" y="4532792"/>
            <a:ext cx="138499" cy="110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268353" y="4317491"/>
            <a:ext cx="691351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039026" y="5021839"/>
            <a:ext cx="377268" cy="380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044967" y="4465705"/>
            <a:ext cx="371141" cy="38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044967" y="3829035"/>
            <a:ext cx="371141" cy="380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665754" y="4270858"/>
            <a:ext cx="650431" cy="650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943756" y="4600491"/>
            <a:ext cx="1171477" cy="140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014023" y="4644091"/>
            <a:ext cx="915247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873885" y="4589057"/>
            <a:ext cx="138505" cy="11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943903" y="3963825"/>
            <a:ext cx="1171331" cy="774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014169" y="4068192"/>
            <a:ext cx="932180" cy="573193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876765" y="4016391"/>
            <a:ext cx="142956" cy="121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943863" y="4597424"/>
            <a:ext cx="1126131" cy="699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014129" y="4641025"/>
            <a:ext cx="884767" cy="502073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829927" y="5074089"/>
            <a:ext cx="143672" cy="118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347253" y="4804557"/>
            <a:ext cx="3807460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347251" y="4804556"/>
            <a:ext cx="3807460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859650" y="5980955"/>
            <a:ext cx="854637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379385" y="5986820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8143250" y="5992687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9578914" y="5985249"/>
            <a:ext cx="854631" cy="796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10299913" y="5977788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8882981" y="4162491"/>
            <a:ext cx="742464" cy="740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8080650" y="5409188"/>
            <a:ext cx="2313940" cy="469053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7959717" y="5514988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7959716" y="5514988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7846618" y="5398922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10188912" y="5461188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10188912" y="5461188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10075813" y="5345123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9273281" y="5709755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9273280" y="5709755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160182" y="5593689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8947281" y="5217523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8947281" y="5217523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8834182" y="5101423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0936BB70-87D5-D3E8-B2E1-341DF2248576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57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846" y="2143625"/>
            <a:ext cx="2375644" cy="292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911459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11458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196457" y="1832496"/>
            <a:ext cx="7782251" cy="464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94759" y="1847960"/>
            <a:ext cx="7530396" cy="452744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4301489" y="1847960"/>
            <a:ext cx="7323667" cy="4592347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197599" y="1920275"/>
            <a:ext cx="5108580" cy="4729286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r>
              <a:rPr lang="en-US" sz="1600" dirty="0"/>
              <a:t>version: '2' # specify docker-compose version</a:t>
            </a:r>
          </a:p>
          <a:p>
            <a:br>
              <a:rPr lang="en-US" sz="1600" dirty="0"/>
            </a:br>
            <a:r>
              <a:rPr lang="en-US" sz="1600" dirty="0"/>
              <a:t># Define the services/containers to be run</a:t>
            </a:r>
          </a:p>
          <a:p>
            <a:r>
              <a:rPr lang="en-US" sz="1600" dirty="0"/>
              <a:t>services:</a:t>
            </a:r>
          </a:p>
          <a:p>
            <a:r>
              <a:rPr lang="en-US" sz="1600" dirty="0"/>
              <a:t>angular: # name of the first service</a:t>
            </a:r>
          </a:p>
          <a:p>
            <a:r>
              <a:rPr lang="en-US" sz="1600" dirty="0"/>
              <a:t>build: client # specify the directory of the </a:t>
            </a:r>
            <a:r>
              <a:rPr lang="en-US" sz="1600" dirty="0" err="1"/>
              <a:t>Dockerfile</a:t>
            </a:r>
            <a:endParaRPr lang="en-US" sz="1600" dirty="0"/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"4200:4200" # specify port </a:t>
            </a:r>
            <a:r>
              <a:rPr lang="en-US" sz="1600" dirty="0" err="1"/>
              <a:t>forewarding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express: #name of the second service</a:t>
            </a:r>
          </a:p>
          <a:p>
            <a:r>
              <a:rPr lang="en-US" sz="1600" dirty="0"/>
              <a:t>build: </a:t>
            </a:r>
            <a:r>
              <a:rPr lang="en-US" sz="1600" dirty="0" err="1"/>
              <a:t>api</a:t>
            </a:r>
            <a:r>
              <a:rPr lang="en-US" sz="1600" dirty="0"/>
              <a:t> # specify the directory of the </a:t>
            </a:r>
            <a:r>
              <a:rPr lang="en-US" sz="1600" dirty="0" err="1"/>
              <a:t>Dockerfile</a:t>
            </a:r>
            <a:endParaRPr lang="en-US" sz="1600" dirty="0"/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"3977:3977" #specify ports </a:t>
            </a:r>
            <a:r>
              <a:rPr lang="en-US" sz="1600" dirty="0" err="1"/>
              <a:t>forewarding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database: # name of the third service</a:t>
            </a:r>
          </a:p>
          <a:p>
            <a:r>
              <a:rPr lang="en-US" sz="1600" dirty="0"/>
              <a:t>image: mongo # specify image to build container from</a:t>
            </a:r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"27017:27017" # specify port </a:t>
            </a:r>
            <a:r>
              <a:rPr lang="en-US" sz="1600" dirty="0" err="1"/>
              <a:t>forewarding</a:t>
            </a:r>
            <a:endParaRPr lang="en-US" sz="1600" dirty="0"/>
          </a:p>
          <a:p>
            <a:pPr marL="259920" marR="3907269" indent="-243834">
              <a:lnSpc>
                <a:spcPts val="1893"/>
              </a:lnSpc>
              <a:spcBef>
                <a:spcPts val="213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605" y="423331"/>
            <a:ext cx="100922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7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3733" spc="-7" dirty="0">
                <a:solidFill>
                  <a:srgbClr val="708391"/>
                </a:solidFill>
              </a:rPr>
              <a:t>Multi Container</a:t>
            </a:r>
            <a:r>
              <a:rPr sz="3733" spc="-87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Applications</a:t>
            </a:r>
            <a:endParaRPr sz="37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6789" y="2231349"/>
            <a:ext cx="650431" cy="650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A8D7AB3-08A0-274B-934E-55FCBC74417B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58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11459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11458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605" y="704983"/>
            <a:ext cx="100922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7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3733" spc="-7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3733" b="1" spc="-7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Container</a:t>
            </a:r>
            <a:r>
              <a:rPr sz="3733" spc="-87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Applications</a:t>
            </a:r>
            <a:endParaRPr sz="3733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498600"/>
            <a:ext cx="5969000" cy="4876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6F179EB-723B-6085-FB81-48970D00F944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59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90" y="761695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6105">
              <a:lnSpc>
                <a:spcPct val="100000"/>
              </a:lnSpc>
              <a:spcBef>
                <a:spcPts val="100"/>
              </a:spcBef>
            </a:pPr>
            <a:r>
              <a:rPr b="1" spc="-50" dirty="0"/>
              <a:t>Docker</a:t>
            </a:r>
            <a:endParaRPr lang="en-US" b="1" spc="-50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74605" cy="14674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An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open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platform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for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developing,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shipping,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and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running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applications.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Font typeface="Arial"/>
              <a:buChar char="•"/>
            </a:pP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spcBef>
                <a:spcPts val="5"/>
              </a:spcBef>
              <a:buFont typeface="Arial"/>
              <a:buChar char="•"/>
              <a:tabLst>
                <a:tab pos="240665" algn="l"/>
                <a:tab pos="3615690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Docker</a:t>
            </a:r>
            <a:r>
              <a:rPr sz="2800" spc="-10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separates</a:t>
            </a:r>
            <a:r>
              <a:rPr sz="2800" spc="-90" dirty="0">
                <a:latin typeface="Calibri"/>
                <a:ea typeface="Calibri"/>
                <a:cs typeface="Carlito"/>
              </a:rPr>
              <a:t> </a:t>
            </a:r>
            <a:r>
              <a:rPr lang="en-US" sz="2800" spc="-20" dirty="0">
                <a:latin typeface="Calibri"/>
                <a:ea typeface="Calibri"/>
                <a:cs typeface="Carlito"/>
              </a:rPr>
              <a:t>your </a:t>
            </a:r>
            <a:r>
              <a:rPr lang="en-US" sz="2800" dirty="0">
                <a:latin typeface="Calibri"/>
                <a:ea typeface="Calibri"/>
                <a:cs typeface="Carlito"/>
              </a:rPr>
              <a:t>applications</a:t>
            </a:r>
            <a:r>
              <a:rPr sz="2800" spc="-9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from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your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infrastructure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6EC5937-2CB3-9E82-245A-93C1C83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31" y="1785211"/>
            <a:ext cx="9912773" cy="899327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612"/>
              </a:spcBef>
            </a:pPr>
            <a:r>
              <a:rPr lang="es-ES" sz="5333" spc="-7" dirty="0">
                <a:latin typeface="Arial"/>
                <a:cs typeface="Arial"/>
              </a:rPr>
              <a:t>Demo</a:t>
            </a:r>
            <a:endParaRPr sz="5333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8667328" y="2791345"/>
            <a:ext cx="3524672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4673600" y="2791345"/>
            <a:ext cx="3524672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203200" y="2791346"/>
            <a:ext cx="3657600" cy="18040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1422400" y="2753155"/>
            <a:ext cx="1219200" cy="445357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16933">
              <a:spcBef>
                <a:spcPts val="913"/>
              </a:spcBef>
            </a:pPr>
            <a:r>
              <a:rPr lang="es-ES" sz="2133" dirty="0">
                <a:solidFill>
                  <a:schemeClr val="bg1"/>
                </a:solidFill>
                <a:latin typeface="Arial"/>
                <a:cs typeface="Arial"/>
              </a:rPr>
              <a:t>Angular</a:t>
            </a:r>
            <a:endParaRPr sz="213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5338035" y="2762813"/>
            <a:ext cx="2921847" cy="445357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16933">
              <a:spcBef>
                <a:spcPts val="913"/>
              </a:spcBef>
            </a:pPr>
            <a:r>
              <a:rPr lang="es-ES" sz="2133" dirty="0">
                <a:solidFill>
                  <a:schemeClr val="bg1"/>
                </a:solidFill>
                <a:latin typeface="Arial"/>
                <a:cs typeface="Arial"/>
              </a:rPr>
              <a:t>Node.js/Express</a:t>
            </a:r>
            <a:endParaRPr sz="213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9652000" y="2786635"/>
            <a:ext cx="2416781" cy="4265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054074" algn="just">
              <a:lnSpc>
                <a:spcPct val="140600"/>
              </a:lnSpc>
              <a:spcBef>
                <a:spcPts val="133"/>
              </a:spcBef>
            </a:pPr>
            <a:r>
              <a:rPr lang="es-ES" sz="2133" dirty="0">
                <a:solidFill>
                  <a:schemeClr val="bg1"/>
                </a:solidFill>
                <a:latin typeface="Arial"/>
                <a:cs typeface="Arial"/>
              </a:rPr>
              <a:t>Mongo DB</a:t>
            </a:r>
            <a:endParaRPr sz="213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945F245-0FDC-42DA-AC40-87CEED88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2" y="3100038"/>
            <a:ext cx="1593857" cy="15938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461731-4B75-44BF-88B9-CCEBA5A23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72" y="3266595"/>
            <a:ext cx="2076419" cy="127007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57582A2-6B36-4C5B-99EF-59C6930FD1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845" y="3429001"/>
            <a:ext cx="2820148" cy="766065"/>
          </a:xfrm>
          <a:prstGeom prst="rect">
            <a:avLst/>
          </a:prstGeom>
        </p:spPr>
      </p:pic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3556001" y="3530600"/>
            <a:ext cx="1293116" cy="508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7551714" y="3530600"/>
            <a:ext cx="1185887" cy="508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9A9-1D33-B9E3-0E88-F8111C6FBEF8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60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" y="1"/>
            <a:ext cx="5567988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4134157" y="1540124"/>
            <a:ext cx="3923659" cy="3291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086405-DACD-D0F4-691C-3B412ED3EAC1}"/>
              </a:ext>
            </a:extLst>
          </p:cNvPr>
          <p:cNvSpPr txBox="1">
            <a:spLocks/>
          </p:cNvSpPr>
          <p:nvPr/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 dirty="0" smtClean="0">
                <a:solidFill>
                  <a:schemeClr val="bg1"/>
                </a:solidFill>
              </a:rPr>
              <a:pPr algn="r"/>
              <a:t>61</a:t>
            </a:fld>
            <a:endParaRPr lang="en-US" sz="1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8149" y="973598"/>
            <a:ext cx="5830346" cy="52305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D779-41FB-CC1E-4541-03A4CD9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272" y="1003776"/>
            <a:ext cx="100518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What</a:t>
            </a:r>
            <a:r>
              <a:rPr b="1" spc="-155" dirty="0"/>
              <a:t> </a:t>
            </a:r>
            <a:r>
              <a:rPr b="1" dirty="0"/>
              <a:t>are</a:t>
            </a:r>
            <a:r>
              <a:rPr b="1" spc="-155" dirty="0"/>
              <a:t> </a:t>
            </a:r>
            <a:r>
              <a:rPr lang="en-US" b="1" spc="-155" dirty="0"/>
              <a:t>Docker's </a:t>
            </a:r>
            <a:r>
              <a:rPr lang="en-US" b="1" spc="-10" dirty="0"/>
              <a:t>benefits</a:t>
            </a:r>
            <a:r>
              <a:rPr b="1" spc="-10" dirty="0"/>
              <a:t>?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273" y="1642449"/>
            <a:ext cx="10226674" cy="428222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Isolation</a:t>
            </a:r>
            <a:endParaRPr lang="en-US"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Efficiency</a:t>
            </a:r>
            <a:endParaRPr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Scalability</a:t>
            </a:r>
            <a:endParaRPr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Portablity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Resource</a:t>
            </a:r>
            <a:r>
              <a:rPr sz="2800" spc="-155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utilization</a:t>
            </a:r>
            <a:endParaRPr sz="2800" dirty="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ea typeface="Calibri"/>
                <a:cs typeface="Carlito"/>
              </a:rPr>
              <a:t>Version</a:t>
            </a:r>
            <a:r>
              <a:rPr sz="2800" spc="-9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control</a:t>
            </a:r>
            <a:r>
              <a:rPr sz="2800" spc="-10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and</a:t>
            </a:r>
            <a:r>
              <a:rPr sz="2800" spc="-9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Rollbacks</a:t>
            </a:r>
            <a:endParaRPr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ea typeface="Calibri"/>
                <a:cs typeface="Carlito"/>
              </a:rPr>
              <a:t>Security</a:t>
            </a:r>
            <a:endParaRPr sz="2800">
              <a:latin typeface="Calibri"/>
              <a:ea typeface="Calibri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35" dirty="0">
                <a:latin typeface="Calibri"/>
                <a:ea typeface="Calibri"/>
                <a:cs typeface="Carlito"/>
              </a:rPr>
              <a:t>Cost-</a:t>
            </a:r>
            <a:r>
              <a:rPr sz="2800" spc="-10" dirty="0">
                <a:latin typeface="Calibri"/>
                <a:ea typeface="Calibri"/>
                <a:cs typeface="Carlito"/>
              </a:rPr>
              <a:t>effectiveness</a:t>
            </a:r>
            <a:endParaRPr sz="28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630C10-663B-394C-EDDE-791799FA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57" y="909862"/>
            <a:ext cx="111034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40" dirty="0"/>
              <a:t>Containerization Use-</a:t>
            </a:r>
            <a:r>
              <a:rPr lang="en-US" b="1" spc="-20" dirty="0"/>
              <a:t>cases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972675" cy="3032760"/>
          </a:xfrm>
          <a:prstGeom prst="rect">
            <a:avLst/>
          </a:prstGeom>
        </p:spPr>
        <p:txBody>
          <a:bodyPr vert="horz" wrap="square" lIns="0" tIns="63500" rIns="0" bIns="0" rtlCol="0" anchor="t">
            <a:spAutoFit/>
          </a:bodyPr>
          <a:lstStyle/>
          <a:p>
            <a:pPr marL="241300" marR="2673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Analysis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pipelines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with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many</a:t>
            </a:r>
            <a:r>
              <a:rPr sz="2800" spc="-7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runtime</a:t>
            </a:r>
            <a:r>
              <a:rPr sz="2800" spc="-8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tools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(Python,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Perl,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etc)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and </a:t>
            </a:r>
            <a:r>
              <a:rPr sz="2800" dirty="0">
                <a:latin typeface="Calibri"/>
                <a:ea typeface="Calibri"/>
                <a:cs typeface="Carlito"/>
              </a:rPr>
              <a:t>many</a:t>
            </a:r>
            <a:r>
              <a:rPr sz="2800" spc="-12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packages</a:t>
            </a:r>
            <a:r>
              <a:rPr sz="2800" spc="-114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(Minimap,</a:t>
            </a:r>
            <a:r>
              <a:rPr sz="2800" spc="-11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Samtools,</a:t>
            </a:r>
            <a:r>
              <a:rPr sz="2800" spc="-114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GATK)</a:t>
            </a:r>
            <a:endParaRPr lang="en-US" sz="2800" dirty="0">
              <a:latin typeface="Calibri"/>
              <a:ea typeface="Calibri"/>
              <a:cs typeface="Carlito"/>
            </a:endParaRPr>
          </a:p>
          <a:p>
            <a:pPr marL="697230" lvl="1" indent="-22669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ea typeface="Calibri"/>
                <a:cs typeface="Carlito"/>
              </a:rPr>
              <a:t>Snakemake,</a:t>
            </a:r>
            <a:r>
              <a:rPr sz="2400" spc="-45" dirty="0">
                <a:latin typeface="Calibri"/>
                <a:ea typeface="Calibri"/>
                <a:cs typeface="Carlito"/>
              </a:rPr>
              <a:t> </a:t>
            </a:r>
            <a:r>
              <a:rPr sz="2400" spc="-10" dirty="0">
                <a:latin typeface="Calibri"/>
                <a:ea typeface="Calibri"/>
                <a:cs typeface="Carlito"/>
              </a:rPr>
              <a:t>NextFlow,</a:t>
            </a:r>
            <a:endParaRPr sz="2400">
              <a:latin typeface="Calibri"/>
              <a:ea typeface="Calibri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05"/>
              </a:spcBef>
              <a:buFont typeface="Arial"/>
              <a:buChar char="•"/>
            </a:pPr>
            <a:endParaRPr sz="2400" dirty="0">
              <a:latin typeface="Calibri"/>
              <a:ea typeface="Calibri"/>
              <a:cs typeface="Carlito"/>
            </a:endParaRPr>
          </a:p>
          <a:p>
            <a:pPr marL="241300" marR="5080" indent="-228600">
              <a:lnSpc>
                <a:spcPts val="31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ea typeface="Calibri"/>
                <a:cs typeface="Carlito"/>
              </a:rPr>
              <a:t>Web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applications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that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need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proxy</a:t>
            </a:r>
            <a:r>
              <a:rPr sz="2800" spc="-100" dirty="0">
                <a:latin typeface="Calibri"/>
                <a:ea typeface="Calibri"/>
                <a:cs typeface="Carlito"/>
              </a:rPr>
              <a:t> </a:t>
            </a:r>
            <a:r>
              <a:rPr sz="2800" spc="-25" dirty="0">
                <a:latin typeface="Calibri"/>
                <a:ea typeface="Calibri"/>
                <a:cs typeface="Carlito"/>
              </a:rPr>
              <a:t>server,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databases</a:t>
            </a:r>
            <a:r>
              <a:rPr sz="2800" spc="-9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and</a:t>
            </a:r>
            <a:r>
              <a:rPr sz="2800" spc="-9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application </a:t>
            </a:r>
            <a:r>
              <a:rPr sz="2800" dirty="0">
                <a:latin typeface="Calibri"/>
                <a:ea typeface="Calibri"/>
                <a:cs typeface="Carlito"/>
              </a:rPr>
              <a:t>code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within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a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consitent</a:t>
            </a:r>
            <a:r>
              <a:rPr sz="2800" spc="-65" dirty="0">
                <a:latin typeface="Calibri"/>
                <a:ea typeface="Calibri"/>
                <a:cs typeface="Carlito"/>
              </a:rPr>
              <a:t> </a:t>
            </a:r>
            <a:r>
              <a:rPr sz="2800" dirty="0">
                <a:latin typeface="Calibri"/>
                <a:ea typeface="Calibri"/>
                <a:cs typeface="Carlito"/>
              </a:rPr>
              <a:t>operating</a:t>
            </a:r>
            <a:r>
              <a:rPr sz="2800" spc="-70" dirty="0">
                <a:latin typeface="Calibri"/>
                <a:ea typeface="Calibri"/>
                <a:cs typeface="Carlito"/>
              </a:rPr>
              <a:t> </a:t>
            </a:r>
            <a:r>
              <a:rPr sz="2800" spc="-10" dirty="0">
                <a:latin typeface="Calibri"/>
                <a:ea typeface="Calibri"/>
                <a:cs typeface="Carlito"/>
              </a:rPr>
              <a:t>environment</a:t>
            </a:r>
            <a:endParaRPr sz="2800">
              <a:latin typeface="Calibri"/>
              <a:ea typeface="Calibri"/>
              <a:cs typeface="Carlito"/>
            </a:endParaRPr>
          </a:p>
          <a:p>
            <a:pPr marL="697230" lvl="1" indent="-22669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ea typeface="Calibri"/>
                <a:cs typeface="Carlito"/>
              </a:rPr>
              <a:t>Galaxy.,</a:t>
            </a:r>
            <a:endParaRPr sz="2400">
              <a:latin typeface="Calibri"/>
              <a:ea typeface="Calibri"/>
              <a:cs typeface="Carlito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FA5274-8DB2-8253-6E59-C346D82C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2107</Words>
  <Application>Microsoft Office PowerPoint</Application>
  <PresentationFormat>Widescreen</PresentationFormat>
  <Paragraphs>379</Paragraphs>
  <Slides>61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Containerization basics using Docker</vt:lpstr>
      <vt:lpstr>Containerization</vt:lpstr>
      <vt:lpstr>Containerisation</vt:lpstr>
      <vt:lpstr>How containers improved Application Development</vt:lpstr>
      <vt:lpstr>How containers improved Application Deployment</vt:lpstr>
      <vt:lpstr>Docker</vt:lpstr>
      <vt:lpstr>PowerPoint Presentation</vt:lpstr>
      <vt:lpstr>What are Docker's benefits?</vt:lpstr>
      <vt:lpstr>Containerization Use-cases</vt:lpstr>
      <vt:lpstr>Docker or Virtual machines?</vt:lpstr>
      <vt:lpstr>Terminology</vt:lpstr>
      <vt:lpstr>PowerPoint Presentation</vt:lpstr>
      <vt:lpstr>PowerPoint Presentation</vt:lpstr>
      <vt:lpstr>Installing docker</vt:lpstr>
      <vt:lpstr>Running docker</vt:lpstr>
      <vt:lpstr>Docker hub</vt:lpstr>
      <vt:lpstr>PowerPoint Presentation</vt:lpstr>
      <vt:lpstr>Exercise 1: Search for the best image for nextclade in the docker hub</vt:lpstr>
      <vt:lpstr>PowerPoint Presentation</vt:lpstr>
      <vt:lpstr>Listing images</vt:lpstr>
      <vt:lpstr>Docker run</vt:lpstr>
      <vt:lpstr>Detached mode</vt:lpstr>
      <vt:lpstr>Exercise: Run galaxy</vt:lpstr>
      <vt:lpstr>Port mapping</vt:lpstr>
      <vt:lpstr>PowerPoint Presentation</vt:lpstr>
      <vt:lpstr>Listing running containers</vt:lpstr>
      <vt:lpstr>Docker stop</vt:lpstr>
      <vt:lpstr>Volumes and Bind Mounts</vt:lpstr>
      <vt:lpstr>Exercise</vt:lpstr>
      <vt:lpstr>PowerPoint Presentation</vt:lpstr>
      <vt:lpstr>Running command inside a container</vt:lpstr>
      <vt:lpstr>PowerPoint Presentation</vt:lpstr>
      <vt:lpstr>PowerPoint Presentation</vt:lpstr>
      <vt:lpstr>Summary</vt:lpstr>
      <vt:lpstr>Workflows</vt:lpstr>
      <vt:lpstr>PowerPoint Presentation</vt:lpstr>
      <vt:lpstr>PowerPoint Presentation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Presentation</vt:lpstr>
      <vt:lpstr>Docker Compose: Multi Container Applications</vt:lpstr>
      <vt:lpstr>Docker Compose: Multi Container Applications</vt:lpstr>
      <vt:lpstr>Docker Compose: Scale Container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Administrator</cp:lastModifiedBy>
  <cp:revision>430</cp:revision>
  <dcterms:created xsi:type="dcterms:W3CDTF">2024-03-14T10:03:54Z</dcterms:created>
  <dcterms:modified xsi:type="dcterms:W3CDTF">2025-03-20T07:39:30Z</dcterms:modified>
</cp:coreProperties>
</file>