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22" r:id="rId2"/>
    <p:sldId id="324" r:id="rId3"/>
    <p:sldId id="325" r:id="rId4"/>
    <p:sldId id="326" r:id="rId5"/>
    <p:sldId id="335" r:id="rId6"/>
    <p:sldId id="337" r:id="rId7"/>
    <p:sldId id="339" r:id="rId8"/>
    <p:sldId id="341" r:id="rId9"/>
    <p:sldId id="342" r:id="rId10"/>
    <p:sldId id="343" r:id="rId11"/>
    <p:sldId id="344" r:id="rId12"/>
    <p:sldId id="345" r:id="rId13"/>
    <p:sldId id="346" r:id="rId14"/>
    <p:sldId id="347" r:id="rId15"/>
    <p:sldId id="348" r:id="rId16"/>
    <p:sldId id="349" r:id="rId17"/>
    <p:sldId id="350" r:id="rId18"/>
    <p:sldId id="351" r:id="rId19"/>
    <p:sldId id="353" r:id="rId20"/>
    <p:sldId id="336" r:id="rId21"/>
    <p:sldId id="327" r:id="rId22"/>
    <p:sldId id="328" r:id="rId23"/>
    <p:sldId id="329" r:id="rId24"/>
    <p:sldId id="338" r:id="rId25"/>
    <p:sldId id="354" r:id="rId26"/>
    <p:sldId id="356" r:id="rId27"/>
    <p:sldId id="35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AB7D"/>
    <a:srgbClr val="336EA8"/>
    <a:srgbClr val="94B9D6"/>
    <a:srgbClr val="1869A6"/>
    <a:srgbClr val="FFF9E7"/>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32c72c8c7ab60e17d3b99f3a527433d49cca9ef921ee76ebab6ea2976e79427f::" providerId="AD" clId="Web-{5C7A10BC-A9DE-5BBF-A342-385054A7933C}"/>
    <pc:docChg chg="modSld">
      <pc:chgData name="Guest User" userId="S::urn:spo:anon#32c72c8c7ab60e17d3b99f3a527433d49cca9ef921ee76ebab6ea2976e79427f::" providerId="AD" clId="Web-{5C7A10BC-A9DE-5BBF-A342-385054A7933C}" dt="2024-10-12T22:23:34.495" v="0" actId="1076"/>
      <pc:docMkLst>
        <pc:docMk/>
      </pc:docMkLst>
      <pc:sldChg chg="modSp">
        <pc:chgData name="Guest User" userId="S::urn:spo:anon#32c72c8c7ab60e17d3b99f3a527433d49cca9ef921ee76ebab6ea2976e79427f::" providerId="AD" clId="Web-{5C7A10BC-A9DE-5BBF-A342-385054A7933C}" dt="2024-10-12T22:23:34.495" v="0" actId="1076"/>
        <pc:sldMkLst>
          <pc:docMk/>
          <pc:sldMk cId="2201063617" sldId="351"/>
        </pc:sldMkLst>
        <pc:spChg chg="mod">
          <ac:chgData name="Guest User" userId="S::urn:spo:anon#32c72c8c7ab60e17d3b99f3a527433d49cca9ef921ee76ebab6ea2976e79427f::" providerId="AD" clId="Web-{5C7A10BC-A9DE-5BBF-A342-385054A7933C}" dt="2024-10-12T22:23:34.495" v="0" actId="1076"/>
          <ac:spMkLst>
            <pc:docMk/>
            <pc:sldMk cId="2201063617" sldId="351"/>
            <ac:spMk id="7" creationId="{AF71F7F3-C25A-4B47-CEED-AAE264F9A586}"/>
          </ac:spMkLst>
        </pc:spChg>
      </pc:sldChg>
    </pc:docChg>
  </pc:docChgLst>
  <pc:docChgLst>
    <pc:chgData name="Guest User" userId="S::urn:spo:anon#32c72c8c7ab60e17d3b99f3a527433d49cca9ef921ee76ebab6ea2976e79427f::" providerId="AD" clId="Web-{C28C8B51-7943-F3D4-7C56-9F4BA4086F79}"/>
    <pc:docChg chg="delSld modSld">
      <pc:chgData name="Guest User" userId="S::urn:spo:anon#32c72c8c7ab60e17d3b99f3a527433d49cca9ef921ee76ebab6ea2976e79427f::" providerId="AD" clId="Web-{C28C8B51-7943-F3D4-7C56-9F4BA4086F79}" dt="2024-10-14T13:06:57.452" v="414" actId="20577"/>
      <pc:docMkLst>
        <pc:docMk/>
      </pc:docMkLst>
      <pc:sldChg chg="modSp">
        <pc:chgData name="Guest User" userId="S::urn:spo:anon#32c72c8c7ab60e17d3b99f3a527433d49cca9ef921ee76ebab6ea2976e79427f::" providerId="AD" clId="Web-{C28C8B51-7943-F3D4-7C56-9F4BA4086F79}" dt="2024-10-14T12:49:41.857" v="132" actId="20577"/>
        <pc:sldMkLst>
          <pc:docMk/>
          <pc:sldMk cId="1489566892" sldId="324"/>
        </pc:sldMkLst>
        <pc:spChg chg="mod">
          <ac:chgData name="Guest User" userId="S::urn:spo:anon#32c72c8c7ab60e17d3b99f3a527433d49cca9ef921ee76ebab6ea2976e79427f::" providerId="AD" clId="Web-{C28C8B51-7943-F3D4-7C56-9F4BA4086F79}" dt="2024-10-14T12:49:41.857" v="132" actId="20577"/>
          <ac:spMkLst>
            <pc:docMk/>
            <pc:sldMk cId="1489566892" sldId="324"/>
            <ac:spMk id="2" creationId="{F47C96A8-4682-FA03-D75B-7A59F7AC35A3}"/>
          </ac:spMkLst>
        </pc:spChg>
      </pc:sldChg>
      <pc:sldChg chg="modSp">
        <pc:chgData name="Guest User" userId="S::urn:spo:anon#32c72c8c7ab60e17d3b99f3a527433d49cca9ef921ee76ebab6ea2976e79427f::" providerId="AD" clId="Web-{C28C8B51-7943-F3D4-7C56-9F4BA4086F79}" dt="2024-10-14T12:49:56.154" v="134" actId="20577"/>
        <pc:sldMkLst>
          <pc:docMk/>
          <pc:sldMk cId="80015970" sldId="325"/>
        </pc:sldMkLst>
        <pc:spChg chg="mod">
          <ac:chgData name="Guest User" userId="S::urn:spo:anon#32c72c8c7ab60e17d3b99f3a527433d49cca9ef921ee76ebab6ea2976e79427f::" providerId="AD" clId="Web-{C28C8B51-7943-F3D4-7C56-9F4BA4086F79}" dt="2024-10-14T12:49:56.154" v="134" actId="20577"/>
          <ac:spMkLst>
            <pc:docMk/>
            <pc:sldMk cId="80015970" sldId="325"/>
            <ac:spMk id="2" creationId="{6D0F5D77-3C5E-A758-2E58-5902486A16BD}"/>
          </ac:spMkLst>
        </pc:spChg>
      </pc:sldChg>
      <pc:sldChg chg="modSp">
        <pc:chgData name="Guest User" userId="S::urn:spo:anon#32c72c8c7ab60e17d3b99f3a527433d49cca9ef921ee76ebab6ea2976e79427f::" providerId="AD" clId="Web-{C28C8B51-7943-F3D4-7C56-9F4BA4086F79}" dt="2024-10-14T12:49:30.716" v="130" actId="20577"/>
        <pc:sldMkLst>
          <pc:docMk/>
          <pc:sldMk cId="4023779630" sldId="326"/>
        </pc:sldMkLst>
        <pc:spChg chg="mod">
          <ac:chgData name="Guest User" userId="S::urn:spo:anon#32c72c8c7ab60e17d3b99f3a527433d49cca9ef921ee76ebab6ea2976e79427f::" providerId="AD" clId="Web-{C28C8B51-7943-F3D4-7C56-9F4BA4086F79}" dt="2024-10-14T12:49:30.716" v="130" actId="20577"/>
          <ac:spMkLst>
            <pc:docMk/>
            <pc:sldMk cId="4023779630" sldId="326"/>
            <ac:spMk id="2" creationId="{7F71BC9E-0733-B038-94EE-0CC125A6B2FF}"/>
          </ac:spMkLst>
        </pc:spChg>
        <pc:spChg chg="mod">
          <ac:chgData name="Guest User" userId="S::urn:spo:anon#32c72c8c7ab60e17d3b99f3a527433d49cca9ef921ee76ebab6ea2976e79427f::" providerId="AD" clId="Web-{C28C8B51-7943-F3D4-7C56-9F4BA4086F79}" dt="2024-10-14T12:49:20.388" v="127" actId="20577"/>
          <ac:spMkLst>
            <pc:docMk/>
            <pc:sldMk cId="4023779630" sldId="326"/>
            <ac:spMk id="3" creationId="{F22E0FA4-A115-73AC-907C-F42B0C6FDE27}"/>
          </ac:spMkLst>
        </pc:spChg>
      </pc:sldChg>
      <pc:sldChg chg="modSp">
        <pc:chgData name="Guest User" userId="S::urn:spo:anon#32c72c8c7ab60e17d3b99f3a527433d49cca9ef921ee76ebab6ea2976e79427f::" providerId="AD" clId="Web-{C28C8B51-7943-F3D4-7C56-9F4BA4086F79}" dt="2024-10-14T12:45:44.444" v="80" actId="20577"/>
        <pc:sldMkLst>
          <pc:docMk/>
          <pc:sldMk cId="263927064" sldId="327"/>
        </pc:sldMkLst>
        <pc:spChg chg="mod">
          <ac:chgData name="Guest User" userId="S::urn:spo:anon#32c72c8c7ab60e17d3b99f3a527433d49cca9ef921ee76ebab6ea2976e79427f::" providerId="AD" clId="Web-{C28C8B51-7943-F3D4-7C56-9F4BA4086F79}" dt="2024-10-14T12:45:44.444" v="80" actId="20577"/>
          <ac:spMkLst>
            <pc:docMk/>
            <pc:sldMk cId="263927064" sldId="327"/>
            <ac:spMk id="2" creationId="{38C6CA53-01AA-01CE-C7C4-A4035908A16E}"/>
          </ac:spMkLst>
        </pc:spChg>
        <pc:spChg chg="mod">
          <ac:chgData name="Guest User" userId="S::urn:spo:anon#32c72c8c7ab60e17d3b99f3a527433d49cca9ef921ee76ebab6ea2976e79427f::" providerId="AD" clId="Web-{C28C8B51-7943-F3D4-7C56-9F4BA4086F79}" dt="2024-10-14T12:45:35.538" v="78" actId="20577"/>
          <ac:spMkLst>
            <pc:docMk/>
            <pc:sldMk cId="263927064" sldId="327"/>
            <ac:spMk id="3" creationId="{E9F5479F-E499-C1F9-E5A8-67D951DFD61D}"/>
          </ac:spMkLst>
        </pc:spChg>
      </pc:sldChg>
      <pc:sldChg chg="modSp">
        <pc:chgData name="Guest User" userId="S::urn:spo:anon#32c72c8c7ab60e17d3b99f3a527433d49cca9ef921ee76ebab6ea2976e79427f::" providerId="AD" clId="Web-{C28C8B51-7943-F3D4-7C56-9F4BA4086F79}" dt="2024-10-14T12:45:12.303" v="76" actId="14100"/>
        <pc:sldMkLst>
          <pc:docMk/>
          <pc:sldMk cId="321408928" sldId="328"/>
        </pc:sldMkLst>
        <pc:spChg chg="mod">
          <ac:chgData name="Guest User" userId="S::urn:spo:anon#32c72c8c7ab60e17d3b99f3a527433d49cca9ef921ee76ebab6ea2976e79427f::" providerId="AD" clId="Web-{C28C8B51-7943-F3D4-7C56-9F4BA4086F79}" dt="2024-10-14T12:44:54.287" v="71" actId="1076"/>
          <ac:spMkLst>
            <pc:docMk/>
            <pc:sldMk cId="321408928" sldId="328"/>
            <ac:spMk id="2" creationId="{3A538BD8-98DE-5777-EAF1-F707C47DF926}"/>
          </ac:spMkLst>
        </pc:spChg>
        <pc:spChg chg="mod">
          <ac:chgData name="Guest User" userId="S::urn:spo:anon#32c72c8c7ab60e17d3b99f3a527433d49cca9ef921ee76ebab6ea2976e79427f::" providerId="AD" clId="Web-{C28C8B51-7943-F3D4-7C56-9F4BA4086F79}" dt="2024-10-14T12:45:12.303" v="76" actId="14100"/>
          <ac:spMkLst>
            <pc:docMk/>
            <pc:sldMk cId="321408928" sldId="328"/>
            <ac:spMk id="3" creationId="{DC258727-FF4F-C3D2-9E2D-9AEF502B9A1A}"/>
          </ac:spMkLst>
        </pc:spChg>
      </pc:sldChg>
      <pc:sldChg chg="modSp">
        <pc:chgData name="Guest User" userId="S::urn:spo:anon#32c72c8c7ab60e17d3b99f3a527433d49cca9ef921ee76ebab6ea2976e79427f::" providerId="AD" clId="Web-{C28C8B51-7943-F3D4-7C56-9F4BA4086F79}" dt="2024-10-14T12:43:54.910" v="65" actId="20577"/>
        <pc:sldMkLst>
          <pc:docMk/>
          <pc:sldMk cId="3834287959" sldId="329"/>
        </pc:sldMkLst>
        <pc:spChg chg="mod">
          <ac:chgData name="Guest User" userId="S::urn:spo:anon#32c72c8c7ab60e17d3b99f3a527433d49cca9ef921ee76ebab6ea2976e79427f::" providerId="AD" clId="Web-{C28C8B51-7943-F3D4-7C56-9F4BA4086F79}" dt="2024-10-14T12:43:54.910" v="65" actId="20577"/>
          <ac:spMkLst>
            <pc:docMk/>
            <pc:sldMk cId="3834287959" sldId="329"/>
            <ac:spMk id="2" creationId="{11DFD147-6BDC-8B21-35CF-B5241C9F659E}"/>
          </ac:spMkLst>
        </pc:spChg>
      </pc:sldChg>
      <pc:sldChg chg="modSp">
        <pc:chgData name="Guest User" userId="S::urn:spo:anon#32c72c8c7ab60e17d3b99f3a527433d49cca9ef921ee76ebab6ea2976e79427f::" providerId="AD" clId="Web-{C28C8B51-7943-F3D4-7C56-9F4BA4086F79}" dt="2024-10-14T12:41:20.203" v="33" actId="1076"/>
        <pc:sldMkLst>
          <pc:docMk/>
          <pc:sldMk cId="3457578388" sldId="335"/>
        </pc:sldMkLst>
        <pc:spChg chg="mod">
          <ac:chgData name="Guest User" userId="S::urn:spo:anon#32c72c8c7ab60e17d3b99f3a527433d49cca9ef921ee76ebab6ea2976e79427f::" providerId="AD" clId="Web-{C28C8B51-7943-F3D4-7C56-9F4BA4086F79}" dt="2024-10-14T12:41:20.203" v="33" actId="1076"/>
          <ac:spMkLst>
            <pc:docMk/>
            <pc:sldMk cId="3457578388" sldId="335"/>
            <ac:spMk id="2" creationId="{12C10634-B891-FD3D-40F1-38F625FBAD0B}"/>
          </ac:spMkLst>
        </pc:spChg>
      </pc:sldChg>
      <pc:sldChg chg="modSp">
        <pc:chgData name="Guest User" userId="S::urn:spo:anon#32c72c8c7ab60e17d3b99f3a527433d49cca9ef921ee76ebab6ea2976e79427f::" providerId="AD" clId="Web-{C28C8B51-7943-F3D4-7C56-9F4BA4086F79}" dt="2024-10-14T12:46:37.149" v="90" actId="20577"/>
        <pc:sldMkLst>
          <pc:docMk/>
          <pc:sldMk cId="405627050" sldId="336"/>
        </pc:sldMkLst>
        <pc:spChg chg="mod">
          <ac:chgData name="Guest User" userId="S::urn:spo:anon#32c72c8c7ab60e17d3b99f3a527433d49cca9ef921ee76ebab6ea2976e79427f::" providerId="AD" clId="Web-{C28C8B51-7943-F3D4-7C56-9F4BA4086F79}" dt="2024-10-14T12:46:37.149" v="90" actId="20577"/>
          <ac:spMkLst>
            <pc:docMk/>
            <pc:sldMk cId="405627050" sldId="336"/>
            <ac:spMk id="2" creationId="{2707195A-51DC-6201-184D-8A9BC8089188}"/>
          </ac:spMkLst>
        </pc:spChg>
        <pc:spChg chg="mod">
          <ac:chgData name="Guest User" userId="S::urn:spo:anon#32c72c8c7ab60e17d3b99f3a527433d49cca9ef921ee76ebab6ea2976e79427f::" providerId="AD" clId="Web-{C28C8B51-7943-F3D4-7C56-9F4BA4086F79}" dt="2024-10-14T12:46:27.899" v="88" actId="20577"/>
          <ac:spMkLst>
            <pc:docMk/>
            <pc:sldMk cId="405627050" sldId="336"/>
            <ac:spMk id="3" creationId="{BCB4DCB7-4C87-9C83-FBDB-299556B71637}"/>
          </ac:spMkLst>
        </pc:spChg>
      </pc:sldChg>
      <pc:sldChg chg="modSp">
        <pc:chgData name="Guest User" userId="S::urn:spo:anon#32c72c8c7ab60e17d3b99f3a527433d49cca9ef921ee76ebab6ea2976e79427f::" providerId="AD" clId="Web-{C28C8B51-7943-F3D4-7C56-9F4BA4086F79}" dt="2024-10-14T12:39:02.981" v="4" actId="1076"/>
        <pc:sldMkLst>
          <pc:docMk/>
          <pc:sldMk cId="1064087832" sldId="337"/>
        </pc:sldMkLst>
        <pc:spChg chg="mod">
          <ac:chgData name="Guest User" userId="S::urn:spo:anon#32c72c8c7ab60e17d3b99f3a527433d49cca9ef921ee76ebab6ea2976e79427f::" providerId="AD" clId="Web-{C28C8B51-7943-F3D4-7C56-9F4BA4086F79}" dt="2024-10-14T12:39:02.981" v="4" actId="1076"/>
          <ac:spMkLst>
            <pc:docMk/>
            <pc:sldMk cId="1064087832" sldId="337"/>
            <ac:spMk id="2" creationId="{88D716BE-7CB2-DA18-F606-CECB87F5A382}"/>
          </ac:spMkLst>
        </pc:spChg>
      </pc:sldChg>
      <pc:sldChg chg="modSp">
        <pc:chgData name="Guest User" userId="S::urn:spo:anon#32c72c8c7ab60e17d3b99f3a527433d49cca9ef921ee76ebab6ea2976e79427f::" providerId="AD" clId="Web-{C28C8B51-7943-F3D4-7C56-9F4BA4086F79}" dt="2024-10-14T12:43:42.035" v="59" actId="1076"/>
        <pc:sldMkLst>
          <pc:docMk/>
          <pc:sldMk cId="2880288291" sldId="338"/>
        </pc:sldMkLst>
        <pc:picChg chg="mod">
          <ac:chgData name="Guest User" userId="S::urn:spo:anon#32c72c8c7ab60e17d3b99f3a527433d49cca9ef921ee76ebab6ea2976e79427f::" providerId="AD" clId="Web-{C28C8B51-7943-F3D4-7C56-9F4BA4086F79}" dt="2024-10-14T12:43:42.035" v="59" actId="1076"/>
          <ac:picMkLst>
            <pc:docMk/>
            <pc:sldMk cId="2880288291" sldId="338"/>
            <ac:picMk id="8" creationId="{3F67E6F3-00F2-C05E-0A7F-683B9ACBF1D3}"/>
          </ac:picMkLst>
        </pc:picChg>
      </pc:sldChg>
      <pc:sldChg chg="modSp">
        <pc:chgData name="Guest User" userId="S::urn:spo:anon#32c72c8c7ab60e17d3b99f3a527433d49cca9ef921ee76ebab6ea2976e79427f::" providerId="AD" clId="Web-{C28C8B51-7943-F3D4-7C56-9F4BA4086F79}" dt="2024-10-14T12:39:23.044" v="8" actId="20577"/>
        <pc:sldMkLst>
          <pc:docMk/>
          <pc:sldMk cId="1903712896" sldId="339"/>
        </pc:sldMkLst>
        <pc:spChg chg="mod">
          <ac:chgData name="Guest User" userId="S::urn:spo:anon#32c72c8c7ab60e17d3b99f3a527433d49cca9ef921ee76ebab6ea2976e79427f::" providerId="AD" clId="Web-{C28C8B51-7943-F3D4-7C56-9F4BA4086F79}" dt="2024-10-14T12:39:23.044" v="8" actId="20577"/>
          <ac:spMkLst>
            <pc:docMk/>
            <pc:sldMk cId="1903712896" sldId="339"/>
            <ac:spMk id="2" creationId="{655FC3E0-8C92-742B-BABA-2D7389C12C57}"/>
          </ac:spMkLst>
        </pc:spChg>
      </pc:sldChg>
      <pc:sldChg chg="addSp delSp modSp del">
        <pc:chgData name="Guest User" userId="S::urn:spo:anon#32c72c8c7ab60e17d3b99f3a527433d49cca9ef921ee76ebab6ea2976e79427f::" providerId="AD" clId="Web-{C28C8B51-7943-F3D4-7C56-9F4BA4086F79}" dt="2024-10-14T12:59:16.591" v="325"/>
        <pc:sldMkLst>
          <pc:docMk/>
          <pc:sldMk cId="3223765569" sldId="340"/>
        </pc:sldMkLst>
        <pc:spChg chg="del">
          <ac:chgData name="Guest User" userId="S::urn:spo:anon#32c72c8c7ab60e17d3b99f3a527433d49cca9ef921ee76ebab6ea2976e79427f::" providerId="AD" clId="Web-{C28C8B51-7943-F3D4-7C56-9F4BA4086F79}" dt="2024-10-14T12:39:38.529" v="9"/>
          <ac:spMkLst>
            <pc:docMk/>
            <pc:sldMk cId="3223765569" sldId="340"/>
            <ac:spMk id="2" creationId="{46661F9F-D3C1-8A81-D44D-6A861BBE094C}"/>
          </ac:spMkLst>
        </pc:spChg>
        <pc:spChg chg="mod">
          <ac:chgData name="Guest User" userId="S::urn:spo:anon#32c72c8c7ab60e17d3b99f3a527433d49cca9ef921ee76ebab6ea2976e79427f::" providerId="AD" clId="Web-{C28C8B51-7943-F3D4-7C56-9F4BA4086F79}" dt="2024-10-14T12:56:44.071" v="255" actId="20577"/>
          <ac:spMkLst>
            <pc:docMk/>
            <pc:sldMk cId="3223765569" sldId="340"/>
            <ac:spMk id="7" creationId="{6EE09FD0-EA6A-3BD8-905E-A5BE588D7723}"/>
          </ac:spMkLst>
        </pc:spChg>
        <pc:spChg chg="add mod">
          <ac:chgData name="Guest User" userId="S::urn:spo:anon#32c72c8c7ab60e17d3b99f3a527433d49cca9ef921ee76ebab6ea2976e79427f::" providerId="AD" clId="Web-{C28C8B51-7943-F3D4-7C56-9F4BA4086F79}" dt="2024-10-14T12:50:44.734" v="135"/>
          <ac:spMkLst>
            <pc:docMk/>
            <pc:sldMk cId="3223765569" sldId="340"/>
            <ac:spMk id="8" creationId="{2507D9E9-8AB8-B470-C531-DDAB3F436717}"/>
          </ac:spMkLst>
        </pc:spChg>
      </pc:sldChg>
      <pc:sldChg chg="addSp delSp modSp">
        <pc:chgData name="Guest User" userId="S::urn:spo:anon#32c72c8c7ab60e17d3b99f3a527433d49cca9ef921ee76ebab6ea2976e79427f::" providerId="AD" clId="Web-{C28C8B51-7943-F3D4-7C56-9F4BA4086F79}" dt="2024-10-14T12:58:16.370" v="324" actId="20577"/>
        <pc:sldMkLst>
          <pc:docMk/>
          <pc:sldMk cId="842150390" sldId="341"/>
        </pc:sldMkLst>
        <pc:spChg chg="del">
          <ac:chgData name="Guest User" userId="S::urn:spo:anon#32c72c8c7ab60e17d3b99f3a527433d49cca9ef921ee76ebab6ea2976e79427f::" providerId="AD" clId="Web-{C28C8B51-7943-F3D4-7C56-9F4BA4086F79}" dt="2024-10-14T12:52:04.548" v="144"/>
          <ac:spMkLst>
            <pc:docMk/>
            <pc:sldMk cId="842150390" sldId="341"/>
            <ac:spMk id="2" creationId="{5DAFAFB4-4C9D-AE69-667E-C41AAA3AA531}"/>
          </ac:spMkLst>
        </pc:spChg>
        <pc:spChg chg="mod">
          <ac:chgData name="Guest User" userId="S::urn:spo:anon#32c72c8c7ab60e17d3b99f3a527433d49cca9ef921ee76ebab6ea2976e79427f::" providerId="AD" clId="Web-{C28C8B51-7943-F3D4-7C56-9F4BA4086F79}" dt="2024-10-14T12:58:16.370" v="324" actId="20577"/>
          <ac:spMkLst>
            <pc:docMk/>
            <pc:sldMk cId="842150390" sldId="341"/>
            <ac:spMk id="3" creationId="{EBAC51D8-900F-D7F8-F8C5-1F61989A2D13}"/>
          </ac:spMkLst>
        </pc:spChg>
        <pc:spChg chg="add del mod">
          <ac:chgData name="Guest User" userId="S::urn:spo:anon#32c72c8c7ab60e17d3b99f3a527433d49cca9ef921ee76ebab6ea2976e79427f::" providerId="AD" clId="Web-{C28C8B51-7943-F3D4-7C56-9F4BA4086F79}" dt="2024-10-14T12:51:52.595" v="142"/>
          <ac:spMkLst>
            <pc:docMk/>
            <pc:sldMk cId="842150390" sldId="341"/>
            <ac:spMk id="7" creationId="{330913EF-7D30-CDC2-F391-E594F9FC4DE9}"/>
          </ac:spMkLst>
        </pc:spChg>
        <pc:spChg chg="add mod">
          <ac:chgData name="Guest User" userId="S::urn:spo:anon#32c72c8c7ab60e17d3b99f3a527433d49cca9ef921ee76ebab6ea2976e79427f::" providerId="AD" clId="Web-{C28C8B51-7943-F3D4-7C56-9F4BA4086F79}" dt="2024-10-14T12:58:02.276" v="321" actId="1076"/>
          <ac:spMkLst>
            <pc:docMk/>
            <pc:sldMk cId="842150390" sldId="341"/>
            <ac:spMk id="9" creationId="{3523CDD2-D559-85AF-769E-FAD3B9F4FA37}"/>
          </ac:spMkLst>
        </pc:spChg>
      </pc:sldChg>
      <pc:sldChg chg="modSp">
        <pc:chgData name="Guest User" userId="S::urn:spo:anon#32c72c8c7ab60e17d3b99f3a527433d49cca9ef921ee76ebab6ea2976e79427f::" providerId="AD" clId="Web-{C28C8B51-7943-F3D4-7C56-9F4BA4086F79}" dt="2024-10-14T12:51:20.734" v="136" actId="20577"/>
        <pc:sldMkLst>
          <pc:docMk/>
          <pc:sldMk cId="3728972124" sldId="342"/>
        </pc:sldMkLst>
        <pc:spChg chg="mod">
          <ac:chgData name="Guest User" userId="S::urn:spo:anon#32c72c8c7ab60e17d3b99f3a527433d49cca9ef921ee76ebab6ea2976e79427f::" providerId="AD" clId="Web-{C28C8B51-7943-F3D4-7C56-9F4BA4086F79}" dt="2024-10-14T12:51:20.734" v="136" actId="20577"/>
          <ac:spMkLst>
            <pc:docMk/>
            <pc:sldMk cId="3728972124" sldId="342"/>
            <ac:spMk id="2" creationId="{D2580A99-8B20-51C1-06A4-B8CB09FE41EF}"/>
          </ac:spMkLst>
        </pc:spChg>
      </pc:sldChg>
      <pc:sldChg chg="modSp">
        <pc:chgData name="Guest User" userId="S::urn:spo:anon#32c72c8c7ab60e17d3b99f3a527433d49cca9ef921ee76ebab6ea2976e79427f::" providerId="AD" clId="Web-{C28C8B51-7943-F3D4-7C56-9F4BA4086F79}" dt="2024-10-14T12:40:50.921" v="27" actId="20577"/>
        <pc:sldMkLst>
          <pc:docMk/>
          <pc:sldMk cId="409509997" sldId="343"/>
        </pc:sldMkLst>
        <pc:spChg chg="mod">
          <ac:chgData name="Guest User" userId="S::urn:spo:anon#32c72c8c7ab60e17d3b99f3a527433d49cca9ef921ee76ebab6ea2976e79427f::" providerId="AD" clId="Web-{C28C8B51-7943-F3D4-7C56-9F4BA4086F79}" dt="2024-10-14T12:40:20.827" v="19" actId="20577"/>
          <ac:spMkLst>
            <pc:docMk/>
            <pc:sldMk cId="409509997" sldId="343"/>
            <ac:spMk id="2" creationId="{2B98FE99-CD1D-75B7-B4E5-E9BFAC82BA29}"/>
          </ac:spMkLst>
        </pc:spChg>
        <pc:spChg chg="mod">
          <ac:chgData name="Guest User" userId="S::urn:spo:anon#32c72c8c7ab60e17d3b99f3a527433d49cca9ef921ee76ebab6ea2976e79427f::" providerId="AD" clId="Web-{C28C8B51-7943-F3D4-7C56-9F4BA4086F79}" dt="2024-10-14T12:40:50.921" v="27" actId="20577"/>
          <ac:spMkLst>
            <pc:docMk/>
            <pc:sldMk cId="409509997" sldId="343"/>
            <ac:spMk id="3" creationId="{B23AEB9F-6BAE-2B9E-DE10-A9D21517409D}"/>
          </ac:spMkLst>
        </pc:spChg>
      </pc:sldChg>
      <pc:sldChg chg="addSp delSp modSp">
        <pc:chgData name="Guest User" userId="S::urn:spo:anon#32c72c8c7ab60e17d3b99f3a527433d49cca9ef921ee76ebab6ea2976e79427f::" providerId="AD" clId="Web-{C28C8B51-7943-F3D4-7C56-9F4BA4086F79}" dt="2024-10-14T13:01:27.594" v="340"/>
        <pc:sldMkLst>
          <pc:docMk/>
          <pc:sldMk cId="1783771939" sldId="344"/>
        </pc:sldMkLst>
        <pc:spChg chg="del">
          <ac:chgData name="Guest User" userId="S::urn:spo:anon#32c72c8c7ab60e17d3b99f3a527433d49cca9ef921ee76ebab6ea2976e79427f::" providerId="AD" clId="Web-{C28C8B51-7943-F3D4-7C56-9F4BA4086F79}" dt="2024-10-14T12:59:32.169" v="326"/>
          <ac:spMkLst>
            <pc:docMk/>
            <pc:sldMk cId="1783771939" sldId="344"/>
            <ac:spMk id="2" creationId="{334E3EFA-9822-4BB0-BB82-D763B39DB2C2}"/>
          </ac:spMkLst>
        </pc:spChg>
        <pc:spChg chg="add mod">
          <ac:chgData name="Guest User" userId="S::urn:spo:anon#32c72c8c7ab60e17d3b99f3a527433d49cca9ef921ee76ebab6ea2976e79427f::" providerId="AD" clId="Web-{C28C8B51-7943-F3D4-7C56-9F4BA4086F79}" dt="2024-10-14T13:01:27.594" v="340"/>
          <ac:spMkLst>
            <pc:docMk/>
            <pc:sldMk cId="1783771939" sldId="344"/>
            <ac:spMk id="8" creationId="{09DFBCB5-CABE-780D-B769-D15684215166}"/>
          </ac:spMkLst>
        </pc:spChg>
      </pc:sldChg>
      <pc:sldChg chg="addSp delSp modSp">
        <pc:chgData name="Guest User" userId="S::urn:spo:anon#32c72c8c7ab60e17d3b99f3a527433d49cca9ef921ee76ebab6ea2976e79427f::" providerId="AD" clId="Web-{C28C8B51-7943-F3D4-7C56-9F4BA4086F79}" dt="2024-10-14T13:01:37.829" v="342"/>
        <pc:sldMkLst>
          <pc:docMk/>
          <pc:sldMk cId="982374531" sldId="345"/>
        </pc:sldMkLst>
        <pc:spChg chg="del">
          <ac:chgData name="Guest User" userId="S::urn:spo:anon#32c72c8c7ab60e17d3b99f3a527433d49cca9ef921ee76ebab6ea2976e79427f::" providerId="AD" clId="Web-{C28C8B51-7943-F3D4-7C56-9F4BA4086F79}" dt="2024-10-14T13:01:37.329" v="341"/>
          <ac:spMkLst>
            <pc:docMk/>
            <pc:sldMk cId="982374531" sldId="345"/>
            <ac:spMk id="2" creationId="{5FAC60DD-4E35-DB49-18B2-D4DC0DCE269C}"/>
          </ac:spMkLst>
        </pc:spChg>
        <pc:spChg chg="add mod">
          <ac:chgData name="Guest User" userId="S::urn:spo:anon#32c72c8c7ab60e17d3b99f3a527433d49cca9ef921ee76ebab6ea2976e79427f::" providerId="AD" clId="Web-{C28C8B51-7943-F3D4-7C56-9F4BA4086F79}" dt="2024-10-14T13:01:37.829" v="342"/>
          <ac:spMkLst>
            <pc:docMk/>
            <pc:sldMk cId="982374531" sldId="345"/>
            <ac:spMk id="8" creationId="{E09E4750-E438-31A5-A5F9-4AB85328D18F}"/>
          </ac:spMkLst>
        </pc:spChg>
      </pc:sldChg>
      <pc:sldChg chg="modSp">
        <pc:chgData name="Guest User" userId="S::urn:spo:anon#32c72c8c7ab60e17d3b99f3a527433d49cca9ef921ee76ebab6ea2976e79427f::" providerId="AD" clId="Web-{C28C8B51-7943-F3D4-7C56-9F4BA4086F79}" dt="2024-10-14T13:06:57.452" v="414" actId="20577"/>
        <pc:sldMkLst>
          <pc:docMk/>
          <pc:sldMk cId="3606109214" sldId="346"/>
        </pc:sldMkLst>
        <pc:spChg chg="mod">
          <ac:chgData name="Guest User" userId="S::urn:spo:anon#32c72c8c7ab60e17d3b99f3a527433d49cca9ef921ee76ebab6ea2976e79427f::" providerId="AD" clId="Web-{C28C8B51-7943-F3D4-7C56-9F4BA4086F79}" dt="2024-10-14T13:06:57.452" v="414" actId="20577"/>
          <ac:spMkLst>
            <pc:docMk/>
            <pc:sldMk cId="3606109214" sldId="346"/>
            <ac:spMk id="2" creationId="{E1B9F83E-EAA5-EAF1-03A8-5B745178C504}"/>
          </ac:spMkLst>
        </pc:spChg>
      </pc:sldChg>
      <pc:sldChg chg="addSp delSp modSp">
        <pc:chgData name="Guest User" userId="S::urn:spo:anon#32c72c8c7ab60e17d3b99f3a527433d49cca9ef921ee76ebab6ea2976e79427f::" providerId="AD" clId="Web-{C28C8B51-7943-F3D4-7C56-9F4BA4086F79}" dt="2024-10-14T13:06:40.014" v="409"/>
        <pc:sldMkLst>
          <pc:docMk/>
          <pc:sldMk cId="4169038295" sldId="347"/>
        </pc:sldMkLst>
        <pc:spChg chg="del">
          <ac:chgData name="Guest User" userId="S::urn:spo:anon#32c72c8c7ab60e17d3b99f3a527433d49cca9ef921ee76ebab6ea2976e79427f::" providerId="AD" clId="Web-{C28C8B51-7943-F3D4-7C56-9F4BA4086F79}" dt="2024-10-14T13:06:39.311" v="408"/>
          <ac:spMkLst>
            <pc:docMk/>
            <pc:sldMk cId="4169038295" sldId="347"/>
            <ac:spMk id="2" creationId="{0C33D23D-A941-BD60-56A9-0E7F97E40694}"/>
          </ac:spMkLst>
        </pc:spChg>
        <pc:spChg chg="mod">
          <ac:chgData name="Guest User" userId="S::urn:spo:anon#32c72c8c7ab60e17d3b99f3a527433d49cca9ef921ee76ebab6ea2976e79427f::" providerId="AD" clId="Web-{C28C8B51-7943-F3D4-7C56-9F4BA4086F79}" dt="2024-10-14T13:06:17.998" v="407" actId="20577"/>
          <ac:spMkLst>
            <pc:docMk/>
            <pc:sldMk cId="4169038295" sldId="347"/>
            <ac:spMk id="3" creationId="{54DC1BE2-7FFC-DA12-C70C-838DCDAFF623}"/>
          </ac:spMkLst>
        </pc:spChg>
        <pc:spChg chg="add mod">
          <ac:chgData name="Guest User" userId="S::urn:spo:anon#32c72c8c7ab60e17d3b99f3a527433d49cca9ef921ee76ebab6ea2976e79427f::" providerId="AD" clId="Web-{C28C8B51-7943-F3D4-7C56-9F4BA4086F79}" dt="2024-10-14T13:06:40.014" v="409"/>
          <ac:spMkLst>
            <pc:docMk/>
            <pc:sldMk cId="4169038295" sldId="347"/>
            <ac:spMk id="8" creationId="{C807AE73-CA2C-8065-D1D4-DB15F223AC4F}"/>
          </ac:spMkLst>
        </pc:spChg>
      </pc:sldChg>
      <pc:sldChg chg="modSp">
        <pc:chgData name="Guest User" userId="S::urn:spo:anon#32c72c8c7ab60e17d3b99f3a527433d49cca9ef921ee76ebab6ea2976e79427f::" providerId="AD" clId="Web-{C28C8B51-7943-F3D4-7C56-9F4BA4086F79}" dt="2024-10-14T13:00:29.280" v="336" actId="1076"/>
        <pc:sldMkLst>
          <pc:docMk/>
          <pc:sldMk cId="3580211993" sldId="348"/>
        </pc:sldMkLst>
        <pc:spChg chg="mod">
          <ac:chgData name="Guest User" userId="S::urn:spo:anon#32c72c8c7ab60e17d3b99f3a527433d49cca9ef921ee76ebab6ea2976e79427f::" providerId="AD" clId="Web-{C28C8B51-7943-F3D4-7C56-9F4BA4086F79}" dt="2024-10-14T13:00:29.280" v="336" actId="1076"/>
          <ac:spMkLst>
            <pc:docMk/>
            <pc:sldMk cId="3580211993" sldId="348"/>
            <ac:spMk id="2" creationId="{AB63FE1B-1C2D-CDA5-8794-E39DC03CB785}"/>
          </ac:spMkLst>
        </pc:spChg>
        <pc:spChg chg="mod">
          <ac:chgData name="Guest User" userId="S::urn:spo:anon#32c72c8c7ab60e17d3b99f3a527433d49cca9ef921ee76ebab6ea2976e79427f::" providerId="AD" clId="Web-{C28C8B51-7943-F3D4-7C56-9F4BA4086F79}" dt="2024-10-14T13:00:07.311" v="331" actId="1076"/>
          <ac:spMkLst>
            <pc:docMk/>
            <pc:sldMk cId="3580211993" sldId="348"/>
            <ac:spMk id="3" creationId="{7E23B8A8-DB56-907D-541D-3AA698D75A31}"/>
          </ac:spMkLst>
        </pc:spChg>
      </pc:sldChg>
      <pc:sldChg chg="addSp delSp">
        <pc:chgData name="Guest User" userId="S::urn:spo:anon#32c72c8c7ab60e17d3b99f3a527433d49cca9ef921ee76ebab6ea2976e79427f::" providerId="AD" clId="Web-{C28C8B51-7943-F3D4-7C56-9F4BA4086F79}" dt="2024-10-14T13:00:39.515" v="338"/>
        <pc:sldMkLst>
          <pc:docMk/>
          <pc:sldMk cId="1578497924" sldId="349"/>
        </pc:sldMkLst>
        <pc:spChg chg="del">
          <ac:chgData name="Guest User" userId="S::urn:spo:anon#32c72c8c7ab60e17d3b99f3a527433d49cca9ef921ee76ebab6ea2976e79427f::" providerId="AD" clId="Web-{C28C8B51-7943-F3D4-7C56-9F4BA4086F79}" dt="2024-10-14T13:00:39.515" v="338"/>
          <ac:spMkLst>
            <pc:docMk/>
            <pc:sldMk cId="1578497924" sldId="349"/>
            <ac:spMk id="2" creationId="{068252E7-EED2-748C-AEC4-440E3284E196}"/>
          </ac:spMkLst>
        </pc:spChg>
        <pc:spChg chg="add">
          <ac:chgData name="Guest User" userId="S::urn:spo:anon#32c72c8c7ab60e17d3b99f3a527433d49cca9ef921ee76ebab6ea2976e79427f::" providerId="AD" clId="Web-{C28C8B51-7943-F3D4-7C56-9F4BA4086F79}" dt="2024-10-14T13:00:36.093" v="337"/>
          <ac:spMkLst>
            <pc:docMk/>
            <pc:sldMk cId="1578497924" sldId="349"/>
            <ac:spMk id="8" creationId="{71C863E1-9823-B4F7-9E44-A983797E02FF}"/>
          </ac:spMkLst>
        </pc:spChg>
      </pc:sldChg>
      <pc:sldChg chg="addSp delSp modSp">
        <pc:chgData name="Guest User" userId="S::urn:spo:anon#32c72c8c7ab60e17d3b99f3a527433d49cca9ef921ee76ebab6ea2976e79427f::" providerId="AD" clId="Web-{C28C8B51-7943-F3D4-7C56-9F4BA4086F79}" dt="2024-10-14T13:00:50.640" v="339"/>
        <pc:sldMkLst>
          <pc:docMk/>
          <pc:sldMk cId="560076910" sldId="350"/>
        </pc:sldMkLst>
        <pc:spChg chg="del">
          <ac:chgData name="Guest User" userId="S::urn:spo:anon#32c72c8c7ab60e17d3b99f3a527433d49cca9ef921ee76ebab6ea2976e79427f::" providerId="AD" clId="Web-{C28C8B51-7943-F3D4-7C56-9F4BA4086F79}" dt="2024-10-14T12:48:34.433" v="120"/>
          <ac:spMkLst>
            <pc:docMk/>
            <pc:sldMk cId="560076910" sldId="350"/>
            <ac:spMk id="2" creationId="{7449103E-944D-4F1B-C9EE-6AA7B676040F}"/>
          </ac:spMkLst>
        </pc:spChg>
        <pc:spChg chg="add mod">
          <ac:chgData name="Guest User" userId="S::urn:spo:anon#32c72c8c7ab60e17d3b99f3a527433d49cca9ef921ee76ebab6ea2976e79427f::" providerId="AD" clId="Web-{C28C8B51-7943-F3D4-7C56-9F4BA4086F79}" dt="2024-10-14T13:00:50.640" v="339"/>
          <ac:spMkLst>
            <pc:docMk/>
            <pc:sldMk cId="560076910" sldId="350"/>
            <ac:spMk id="7" creationId="{32F5849D-CD2D-CA97-D528-877614E320D8}"/>
          </ac:spMkLst>
        </pc:spChg>
        <pc:picChg chg="mod">
          <ac:chgData name="Guest User" userId="S::urn:spo:anon#32c72c8c7ab60e17d3b99f3a527433d49cca9ef921ee76ebab6ea2976e79427f::" providerId="AD" clId="Web-{C28C8B51-7943-F3D4-7C56-9F4BA4086F79}" dt="2024-10-14T12:48:38.808" v="121" actId="1076"/>
          <ac:picMkLst>
            <pc:docMk/>
            <pc:sldMk cId="560076910" sldId="350"/>
            <ac:picMk id="8" creationId="{D0F2766D-EDF1-FE64-612E-2111F1148053}"/>
          </ac:picMkLst>
        </pc:picChg>
      </pc:sldChg>
      <pc:sldChg chg="modSp">
        <pc:chgData name="Guest User" userId="S::urn:spo:anon#32c72c8c7ab60e17d3b99f3a527433d49cca9ef921ee76ebab6ea2976e79427f::" providerId="AD" clId="Web-{C28C8B51-7943-F3D4-7C56-9F4BA4086F79}" dt="2024-10-14T12:48:27.386" v="119" actId="20577"/>
        <pc:sldMkLst>
          <pc:docMk/>
          <pc:sldMk cId="2201063617" sldId="351"/>
        </pc:sldMkLst>
        <pc:spChg chg="mod">
          <ac:chgData name="Guest User" userId="S::urn:spo:anon#32c72c8c7ab60e17d3b99f3a527433d49cca9ef921ee76ebab6ea2976e79427f::" providerId="AD" clId="Web-{C28C8B51-7943-F3D4-7C56-9F4BA4086F79}" dt="2024-10-14T12:48:09.730" v="112" actId="20577"/>
          <ac:spMkLst>
            <pc:docMk/>
            <pc:sldMk cId="2201063617" sldId="351"/>
            <ac:spMk id="2" creationId="{F0609E2A-5886-A043-7E48-440C9E197BEA}"/>
          </ac:spMkLst>
        </pc:spChg>
        <pc:spChg chg="mod">
          <ac:chgData name="Guest User" userId="S::urn:spo:anon#32c72c8c7ab60e17d3b99f3a527433d49cca9ef921ee76ebab6ea2976e79427f::" providerId="AD" clId="Web-{C28C8B51-7943-F3D4-7C56-9F4BA4086F79}" dt="2024-10-14T12:48:27.386" v="119" actId="20577"/>
          <ac:spMkLst>
            <pc:docMk/>
            <pc:sldMk cId="2201063617" sldId="351"/>
            <ac:spMk id="7" creationId="{AF71F7F3-C25A-4B47-CEED-AAE264F9A586}"/>
          </ac:spMkLst>
        </pc:spChg>
      </pc:sldChg>
      <pc:sldChg chg="modSp">
        <pc:chgData name="Guest User" userId="S::urn:spo:anon#32c72c8c7ab60e17d3b99f3a527433d49cca9ef921ee76ebab6ea2976e79427f::" providerId="AD" clId="Web-{C28C8B51-7943-F3D4-7C56-9F4BA4086F79}" dt="2024-10-14T12:47:46.588" v="107" actId="1076"/>
        <pc:sldMkLst>
          <pc:docMk/>
          <pc:sldMk cId="4169252604" sldId="353"/>
        </pc:sldMkLst>
        <pc:spChg chg="mod">
          <ac:chgData name="Guest User" userId="S::urn:spo:anon#32c72c8c7ab60e17d3b99f3a527433d49cca9ef921ee76ebab6ea2976e79427f::" providerId="AD" clId="Web-{C28C8B51-7943-F3D4-7C56-9F4BA4086F79}" dt="2024-10-14T12:47:46.588" v="107" actId="1076"/>
          <ac:spMkLst>
            <pc:docMk/>
            <pc:sldMk cId="4169252604" sldId="353"/>
            <ac:spMk id="2" creationId="{BEACB498-6058-B5AC-1F43-F86CD46F1920}"/>
          </ac:spMkLst>
        </pc:spChg>
        <pc:spChg chg="mod">
          <ac:chgData name="Guest User" userId="S::urn:spo:anon#32c72c8c7ab60e17d3b99f3a527433d49cca9ef921ee76ebab6ea2976e79427f::" providerId="AD" clId="Web-{C28C8B51-7943-F3D4-7C56-9F4BA4086F79}" dt="2024-10-14T12:47:20.869" v="102" actId="20577"/>
          <ac:spMkLst>
            <pc:docMk/>
            <pc:sldMk cId="4169252604" sldId="353"/>
            <ac:spMk id="10" creationId="{CF1D21E8-FD81-B49B-7629-CE70A2F02BDF}"/>
          </ac:spMkLst>
        </pc:spChg>
        <pc:spChg chg="mod">
          <ac:chgData name="Guest User" userId="S::urn:spo:anon#32c72c8c7ab60e17d3b99f3a527433d49cca9ef921ee76ebab6ea2976e79427f::" providerId="AD" clId="Web-{C28C8B51-7943-F3D4-7C56-9F4BA4086F79}" dt="2024-10-14T12:47:37.104" v="106" actId="20577"/>
          <ac:spMkLst>
            <pc:docMk/>
            <pc:sldMk cId="4169252604" sldId="353"/>
            <ac:spMk id="13" creationId="{DB23E74C-4835-C1D3-2E34-B7C7366889F9}"/>
          </ac:spMkLst>
        </pc:spChg>
        <pc:picChg chg="mod">
          <ac:chgData name="Guest User" userId="S::urn:spo:anon#32c72c8c7ab60e17d3b99f3a527433d49cca9ef921ee76ebab6ea2976e79427f::" providerId="AD" clId="Web-{C28C8B51-7943-F3D4-7C56-9F4BA4086F79}" dt="2024-10-14T12:47:32.197" v="104" actId="1076"/>
          <ac:picMkLst>
            <pc:docMk/>
            <pc:sldMk cId="4169252604" sldId="353"/>
            <ac:picMk id="8" creationId="{3320B6B6-40A8-7E66-8886-BBEE58BAC9F1}"/>
          </ac:picMkLst>
        </pc:picChg>
      </pc:sldChg>
      <pc:sldChg chg="modSp">
        <pc:chgData name="Guest User" userId="S::urn:spo:anon#32c72c8c7ab60e17d3b99f3a527433d49cca9ef921ee76ebab6ea2976e79427f::" providerId="AD" clId="Web-{C28C8B51-7943-F3D4-7C56-9F4BA4086F79}" dt="2024-10-14T12:43:32.629" v="58" actId="1076"/>
        <pc:sldMkLst>
          <pc:docMk/>
          <pc:sldMk cId="4285929630" sldId="354"/>
        </pc:sldMkLst>
        <pc:spChg chg="mod">
          <ac:chgData name="Guest User" userId="S::urn:spo:anon#32c72c8c7ab60e17d3b99f3a527433d49cca9ef921ee76ebab6ea2976e79427f::" providerId="AD" clId="Web-{C28C8B51-7943-F3D4-7C56-9F4BA4086F79}" dt="2024-10-14T12:43:04.628" v="54" actId="1076"/>
          <ac:spMkLst>
            <pc:docMk/>
            <pc:sldMk cId="4285929630" sldId="354"/>
            <ac:spMk id="2" creationId="{9379A5B0-A963-7FB6-72ED-4B81047D0BAD}"/>
          </ac:spMkLst>
        </pc:spChg>
        <pc:spChg chg="mod">
          <ac:chgData name="Guest User" userId="S::urn:spo:anon#32c72c8c7ab60e17d3b99f3a527433d49cca9ef921ee76ebab6ea2976e79427f::" providerId="AD" clId="Web-{C28C8B51-7943-F3D4-7C56-9F4BA4086F79}" dt="2024-10-14T12:43:32.629" v="58" actId="1076"/>
          <ac:spMkLst>
            <pc:docMk/>
            <pc:sldMk cId="4285929630" sldId="354"/>
            <ac:spMk id="10" creationId="{09C22732-C5DB-6066-7648-34130C199F37}"/>
          </ac:spMkLst>
        </pc:spChg>
        <pc:picChg chg="mod">
          <ac:chgData name="Guest User" userId="S::urn:spo:anon#32c72c8c7ab60e17d3b99f3a527433d49cca9ef921ee76ebab6ea2976e79427f::" providerId="AD" clId="Web-{C28C8B51-7943-F3D4-7C56-9F4BA4086F79}" dt="2024-10-14T12:43:07.206" v="55" actId="1076"/>
          <ac:picMkLst>
            <pc:docMk/>
            <pc:sldMk cId="4285929630" sldId="354"/>
            <ac:picMk id="8" creationId="{3B377EED-5240-83F8-F155-8E8E63914DD7}"/>
          </ac:picMkLst>
        </pc:picChg>
      </pc:sldChg>
      <pc:sldChg chg="modSp">
        <pc:chgData name="Guest User" userId="S::urn:spo:anon#32c72c8c7ab60e17d3b99f3a527433d49cca9ef921ee76ebab6ea2976e79427f::" providerId="AD" clId="Web-{C28C8B51-7943-F3D4-7C56-9F4BA4086F79}" dt="2024-10-14T12:42:29.361" v="47" actId="20577"/>
        <pc:sldMkLst>
          <pc:docMk/>
          <pc:sldMk cId="585574815" sldId="356"/>
        </pc:sldMkLst>
        <pc:spChg chg="mod">
          <ac:chgData name="Guest User" userId="S::urn:spo:anon#32c72c8c7ab60e17d3b99f3a527433d49cca9ef921ee76ebab6ea2976e79427f::" providerId="AD" clId="Web-{C28C8B51-7943-F3D4-7C56-9F4BA4086F79}" dt="2024-10-14T12:42:29.361" v="47" actId="20577"/>
          <ac:spMkLst>
            <pc:docMk/>
            <pc:sldMk cId="585574815" sldId="356"/>
            <ac:spMk id="2" creationId="{0F2A496F-0AE3-B68B-520F-AB03AC73E295}"/>
          </ac:spMkLst>
        </pc:spChg>
        <pc:spChg chg="mod">
          <ac:chgData name="Guest User" userId="S::urn:spo:anon#32c72c8c7ab60e17d3b99f3a527433d49cca9ef921ee76ebab6ea2976e79427f::" providerId="AD" clId="Web-{C28C8B51-7943-F3D4-7C56-9F4BA4086F79}" dt="2024-10-14T12:42:17.736" v="44" actId="20577"/>
          <ac:spMkLst>
            <pc:docMk/>
            <pc:sldMk cId="585574815" sldId="356"/>
            <ac:spMk id="3" creationId="{F12B551D-10B4-AECE-C3FE-E555136F5CC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601773-843B-402D-B943-E7367BE302C1}"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3223A7-FDE5-4555-AB7B-2BBB96A8A41E}" type="slidenum">
              <a:rPr lang="en-US" smtClean="0"/>
              <a:t>‹#›</a:t>
            </a:fld>
            <a:endParaRPr lang="en-US"/>
          </a:p>
        </p:txBody>
      </p:sp>
    </p:spTree>
    <p:extLst>
      <p:ext uri="{BB962C8B-B14F-4D97-AF65-F5344CB8AC3E}">
        <p14:creationId xmlns:p14="http://schemas.microsoft.com/office/powerpoint/2010/main" val="1545290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9320F9A-DFA0-4189-B502-951ABE0D96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350" y="0"/>
            <a:ext cx="12192000" cy="6858000"/>
          </a:xfrm>
          <a:prstGeom prst="rect">
            <a:avLst/>
          </a:prstGeom>
        </p:spPr>
      </p:pic>
      <p:pic>
        <p:nvPicPr>
          <p:cNvPr id="8" name="Picture 7">
            <a:extLst>
              <a:ext uri="{FF2B5EF4-FFF2-40B4-BE49-F238E27FC236}">
                <a16:creationId xmlns:a16="http://schemas.microsoft.com/office/drawing/2014/main" id="{ECB26E85-A47D-4EB8-AACC-5D71388BF9C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2" name="Title 1">
            <a:extLst>
              <a:ext uri="{FF2B5EF4-FFF2-40B4-BE49-F238E27FC236}">
                <a16:creationId xmlns:a16="http://schemas.microsoft.com/office/drawing/2014/main" id="{E5E96502-5A71-49D7-91EF-E9D795A00F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702CB4-0340-43A8-A558-65E5F6C99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44AB7B-7005-4435-A7A3-37533F456A78}"/>
              </a:ext>
            </a:extLst>
          </p:cNvPr>
          <p:cNvSpPr>
            <a:spLocks noGrp="1"/>
          </p:cNvSpPr>
          <p:nvPr>
            <p:ph type="dt" sz="half" idx="10"/>
          </p:nvPr>
        </p:nvSpPr>
        <p:spPr/>
        <p:txBody>
          <a:bodyPr/>
          <a:lstStyle/>
          <a:p>
            <a:fld id="{1B4777F9-2A00-47FF-A8CF-CA2FA3234A29}" type="datetime1">
              <a:rPr lang="en-US" smtClean="0"/>
              <a:t>3/19/2025</a:t>
            </a:fld>
            <a:endParaRPr lang="en-US"/>
          </a:p>
        </p:txBody>
      </p:sp>
      <p:sp>
        <p:nvSpPr>
          <p:cNvPr id="10" name="Freeform 6">
            <a:extLst>
              <a:ext uri="{FF2B5EF4-FFF2-40B4-BE49-F238E27FC236}">
                <a16:creationId xmlns:a16="http://schemas.microsoft.com/office/drawing/2014/main" id="{BD404EBF-6236-4A3D-BEB9-F17357463B06}"/>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txBody>
          <a:bodyPr/>
          <a:lstStyle/>
          <a:p>
            <a:endParaRPr lang="en-US" dirty="0"/>
          </a:p>
        </p:txBody>
      </p:sp>
      <p:sp>
        <p:nvSpPr>
          <p:cNvPr id="5" name="Footer Placeholder 4">
            <a:extLst>
              <a:ext uri="{FF2B5EF4-FFF2-40B4-BE49-F238E27FC236}">
                <a16:creationId xmlns:a16="http://schemas.microsoft.com/office/drawing/2014/main" id="{FB7E7D51-1B41-4AAB-838C-EF900F85CE4B}"/>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F9E0C4BE-FE7F-4C02-9A3E-71BC3A48C6D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5" name="Freeform 6">
            <a:extLst>
              <a:ext uri="{FF2B5EF4-FFF2-40B4-BE49-F238E27FC236}">
                <a16:creationId xmlns:a16="http://schemas.microsoft.com/office/drawing/2014/main" id="{5140D0A2-F8A9-7918-6D42-0B21462A7985}"/>
              </a:ext>
            </a:extLst>
          </p:cNvPr>
          <p:cNvSpPr/>
          <p:nvPr userDrawn="1"/>
        </p:nvSpPr>
        <p:spPr>
          <a:xfrm>
            <a:off x="10933155"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6" name="Slide Number Placeholder 5">
            <a:extLst>
              <a:ext uri="{FF2B5EF4-FFF2-40B4-BE49-F238E27FC236}">
                <a16:creationId xmlns:a16="http://schemas.microsoft.com/office/drawing/2014/main" id="{40DE9A13-D855-42EA-8471-DDA8E13B3DAB}"/>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023151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27062-6971-4C1F-A975-AC85DCD0FE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D55ECB-B9CD-4FA5-AACA-CDD01AACF60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EF606B-F0E0-4BB1-94D6-738E49DF7229}"/>
              </a:ext>
            </a:extLst>
          </p:cNvPr>
          <p:cNvSpPr>
            <a:spLocks noGrp="1"/>
          </p:cNvSpPr>
          <p:nvPr>
            <p:ph type="dt" sz="half" idx="10"/>
          </p:nvPr>
        </p:nvSpPr>
        <p:spPr/>
        <p:txBody>
          <a:bodyPr/>
          <a:lstStyle/>
          <a:p>
            <a:fld id="{6EB1263D-828A-4F7C-B53F-CF7F3AF23101}" type="datetime1">
              <a:rPr lang="en-US" smtClean="0"/>
              <a:t>3/19/2025</a:t>
            </a:fld>
            <a:endParaRPr lang="en-US"/>
          </a:p>
        </p:txBody>
      </p:sp>
      <p:sp>
        <p:nvSpPr>
          <p:cNvPr id="5" name="Footer Placeholder 4">
            <a:extLst>
              <a:ext uri="{FF2B5EF4-FFF2-40B4-BE49-F238E27FC236}">
                <a16:creationId xmlns:a16="http://schemas.microsoft.com/office/drawing/2014/main" id="{3EC65738-7A1D-4D54-ADFC-91C34D4F5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A7C986-B0A0-4B82-9134-1B7676F5655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785587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45B8BC-3AC4-4059-BB3C-B12B6148A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8C1D0E-02A9-4DFB-8CA3-A94A10E7289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D3F7A1-D368-4F71-BA41-54CA742F4987}"/>
              </a:ext>
            </a:extLst>
          </p:cNvPr>
          <p:cNvSpPr>
            <a:spLocks noGrp="1"/>
          </p:cNvSpPr>
          <p:nvPr>
            <p:ph type="dt" sz="half" idx="10"/>
          </p:nvPr>
        </p:nvSpPr>
        <p:spPr/>
        <p:txBody>
          <a:bodyPr/>
          <a:lstStyle/>
          <a:p>
            <a:fld id="{DFAA11DA-715D-4CCB-8B4E-F539348944E6}" type="datetime1">
              <a:rPr lang="en-US" smtClean="0"/>
              <a:t>3/19/2025</a:t>
            </a:fld>
            <a:endParaRPr lang="en-US"/>
          </a:p>
        </p:txBody>
      </p:sp>
      <p:sp>
        <p:nvSpPr>
          <p:cNvPr id="5" name="Footer Placeholder 4">
            <a:extLst>
              <a:ext uri="{FF2B5EF4-FFF2-40B4-BE49-F238E27FC236}">
                <a16:creationId xmlns:a16="http://schemas.microsoft.com/office/drawing/2014/main" id="{B2CD9678-2347-4C47-858A-5508F8383C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E10E8F-0367-4945-87E5-F2D254ADF62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24466474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8A88-1EE1-3422-84E1-7CB361B1DA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A1FC91-FAA2-D65F-E901-C6884F9C6163}"/>
              </a:ext>
            </a:extLst>
          </p:cNvPr>
          <p:cNvSpPr>
            <a:spLocks noGrp="1"/>
          </p:cNvSpPr>
          <p:nvPr>
            <p:ph type="dt" sz="half" idx="10"/>
          </p:nvPr>
        </p:nvSpPr>
        <p:spPr/>
        <p:txBody>
          <a:bodyPr/>
          <a:lstStyle/>
          <a:p>
            <a:fld id="{02979B47-FAC9-4AEE-B74B-3F584ED26D59}" type="datetime1">
              <a:rPr lang="en-US" smtClean="0"/>
              <a:pPr/>
              <a:t>3/19/2025</a:t>
            </a:fld>
            <a:endParaRPr lang="en-US" dirty="0"/>
          </a:p>
        </p:txBody>
      </p:sp>
      <p:sp>
        <p:nvSpPr>
          <p:cNvPr id="4" name="Footer Placeholder 3">
            <a:extLst>
              <a:ext uri="{FF2B5EF4-FFF2-40B4-BE49-F238E27FC236}">
                <a16:creationId xmlns:a16="http://schemas.microsoft.com/office/drawing/2014/main" id="{92948D4D-60AF-93C1-9BF4-DCE9AEF7804F}"/>
              </a:ext>
            </a:extLst>
          </p:cNvPr>
          <p:cNvSpPr>
            <a:spLocks noGrp="1"/>
          </p:cNvSpPr>
          <p:nvPr>
            <p:ph type="ftr" sz="quarter" idx="11"/>
          </p:nvPr>
        </p:nvSpPr>
        <p:spPr/>
        <p:txBody>
          <a:bodyPr/>
          <a:lstStyle/>
          <a:p>
            <a:r>
              <a:rPr lang="en-US"/>
              <a:t>@MCIT-2024</a:t>
            </a:r>
            <a:endParaRPr lang="en-US" dirty="0"/>
          </a:p>
        </p:txBody>
      </p:sp>
      <p:sp>
        <p:nvSpPr>
          <p:cNvPr id="5" name="Slide Number Placeholder 4">
            <a:extLst>
              <a:ext uri="{FF2B5EF4-FFF2-40B4-BE49-F238E27FC236}">
                <a16:creationId xmlns:a16="http://schemas.microsoft.com/office/drawing/2014/main" id="{46FDD901-3047-7838-FFFA-C6F934BAA0F0}"/>
              </a:ext>
            </a:extLst>
          </p:cNvPr>
          <p:cNvSpPr>
            <a:spLocks noGrp="1"/>
          </p:cNvSpPr>
          <p:nvPr>
            <p:ph type="sldNum" sz="quarter" idx="12"/>
          </p:nvPr>
        </p:nvSpPr>
        <p:spPr/>
        <p:txBody>
          <a:body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95783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60B6D-1D51-4444-8393-E35BA63F13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761446-D5C8-48D6-8362-2691AC20F3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1494AA4-5DCE-4AE8-9BC9-F29480FF880F}"/>
              </a:ext>
            </a:extLst>
          </p:cNvPr>
          <p:cNvSpPr>
            <a:spLocks noGrp="1"/>
          </p:cNvSpPr>
          <p:nvPr>
            <p:ph type="dt" sz="half" idx="10"/>
          </p:nvPr>
        </p:nvSpPr>
        <p:spPr/>
        <p:txBody>
          <a:bodyPr/>
          <a:lstStyle/>
          <a:p>
            <a:fld id="{BBD87E75-7A42-4529-81A0-F6CFD6AF1551}" type="datetime1">
              <a:rPr lang="en-US" smtClean="0"/>
              <a:t>3/19/2025</a:t>
            </a:fld>
            <a:endParaRPr lang="en-US"/>
          </a:p>
        </p:txBody>
      </p:sp>
      <p:sp>
        <p:nvSpPr>
          <p:cNvPr id="5" name="Footer Placeholder 4">
            <a:extLst>
              <a:ext uri="{FF2B5EF4-FFF2-40B4-BE49-F238E27FC236}">
                <a16:creationId xmlns:a16="http://schemas.microsoft.com/office/drawing/2014/main" id="{C5F07058-AB46-40A5-B5AE-E9862D3C8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C426E-5AEB-4C83-A17B-2416381682D7}"/>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532280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4BE44-49C7-449D-9550-1E7B659704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6AA4F7-FE01-4FEF-BC23-4EBFFF370D2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2387F4-F1D2-4A96-86BB-A48310776FBB}"/>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B0EB9BA3-57A0-4B4B-A089-2C5CE8708D35}"/>
              </a:ext>
            </a:extLst>
          </p:cNvPr>
          <p:cNvSpPr>
            <a:spLocks noGrp="1"/>
          </p:cNvSpPr>
          <p:nvPr>
            <p:ph type="ftr" sz="quarter" idx="11"/>
          </p:nvPr>
        </p:nvSpPr>
        <p:spPr/>
        <p:txBody>
          <a:bodyPr/>
          <a:lstStyle/>
          <a:p>
            <a:endParaRPr lang="en-US"/>
          </a:p>
        </p:txBody>
      </p:sp>
      <p:pic>
        <p:nvPicPr>
          <p:cNvPr id="10" name="Picture 9">
            <a:extLst>
              <a:ext uri="{FF2B5EF4-FFF2-40B4-BE49-F238E27FC236}">
                <a16:creationId xmlns:a16="http://schemas.microsoft.com/office/drawing/2014/main" id="{1A2FDF6D-CD2D-433E-84D7-E83F8FCE523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pic>
        <p:nvPicPr>
          <p:cNvPr id="12" name="Picture 11">
            <a:extLst>
              <a:ext uri="{FF2B5EF4-FFF2-40B4-BE49-F238E27FC236}">
                <a16:creationId xmlns:a16="http://schemas.microsoft.com/office/drawing/2014/main" id="{2B2BDD0D-C88D-431E-BC92-4367CEB006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6" name="Slide Number Placeholder 5">
            <a:extLst>
              <a:ext uri="{FF2B5EF4-FFF2-40B4-BE49-F238E27FC236}">
                <a16:creationId xmlns:a16="http://schemas.microsoft.com/office/drawing/2014/main" id="{B84FBEB5-E386-9685-E6D3-A062E9E46742}"/>
              </a:ext>
            </a:extLst>
          </p:cNvPr>
          <p:cNvSpPr>
            <a:spLocks noGrp="1"/>
          </p:cNvSpPr>
          <p:nvPr>
            <p:ph type="sldNum" sz="quarter" idx="12"/>
          </p:nvPr>
        </p:nvSpPr>
        <p:spPr>
          <a:xfrm>
            <a:off x="8610600" y="6356350"/>
            <a:ext cx="2743200" cy="365125"/>
          </a:xfrm>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7634373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25BB-1073-4118-9189-772DE5731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BC724-756A-4777-8D83-3CD9AFD194E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FC4DE-2AB7-4E43-BFBA-6FF436D9BAD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ABCCFF-F409-4BF2-9883-91BA170BFEE8}"/>
              </a:ext>
            </a:extLst>
          </p:cNvPr>
          <p:cNvSpPr>
            <a:spLocks noGrp="1"/>
          </p:cNvSpPr>
          <p:nvPr>
            <p:ph type="dt" sz="half" idx="10"/>
          </p:nvPr>
        </p:nvSpPr>
        <p:spPr/>
        <p:txBody>
          <a:bodyPr/>
          <a:lstStyle/>
          <a:p>
            <a:fld id="{4A9E546C-EE17-4181-9D6E-D78043A81B8F}" type="datetime1">
              <a:rPr lang="en-US" smtClean="0"/>
              <a:t>3/19/2025</a:t>
            </a:fld>
            <a:endParaRPr lang="en-US"/>
          </a:p>
        </p:txBody>
      </p:sp>
      <p:sp>
        <p:nvSpPr>
          <p:cNvPr id="6" name="Footer Placeholder 5">
            <a:extLst>
              <a:ext uri="{FF2B5EF4-FFF2-40B4-BE49-F238E27FC236}">
                <a16:creationId xmlns:a16="http://schemas.microsoft.com/office/drawing/2014/main" id="{51082A71-7516-408D-862B-A5F340412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D613D0-7994-4BCE-AE17-12E991FEC0D1}"/>
              </a:ext>
            </a:extLst>
          </p:cNvPr>
          <p:cNvSpPr>
            <a:spLocks noGrp="1"/>
          </p:cNvSpPr>
          <p:nvPr>
            <p:ph type="sldNum" sz="quarter" idx="12"/>
          </p:nvPr>
        </p:nvSpPr>
        <p:spPr/>
        <p:txBody>
          <a:bodyPr/>
          <a:lstStyle/>
          <a:p>
            <a:fld id="{5EE24C92-1265-4741-8F9F-404A15D9386E}" type="slidenum">
              <a:rPr lang="en-US" smtClean="0"/>
              <a:t>‹#›</a:t>
            </a:fld>
            <a:endParaRPr lang="en-US" dirty="0"/>
          </a:p>
        </p:txBody>
      </p:sp>
    </p:spTree>
    <p:extLst>
      <p:ext uri="{BB962C8B-B14F-4D97-AF65-F5344CB8AC3E}">
        <p14:creationId xmlns:p14="http://schemas.microsoft.com/office/powerpoint/2010/main" val="28372149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DCC53-ADBE-4538-BDCF-8A6C0C0746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A37BC3-80C1-40A0-B8BD-B9E9F56423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A9B7EDB-C158-4B0F-AC48-1D7DE7DC80D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7E96D1-3002-4810-98AF-A275B63346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ADDBB9A-2C9B-4E96-9E5C-6C3BE6449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B99CCF-14FE-46E4-AEF3-3520D661AC00}"/>
              </a:ext>
            </a:extLst>
          </p:cNvPr>
          <p:cNvSpPr>
            <a:spLocks noGrp="1"/>
          </p:cNvSpPr>
          <p:nvPr>
            <p:ph type="dt" sz="half" idx="10"/>
          </p:nvPr>
        </p:nvSpPr>
        <p:spPr/>
        <p:txBody>
          <a:bodyPr/>
          <a:lstStyle/>
          <a:p>
            <a:fld id="{F538DEA4-61AE-4340-8E71-F8E1C0C7F674}" type="datetime1">
              <a:rPr lang="en-US" smtClean="0"/>
              <a:t>3/19/2025</a:t>
            </a:fld>
            <a:endParaRPr lang="en-US"/>
          </a:p>
        </p:txBody>
      </p:sp>
      <p:sp>
        <p:nvSpPr>
          <p:cNvPr id="8" name="Footer Placeholder 7">
            <a:extLst>
              <a:ext uri="{FF2B5EF4-FFF2-40B4-BE49-F238E27FC236}">
                <a16:creationId xmlns:a16="http://schemas.microsoft.com/office/drawing/2014/main" id="{F58493FD-6F8C-4BED-896C-CBA26D0E9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AF6D6A-EFFC-4E81-9BDD-C595B6C90E29}"/>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560757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16566-0B23-4F08-ACF0-2DDFF54A4B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396B25-2A2B-41A7-AF6D-57D5055F1B03}"/>
              </a:ext>
            </a:extLst>
          </p:cNvPr>
          <p:cNvSpPr>
            <a:spLocks noGrp="1"/>
          </p:cNvSpPr>
          <p:nvPr>
            <p:ph type="dt" sz="half" idx="10"/>
          </p:nvPr>
        </p:nvSpPr>
        <p:spPr/>
        <p:txBody>
          <a:bodyPr/>
          <a:lstStyle/>
          <a:p>
            <a:fld id="{336EBB09-FDC3-47DE-93B5-ED6916170555}" type="datetime1">
              <a:rPr lang="en-US" smtClean="0"/>
              <a:t>3/19/2025</a:t>
            </a:fld>
            <a:endParaRPr lang="en-US"/>
          </a:p>
        </p:txBody>
      </p:sp>
      <p:sp>
        <p:nvSpPr>
          <p:cNvPr id="4" name="Footer Placeholder 3">
            <a:extLst>
              <a:ext uri="{FF2B5EF4-FFF2-40B4-BE49-F238E27FC236}">
                <a16:creationId xmlns:a16="http://schemas.microsoft.com/office/drawing/2014/main" id="{6CF5C9F0-C082-4566-AEB4-F08316DEF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4F48D6-A9E0-485D-BA28-15D5DACAE6D4}"/>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78002193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92526D-307A-4059-80C4-1413758A2DF6}"/>
              </a:ext>
            </a:extLst>
          </p:cNvPr>
          <p:cNvSpPr>
            <a:spLocks noGrp="1"/>
          </p:cNvSpPr>
          <p:nvPr>
            <p:ph type="dt" sz="half" idx="10"/>
          </p:nvPr>
        </p:nvSpPr>
        <p:spPr/>
        <p:txBody>
          <a:bodyPr/>
          <a:lstStyle/>
          <a:p>
            <a:fld id="{C7A1BBAB-51C5-4FCF-9DF9-CE3252633D91}" type="datetime1">
              <a:rPr lang="en-US" smtClean="0"/>
              <a:t>3/19/2025</a:t>
            </a:fld>
            <a:endParaRPr lang="en-US"/>
          </a:p>
        </p:txBody>
      </p:sp>
      <p:sp>
        <p:nvSpPr>
          <p:cNvPr id="3" name="Footer Placeholder 2">
            <a:extLst>
              <a:ext uri="{FF2B5EF4-FFF2-40B4-BE49-F238E27FC236}">
                <a16:creationId xmlns:a16="http://schemas.microsoft.com/office/drawing/2014/main" id="{90E1822F-3DE8-45A0-9F67-6061DB1F887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21B196-D439-43FF-B35C-F9A301B0338A}"/>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15214485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0E-3F73-4F95-89B8-BF9D660E0D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CE4F2-B1FE-4665-B99F-04C8EBAAC3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51F0C4-D797-433C-B73A-9C3B4D1BAC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7C3DABF-2DE9-4FD5-B4A8-5E200B9876FD}"/>
              </a:ext>
            </a:extLst>
          </p:cNvPr>
          <p:cNvSpPr>
            <a:spLocks noGrp="1"/>
          </p:cNvSpPr>
          <p:nvPr>
            <p:ph type="dt" sz="half" idx="10"/>
          </p:nvPr>
        </p:nvSpPr>
        <p:spPr/>
        <p:txBody>
          <a:bodyPr/>
          <a:lstStyle/>
          <a:p>
            <a:fld id="{4FBD9E29-3541-490B-A77A-28C8A779906A}" type="datetime1">
              <a:rPr lang="en-US" smtClean="0"/>
              <a:t>3/19/2025</a:t>
            </a:fld>
            <a:endParaRPr lang="en-US"/>
          </a:p>
        </p:txBody>
      </p:sp>
      <p:sp>
        <p:nvSpPr>
          <p:cNvPr id="6" name="Footer Placeholder 5">
            <a:extLst>
              <a:ext uri="{FF2B5EF4-FFF2-40B4-BE49-F238E27FC236}">
                <a16:creationId xmlns:a16="http://schemas.microsoft.com/office/drawing/2014/main" id="{81732E28-C4D1-4761-BD12-20FBE946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CF5A0-DC82-4F6C-8E49-2C9987C4F0BF}"/>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9377815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410-9CC3-4CD7-A18A-2A1FBD8F76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617FFE-99AB-4F61-A4A2-7D7A5832CF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7EFC75-BA25-436F-A339-F8970D50B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34AE525-9C27-44A4-ADC4-FEBFF450393E}"/>
              </a:ext>
            </a:extLst>
          </p:cNvPr>
          <p:cNvSpPr>
            <a:spLocks noGrp="1"/>
          </p:cNvSpPr>
          <p:nvPr>
            <p:ph type="dt" sz="half" idx="10"/>
          </p:nvPr>
        </p:nvSpPr>
        <p:spPr/>
        <p:txBody>
          <a:bodyPr/>
          <a:lstStyle/>
          <a:p>
            <a:fld id="{4BBB6057-4896-492E-A421-79CA1BC6A688}" type="datetime1">
              <a:rPr lang="en-US" smtClean="0"/>
              <a:t>3/19/2025</a:t>
            </a:fld>
            <a:endParaRPr lang="en-US"/>
          </a:p>
        </p:txBody>
      </p:sp>
      <p:sp>
        <p:nvSpPr>
          <p:cNvPr id="6" name="Footer Placeholder 5">
            <a:extLst>
              <a:ext uri="{FF2B5EF4-FFF2-40B4-BE49-F238E27FC236}">
                <a16:creationId xmlns:a16="http://schemas.microsoft.com/office/drawing/2014/main" id="{0CA2E2F3-7DBB-4D25-9537-D2D24B0DBB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7A639-0697-4DE3-8BE3-94C24D6FDF6E}"/>
              </a:ext>
            </a:extLst>
          </p:cNvPr>
          <p:cNvSpPr>
            <a:spLocks noGrp="1"/>
          </p:cNvSpPr>
          <p:nvPr>
            <p:ph type="sldNum" sz="quarter" idx="12"/>
          </p:nvPr>
        </p:nvSpPr>
        <p:spPr/>
        <p:txBody>
          <a:bodyPr/>
          <a:lstStyle/>
          <a:p>
            <a:fld id="{5EE24C92-1265-4741-8F9F-404A15D9386E}" type="slidenum">
              <a:rPr lang="en-US" smtClean="0"/>
              <a:t>‹#›</a:t>
            </a:fld>
            <a:endParaRPr lang="en-US"/>
          </a:p>
        </p:txBody>
      </p:sp>
    </p:spTree>
    <p:extLst>
      <p:ext uri="{BB962C8B-B14F-4D97-AF65-F5344CB8AC3E}">
        <p14:creationId xmlns:p14="http://schemas.microsoft.com/office/powerpoint/2010/main" val="31362374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F972D6-1319-4F4E-A35B-D719D3F5F86B}"/>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4385C812-25A0-4E40-A6AB-B4A290A63150}"/>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711512" y="330213"/>
            <a:ext cx="1284576" cy="637759"/>
          </a:xfrm>
          <a:prstGeom prst="rect">
            <a:avLst/>
          </a:prstGeom>
        </p:spPr>
      </p:pic>
      <p:sp>
        <p:nvSpPr>
          <p:cNvPr id="9" name="Freeform 6">
            <a:extLst>
              <a:ext uri="{FF2B5EF4-FFF2-40B4-BE49-F238E27FC236}">
                <a16:creationId xmlns:a16="http://schemas.microsoft.com/office/drawing/2014/main" id="{B25836A6-A2F7-4171-AA21-6CC267FCC70F}"/>
              </a:ext>
            </a:extLst>
          </p:cNvPr>
          <p:cNvSpPr/>
          <p:nvPr userDrawn="1"/>
        </p:nvSpPr>
        <p:spPr>
          <a:xfrm>
            <a:off x="838200" y="6338919"/>
            <a:ext cx="2743200" cy="382556"/>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pic>
        <p:nvPicPr>
          <p:cNvPr id="10" name="Picture 9">
            <a:extLst>
              <a:ext uri="{FF2B5EF4-FFF2-40B4-BE49-F238E27FC236}">
                <a16:creationId xmlns:a16="http://schemas.microsoft.com/office/drawing/2014/main" id="{6591E89A-F8E2-4201-95AC-F9DBA9C318FE}"/>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93317" y="0"/>
            <a:ext cx="1489765" cy="1386637"/>
          </a:xfrm>
          <a:prstGeom prst="rect">
            <a:avLst/>
          </a:prstGeom>
        </p:spPr>
      </p:pic>
      <p:sp>
        <p:nvSpPr>
          <p:cNvPr id="11" name="Freeform 6">
            <a:extLst>
              <a:ext uri="{FF2B5EF4-FFF2-40B4-BE49-F238E27FC236}">
                <a16:creationId xmlns:a16="http://schemas.microsoft.com/office/drawing/2014/main" id="{BE728FAA-6989-49E4-827F-768285FCB943}"/>
              </a:ext>
            </a:extLst>
          </p:cNvPr>
          <p:cNvSpPr/>
          <p:nvPr userDrawn="1"/>
        </p:nvSpPr>
        <p:spPr>
          <a:xfrm>
            <a:off x="10974189" y="6344015"/>
            <a:ext cx="466090" cy="431923"/>
          </a:xfrm>
          <a:custGeom>
            <a:avLst/>
            <a:gdLst/>
            <a:ahLst/>
            <a:cxnLst/>
            <a:rect l="l" t="t" r="r" b="b"/>
            <a:pathLst>
              <a:path w="1026026" h="189485">
                <a:moveTo>
                  <a:pt x="0" y="0"/>
                </a:moveTo>
                <a:lnTo>
                  <a:pt x="1026026" y="0"/>
                </a:lnTo>
                <a:lnTo>
                  <a:pt x="1026026" y="189485"/>
                </a:lnTo>
                <a:lnTo>
                  <a:pt x="0" y="189485"/>
                </a:lnTo>
                <a:close/>
              </a:path>
            </a:pathLst>
          </a:custGeom>
          <a:solidFill>
            <a:srgbClr val="1869A6"/>
          </a:solidFill>
        </p:spPr>
      </p:sp>
      <p:sp>
        <p:nvSpPr>
          <p:cNvPr id="2" name="Title Placeholder 1">
            <a:extLst>
              <a:ext uri="{FF2B5EF4-FFF2-40B4-BE49-F238E27FC236}">
                <a16:creationId xmlns:a16="http://schemas.microsoft.com/office/drawing/2014/main" id="{E1BAA08C-8FDB-46C4-8ADC-9425CB5F29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9C7012-56A5-4A5F-AE60-B293BCF52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ADF9DDF-39F3-4F98-9232-F9B55E8C4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ctr">
              <a:defRPr sz="1600">
                <a:solidFill>
                  <a:schemeClr val="bg1"/>
                </a:solidFill>
              </a:defRPr>
            </a:lvl1pPr>
          </a:lstStyle>
          <a:p>
            <a:fld id="{02979B47-FAC9-4AEE-B74B-3F584ED26D59}" type="datetime1">
              <a:rPr lang="en-US" smtClean="0"/>
              <a:pPr/>
              <a:t>3/19/2025</a:t>
            </a:fld>
            <a:endParaRPr lang="en-US" dirty="0"/>
          </a:p>
        </p:txBody>
      </p:sp>
      <p:sp>
        <p:nvSpPr>
          <p:cNvPr id="5" name="Footer Placeholder 4">
            <a:extLst>
              <a:ext uri="{FF2B5EF4-FFF2-40B4-BE49-F238E27FC236}">
                <a16:creationId xmlns:a16="http://schemas.microsoft.com/office/drawing/2014/main" id="{A8782B0E-0FEF-49F7-B246-1C5E6D54C82D}"/>
              </a:ext>
            </a:extLst>
          </p:cNvPr>
          <p:cNvSpPr>
            <a:spLocks noGrp="1"/>
          </p:cNvSpPr>
          <p:nvPr>
            <p:ph type="ftr" sz="quarter" idx="3"/>
          </p:nvPr>
        </p:nvSpPr>
        <p:spPr>
          <a:xfrm>
            <a:off x="3880338" y="6356350"/>
            <a:ext cx="427306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@MCIT-2024</a:t>
            </a:r>
          </a:p>
        </p:txBody>
      </p:sp>
      <p:sp>
        <p:nvSpPr>
          <p:cNvPr id="6" name="Slide Number Placeholder 5">
            <a:extLst>
              <a:ext uri="{FF2B5EF4-FFF2-40B4-BE49-F238E27FC236}">
                <a16:creationId xmlns:a16="http://schemas.microsoft.com/office/drawing/2014/main" id="{EE9E8069-45EF-4F1D-8025-75594D26DC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5EE24C92-1265-4741-8F9F-404A15D9386E}" type="slidenum">
              <a:rPr lang="en-US" smtClean="0"/>
              <a:pPr/>
              <a:t>‹#›</a:t>
            </a:fld>
            <a:endParaRPr lang="en-US" dirty="0"/>
          </a:p>
        </p:txBody>
      </p:sp>
    </p:spTree>
    <p:extLst>
      <p:ext uri="{BB962C8B-B14F-4D97-AF65-F5344CB8AC3E}">
        <p14:creationId xmlns:p14="http://schemas.microsoft.com/office/powerpoint/2010/main" val="489635555"/>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lstStyle/>
          <a:p>
            <a:pPr algn="ctr"/>
            <a:r>
              <a:rPr lang="en-US" b="1" dirty="0"/>
              <a:t>Docker</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1</a:t>
            </a:fld>
            <a:endParaRPr lang="en-US"/>
          </a:p>
        </p:txBody>
      </p:sp>
      <p:pic>
        <p:nvPicPr>
          <p:cNvPr id="9" name="Content Placeholder 8" descr="A blue whale with a container ship&#10;&#10;Description automatically generated">
            <a:extLst>
              <a:ext uri="{FF2B5EF4-FFF2-40B4-BE49-F238E27FC236}">
                <a16:creationId xmlns:a16="http://schemas.microsoft.com/office/drawing/2014/main" id="{A0069A29-75BC-E399-42CD-A8249799736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4335" y="1825625"/>
            <a:ext cx="9443329" cy="4351338"/>
          </a:xfrm>
        </p:spPr>
      </p:pic>
    </p:spTree>
    <p:extLst>
      <p:ext uri="{BB962C8B-B14F-4D97-AF65-F5344CB8AC3E}">
        <p14:creationId xmlns:p14="http://schemas.microsoft.com/office/powerpoint/2010/main" val="1172904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8FE99-CD1D-75B7-B4E5-E9BFAC82BA29}"/>
              </a:ext>
            </a:extLst>
          </p:cNvPr>
          <p:cNvSpPr>
            <a:spLocks noGrp="1"/>
          </p:cNvSpPr>
          <p:nvPr>
            <p:ph type="title"/>
          </p:nvPr>
        </p:nvSpPr>
        <p:spPr/>
        <p:txBody>
          <a:bodyPr>
            <a:normAutofit/>
          </a:bodyPr>
          <a:lstStyle/>
          <a:p>
            <a:pPr algn="ctr"/>
            <a:r>
              <a:rPr lang="en-US" sz="3600" b="1" dirty="0">
                <a:latin typeface="Calibri"/>
                <a:ea typeface="Calibri"/>
                <a:cs typeface="Calibri"/>
              </a:rPr>
              <a:t>Namespaces</a:t>
            </a:r>
            <a:endParaRPr lang="en-US" dirty="0"/>
          </a:p>
        </p:txBody>
      </p:sp>
      <p:sp>
        <p:nvSpPr>
          <p:cNvPr id="3" name="Content Placeholder 2">
            <a:extLst>
              <a:ext uri="{FF2B5EF4-FFF2-40B4-BE49-F238E27FC236}">
                <a16:creationId xmlns:a16="http://schemas.microsoft.com/office/drawing/2014/main" id="{B23AEB9F-6BAE-2B9E-DE10-A9D21517409D}"/>
              </a:ext>
            </a:extLst>
          </p:cNvPr>
          <p:cNvSpPr>
            <a:spLocks noGrp="1"/>
          </p:cNvSpPr>
          <p:nvPr>
            <p:ph idx="1"/>
          </p:nvPr>
        </p:nvSpPr>
        <p:spPr/>
        <p:txBody>
          <a:bodyPr vert="horz" lIns="91440" tIns="45720" rIns="91440" bIns="45720" rtlCol="0" anchor="t">
            <a:normAutofit/>
          </a:bodyPr>
          <a:lstStyle/>
          <a:p>
            <a:r>
              <a:rPr lang="en-US" dirty="0"/>
              <a:t>Linux namespaces were inspired by the wider namespace functionality used heavily throughout Plan 9 from Bell Labs.</a:t>
            </a:r>
            <a:br>
              <a:rPr lang="en-US" dirty="0"/>
            </a:br>
            <a:r>
              <a:rPr lang="en-US" dirty="0"/>
              <a:t>The Linux Namespaces originated in 2002 in the 2.4.19 kernel with work on the mount namespace kind. Additional namespaces were added beginning in 2006 and continued into the future. </a:t>
            </a:r>
          </a:p>
          <a:p>
            <a:r>
              <a:rPr lang="en-US" dirty="0"/>
              <a:t>Adequate containers support functionality was finished in kernel version 3.8 with the introduction of User namespaces.</a:t>
            </a:r>
            <a:endParaRPr lang="en-US" baseline="30000" dirty="0">
              <a:ea typeface="Calibri"/>
              <a:cs typeface="Calibri"/>
            </a:endParaRPr>
          </a:p>
          <a:p>
            <a:endParaRPr lang="en-US" dirty="0"/>
          </a:p>
        </p:txBody>
      </p:sp>
      <p:sp>
        <p:nvSpPr>
          <p:cNvPr id="4" name="Date Placeholder 3">
            <a:extLst>
              <a:ext uri="{FF2B5EF4-FFF2-40B4-BE49-F238E27FC236}">
                <a16:creationId xmlns:a16="http://schemas.microsoft.com/office/drawing/2014/main" id="{573CF469-B26F-72F0-79BB-BDB29AA97E90}"/>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A6D808A4-3EAB-680E-CFE3-38AF14E5A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D8A27-B7C6-553B-363D-37995678DF9F}"/>
              </a:ext>
            </a:extLst>
          </p:cNvPr>
          <p:cNvSpPr>
            <a:spLocks noGrp="1"/>
          </p:cNvSpPr>
          <p:nvPr>
            <p:ph type="sldNum" sz="quarter" idx="12"/>
          </p:nvPr>
        </p:nvSpPr>
        <p:spPr/>
        <p:txBody>
          <a:bodyPr/>
          <a:lstStyle/>
          <a:p>
            <a:fld id="{5EE24C92-1265-4741-8F9F-404A15D9386E}" type="slidenum">
              <a:rPr lang="en-US" smtClean="0"/>
              <a:t>10</a:t>
            </a:fld>
            <a:endParaRPr lang="en-US"/>
          </a:p>
        </p:txBody>
      </p:sp>
    </p:spTree>
    <p:extLst>
      <p:ext uri="{BB962C8B-B14F-4D97-AF65-F5344CB8AC3E}">
        <p14:creationId xmlns:p14="http://schemas.microsoft.com/office/powerpoint/2010/main" val="409509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6AD5FD-4B54-0278-799A-7FF319508A63}"/>
              </a:ext>
            </a:extLst>
          </p:cNvPr>
          <p:cNvSpPr>
            <a:spLocks noGrp="1"/>
          </p:cNvSpPr>
          <p:nvPr>
            <p:ph idx="1"/>
          </p:nvPr>
        </p:nvSpPr>
        <p:spPr/>
        <p:txBody>
          <a:bodyPr/>
          <a:lstStyle/>
          <a:p>
            <a:pPr marL="0" indent="0">
              <a:buNone/>
            </a:pPr>
            <a:r>
              <a:rPr lang="en-US" dirty="0"/>
              <a:t>A Linux namespace is a feature that Linux kernel provides to allow us to isolate resources for a set of processes. In some way, they are a sort of implementation of the bulkhead pattern we frequently see in microservices architectures.</a:t>
            </a:r>
          </a:p>
        </p:txBody>
      </p:sp>
      <p:sp>
        <p:nvSpPr>
          <p:cNvPr id="4" name="Date Placeholder 3">
            <a:extLst>
              <a:ext uri="{FF2B5EF4-FFF2-40B4-BE49-F238E27FC236}">
                <a16:creationId xmlns:a16="http://schemas.microsoft.com/office/drawing/2014/main" id="{01204EA5-4B6B-B8FA-8761-8D2AC619BDFD}"/>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DBE9FC4B-A639-2B63-EB20-D5E350CC4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637B2-34C0-01F8-A085-34BE0FE1B022}"/>
              </a:ext>
            </a:extLst>
          </p:cNvPr>
          <p:cNvSpPr>
            <a:spLocks noGrp="1"/>
          </p:cNvSpPr>
          <p:nvPr>
            <p:ph type="sldNum" sz="quarter" idx="12"/>
          </p:nvPr>
        </p:nvSpPr>
        <p:spPr/>
        <p:txBody>
          <a:bodyPr/>
          <a:lstStyle/>
          <a:p>
            <a:fld id="{5EE24C92-1265-4741-8F9F-404A15D9386E}" type="slidenum">
              <a:rPr lang="en-US" smtClean="0"/>
              <a:t>11</a:t>
            </a:fld>
            <a:endParaRPr lang="en-US"/>
          </a:p>
        </p:txBody>
      </p:sp>
      <p:sp>
        <p:nvSpPr>
          <p:cNvPr id="8" name="Title 1">
            <a:extLst>
              <a:ext uri="{FF2B5EF4-FFF2-40B4-BE49-F238E27FC236}">
                <a16:creationId xmlns:a16="http://schemas.microsoft.com/office/drawing/2014/main" id="{09DFBCB5-CABE-780D-B769-D15684215166}"/>
              </a:ext>
            </a:extLst>
          </p:cNvPr>
          <p:cNvSpPr>
            <a:spLocks noGrp="1"/>
          </p:cNvSpPr>
          <p:nvPr>
            <p:ph type="title"/>
          </p:nvPr>
        </p:nvSpPr>
        <p:spPr>
          <a:xfrm>
            <a:off x="838200" y="365125"/>
            <a:ext cx="10515600" cy="1325563"/>
          </a:xfrm>
        </p:spPr>
        <p:txBody>
          <a:bodyPr>
            <a:normAutofit/>
          </a:bodyPr>
          <a:lstStyle/>
          <a:p>
            <a:pPr algn="ctr"/>
            <a:r>
              <a:rPr lang="en-US" sz="3600" b="1" dirty="0">
                <a:latin typeface="Calibri"/>
                <a:ea typeface="Calibri"/>
                <a:cs typeface="Calibri"/>
              </a:rPr>
              <a:t>Namespaces</a:t>
            </a:r>
            <a:endParaRPr lang="en-US" dirty="0"/>
          </a:p>
        </p:txBody>
      </p:sp>
    </p:spTree>
    <p:extLst>
      <p:ext uri="{BB962C8B-B14F-4D97-AF65-F5344CB8AC3E}">
        <p14:creationId xmlns:p14="http://schemas.microsoft.com/office/powerpoint/2010/main" val="1783771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573193-349D-6890-4243-A73A563D2FF8}"/>
              </a:ext>
            </a:extLst>
          </p:cNvPr>
          <p:cNvSpPr>
            <a:spLocks noGrp="1"/>
          </p:cNvSpPr>
          <p:nvPr>
            <p:ph idx="1"/>
          </p:nvPr>
        </p:nvSpPr>
        <p:spPr/>
        <p:txBody>
          <a:bodyPr>
            <a:normAutofit/>
          </a:bodyPr>
          <a:lstStyle/>
          <a:p>
            <a:r>
              <a:rPr lang="en-US" sz="2400" dirty="0"/>
              <a:t>What are the main advantages in the use of namespaces? The main advantages are two:</a:t>
            </a:r>
          </a:p>
          <a:p>
            <a:pPr>
              <a:buFont typeface="Arial" panose="020B0604020202020204" pitchFamily="34" charset="0"/>
              <a:buChar char="•"/>
            </a:pPr>
            <a:r>
              <a:rPr lang="en-US" sz="2400" b="1" i="1" dirty="0"/>
              <a:t>Isolation of resources</a:t>
            </a:r>
            <a:br>
              <a:rPr lang="en-US" sz="2400" dirty="0"/>
            </a:br>
            <a:r>
              <a:rPr lang="en-US" sz="2400" dirty="0"/>
              <a:t>One troublesome process won’t be taking down the whole host, it’ll only affect those processes belonging to a particular namespace.</a:t>
            </a:r>
          </a:p>
          <a:p>
            <a:pPr>
              <a:buFont typeface="Arial" panose="020B0604020202020204" pitchFamily="34" charset="0"/>
              <a:buChar char="•"/>
            </a:pPr>
            <a:r>
              <a:rPr lang="en-US" sz="2400" b="1" i="1" dirty="0"/>
              <a:t>Security</a:t>
            </a:r>
            <a:br>
              <a:rPr lang="en-US" sz="2400" dirty="0"/>
            </a:br>
            <a:r>
              <a:rPr lang="en-US" sz="2400" dirty="0"/>
              <a:t>The other advantage is that a security flaw in the process or processes running under a given namespace, won’t give access to the attacker to the whole system. Whatever he/she could do, will always be contained within the boundaries of that namespace! This is why it’s also very important to avoid running our processes using privileged users whenever possible.</a:t>
            </a:r>
          </a:p>
          <a:p>
            <a:pPr marL="0" indent="0">
              <a:buNone/>
            </a:pPr>
            <a:endParaRPr lang="en-US" sz="2400" dirty="0"/>
          </a:p>
        </p:txBody>
      </p:sp>
      <p:sp>
        <p:nvSpPr>
          <p:cNvPr id="4" name="Date Placeholder 3">
            <a:extLst>
              <a:ext uri="{FF2B5EF4-FFF2-40B4-BE49-F238E27FC236}">
                <a16:creationId xmlns:a16="http://schemas.microsoft.com/office/drawing/2014/main" id="{A80C4F56-DA75-BCDA-3D5B-486E7210D7ED}"/>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F4E6942D-A183-63B5-FDB3-AFB5DB6883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7BF7EA-F591-1D1F-F4B2-DD77DA97F820}"/>
              </a:ext>
            </a:extLst>
          </p:cNvPr>
          <p:cNvSpPr>
            <a:spLocks noGrp="1"/>
          </p:cNvSpPr>
          <p:nvPr>
            <p:ph type="sldNum" sz="quarter" idx="12"/>
          </p:nvPr>
        </p:nvSpPr>
        <p:spPr/>
        <p:txBody>
          <a:bodyPr/>
          <a:lstStyle/>
          <a:p>
            <a:fld id="{5EE24C92-1265-4741-8F9F-404A15D9386E}" type="slidenum">
              <a:rPr lang="en-US" smtClean="0"/>
              <a:t>12</a:t>
            </a:fld>
            <a:endParaRPr lang="en-US"/>
          </a:p>
        </p:txBody>
      </p:sp>
      <p:sp>
        <p:nvSpPr>
          <p:cNvPr id="8" name="Title 1">
            <a:extLst>
              <a:ext uri="{FF2B5EF4-FFF2-40B4-BE49-F238E27FC236}">
                <a16:creationId xmlns:a16="http://schemas.microsoft.com/office/drawing/2014/main" id="{E09E4750-E438-31A5-A5F9-4AB85328D18F}"/>
              </a:ext>
            </a:extLst>
          </p:cNvPr>
          <p:cNvSpPr>
            <a:spLocks noGrp="1"/>
          </p:cNvSpPr>
          <p:nvPr>
            <p:ph type="title"/>
          </p:nvPr>
        </p:nvSpPr>
        <p:spPr>
          <a:xfrm>
            <a:off x="838200" y="365125"/>
            <a:ext cx="10515600" cy="1325563"/>
          </a:xfrm>
        </p:spPr>
        <p:txBody>
          <a:bodyPr>
            <a:normAutofit/>
          </a:bodyPr>
          <a:lstStyle/>
          <a:p>
            <a:pPr algn="ctr"/>
            <a:r>
              <a:rPr lang="en-US" sz="3600" b="1" dirty="0">
                <a:latin typeface="Calibri"/>
                <a:ea typeface="Calibri"/>
                <a:cs typeface="Calibri"/>
              </a:rPr>
              <a:t>Namespaces</a:t>
            </a:r>
            <a:endParaRPr lang="en-US" dirty="0"/>
          </a:p>
        </p:txBody>
      </p:sp>
    </p:spTree>
    <p:extLst>
      <p:ext uri="{BB962C8B-B14F-4D97-AF65-F5344CB8AC3E}">
        <p14:creationId xmlns:p14="http://schemas.microsoft.com/office/powerpoint/2010/main" val="98237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9F83E-EAA5-EAF1-03A8-5B745178C504}"/>
              </a:ext>
            </a:extLst>
          </p:cNvPr>
          <p:cNvSpPr>
            <a:spLocks noGrp="1"/>
          </p:cNvSpPr>
          <p:nvPr>
            <p:ph type="title"/>
          </p:nvPr>
        </p:nvSpPr>
        <p:spPr/>
        <p:txBody>
          <a:bodyPr>
            <a:normAutofit/>
          </a:bodyPr>
          <a:lstStyle/>
          <a:p>
            <a:pPr algn="ctr"/>
            <a:r>
              <a:rPr lang="en-US" sz="3600" b="1" dirty="0">
                <a:latin typeface="Calibri"/>
                <a:ea typeface="Calibri"/>
                <a:cs typeface="Calibri"/>
              </a:rPr>
              <a:t>Namespace types</a:t>
            </a:r>
          </a:p>
        </p:txBody>
      </p:sp>
      <p:sp>
        <p:nvSpPr>
          <p:cNvPr id="3" name="Content Placeholder 2">
            <a:extLst>
              <a:ext uri="{FF2B5EF4-FFF2-40B4-BE49-F238E27FC236}">
                <a16:creationId xmlns:a16="http://schemas.microsoft.com/office/drawing/2014/main" id="{747517BE-3FF9-A3D1-D78A-C69A6E3135A9}"/>
              </a:ext>
            </a:extLst>
          </p:cNvPr>
          <p:cNvSpPr>
            <a:spLocks noGrp="1"/>
          </p:cNvSpPr>
          <p:nvPr>
            <p:ph idx="1"/>
          </p:nvPr>
        </p:nvSpPr>
        <p:spPr/>
        <p:txBody>
          <a:bodyPr/>
          <a:lstStyle/>
          <a:p>
            <a:r>
              <a:rPr lang="en-US" b="1" dirty="0"/>
              <a:t>User Namespace</a:t>
            </a:r>
          </a:p>
          <a:p>
            <a:r>
              <a:rPr lang="en-US" b="1" dirty="0"/>
              <a:t>Process ID Namespace</a:t>
            </a:r>
          </a:p>
          <a:p>
            <a:r>
              <a:rPr lang="en-US" b="1" dirty="0"/>
              <a:t>Network Namespace</a:t>
            </a:r>
          </a:p>
          <a:p>
            <a:r>
              <a:rPr lang="en-US" b="1" dirty="0"/>
              <a:t>Mount Namespace</a:t>
            </a:r>
          </a:p>
          <a:p>
            <a:r>
              <a:rPr lang="en-US" b="1" dirty="0"/>
              <a:t>IPC Namespace</a:t>
            </a:r>
          </a:p>
          <a:p>
            <a:r>
              <a:rPr lang="en-US" b="1" dirty="0"/>
              <a:t>UTS Namespace</a:t>
            </a:r>
          </a:p>
          <a:p>
            <a:endParaRPr lang="en-US" b="1" dirty="0"/>
          </a:p>
          <a:p>
            <a:endParaRPr lang="en-US" dirty="0"/>
          </a:p>
        </p:txBody>
      </p:sp>
      <p:sp>
        <p:nvSpPr>
          <p:cNvPr id="4" name="Date Placeholder 3">
            <a:extLst>
              <a:ext uri="{FF2B5EF4-FFF2-40B4-BE49-F238E27FC236}">
                <a16:creationId xmlns:a16="http://schemas.microsoft.com/office/drawing/2014/main" id="{DF4C5F45-9B58-171B-DAB1-AC1A98A1B287}"/>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2D802B8E-A367-0D99-16FA-E2F8DE6074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56675-4BB3-A863-A035-7CE4B1C3A85E}"/>
              </a:ext>
            </a:extLst>
          </p:cNvPr>
          <p:cNvSpPr>
            <a:spLocks noGrp="1"/>
          </p:cNvSpPr>
          <p:nvPr>
            <p:ph type="sldNum" sz="quarter" idx="12"/>
          </p:nvPr>
        </p:nvSpPr>
        <p:spPr/>
        <p:txBody>
          <a:bodyPr/>
          <a:lstStyle/>
          <a:p>
            <a:fld id="{5EE24C92-1265-4741-8F9F-404A15D9386E}" type="slidenum">
              <a:rPr lang="en-US" smtClean="0"/>
              <a:t>13</a:t>
            </a:fld>
            <a:endParaRPr lang="en-US"/>
          </a:p>
        </p:txBody>
      </p:sp>
    </p:spTree>
    <p:extLst>
      <p:ext uri="{BB962C8B-B14F-4D97-AF65-F5344CB8AC3E}">
        <p14:creationId xmlns:p14="http://schemas.microsoft.com/office/powerpoint/2010/main" val="3606109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C1BE2-7FFC-DA12-C70C-838DCDAFF623}"/>
              </a:ext>
            </a:extLst>
          </p:cNvPr>
          <p:cNvSpPr>
            <a:spLocks noGrp="1"/>
          </p:cNvSpPr>
          <p:nvPr>
            <p:ph idx="1"/>
          </p:nvPr>
        </p:nvSpPr>
        <p:spPr/>
        <p:txBody>
          <a:bodyPr vert="horz" lIns="91440" tIns="45720" rIns="91440" bIns="45720" rtlCol="0" anchor="t">
            <a:normAutofit/>
          </a:bodyPr>
          <a:lstStyle/>
          <a:p>
            <a:r>
              <a:rPr lang="en-US" dirty="0">
                <a:ea typeface="+mn-lt"/>
                <a:cs typeface="+mn-lt"/>
              </a:rPr>
              <a:t>To create a new UTS namespace and change the hostname to </a:t>
            </a:r>
            <a:r>
              <a:rPr lang="en-US" dirty="0">
                <a:latin typeface="Calibri"/>
                <a:ea typeface="Calibri" panose="020F0502020204030204"/>
                <a:cs typeface="Calibri" panose="020F0502020204030204"/>
              </a:rPr>
              <a:t>bar run the following script:</a:t>
            </a:r>
          </a:p>
          <a:p>
            <a:pPr marL="457200" lvl="1" indent="0">
              <a:buNone/>
            </a:pPr>
            <a:r>
              <a:rPr lang="en-US" dirty="0" err="1"/>
              <a:t>sudo</a:t>
            </a:r>
            <a:r>
              <a:rPr lang="en-US" dirty="0"/>
              <a:t> </a:t>
            </a:r>
            <a:r>
              <a:rPr lang="en-US" dirty="0" err="1"/>
              <a:t>unshare</a:t>
            </a:r>
            <a:r>
              <a:rPr lang="en-US" dirty="0"/>
              <a:t> --</a:t>
            </a:r>
            <a:r>
              <a:rPr lang="en-US" dirty="0" err="1"/>
              <a:t>uts</a:t>
            </a:r>
            <a:r>
              <a:rPr lang="en-US" dirty="0"/>
              <a:t> /bin/bash</a:t>
            </a:r>
            <a:endParaRPr lang="en-US">
              <a:ea typeface="Calibri"/>
              <a:cs typeface="Calibri"/>
            </a:endParaRPr>
          </a:p>
          <a:p>
            <a:pPr marL="457200" lvl="1" indent="0">
              <a:buNone/>
            </a:pPr>
            <a:r>
              <a:rPr lang="en-US" dirty="0"/>
              <a:t>hostname bar</a:t>
            </a:r>
            <a:endParaRPr lang="en-US">
              <a:ea typeface="Calibri"/>
              <a:cs typeface="Calibri"/>
            </a:endParaRPr>
          </a:p>
          <a:p>
            <a:pPr marL="457200" lvl="1" indent="0">
              <a:buNone/>
            </a:pPr>
            <a:r>
              <a:rPr lang="en-US" dirty="0"/>
              <a:t>hostname</a:t>
            </a:r>
            <a:endParaRPr lang="en-US">
              <a:ea typeface="Calibri"/>
              <a:cs typeface="Calibri"/>
            </a:endParaRPr>
          </a:p>
          <a:p>
            <a:pPr marL="457200" lvl="1" indent="0">
              <a:buNone/>
            </a:pPr>
            <a:r>
              <a:rPr lang="en-US" dirty="0"/>
              <a:t>exit</a:t>
            </a:r>
            <a:endParaRPr lang="en-US">
              <a:ea typeface="Calibri"/>
              <a:cs typeface="Calibri"/>
            </a:endParaRPr>
          </a:p>
          <a:p>
            <a:r>
              <a:rPr lang="en-US" dirty="0">
                <a:ea typeface="Calibri" panose="020F0502020204030204"/>
                <a:cs typeface="Calibri" panose="020F0502020204030204"/>
              </a:rPr>
              <a:t>To </a:t>
            </a:r>
            <a:r>
              <a:rPr lang="en-US" dirty="0">
                <a:ea typeface="+mn-lt"/>
                <a:cs typeface="+mn-lt"/>
              </a:rPr>
              <a:t>lists all current namespaces run the following script:</a:t>
            </a:r>
            <a:endParaRPr lang="en-US" dirty="0"/>
          </a:p>
          <a:p>
            <a:pPr marL="457200" lvl="1" indent="0">
              <a:buNone/>
            </a:pPr>
            <a:r>
              <a:rPr lang="en-US" err="1"/>
              <a:t>lsns</a:t>
            </a:r>
            <a:endParaRPr lang="en-US">
              <a:ea typeface="Calibri"/>
              <a:cs typeface="Calibri"/>
            </a:endParaRPr>
          </a:p>
          <a:p>
            <a:pPr marL="457200" lvl="1" indent="0">
              <a:buNone/>
            </a:pPr>
            <a:r>
              <a:rPr lang="en-US" err="1"/>
              <a:t>lsns</a:t>
            </a:r>
            <a:r>
              <a:rPr lang="en-US" dirty="0"/>
              <a:t> -l</a:t>
            </a:r>
            <a:br>
              <a:rPr lang="en-US" dirty="0"/>
            </a:br>
            <a:r>
              <a:rPr lang="fr-FR" dirty="0"/>
              <a:t>ls -lai /proc/1/ns</a:t>
            </a:r>
            <a:endParaRPr lang="en-US">
              <a:ea typeface="Calibri"/>
              <a:cs typeface="Calibri"/>
            </a:endParaRPr>
          </a:p>
          <a:p>
            <a:pPr marL="0" indent="0">
              <a:buNone/>
            </a:pPr>
            <a:endParaRPr lang="en-US" dirty="0"/>
          </a:p>
        </p:txBody>
      </p:sp>
      <p:sp>
        <p:nvSpPr>
          <p:cNvPr id="4" name="Date Placeholder 3">
            <a:extLst>
              <a:ext uri="{FF2B5EF4-FFF2-40B4-BE49-F238E27FC236}">
                <a16:creationId xmlns:a16="http://schemas.microsoft.com/office/drawing/2014/main" id="{C24762BE-737B-7E9C-8972-45080DA6B188}"/>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7A5EDE85-984D-B2A0-C423-9E49D83C53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33FC1A-603B-3A3C-6F34-DBB240202C45}"/>
              </a:ext>
            </a:extLst>
          </p:cNvPr>
          <p:cNvSpPr>
            <a:spLocks noGrp="1"/>
          </p:cNvSpPr>
          <p:nvPr>
            <p:ph type="sldNum" sz="quarter" idx="12"/>
          </p:nvPr>
        </p:nvSpPr>
        <p:spPr/>
        <p:txBody>
          <a:bodyPr/>
          <a:lstStyle/>
          <a:p>
            <a:fld id="{5EE24C92-1265-4741-8F9F-404A15D9386E}" type="slidenum">
              <a:rPr lang="en-US" smtClean="0"/>
              <a:t>14</a:t>
            </a:fld>
            <a:endParaRPr lang="en-US"/>
          </a:p>
        </p:txBody>
      </p:sp>
      <p:sp>
        <p:nvSpPr>
          <p:cNvPr id="8" name="Title 1">
            <a:extLst>
              <a:ext uri="{FF2B5EF4-FFF2-40B4-BE49-F238E27FC236}">
                <a16:creationId xmlns:a16="http://schemas.microsoft.com/office/drawing/2014/main" id="{C807AE73-CA2C-8065-D1D4-DB15F223AC4F}"/>
              </a:ext>
            </a:extLst>
          </p:cNvPr>
          <p:cNvSpPr>
            <a:spLocks noGrp="1"/>
          </p:cNvSpPr>
          <p:nvPr>
            <p:ph type="title"/>
          </p:nvPr>
        </p:nvSpPr>
        <p:spPr>
          <a:xfrm>
            <a:off x="838200" y="365125"/>
            <a:ext cx="10515600" cy="1325563"/>
          </a:xfrm>
        </p:spPr>
        <p:txBody>
          <a:bodyPr>
            <a:normAutofit/>
          </a:bodyPr>
          <a:lstStyle/>
          <a:p>
            <a:pPr algn="ctr"/>
            <a:r>
              <a:rPr lang="en-US" sz="3600" b="1" dirty="0">
                <a:latin typeface="Calibri"/>
                <a:ea typeface="Calibri"/>
                <a:cs typeface="Calibri"/>
              </a:rPr>
              <a:t>Namespaces</a:t>
            </a:r>
            <a:endParaRPr lang="en-US" dirty="0"/>
          </a:p>
        </p:txBody>
      </p:sp>
    </p:spTree>
    <p:extLst>
      <p:ext uri="{BB962C8B-B14F-4D97-AF65-F5344CB8AC3E}">
        <p14:creationId xmlns:p14="http://schemas.microsoft.com/office/powerpoint/2010/main" val="4169038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FE1B-1C2D-CDA5-8794-E39DC03CB785}"/>
              </a:ext>
            </a:extLst>
          </p:cNvPr>
          <p:cNvSpPr>
            <a:spLocks noGrp="1"/>
          </p:cNvSpPr>
          <p:nvPr>
            <p:ph type="title"/>
          </p:nvPr>
        </p:nvSpPr>
        <p:spPr>
          <a:xfrm>
            <a:off x="838200" y="460375"/>
            <a:ext cx="10515600" cy="1325563"/>
          </a:xfrm>
        </p:spPr>
        <p:txBody>
          <a:bodyPr>
            <a:normAutofit/>
          </a:bodyPr>
          <a:lstStyle/>
          <a:p>
            <a:pPr algn="ctr"/>
            <a:r>
              <a:rPr lang="en-US" sz="3600" b="1" dirty="0">
                <a:latin typeface="Calibri"/>
                <a:ea typeface="Calibri"/>
                <a:cs typeface="Calibri"/>
              </a:rPr>
              <a:t>Linux Capabilities</a:t>
            </a:r>
            <a:endParaRPr lang="en-US" sz="3600">
              <a:latin typeface="Calibri"/>
              <a:ea typeface="Calibri"/>
              <a:cs typeface="Calibri"/>
            </a:endParaRPr>
          </a:p>
        </p:txBody>
      </p:sp>
      <p:sp>
        <p:nvSpPr>
          <p:cNvPr id="3" name="Content Placeholder 2">
            <a:extLst>
              <a:ext uri="{FF2B5EF4-FFF2-40B4-BE49-F238E27FC236}">
                <a16:creationId xmlns:a16="http://schemas.microsoft.com/office/drawing/2014/main" id="{7E23B8A8-DB56-907D-541D-3AA698D75A31}"/>
              </a:ext>
            </a:extLst>
          </p:cNvPr>
          <p:cNvSpPr>
            <a:spLocks noGrp="1"/>
          </p:cNvSpPr>
          <p:nvPr>
            <p:ph idx="1"/>
          </p:nvPr>
        </p:nvSpPr>
        <p:spPr>
          <a:xfrm>
            <a:off x="838200" y="1634331"/>
            <a:ext cx="10515600" cy="4351338"/>
          </a:xfrm>
        </p:spPr>
        <p:txBody>
          <a:bodyPr>
            <a:normAutofit lnSpcReduction="10000"/>
          </a:bodyPr>
          <a:lstStyle/>
          <a:p>
            <a:pPr marL="0" indent="0">
              <a:buNone/>
            </a:pPr>
            <a:r>
              <a:rPr lang="en-US" dirty="0"/>
              <a:t>Namespaces are one of the building blocks of isolation used by the docker-formatted containers. They provide such an environment for a process, that prevents the process from seeing or interacting with other processes. For example, a process inside a container can have PID 1, and the same process can have a normal PID outside of a container. The process ID (PID) namespace is the mechanism which remaps PIDs inside a container. </a:t>
            </a:r>
          </a:p>
          <a:p>
            <a:pPr marL="0" indent="0">
              <a:buNone/>
            </a:pPr>
            <a:r>
              <a:rPr lang="en-US" i="1" dirty="0">
                <a:solidFill>
                  <a:srgbClr val="FF0000"/>
                </a:solidFill>
              </a:rPr>
              <a:t>However, containers can still access some resources from the host such as the kernel and kernel modules, the /proc file system and the system time. The Linux Capabilities can limit access by containerized processes to the system features. </a:t>
            </a:r>
          </a:p>
          <a:p>
            <a:pPr marL="0" indent="0">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2356759C-AB81-1943-3770-D1C787799DD4}"/>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7909EEB4-3B65-E2B1-47EC-7C4A317384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4DB1F-975B-0872-4CD6-736CFEB15259}"/>
              </a:ext>
            </a:extLst>
          </p:cNvPr>
          <p:cNvSpPr>
            <a:spLocks noGrp="1"/>
          </p:cNvSpPr>
          <p:nvPr>
            <p:ph type="sldNum" sz="quarter" idx="12"/>
          </p:nvPr>
        </p:nvSpPr>
        <p:spPr/>
        <p:txBody>
          <a:bodyPr/>
          <a:lstStyle/>
          <a:p>
            <a:fld id="{5EE24C92-1265-4741-8F9F-404A15D9386E}" type="slidenum">
              <a:rPr lang="en-US" smtClean="0"/>
              <a:t>15</a:t>
            </a:fld>
            <a:endParaRPr lang="en-US"/>
          </a:p>
        </p:txBody>
      </p:sp>
    </p:spTree>
    <p:extLst>
      <p:ext uri="{BB962C8B-B14F-4D97-AF65-F5344CB8AC3E}">
        <p14:creationId xmlns:p14="http://schemas.microsoft.com/office/powerpoint/2010/main" val="3580211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52487E-E686-1EBA-EFB2-81611310A6D5}"/>
              </a:ext>
            </a:extLst>
          </p:cNvPr>
          <p:cNvSpPr>
            <a:spLocks noGrp="1"/>
          </p:cNvSpPr>
          <p:nvPr>
            <p:ph idx="1"/>
          </p:nvPr>
        </p:nvSpPr>
        <p:spPr/>
        <p:txBody>
          <a:bodyPr/>
          <a:lstStyle/>
          <a:p>
            <a:pPr marL="0" indent="0">
              <a:buNone/>
            </a:pPr>
            <a:r>
              <a:rPr lang="en-US" dirty="0"/>
              <a:t>The Linux capabilities feature breaks up the privileges available to processes run as the root user into smaller groups of privileges. This way a process running with root privilege can be limited to get only the minimal permissions it needs to perform its operation. Docker supports the Linux capabilities as part of the docker run command: with --cap-add and --cap-drop. By default, a container is started with several capabilities that are allowed by default and can be dropped. Other permissions can be added manually. Both --cap-add and --cap-drop support the ALL value, to allow or drop all capabilities. </a:t>
            </a:r>
          </a:p>
        </p:txBody>
      </p:sp>
      <p:sp>
        <p:nvSpPr>
          <p:cNvPr id="4" name="Date Placeholder 3">
            <a:extLst>
              <a:ext uri="{FF2B5EF4-FFF2-40B4-BE49-F238E27FC236}">
                <a16:creationId xmlns:a16="http://schemas.microsoft.com/office/drawing/2014/main" id="{E65376D2-1E20-75F9-3CD4-8E28A766D186}"/>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3DD8AA27-9ADA-F5E0-F6E2-6EFAED0E0C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81D99-5A0B-0289-4F58-D6D47467EBE9}"/>
              </a:ext>
            </a:extLst>
          </p:cNvPr>
          <p:cNvSpPr>
            <a:spLocks noGrp="1"/>
          </p:cNvSpPr>
          <p:nvPr>
            <p:ph type="sldNum" sz="quarter" idx="12"/>
          </p:nvPr>
        </p:nvSpPr>
        <p:spPr/>
        <p:txBody>
          <a:bodyPr/>
          <a:lstStyle/>
          <a:p>
            <a:fld id="{5EE24C92-1265-4741-8F9F-404A15D9386E}" type="slidenum">
              <a:rPr lang="en-US" smtClean="0"/>
              <a:t>16</a:t>
            </a:fld>
            <a:endParaRPr lang="en-US"/>
          </a:p>
        </p:txBody>
      </p:sp>
      <p:sp>
        <p:nvSpPr>
          <p:cNvPr id="8" name="Title 1">
            <a:extLst>
              <a:ext uri="{FF2B5EF4-FFF2-40B4-BE49-F238E27FC236}">
                <a16:creationId xmlns:a16="http://schemas.microsoft.com/office/drawing/2014/main" id="{71C863E1-9823-B4F7-9E44-A983797E02FF}"/>
              </a:ext>
            </a:extLst>
          </p:cNvPr>
          <p:cNvSpPr txBox="1">
            <a:spLocks/>
          </p:cNvSpPr>
          <p:nvPr/>
        </p:nvSpPr>
        <p:spPr>
          <a:xfrm>
            <a:off x="838200" y="4603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a:latin typeface="Calibri"/>
                <a:ea typeface="Calibri"/>
                <a:cs typeface="Calibri"/>
              </a:rPr>
              <a:t>Linux Capabilities</a:t>
            </a:r>
            <a:endParaRPr lang="en-US" sz="3600">
              <a:latin typeface="Calibri"/>
              <a:ea typeface="Calibri"/>
              <a:cs typeface="Calibri"/>
            </a:endParaRPr>
          </a:p>
        </p:txBody>
      </p:sp>
    </p:spTree>
    <p:extLst>
      <p:ext uri="{BB962C8B-B14F-4D97-AF65-F5344CB8AC3E}">
        <p14:creationId xmlns:p14="http://schemas.microsoft.com/office/powerpoint/2010/main" val="1578497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different colors&#10;&#10;Description automatically generated with medium confidence">
            <a:extLst>
              <a:ext uri="{FF2B5EF4-FFF2-40B4-BE49-F238E27FC236}">
                <a16:creationId xmlns:a16="http://schemas.microsoft.com/office/drawing/2014/main" id="{D0F2766D-EDF1-FE64-612E-2111F11480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1423" y="1476375"/>
            <a:ext cx="9147988" cy="4351338"/>
          </a:xfrm>
        </p:spPr>
      </p:pic>
      <p:sp>
        <p:nvSpPr>
          <p:cNvPr id="4" name="Date Placeholder 3">
            <a:extLst>
              <a:ext uri="{FF2B5EF4-FFF2-40B4-BE49-F238E27FC236}">
                <a16:creationId xmlns:a16="http://schemas.microsoft.com/office/drawing/2014/main" id="{7D7A20BA-2224-35CC-2C29-9185C3E7C7FB}"/>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DF7A661D-1474-8752-0EE1-CDD4D992A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F06503-84EE-AEAC-C59B-84C48FB902DA}"/>
              </a:ext>
            </a:extLst>
          </p:cNvPr>
          <p:cNvSpPr>
            <a:spLocks noGrp="1"/>
          </p:cNvSpPr>
          <p:nvPr>
            <p:ph type="sldNum" sz="quarter" idx="12"/>
          </p:nvPr>
        </p:nvSpPr>
        <p:spPr/>
        <p:txBody>
          <a:bodyPr/>
          <a:lstStyle/>
          <a:p>
            <a:fld id="{5EE24C92-1265-4741-8F9F-404A15D9386E}" type="slidenum">
              <a:rPr lang="en-US" smtClean="0"/>
              <a:t>17</a:t>
            </a:fld>
            <a:endParaRPr lang="en-US"/>
          </a:p>
        </p:txBody>
      </p:sp>
      <p:sp>
        <p:nvSpPr>
          <p:cNvPr id="7" name="Title 1">
            <a:extLst>
              <a:ext uri="{FF2B5EF4-FFF2-40B4-BE49-F238E27FC236}">
                <a16:creationId xmlns:a16="http://schemas.microsoft.com/office/drawing/2014/main" id="{32F5849D-CD2D-CA97-D528-877614E320D8}"/>
              </a:ext>
            </a:extLst>
          </p:cNvPr>
          <p:cNvSpPr>
            <a:spLocks noGrp="1"/>
          </p:cNvSpPr>
          <p:nvPr>
            <p:ph type="title"/>
          </p:nvPr>
        </p:nvSpPr>
        <p:spPr>
          <a:xfrm>
            <a:off x="838200" y="460375"/>
            <a:ext cx="10515600" cy="1325563"/>
          </a:xfrm>
        </p:spPr>
        <p:txBody>
          <a:bodyPr>
            <a:normAutofit/>
          </a:bodyPr>
          <a:lstStyle/>
          <a:p>
            <a:pPr algn="ctr"/>
            <a:r>
              <a:rPr lang="en-US" sz="3600" b="1" dirty="0">
                <a:latin typeface="Calibri"/>
                <a:ea typeface="Calibri"/>
                <a:cs typeface="Calibri"/>
              </a:rPr>
              <a:t>Linux Capabilities</a:t>
            </a:r>
            <a:endParaRPr lang="en-US" sz="3600">
              <a:latin typeface="Calibri"/>
              <a:ea typeface="Calibri"/>
              <a:cs typeface="Calibri"/>
            </a:endParaRPr>
          </a:p>
        </p:txBody>
      </p:sp>
    </p:spTree>
    <p:extLst>
      <p:ext uri="{BB962C8B-B14F-4D97-AF65-F5344CB8AC3E}">
        <p14:creationId xmlns:p14="http://schemas.microsoft.com/office/powerpoint/2010/main" val="560076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9E2A-5886-A043-7E48-440C9E197BEA}"/>
              </a:ext>
            </a:extLst>
          </p:cNvPr>
          <p:cNvSpPr>
            <a:spLocks noGrp="1"/>
          </p:cNvSpPr>
          <p:nvPr>
            <p:ph type="title"/>
          </p:nvPr>
        </p:nvSpPr>
        <p:spPr/>
        <p:txBody>
          <a:bodyPr/>
          <a:lstStyle/>
          <a:p>
            <a:pPr algn="ctr"/>
            <a:r>
              <a:rPr lang="en-US" sz="3600" b="1" dirty="0">
                <a:latin typeface="Calibri"/>
                <a:ea typeface="Calibri"/>
                <a:cs typeface="Calibri"/>
              </a:rPr>
              <a:t>Linux Capabilities</a:t>
            </a:r>
            <a:endParaRPr lang="en-US" sz="3600">
              <a:latin typeface="Calibri"/>
              <a:ea typeface="Calibri"/>
              <a:cs typeface="Calibri"/>
            </a:endParaRPr>
          </a:p>
        </p:txBody>
      </p:sp>
      <p:sp>
        <p:nvSpPr>
          <p:cNvPr id="4" name="Date Placeholder 3">
            <a:extLst>
              <a:ext uri="{FF2B5EF4-FFF2-40B4-BE49-F238E27FC236}">
                <a16:creationId xmlns:a16="http://schemas.microsoft.com/office/drawing/2014/main" id="{BE12B382-60F8-B798-D83D-94D6294DA9FD}"/>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039F60E7-24DE-EFF5-86A2-0FA7E815A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C6CA30-5B38-1B64-B55B-3008EE93FEFB}"/>
              </a:ext>
            </a:extLst>
          </p:cNvPr>
          <p:cNvSpPr>
            <a:spLocks noGrp="1"/>
          </p:cNvSpPr>
          <p:nvPr>
            <p:ph type="sldNum" sz="quarter" idx="12"/>
          </p:nvPr>
        </p:nvSpPr>
        <p:spPr/>
        <p:txBody>
          <a:bodyPr/>
          <a:lstStyle/>
          <a:p>
            <a:fld id="{5EE24C92-1265-4741-8F9F-404A15D9386E}" type="slidenum">
              <a:rPr lang="en-US" smtClean="0"/>
              <a:t>18</a:t>
            </a:fld>
            <a:endParaRPr lang="en-US"/>
          </a:p>
        </p:txBody>
      </p:sp>
      <p:sp>
        <p:nvSpPr>
          <p:cNvPr id="7" name="Rectangle 1">
            <a:extLst>
              <a:ext uri="{FF2B5EF4-FFF2-40B4-BE49-F238E27FC236}">
                <a16:creationId xmlns:a16="http://schemas.microsoft.com/office/drawing/2014/main" id="{AF71F7F3-C25A-4B47-CEED-AAE264F9A586}"/>
              </a:ext>
            </a:extLst>
          </p:cNvPr>
          <p:cNvSpPr>
            <a:spLocks noGrp="1" noChangeArrowheads="1"/>
          </p:cNvSpPr>
          <p:nvPr>
            <p:ph idx="1"/>
          </p:nvPr>
        </p:nvSpPr>
        <p:spPr bwMode="auto">
          <a:xfrm>
            <a:off x="838200" y="1288422"/>
            <a:ext cx="9101594"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None/>
            </a:pPr>
            <a:r>
              <a:rPr kumimoji="0" lang="en-US" altLang="en-US" sz="3200" b="0" i="0" u="none" strike="noStrike" cap="none" normalizeH="0" baseline="0" err="1">
                <a:ln>
                  <a:noFill/>
                </a:ln>
                <a:effectLst/>
                <a:latin typeface="Calibri"/>
                <a:ea typeface="Calibri"/>
                <a:cs typeface="Calibri"/>
              </a:rPr>
              <a:t>setcap</a:t>
            </a:r>
            <a:r>
              <a:rPr kumimoji="0" lang="en-US" altLang="en-US" sz="3200" b="0" i="0" u="none" strike="noStrike" cap="none" normalizeH="0" baseline="0" dirty="0">
                <a:ln>
                  <a:noFill/>
                </a:ln>
                <a:effectLst/>
                <a:latin typeface="Calibri"/>
                <a:ea typeface="Calibri"/>
                <a:cs typeface="Calibri"/>
              </a:rPr>
              <a:t> </a:t>
            </a:r>
            <a:r>
              <a:rPr kumimoji="0" lang="en-US" altLang="en-US" sz="3200" b="0" i="0" u="none" strike="noStrike" cap="none" normalizeH="0" baseline="0" err="1">
                <a:ln>
                  <a:noFill/>
                </a:ln>
                <a:effectLst/>
                <a:latin typeface="Calibri"/>
                <a:ea typeface="Calibri"/>
                <a:cs typeface="Calibri"/>
              </a:rPr>
              <a:t>cap_net_bind_service+ep</a:t>
            </a:r>
            <a:r>
              <a:rPr kumimoji="0" lang="en-US" altLang="en-US" sz="3200" b="0" i="0" u="none" strike="noStrike" cap="none" normalizeH="0" baseline="0" dirty="0">
                <a:ln>
                  <a:noFill/>
                </a:ln>
                <a:effectLst/>
                <a:latin typeface="Calibri"/>
                <a:ea typeface="Calibri"/>
                <a:cs typeface="Calibri"/>
              </a:rPr>
              <a:t> /path/to/the/binary</a:t>
            </a:r>
            <a:br>
              <a:rPr lang="en-US" altLang="en-US" sz="3200" dirty="0">
                <a:latin typeface="Calibri"/>
              </a:rPr>
            </a:br>
            <a:r>
              <a:rPr lang="en-US" altLang="en-US" sz="3200" err="1">
                <a:latin typeface="Calibri"/>
                <a:ea typeface="Calibri"/>
                <a:cs typeface="Calibri"/>
              </a:rPr>
              <a:t>getcap</a:t>
            </a:r>
            <a:r>
              <a:rPr lang="en-US" altLang="en-US" sz="3200" dirty="0">
                <a:latin typeface="Calibri"/>
                <a:ea typeface="Calibri"/>
                <a:cs typeface="Calibri"/>
              </a:rPr>
              <a:t> /path/to/the/binary</a:t>
            </a:r>
            <a:r>
              <a:rPr kumimoji="0" lang="en-US" altLang="en-US" sz="3200" b="0" i="0" u="none" strike="noStrike" cap="none" normalizeH="0" baseline="0" dirty="0">
                <a:ln>
                  <a:noFill/>
                </a:ln>
                <a:effectLst/>
              </a:rPr>
              <a:t> </a:t>
            </a:r>
            <a:endParaRPr lang="en-US" altLang="en-US" sz="3200" b="0" i="0" u="none" strike="noStrike" cap="none" normalizeH="0" baseline="0" dirty="0">
              <a:ln>
                <a:noFill/>
              </a:ln>
              <a:effectLst/>
              <a:ea typeface="Calibri"/>
              <a:cs typeface="Calibri"/>
            </a:endParaRPr>
          </a:p>
          <a:p>
            <a:pPr marL="0" lvl="0" indent="0" eaLnBrk="0" fontAlgn="base" hangingPunct="0">
              <a:lnSpc>
                <a:spcPct val="150000"/>
              </a:lnSpc>
              <a:spcBef>
                <a:spcPct val="0"/>
              </a:spcBef>
              <a:spcAft>
                <a:spcPct val="0"/>
              </a:spcAft>
              <a:buNone/>
            </a:pPr>
            <a:r>
              <a:rPr lang="en-US" altLang="en-US" sz="3200" err="1">
                <a:latin typeface="Calibri"/>
                <a:ea typeface="Calibri"/>
                <a:cs typeface="Calibri"/>
              </a:rPr>
              <a:t>setcap</a:t>
            </a:r>
            <a:r>
              <a:rPr lang="en-US" altLang="en-US" sz="3200" dirty="0">
                <a:latin typeface="Calibri"/>
                <a:ea typeface="Calibri"/>
                <a:cs typeface="Calibri"/>
              </a:rPr>
              <a:t> -r /path/to/the/binary</a:t>
            </a:r>
            <a:r>
              <a:rPr lang="en-US" altLang="en-US" sz="3200" dirty="0"/>
              <a:t> </a:t>
            </a:r>
            <a:endParaRPr lang="en-US" altLang="en-US" sz="3200" dirty="0">
              <a:latin typeface="Calibri"/>
              <a:ea typeface="Calibri"/>
              <a:cs typeface="Calibri"/>
            </a:endParaRPr>
          </a:p>
          <a:p>
            <a:pPr marL="0" lvl="0" indent="0" eaLnBrk="0" fontAlgn="base" hangingPunct="0">
              <a:lnSpc>
                <a:spcPct val="150000"/>
              </a:lnSpc>
              <a:spcBef>
                <a:spcPct val="0"/>
              </a:spcBef>
              <a:spcAft>
                <a:spcPct val="0"/>
              </a:spcAft>
              <a:buNone/>
            </a:pPr>
            <a:r>
              <a:rPr lang="en-US" altLang="en-US" sz="3200" err="1">
                <a:latin typeface="Calibri"/>
                <a:ea typeface="Calibri"/>
                <a:cs typeface="Calibri"/>
              </a:rPr>
              <a:t>setcap</a:t>
            </a:r>
            <a:r>
              <a:rPr lang="en-US" altLang="en-US" sz="3200" dirty="0">
                <a:latin typeface="Calibri"/>
                <a:ea typeface="Calibri"/>
                <a:cs typeface="Calibri"/>
              </a:rPr>
              <a:t> "</a:t>
            </a:r>
            <a:r>
              <a:rPr lang="en-US" altLang="en-US" sz="3200" err="1">
                <a:latin typeface="Calibri"/>
                <a:ea typeface="Calibri"/>
                <a:cs typeface="Calibri"/>
              </a:rPr>
              <a:t>all+pe</a:t>
            </a:r>
            <a:r>
              <a:rPr lang="en-US" altLang="en-US" sz="3200" dirty="0">
                <a:latin typeface="Calibri"/>
                <a:ea typeface="Calibri"/>
                <a:cs typeface="Calibri"/>
              </a:rPr>
              <a:t> </a:t>
            </a:r>
            <a:r>
              <a:rPr lang="en-US" altLang="en-US" sz="3200" err="1">
                <a:latin typeface="Calibri"/>
                <a:ea typeface="Calibri"/>
                <a:cs typeface="Calibri"/>
              </a:rPr>
              <a:t>cap_chown</a:t>
            </a:r>
            <a:r>
              <a:rPr lang="en-US" altLang="en-US" sz="3200" dirty="0">
                <a:latin typeface="Calibri"/>
                <a:ea typeface="Calibri"/>
                <a:cs typeface="Calibri"/>
              </a:rPr>
              <a:t>-pe" /path/to/binary</a:t>
            </a:r>
          </a:p>
          <a:p>
            <a:pPr marL="0" lvl="0" indent="0" eaLnBrk="0" fontAlgn="base" hangingPunct="0">
              <a:lnSpc>
                <a:spcPct val="150000"/>
              </a:lnSpc>
              <a:spcBef>
                <a:spcPct val="0"/>
              </a:spcBef>
              <a:spcAft>
                <a:spcPct val="0"/>
              </a:spcAft>
              <a:buNone/>
            </a:pPr>
            <a:r>
              <a:rPr lang="en-US" altLang="en-US" sz="3200" err="1">
                <a:latin typeface="Calibri"/>
                <a:ea typeface="Calibri"/>
                <a:cs typeface="Calibri"/>
              </a:rPr>
              <a:t>setcap</a:t>
            </a:r>
            <a:r>
              <a:rPr lang="en-US" altLang="en-US" sz="3200" dirty="0">
                <a:latin typeface="Calibri"/>
                <a:ea typeface="Calibri"/>
                <a:cs typeface="Calibri"/>
              </a:rPr>
              <a:t> =pe /path/to/binary</a:t>
            </a:r>
          </a:p>
          <a:p>
            <a:pPr marL="0" lvl="0" indent="0" eaLnBrk="0" fontAlgn="base" hangingPunct="0">
              <a:lnSpc>
                <a:spcPct val="100000"/>
              </a:lnSpc>
              <a:spcBef>
                <a:spcPct val="0"/>
              </a:spcBef>
              <a:spcAft>
                <a:spcPct val="0"/>
              </a:spcAft>
              <a:buNone/>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106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B498-6058-B5AC-1F43-F86CD46F1920}"/>
              </a:ext>
            </a:extLst>
          </p:cNvPr>
          <p:cNvSpPr>
            <a:spLocks noGrp="1"/>
          </p:cNvSpPr>
          <p:nvPr>
            <p:ph type="title"/>
          </p:nvPr>
        </p:nvSpPr>
        <p:spPr>
          <a:xfrm>
            <a:off x="838200" y="788459"/>
            <a:ext cx="10515600" cy="1325563"/>
          </a:xfrm>
        </p:spPr>
        <p:txBody>
          <a:bodyPr>
            <a:normAutofit/>
          </a:bodyPr>
          <a:lstStyle/>
          <a:p>
            <a:pPr algn="ctr"/>
            <a:r>
              <a:rPr lang="en-US" sz="3600" b="1" dirty="0">
                <a:latin typeface="Calibri"/>
                <a:ea typeface="Calibri"/>
                <a:cs typeface="Calibri"/>
              </a:rPr>
              <a:t>Capabilities in the Context of Containers</a:t>
            </a:r>
            <a:endParaRPr lang="en-US"/>
          </a:p>
        </p:txBody>
      </p:sp>
      <p:pic>
        <p:nvPicPr>
          <p:cNvPr id="8" name="Content Placeholder 7" descr="A person sitting at a desk working on a computer&#10;&#10;Description automatically generated">
            <a:extLst>
              <a:ext uri="{FF2B5EF4-FFF2-40B4-BE49-F238E27FC236}">
                <a16:creationId xmlns:a16="http://schemas.microsoft.com/office/drawing/2014/main" id="{3320B6B6-40A8-7E66-8886-BBEE58BAC9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63000" y="2032710"/>
            <a:ext cx="5097463" cy="2867322"/>
          </a:xfrm>
        </p:spPr>
      </p:pic>
      <p:sp>
        <p:nvSpPr>
          <p:cNvPr id="4" name="Date Placeholder 3">
            <a:extLst>
              <a:ext uri="{FF2B5EF4-FFF2-40B4-BE49-F238E27FC236}">
                <a16:creationId xmlns:a16="http://schemas.microsoft.com/office/drawing/2014/main" id="{0BAA0EBB-6223-4A10-93A6-223BD398B441}"/>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3EF43AE2-6B6D-057A-BB7F-2BC2AE61F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01E51-E7E2-C94C-F6C3-A8B24666A9FF}"/>
              </a:ext>
            </a:extLst>
          </p:cNvPr>
          <p:cNvSpPr>
            <a:spLocks noGrp="1"/>
          </p:cNvSpPr>
          <p:nvPr>
            <p:ph type="sldNum" sz="quarter" idx="12"/>
          </p:nvPr>
        </p:nvSpPr>
        <p:spPr/>
        <p:txBody>
          <a:bodyPr/>
          <a:lstStyle/>
          <a:p>
            <a:fld id="{5EE24C92-1265-4741-8F9F-404A15D9386E}" type="slidenum">
              <a:rPr lang="en-US" smtClean="0"/>
              <a:t>19</a:t>
            </a:fld>
            <a:endParaRPr lang="en-US"/>
          </a:p>
        </p:txBody>
      </p:sp>
      <p:sp>
        <p:nvSpPr>
          <p:cNvPr id="10" name="TextBox 9">
            <a:extLst>
              <a:ext uri="{FF2B5EF4-FFF2-40B4-BE49-F238E27FC236}">
                <a16:creationId xmlns:a16="http://schemas.microsoft.com/office/drawing/2014/main" id="{CF1D21E8-FD81-B49B-7629-CE70A2F02BDF}"/>
              </a:ext>
            </a:extLst>
          </p:cNvPr>
          <p:cNvSpPr txBox="1"/>
          <p:nvPr/>
        </p:nvSpPr>
        <p:spPr>
          <a:xfrm>
            <a:off x="534650" y="2022127"/>
            <a:ext cx="6093500" cy="2462213"/>
          </a:xfrm>
          <a:prstGeom prst="rect">
            <a:avLst/>
          </a:prstGeom>
          <a:noFill/>
        </p:spPr>
        <p:txBody>
          <a:bodyPr wrap="square" lIns="91440" tIns="45720" rIns="91440" bIns="45720" anchor="t">
            <a:spAutoFit/>
          </a:bodyPr>
          <a:lstStyle/>
          <a:p>
            <a:r>
              <a:rPr lang="en-US" sz="2200" dirty="0"/>
              <a:t>When you start a container by default, it starts with some capabilities given by the container runtime. Tools like Docker give you the flexibility to add and drop capabilities depending on the requirements. To work with this, you need to know what capabilities required by your container will not work according to expectation.</a:t>
            </a:r>
          </a:p>
        </p:txBody>
      </p:sp>
      <p:sp>
        <p:nvSpPr>
          <p:cNvPr id="13" name="TextBox 12">
            <a:extLst>
              <a:ext uri="{FF2B5EF4-FFF2-40B4-BE49-F238E27FC236}">
                <a16:creationId xmlns:a16="http://schemas.microsoft.com/office/drawing/2014/main" id="{DB23E74C-4835-C1D3-2E34-B7C7366889F9}"/>
              </a:ext>
            </a:extLst>
          </p:cNvPr>
          <p:cNvSpPr txBox="1"/>
          <p:nvPr/>
        </p:nvSpPr>
        <p:spPr>
          <a:xfrm>
            <a:off x="896358" y="4516099"/>
            <a:ext cx="6093500" cy="400110"/>
          </a:xfrm>
          <a:prstGeom prst="rect">
            <a:avLst/>
          </a:prstGeom>
          <a:noFill/>
        </p:spPr>
        <p:txBody>
          <a:bodyPr wrap="square" lIns="91440" tIns="45720" rIns="91440" bIns="45720" anchor="t">
            <a:spAutoFit/>
          </a:bodyPr>
          <a:lstStyle/>
          <a:p>
            <a:r>
              <a:rPr lang="en-US" sz="2000" b="1" i="1" dirty="0"/>
              <a:t>docker run --privileged -d nginx</a:t>
            </a:r>
            <a:endParaRPr lang="en-US" sz="2000" b="1" i="1">
              <a:ea typeface="Calibri"/>
              <a:cs typeface="Calibri"/>
            </a:endParaRPr>
          </a:p>
        </p:txBody>
      </p:sp>
    </p:spTree>
    <p:extLst>
      <p:ext uri="{BB962C8B-B14F-4D97-AF65-F5344CB8AC3E}">
        <p14:creationId xmlns:p14="http://schemas.microsoft.com/office/powerpoint/2010/main" val="416925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96A8-4682-FA03-D75B-7A59F7AC35A3}"/>
              </a:ext>
            </a:extLst>
          </p:cNvPr>
          <p:cNvSpPr>
            <a:spLocks noGrp="1"/>
          </p:cNvSpPr>
          <p:nvPr>
            <p:ph type="title"/>
          </p:nvPr>
        </p:nvSpPr>
        <p:spPr/>
        <p:txBody>
          <a:bodyPr>
            <a:normAutofit/>
          </a:bodyPr>
          <a:lstStyle/>
          <a:p>
            <a:pPr algn="ctr"/>
            <a:r>
              <a:rPr lang="en-US" sz="3600" b="1" dirty="0">
                <a:latin typeface="Calibri"/>
                <a:ea typeface="Calibri"/>
                <a:cs typeface="Calibri"/>
              </a:rPr>
              <a:t>What is docker?</a:t>
            </a:r>
          </a:p>
        </p:txBody>
      </p:sp>
      <p:sp>
        <p:nvSpPr>
          <p:cNvPr id="4" name="Date Placeholder 3">
            <a:extLst>
              <a:ext uri="{FF2B5EF4-FFF2-40B4-BE49-F238E27FC236}">
                <a16:creationId xmlns:a16="http://schemas.microsoft.com/office/drawing/2014/main" id="{13B9D85E-E884-8CDC-A2F6-4A39307828B5}"/>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F2D15D40-6D9E-04B3-D1A5-69D97AF1B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84BBBF-73E6-9A56-BB07-6B99716C819C}"/>
              </a:ext>
            </a:extLst>
          </p:cNvPr>
          <p:cNvSpPr>
            <a:spLocks noGrp="1"/>
          </p:cNvSpPr>
          <p:nvPr>
            <p:ph type="sldNum" sz="quarter" idx="12"/>
          </p:nvPr>
        </p:nvSpPr>
        <p:spPr/>
        <p:txBody>
          <a:bodyPr/>
          <a:lstStyle/>
          <a:p>
            <a:fld id="{5EE24C92-1265-4741-8F9F-404A15D9386E}" type="slidenum">
              <a:rPr lang="en-US" smtClean="0"/>
              <a:t>2</a:t>
            </a:fld>
            <a:endParaRPr lang="en-US"/>
          </a:p>
        </p:txBody>
      </p:sp>
      <p:sp>
        <p:nvSpPr>
          <p:cNvPr id="7" name="Content Placeholder 6">
            <a:extLst>
              <a:ext uri="{FF2B5EF4-FFF2-40B4-BE49-F238E27FC236}">
                <a16:creationId xmlns:a16="http://schemas.microsoft.com/office/drawing/2014/main" id="{E3C2A60E-E710-C932-8DD3-64D659C621D2}"/>
              </a:ext>
            </a:extLst>
          </p:cNvPr>
          <p:cNvSpPr>
            <a:spLocks noGrp="1"/>
          </p:cNvSpPr>
          <p:nvPr>
            <p:ph idx="1"/>
          </p:nvPr>
        </p:nvSpPr>
        <p:spPr/>
        <p:txBody>
          <a:bodyPr>
            <a:normAutofit/>
          </a:bodyPr>
          <a:lstStyle/>
          <a:p>
            <a:pPr marL="0" indent="0" algn="just">
              <a:buNone/>
            </a:pPr>
            <a:r>
              <a:rPr lang="en-US" dirty="0"/>
              <a:t>Docker is a tool that is used to automate the deployment of applications in lightweight containers so that applications can work efficiently in different environments in isolation.</a:t>
            </a:r>
          </a:p>
          <a:p>
            <a:pPr marL="0" indent="0" algn="just">
              <a:buNone/>
            </a:pPr>
            <a:endParaRPr lang="en-US" dirty="0"/>
          </a:p>
          <a:p>
            <a:pPr marL="0" indent="0" algn="just">
              <a:buNone/>
            </a:pPr>
            <a:endParaRPr lang="en-US" dirty="0"/>
          </a:p>
          <a:p>
            <a:pPr marL="0" indent="0" algn="just">
              <a:buNone/>
            </a:pPr>
            <a:r>
              <a:rPr lang="en-US" dirty="0"/>
              <a:t>The word “Docker” comes from a British colloquialism meaning</a:t>
            </a:r>
          </a:p>
          <a:p>
            <a:pPr marL="0" indent="0" algn="just">
              <a:buNone/>
            </a:pPr>
            <a:r>
              <a:rPr lang="en-US" dirty="0"/>
              <a:t>dock </a:t>
            </a:r>
            <a:r>
              <a:rPr lang="en-US" dirty="0" err="1"/>
              <a:t>work__er</a:t>
            </a:r>
            <a:r>
              <a:rPr lang="en-US" dirty="0"/>
              <a:t>__ — somebody who loads and unloads cargo from ships </a:t>
            </a:r>
          </a:p>
        </p:txBody>
      </p:sp>
    </p:spTree>
    <p:extLst>
      <p:ext uri="{BB962C8B-B14F-4D97-AF65-F5344CB8AC3E}">
        <p14:creationId xmlns:p14="http://schemas.microsoft.com/office/powerpoint/2010/main" val="1489566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195A-51DC-6201-184D-8A9BC8089188}"/>
              </a:ext>
            </a:extLst>
          </p:cNvPr>
          <p:cNvSpPr>
            <a:spLocks noGrp="1"/>
          </p:cNvSpPr>
          <p:nvPr>
            <p:ph type="title"/>
          </p:nvPr>
        </p:nvSpPr>
        <p:spPr>
          <a:xfrm>
            <a:off x="758704" y="384175"/>
            <a:ext cx="10515600" cy="1325563"/>
          </a:xfrm>
        </p:spPr>
        <p:txBody>
          <a:bodyPr>
            <a:normAutofit/>
          </a:bodyPr>
          <a:lstStyle/>
          <a:p>
            <a:pPr algn="ctr"/>
            <a:r>
              <a:rPr lang="en-US" sz="3600" b="1" i="0" dirty="0">
                <a:solidFill>
                  <a:srgbClr val="000000"/>
                </a:solidFill>
                <a:effectLst/>
                <a:latin typeface="Calibri"/>
                <a:ea typeface="Calibri"/>
                <a:cs typeface="Calibri"/>
              </a:rPr>
              <a:t>Hello Containers!</a:t>
            </a:r>
            <a:r>
              <a:rPr lang="en-US" sz="3600" dirty="0">
                <a:latin typeface="Calibri"/>
                <a:ea typeface="Calibri"/>
                <a:cs typeface="Calibri"/>
              </a:rPr>
              <a:t> </a:t>
            </a:r>
            <a:endParaRPr lang="en-US" sz="3600" dirty="0">
              <a:latin typeface="+mj-ea"/>
            </a:endParaRPr>
          </a:p>
        </p:txBody>
      </p:sp>
      <p:sp>
        <p:nvSpPr>
          <p:cNvPr id="3" name="Content Placeholder 2">
            <a:extLst>
              <a:ext uri="{FF2B5EF4-FFF2-40B4-BE49-F238E27FC236}">
                <a16:creationId xmlns:a16="http://schemas.microsoft.com/office/drawing/2014/main" id="{BCB4DCB7-4C87-9C83-FBDB-299556B71637}"/>
              </a:ext>
            </a:extLst>
          </p:cNvPr>
          <p:cNvSpPr>
            <a:spLocks noGrp="1"/>
          </p:cNvSpPr>
          <p:nvPr>
            <p:ph idx="1"/>
          </p:nvPr>
        </p:nvSpPr>
        <p:spPr/>
        <p:txBody>
          <a:bodyPr vert="horz" lIns="91440" tIns="45720" rIns="91440" bIns="45720" rtlCol="0" anchor="t">
            <a:noAutofit/>
          </a:bodyPr>
          <a:lstStyle/>
          <a:p>
            <a:r>
              <a:rPr lang="en-US" b="0" i="0" dirty="0">
                <a:solidFill>
                  <a:srgbClr val="000000"/>
                </a:solidFill>
                <a:effectLst/>
                <a:latin typeface="Calibri"/>
                <a:ea typeface="Calibri"/>
                <a:cs typeface="Calibri"/>
              </a:rPr>
              <a:t>For a long time, the big web-scale players, like Google, have been using container technologies to address the shortcomings of the VM model.</a:t>
            </a:r>
          </a:p>
          <a:p>
            <a:r>
              <a:rPr lang="en-US" b="0" i="0" dirty="0">
                <a:solidFill>
                  <a:srgbClr val="000000"/>
                </a:solidFill>
                <a:effectLst/>
                <a:latin typeface="Calibri"/>
                <a:ea typeface="Calibri"/>
                <a:cs typeface="Calibri"/>
              </a:rPr>
              <a:t>In the container model, the container is roughly analogous to the VM. The major difference is that every container does not require its own full-blown OS. In fact, all containers on a single host share a single OS. This frees up huge amounts of system resources such as CPU, RAM, and storage. It also reduces potential licensing costs and reduces the overhead of OS patching and other maintenance. Net result: savings on the cap-ex and op-ex fronts.</a:t>
            </a:r>
            <a:r>
              <a:rPr lang="en-US" dirty="0"/>
              <a:t> </a:t>
            </a:r>
            <a:br>
              <a:rPr lang="en-US" dirty="0"/>
            </a:br>
            <a:endParaRPr lang="en-US">
              <a:ea typeface="Calibri"/>
              <a:cs typeface="Calibri"/>
            </a:endParaRPr>
          </a:p>
        </p:txBody>
      </p:sp>
      <p:sp>
        <p:nvSpPr>
          <p:cNvPr id="4" name="Date Placeholder 3">
            <a:extLst>
              <a:ext uri="{FF2B5EF4-FFF2-40B4-BE49-F238E27FC236}">
                <a16:creationId xmlns:a16="http://schemas.microsoft.com/office/drawing/2014/main" id="{062B3959-1ACC-EAB8-1D5F-31F157E8C221}"/>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83D9942E-D0E4-D6E2-89FA-B92E58FFF1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44809-AD21-EAA4-B153-7650B9BBAA5C}"/>
              </a:ext>
            </a:extLst>
          </p:cNvPr>
          <p:cNvSpPr>
            <a:spLocks noGrp="1"/>
          </p:cNvSpPr>
          <p:nvPr>
            <p:ph type="sldNum" sz="quarter" idx="12"/>
          </p:nvPr>
        </p:nvSpPr>
        <p:spPr/>
        <p:txBody>
          <a:bodyPr/>
          <a:lstStyle/>
          <a:p>
            <a:fld id="{5EE24C92-1265-4741-8F9F-404A15D9386E}" type="slidenum">
              <a:rPr lang="en-US" smtClean="0"/>
              <a:t>20</a:t>
            </a:fld>
            <a:endParaRPr lang="en-US"/>
          </a:p>
        </p:txBody>
      </p:sp>
    </p:spTree>
    <p:extLst>
      <p:ext uri="{BB962C8B-B14F-4D97-AF65-F5344CB8AC3E}">
        <p14:creationId xmlns:p14="http://schemas.microsoft.com/office/powerpoint/2010/main" val="405627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6CA53-01AA-01CE-C7C4-A4035908A16E}"/>
              </a:ext>
            </a:extLst>
          </p:cNvPr>
          <p:cNvSpPr>
            <a:spLocks noGrp="1"/>
          </p:cNvSpPr>
          <p:nvPr>
            <p:ph type="title"/>
          </p:nvPr>
        </p:nvSpPr>
        <p:spPr/>
        <p:txBody>
          <a:bodyPr>
            <a:normAutofit/>
          </a:bodyPr>
          <a:lstStyle/>
          <a:p>
            <a:pPr algn="ctr"/>
            <a:r>
              <a:rPr lang="en-US" sz="3600" b="1" dirty="0">
                <a:latin typeface="Calibri"/>
                <a:ea typeface="Calibri"/>
                <a:cs typeface="Calibri"/>
              </a:rPr>
              <a:t>Docker daemon</a:t>
            </a:r>
          </a:p>
        </p:txBody>
      </p:sp>
      <p:sp>
        <p:nvSpPr>
          <p:cNvPr id="3" name="Content Placeholder 2">
            <a:extLst>
              <a:ext uri="{FF2B5EF4-FFF2-40B4-BE49-F238E27FC236}">
                <a16:creationId xmlns:a16="http://schemas.microsoft.com/office/drawing/2014/main" id="{E9F5479F-E499-C1F9-E5A8-67D951DFD61D}"/>
              </a:ext>
            </a:extLst>
          </p:cNvPr>
          <p:cNvSpPr>
            <a:spLocks noGrp="1"/>
          </p:cNvSpPr>
          <p:nvPr>
            <p:ph idx="1"/>
          </p:nvPr>
        </p:nvSpPr>
        <p:spPr>
          <a:xfrm>
            <a:off x="838200" y="1825625"/>
            <a:ext cx="4273062" cy="4351338"/>
          </a:xfrm>
        </p:spPr>
        <p:txBody>
          <a:bodyPr vert="horz" lIns="91440" tIns="45720" rIns="91440" bIns="45720" rtlCol="0" anchor="t">
            <a:normAutofit/>
          </a:bodyPr>
          <a:lstStyle/>
          <a:p>
            <a:r>
              <a:rPr lang="en-US" sz="2200" b="0" i="0" dirty="0">
                <a:solidFill>
                  <a:srgbClr val="000000"/>
                </a:solidFill>
                <a:effectLst/>
                <a:latin typeface="Calibri"/>
                <a:ea typeface="Calibri"/>
                <a:cs typeface="Calibri"/>
              </a:rPr>
              <a:t>The Docker daemon was a monolithic binary. It contained all of the code for the Docker client, the Docker API, the container runtime, image builds, and </a:t>
            </a:r>
            <a:r>
              <a:rPr lang="en-US" sz="2200" b="1" i="0" dirty="0">
                <a:solidFill>
                  <a:srgbClr val="000000"/>
                </a:solidFill>
                <a:effectLst/>
                <a:latin typeface="Calibri"/>
                <a:ea typeface="Calibri"/>
                <a:cs typeface="Calibri"/>
              </a:rPr>
              <a:t>much </a:t>
            </a:r>
            <a:r>
              <a:rPr lang="en-US" sz="2200" b="0" i="0" dirty="0">
                <a:solidFill>
                  <a:srgbClr val="000000"/>
                </a:solidFill>
                <a:effectLst/>
                <a:latin typeface="Calibri"/>
                <a:ea typeface="Calibri"/>
                <a:cs typeface="Calibri"/>
              </a:rPr>
              <a:t>more.</a:t>
            </a:r>
          </a:p>
          <a:p>
            <a:r>
              <a:rPr lang="en-US" sz="2200" b="0" i="0" dirty="0">
                <a:solidFill>
                  <a:srgbClr val="000000"/>
                </a:solidFill>
                <a:effectLst/>
                <a:latin typeface="Calibri"/>
                <a:ea typeface="Calibri"/>
                <a:cs typeface="Calibri"/>
              </a:rPr>
              <a:t>LXC provided the daemon with access to the fundamental building-blocks of containers that existed in the Linux kernel. Things like </a:t>
            </a:r>
            <a:r>
              <a:rPr lang="en-US" sz="2200" b="0" i="1" dirty="0">
                <a:solidFill>
                  <a:srgbClr val="000000"/>
                </a:solidFill>
                <a:effectLst/>
                <a:latin typeface="Calibri"/>
                <a:ea typeface="Calibri"/>
                <a:cs typeface="Calibri"/>
              </a:rPr>
              <a:t>namespaces </a:t>
            </a:r>
            <a:r>
              <a:rPr lang="en-US" sz="2200" b="0" i="0" dirty="0">
                <a:solidFill>
                  <a:srgbClr val="000000"/>
                </a:solidFill>
                <a:effectLst/>
                <a:latin typeface="Calibri"/>
                <a:ea typeface="Calibri"/>
                <a:cs typeface="Calibri"/>
              </a:rPr>
              <a:t>and </a:t>
            </a:r>
            <a:r>
              <a:rPr lang="en-US" sz="2200" b="0" i="1" dirty="0">
                <a:solidFill>
                  <a:srgbClr val="000000"/>
                </a:solidFill>
                <a:effectLst/>
                <a:latin typeface="Calibri"/>
                <a:ea typeface="Calibri"/>
                <a:cs typeface="Calibri"/>
              </a:rPr>
              <a:t>control groups (</a:t>
            </a:r>
            <a:r>
              <a:rPr lang="en-US" sz="2200" b="0" i="1" err="1">
                <a:solidFill>
                  <a:srgbClr val="000000"/>
                </a:solidFill>
                <a:effectLst/>
                <a:latin typeface="Calibri"/>
                <a:ea typeface="Calibri"/>
                <a:cs typeface="Calibri"/>
              </a:rPr>
              <a:t>cgroups</a:t>
            </a:r>
            <a:r>
              <a:rPr lang="en-US" sz="2200" b="0" i="1" dirty="0">
                <a:solidFill>
                  <a:srgbClr val="000000"/>
                </a:solidFill>
                <a:effectLst/>
                <a:latin typeface="Calibri"/>
                <a:ea typeface="Calibri"/>
                <a:cs typeface="Calibri"/>
              </a:rPr>
              <a:t>)</a:t>
            </a:r>
            <a:r>
              <a:rPr lang="en-US" sz="2200" b="0" i="0" dirty="0">
                <a:solidFill>
                  <a:srgbClr val="000000"/>
                </a:solidFill>
                <a:effectLst/>
                <a:latin typeface="Calibri"/>
                <a:ea typeface="Calibri"/>
                <a:cs typeface="Calibri"/>
              </a:rPr>
              <a:t>.</a:t>
            </a:r>
            <a:r>
              <a:rPr lang="en-US" sz="2200" dirty="0"/>
              <a:t> </a:t>
            </a:r>
            <a:br>
              <a:rPr lang="en-US" sz="1600" dirty="0"/>
            </a:br>
            <a:endParaRPr lang="en-US" sz="2400" kern="0" dirty="0">
              <a:latin typeface="Courier New" panose="02070309020205020404" pitchFamily="49" charset="0"/>
              <a:cs typeface="Arial" panose="020B0604020202020204" pitchFamily="34" charset="0"/>
            </a:endParaRPr>
          </a:p>
        </p:txBody>
      </p:sp>
      <p:sp>
        <p:nvSpPr>
          <p:cNvPr id="4" name="Date Placeholder 3">
            <a:extLst>
              <a:ext uri="{FF2B5EF4-FFF2-40B4-BE49-F238E27FC236}">
                <a16:creationId xmlns:a16="http://schemas.microsoft.com/office/drawing/2014/main" id="{D8CEE80D-2090-DE8E-5FC0-910835011660}"/>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92AF6BFA-E088-15DC-540A-581BDCC32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6D48-A622-6F83-E328-ED47B79EF6B3}"/>
              </a:ext>
            </a:extLst>
          </p:cNvPr>
          <p:cNvSpPr>
            <a:spLocks noGrp="1"/>
          </p:cNvSpPr>
          <p:nvPr>
            <p:ph type="sldNum" sz="quarter" idx="12"/>
          </p:nvPr>
        </p:nvSpPr>
        <p:spPr/>
        <p:txBody>
          <a:bodyPr/>
          <a:lstStyle/>
          <a:p>
            <a:fld id="{5EE24C92-1265-4741-8F9F-404A15D9386E}" type="slidenum">
              <a:rPr lang="en-US" smtClean="0"/>
              <a:t>21</a:t>
            </a:fld>
            <a:endParaRPr lang="en-US"/>
          </a:p>
        </p:txBody>
      </p:sp>
      <p:pic>
        <p:nvPicPr>
          <p:cNvPr id="10" name="Picture 9">
            <a:extLst>
              <a:ext uri="{FF2B5EF4-FFF2-40B4-BE49-F238E27FC236}">
                <a16:creationId xmlns:a16="http://schemas.microsoft.com/office/drawing/2014/main" id="{6AA83E3E-42A2-1C9E-C848-69C6C010A2E1}"/>
              </a:ext>
            </a:extLst>
          </p:cNvPr>
          <p:cNvPicPr>
            <a:picLocks noChangeAspect="1"/>
          </p:cNvPicPr>
          <p:nvPr/>
        </p:nvPicPr>
        <p:blipFill>
          <a:blip r:embed="rId2"/>
          <a:stretch>
            <a:fillRect/>
          </a:stretch>
        </p:blipFill>
        <p:spPr>
          <a:xfrm>
            <a:off x="6096000" y="1686843"/>
            <a:ext cx="5011711" cy="4334071"/>
          </a:xfrm>
          <a:prstGeom prst="rect">
            <a:avLst/>
          </a:prstGeom>
        </p:spPr>
      </p:pic>
    </p:spTree>
    <p:extLst>
      <p:ext uri="{BB962C8B-B14F-4D97-AF65-F5344CB8AC3E}">
        <p14:creationId xmlns:p14="http://schemas.microsoft.com/office/powerpoint/2010/main" val="263927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38BD8-98DE-5777-EAF1-F707C47DF926}"/>
              </a:ext>
            </a:extLst>
          </p:cNvPr>
          <p:cNvSpPr>
            <a:spLocks noGrp="1"/>
          </p:cNvSpPr>
          <p:nvPr>
            <p:ph type="title"/>
          </p:nvPr>
        </p:nvSpPr>
        <p:spPr>
          <a:xfrm>
            <a:off x="414867" y="354542"/>
            <a:ext cx="11353800" cy="1958350"/>
          </a:xfrm>
        </p:spPr>
        <p:txBody>
          <a:bodyPr>
            <a:normAutofit/>
          </a:bodyPr>
          <a:lstStyle/>
          <a:p>
            <a:pPr algn="ctr"/>
            <a:r>
              <a:rPr lang="en-US" sz="3600" b="1" i="0" dirty="0">
                <a:solidFill>
                  <a:srgbClr val="000000"/>
                </a:solidFill>
                <a:effectLst/>
                <a:latin typeface="Calibri"/>
                <a:ea typeface="Calibri"/>
                <a:cs typeface="Calibri"/>
              </a:rPr>
              <a:t>Getting rid of LXC</a:t>
            </a:r>
            <a:r>
              <a:rPr lang="en-US" sz="3600" b="1" dirty="0">
                <a:latin typeface="Calibri"/>
                <a:ea typeface="Calibri"/>
                <a:cs typeface="Calibri"/>
              </a:rPr>
              <a:t> </a:t>
            </a:r>
          </a:p>
        </p:txBody>
      </p:sp>
      <p:sp>
        <p:nvSpPr>
          <p:cNvPr id="3" name="Content Placeholder 2">
            <a:extLst>
              <a:ext uri="{FF2B5EF4-FFF2-40B4-BE49-F238E27FC236}">
                <a16:creationId xmlns:a16="http://schemas.microsoft.com/office/drawing/2014/main" id="{DC258727-FF4F-C3D2-9E2D-9AEF502B9A1A}"/>
              </a:ext>
            </a:extLst>
          </p:cNvPr>
          <p:cNvSpPr>
            <a:spLocks noGrp="1"/>
          </p:cNvSpPr>
          <p:nvPr>
            <p:ph idx="1"/>
          </p:nvPr>
        </p:nvSpPr>
        <p:spPr>
          <a:xfrm>
            <a:off x="838200" y="1825625"/>
            <a:ext cx="10644266" cy="4519760"/>
          </a:xfrm>
        </p:spPr>
        <p:txBody>
          <a:bodyPr vert="horz" lIns="91440" tIns="45720" rIns="91440" bIns="45720" rtlCol="0" anchor="t">
            <a:normAutofit/>
          </a:bodyPr>
          <a:lstStyle/>
          <a:p>
            <a:r>
              <a:rPr lang="en-US" b="0" i="0" dirty="0">
                <a:solidFill>
                  <a:srgbClr val="000000"/>
                </a:solidFill>
                <a:effectLst/>
                <a:latin typeface="Calibri"/>
                <a:ea typeface="Calibri"/>
                <a:cs typeface="Calibri"/>
              </a:rPr>
              <a:t>The reliance on LXC was an issue from the start.</a:t>
            </a:r>
          </a:p>
          <a:p>
            <a:r>
              <a:rPr lang="en-US" b="0" i="0" dirty="0">
                <a:solidFill>
                  <a:srgbClr val="000000"/>
                </a:solidFill>
                <a:effectLst/>
                <a:latin typeface="Calibri"/>
                <a:ea typeface="Calibri"/>
                <a:cs typeface="Calibri"/>
              </a:rPr>
              <a:t>First up, LXC is Linux-specific. This was a problem for a project that had aspirations of being multi-platform.</a:t>
            </a:r>
          </a:p>
          <a:p>
            <a:r>
              <a:rPr lang="en-US" b="0" i="0" dirty="0">
                <a:solidFill>
                  <a:srgbClr val="000000"/>
                </a:solidFill>
                <a:effectLst/>
                <a:latin typeface="Calibri"/>
                <a:ea typeface="Calibri"/>
                <a:cs typeface="Calibri"/>
              </a:rPr>
              <a:t>Second up, being reliant on an external tool for something so core to the project was a huge risk that could hinder development.</a:t>
            </a:r>
          </a:p>
          <a:p>
            <a:r>
              <a:rPr lang="en-US" b="0" i="0" dirty="0">
                <a:solidFill>
                  <a:srgbClr val="000000"/>
                </a:solidFill>
                <a:effectLst/>
                <a:latin typeface="Calibri"/>
                <a:ea typeface="Calibri"/>
                <a:cs typeface="Calibri"/>
              </a:rPr>
              <a:t>As a result, Docker. Inc. developed their own tool called </a:t>
            </a:r>
            <a:r>
              <a:rPr lang="en-US" b="0" i="1" err="1">
                <a:solidFill>
                  <a:srgbClr val="000000"/>
                </a:solidFill>
                <a:effectLst/>
                <a:latin typeface="Calibri"/>
                <a:ea typeface="Calibri"/>
                <a:cs typeface="Calibri"/>
              </a:rPr>
              <a:t>libcontainer</a:t>
            </a:r>
            <a:r>
              <a:rPr lang="en-US" b="0" i="1" dirty="0">
                <a:solidFill>
                  <a:srgbClr val="000000"/>
                </a:solidFill>
                <a:effectLst/>
                <a:latin typeface="Calibri"/>
                <a:ea typeface="Calibri"/>
                <a:cs typeface="Calibri"/>
              </a:rPr>
              <a:t> </a:t>
            </a:r>
            <a:r>
              <a:rPr lang="en-US" b="0" i="0" dirty="0">
                <a:solidFill>
                  <a:srgbClr val="000000"/>
                </a:solidFill>
                <a:effectLst/>
                <a:latin typeface="Calibri"/>
                <a:ea typeface="Calibri"/>
                <a:cs typeface="Calibri"/>
              </a:rPr>
              <a:t>as a replacement for LXC. The goal of </a:t>
            </a:r>
            <a:r>
              <a:rPr lang="en-US" b="0" i="1" err="1">
                <a:solidFill>
                  <a:srgbClr val="000000"/>
                </a:solidFill>
                <a:effectLst/>
                <a:latin typeface="Calibri"/>
                <a:ea typeface="Calibri"/>
                <a:cs typeface="Calibri"/>
              </a:rPr>
              <a:t>libcontainer</a:t>
            </a:r>
            <a:r>
              <a:rPr lang="en-US" b="0" i="1" dirty="0">
                <a:solidFill>
                  <a:srgbClr val="000000"/>
                </a:solidFill>
                <a:effectLst/>
                <a:latin typeface="Calibri"/>
                <a:ea typeface="Calibri"/>
                <a:cs typeface="Calibri"/>
              </a:rPr>
              <a:t> </a:t>
            </a:r>
            <a:r>
              <a:rPr lang="en-US" b="0" i="0" dirty="0">
                <a:solidFill>
                  <a:srgbClr val="000000"/>
                </a:solidFill>
                <a:effectLst/>
                <a:latin typeface="Calibri"/>
                <a:ea typeface="Calibri"/>
                <a:cs typeface="Calibri"/>
              </a:rPr>
              <a:t>was to be a platform-agnostic tool that provided</a:t>
            </a:r>
            <a:r>
              <a:rPr lang="en-US" dirty="0"/>
              <a:t> </a:t>
            </a:r>
            <a:br>
              <a:rPr lang="en-US" sz="1800" dirty="0"/>
            </a:br>
            <a:endParaRPr lang="en-US" kern="0" dirty="0">
              <a:latin typeface="Courier New" panose="02070309020205020404" pitchFamily="49" charset="0"/>
              <a:cs typeface="Arial" panose="020B0604020202020204" pitchFamily="34" charset="0"/>
            </a:endParaRPr>
          </a:p>
        </p:txBody>
      </p:sp>
      <p:sp>
        <p:nvSpPr>
          <p:cNvPr id="4" name="Date Placeholder 3">
            <a:extLst>
              <a:ext uri="{FF2B5EF4-FFF2-40B4-BE49-F238E27FC236}">
                <a16:creationId xmlns:a16="http://schemas.microsoft.com/office/drawing/2014/main" id="{3C3BE2E4-67A1-87E2-40C2-56DB7D6770EF}"/>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A6D7A7B0-B1FB-5620-1BA8-15DD34790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2E6B7-C25C-2031-1BF3-97E8DB6E786E}"/>
              </a:ext>
            </a:extLst>
          </p:cNvPr>
          <p:cNvSpPr>
            <a:spLocks noGrp="1"/>
          </p:cNvSpPr>
          <p:nvPr>
            <p:ph type="sldNum" sz="quarter" idx="12"/>
          </p:nvPr>
        </p:nvSpPr>
        <p:spPr/>
        <p:txBody>
          <a:bodyPr/>
          <a:lstStyle/>
          <a:p>
            <a:fld id="{5EE24C92-1265-4741-8F9F-404A15D9386E}" type="slidenum">
              <a:rPr lang="en-US" smtClean="0"/>
              <a:t>22</a:t>
            </a:fld>
            <a:endParaRPr lang="en-US"/>
          </a:p>
        </p:txBody>
      </p:sp>
    </p:spTree>
    <p:extLst>
      <p:ext uri="{BB962C8B-B14F-4D97-AF65-F5344CB8AC3E}">
        <p14:creationId xmlns:p14="http://schemas.microsoft.com/office/powerpoint/2010/main" val="321408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FD147-6BDC-8B21-35CF-B5241C9F659E}"/>
              </a:ext>
            </a:extLst>
          </p:cNvPr>
          <p:cNvSpPr>
            <a:spLocks noGrp="1"/>
          </p:cNvSpPr>
          <p:nvPr>
            <p:ph type="title"/>
          </p:nvPr>
        </p:nvSpPr>
        <p:spPr/>
        <p:txBody>
          <a:bodyPr>
            <a:normAutofit/>
          </a:bodyPr>
          <a:lstStyle/>
          <a:p>
            <a:pPr algn="ctr"/>
            <a:r>
              <a:rPr lang="en-US" sz="3600" b="1" i="0" dirty="0">
                <a:solidFill>
                  <a:srgbClr val="000000"/>
                </a:solidFill>
                <a:effectLst/>
                <a:latin typeface="Calibri"/>
                <a:ea typeface="Calibri"/>
                <a:cs typeface="Calibri"/>
              </a:rPr>
              <a:t>Getting rid of the monolithic Docker daemon</a:t>
            </a:r>
            <a:r>
              <a:rPr lang="en-US" sz="3600" b="1" dirty="0">
                <a:latin typeface="Calibri"/>
                <a:ea typeface="Calibri"/>
                <a:cs typeface="Calibri"/>
              </a:rPr>
              <a:t> </a:t>
            </a:r>
          </a:p>
        </p:txBody>
      </p:sp>
      <p:sp>
        <p:nvSpPr>
          <p:cNvPr id="3" name="Content Placeholder 2">
            <a:extLst>
              <a:ext uri="{FF2B5EF4-FFF2-40B4-BE49-F238E27FC236}">
                <a16:creationId xmlns:a16="http://schemas.microsoft.com/office/drawing/2014/main" id="{08C24C40-E8AA-7FD6-AC5D-95365490D4E8}"/>
              </a:ext>
            </a:extLst>
          </p:cNvPr>
          <p:cNvSpPr>
            <a:spLocks noGrp="1"/>
          </p:cNvSpPr>
          <p:nvPr>
            <p:ph idx="1"/>
          </p:nvPr>
        </p:nvSpPr>
        <p:spPr/>
        <p:txBody>
          <a:bodyPr>
            <a:normAutofit/>
          </a:bodyPr>
          <a:lstStyle/>
          <a:p>
            <a:r>
              <a:rPr lang="en-US" sz="2000" b="0" i="0" dirty="0">
                <a:solidFill>
                  <a:srgbClr val="000000"/>
                </a:solidFill>
                <a:effectLst/>
                <a:latin typeface="LinLibertine"/>
              </a:rPr>
              <a:t>Over time, the monolithic nature of the Docker daemon became more and more problematic:</a:t>
            </a:r>
          </a:p>
          <a:p>
            <a:r>
              <a:rPr lang="en-US" sz="2000" b="0" i="0" dirty="0">
                <a:solidFill>
                  <a:srgbClr val="000000"/>
                </a:solidFill>
                <a:effectLst/>
                <a:latin typeface="LinLibertine"/>
              </a:rPr>
              <a:t>1. It’s hard to innovate on.</a:t>
            </a:r>
          </a:p>
          <a:p>
            <a:r>
              <a:rPr lang="en-US" sz="2000" b="0" i="0" dirty="0">
                <a:solidFill>
                  <a:srgbClr val="000000"/>
                </a:solidFill>
                <a:effectLst/>
                <a:latin typeface="LinLibertine"/>
              </a:rPr>
              <a:t>2. It got slower.</a:t>
            </a:r>
          </a:p>
          <a:p>
            <a:r>
              <a:rPr lang="en-US" sz="2000" b="0" i="0" dirty="0">
                <a:solidFill>
                  <a:srgbClr val="000000"/>
                </a:solidFill>
                <a:effectLst/>
                <a:latin typeface="LinLibertine"/>
              </a:rPr>
              <a:t>3. It wasn’t what the ecosystem (or Docker, Inc.) wanted.</a:t>
            </a:r>
          </a:p>
          <a:p>
            <a:r>
              <a:rPr lang="en-US" sz="2000" b="0" i="0" dirty="0">
                <a:solidFill>
                  <a:srgbClr val="000000"/>
                </a:solidFill>
                <a:effectLst/>
                <a:latin typeface="LinLibertine"/>
              </a:rPr>
              <a:t>Docker, Inc. was aware of these challenges, and began a huge effort to break apart the monolithic daemon and modularize it. The aim of this work was to break out as much of the functionality as possible from the daemon, and re-implement it in smaller specialized tools. These specialized tools can be swapped out, as well as easily re-used by third parties to build other tools. This plan follows the tried-and-tested Unix philosophy of building small specialized tools that can be pieced together into larger tools.</a:t>
            </a:r>
            <a:r>
              <a:rPr lang="en-US" sz="3200" dirty="0"/>
              <a:t> </a:t>
            </a:r>
            <a:br>
              <a:rPr lang="en-US" sz="3200" dirty="0"/>
            </a:br>
            <a:endParaRPr lang="en-US" kern="0" dirty="0">
              <a:latin typeface="Courier New" panose="02070309020205020404" pitchFamily="49" charset="0"/>
              <a:cs typeface="Arial" panose="020B0604020202020204" pitchFamily="34" charset="0"/>
            </a:endParaRPr>
          </a:p>
        </p:txBody>
      </p:sp>
      <p:sp>
        <p:nvSpPr>
          <p:cNvPr id="4" name="Date Placeholder 3">
            <a:extLst>
              <a:ext uri="{FF2B5EF4-FFF2-40B4-BE49-F238E27FC236}">
                <a16:creationId xmlns:a16="http://schemas.microsoft.com/office/drawing/2014/main" id="{46DBA496-2B20-77D9-D92E-20AFB5EFBC90}"/>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940E88C0-BEEF-008D-876A-62C1844E8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03157-8EE2-6E0A-E206-1AAB9205B9C5}"/>
              </a:ext>
            </a:extLst>
          </p:cNvPr>
          <p:cNvSpPr>
            <a:spLocks noGrp="1"/>
          </p:cNvSpPr>
          <p:nvPr>
            <p:ph type="sldNum" sz="quarter" idx="12"/>
          </p:nvPr>
        </p:nvSpPr>
        <p:spPr/>
        <p:txBody>
          <a:bodyPr/>
          <a:lstStyle/>
          <a:p>
            <a:fld id="{5EE24C92-1265-4741-8F9F-404A15D9386E}" type="slidenum">
              <a:rPr lang="en-US" smtClean="0"/>
              <a:t>23</a:t>
            </a:fld>
            <a:endParaRPr lang="en-US"/>
          </a:p>
        </p:txBody>
      </p:sp>
    </p:spTree>
    <p:extLst>
      <p:ext uri="{BB962C8B-B14F-4D97-AF65-F5344CB8AC3E}">
        <p14:creationId xmlns:p14="http://schemas.microsoft.com/office/powerpoint/2010/main" val="3834287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3F67E6F3-00F2-C05E-0A7F-683B9ACBF1D3}"/>
              </a:ext>
            </a:extLst>
          </p:cNvPr>
          <p:cNvPicPr>
            <a:picLocks noGrp="1" noChangeAspect="1"/>
          </p:cNvPicPr>
          <p:nvPr>
            <p:ph idx="1"/>
          </p:nvPr>
        </p:nvPicPr>
        <p:blipFill>
          <a:blip r:embed="rId2"/>
          <a:stretch>
            <a:fillRect/>
          </a:stretch>
        </p:blipFill>
        <p:spPr>
          <a:xfrm>
            <a:off x="1955761" y="769579"/>
            <a:ext cx="7862795" cy="5403507"/>
          </a:xfrm>
        </p:spPr>
      </p:pic>
      <p:sp>
        <p:nvSpPr>
          <p:cNvPr id="4" name="Date Placeholder 3">
            <a:extLst>
              <a:ext uri="{FF2B5EF4-FFF2-40B4-BE49-F238E27FC236}">
                <a16:creationId xmlns:a16="http://schemas.microsoft.com/office/drawing/2014/main" id="{3EA1CB3E-6210-6080-DF9C-548CE858C156}"/>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5F0BBAC5-CA2D-C468-5DFB-57D398356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F61E9-3ADD-71D6-AED0-9929465DABCC}"/>
              </a:ext>
            </a:extLst>
          </p:cNvPr>
          <p:cNvSpPr>
            <a:spLocks noGrp="1"/>
          </p:cNvSpPr>
          <p:nvPr>
            <p:ph type="sldNum" sz="quarter" idx="12"/>
          </p:nvPr>
        </p:nvSpPr>
        <p:spPr/>
        <p:txBody>
          <a:bodyPr/>
          <a:lstStyle/>
          <a:p>
            <a:fld id="{5EE24C92-1265-4741-8F9F-404A15D9386E}" type="slidenum">
              <a:rPr lang="en-US" smtClean="0"/>
              <a:t>24</a:t>
            </a:fld>
            <a:endParaRPr lang="en-US"/>
          </a:p>
        </p:txBody>
      </p:sp>
    </p:spTree>
    <p:extLst>
      <p:ext uri="{BB962C8B-B14F-4D97-AF65-F5344CB8AC3E}">
        <p14:creationId xmlns:p14="http://schemas.microsoft.com/office/powerpoint/2010/main" val="2880288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A5B0-A963-7FB6-72ED-4B81047D0BAD}"/>
              </a:ext>
            </a:extLst>
          </p:cNvPr>
          <p:cNvSpPr>
            <a:spLocks noGrp="1"/>
          </p:cNvSpPr>
          <p:nvPr>
            <p:ph type="title"/>
          </p:nvPr>
        </p:nvSpPr>
        <p:spPr>
          <a:xfrm>
            <a:off x="467783" y="1053041"/>
            <a:ext cx="10515600" cy="1325563"/>
          </a:xfrm>
        </p:spPr>
        <p:txBody>
          <a:bodyPr>
            <a:normAutofit/>
          </a:bodyPr>
          <a:lstStyle/>
          <a:p>
            <a:r>
              <a:rPr lang="en-US" sz="3600" b="1" i="0" dirty="0">
                <a:solidFill>
                  <a:srgbClr val="000000"/>
                </a:solidFill>
                <a:effectLst/>
                <a:latin typeface="Calibri"/>
                <a:ea typeface="Calibri"/>
                <a:cs typeface="Calibri"/>
              </a:rPr>
              <a:t>The Open Container Initiative (OCI)</a:t>
            </a:r>
            <a:r>
              <a:rPr lang="en-US" sz="3600" dirty="0">
                <a:latin typeface="Calibri"/>
                <a:ea typeface="Calibri"/>
                <a:cs typeface="Calibri"/>
              </a:rPr>
              <a:t> </a:t>
            </a:r>
            <a:br>
              <a:rPr lang="en-US" sz="3600" dirty="0">
                <a:latin typeface="Calibri"/>
              </a:rPr>
            </a:br>
            <a:endParaRPr lang="en-US" sz="3600" dirty="0">
              <a:latin typeface="Calibri"/>
              <a:ea typeface="Calibri"/>
              <a:cs typeface="Calibri"/>
            </a:endParaRPr>
          </a:p>
        </p:txBody>
      </p:sp>
      <p:pic>
        <p:nvPicPr>
          <p:cNvPr id="8" name="Content Placeholder 7">
            <a:extLst>
              <a:ext uri="{FF2B5EF4-FFF2-40B4-BE49-F238E27FC236}">
                <a16:creationId xmlns:a16="http://schemas.microsoft.com/office/drawing/2014/main" id="{3B377EED-5240-83F8-F155-8E8E63914DD7}"/>
              </a:ext>
            </a:extLst>
          </p:cNvPr>
          <p:cNvPicPr>
            <a:picLocks noGrp="1" noChangeAspect="1"/>
          </p:cNvPicPr>
          <p:nvPr>
            <p:ph idx="1"/>
          </p:nvPr>
        </p:nvPicPr>
        <p:blipFill>
          <a:blip r:embed="rId2"/>
          <a:stretch>
            <a:fillRect/>
          </a:stretch>
        </p:blipFill>
        <p:spPr>
          <a:xfrm>
            <a:off x="6009822" y="1747953"/>
            <a:ext cx="6173061" cy="1438476"/>
          </a:xfrm>
        </p:spPr>
      </p:pic>
      <p:sp>
        <p:nvSpPr>
          <p:cNvPr id="4" name="Date Placeholder 3">
            <a:extLst>
              <a:ext uri="{FF2B5EF4-FFF2-40B4-BE49-F238E27FC236}">
                <a16:creationId xmlns:a16="http://schemas.microsoft.com/office/drawing/2014/main" id="{CEB29AC9-499E-BA66-39A1-6EEEE6E029E3}"/>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0094E7D7-EC45-6978-48CA-65982F755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D6A75-EDCE-14C9-B7CE-2A656BDB739E}"/>
              </a:ext>
            </a:extLst>
          </p:cNvPr>
          <p:cNvSpPr>
            <a:spLocks noGrp="1"/>
          </p:cNvSpPr>
          <p:nvPr>
            <p:ph type="sldNum" sz="quarter" idx="12"/>
          </p:nvPr>
        </p:nvSpPr>
        <p:spPr/>
        <p:txBody>
          <a:bodyPr/>
          <a:lstStyle/>
          <a:p>
            <a:fld id="{5EE24C92-1265-4741-8F9F-404A15D9386E}" type="slidenum">
              <a:rPr lang="en-US" smtClean="0"/>
              <a:t>25</a:t>
            </a:fld>
            <a:endParaRPr lang="en-US"/>
          </a:p>
        </p:txBody>
      </p:sp>
      <p:sp>
        <p:nvSpPr>
          <p:cNvPr id="10" name="TextBox 9">
            <a:extLst>
              <a:ext uri="{FF2B5EF4-FFF2-40B4-BE49-F238E27FC236}">
                <a16:creationId xmlns:a16="http://schemas.microsoft.com/office/drawing/2014/main" id="{09C22732-C5DB-6066-7648-34130C199F37}"/>
              </a:ext>
            </a:extLst>
          </p:cNvPr>
          <p:cNvSpPr txBox="1"/>
          <p:nvPr/>
        </p:nvSpPr>
        <p:spPr>
          <a:xfrm>
            <a:off x="838200" y="2894470"/>
            <a:ext cx="9764368" cy="3170099"/>
          </a:xfrm>
          <a:prstGeom prst="rect">
            <a:avLst/>
          </a:prstGeom>
          <a:noFill/>
        </p:spPr>
        <p:txBody>
          <a:bodyPr wrap="square" lIns="91440" tIns="45720" rIns="91440" bIns="45720" anchor="t">
            <a:spAutoFit/>
          </a:bodyPr>
          <a:lstStyle/>
          <a:p>
            <a:r>
              <a:rPr lang="en-US" sz="2000" b="1" dirty="0"/>
              <a:t>Open Container Initiative</a:t>
            </a:r>
            <a:endParaRPr lang="en-US" sz="2000" b="1" dirty="0">
              <a:ea typeface="Calibri"/>
              <a:cs typeface="Calibri"/>
            </a:endParaRPr>
          </a:p>
          <a:p>
            <a:r>
              <a:rPr lang="en-US" sz="2000" dirty="0"/>
              <a:t>The </a:t>
            </a:r>
            <a:r>
              <a:rPr lang="en-US" sz="2000" b="1" dirty="0"/>
              <a:t>Open Container Initiative</a:t>
            </a:r>
            <a:r>
              <a:rPr lang="en-US" sz="2000" dirty="0"/>
              <a:t> is an open governance structure for the express purpose of creating open industry standards around container formats and runtimes.</a:t>
            </a:r>
            <a:endParaRPr lang="en-US" sz="2000" dirty="0">
              <a:ea typeface="Calibri"/>
              <a:cs typeface="Calibri"/>
            </a:endParaRPr>
          </a:p>
          <a:p>
            <a:r>
              <a:rPr lang="en-US" sz="2000" dirty="0"/>
              <a:t>Established in June 2015 by Docker and other leaders in the container industry, the OCI currently contains three specifications: the Runtime Specification (runtime-spec), the Image Specification (image-spec) and the Distribution Specification (distribution-spec). The Runtime Specification outlines how to run a “filesystem bundle” that is unpacked on disk. At a high-level an OCI implementation would download an OCI Image then unpack that image into an OCI Runtime filesystem bundle. At this point the OCI Runtime Bundle would be run by an OCI Runtime.</a:t>
            </a:r>
            <a:endParaRPr lang="en-US" sz="2000" dirty="0">
              <a:ea typeface="Calibri"/>
              <a:cs typeface="Calibri"/>
            </a:endParaRPr>
          </a:p>
        </p:txBody>
      </p:sp>
    </p:spTree>
    <p:extLst>
      <p:ext uri="{BB962C8B-B14F-4D97-AF65-F5344CB8AC3E}">
        <p14:creationId xmlns:p14="http://schemas.microsoft.com/office/powerpoint/2010/main" val="4285929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496F-0AE3-B68B-520F-AB03AC73E295}"/>
              </a:ext>
            </a:extLst>
          </p:cNvPr>
          <p:cNvSpPr>
            <a:spLocks noGrp="1"/>
          </p:cNvSpPr>
          <p:nvPr>
            <p:ph type="title"/>
          </p:nvPr>
        </p:nvSpPr>
        <p:spPr>
          <a:xfrm>
            <a:off x="753533" y="386292"/>
            <a:ext cx="10515600" cy="1325563"/>
          </a:xfrm>
        </p:spPr>
        <p:txBody>
          <a:bodyPr/>
          <a:lstStyle/>
          <a:p>
            <a:pPr algn="ctr"/>
            <a:r>
              <a:rPr lang="en-US" b="1" dirty="0"/>
              <a:t>OCI</a:t>
            </a:r>
            <a:endParaRPr lang="en-US" dirty="0"/>
          </a:p>
        </p:txBody>
      </p:sp>
      <p:sp>
        <p:nvSpPr>
          <p:cNvPr id="3" name="Content Placeholder 2">
            <a:extLst>
              <a:ext uri="{FF2B5EF4-FFF2-40B4-BE49-F238E27FC236}">
                <a16:creationId xmlns:a16="http://schemas.microsoft.com/office/drawing/2014/main" id="{F12B551D-10B4-AECE-C3FE-E555136F5CC6}"/>
              </a:ext>
            </a:extLst>
          </p:cNvPr>
          <p:cNvSpPr>
            <a:spLocks noGrp="1"/>
          </p:cNvSpPr>
          <p:nvPr>
            <p:ph idx="1"/>
          </p:nvPr>
        </p:nvSpPr>
        <p:spPr/>
        <p:txBody>
          <a:bodyPr vert="horz" lIns="91440" tIns="45720" rIns="91440" bIns="45720" rtlCol="0" anchor="t">
            <a:normAutofit/>
          </a:bodyPr>
          <a:lstStyle/>
          <a:p>
            <a:r>
              <a:rPr lang="en-US" sz="3600" dirty="0">
                <a:latin typeface="LinLibertine"/>
              </a:rPr>
              <a:t>The</a:t>
            </a:r>
            <a:r>
              <a:rPr lang="en-US" sz="3600" b="0" i="0" dirty="0">
                <a:effectLst/>
                <a:latin typeface="LinLibertine"/>
              </a:rPr>
              <a:t> OCI has published two specifications (standards</a:t>
            </a:r>
            <a:r>
              <a:rPr lang="en-US" sz="3600" dirty="0">
                <a:latin typeface="LinLibertine"/>
              </a:rPr>
              <a:t>):</a:t>
            </a:r>
            <a:endParaRPr lang="en-US" sz="3600" b="0" i="0" dirty="0">
              <a:effectLst/>
              <a:latin typeface="LinLibertine"/>
            </a:endParaRPr>
          </a:p>
          <a:p>
            <a:pPr marL="971550" lvl="1" indent="-514350">
              <a:buAutoNum type="arabicPeriod"/>
            </a:pPr>
            <a:r>
              <a:rPr lang="en-US" sz="3200" b="0" i="0" dirty="0">
                <a:effectLst/>
                <a:latin typeface="LinLibertine"/>
              </a:rPr>
              <a:t>The image-spec</a:t>
            </a:r>
          </a:p>
          <a:p>
            <a:pPr marL="971550" lvl="1" indent="-514350">
              <a:buAutoNum type="arabicPeriod"/>
            </a:pPr>
            <a:r>
              <a:rPr lang="en-US" sz="3200" b="0" i="0" dirty="0">
                <a:effectLst/>
                <a:latin typeface="LinLibertine"/>
              </a:rPr>
              <a:t>The runtime-spec</a:t>
            </a:r>
            <a:br>
              <a:rPr lang="en-US" dirty="0"/>
            </a:br>
            <a:endParaRPr lang="en-US">
              <a:ea typeface="Calibri" panose="020F0502020204030204"/>
              <a:cs typeface="Calibri" panose="020F0502020204030204"/>
            </a:endParaRPr>
          </a:p>
        </p:txBody>
      </p:sp>
      <p:sp>
        <p:nvSpPr>
          <p:cNvPr id="4" name="Date Placeholder 3">
            <a:extLst>
              <a:ext uri="{FF2B5EF4-FFF2-40B4-BE49-F238E27FC236}">
                <a16:creationId xmlns:a16="http://schemas.microsoft.com/office/drawing/2014/main" id="{6F2AAF57-02D5-657C-8420-6F2FAC17AB20}"/>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BC67E291-BA7E-7500-FEB2-CC3D9BD7E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B8B035-018B-66AD-CF90-B8A8C779FD17}"/>
              </a:ext>
            </a:extLst>
          </p:cNvPr>
          <p:cNvSpPr>
            <a:spLocks noGrp="1"/>
          </p:cNvSpPr>
          <p:nvPr>
            <p:ph type="sldNum" sz="quarter" idx="12"/>
          </p:nvPr>
        </p:nvSpPr>
        <p:spPr/>
        <p:txBody>
          <a:bodyPr/>
          <a:lstStyle/>
          <a:p>
            <a:fld id="{5EE24C92-1265-4741-8F9F-404A15D9386E}" type="slidenum">
              <a:rPr lang="en-US" smtClean="0"/>
              <a:t>26</a:t>
            </a:fld>
            <a:endParaRPr lang="en-US"/>
          </a:p>
        </p:txBody>
      </p:sp>
    </p:spTree>
    <p:extLst>
      <p:ext uri="{BB962C8B-B14F-4D97-AF65-F5344CB8AC3E}">
        <p14:creationId xmlns:p14="http://schemas.microsoft.com/office/powerpoint/2010/main" val="585574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3CD9893-EBAA-5265-ED92-BC53A6CE7FB2}"/>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FBBEBDFB-39AB-67EA-4919-3821DB2A4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828CD-50FA-2223-187E-00AE680EC752}"/>
              </a:ext>
            </a:extLst>
          </p:cNvPr>
          <p:cNvSpPr>
            <a:spLocks noGrp="1"/>
          </p:cNvSpPr>
          <p:nvPr>
            <p:ph type="sldNum" sz="quarter" idx="12"/>
          </p:nvPr>
        </p:nvSpPr>
        <p:spPr/>
        <p:txBody>
          <a:bodyPr/>
          <a:lstStyle/>
          <a:p>
            <a:fld id="{5EE24C92-1265-4741-8F9F-404A15D9386E}" type="slidenum">
              <a:rPr lang="en-US" smtClean="0"/>
              <a:t>27</a:t>
            </a:fld>
            <a:endParaRPr lang="en-US"/>
          </a:p>
        </p:txBody>
      </p:sp>
      <p:pic>
        <p:nvPicPr>
          <p:cNvPr id="8" name="Picture 7">
            <a:extLst>
              <a:ext uri="{FF2B5EF4-FFF2-40B4-BE49-F238E27FC236}">
                <a16:creationId xmlns:a16="http://schemas.microsoft.com/office/drawing/2014/main" id="{FBD4A003-40F1-6983-E412-6B22175BC04A}"/>
              </a:ext>
            </a:extLst>
          </p:cNvPr>
          <p:cNvPicPr>
            <a:picLocks noChangeAspect="1"/>
          </p:cNvPicPr>
          <p:nvPr/>
        </p:nvPicPr>
        <p:blipFill>
          <a:blip r:embed="rId2"/>
          <a:stretch>
            <a:fillRect/>
          </a:stretch>
        </p:blipFill>
        <p:spPr>
          <a:xfrm>
            <a:off x="1958715" y="748977"/>
            <a:ext cx="8274569" cy="5360045"/>
          </a:xfrm>
          <a:prstGeom prst="rect">
            <a:avLst/>
          </a:prstGeom>
        </p:spPr>
      </p:pic>
    </p:spTree>
    <p:extLst>
      <p:ext uri="{BB962C8B-B14F-4D97-AF65-F5344CB8AC3E}">
        <p14:creationId xmlns:p14="http://schemas.microsoft.com/office/powerpoint/2010/main" val="187194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5D77-3C5E-A758-2E58-5902486A16BD}"/>
              </a:ext>
            </a:extLst>
          </p:cNvPr>
          <p:cNvSpPr>
            <a:spLocks noGrp="1"/>
          </p:cNvSpPr>
          <p:nvPr>
            <p:ph type="title"/>
          </p:nvPr>
        </p:nvSpPr>
        <p:spPr/>
        <p:txBody>
          <a:bodyPr>
            <a:normAutofit/>
          </a:bodyPr>
          <a:lstStyle/>
          <a:p>
            <a:pPr algn="ctr"/>
            <a:r>
              <a:rPr lang="en-US" sz="3600" b="1" dirty="0">
                <a:latin typeface="Calibri"/>
                <a:ea typeface="Calibri"/>
                <a:cs typeface="Calibri"/>
              </a:rPr>
              <a:t>Other containerization software</a:t>
            </a:r>
          </a:p>
        </p:txBody>
      </p:sp>
      <p:pic>
        <p:nvPicPr>
          <p:cNvPr id="10" name="Content Placeholder 9">
            <a:extLst>
              <a:ext uri="{FF2B5EF4-FFF2-40B4-BE49-F238E27FC236}">
                <a16:creationId xmlns:a16="http://schemas.microsoft.com/office/drawing/2014/main" id="{49652E72-D4E4-4C44-88AA-1F511955D13D}"/>
              </a:ext>
            </a:extLst>
          </p:cNvPr>
          <p:cNvPicPr>
            <a:picLocks noGrp="1" noChangeAspect="1"/>
          </p:cNvPicPr>
          <p:nvPr>
            <p:ph idx="1"/>
          </p:nvPr>
        </p:nvPicPr>
        <p:blipFill>
          <a:blip r:embed="rId2"/>
          <a:stretch>
            <a:fillRect/>
          </a:stretch>
        </p:blipFill>
        <p:spPr>
          <a:xfrm>
            <a:off x="157552" y="1781649"/>
            <a:ext cx="5611008" cy="2505425"/>
          </a:xfrm>
        </p:spPr>
      </p:pic>
      <p:sp>
        <p:nvSpPr>
          <p:cNvPr id="4" name="Date Placeholder 3">
            <a:extLst>
              <a:ext uri="{FF2B5EF4-FFF2-40B4-BE49-F238E27FC236}">
                <a16:creationId xmlns:a16="http://schemas.microsoft.com/office/drawing/2014/main" id="{4E20B5B4-40A1-2786-0122-6E0E0FFA9356}"/>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F9E56C37-3720-63B4-DBC1-A61D78B54B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58FD8-60E1-16C4-1895-A6ABCFAFB822}"/>
              </a:ext>
            </a:extLst>
          </p:cNvPr>
          <p:cNvSpPr>
            <a:spLocks noGrp="1"/>
          </p:cNvSpPr>
          <p:nvPr>
            <p:ph type="sldNum" sz="quarter" idx="12"/>
          </p:nvPr>
        </p:nvSpPr>
        <p:spPr/>
        <p:txBody>
          <a:bodyPr/>
          <a:lstStyle/>
          <a:p>
            <a:fld id="{5EE24C92-1265-4741-8F9F-404A15D9386E}" type="slidenum">
              <a:rPr lang="en-US" smtClean="0"/>
              <a:t>3</a:t>
            </a:fld>
            <a:endParaRPr lang="en-US"/>
          </a:p>
        </p:txBody>
      </p:sp>
      <p:pic>
        <p:nvPicPr>
          <p:cNvPr id="12" name="Picture 11">
            <a:extLst>
              <a:ext uri="{FF2B5EF4-FFF2-40B4-BE49-F238E27FC236}">
                <a16:creationId xmlns:a16="http://schemas.microsoft.com/office/drawing/2014/main" id="{889DDD2A-E914-E6A1-D78B-49C968D45247}"/>
              </a:ext>
            </a:extLst>
          </p:cNvPr>
          <p:cNvPicPr>
            <a:picLocks noChangeAspect="1"/>
          </p:cNvPicPr>
          <p:nvPr/>
        </p:nvPicPr>
        <p:blipFill>
          <a:blip r:embed="rId3"/>
          <a:stretch>
            <a:fillRect/>
          </a:stretch>
        </p:blipFill>
        <p:spPr>
          <a:xfrm>
            <a:off x="5871264" y="1691079"/>
            <a:ext cx="6163184" cy="1737921"/>
          </a:xfrm>
          <a:prstGeom prst="rect">
            <a:avLst/>
          </a:prstGeom>
        </p:spPr>
      </p:pic>
      <p:pic>
        <p:nvPicPr>
          <p:cNvPr id="14" name="Picture 13">
            <a:extLst>
              <a:ext uri="{FF2B5EF4-FFF2-40B4-BE49-F238E27FC236}">
                <a16:creationId xmlns:a16="http://schemas.microsoft.com/office/drawing/2014/main" id="{419464C2-21DE-9649-3BFF-2FEE251557F0}"/>
              </a:ext>
            </a:extLst>
          </p:cNvPr>
          <p:cNvPicPr>
            <a:picLocks noChangeAspect="1"/>
          </p:cNvPicPr>
          <p:nvPr/>
        </p:nvPicPr>
        <p:blipFill>
          <a:blip r:embed="rId4"/>
          <a:stretch>
            <a:fillRect/>
          </a:stretch>
        </p:blipFill>
        <p:spPr>
          <a:xfrm>
            <a:off x="5801592" y="3567111"/>
            <a:ext cx="6302527" cy="1325564"/>
          </a:xfrm>
          <a:prstGeom prst="rect">
            <a:avLst/>
          </a:prstGeom>
        </p:spPr>
      </p:pic>
      <p:pic>
        <p:nvPicPr>
          <p:cNvPr id="16" name="Picture 15">
            <a:extLst>
              <a:ext uri="{FF2B5EF4-FFF2-40B4-BE49-F238E27FC236}">
                <a16:creationId xmlns:a16="http://schemas.microsoft.com/office/drawing/2014/main" id="{30F9257B-1BCE-0C54-3139-3BB73D3A747A}"/>
              </a:ext>
            </a:extLst>
          </p:cNvPr>
          <p:cNvPicPr>
            <a:picLocks noChangeAspect="1"/>
          </p:cNvPicPr>
          <p:nvPr/>
        </p:nvPicPr>
        <p:blipFill>
          <a:blip r:embed="rId5"/>
          <a:stretch>
            <a:fillRect/>
          </a:stretch>
        </p:blipFill>
        <p:spPr>
          <a:xfrm>
            <a:off x="5801592" y="4835209"/>
            <a:ext cx="6232856" cy="1521141"/>
          </a:xfrm>
          <a:prstGeom prst="rect">
            <a:avLst/>
          </a:prstGeom>
        </p:spPr>
      </p:pic>
    </p:spTree>
    <p:extLst>
      <p:ext uri="{BB962C8B-B14F-4D97-AF65-F5344CB8AC3E}">
        <p14:creationId xmlns:p14="http://schemas.microsoft.com/office/powerpoint/2010/main" val="80015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1BC9E-0733-B038-94EE-0CC125A6B2FF}"/>
              </a:ext>
            </a:extLst>
          </p:cNvPr>
          <p:cNvSpPr>
            <a:spLocks noGrp="1"/>
          </p:cNvSpPr>
          <p:nvPr>
            <p:ph type="title"/>
          </p:nvPr>
        </p:nvSpPr>
        <p:spPr/>
        <p:txBody>
          <a:bodyPr>
            <a:normAutofit/>
          </a:bodyPr>
          <a:lstStyle/>
          <a:p>
            <a:pPr algn="ctr"/>
            <a:r>
              <a:rPr lang="en-US" sz="3600" b="1" i="0" dirty="0">
                <a:solidFill>
                  <a:srgbClr val="000000"/>
                </a:solidFill>
                <a:effectLst/>
                <a:latin typeface="Calibri"/>
                <a:ea typeface="Calibri"/>
                <a:cs typeface="Calibri"/>
              </a:rPr>
              <a:t>Linux containers</a:t>
            </a:r>
            <a:r>
              <a:rPr lang="en-US" sz="3600" dirty="0">
                <a:latin typeface="Calibri"/>
                <a:ea typeface="Calibri"/>
                <a:cs typeface="Calibri"/>
              </a:rPr>
              <a:t> </a:t>
            </a:r>
          </a:p>
        </p:txBody>
      </p:sp>
      <p:sp>
        <p:nvSpPr>
          <p:cNvPr id="3" name="Content Placeholder 2">
            <a:extLst>
              <a:ext uri="{FF2B5EF4-FFF2-40B4-BE49-F238E27FC236}">
                <a16:creationId xmlns:a16="http://schemas.microsoft.com/office/drawing/2014/main" id="{F22E0FA4-A115-73AC-907C-F42B0C6FDE27}"/>
              </a:ext>
            </a:extLst>
          </p:cNvPr>
          <p:cNvSpPr>
            <a:spLocks noGrp="1"/>
          </p:cNvSpPr>
          <p:nvPr>
            <p:ph idx="1"/>
          </p:nvPr>
        </p:nvSpPr>
        <p:spPr>
          <a:xfrm>
            <a:off x="838200" y="1825625"/>
            <a:ext cx="9744856" cy="3585824"/>
          </a:xfrm>
        </p:spPr>
        <p:txBody>
          <a:bodyPr vert="horz" lIns="91440" tIns="45720" rIns="91440" bIns="45720" rtlCol="0" anchor="t">
            <a:noAutofit/>
          </a:bodyPr>
          <a:lstStyle/>
          <a:p>
            <a:r>
              <a:rPr lang="en-US" b="0" i="0" dirty="0">
                <a:solidFill>
                  <a:srgbClr val="000000"/>
                </a:solidFill>
                <a:effectLst/>
                <a:latin typeface="Calibri"/>
                <a:ea typeface="Calibri"/>
                <a:cs typeface="Calibri"/>
              </a:rPr>
              <a:t>Modern containers started in the Linux world, and are the product of an immense amount of work from a wide variety of people, over a long period of time. Just as one example, Google LLC has contributed many container-related technologies to the Linux kernel. Without these, and other contributions, we wouldn’t have modern containers today.</a:t>
            </a:r>
          </a:p>
          <a:p>
            <a:r>
              <a:rPr lang="en-US" b="0" i="0" dirty="0">
                <a:solidFill>
                  <a:srgbClr val="000000"/>
                </a:solidFill>
                <a:effectLst/>
                <a:latin typeface="Calibri"/>
                <a:ea typeface="Calibri"/>
                <a:cs typeface="Calibri"/>
              </a:rPr>
              <a:t>Some of the major technologies that enabled the massive growth of containers in recent years include; </a:t>
            </a:r>
            <a:r>
              <a:rPr lang="en-US" b="1" i="0" dirty="0">
                <a:solidFill>
                  <a:srgbClr val="000000"/>
                </a:solidFill>
                <a:effectLst/>
                <a:latin typeface="Calibri"/>
                <a:ea typeface="Calibri"/>
                <a:cs typeface="Calibri"/>
              </a:rPr>
              <a:t>kernel namespaces</a:t>
            </a:r>
            <a:r>
              <a:rPr lang="en-US" b="0" i="0" dirty="0">
                <a:solidFill>
                  <a:srgbClr val="000000"/>
                </a:solidFill>
                <a:effectLst/>
                <a:latin typeface="Calibri"/>
                <a:ea typeface="Calibri"/>
                <a:cs typeface="Calibri"/>
              </a:rPr>
              <a:t>, </a:t>
            </a:r>
            <a:r>
              <a:rPr lang="en-US" b="1" i="0" dirty="0">
                <a:solidFill>
                  <a:srgbClr val="000000"/>
                </a:solidFill>
                <a:effectLst/>
                <a:latin typeface="Calibri"/>
                <a:ea typeface="Calibri"/>
                <a:cs typeface="Calibri"/>
              </a:rPr>
              <a:t>control groups</a:t>
            </a:r>
            <a:r>
              <a:rPr lang="en-US" b="0" i="0" dirty="0">
                <a:solidFill>
                  <a:srgbClr val="000000"/>
                </a:solidFill>
                <a:effectLst/>
                <a:latin typeface="Calibri"/>
                <a:ea typeface="Calibri"/>
                <a:cs typeface="Calibri"/>
              </a:rPr>
              <a:t>, </a:t>
            </a:r>
            <a:r>
              <a:rPr lang="en-US" b="1" i="0" dirty="0">
                <a:solidFill>
                  <a:srgbClr val="000000"/>
                </a:solidFill>
                <a:effectLst/>
                <a:latin typeface="Calibri"/>
                <a:ea typeface="Calibri"/>
                <a:cs typeface="Calibri"/>
              </a:rPr>
              <a:t>union filesystems</a:t>
            </a:r>
            <a:r>
              <a:rPr lang="en-US" b="0" i="0" dirty="0">
                <a:solidFill>
                  <a:srgbClr val="000000"/>
                </a:solidFill>
                <a:effectLst/>
                <a:latin typeface="Calibri"/>
                <a:ea typeface="Calibri"/>
                <a:cs typeface="Calibri"/>
              </a:rPr>
              <a:t>, and of course </a:t>
            </a:r>
            <a:r>
              <a:rPr lang="en-US" b="1" i="0" dirty="0">
                <a:solidFill>
                  <a:srgbClr val="000000"/>
                </a:solidFill>
                <a:effectLst/>
                <a:latin typeface="Calibri"/>
                <a:ea typeface="Calibri"/>
                <a:cs typeface="Calibri"/>
              </a:rPr>
              <a:t>Docker</a:t>
            </a:r>
            <a:r>
              <a:rPr lang="en-US" b="0" i="0" dirty="0">
                <a:solidFill>
                  <a:srgbClr val="000000"/>
                </a:solidFill>
                <a:effectLst/>
                <a:latin typeface="Calibri"/>
                <a:ea typeface="Calibri"/>
                <a:cs typeface="Calibri"/>
              </a:rPr>
              <a:t>. </a:t>
            </a:r>
            <a:br>
              <a:rPr lang="en-US" dirty="0"/>
            </a:br>
            <a:endParaRPr lang="en-US">
              <a:ea typeface="Calibri"/>
              <a:cs typeface="Calibri"/>
            </a:endParaRPr>
          </a:p>
        </p:txBody>
      </p:sp>
      <p:sp>
        <p:nvSpPr>
          <p:cNvPr id="4" name="Date Placeholder 3">
            <a:extLst>
              <a:ext uri="{FF2B5EF4-FFF2-40B4-BE49-F238E27FC236}">
                <a16:creationId xmlns:a16="http://schemas.microsoft.com/office/drawing/2014/main" id="{910F7766-2E16-09ED-5A6F-9357F85B7A7C}"/>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1B8BAC80-0B2E-E0F6-452D-21714AC6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462E3-BC2F-E00D-11B6-114EF10023D1}"/>
              </a:ext>
            </a:extLst>
          </p:cNvPr>
          <p:cNvSpPr>
            <a:spLocks noGrp="1"/>
          </p:cNvSpPr>
          <p:nvPr>
            <p:ph type="sldNum" sz="quarter" idx="12"/>
          </p:nvPr>
        </p:nvSpPr>
        <p:spPr/>
        <p:txBody>
          <a:bodyPr/>
          <a:lstStyle/>
          <a:p>
            <a:fld id="{5EE24C92-1265-4741-8F9F-404A15D9386E}" type="slidenum">
              <a:rPr lang="en-US" smtClean="0"/>
              <a:t>4</a:t>
            </a:fld>
            <a:endParaRPr lang="en-US"/>
          </a:p>
        </p:txBody>
      </p:sp>
    </p:spTree>
    <p:extLst>
      <p:ext uri="{BB962C8B-B14F-4D97-AF65-F5344CB8AC3E}">
        <p14:creationId xmlns:p14="http://schemas.microsoft.com/office/powerpoint/2010/main" val="402377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10634-B891-FD3D-40F1-38F625FBAD0B}"/>
              </a:ext>
            </a:extLst>
          </p:cNvPr>
          <p:cNvSpPr>
            <a:spLocks noGrp="1"/>
          </p:cNvSpPr>
          <p:nvPr>
            <p:ph type="title"/>
          </p:nvPr>
        </p:nvSpPr>
        <p:spPr>
          <a:xfrm>
            <a:off x="753534" y="703791"/>
            <a:ext cx="10515600" cy="1325563"/>
          </a:xfrm>
        </p:spPr>
        <p:txBody>
          <a:bodyPr>
            <a:normAutofit/>
          </a:bodyPr>
          <a:lstStyle/>
          <a:p>
            <a:pPr algn="ctr"/>
            <a:r>
              <a:rPr lang="en-US" sz="3600" b="1" dirty="0">
                <a:latin typeface="Calibri"/>
                <a:ea typeface="Calibri"/>
                <a:cs typeface="Calibri"/>
              </a:rPr>
              <a:t>What is container ..</a:t>
            </a:r>
            <a:endParaRPr lang="en-US"/>
          </a:p>
        </p:txBody>
      </p:sp>
      <p:sp>
        <p:nvSpPr>
          <p:cNvPr id="3" name="Content Placeholder 2">
            <a:extLst>
              <a:ext uri="{FF2B5EF4-FFF2-40B4-BE49-F238E27FC236}">
                <a16:creationId xmlns:a16="http://schemas.microsoft.com/office/drawing/2014/main" id="{42D7BEB0-5FCA-2C83-B594-5E8B1F3802E4}"/>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6C395433-F6D4-B02E-2172-C0F6E5DBDDFC}"/>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5154DD96-8447-F4A1-DCAD-0BB7CD7CB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ECD8FA-1A36-9A8F-0E54-00174A344706}"/>
              </a:ext>
            </a:extLst>
          </p:cNvPr>
          <p:cNvSpPr>
            <a:spLocks noGrp="1"/>
          </p:cNvSpPr>
          <p:nvPr>
            <p:ph type="sldNum" sz="quarter" idx="12"/>
          </p:nvPr>
        </p:nvSpPr>
        <p:spPr/>
        <p:txBody>
          <a:bodyPr/>
          <a:lstStyle/>
          <a:p>
            <a:fld id="{5EE24C92-1265-4741-8F9F-404A15D9386E}" type="slidenum">
              <a:rPr lang="en-US" smtClean="0"/>
              <a:t>5</a:t>
            </a:fld>
            <a:endParaRPr lang="en-US"/>
          </a:p>
        </p:txBody>
      </p:sp>
      <p:pic>
        <p:nvPicPr>
          <p:cNvPr id="8" name="Picture 7">
            <a:extLst>
              <a:ext uri="{FF2B5EF4-FFF2-40B4-BE49-F238E27FC236}">
                <a16:creationId xmlns:a16="http://schemas.microsoft.com/office/drawing/2014/main" id="{1523D744-99D1-7EBE-B116-ADD1E749C206}"/>
              </a:ext>
            </a:extLst>
          </p:cNvPr>
          <p:cNvPicPr>
            <a:picLocks noChangeAspect="1"/>
          </p:cNvPicPr>
          <p:nvPr/>
        </p:nvPicPr>
        <p:blipFill>
          <a:blip r:embed="rId2"/>
          <a:stretch>
            <a:fillRect/>
          </a:stretch>
        </p:blipFill>
        <p:spPr>
          <a:xfrm>
            <a:off x="1057109" y="1814287"/>
            <a:ext cx="9216108" cy="4351338"/>
          </a:xfrm>
          <a:prstGeom prst="rect">
            <a:avLst/>
          </a:prstGeom>
        </p:spPr>
      </p:pic>
    </p:spTree>
    <p:extLst>
      <p:ext uri="{BB962C8B-B14F-4D97-AF65-F5344CB8AC3E}">
        <p14:creationId xmlns:p14="http://schemas.microsoft.com/office/powerpoint/2010/main" val="3457578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16BE-7CB2-DA18-F606-CECB87F5A382}"/>
              </a:ext>
            </a:extLst>
          </p:cNvPr>
          <p:cNvSpPr>
            <a:spLocks noGrp="1"/>
          </p:cNvSpPr>
          <p:nvPr>
            <p:ph type="title"/>
          </p:nvPr>
        </p:nvSpPr>
        <p:spPr>
          <a:xfrm>
            <a:off x="1600200" y="661458"/>
            <a:ext cx="10515600" cy="1325563"/>
          </a:xfrm>
        </p:spPr>
        <p:txBody>
          <a:bodyPr>
            <a:normAutofit/>
          </a:bodyPr>
          <a:lstStyle/>
          <a:p>
            <a:r>
              <a:rPr lang="en-US" sz="3600" b="1" dirty="0">
                <a:latin typeface="Calibri"/>
                <a:ea typeface="Calibri"/>
                <a:cs typeface="Calibri"/>
              </a:rPr>
              <a:t>Technologies made containers possible!</a:t>
            </a:r>
            <a:endParaRPr lang="en-US" dirty="0"/>
          </a:p>
        </p:txBody>
      </p:sp>
      <p:sp>
        <p:nvSpPr>
          <p:cNvPr id="3" name="Content Placeholder 2">
            <a:extLst>
              <a:ext uri="{FF2B5EF4-FFF2-40B4-BE49-F238E27FC236}">
                <a16:creationId xmlns:a16="http://schemas.microsoft.com/office/drawing/2014/main" id="{FE2456BA-AF96-B1F4-CEB2-53BD392BE1BD}"/>
              </a:ext>
            </a:extLst>
          </p:cNvPr>
          <p:cNvSpPr>
            <a:spLocks noGrp="1"/>
          </p:cNvSpPr>
          <p:nvPr>
            <p:ph idx="1"/>
          </p:nvPr>
        </p:nvSpPr>
        <p:spPr/>
        <p:txBody>
          <a:bodyPr>
            <a:normAutofit fontScale="85000" lnSpcReduction="20000"/>
          </a:bodyPr>
          <a:lstStyle/>
          <a:p>
            <a:r>
              <a:rPr lang="en-US" sz="4700" b="1" dirty="0" err="1"/>
              <a:t>Cgroups</a:t>
            </a:r>
            <a:endParaRPr lang="en-US" sz="4700" b="1" dirty="0"/>
          </a:p>
          <a:p>
            <a:pPr marL="0" indent="0">
              <a:buNone/>
            </a:pPr>
            <a:r>
              <a:rPr lang="en-US" dirty="0"/>
              <a:t> </a:t>
            </a:r>
            <a:r>
              <a:rPr lang="en-US" dirty="0" err="1"/>
              <a:t>cgroups</a:t>
            </a:r>
            <a:r>
              <a:rPr lang="en-US" dirty="0"/>
              <a:t> (abbreviated from control groups) is a Linux kernel feature that limits, accounts for, and isolates the resource usage (CPU, memory, disk I/O, </a:t>
            </a:r>
            <a:r>
              <a:rPr lang="en-US" dirty="0" err="1"/>
              <a:t>etc</a:t>
            </a:r>
            <a:r>
              <a:rPr lang="en-US" dirty="0"/>
              <a:t>) of a collection of processes.</a:t>
            </a:r>
          </a:p>
          <a:p>
            <a:pPr marL="0" indent="0">
              <a:buNone/>
            </a:pPr>
            <a:endParaRPr lang="en-US" dirty="0"/>
          </a:p>
          <a:p>
            <a:pPr marL="0" indent="0">
              <a:buNone/>
            </a:pPr>
            <a:r>
              <a:rPr lang="en-US" dirty="0"/>
              <a:t>Engineers at Google started the work on this feature in 2006 under the name "process containers In late 2007, the nomenclature changed to "control groups" to avoid confusion caused by multiple meanings of the term "container" in the Linux kernel context, and the control groups functionality was merged into the Linux kernel mainline in kernel version 2.6.24, which was released in January 2008.[3] Since then, developers have added many new features and controllers, such as support for </a:t>
            </a:r>
            <a:r>
              <a:rPr lang="en-US" dirty="0" err="1"/>
              <a:t>kernfs</a:t>
            </a:r>
            <a:r>
              <a:rPr lang="en-US" dirty="0"/>
              <a:t> in 2014, firewalling,[5] and unified hierarchy.[6] </a:t>
            </a:r>
            <a:r>
              <a:rPr lang="en-US" dirty="0" err="1"/>
              <a:t>cgroup</a:t>
            </a:r>
            <a:r>
              <a:rPr lang="en-US" dirty="0"/>
              <a:t> v2 was merged in Linux kernel 4.5 with significant changes to the interface and internal functionality.[8] </a:t>
            </a:r>
          </a:p>
        </p:txBody>
      </p:sp>
      <p:sp>
        <p:nvSpPr>
          <p:cNvPr id="4" name="Date Placeholder 3">
            <a:extLst>
              <a:ext uri="{FF2B5EF4-FFF2-40B4-BE49-F238E27FC236}">
                <a16:creationId xmlns:a16="http://schemas.microsoft.com/office/drawing/2014/main" id="{D9D121F5-1C99-BDB1-66E5-61C98D96A3FF}"/>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598B6BB6-A9DB-DCF1-6ABB-ECDAB7FCCE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571C2-A770-C44D-4C95-37E024BCDE39}"/>
              </a:ext>
            </a:extLst>
          </p:cNvPr>
          <p:cNvSpPr>
            <a:spLocks noGrp="1"/>
          </p:cNvSpPr>
          <p:nvPr>
            <p:ph type="sldNum" sz="quarter" idx="12"/>
          </p:nvPr>
        </p:nvSpPr>
        <p:spPr/>
        <p:txBody>
          <a:bodyPr/>
          <a:lstStyle/>
          <a:p>
            <a:fld id="{5EE24C92-1265-4741-8F9F-404A15D9386E}" type="slidenum">
              <a:rPr lang="en-US" smtClean="0"/>
              <a:t>6</a:t>
            </a:fld>
            <a:endParaRPr lang="en-US"/>
          </a:p>
        </p:txBody>
      </p:sp>
    </p:spTree>
    <p:extLst>
      <p:ext uri="{BB962C8B-B14F-4D97-AF65-F5344CB8AC3E}">
        <p14:creationId xmlns:p14="http://schemas.microsoft.com/office/powerpoint/2010/main" val="106408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FC3E0-8C92-742B-BABA-2D7389C12C57}"/>
              </a:ext>
            </a:extLst>
          </p:cNvPr>
          <p:cNvSpPr>
            <a:spLocks noGrp="1"/>
          </p:cNvSpPr>
          <p:nvPr>
            <p:ph type="title"/>
          </p:nvPr>
        </p:nvSpPr>
        <p:spPr/>
        <p:txBody>
          <a:bodyPr>
            <a:normAutofit/>
          </a:bodyPr>
          <a:lstStyle/>
          <a:p>
            <a:pPr algn="ctr"/>
            <a:r>
              <a:rPr lang="en-US" sz="3600" b="1" err="1">
                <a:latin typeface="Calibri"/>
                <a:ea typeface="Calibri"/>
                <a:cs typeface="Calibri"/>
              </a:rPr>
              <a:t>cgroups</a:t>
            </a:r>
            <a:endParaRPr lang="en-US" sz="3600" b="1">
              <a:latin typeface="Calibri"/>
              <a:ea typeface="Calibri"/>
              <a:cs typeface="Calibri"/>
            </a:endParaRPr>
          </a:p>
        </p:txBody>
      </p:sp>
      <p:sp>
        <p:nvSpPr>
          <p:cNvPr id="3" name="Content Placeholder 2">
            <a:extLst>
              <a:ext uri="{FF2B5EF4-FFF2-40B4-BE49-F238E27FC236}">
                <a16:creationId xmlns:a16="http://schemas.microsoft.com/office/drawing/2014/main" id="{715304C5-3EBE-94F2-B5B2-BA8315FDF6C5}"/>
              </a:ext>
            </a:extLst>
          </p:cNvPr>
          <p:cNvSpPr>
            <a:spLocks noGrp="1"/>
          </p:cNvSpPr>
          <p:nvPr>
            <p:ph idx="1"/>
          </p:nvPr>
        </p:nvSpPr>
        <p:spPr/>
        <p:txBody>
          <a:bodyPr/>
          <a:lstStyle/>
          <a:p>
            <a:pPr marL="0" indent="0">
              <a:buNone/>
            </a:pPr>
            <a:r>
              <a:rPr lang="en-US" b="1" dirty="0"/>
              <a:t>“</a:t>
            </a:r>
            <a:r>
              <a:rPr lang="en-US" b="1" dirty="0" err="1"/>
              <a:t>CGroups</a:t>
            </a:r>
            <a:r>
              <a:rPr lang="en-US" b="1" dirty="0"/>
              <a:t>” </a:t>
            </a:r>
            <a:r>
              <a:rPr lang="en-US" dirty="0"/>
              <a:t>or </a:t>
            </a:r>
            <a:r>
              <a:rPr lang="en-US" b="1" dirty="0"/>
              <a:t>“Control Groups” </a:t>
            </a:r>
            <a:r>
              <a:rPr lang="en-US" dirty="0"/>
              <a:t>is a feature of the Linux kernel that allows us to control and restrict system resources (like CPU, memory, disk I/O, and network) for individual processes or groups of related processes. One of the main objectives is to manage and control the resource allocation of processes, ensuring fair and efficient usage of resources.</a:t>
            </a:r>
          </a:p>
          <a:p>
            <a:pPr marL="0" indent="0">
              <a:buNone/>
            </a:pPr>
            <a:endParaRPr lang="en-US" dirty="0"/>
          </a:p>
        </p:txBody>
      </p:sp>
      <p:sp>
        <p:nvSpPr>
          <p:cNvPr id="4" name="Date Placeholder 3">
            <a:extLst>
              <a:ext uri="{FF2B5EF4-FFF2-40B4-BE49-F238E27FC236}">
                <a16:creationId xmlns:a16="http://schemas.microsoft.com/office/drawing/2014/main" id="{ED24DD69-636B-1085-2114-7E7705F548A6}"/>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8991E3B7-20DD-A75E-7A30-D21FB2C0D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5F7FD-5C4F-DBED-3747-FB3F49E596DE}"/>
              </a:ext>
            </a:extLst>
          </p:cNvPr>
          <p:cNvSpPr>
            <a:spLocks noGrp="1"/>
          </p:cNvSpPr>
          <p:nvPr>
            <p:ph type="sldNum" sz="quarter" idx="12"/>
          </p:nvPr>
        </p:nvSpPr>
        <p:spPr/>
        <p:txBody>
          <a:bodyPr/>
          <a:lstStyle/>
          <a:p>
            <a:fld id="{5EE24C92-1265-4741-8F9F-404A15D9386E}" type="slidenum">
              <a:rPr lang="en-US" smtClean="0"/>
              <a:t>7</a:t>
            </a:fld>
            <a:endParaRPr lang="en-US"/>
          </a:p>
        </p:txBody>
      </p:sp>
    </p:spTree>
    <p:extLst>
      <p:ext uri="{BB962C8B-B14F-4D97-AF65-F5344CB8AC3E}">
        <p14:creationId xmlns:p14="http://schemas.microsoft.com/office/powerpoint/2010/main" val="190371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AC51D8-900F-D7F8-F8C5-1F61989A2D13}"/>
              </a:ext>
            </a:extLst>
          </p:cNvPr>
          <p:cNvSpPr>
            <a:spLocks noGrp="1"/>
          </p:cNvSpPr>
          <p:nvPr>
            <p:ph idx="1"/>
          </p:nvPr>
        </p:nvSpPr>
        <p:spPr>
          <a:xfrm>
            <a:off x="626533" y="1825625"/>
            <a:ext cx="11118850" cy="4351338"/>
          </a:xfrm>
        </p:spPr>
        <p:txBody>
          <a:bodyPr vert="horz" lIns="91440" tIns="45720" rIns="91440" bIns="45720" rtlCol="0" anchor="t">
            <a:noAutofit/>
          </a:bodyPr>
          <a:lstStyle/>
          <a:p>
            <a:r>
              <a:rPr lang="en-US" sz="2600" dirty="0">
                <a:ea typeface="Calibri"/>
                <a:cs typeface="Calibri"/>
              </a:rPr>
              <a:t>To create new group roles add the following in the </a:t>
            </a:r>
            <a:r>
              <a:rPr lang="en-US" sz="2600" b="1" dirty="0">
                <a:solidFill>
                  <a:srgbClr val="212121"/>
                </a:solidFill>
                <a:latin typeface="Calibri"/>
                <a:ea typeface="Calibri"/>
                <a:cs typeface="Calibri"/>
              </a:rPr>
              <a:t>/</a:t>
            </a:r>
            <a:r>
              <a:rPr lang="en-US" sz="2600" b="1" dirty="0" err="1">
                <a:solidFill>
                  <a:srgbClr val="212121"/>
                </a:solidFill>
                <a:latin typeface="Calibri"/>
                <a:ea typeface="Calibri"/>
                <a:cs typeface="Calibri"/>
              </a:rPr>
              <a:t>etc</a:t>
            </a:r>
            <a:r>
              <a:rPr lang="en-US" sz="2600" b="1" dirty="0">
                <a:solidFill>
                  <a:srgbClr val="212121"/>
                </a:solidFill>
                <a:latin typeface="Calibri"/>
                <a:ea typeface="Calibri"/>
                <a:cs typeface="Calibri"/>
              </a:rPr>
              <a:t>/</a:t>
            </a:r>
            <a:r>
              <a:rPr lang="en-US" sz="2600" b="1" dirty="0" err="1">
                <a:solidFill>
                  <a:srgbClr val="212121"/>
                </a:solidFill>
                <a:latin typeface="Calibri"/>
                <a:ea typeface="Calibri"/>
                <a:cs typeface="Calibri"/>
              </a:rPr>
              <a:t>cgconfig.conf</a:t>
            </a:r>
            <a:r>
              <a:rPr lang="en-US" sz="2600" dirty="0">
                <a:ea typeface="Calibri"/>
                <a:cs typeface="Calibri"/>
              </a:rPr>
              <a:t> directory:</a:t>
            </a:r>
          </a:p>
          <a:p>
            <a:pPr marL="457200" lvl="1" indent="0">
              <a:buNone/>
            </a:pPr>
            <a:r>
              <a:rPr lang="en-US" dirty="0"/>
              <a:t>group &lt;</a:t>
            </a:r>
            <a:r>
              <a:rPr lang="en-US" err="1"/>
              <a:t>group_name</a:t>
            </a:r>
            <a:r>
              <a:rPr lang="en-US" dirty="0"/>
              <a:t>&gt; {</a:t>
            </a:r>
            <a:endParaRPr lang="en-US">
              <a:ea typeface="Calibri"/>
              <a:cs typeface="Calibri"/>
            </a:endParaRPr>
          </a:p>
          <a:p>
            <a:pPr marL="457200" lvl="1" indent="0">
              <a:buNone/>
            </a:pPr>
            <a:r>
              <a:rPr lang="en-US" dirty="0"/>
              <a:t>    </a:t>
            </a:r>
            <a:r>
              <a:rPr lang="en-US" err="1"/>
              <a:t>cpu</a:t>
            </a:r>
            <a:r>
              <a:rPr lang="en-US" dirty="0"/>
              <a:t> {</a:t>
            </a:r>
            <a:endParaRPr lang="en-US">
              <a:ea typeface="Calibri" panose="020F0502020204030204"/>
              <a:cs typeface="Calibri" panose="020F0502020204030204"/>
            </a:endParaRPr>
          </a:p>
          <a:p>
            <a:pPr marL="457200" lvl="1" indent="0">
              <a:buNone/>
            </a:pPr>
            <a:r>
              <a:rPr lang="en-US" dirty="0"/>
              <a:t>        </a:t>
            </a:r>
            <a:r>
              <a:rPr lang="en-US" err="1"/>
              <a:t>cpu.shares</a:t>
            </a:r>
            <a:r>
              <a:rPr lang="en-US" dirty="0"/>
              <a:t>="512";</a:t>
            </a:r>
            <a:endParaRPr lang="en-US">
              <a:ea typeface="Calibri" panose="020F0502020204030204"/>
              <a:cs typeface="Calibri" panose="020F0502020204030204"/>
            </a:endParaRPr>
          </a:p>
          <a:p>
            <a:pPr marL="457200" lvl="1" indent="0">
              <a:buNone/>
            </a:pPr>
            <a:r>
              <a:rPr lang="en-US" dirty="0"/>
              <a:t>    }</a:t>
            </a:r>
            <a:endParaRPr lang="en-US">
              <a:ea typeface="Calibri" panose="020F0502020204030204"/>
              <a:cs typeface="Calibri" panose="020F0502020204030204"/>
            </a:endParaRPr>
          </a:p>
          <a:p>
            <a:pPr marL="457200" lvl="1" indent="0">
              <a:buNone/>
            </a:pPr>
            <a:r>
              <a:rPr lang="en-US" dirty="0"/>
              <a:t>    memory {</a:t>
            </a:r>
            <a:endParaRPr lang="en-US">
              <a:ea typeface="Calibri" panose="020F0502020204030204"/>
              <a:cs typeface="Calibri" panose="020F0502020204030204"/>
            </a:endParaRPr>
          </a:p>
          <a:p>
            <a:pPr marL="457200" lvl="1" indent="0">
              <a:buNone/>
            </a:pPr>
            <a:r>
              <a:rPr lang="en-US" dirty="0"/>
              <a:t>        </a:t>
            </a:r>
            <a:r>
              <a:rPr lang="en-US" err="1"/>
              <a:t>memory.limit_in_bytes</a:t>
            </a:r>
            <a:r>
              <a:rPr lang="en-US" dirty="0"/>
              <a:t>="4G"; </a:t>
            </a:r>
            <a:endParaRPr lang="en-US">
              <a:ea typeface="Calibri" panose="020F0502020204030204"/>
              <a:cs typeface="Calibri" panose="020F0502020204030204"/>
            </a:endParaRPr>
          </a:p>
          <a:p>
            <a:pPr marL="457200" lvl="1" indent="0">
              <a:buNone/>
            </a:pPr>
            <a:r>
              <a:rPr lang="en-US" dirty="0"/>
              <a:t>    }</a:t>
            </a:r>
            <a:endParaRPr lang="en-US">
              <a:ea typeface="Calibri" panose="020F0502020204030204"/>
              <a:cs typeface="Calibri" panose="020F0502020204030204"/>
            </a:endParaRPr>
          </a:p>
          <a:p>
            <a:pPr marL="457200" lvl="1" indent="0">
              <a:buNone/>
            </a:pPr>
            <a:r>
              <a:rPr lang="en-US" dirty="0"/>
              <a:t>}</a:t>
            </a:r>
            <a:endParaRPr lang="en-US">
              <a:ea typeface="Calibri" panose="020F0502020204030204"/>
              <a:cs typeface="Calibri" panose="020F0502020204030204"/>
            </a:endParaRPr>
          </a:p>
          <a:p>
            <a:endParaRPr lang="en-US" sz="2600" dirty="0">
              <a:ea typeface="Calibri"/>
              <a:cs typeface="Calibri"/>
            </a:endParaRPr>
          </a:p>
        </p:txBody>
      </p:sp>
      <p:sp>
        <p:nvSpPr>
          <p:cNvPr id="4" name="Date Placeholder 3">
            <a:extLst>
              <a:ext uri="{FF2B5EF4-FFF2-40B4-BE49-F238E27FC236}">
                <a16:creationId xmlns:a16="http://schemas.microsoft.com/office/drawing/2014/main" id="{517DE9C7-F176-545E-0A36-7A91E6A40A0D}"/>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B6BA4982-9327-6D81-81ED-2A5B7B75E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47030-FD3E-3C96-5689-C0A0F260E3AF}"/>
              </a:ext>
            </a:extLst>
          </p:cNvPr>
          <p:cNvSpPr>
            <a:spLocks noGrp="1"/>
          </p:cNvSpPr>
          <p:nvPr>
            <p:ph type="sldNum" sz="quarter" idx="12"/>
          </p:nvPr>
        </p:nvSpPr>
        <p:spPr/>
        <p:txBody>
          <a:bodyPr/>
          <a:lstStyle/>
          <a:p>
            <a:fld id="{5EE24C92-1265-4741-8F9F-404A15D9386E}" type="slidenum">
              <a:rPr lang="en-US" smtClean="0"/>
              <a:t>8</a:t>
            </a:fld>
            <a:endParaRPr lang="en-US"/>
          </a:p>
        </p:txBody>
      </p:sp>
      <p:sp>
        <p:nvSpPr>
          <p:cNvPr id="9" name="Title 1">
            <a:extLst>
              <a:ext uri="{FF2B5EF4-FFF2-40B4-BE49-F238E27FC236}">
                <a16:creationId xmlns:a16="http://schemas.microsoft.com/office/drawing/2014/main" id="{3523CDD2-D559-85AF-769E-FAD3B9F4FA37}"/>
              </a:ext>
            </a:extLst>
          </p:cNvPr>
          <p:cNvSpPr txBox="1">
            <a:spLocks/>
          </p:cNvSpPr>
          <p:nvPr/>
        </p:nvSpPr>
        <p:spPr>
          <a:xfrm>
            <a:off x="842433"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err="1">
                <a:latin typeface="Calibri"/>
                <a:ea typeface="Calibri"/>
                <a:cs typeface="Calibri"/>
              </a:rPr>
              <a:t>cgroups</a:t>
            </a:r>
            <a:endParaRPr lang="en-US" sz="3600" b="1">
              <a:latin typeface="Calibri"/>
              <a:ea typeface="Calibri"/>
              <a:cs typeface="Calibri"/>
            </a:endParaRPr>
          </a:p>
        </p:txBody>
      </p:sp>
    </p:spTree>
    <p:extLst>
      <p:ext uri="{BB962C8B-B14F-4D97-AF65-F5344CB8AC3E}">
        <p14:creationId xmlns:p14="http://schemas.microsoft.com/office/powerpoint/2010/main" val="84215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0A99-8B20-51C1-06A4-B8CB09FE41EF}"/>
              </a:ext>
            </a:extLst>
          </p:cNvPr>
          <p:cNvSpPr>
            <a:spLocks noGrp="1"/>
          </p:cNvSpPr>
          <p:nvPr>
            <p:ph type="title"/>
          </p:nvPr>
        </p:nvSpPr>
        <p:spPr>
          <a:xfrm>
            <a:off x="838200" y="629708"/>
            <a:ext cx="10515600" cy="1325563"/>
          </a:xfrm>
        </p:spPr>
        <p:txBody>
          <a:bodyPr/>
          <a:lstStyle/>
          <a:p>
            <a:pPr algn="ctr"/>
            <a:r>
              <a:rPr lang="en-US" sz="3600" b="1" dirty="0">
                <a:latin typeface="Calibri"/>
                <a:ea typeface="Calibri"/>
                <a:cs typeface="Calibri"/>
              </a:rPr>
              <a:t>Linux namespaces</a:t>
            </a:r>
            <a:endParaRPr lang="en-US" sz="3600" b="1" dirty="0">
              <a:latin typeface="+mj-ea"/>
            </a:endParaRPr>
          </a:p>
        </p:txBody>
      </p:sp>
      <p:sp>
        <p:nvSpPr>
          <p:cNvPr id="3" name="Content Placeholder 2">
            <a:extLst>
              <a:ext uri="{FF2B5EF4-FFF2-40B4-BE49-F238E27FC236}">
                <a16:creationId xmlns:a16="http://schemas.microsoft.com/office/drawing/2014/main" id="{02A1B65E-5760-D831-59B6-9922CFC67824}"/>
              </a:ext>
            </a:extLst>
          </p:cNvPr>
          <p:cNvSpPr>
            <a:spLocks noGrp="1"/>
          </p:cNvSpPr>
          <p:nvPr>
            <p:ph idx="1"/>
          </p:nvPr>
        </p:nvSpPr>
        <p:spPr/>
        <p:txBody>
          <a:bodyPr>
            <a:normAutofit fontScale="92500" lnSpcReduction="20000"/>
          </a:bodyPr>
          <a:lstStyle/>
          <a:p>
            <a:r>
              <a:rPr lang="en-US" b="1" dirty="0"/>
              <a:t>Namespaces</a:t>
            </a:r>
            <a:r>
              <a:rPr lang="en-US" dirty="0"/>
              <a:t> are a feature of the Linux kernel that partition kernel resources such that one set of processes sees one set of resources, while another set of processes sees a different set of resources. The feature works by having the same namespace for a set of resources and processes, but those namespaces refer to distinct resources. Resources may exist in multiple namespaces. Examples of such resources are process IDs, host-names, user IDs, file names, some names associated with network access, and Inter-process communication. </a:t>
            </a:r>
          </a:p>
          <a:p>
            <a:r>
              <a:rPr lang="en-US" dirty="0"/>
              <a:t>Namespaces are a fundamental aspect of containers in Linux. The term "namespace" is often used to denote a specific type of namespace (e.g. process ID) as well as for a particular space of names. </a:t>
            </a:r>
          </a:p>
          <a:p>
            <a:r>
              <a:rPr lang="en-US" dirty="0"/>
              <a:t>A Linux system begins with a single namespace of each type, used by all processes. Processes can create additional namespaces and can also join different namespaces. </a:t>
            </a:r>
          </a:p>
          <a:p>
            <a:endParaRPr lang="en-US" dirty="0"/>
          </a:p>
        </p:txBody>
      </p:sp>
      <p:sp>
        <p:nvSpPr>
          <p:cNvPr id="4" name="Date Placeholder 3">
            <a:extLst>
              <a:ext uri="{FF2B5EF4-FFF2-40B4-BE49-F238E27FC236}">
                <a16:creationId xmlns:a16="http://schemas.microsoft.com/office/drawing/2014/main" id="{D95575DC-40AE-77E7-61F0-8DB572669FFC}"/>
              </a:ext>
            </a:extLst>
          </p:cNvPr>
          <p:cNvSpPr>
            <a:spLocks noGrp="1"/>
          </p:cNvSpPr>
          <p:nvPr>
            <p:ph type="dt" sz="half" idx="10"/>
          </p:nvPr>
        </p:nvSpPr>
        <p:spPr/>
        <p:txBody>
          <a:bodyPr/>
          <a:lstStyle/>
          <a:p>
            <a:fld id="{D40A7B7E-3938-4D0E-8E14-E58AA83CCFB6}" type="datetime1">
              <a:rPr lang="en-US" smtClean="0"/>
              <a:t>3/19/2025</a:t>
            </a:fld>
            <a:endParaRPr lang="en-US" dirty="0"/>
          </a:p>
        </p:txBody>
      </p:sp>
      <p:sp>
        <p:nvSpPr>
          <p:cNvPr id="5" name="Footer Placeholder 4">
            <a:extLst>
              <a:ext uri="{FF2B5EF4-FFF2-40B4-BE49-F238E27FC236}">
                <a16:creationId xmlns:a16="http://schemas.microsoft.com/office/drawing/2014/main" id="{254D843E-7BFF-9CE2-F30A-36BCD6214F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861C80-BB17-DEE4-AA65-255ECCD02834}"/>
              </a:ext>
            </a:extLst>
          </p:cNvPr>
          <p:cNvSpPr>
            <a:spLocks noGrp="1"/>
          </p:cNvSpPr>
          <p:nvPr>
            <p:ph type="sldNum" sz="quarter" idx="12"/>
          </p:nvPr>
        </p:nvSpPr>
        <p:spPr/>
        <p:txBody>
          <a:bodyPr/>
          <a:lstStyle/>
          <a:p>
            <a:fld id="{5EE24C92-1265-4741-8F9F-404A15D9386E}" type="slidenum">
              <a:rPr lang="en-US" smtClean="0"/>
              <a:t>9</a:t>
            </a:fld>
            <a:endParaRPr lang="en-US"/>
          </a:p>
        </p:txBody>
      </p:sp>
    </p:spTree>
    <p:extLst>
      <p:ext uri="{BB962C8B-B14F-4D97-AF65-F5344CB8AC3E}">
        <p14:creationId xmlns:p14="http://schemas.microsoft.com/office/powerpoint/2010/main" val="37289721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7851</TotalTime>
  <Words>1902</Words>
  <Application>Microsoft Office PowerPoint</Application>
  <PresentationFormat>Widescreen</PresentationFormat>
  <Paragraphs>146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Docker</vt:lpstr>
      <vt:lpstr>What is docker?</vt:lpstr>
      <vt:lpstr>Other containerization software</vt:lpstr>
      <vt:lpstr>Linux containers </vt:lpstr>
      <vt:lpstr>What is container ..</vt:lpstr>
      <vt:lpstr>Technologies made containers possible!</vt:lpstr>
      <vt:lpstr>cgroups</vt:lpstr>
      <vt:lpstr>PowerPoint Presentation</vt:lpstr>
      <vt:lpstr>Linux namespaces</vt:lpstr>
      <vt:lpstr>Namespaces</vt:lpstr>
      <vt:lpstr>Namespaces</vt:lpstr>
      <vt:lpstr>Namespaces</vt:lpstr>
      <vt:lpstr>Namespace types</vt:lpstr>
      <vt:lpstr>Namespaces</vt:lpstr>
      <vt:lpstr>Linux Capabilities</vt:lpstr>
      <vt:lpstr>PowerPoint Presentation</vt:lpstr>
      <vt:lpstr>Linux Capabilities</vt:lpstr>
      <vt:lpstr>Linux Capabilities</vt:lpstr>
      <vt:lpstr>Capabilities in the Context of Containers</vt:lpstr>
      <vt:lpstr>Hello Containers! </vt:lpstr>
      <vt:lpstr>Docker daemon</vt:lpstr>
      <vt:lpstr>Getting rid of LXC </vt:lpstr>
      <vt:lpstr>Getting rid of the monolithic Docker daemon </vt:lpstr>
      <vt:lpstr>PowerPoint Presentation</vt:lpstr>
      <vt:lpstr>The Open Container Initiative (OCI)  </vt:lpstr>
      <vt:lpstr>OCI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dc:creator>
  <cp:lastModifiedBy>Mohamed Imam</cp:lastModifiedBy>
  <cp:revision>173</cp:revision>
  <dcterms:created xsi:type="dcterms:W3CDTF">2024-03-14T10:03:54Z</dcterms:created>
  <dcterms:modified xsi:type="dcterms:W3CDTF">2025-03-20T06:44:36Z</dcterms:modified>
</cp:coreProperties>
</file>