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6" r:id="rId7"/>
    <p:sldId id="268" r:id="rId8"/>
    <p:sldId id="260" r:id="rId9"/>
    <p:sldId id="261" r:id="rId10"/>
    <p:sldId id="262" r:id="rId11"/>
    <p:sldId id="263" r:id="rId12"/>
    <p:sldId id="264" r:id="rId13"/>
    <p:sldId id="265"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7" autoAdjust="0"/>
    <p:restoredTop sz="94660"/>
  </p:normalViewPr>
  <p:slideViewPr>
    <p:cSldViewPr snapToGrid="0">
      <p:cViewPr>
        <p:scale>
          <a:sx n="125" d="100"/>
          <a:sy n="125" d="100"/>
        </p:scale>
        <p:origin x="1602" y="9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A840B954-DD38-42A5-80C0-19F481817838}" type="datetimeFigureOut">
              <a:rPr lang="tr-TR" smtClean="0"/>
              <a:t>14.05.2024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7FE894-7A5F-4ABF-8A29-F93F8D5EAB3E}" type="slidenum">
              <a:rPr lang="tr-TR" smtClean="0"/>
              <a:t>‹#›</a:t>
            </a:fld>
            <a:endParaRPr lang="tr-TR"/>
          </a:p>
        </p:txBody>
      </p:sp>
    </p:spTree>
    <p:extLst>
      <p:ext uri="{BB962C8B-B14F-4D97-AF65-F5344CB8AC3E}">
        <p14:creationId xmlns:p14="http://schemas.microsoft.com/office/powerpoint/2010/main" val="3559745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840B954-DD38-42A5-80C0-19F481817838}" type="datetimeFigureOut">
              <a:rPr lang="tr-TR" smtClean="0"/>
              <a:t>14.05.2024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7FE894-7A5F-4ABF-8A29-F93F8D5EAB3E}" type="slidenum">
              <a:rPr lang="tr-TR" smtClean="0"/>
              <a:t>‹#›</a:t>
            </a:fld>
            <a:endParaRPr lang="tr-TR"/>
          </a:p>
        </p:txBody>
      </p:sp>
    </p:spTree>
    <p:extLst>
      <p:ext uri="{BB962C8B-B14F-4D97-AF65-F5344CB8AC3E}">
        <p14:creationId xmlns:p14="http://schemas.microsoft.com/office/powerpoint/2010/main" val="215695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840B954-DD38-42A5-80C0-19F481817838}" type="datetimeFigureOut">
              <a:rPr lang="tr-TR" smtClean="0"/>
              <a:t>14.05.2024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7FE894-7A5F-4ABF-8A29-F93F8D5EAB3E}" type="slidenum">
              <a:rPr lang="tr-TR" smtClean="0"/>
              <a:t>‹#›</a:t>
            </a:fld>
            <a:endParaRPr lang="tr-TR"/>
          </a:p>
        </p:txBody>
      </p:sp>
    </p:spTree>
    <p:extLst>
      <p:ext uri="{BB962C8B-B14F-4D97-AF65-F5344CB8AC3E}">
        <p14:creationId xmlns:p14="http://schemas.microsoft.com/office/powerpoint/2010/main" val="1108811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840B954-DD38-42A5-80C0-19F481817838}" type="datetimeFigureOut">
              <a:rPr lang="tr-TR" smtClean="0"/>
              <a:t>14.05.2024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7FE894-7A5F-4ABF-8A29-F93F8D5EAB3E}" type="slidenum">
              <a:rPr lang="tr-TR" smtClean="0"/>
              <a:t>‹#›</a:t>
            </a:fld>
            <a:endParaRPr lang="tr-TR"/>
          </a:p>
        </p:txBody>
      </p:sp>
    </p:spTree>
    <p:extLst>
      <p:ext uri="{BB962C8B-B14F-4D97-AF65-F5344CB8AC3E}">
        <p14:creationId xmlns:p14="http://schemas.microsoft.com/office/powerpoint/2010/main" val="594404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A840B954-DD38-42A5-80C0-19F481817838}" type="datetimeFigureOut">
              <a:rPr lang="tr-TR" smtClean="0"/>
              <a:t>14.05.2024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427FE894-7A5F-4ABF-8A29-F93F8D5EAB3E}" type="slidenum">
              <a:rPr lang="tr-TR" smtClean="0"/>
              <a:t>‹#›</a:t>
            </a:fld>
            <a:endParaRPr lang="tr-TR"/>
          </a:p>
        </p:txBody>
      </p:sp>
    </p:spTree>
    <p:extLst>
      <p:ext uri="{BB962C8B-B14F-4D97-AF65-F5344CB8AC3E}">
        <p14:creationId xmlns:p14="http://schemas.microsoft.com/office/powerpoint/2010/main" val="4170235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A840B954-DD38-42A5-80C0-19F481817838}" type="datetimeFigureOut">
              <a:rPr lang="tr-TR" smtClean="0"/>
              <a:t>14.05.2024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27FE894-7A5F-4ABF-8A29-F93F8D5EAB3E}" type="slidenum">
              <a:rPr lang="tr-TR" smtClean="0"/>
              <a:t>‹#›</a:t>
            </a:fld>
            <a:endParaRPr lang="tr-TR"/>
          </a:p>
        </p:txBody>
      </p:sp>
    </p:spTree>
    <p:extLst>
      <p:ext uri="{BB962C8B-B14F-4D97-AF65-F5344CB8AC3E}">
        <p14:creationId xmlns:p14="http://schemas.microsoft.com/office/powerpoint/2010/main" val="232959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A840B954-DD38-42A5-80C0-19F481817838}" type="datetimeFigureOut">
              <a:rPr lang="tr-TR" smtClean="0"/>
              <a:t>14.05.2024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427FE894-7A5F-4ABF-8A29-F93F8D5EAB3E}" type="slidenum">
              <a:rPr lang="tr-TR" smtClean="0"/>
              <a:t>‹#›</a:t>
            </a:fld>
            <a:endParaRPr lang="tr-TR"/>
          </a:p>
        </p:txBody>
      </p:sp>
    </p:spTree>
    <p:extLst>
      <p:ext uri="{BB962C8B-B14F-4D97-AF65-F5344CB8AC3E}">
        <p14:creationId xmlns:p14="http://schemas.microsoft.com/office/powerpoint/2010/main" val="3157941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840B954-DD38-42A5-80C0-19F481817838}" type="datetimeFigureOut">
              <a:rPr lang="tr-TR" smtClean="0"/>
              <a:t>14.05.2024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427FE894-7A5F-4ABF-8A29-F93F8D5EAB3E}" type="slidenum">
              <a:rPr lang="tr-TR" smtClean="0"/>
              <a:t>‹#›</a:t>
            </a:fld>
            <a:endParaRPr lang="tr-TR"/>
          </a:p>
        </p:txBody>
      </p:sp>
    </p:spTree>
    <p:extLst>
      <p:ext uri="{BB962C8B-B14F-4D97-AF65-F5344CB8AC3E}">
        <p14:creationId xmlns:p14="http://schemas.microsoft.com/office/powerpoint/2010/main" val="3905054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840B954-DD38-42A5-80C0-19F481817838}" type="datetimeFigureOut">
              <a:rPr lang="tr-TR" smtClean="0"/>
              <a:t>14.05.2024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427FE894-7A5F-4ABF-8A29-F93F8D5EAB3E}" type="slidenum">
              <a:rPr lang="tr-TR" smtClean="0"/>
              <a:t>‹#›</a:t>
            </a:fld>
            <a:endParaRPr lang="tr-TR"/>
          </a:p>
        </p:txBody>
      </p:sp>
    </p:spTree>
    <p:extLst>
      <p:ext uri="{BB962C8B-B14F-4D97-AF65-F5344CB8AC3E}">
        <p14:creationId xmlns:p14="http://schemas.microsoft.com/office/powerpoint/2010/main" val="2051632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A840B954-DD38-42A5-80C0-19F481817838}" type="datetimeFigureOut">
              <a:rPr lang="tr-TR" smtClean="0"/>
              <a:t>14.05.2024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27FE894-7A5F-4ABF-8A29-F93F8D5EAB3E}" type="slidenum">
              <a:rPr lang="tr-TR" smtClean="0"/>
              <a:t>‹#›</a:t>
            </a:fld>
            <a:endParaRPr lang="tr-TR"/>
          </a:p>
        </p:txBody>
      </p:sp>
    </p:spTree>
    <p:extLst>
      <p:ext uri="{BB962C8B-B14F-4D97-AF65-F5344CB8AC3E}">
        <p14:creationId xmlns:p14="http://schemas.microsoft.com/office/powerpoint/2010/main" val="2174630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A840B954-DD38-42A5-80C0-19F481817838}" type="datetimeFigureOut">
              <a:rPr lang="tr-TR" smtClean="0"/>
              <a:t>14.05.2024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427FE894-7A5F-4ABF-8A29-F93F8D5EAB3E}" type="slidenum">
              <a:rPr lang="tr-TR" smtClean="0"/>
              <a:t>‹#›</a:t>
            </a:fld>
            <a:endParaRPr lang="tr-TR"/>
          </a:p>
        </p:txBody>
      </p:sp>
    </p:spTree>
    <p:extLst>
      <p:ext uri="{BB962C8B-B14F-4D97-AF65-F5344CB8AC3E}">
        <p14:creationId xmlns:p14="http://schemas.microsoft.com/office/powerpoint/2010/main" val="4077182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40B954-DD38-42A5-80C0-19F481817838}" type="datetimeFigureOut">
              <a:rPr lang="tr-TR" smtClean="0"/>
              <a:t>14.05.2024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FE894-7A5F-4ABF-8A29-F93F8D5EAB3E}" type="slidenum">
              <a:rPr lang="tr-TR" smtClean="0"/>
              <a:t>‹#›</a:t>
            </a:fld>
            <a:endParaRPr lang="tr-TR"/>
          </a:p>
        </p:txBody>
      </p:sp>
    </p:spTree>
    <p:extLst>
      <p:ext uri="{BB962C8B-B14F-4D97-AF65-F5344CB8AC3E}">
        <p14:creationId xmlns:p14="http://schemas.microsoft.com/office/powerpoint/2010/main" val="1594569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en-US" b="1" dirty="0" smtClean="0">
                <a:solidFill>
                  <a:schemeClr val="bg1"/>
                </a:solidFill>
                <a:latin typeface="Cascadia Mono" panose="020B0609020000020004" pitchFamily="49" charset="0"/>
                <a:cs typeface="Cascadia Mono" panose="020B0609020000020004" pitchFamily="49" charset="0"/>
              </a:rPr>
              <a:t>MD5</a:t>
            </a:r>
            <a:r>
              <a:rPr lang="en-US" dirty="0" smtClean="0">
                <a:solidFill>
                  <a:schemeClr val="bg1"/>
                </a:solidFill>
                <a:latin typeface="Cascadia Mono" panose="020B0609020000020004" pitchFamily="49" charset="0"/>
                <a:cs typeface="Cascadia Mono" panose="020B0609020000020004" pitchFamily="49" charset="0"/>
              </a:rPr>
              <a:t> </a:t>
            </a:r>
            <a:r>
              <a:rPr lang="en-US" b="1" dirty="0" smtClean="0">
                <a:solidFill>
                  <a:schemeClr val="bg1"/>
                </a:solidFill>
                <a:latin typeface="Cascadia Mono" panose="020B0609020000020004" pitchFamily="49" charset="0"/>
                <a:cs typeface="Cascadia Mono" panose="020B0609020000020004" pitchFamily="49" charset="0"/>
              </a:rPr>
              <a:t>Hash</a:t>
            </a:r>
            <a:endParaRPr lang="tr-TR" b="1" dirty="0">
              <a:solidFill>
                <a:schemeClr val="bg1"/>
              </a:solidFill>
              <a:latin typeface="Cascadia Mono" panose="020B0609020000020004" pitchFamily="49" charset="0"/>
              <a:cs typeface="Cascadia Mono" panose="020B0609020000020004" pitchFamily="49" charset="0"/>
            </a:endParaRPr>
          </a:p>
        </p:txBody>
      </p:sp>
      <p:sp>
        <p:nvSpPr>
          <p:cNvPr id="3" name="Alt Başlık 2"/>
          <p:cNvSpPr>
            <a:spLocks noGrp="1"/>
          </p:cNvSpPr>
          <p:nvPr>
            <p:ph type="subTitle" idx="1"/>
          </p:nvPr>
        </p:nvSpPr>
        <p:spPr>
          <a:xfrm>
            <a:off x="1524000" y="3602038"/>
            <a:ext cx="8853377" cy="1655762"/>
          </a:xfrm>
        </p:spPr>
        <p:txBody>
          <a:bodyPr>
            <a:normAutofit/>
          </a:bodyPr>
          <a:lstStyle/>
          <a:p>
            <a:endParaRPr lang="tr-TR" sz="4000"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2311752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670560" y="162339"/>
            <a:ext cx="10515600" cy="876299"/>
          </a:xfrm>
        </p:spPr>
        <p:txBody>
          <a:bodyPr>
            <a:normAutofit/>
          </a:bodyPr>
          <a:lstStyle/>
          <a:p>
            <a:r>
              <a:rPr lang="en-US" sz="2400" b="1" dirty="0" smtClean="0">
                <a:solidFill>
                  <a:schemeClr val="bg1"/>
                </a:solidFill>
                <a:latin typeface="Cascadia Mono" panose="020B0609020000020004" pitchFamily="49" charset="0"/>
                <a:cs typeface="Cascadia Mono" panose="020B0609020000020004" pitchFamily="49" charset="0"/>
              </a:rPr>
              <a:t>MD5</a:t>
            </a:r>
            <a:r>
              <a:rPr lang="tr-TR" sz="2400" b="1" dirty="0" smtClean="0">
                <a:solidFill>
                  <a:schemeClr val="bg1"/>
                </a:solidFill>
                <a:latin typeface="Cascadia Mono" panose="020B0609020000020004" pitchFamily="49" charset="0"/>
                <a:cs typeface="Cascadia Mono" panose="020B0609020000020004" pitchFamily="49" charset="0"/>
              </a:rPr>
              <a:t> </a:t>
            </a:r>
            <a:r>
              <a:rPr lang="tr-TR" sz="2400" b="1" dirty="0" err="1" smtClean="0">
                <a:solidFill>
                  <a:schemeClr val="bg1"/>
                </a:solidFill>
                <a:latin typeface="Cascadia Mono" panose="020B0609020000020004" pitchFamily="49" charset="0"/>
                <a:cs typeface="Cascadia Mono" panose="020B0609020000020004" pitchFamily="49" charset="0"/>
              </a:rPr>
              <a:t>Hash’in</a:t>
            </a:r>
            <a:r>
              <a:rPr lang="tr-TR" sz="2400" b="1" dirty="0" smtClean="0">
                <a:solidFill>
                  <a:schemeClr val="bg1"/>
                </a:solidFill>
                <a:latin typeface="Cascadia Mono" panose="020B0609020000020004" pitchFamily="49" charset="0"/>
                <a:cs typeface="Cascadia Mono" panose="020B0609020000020004" pitchFamily="49" charset="0"/>
              </a:rPr>
              <a:t> Kullanıldığı Yerler</a:t>
            </a:r>
            <a:endParaRPr lang="tr-TR" sz="2400" b="1" dirty="0">
              <a:solidFill>
                <a:schemeClr val="bg1"/>
              </a:solidFill>
              <a:latin typeface="Cascadia Mono" panose="020B0609020000020004" pitchFamily="49" charset="0"/>
              <a:cs typeface="Cascadia Mono" panose="020B0609020000020004" pitchFamily="49" charset="0"/>
            </a:endParaRPr>
          </a:p>
        </p:txBody>
      </p:sp>
      <p:sp>
        <p:nvSpPr>
          <p:cNvPr id="3" name="İçerik Yer Tutucusu 2"/>
          <p:cNvSpPr>
            <a:spLocks noGrp="1"/>
          </p:cNvSpPr>
          <p:nvPr>
            <p:ph idx="1"/>
          </p:nvPr>
        </p:nvSpPr>
        <p:spPr>
          <a:xfrm>
            <a:off x="616226" y="1479784"/>
            <a:ext cx="10569934" cy="3642181"/>
          </a:xfrm>
        </p:spPr>
        <p:txBody>
          <a:bodyPr>
            <a:normAutofit/>
          </a:bodyPr>
          <a:lstStyle/>
          <a:p>
            <a:r>
              <a:rPr lang="tr-TR" sz="1800" dirty="0">
                <a:solidFill>
                  <a:schemeClr val="bg1"/>
                </a:solidFill>
                <a:latin typeface="Cascadia Mono" panose="020B0609020000020004" pitchFamily="49" charset="0"/>
                <a:cs typeface="Cascadia Mono" panose="020B0609020000020004" pitchFamily="49" charset="0"/>
              </a:rPr>
              <a:t>İnternet trafiğinde. "SSL (</a:t>
            </a:r>
            <a:r>
              <a:rPr lang="tr-TR" sz="1800" dirty="0" err="1">
                <a:solidFill>
                  <a:schemeClr val="bg1"/>
                </a:solidFill>
                <a:latin typeface="Cascadia Mono" panose="020B0609020000020004" pitchFamily="49" charset="0"/>
                <a:cs typeface="Cascadia Mono" panose="020B0609020000020004" pitchFamily="49" charset="0"/>
              </a:rPr>
              <a:t>Secure</a:t>
            </a:r>
            <a:r>
              <a:rPr lang="tr-TR" sz="1800" dirty="0">
                <a:solidFill>
                  <a:schemeClr val="bg1"/>
                </a:solidFill>
                <a:latin typeface="Cascadia Mono" panose="020B0609020000020004" pitchFamily="49" charset="0"/>
                <a:cs typeface="Cascadia Mono" panose="020B0609020000020004" pitchFamily="49" charset="0"/>
              </a:rPr>
              <a:t> Sockets </a:t>
            </a:r>
            <a:r>
              <a:rPr lang="tr-TR" sz="1800" dirty="0" err="1">
                <a:solidFill>
                  <a:schemeClr val="bg1"/>
                </a:solidFill>
                <a:latin typeface="Cascadia Mono" panose="020B0609020000020004" pitchFamily="49" charset="0"/>
                <a:cs typeface="Cascadia Mono" panose="020B0609020000020004" pitchFamily="49" charset="0"/>
              </a:rPr>
              <a:t>Layer</a:t>
            </a:r>
            <a:r>
              <a:rPr lang="tr-TR" sz="1800" dirty="0">
                <a:solidFill>
                  <a:schemeClr val="bg1"/>
                </a:solidFill>
                <a:latin typeface="Cascadia Mono" panose="020B0609020000020004" pitchFamily="49" charset="0"/>
                <a:cs typeface="Cascadia Mono" panose="020B0609020000020004" pitchFamily="49" charset="0"/>
              </a:rPr>
              <a:t> - Güvenli Yuva Katmanı</a:t>
            </a:r>
            <a:r>
              <a:rPr lang="tr-TR" sz="1800" dirty="0" smtClean="0">
                <a:solidFill>
                  <a:schemeClr val="bg1"/>
                </a:solidFill>
                <a:latin typeface="Cascadia Mono" panose="020B0609020000020004" pitchFamily="49" charset="0"/>
                <a:cs typeface="Cascadia Mono" panose="020B0609020000020004" pitchFamily="49" charset="0"/>
              </a:rPr>
              <a:t>)"</a:t>
            </a:r>
          </a:p>
          <a:p>
            <a:r>
              <a:rPr lang="tr-TR" sz="1800" dirty="0">
                <a:solidFill>
                  <a:schemeClr val="bg1"/>
                </a:solidFill>
                <a:latin typeface="Cascadia Mono" panose="020B0609020000020004" pitchFamily="49" charset="0"/>
                <a:cs typeface="Cascadia Mono" panose="020B0609020000020004" pitchFamily="49" charset="0"/>
              </a:rPr>
              <a:t>Özel bilgisayar ağlarında. "VPN (Virtual </a:t>
            </a:r>
            <a:r>
              <a:rPr lang="tr-TR" sz="1800" dirty="0" err="1">
                <a:solidFill>
                  <a:schemeClr val="bg1"/>
                </a:solidFill>
                <a:latin typeface="Cascadia Mono" panose="020B0609020000020004" pitchFamily="49" charset="0"/>
                <a:cs typeface="Cascadia Mono" panose="020B0609020000020004" pitchFamily="49" charset="0"/>
              </a:rPr>
              <a:t>Private</a:t>
            </a:r>
            <a:r>
              <a:rPr lang="tr-TR" sz="1800" dirty="0">
                <a:solidFill>
                  <a:schemeClr val="bg1"/>
                </a:solidFill>
                <a:latin typeface="Cascadia Mono" panose="020B0609020000020004" pitchFamily="49" charset="0"/>
                <a:cs typeface="Cascadia Mono" panose="020B0609020000020004" pitchFamily="49" charset="0"/>
              </a:rPr>
              <a:t> Network - Sanal Özel Ağ</a:t>
            </a:r>
            <a:r>
              <a:rPr lang="tr-TR" sz="1800" dirty="0" smtClean="0">
                <a:solidFill>
                  <a:schemeClr val="bg1"/>
                </a:solidFill>
                <a:latin typeface="Cascadia Mono" panose="020B0609020000020004" pitchFamily="49" charset="0"/>
                <a:cs typeface="Cascadia Mono" panose="020B0609020000020004" pitchFamily="49" charset="0"/>
              </a:rPr>
              <a:t>)"</a:t>
            </a:r>
          </a:p>
          <a:p>
            <a:r>
              <a:rPr lang="tr-TR" sz="1800" dirty="0">
                <a:solidFill>
                  <a:schemeClr val="bg1"/>
                </a:solidFill>
                <a:latin typeface="Cascadia Mono" panose="020B0609020000020004" pitchFamily="49" charset="0"/>
                <a:cs typeface="Cascadia Mono" panose="020B0609020000020004" pitchFamily="49" charset="0"/>
              </a:rPr>
              <a:t>Güvenli uzaktan ulaşım uygulamalarında. "SSH (</a:t>
            </a:r>
            <a:r>
              <a:rPr lang="tr-TR" sz="1800" dirty="0" err="1">
                <a:solidFill>
                  <a:schemeClr val="bg1"/>
                </a:solidFill>
                <a:latin typeface="Cascadia Mono" panose="020B0609020000020004" pitchFamily="49" charset="0"/>
                <a:cs typeface="Cascadia Mono" panose="020B0609020000020004" pitchFamily="49" charset="0"/>
              </a:rPr>
              <a:t>Secure</a:t>
            </a:r>
            <a:r>
              <a:rPr lang="tr-TR" sz="1800" dirty="0">
                <a:solidFill>
                  <a:schemeClr val="bg1"/>
                </a:solidFill>
                <a:latin typeface="Cascadia Mono" panose="020B0609020000020004" pitchFamily="49" charset="0"/>
                <a:cs typeface="Cascadia Mono" panose="020B0609020000020004" pitchFamily="49" charset="0"/>
              </a:rPr>
              <a:t> Shell - Güvenli Kabuk</a:t>
            </a:r>
            <a:r>
              <a:rPr lang="tr-TR" sz="1800" dirty="0" smtClean="0">
                <a:solidFill>
                  <a:schemeClr val="bg1"/>
                </a:solidFill>
                <a:latin typeface="Cascadia Mono" panose="020B0609020000020004" pitchFamily="49" charset="0"/>
                <a:cs typeface="Cascadia Mono" panose="020B0609020000020004" pitchFamily="49" charset="0"/>
              </a:rPr>
              <a:t>)"</a:t>
            </a:r>
          </a:p>
          <a:p>
            <a:r>
              <a:rPr lang="tr-TR" sz="1800" dirty="0">
                <a:solidFill>
                  <a:schemeClr val="bg1"/>
                </a:solidFill>
                <a:latin typeface="Cascadia Mono" panose="020B0609020000020004" pitchFamily="49" charset="0"/>
                <a:cs typeface="Cascadia Mono" panose="020B0609020000020004" pitchFamily="49" charset="0"/>
              </a:rPr>
              <a:t>Kimlik belirleme uygulamalarında. </a:t>
            </a:r>
            <a:endParaRPr lang="tr-TR" sz="1800" dirty="0" smtClean="0">
              <a:solidFill>
                <a:schemeClr val="bg1"/>
              </a:solidFill>
              <a:latin typeface="Cascadia Mono" panose="020B0609020000020004" pitchFamily="49" charset="0"/>
              <a:cs typeface="Cascadia Mono" panose="020B0609020000020004" pitchFamily="49" charset="0"/>
            </a:endParaRPr>
          </a:p>
          <a:p>
            <a:r>
              <a:rPr lang="tr-TR" sz="1800" dirty="0">
                <a:solidFill>
                  <a:schemeClr val="bg1"/>
                </a:solidFill>
                <a:latin typeface="Cascadia Mono" panose="020B0609020000020004" pitchFamily="49" charset="0"/>
                <a:cs typeface="Cascadia Mono" panose="020B0609020000020004" pitchFamily="49" charset="0"/>
              </a:rPr>
              <a:t>Bir verinin (dosyanın) doğru transfer edilip edilmediği veya değiştirilip değiştirilmediğinin kontrol edilmesinde,</a:t>
            </a:r>
          </a:p>
        </p:txBody>
      </p:sp>
      <p:sp>
        <p:nvSpPr>
          <p:cNvPr id="7" name="Unvan 1"/>
          <p:cNvSpPr txBox="1">
            <a:spLocks/>
          </p:cNvSpPr>
          <p:nvPr/>
        </p:nvSpPr>
        <p:spPr>
          <a:xfrm>
            <a:off x="754380" y="36553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sz="2400" b="1" dirty="0">
              <a:latin typeface="Cascadia Mono" panose="020B0609020000020004" pitchFamily="49" charset="0"/>
              <a:cs typeface="Cascadia Mono" panose="020B0609020000020004" pitchFamily="49" charset="0"/>
            </a:endParaRPr>
          </a:p>
        </p:txBody>
      </p:sp>
      <p:sp>
        <p:nvSpPr>
          <p:cNvPr id="8" name="Unvan 1"/>
          <p:cNvSpPr txBox="1">
            <a:spLocks/>
          </p:cNvSpPr>
          <p:nvPr/>
        </p:nvSpPr>
        <p:spPr>
          <a:xfrm>
            <a:off x="754380" y="3396297"/>
            <a:ext cx="10515600" cy="1000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sz="2400" b="1" dirty="0">
              <a:latin typeface="Cascadia Mono" panose="020B0609020000020004" pitchFamily="49" charset="0"/>
              <a:cs typeface="Cascadia Mono" panose="020B0609020000020004" pitchFamily="49" charset="0"/>
            </a:endParaRPr>
          </a:p>
        </p:txBody>
      </p:sp>
      <p:sp>
        <p:nvSpPr>
          <p:cNvPr id="11" name="İçerik Yer Tutucusu 2"/>
          <p:cNvSpPr txBox="1">
            <a:spLocks/>
          </p:cNvSpPr>
          <p:nvPr/>
        </p:nvSpPr>
        <p:spPr>
          <a:xfrm>
            <a:off x="670560" y="4243704"/>
            <a:ext cx="10515600" cy="15703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1800"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3683804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670560" y="162339"/>
            <a:ext cx="10515600" cy="876299"/>
          </a:xfrm>
        </p:spPr>
        <p:txBody>
          <a:bodyPr>
            <a:normAutofit/>
          </a:bodyPr>
          <a:lstStyle/>
          <a:p>
            <a:r>
              <a:rPr lang="en-US" sz="2400" b="1" dirty="0" smtClean="0">
                <a:solidFill>
                  <a:schemeClr val="bg1"/>
                </a:solidFill>
                <a:latin typeface="Cascadia Mono" panose="020B0609020000020004" pitchFamily="49" charset="0"/>
                <a:cs typeface="Cascadia Mono" panose="020B0609020000020004" pitchFamily="49" charset="0"/>
              </a:rPr>
              <a:t>MD5</a:t>
            </a:r>
            <a:r>
              <a:rPr lang="tr-TR" sz="2400" b="1" dirty="0" smtClean="0">
                <a:solidFill>
                  <a:schemeClr val="bg1"/>
                </a:solidFill>
                <a:latin typeface="Cascadia Mono" panose="020B0609020000020004" pitchFamily="49" charset="0"/>
                <a:cs typeface="Cascadia Mono" panose="020B0609020000020004" pitchFamily="49" charset="0"/>
              </a:rPr>
              <a:t> </a:t>
            </a:r>
            <a:r>
              <a:rPr lang="tr-TR" sz="2400" b="1" dirty="0" err="1" smtClean="0">
                <a:solidFill>
                  <a:schemeClr val="bg1"/>
                </a:solidFill>
                <a:latin typeface="Cascadia Mono" panose="020B0609020000020004" pitchFamily="49" charset="0"/>
                <a:cs typeface="Cascadia Mono" panose="020B0609020000020004" pitchFamily="49" charset="0"/>
              </a:rPr>
              <a:t>Hash</a:t>
            </a:r>
            <a:r>
              <a:rPr lang="tr-TR" sz="2400" b="1" dirty="0">
                <a:solidFill>
                  <a:schemeClr val="bg1"/>
                </a:solidFill>
                <a:latin typeface="Cascadia Mono" panose="020B0609020000020004" pitchFamily="49" charset="0"/>
                <a:cs typeface="Cascadia Mono" panose="020B0609020000020004" pitchFamily="49" charset="0"/>
              </a:rPr>
              <a:t> </a:t>
            </a:r>
            <a:r>
              <a:rPr lang="tr-TR" sz="2400" b="1" dirty="0" err="1" smtClean="0">
                <a:solidFill>
                  <a:schemeClr val="bg1"/>
                </a:solidFill>
                <a:latin typeface="Cascadia Mono" panose="020B0609020000020004" pitchFamily="49" charset="0"/>
                <a:cs typeface="Cascadia Mono" panose="020B0609020000020004" pitchFamily="49" charset="0"/>
              </a:rPr>
              <a:t>KriptoAnaliz</a:t>
            </a:r>
            <a:endParaRPr lang="tr-TR" sz="2400" b="1" dirty="0">
              <a:solidFill>
                <a:schemeClr val="bg1"/>
              </a:solidFill>
              <a:latin typeface="Cascadia Mono" panose="020B0609020000020004" pitchFamily="49" charset="0"/>
              <a:cs typeface="Cascadia Mono" panose="020B0609020000020004" pitchFamily="49" charset="0"/>
            </a:endParaRPr>
          </a:p>
        </p:txBody>
      </p:sp>
      <p:sp>
        <p:nvSpPr>
          <p:cNvPr id="3" name="İçerik Yer Tutucusu 2"/>
          <p:cNvSpPr>
            <a:spLocks noGrp="1"/>
          </p:cNvSpPr>
          <p:nvPr>
            <p:ph idx="1"/>
          </p:nvPr>
        </p:nvSpPr>
        <p:spPr>
          <a:xfrm>
            <a:off x="1131073" y="1139687"/>
            <a:ext cx="9594574" cy="5015948"/>
          </a:xfrm>
        </p:spPr>
        <p:txBody>
          <a:bodyPr>
            <a:normAutofit fontScale="92500" lnSpcReduction="10000"/>
          </a:bodyPr>
          <a:lstStyle/>
          <a:p>
            <a:r>
              <a:rPr lang="tr-TR" sz="1800" b="1" dirty="0" err="1" smtClean="0">
                <a:solidFill>
                  <a:schemeClr val="bg1"/>
                </a:solidFill>
                <a:latin typeface="Cascadia Mono" panose="020B0609020000020004" pitchFamily="49" charset="0"/>
                <a:cs typeface="Cascadia Mono" panose="020B0609020000020004" pitchFamily="49" charset="0"/>
              </a:rPr>
              <a:t>RainbowCrack</a:t>
            </a:r>
            <a:endParaRPr lang="tr-TR" sz="1800" b="1" dirty="0" smtClean="0">
              <a:solidFill>
                <a:schemeClr val="bg1"/>
              </a:solidFill>
              <a:latin typeface="Cascadia Mono" panose="020B0609020000020004" pitchFamily="49" charset="0"/>
              <a:cs typeface="Cascadia Mono" panose="020B0609020000020004" pitchFamily="49" charset="0"/>
            </a:endParaRPr>
          </a:p>
          <a:p>
            <a:pPr marL="457200" lvl="1" indent="0">
              <a:buNone/>
            </a:pPr>
            <a:r>
              <a:rPr lang="tr-TR" sz="1700" dirty="0" err="1">
                <a:solidFill>
                  <a:schemeClr val="bg1"/>
                </a:solidFill>
                <a:latin typeface="Cascadia Mono" panose="020B0609020000020004" pitchFamily="49" charset="0"/>
                <a:cs typeface="Cascadia Mono" panose="020B0609020000020004" pitchFamily="49" charset="0"/>
              </a:rPr>
              <a:t>RainbowCrack</a:t>
            </a:r>
            <a:r>
              <a:rPr lang="tr-TR" sz="1700" dirty="0">
                <a:solidFill>
                  <a:schemeClr val="bg1"/>
                </a:solidFill>
                <a:latin typeface="Cascadia Mono" panose="020B0609020000020004" pitchFamily="49" charset="0"/>
                <a:cs typeface="Cascadia Mono" panose="020B0609020000020004" pitchFamily="49" charset="0"/>
              </a:rPr>
              <a:t> projesi; büyük harf, küçük harf, sayı ve özel karakterlerin kendi arasında oluşturabileceği tüm olasılıklar düşünülerek hazırlanmış, 1 karakterli olanlardan sonsuz karakterli oluşturulan şifrelemelere kadar hepsinin MD5 algoritmasıyla şifrelenmiş hallerinin bir tabloda biriktirilmesidir. Belirlenmiş </a:t>
            </a:r>
            <a:r>
              <a:rPr lang="tr-TR" sz="1700" dirty="0" err="1">
                <a:solidFill>
                  <a:schemeClr val="bg1"/>
                </a:solidFill>
                <a:latin typeface="Cascadia Mono" panose="020B0609020000020004" pitchFamily="49" charset="0"/>
                <a:cs typeface="Cascadia Mono" panose="020B0609020000020004" pitchFamily="49" charset="0"/>
              </a:rPr>
              <a:t>hashler</a:t>
            </a:r>
            <a:r>
              <a:rPr lang="tr-TR" sz="1700" dirty="0">
                <a:solidFill>
                  <a:schemeClr val="bg1"/>
                </a:solidFill>
                <a:latin typeface="Cascadia Mono" panose="020B0609020000020004" pitchFamily="49" charset="0"/>
                <a:cs typeface="Cascadia Mono" panose="020B0609020000020004" pitchFamily="49" charset="0"/>
              </a:rPr>
              <a:t> çözümlemelerde kullanılabilmektedir fakat çok fazla olasılık olduğundan ve çok büyük boyutta verilerin </a:t>
            </a:r>
            <a:r>
              <a:rPr lang="tr-TR" sz="1700" dirty="0" smtClean="0">
                <a:solidFill>
                  <a:schemeClr val="bg1"/>
                </a:solidFill>
                <a:latin typeface="Cascadia Mono" panose="020B0609020000020004" pitchFamily="49" charset="0"/>
                <a:cs typeface="Cascadia Mono" panose="020B0609020000020004" pitchFamily="49" charset="0"/>
              </a:rPr>
              <a:t>saklanması </a:t>
            </a:r>
            <a:r>
              <a:rPr lang="tr-TR" sz="1700" dirty="0">
                <a:solidFill>
                  <a:schemeClr val="bg1"/>
                </a:solidFill>
                <a:latin typeface="Cascadia Mono" panose="020B0609020000020004" pitchFamily="49" charset="0"/>
                <a:cs typeface="Cascadia Mono" panose="020B0609020000020004" pitchFamily="49" charset="0"/>
              </a:rPr>
              <a:t>kolay olmadığından bitirilememektedir</a:t>
            </a:r>
            <a:r>
              <a:rPr lang="tr-TR" sz="1700" dirty="0" smtClean="0">
                <a:solidFill>
                  <a:schemeClr val="bg1"/>
                </a:solidFill>
                <a:latin typeface="Cascadia Mono" panose="020B0609020000020004" pitchFamily="49" charset="0"/>
                <a:cs typeface="Cascadia Mono" panose="020B0609020000020004" pitchFamily="49" charset="0"/>
              </a:rPr>
              <a:t>.</a:t>
            </a:r>
          </a:p>
          <a:p>
            <a:pPr marL="457200" lvl="1" indent="0">
              <a:buNone/>
            </a:pPr>
            <a:endParaRPr lang="tr-TR" sz="1200" dirty="0">
              <a:latin typeface="Cascadia Mono" panose="020B0609020000020004" pitchFamily="49" charset="0"/>
              <a:cs typeface="Cascadia Mono" panose="020B0609020000020004" pitchFamily="49" charset="0"/>
            </a:endParaRPr>
          </a:p>
          <a:p>
            <a:r>
              <a:rPr lang="tr-TR" sz="1800" b="1" dirty="0" err="1">
                <a:solidFill>
                  <a:schemeClr val="bg1"/>
                </a:solidFill>
                <a:latin typeface="Cascadia Mono" panose="020B0609020000020004" pitchFamily="49" charset="0"/>
                <a:cs typeface="Cascadia Mono" panose="020B0609020000020004" pitchFamily="49" charset="0"/>
              </a:rPr>
              <a:t>BruteForce</a:t>
            </a:r>
            <a:r>
              <a:rPr lang="tr-TR" sz="1800" b="1" dirty="0">
                <a:solidFill>
                  <a:schemeClr val="bg1"/>
                </a:solidFill>
                <a:latin typeface="Cascadia Mono" panose="020B0609020000020004" pitchFamily="49" charset="0"/>
                <a:cs typeface="Cascadia Mono" panose="020B0609020000020004" pitchFamily="49" charset="0"/>
              </a:rPr>
              <a:t> </a:t>
            </a:r>
            <a:r>
              <a:rPr lang="tr-TR" sz="1800" b="1" dirty="0" smtClean="0">
                <a:solidFill>
                  <a:schemeClr val="bg1"/>
                </a:solidFill>
                <a:latin typeface="Cascadia Mono" panose="020B0609020000020004" pitchFamily="49" charset="0"/>
                <a:cs typeface="Cascadia Mono" panose="020B0609020000020004" pitchFamily="49" charset="0"/>
              </a:rPr>
              <a:t>Saldırıları</a:t>
            </a:r>
          </a:p>
          <a:p>
            <a:pPr marL="457200" lvl="1" indent="0">
              <a:buNone/>
            </a:pPr>
            <a:r>
              <a:rPr lang="tr-TR" sz="1600" dirty="0" err="1">
                <a:solidFill>
                  <a:schemeClr val="bg1"/>
                </a:solidFill>
                <a:latin typeface="Cascadia Mono" panose="020B0609020000020004" pitchFamily="49" charset="0"/>
                <a:cs typeface="Cascadia Mono" panose="020B0609020000020004" pitchFamily="49" charset="0"/>
              </a:rPr>
              <a:t>BruteForce</a:t>
            </a:r>
            <a:r>
              <a:rPr lang="tr-TR" sz="1600" dirty="0">
                <a:solidFill>
                  <a:schemeClr val="bg1"/>
                </a:solidFill>
                <a:latin typeface="Cascadia Mono" panose="020B0609020000020004" pitchFamily="49" charset="0"/>
                <a:cs typeface="Cascadia Mono" panose="020B0609020000020004" pitchFamily="49" charset="0"/>
              </a:rPr>
              <a:t> saldırıları, veri tabanında bulunan MD5 algoritmasından geçirilmiş şifreleri, tahminler yürüterek önceden hazırlanmış karakter setli algoritmalar (</a:t>
            </a:r>
            <a:r>
              <a:rPr lang="tr-TR" sz="1600" dirty="0" err="1">
                <a:solidFill>
                  <a:schemeClr val="bg1"/>
                </a:solidFill>
                <a:latin typeface="Cascadia Mono" panose="020B0609020000020004" pitchFamily="49" charset="0"/>
                <a:cs typeface="Cascadia Mono" panose="020B0609020000020004" pitchFamily="49" charset="0"/>
              </a:rPr>
              <a:t>dictionary</a:t>
            </a:r>
            <a:r>
              <a:rPr lang="tr-TR" sz="1600" dirty="0">
                <a:solidFill>
                  <a:schemeClr val="bg1"/>
                </a:solidFill>
                <a:latin typeface="Cascadia Mono" panose="020B0609020000020004" pitchFamily="49" charset="0"/>
                <a:cs typeface="Cascadia Mono" panose="020B0609020000020004" pitchFamily="49" charset="0"/>
              </a:rPr>
              <a:t>) ile bulmaya çalışan bir saldırı türüdür. Saldırı şekli deneme yanılma şeklindedir</a:t>
            </a:r>
            <a:r>
              <a:rPr lang="tr-TR" sz="1600" dirty="0" smtClean="0">
                <a:solidFill>
                  <a:schemeClr val="bg1"/>
                </a:solidFill>
                <a:latin typeface="Cascadia Mono" panose="020B0609020000020004" pitchFamily="49" charset="0"/>
                <a:cs typeface="Cascadia Mono" panose="020B0609020000020004" pitchFamily="49" charset="0"/>
              </a:rPr>
              <a:t>.</a:t>
            </a:r>
          </a:p>
          <a:p>
            <a:pPr marL="457200" lvl="1" indent="0">
              <a:buNone/>
            </a:pPr>
            <a:endParaRPr lang="tr-TR" sz="1200" dirty="0">
              <a:solidFill>
                <a:schemeClr val="bg1"/>
              </a:solidFill>
              <a:latin typeface="Cascadia Mono" panose="020B0609020000020004" pitchFamily="49" charset="0"/>
              <a:cs typeface="Cascadia Mono" panose="020B0609020000020004" pitchFamily="49" charset="0"/>
            </a:endParaRPr>
          </a:p>
          <a:p>
            <a:r>
              <a:rPr lang="tr-TR" sz="1800" b="1" dirty="0">
                <a:solidFill>
                  <a:schemeClr val="bg1"/>
                </a:solidFill>
                <a:latin typeface="Cascadia Mono" panose="020B0609020000020004" pitchFamily="49" charset="0"/>
                <a:cs typeface="Cascadia Mono" panose="020B0609020000020004" pitchFamily="49" charset="0"/>
              </a:rPr>
              <a:t>Sözlük Saldırıları (Dictionary </a:t>
            </a:r>
            <a:r>
              <a:rPr lang="tr-TR" sz="1800" b="1" dirty="0" err="1">
                <a:solidFill>
                  <a:schemeClr val="bg1"/>
                </a:solidFill>
                <a:latin typeface="Cascadia Mono" panose="020B0609020000020004" pitchFamily="49" charset="0"/>
                <a:cs typeface="Cascadia Mono" panose="020B0609020000020004" pitchFamily="49" charset="0"/>
              </a:rPr>
              <a:t>Attacks</a:t>
            </a:r>
            <a:r>
              <a:rPr lang="tr-TR" sz="1800" b="1" dirty="0" smtClean="0">
                <a:solidFill>
                  <a:schemeClr val="bg1"/>
                </a:solidFill>
                <a:latin typeface="Cascadia Mono" panose="020B0609020000020004" pitchFamily="49" charset="0"/>
                <a:cs typeface="Cascadia Mono" panose="020B0609020000020004" pitchFamily="49" charset="0"/>
              </a:rPr>
              <a:t>)</a:t>
            </a:r>
          </a:p>
          <a:p>
            <a:pPr marL="457200" lvl="1" indent="0">
              <a:buNone/>
            </a:pPr>
            <a:r>
              <a:rPr lang="tr-TR" sz="1600" dirty="0">
                <a:solidFill>
                  <a:schemeClr val="bg1"/>
                </a:solidFill>
                <a:latin typeface="Cascadia Mono" panose="020B0609020000020004" pitchFamily="49" charset="0"/>
                <a:cs typeface="Cascadia Mono" panose="020B0609020000020004" pitchFamily="49" charset="0"/>
              </a:rPr>
              <a:t>Sözlük saldırılarında, bir saldırgan sözlük adı verilen kapsamlı bir listedeki olası tüm parolaları dener. Saldırgan, sözlükten her bir parolayı </a:t>
            </a:r>
            <a:r>
              <a:rPr lang="tr-TR" sz="1600" dirty="0" err="1">
                <a:solidFill>
                  <a:schemeClr val="bg1"/>
                </a:solidFill>
                <a:latin typeface="Cascadia Mono" panose="020B0609020000020004" pitchFamily="49" charset="0"/>
                <a:cs typeface="Cascadia Mono" panose="020B0609020000020004" pitchFamily="49" charset="0"/>
              </a:rPr>
              <a:t>hash</a:t>
            </a:r>
            <a:r>
              <a:rPr lang="tr-TR" sz="1600" dirty="0">
                <a:solidFill>
                  <a:schemeClr val="bg1"/>
                </a:solidFill>
                <a:latin typeface="Cascadia Mono" panose="020B0609020000020004" pitchFamily="49" charset="0"/>
                <a:cs typeface="Cascadia Mono" panose="020B0609020000020004" pitchFamily="49" charset="0"/>
              </a:rPr>
              <a:t> haline getirir ve güvenliği ihlal edilmiş </a:t>
            </a:r>
            <a:r>
              <a:rPr lang="tr-TR" sz="1600" dirty="0" err="1">
                <a:solidFill>
                  <a:schemeClr val="bg1"/>
                </a:solidFill>
                <a:latin typeface="Cascadia Mono" panose="020B0609020000020004" pitchFamily="49" charset="0"/>
                <a:cs typeface="Cascadia Mono" panose="020B0609020000020004" pitchFamily="49" charset="0"/>
              </a:rPr>
              <a:t>hash</a:t>
            </a:r>
            <a:r>
              <a:rPr lang="tr-TR" sz="1600" dirty="0">
                <a:solidFill>
                  <a:schemeClr val="bg1"/>
                </a:solidFill>
                <a:latin typeface="Cascadia Mono" panose="020B0609020000020004" pitchFamily="49" charset="0"/>
                <a:cs typeface="Cascadia Mono" panose="020B0609020000020004" pitchFamily="49" charset="0"/>
              </a:rPr>
              <a:t> parolalar üzerinde ikili bir arama gerçekleştirir. Bu yöntem, bu olası şifrelerin </a:t>
            </a:r>
            <a:r>
              <a:rPr lang="tr-TR" sz="1600" dirty="0" err="1">
                <a:solidFill>
                  <a:schemeClr val="bg1"/>
                </a:solidFill>
                <a:latin typeface="Cascadia Mono" panose="020B0609020000020004" pitchFamily="49" charset="0"/>
                <a:cs typeface="Cascadia Mono" panose="020B0609020000020004" pitchFamily="49" charset="0"/>
              </a:rPr>
              <a:t>hash</a:t>
            </a:r>
            <a:r>
              <a:rPr lang="tr-TR" sz="1600" dirty="0">
                <a:solidFill>
                  <a:schemeClr val="bg1"/>
                </a:solidFill>
                <a:latin typeface="Cascadia Mono" panose="020B0609020000020004" pitchFamily="49" charset="0"/>
                <a:cs typeface="Cascadia Mono" panose="020B0609020000020004" pitchFamily="49" charset="0"/>
              </a:rPr>
              <a:t> değerlerinin önceden hesaplanması ve bir </a:t>
            </a:r>
            <a:r>
              <a:rPr lang="tr-TR" sz="1600" dirty="0" err="1">
                <a:solidFill>
                  <a:schemeClr val="bg1"/>
                </a:solidFill>
                <a:latin typeface="Cascadia Mono" panose="020B0609020000020004" pitchFamily="49" charset="0"/>
                <a:cs typeface="Cascadia Mono" panose="020B0609020000020004" pitchFamily="49" charset="0"/>
              </a:rPr>
              <a:t>hash</a:t>
            </a:r>
            <a:r>
              <a:rPr lang="tr-TR" sz="1600" dirty="0">
                <a:solidFill>
                  <a:schemeClr val="bg1"/>
                </a:solidFill>
                <a:latin typeface="Cascadia Mono" panose="020B0609020000020004" pitchFamily="49" charset="0"/>
                <a:cs typeface="Cascadia Mono" panose="020B0609020000020004" pitchFamily="49" charset="0"/>
              </a:rPr>
              <a:t> tabloda saklanmasıyla çok daha hızlı hale getirilebilir. </a:t>
            </a:r>
          </a:p>
        </p:txBody>
      </p:sp>
      <p:sp>
        <p:nvSpPr>
          <p:cNvPr id="7" name="Unvan 1"/>
          <p:cNvSpPr txBox="1">
            <a:spLocks/>
          </p:cNvSpPr>
          <p:nvPr/>
        </p:nvSpPr>
        <p:spPr>
          <a:xfrm>
            <a:off x="754380" y="43661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sz="2400" b="1" dirty="0">
              <a:latin typeface="Cascadia Mono" panose="020B0609020000020004" pitchFamily="49" charset="0"/>
              <a:cs typeface="Cascadia Mono" panose="020B0609020000020004" pitchFamily="49" charset="0"/>
            </a:endParaRPr>
          </a:p>
        </p:txBody>
      </p:sp>
      <p:sp>
        <p:nvSpPr>
          <p:cNvPr id="8" name="Unvan 1"/>
          <p:cNvSpPr txBox="1">
            <a:spLocks/>
          </p:cNvSpPr>
          <p:nvPr/>
        </p:nvSpPr>
        <p:spPr>
          <a:xfrm>
            <a:off x="754380" y="3396297"/>
            <a:ext cx="10515600" cy="1000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sz="2400" b="1"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3438479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670560" y="162339"/>
            <a:ext cx="10515600" cy="876299"/>
          </a:xfrm>
        </p:spPr>
        <p:txBody>
          <a:bodyPr>
            <a:normAutofit/>
          </a:bodyPr>
          <a:lstStyle/>
          <a:p>
            <a:r>
              <a:rPr lang="en-US" sz="2400" b="1" dirty="0" smtClean="0">
                <a:solidFill>
                  <a:schemeClr val="bg1"/>
                </a:solidFill>
                <a:latin typeface="Cascadia Mono" panose="020B0609020000020004" pitchFamily="49" charset="0"/>
                <a:cs typeface="Cascadia Mono" panose="020B0609020000020004" pitchFamily="49" charset="0"/>
              </a:rPr>
              <a:t>MD5</a:t>
            </a:r>
            <a:r>
              <a:rPr lang="tr-TR" sz="2400" b="1" dirty="0" smtClean="0">
                <a:solidFill>
                  <a:schemeClr val="bg1"/>
                </a:solidFill>
                <a:latin typeface="Cascadia Mono" panose="020B0609020000020004" pitchFamily="49" charset="0"/>
                <a:cs typeface="Cascadia Mono" panose="020B0609020000020004" pitchFamily="49" charset="0"/>
              </a:rPr>
              <a:t> </a:t>
            </a:r>
            <a:r>
              <a:rPr lang="tr-TR" sz="2400" b="1" dirty="0" err="1" smtClean="0">
                <a:solidFill>
                  <a:schemeClr val="bg1"/>
                </a:solidFill>
                <a:latin typeface="Cascadia Mono" panose="020B0609020000020004" pitchFamily="49" charset="0"/>
                <a:cs typeface="Cascadia Mono" panose="020B0609020000020004" pitchFamily="49" charset="0"/>
              </a:rPr>
              <a:t>Hash</a:t>
            </a:r>
            <a:r>
              <a:rPr lang="tr-TR" sz="2400" b="1" dirty="0">
                <a:solidFill>
                  <a:schemeClr val="bg1"/>
                </a:solidFill>
                <a:latin typeface="Cascadia Mono" panose="020B0609020000020004" pitchFamily="49" charset="0"/>
                <a:cs typeface="Cascadia Mono" panose="020B0609020000020004" pitchFamily="49" charset="0"/>
              </a:rPr>
              <a:t> </a:t>
            </a:r>
            <a:r>
              <a:rPr lang="tr-TR" sz="2400" b="1" dirty="0" err="1" smtClean="0">
                <a:solidFill>
                  <a:schemeClr val="bg1"/>
                </a:solidFill>
                <a:latin typeface="Cascadia Mono" panose="020B0609020000020004" pitchFamily="49" charset="0"/>
                <a:cs typeface="Cascadia Mono" panose="020B0609020000020004" pitchFamily="49" charset="0"/>
              </a:rPr>
              <a:t>KriptoAnaliz</a:t>
            </a:r>
            <a:endParaRPr lang="tr-TR" sz="2400" b="1" dirty="0">
              <a:solidFill>
                <a:schemeClr val="bg1"/>
              </a:solidFill>
              <a:latin typeface="Cascadia Mono" panose="020B0609020000020004" pitchFamily="49" charset="0"/>
              <a:cs typeface="Cascadia Mono" panose="020B0609020000020004" pitchFamily="49" charset="0"/>
            </a:endParaRPr>
          </a:p>
        </p:txBody>
      </p:sp>
      <p:sp>
        <p:nvSpPr>
          <p:cNvPr id="3" name="İçerik Yer Tutucusu 2"/>
          <p:cNvSpPr>
            <a:spLocks noGrp="1"/>
          </p:cNvSpPr>
          <p:nvPr>
            <p:ph idx="1"/>
          </p:nvPr>
        </p:nvSpPr>
        <p:spPr>
          <a:xfrm>
            <a:off x="337930" y="1139687"/>
            <a:ext cx="11078818" cy="5015948"/>
          </a:xfrm>
        </p:spPr>
        <p:txBody>
          <a:bodyPr>
            <a:normAutofit/>
          </a:bodyPr>
          <a:lstStyle/>
          <a:p>
            <a:r>
              <a:rPr lang="tr-TR" sz="1800" b="1" dirty="0">
                <a:solidFill>
                  <a:schemeClr val="bg1"/>
                </a:solidFill>
                <a:latin typeface="Cascadia Mono" panose="020B0609020000020004" pitchFamily="49" charset="0"/>
                <a:cs typeface="Cascadia Mono" panose="020B0609020000020004" pitchFamily="49" charset="0"/>
              </a:rPr>
              <a:t>Çakışmalar (</a:t>
            </a:r>
            <a:r>
              <a:rPr lang="tr-TR" sz="1800" b="1" dirty="0" err="1">
                <a:solidFill>
                  <a:schemeClr val="bg1"/>
                </a:solidFill>
                <a:latin typeface="Cascadia Mono" panose="020B0609020000020004" pitchFamily="49" charset="0"/>
                <a:cs typeface="Cascadia Mono" panose="020B0609020000020004" pitchFamily="49" charset="0"/>
              </a:rPr>
              <a:t>Collisions</a:t>
            </a:r>
            <a:r>
              <a:rPr lang="tr-TR" sz="1800" b="1" dirty="0" smtClean="0">
                <a:solidFill>
                  <a:schemeClr val="bg1"/>
                </a:solidFill>
                <a:latin typeface="Cascadia Mono" panose="020B0609020000020004" pitchFamily="49" charset="0"/>
                <a:cs typeface="Cascadia Mono" panose="020B0609020000020004" pitchFamily="49" charset="0"/>
              </a:rPr>
              <a:t>)</a:t>
            </a:r>
          </a:p>
          <a:p>
            <a:endParaRPr lang="tr-TR" sz="1800" b="1" dirty="0" smtClean="0">
              <a:solidFill>
                <a:schemeClr val="bg1"/>
              </a:solidFill>
              <a:latin typeface="Cascadia Mono" panose="020B0609020000020004" pitchFamily="49" charset="0"/>
              <a:cs typeface="Cascadia Mono" panose="020B0609020000020004" pitchFamily="49" charset="0"/>
            </a:endParaRPr>
          </a:p>
          <a:p>
            <a:pPr marL="800100" lvl="1" indent="-342900">
              <a:buFont typeface="+mj-lt"/>
              <a:buAutoNum type="arabicPeriod"/>
            </a:pPr>
            <a:r>
              <a:rPr lang="tr-TR" sz="1700" dirty="0">
                <a:solidFill>
                  <a:schemeClr val="bg1"/>
                </a:solidFill>
                <a:latin typeface="Cascadia Mono" panose="020B0609020000020004" pitchFamily="49" charset="0"/>
                <a:cs typeface="Cascadia Mono" panose="020B0609020000020004" pitchFamily="49" charset="0"/>
              </a:rPr>
              <a:t>Çakışma olduğunda yani 2 veri aynı şifreye sahip olduğunda, verinin "</a:t>
            </a:r>
            <a:r>
              <a:rPr lang="tr-TR" sz="1700" dirty="0" err="1">
                <a:solidFill>
                  <a:schemeClr val="bg1"/>
                </a:solidFill>
                <a:latin typeface="Cascadia Mono" panose="020B0609020000020004" pitchFamily="49" charset="0"/>
                <a:cs typeface="Cascadia Mono" panose="020B0609020000020004" pitchFamily="49" charset="0"/>
              </a:rPr>
              <a:t>hash</a:t>
            </a:r>
            <a:r>
              <a:rPr lang="tr-TR" sz="1700" dirty="0">
                <a:solidFill>
                  <a:schemeClr val="bg1"/>
                </a:solidFill>
                <a:latin typeface="Cascadia Mono" panose="020B0609020000020004" pitchFamily="49" charset="0"/>
                <a:cs typeface="Cascadia Mono" panose="020B0609020000020004" pitchFamily="49" charset="0"/>
              </a:rPr>
              <a:t>" tablosundaki yeni yerinin hesaplanabilmesi için doğrusal sınama (</a:t>
            </a:r>
            <a:r>
              <a:rPr lang="tr-TR" sz="1700" dirty="0" err="1">
                <a:solidFill>
                  <a:schemeClr val="bg1"/>
                </a:solidFill>
                <a:latin typeface="Cascadia Mono" panose="020B0609020000020004" pitchFamily="49" charset="0"/>
                <a:cs typeface="Cascadia Mono" panose="020B0609020000020004" pitchFamily="49" charset="0"/>
              </a:rPr>
              <a:t>linear</a:t>
            </a:r>
            <a:r>
              <a:rPr lang="tr-TR" sz="1700" dirty="0">
                <a:solidFill>
                  <a:schemeClr val="bg1"/>
                </a:solidFill>
                <a:latin typeface="Cascadia Mono" panose="020B0609020000020004" pitchFamily="49" charset="0"/>
                <a:cs typeface="Cascadia Mono" panose="020B0609020000020004" pitchFamily="49" charset="0"/>
              </a:rPr>
              <a:t> </a:t>
            </a:r>
            <a:r>
              <a:rPr lang="tr-TR" sz="1700" dirty="0" err="1">
                <a:solidFill>
                  <a:schemeClr val="bg1"/>
                </a:solidFill>
                <a:latin typeface="Cascadia Mono" panose="020B0609020000020004" pitchFamily="49" charset="0"/>
                <a:cs typeface="Cascadia Mono" panose="020B0609020000020004" pitchFamily="49" charset="0"/>
              </a:rPr>
              <a:t>probing</a:t>
            </a:r>
            <a:r>
              <a:rPr lang="tr-TR" sz="1700" dirty="0">
                <a:solidFill>
                  <a:schemeClr val="bg1"/>
                </a:solidFill>
                <a:latin typeface="Cascadia Mono" panose="020B0609020000020004" pitchFamily="49" charset="0"/>
                <a:cs typeface="Cascadia Mono" panose="020B0609020000020004" pitchFamily="49" charset="0"/>
              </a:rPr>
              <a:t>), ikinci dereceden </a:t>
            </a:r>
            <a:r>
              <a:rPr lang="tr-TR" sz="1700" dirty="0" err="1">
                <a:solidFill>
                  <a:schemeClr val="bg1"/>
                </a:solidFill>
                <a:latin typeface="Cascadia Mono" panose="020B0609020000020004" pitchFamily="49" charset="0"/>
                <a:cs typeface="Cascadia Mono" panose="020B0609020000020004" pitchFamily="49" charset="0"/>
              </a:rPr>
              <a:t>sinama</a:t>
            </a:r>
            <a:r>
              <a:rPr lang="tr-TR" sz="1700" dirty="0">
                <a:solidFill>
                  <a:schemeClr val="bg1"/>
                </a:solidFill>
                <a:latin typeface="Cascadia Mono" panose="020B0609020000020004" pitchFamily="49" charset="0"/>
                <a:cs typeface="Cascadia Mono" panose="020B0609020000020004" pitchFamily="49" charset="0"/>
              </a:rPr>
              <a:t> (</a:t>
            </a:r>
            <a:r>
              <a:rPr lang="tr-TR" sz="1700" dirty="0" err="1">
                <a:solidFill>
                  <a:schemeClr val="bg1"/>
                </a:solidFill>
                <a:latin typeface="Cascadia Mono" panose="020B0609020000020004" pitchFamily="49" charset="0"/>
                <a:cs typeface="Cascadia Mono" panose="020B0609020000020004" pitchFamily="49" charset="0"/>
              </a:rPr>
              <a:t>quadratic</a:t>
            </a:r>
            <a:r>
              <a:rPr lang="tr-TR" sz="1700" dirty="0">
                <a:solidFill>
                  <a:schemeClr val="bg1"/>
                </a:solidFill>
                <a:latin typeface="Cascadia Mono" panose="020B0609020000020004" pitchFamily="49" charset="0"/>
                <a:cs typeface="Cascadia Mono" panose="020B0609020000020004" pitchFamily="49" charset="0"/>
              </a:rPr>
              <a:t> </a:t>
            </a:r>
            <a:r>
              <a:rPr lang="tr-TR" sz="1700" dirty="0" err="1">
                <a:solidFill>
                  <a:schemeClr val="bg1"/>
                </a:solidFill>
                <a:latin typeface="Cascadia Mono" panose="020B0609020000020004" pitchFamily="49" charset="0"/>
                <a:cs typeface="Cascadia Mono" panose="020B0609020000020004" pitchFamily="49" charset="0"/>
              </a:rPr>
              <a:t>probing</a:t>
            </a:r>
            <a:r>
              <a:rPr lang="tr-TR" sz="1700" dirty="0">
                <a:solidFill>
                  <a:schemeClr val="bg1"/>
                </a:solidFill>
                <a:latin typeface="Cascadia Mono" panose="020B0609020000020004" pitchFamily="49" charset="0"/>
                <a:cs typeface="Cascadia Mono" panose="020B0609020000020004" pitchFamily="49" charset="0"/>
              </a:rPr>
              <a:t>) yada ikili sınama (</a:t>
            </a:r>
            <a:r>
              <a:rPr lang="tr-TR" sz="1700" dirty="0" err="1">
                <a:solidFill>
                  <a:schemeClr val="bg1"/>
                </a:solidFill>
                <a:latin typeface="Cascadia Mono" panose="020B0609020000020004" pitchFamily="49" charset="0"/>
                <a:cs typeface="Cascadia Mono" panose="020B0609020000020004" pitchFamily="49" charset="0"/>
              </a:rPr>
              <a:t>double</a:t>
            </a:r>
            <a:r>
              <a:rPr lang="tr-TR" sz="1700" dirty="0">
                <a:solidFill>
                  <a:schemeClr val="bg1"/>
                </a:solidFill>
                <a:latin typeface="Cascadia Mono" panose="020B0609020000020004" pitchFamily="49" charset="0"/>
                <a:cs typeface="Cascadia Mono" panose="020B0609020000020004" pitchFamily="49" charset="0"/>
              </a:rPr>
              <a:t> </a:t>
            </a:r>
            <a:r>
              <a:rPr lang="tr-TR" sz="1700" dirty="0" err="1">
                <a:solidFill>
                  <a:schemeClr val="bg1"/>
                </a:solidFill>
                <a:latin typeface="Cascadia Mono" panose="020B0609020000020004" pitchFamily="49" charset="0"/>
                <a:cs typeface="Cascadia Mono" panose="020B0609020000020004" pitchFamily="49" charset="0"/>
              </a:rPr>
              <a:t>probing</a:t>
            </a:r>
            <a:r>
              <a:rPr lang="tr-TR" sz="1700" dirty="0">
                <a:solidFill>
                  <a:schemeClr val="bg1"/>
                </a:solidFill>
                <a:latin typeface="Cascadia Mono" panose="020B0609020000020004" pitchFamily="49" charset="0"/>
                <a:cs typeface="Cascadia Mono" panose="020B0609020000020004" pitchFamily="49" charset="0"/>
              </a:rPr>
              <a:t>) yöntemlerinden biri uygulanır</a:t>
            </a:r>
            <a:r>
              <a:rPr lang="tr-TR" sz="1700" dirty="0" smtClean="0">
                <a:solidFill>
                  <a:schemeClr val="bg1"/>
                </a:solidFill>
                <a:latin typeface="Cascadia Mono" panose="020B0609020000020004" pitchFamily="49" charset="0"/>
                <a:cs typeface="Cascadia Mono" panose="020B0609020000020004" pitchFamily="49" charset="0"/>
              </a:rPr>
              <a:t>.</a:t>
            </a:r>
          </a:p>
          <a:p>
            <a:pPr marL="800100" lvl="1" indent="-342900">
              <a:buFont typeface="+mj-lt"/>
              <a:buAutoNum type="arabicPeriod"/>
            </a:pPr>
            <a:endParaRPr lang="tr-TR" sz="1700" dirty="0" smtClean="0">
              <a:solidFill>
                <a:schemeClr val="bg1"/>
              </a:solidFill>
              <a:latin typeface="Cascadia Mono" panose="020B0609020000020004" pitchFamily="49" charset="0"/>
              <a:cs typeface="Cascadia Mono" panose="020B0609020000020004" pitchFamily="49" charset="0"/>
            </a:endParaRPr>
          </a:p>
          <a:p>
            <a:pPr lvl="1">
              <a:buFont typeface="+mj-lt"/>
              <a:buAutoNum type="arabicPeriod"/>
            </a:pPr>
            <a:r>
              <a:rPr lang="tr-TR" sz="1600" dirty="0">
                <a:solidFill>
                  <a:schemeClr val="bg1"/>
                </a:solidFill>
                <a:latin typeface="Cascadia Mono" panose="020B0609020000020004" pitchFamily="49" charset="0"/>
                <a:cs typeface="Cascadia Mono" panose="020B0609020000020004" pitchFamily="49" charset="0"/>
              </a:rPr>
              <a:t>Doğrusal sınamada; veri "</a:t>
            </a:r>
            <a:r>
              <a:rPr lang="tr-TR" sz="1600" dirty="0" err="1">
                <a:solidFill>
                  <a:schemeClr val="bg1"/>
                </a:solidFill>
                <a:latin typeface="Cascadia Mono" panose="020B0609020000020004" pitchFamily="49" charset="0"/>
                <a:cs typeface="Cascadia Mono" panose="020B0609020000020004" pitchFamily="49" charset="0"/>
              </a:rPr>
              <a:t>hash</a:t>
            </a:r>
            <a:r>
              <a:rPr lang="tr-TR" sz="1600" dirty="0">
                <a:solidFill>
                  <a:schemeClr val="bg1"/>
                </a:solidFill>
                <a:latin typeface="Cascadia Mono" panose="020B0609020000020004" pitchFamily="49" charset="0"/>
                <a:cs typeface="Cascadia Mono" panose="020B0609020000020004" pitchFamily="49" charset="0"/>
              </a:rPr>
              <a:t>" tablosunda hemen bir sonraki yere yerleştirilir</a:t>
            </a:r>
            <a:r>
              <a:rPr lang="tr-TR" sz="1600" dirty="0" smtClean="0">
                <a:solidFill>
                  <a:schemeClr val="bg1"/>
                </a:solidFill>
                <a:latin typeface="Cascadia Mono" panose="020B0609020000020004" pitchFamily="49" charset="0"/>
                <a:cs typeface="Cascadia Mono" panose="020B0609020000020004" pitchFamily="49" charset="0"/>
              </a:rPr>
              <a:t>.</a:t>
            </a:r>
          </a:p>
          <a:p>
            <a:pPr lvl="1">
              <a:buFont typeface="+mj-lt"/>
              <a:buAutoNum type="arabicPeriod"/>
            </a:pPr>
            <a:endParaRPr lang="tr-TR" sz="1600" dirty="0" smtClean="0">
              <a:solidFill>
                <a:schemeClr val="bg1"/>
              </a:solidFill>
              <a:latin typeface="Cascadia Mono" panose="020B0609020000020004" pitchFamily="49" charset="0"/>
              <a:cs typeface="Cascadia Mono" panose="020B0609020000020004" pitchFamily="49" charset="0"/>
            </a:endParaRPr>
          </a:p>
          <a:p>
            <a:pPr lvl="1">
              <a:buFont typeface="+mj-lt"/>
              <a:buAutoNum type="arabicPeriod"/>
            </a:pPr>
            <a:r>
              <a:rPr lang="tr-TR" sz="1600" dirty="0">
                <a:solidFill>
                  <a:schemeClr val="bg1"/>
                </a:solidFill>
                <a:latin typeface="Cascadia Mono" panose="020B0609020000020004" pitchFamily="49" charset="0"/>
                <a:cs typeface="Cascadia Mono" panose="020B0609020000020004" pitchFamily="49" charset="0"/>
              </a:rPr>
              <a:t>İkili sınamada; şifrenin bulunduğu yerin nümerik karesi alınarak yeni yer belirlenir</a:t>
            </a:r>
            <a:r>
              <a:rPr lang="tr-TR" sz="1600" dirty="0" smtClean="0">
                <a:solidFill>
                  <a:schemeClr val="bg1"/>
                </a:solidFill>
                <a:latin typeface="Cascadia Mono" panose="020B0609020000020004" pitchFamily="49" charset="0"/>
                <a:cs typeface="Cascadia Mono" panose="020B0609020000020004" pitchFamily="49" charset="0"/>
              </a:rPr>
              <a:t>.</a:t>
            </a:r>
          </a:p>
          <a:p>
            <a:pPr lvl="1">
              <a:buFont typeface="+mj-lt"/>
              <a:buAutoNum type="arabicPeriod"/>
            </a:pPr>
            <a:endParaRPr lang="tr-TR" sz="1600" dirty="0" smtClean="0">
              <a:solidFill>
                <a:schemeClr val="bg1"/>
              </a:solidFill>
              <a:latin typeface="Cascadia Mono" panose="020B0609020000020004" pitchFamily="49" charset="0"/>
              <a:cs typeface="Cascadia Mono" panose="020B0609020000020004" pitchFamily="49" charset="0"/>
            </a:endParaRPr>
          </a:p>
          <a:p>
            <a:pPr lvl="1">
              <a:buFont typeface="+mj-lt"/>
              <a:buAutoNum type="arabicPeriod"/>
            </a:pPr>
            <a:r>
              <a:rPr lang="tr-TR" sz="1600" dirty="0">
                <a:solidFill>
                  <a:schemeClr val="bg1"/>
                </a:solidFill>
                <a:latin typeface="Cascadia Mono" panose="020B0609020000020004" pitchFamily="49" charset="0"/>
                <a:cs typeface="Cascadia Mono" panose="020B0609020000020004" pitchFamily="49" charset="0"/>
              </a:rPr>
              <a:t>İkinci dereceden sınamada ise; 2 "</a:t>
            </a:r>
            <a:r>
              <a:rPr lang="tr-TR" sz="1600" dirty="0" err="1">
                <a:solidFill>
                  <a:schemeClr val="bg1"/>
                </a:solidFill>
                <a:latin typeface="Cascadia Mono" panose="020B0609020000020004" pitchFamily="49" charset="0"/>
                <a:cs typeface="Cascadia Mono" panose="020B0609020000020004" pitchFamily="49" charset="0"/>
              </a:rPr>
              <a:t>hash</a:t>
            </a:r>
            <a:r>
              <a:rPr lang="tr-TR" sz="1600" dirty="0">
                <a:solidFill>
                  <a:schemeClr val="bg1"/>
                </a:solidFill>
                <a:latin typeface="Cascadia Mono" panose="020B0609020000020004" pitchFamily="49" charset="0"/>
                <a:cs typeface="Cascadia Mono" panose="020B0609020000020004" pitchFamily="49" charset="0"/>
              </a:rPr>
              <a:t>" fonksiyonu iç içe kullanılır</a:t>
            </a:r>
            <a:r>
              <a:rPr lang="tr-TR" sz="1600" dirty="0" smtClean="0">
                <a:solidFill>
                  <a:schemeClr val="bg1"/>
                </a:solidFill>
                <a:latin typeface="Cascadia Mono" panose="020B0609020000020004" pitchFamily="49" charset="0"/>
                <a:cs typeface="Cascadia Mono" panose="020B0609020000020004" pitchFamily="49" charset="0"/>
              </a:rPr>
              <a:t>.</a:t>
            </a:r>
          </a:p>
          <a:p>
            <a:pPr lvl="1">
              <a:buFont typeface="+mj-lt"/>
              <a:buAutoNum type="arabicPeriod"/>
            </a:pPr>
            <a:endParaRPr lang="tr-TR" sz="1600" dirty="0" smtClean="0">
              <a:solidFill>
                <a:schemeClr val="bg1"/>
              </a:solidFill>
              <a:latin typeface="Cascadia Mono" panose="020B0609020000020004" pitchFamily="49" charset="0"/>
              <a:cs typeface="Cascadia Mono" panose="020B0609020000020004" pitchFamily="49" charset="0"/>
            </a:endParaRPr>
          </a:p>
          <a:p>
            <a:pPr lvl="1">
              <a:buFont typeface="+mj-lt"/>
              <a:buAutoNum type="arabicPeriod"/>
            </a:pPr>
            <a:r>
              <a:rPr lang="tr-TR" sz="1600" dirty="0">
                <a:solidFill>
                  <a:schemeClr val="bg1"/>
                </a:solidFill>
                <a:latin typeface="Cascadia Mono" panose="020B0609020000020004" pitchFamily="49" charset="0"/>
                <a:cs typeface="Cascadia Mono" panose="020B0609020000020004" pitchFamily="49" charset="0"/>
              </a:rPr>
              <a:t>Eğer belli bölgelerde birikme olmuşsa buna kümelenme (</a:t>
            </a:r>
            <a:r>
              <a:rPr lang="tr-TR" sz="1600" dirty="0" err="1">
                <a:solidFill>
                  <a:schemeClr val="bg1"/>
                </a:solidFill>
                <a:latin typeface="Cascadia Mono" panose="020B0609020000020004" pitchFamily="49" charset="0"/>
                <a:cs typeface="Cascadia Mono" panose="020B0609020000020004" pitchFamily="49" charset="0"/>
              </a:rPr>
              <a:t>cluster</a:t>
            </a:r>
            <a:r>
              <a:rPr lang="tr-TR" sz="1600" dirty="0">
                <a:solidFill>
                  <a:schemeClr val="bg1"/>
                </a:solidFill>
                <a:latin typeface="Cascadia Mono" panose="020B0609020000020004" pitchFamily="49" charset="0"/>
                <a:cs typeface="Cascadia Mono" panose="020B0609020000020004" pitchFamily="49" charset="0"/>
              </a:rPr>
              <a:t>) denir. </a:t>
            </a:r>
            <a:r>
              <a:rPr lang="tr-TR" sz="1600" dirty="0" err="1">
                <a:solidFill>
                  <a:schemeClr val="bg1"/>
                </a:solidFill>
                <a:latin typeface="Cascadia Mono" panose="020B0609020000020004" pitchFamily="49" charset="0"/>
                <a:cs typeface="Cascadia Mono" panose="020B0609020000020004" pitchFamily="49" charset="0"/>
              </a:rPr>
              <a:t>Zatensınama</a:t>
            </a:r>
            <a:r>
              <a:rPr lang="tr-TR" sz="1600" dirty="0">
                <a:solidFill>
                  <a:schemeClr val="bg1"/>
                </a:solidFill>
                <a:latin typeface="Cascadia Mono" panose="020B0609020000020004" pitchFamily="49" charset="0"/>
                <a:cs typeface="Cascadia Mono" panose="020B0609020000020004" pitchFamily="49" charset="0"/>
              </a:rPr>
              <a:t> yöntemlerindeki amaç da kümelenmeyi önlemektir. Ayrıca homojen </a:t>
            </a:r>
            <a:r>
              <a:rPr lang="tr-TR" sz="1600" dirty="0" err="1">
                <a:solidFill>
                  <a:schemeClr val="bg1"/>
                </a:solidFill>
                <a:latin typeface="Cascadia Mono" panose="020B0609020000020004" pitchFamily="49" charset="0"/>
                <a:cs typeface="Cascadia Mono" panose="020B0609020000020004" pitchFamily="49" charset="0"/>
              </a:rPr>
              <a:t>dağılımolması</a:t>
            </a:r>
            <a:r>
              <a:rPr lang="tr-TR" sz="1600" dirty="0">
                <a:solidFill>
                  <a:schemeClr val="bg1"/>
                </a:solidFill>
                <a:latin typeface="Cascadia Mono" panose="020B0609020000020004" pitchFamily="49" charset="0"/>
                <a:cs typeface="Cascadia Mono" panose="020B0609020000020004" pitchFamily="49" charset="0"/>
              </a:rPr>
              <a:t> için "</a:t>
            </a:r>
            <a:r>
              <a:rPr lang="tr-TR" sz="1600" dirty="0" err="1">
                <a:solidFill>
                  <a:schemeClr val="bg1"/>
                </a:solidFill>
                <a:latin typeface="Cascadia Mono" panose="020B0609020000020004" pitchFamily="49" charset="0"/>
                <a:cs typeface="Cascadia Mono" panose="020B0609020000020004" pitchFamily="49" charset="0"/>
              </a:rPr>
              <a:t>hash</a:t>
            </a:r>
            <a:r>
              <a:rPr lang="tr-TR" sz="1600" dirty="0">
                <a:solidFill>
                  <a:schemeClr val="bg1"/>
                </a:solidFill>
                <a:latin typeface="Cascadia Mono" panose="020B0609020000020004" pitchFamily="49" charset="0"/>
                <a:cs typeface="Cascadia Mono" panose="020B0609020000020004" pitchFamily="49" charset="0"/>
              </a:rPr>
              <a:t>" tablolarının büyüklüğü asal sayı tercih edilmelidir.</a:t>
            </a:r>
          </a:p>
          <a:p>
            <a:pPr marL="457200" lvl="1" indent="0">
              <a:buNone/>
            </a:pPr>
            <a:endParaRPr lang="tr-TR" sz="1200" dirty="0">
              <a:solidFill>
                <a:schemeClr val="bg1"/>
              </a:solidFill>
              <a:latin typeface="Cascadia Mono" panose="020B0609020000020004" pitchFamily="49" charset="0"/>
              <a:cs typeface="Cascadia Mono" panose="020B0609020000020004" pitchFamily="49" charset="0"/>
            </a:endParaRPr>
          </a:p>
        </p:txBody>
      </p:sp>
      <p:sp>
        <p:nvSpPr>
          <p:cNvPr id="7" name="Unvan 1"/>
          <p:cNvSpPr txBox="1">
            <a:spLocks/>
          </p:cNvSpPr>
          <p:nvPr/>
        </p:nvSpPr>
        <p:spPr>
          <a:xfrm>
            <a:off x="754380" y="43661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sz="2400" b="1" dirty="0">
              <a:latin typeface="Cascadia Mono" panose="020B0609020000020004" pitchFamily="49" charset="0"/>
              <a:cs typeface="Cascadia Mono" panose="020B0609020000020004" pitchFamily="49" charset="0"/>
            </a:endParaRPr>
          </a:p>
        </p:txBody>
      </p:sp>
      <p:sp>
        <p:nvSpPr>
          <p:cNvPr id="8" name="Unvan 1"/>
          <p:cNvSpPr txBox="1">
            <a:spLocks/>
          </p:cNvSpPr>
          <p:nvPr/>
        </p:nvSpPr>
        <p:spPr>
          <a:xfrm>
            <a:off x="754380" y="3396297"/>
            <a:ext cx="10515600" cy="1000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sz="2400" b="1"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3199836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670560" y="162339"/>
            <a:ext cx="10515600" cy="876299"/>
          </a:xfrm>
        </p:spPr>
        <p:txBody>
          <a:bodyPr>
            <a:normAutofit/>
          </a:bodyPr>
          <a:lstStyle/>
          <a:p>
            <a:r>
              <a:rPr lang="en-US" sz="2400" b="1" dirty="0" smtClean="0">
                <a:solidFill>
                  <a:schemeClr val="bg1"/>
                </a:solidFill>
                <a:latin typeface="Cascadia Mono" panose="020B0609020000020004" pitchFamily="49" charset="0"/>
                <a:cs typeface="Cascadia Mono" panose="020B0609020000020004" pitchFamily="49" charset="0"/>
              </a:rPr>
              <a:t>MD5</a:t>
            </a:r>
            <a:r>
              <a:rPr lang="tr-TR" sz="2400" b="1" dirty="0" smtClean="0">
                <a:solidFill>
                  <a:schemeClr val="bg1"/>
                </a:solidFill>
                <a:latin typeface="Cascadia Mono" panose="020B0609020000020004" pitchFamily="49" charset="0"/>
                <a:cs typeface="Cascadia Mono" panose="020B0609020000020004" pitchFamily="49" charset="0"/>
              </a:rPr>
              <a:t> </a:t>
            </a:r>
            <a:r>
              <a:rPr lang="tr-TR" sz="2400" b="1" dirty="0" err="1" smtClean="0">
                <a:solidFill>
                  <a:schemeClr val="bg1"/>
                </a:solidFill>
                <a:latin typeface="Cascadia Mono" panose="020B0609020000020004" pitchFamily="49" charset="0"/>
                <a:cs typeface="Cascadia Mono" panose="020B0609020000020004" pitchFamily="49" charset="0"/>
              </a:rPr>
              <a:t>Hash</a:t>
            </a:r>
            <a:r>
              <a:rPr lang="tr-TR" sz="2400" b="1" dirty="0">
                <a:solidFill>
                  <a:schemeClr val="bg1"/>
                </a:solidFill>
                <a:latin typeface="Cascadia Mono" panose="020B0609020000020004" pitchFamily="49" charset="0"/>
                <a:cs typeface="Cascadia Mono" panose="020B0609020000020004" pitchFamily="49" charset="0"/>
              </a:rPr>
              <a:t> Dezavantajları</a:t>
            </a:r>
          </a:p>
        </p:txBody>
      </p:sp>
      <p:sp>
        <p:nvSpPr>
          <p:cNvPr id="3" name="İçerik Yer Tutucusu 2"/>
          <p:cNvSpPr>
            <a:spLocks noGrp="1"/>
          </p:cNvSpPr>
          <p:nvPr>
            <p:ph idx="1"/>
          </p:nvPr>
        </p:nvSpPr>
        <p:spPr>
          <a:xfrm>
            <a:off x="337930" y="1139687"/>
            <a:ext cx="11078818" cy="5015948"/>
          </a:xfrm>
        </p:spPr>
        <p:txBody>
          <a:bodyPr>
            <a:normAutofit/>
          </a:bodyPr>
          <a:lstStyle/>
          <a:p>
            <a:pPr marL="0" indent="0">
              <a:buNone/>
            </a:pPr>
            <a:endParaRPr lang="tr-TR" sz="1800" b="1" dirty="0" smtClean="0">
              <a:solidFill>
                <a:schemeClr val="bg1"/>
              </a:solidFill>
              <a:latin typeface="Cascadia Mono" panose="020B0609020000020004" pitchFamily="49" charset="0"/>
              <a:cs typeface="Cascadia Mono" panose="020B0609020000020004" pitchFamily="49" charset="0"/>
            </a:endParaRPr>
          </a:p>
          <a:p>
            <a:pPr marL="800100" lvl="1" indent="-342900">
              <a:buFont typeface="+mj-lt"/>
              <a:buAutoNum type="arabicPeriod"/>
            </a:pPr>
            <a:r>
              <a:rPr lang="tr-TR" sz="1700" dirty="0">
                <a:solidFill>
                  <a:schemeClr val="bg1"/>
                </a:solidFill>
                <a:latin typeface="Cascadia Mono" panose="020B0609020000020004" pitchFamily="49" charset="0"/>
                <a:cs typeface="Cascadia Mono" panose="020B0609020000020004" pitchFamily="49" charset="0"/>
              </a:rPr>
              <a:t>MD4 'e göre daha uzun bir şifre ürettiğinden çalışması daha uzun zaman alır</a:t>
            </a:r>
            <a:r>
              <a:rPr lang="tr-TR" sz="1700" dirty="0" smtClean="0">
                <a:solidFill>
                  <a:schemeClr val="bg1"/>
                </a:solidFill>
                <a:latin typeface="Cascadia Mono" panose="020B0609020000020004" pitchFamily="49" charset="0"/>
                <a:cs typeface="Cascadia Mono" panose="020B0609020000020004" pitchFamily="49" charset="0"/>
              </a:rPr>
              <a:t>.</a:t>
            </a:r>
          </a:p>
          <a:p>
            <a:pPr marL="800100" lvl="1" indent="-342900">
              <a:buFont typeface="+mj-lt"/>
              <a:buAutoNum type="arabicPeriod"/>
            </a:pPr>
            <a:endParaRPr lang="tr-TR" sz="1700" dirty="0" smtClean="0">
              <a:solidFill>
                <a:schemeClr val="bg1"/>
              </a:solidFill>
              <a:latin typeface="Cascadia Mono" panose="020B0609020000020004" pitchFamily="49" charset="0"/>
              <a:cs typeface="Cascadia Mono" panose="020B0609020000020004" pitchFamily="49" charset="0"/>
            </a:endParaRPr>
          </a:p>
          <a:p>
            <a:pPr lvl="1">
              <a:buFont typeface="+mj-lt"/>
              <a:buAutoNum type="arabicPeriod"/>
            </a:pPr>
            <a:r>
              <a:rPr lang="tr-TR" sz="1600" dirty="0">
                <a:solidFill>
                  <a:schemeClr val="bg1"/>
                </a:solidFill>
                <a:latin typeface="Cascadia Mono" panose="020B0609020000020004" pitchFamily="49" charset="0"/>
                <a:cs typeface="Cascadia Mono" panose="020B0609020000020004" pitchFamily="49" charset="0"/>
              </a:rPr>
              <a:t>Yaygın olarak kullanıldıktan sonra bile, MD5'in en büyük kusurlarından biri, ilk düşündüğü gibi </a:t>
            </a:r>
            <a:r>
              <a:rPr lang="tr-TR" sz="1600" dirty="0" err="1">
                <a:solidFill>
                  <a:schemeClr val="bg1"/>
                </a:solidFill>
                <a:latin typeface="Cascadia Mono" panose="020B0609020000020004" pitchFamily="49" charset="0"/>
                <a:cs typeface="Cascadia Mono" panose="020B0609020000020004" pitchFamily="49" charset="0"/>
              </a:rPr>
              <a:t>çarpışmasız</a:t>
            </a:r>
            <a:r>
              <a:rPr lang="tr-TR" sz="1600" dirty="0">
                <a:solidFill>
                  <a:schemeClr val="bg1"/>
                </a:solidFill>
                <a:latin typeface="Cascadia Mono" panose="020B0609020000020004" pitchFamily="49" charset="0"/>
                <a:cs typeface="Cascadia Mono" panose="020B0609020000020004" pitchFamily="49" charset="0"/>
              </a:rPr>
              <a:t> olmamasıdır</a:t>
            </a:r>
            <a:r>
              <a:rPr lang="tr-TR" sz="1600" dirty="0" smtClean="0">
                <a:solidFill>
                  <a:schemeClr val="bg1"/>
                </a:solidFill>
                <a:latin typeface="Cascadia Mono" panose="020B0609020000020004" pitchFamily="49" charset="0"/>
                <a:cs typeface="Cascadia Mono" panose="020B0609020000020004" pitchFamily="49" charset="0"/>
              </a:rPr>
              <a:t>.</a:t>
            </a:r>
          </a:p>
          <a:p>
            <a:pPr lvl="1">
              <a:buFont typeface="+mj-lt"/>
              <a:buAutoNum type="arabicPeriod"/>
            </a:pPr>
            <a:endParaRPr lang="tr-TR" sz="1600" dirty="0" smtClean="0">
              <a:solidFill>
                <a:schemeClr val="bg1"/>
              </a:solidFill>
              <a:latin typeface="Cascadia Mono" panose="020B0609020000020004" pitchFamily="49" charset="0"/>
              <a:cs typeface="Cascadia Mono" panose="020B0609020000020004" pitchFamily="49" charset="0"/>
            </a:endParaRPr>
          </a:p>
          <a:p>
            <a:pPr lvl="1">
              <a:buFont typeface="+mj-lt"/>
              <a:buAutoNum type="arabicPeriod"/>
            </a:pPr>
            <a:r>
              <a:rPr lang="tr-TR" sz="1600" dirty="0">
                <a:solidFill>
                  <a:schemeClr val="bg1"/>
                </a:solidFill>
                <a:latin typeface="Cascadia Mono" panose="020B0609020000020004" pitchFamily="49" charset="0"/>
                <a:cs typeface="Cascadia Mono" panose="020B0609020000020004" pitchFamily="49" charset="0"/>
              </a:rPr>
              <a:t>Kullanıcı adı ve şifre ile giriş yapılan sitelerde, kullanıcı şifresini unuttuğu takdirde sistem eski şifreyi veremez. Şifre, MD5 algoritmasından geçirilmiş halde saklandığı için şifre çözülemez. Sistem kullanıcıya yeni şifre üretmesi için bağlantı gönderir ya da yeni şifre atar.</a:t>
            </a:r>
            <a:endParaRPr lang="tr-TR" sz="1600" dirty="0" smtClean="0">
              <a:solidFill>
                <a:schemeClr val="bg1"/>
              </a:solidFill>
              <a:latin typeface="Cascadia Mono" panose="020B0609020000020004" pitchFamily="49" charset="0"/>
              <a:cs typeface="Cascadia Mono" panose="020B0609020000020004" pitchFamily="49" charset="0"/>
            </a:endParaRPr>
          </a:p>
          <a:p>
            <a:pPr marL="457200" lvl="1" indent="0">
              <a:buNone/>
            </a:pPr>
            <a:endParaRPr lang="tr-TR" sz="1200" dirty="0">
              <a:solidFill>
                <a:schemeClr val="bg1"/>
              </a:solidFill>
              <a:latin typeface="Cascadia Mono" panose="020B0609020000020004" pitchFamily="49" charset="0"/>
              <a:cs typeface="Cascadia Mono" panose="020B0609020000020004" pitchFamily="49" charset="0"/>
            </a:endParaRPr>
          </a:p>
        </p:txBody>
      </p:sp>
      <p:sp>
        <p:nvSpPr>
          <p:cNvPr id="7" name="Unvan 1"/>
          <p:cNvSpPr txBox="1">
            <a:spLocks/>
          </p:cNvSpPr>
          <p:nvPr/>
        </p:nvSpPr>
        <p:spPr>
          <a:xfrm>
            <a:off x="754380" y="43661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sz="2400" b="1" dirty="0">
              <a:latin typeface="Cascadia Mono" panose="020B0609020000020004" pitchFamily="49" charset="0"/>
              <a:cs typeface="Cascadia Mono" panose="020B0609020000020004" pitchFamily="49" charset="0"/>
            </a:endParaRPr>
          </a:p>
        </p:txBody>
      </p:sp>
      <p:sp>
        <p:nvSpPr>
          <p:cNvPr id="8" name="Unvan 1"/>
          <p:cNvSpPr txBox="1">
            <a:spLocks/>
          </p:cNvSpPr>
          <p:nvPr/>
        </p:nvSpPr>
        <p:spPr>
          <a:xfrm>
            <a:off x="754380" y="3396297"/>
            <a:ext cx="10515600" cy="1000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sz="2400" b="1"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1390323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2400" b="1" dirty="0" smtClean="0">
                <a:solidFill>
                  <a:schemeClr val="bg1"/>
                </a:solidFill>
                <a:latin typeface="Cascadia Mono" panose="020B0609020000020004" pitchFamily="49" charset="0"/>
                <a:cs typeface="Cascadia Mono" panose="020B0609020000020004" pitchFamily="49" charset="0"/>
              </a:rPr>
              <a:t>MD5 Hash </a:t>
            </a:r>
            <a:r>
              <a:rPr lang="en-US" sz="2400" b="1" dirty="0" err="1" smtClean="0">
                <a:solidFill>
                  <a:schemeClr val="bg1"/>
                </a:solidFill>
                <a:latin typeface="Cascadia Mono" panose="020B0609020000020004" pitchFamily="49" charset="0"/>
                <a:cs typeface="Cascadia Mono" panose="020B0609020000020004" pitchFamily="49" charset="0"/>
              </a:rPr>
              <a:t>Nedir</a:t>
            </a:r>
            <a:r>
              <a:rPr lang="en-US" sz="2400" b="1" dirty="0" smtClean="0">
                <a:solidFill>
                  <a:schemeClr val="bg1"/>
                </a:solidFill>
                <a:latin typeface="Cascadia Mono" panose="020B0609020000020004" pitchFamily="49" charset="0"/>
                <a:cs typeface="Cascadia Mono" panose="020B0609020000020004" pitchFamily="49" charset="0"/>
              </a:rPr>
              <a:t>?</a:t>
            </a:r>
            <a:endParaRPr lang="tr-TR" sz="2400" b="1" dirty="0">
              <a:solidFill>
                <a:schemeClr val="bg1"/>
              </a:solidFill>
              <a:latin typeface="Cascadia Mono" panose="020B0609020000020004" pitchFamily="49" charset="0"/>
              <a:cs typeface="Cascadia Mono" panose="020B0609020000020004" pitchFamily="49" charset="0"/>
            </a:endParaRPr>
          </a:p>
        </p:txBody>
      </p:sp>
      <p:sp>
        <p:nvSpPr>
          <p:cNvPr id="3" name="İçerik Yer Tutucusu 2"/>
          <p:cNvSpPr>
            <a:spLocks noGrp="1"/>
          </p:cNvSpPr>
          <p:nvPr>
            <p:ph idx="1"/>
          </p:nvPr>
        </p:nvSpPr>
        <p:spPr>
          <a:xfrm>
            <a:off x="838200" y="2040298"/>
            <a:ext cx="10705289" cy="3308942"/>
          </a:xfrm>
        </p:spPr>
        <p:txBody>
          <a:bodyPr>
            <a:normAutofit/>
          </a:bodyPr>
          <a:lstStyle/>
          <a:p>
            <a:r>
              <a:rPr lang="tr-TR" sz="1800" b="1" dirty="0">
                <a:solidFill>
                  <a:schemeClr val="accent1">
                    <a:lumMod val="75000"/>
                  </a:schemeClr>
                </a:solidFill>
                <a:latin typeface="Cascadia Mono" panose="020B0609020000020004" pitchFamily="49" charset="0"/>
                <a:cs typeface="Cascadia Mono" panose="020B0609020000020004" pitchFamily="49" charset="0"/>
              </a:rPr>
              <a:t>(Message-Digest 5</a:t>
            </a:r>
            <a:r>
              <a:rPr lang="tr-TR" sz="1800" b="1" dirty="0" smtClean="0">
                <a:solidFill>
                  <a:schemeClr val="accent1">
                    <a:lumMod val="75000"/>
                  </a:schemeClr>
                </a:solidFill>
                <a:latin typeface="Cascadia Mono" panose="020B0609020000020004" pitchFamily="49" charset="0"/>
                <a:cs typeface="Cascadia Mono" panose="020B0609020000020004" pitchFamily="49" charset="0"/>
              </a:rPr>
              <a:t>)</a:t>
            </a:r>
            <a:r>
              <a:rPr lang="en-US" sz="1800" b="1" dirty="0" smtClean="0">
                <a:solidFill>
                  <a:schemeClr val="bg1"/>
                </a:solidFill>
                <a:latin typeface="Cascadia Mono" panose="020B0609020000020004" pitchFamily="49" charset="0"/>
                <a:cs typeface="Cascadia Mono" panose="020B0609020000020004" pitchFamily="49" charset="0"/>
              </a:rPr>
              <a:t>:</a:t>
            </a:r>
            <a:r>
              <a:rPr lang="tr-TR" sz="1800" dirty="0" smtClean="0">
                <a:solidFill>
                  <a:schemeClr val="bg1"/>
                </a:solidFill>
                <a:latin typeface="Cascadia Mono" panose="020B0609020000020004" pitchFamily="49" charset="0"/>
                <a:cs typeface="Cascadia Mono" panose="020B0609020000020004" pitchFamily="49" charset="0"/>
              </a:rPr>
              <a:t> </a:t>
            </a:r>
            <a:r>
              <a:rPr lang="tr-TR" sz="1800" dirty="0">
                <a:solidFill>
                  <a:schemeClr val="bg1"/>
                </a:solidFill>
                <a:latin typeface="Cascadia Mono" panose="020B0609020000020004" pitchFamily="49" charset="0"/>
                <a:cs typeface="Cascadia Mono" panose="020B0609020000020004" pitchFamily="49" charset="0"/>
              </a:rPr>
              <a:t>bir </a:t>
            </a:r>
            <a:r>
              <a:rPr lang="tr-TR" sz="1800" dirty="0" err="1">
                <a:solidFill>
                  <a:schemeClr val="bg1"/>
                </a:solidFill>
                <a:latin typeface="Cascadia Mono" panose="020B0609020000020004" pitchFamily="49" charset="0"/>
                <a:cs typeface="Cascadia Mono" panose="020B0609020000020004" pitchFamily="49" charset="0"/>
              </a:rPr>
              <a:t>hash</a:t>
            </a:r>
            <a:r>
              <a:rPr lang="tr-TR" sz="1800" dirty="0">
                <a:solidFill>
                  <a:schemeClr val="bg1"/>
                </a:solidFill>
                <a:latin typeface="Cascadia Mono" panose="020B0609020000020004" pitchFamily="49" charset="0"/>
                <a:cs typeface="Cascadia Mono" panose="020B0609020000020004" pitchFamily="49" charset="0"/>
              </a:rPr>
              <a:t> fonksiyonu</a:t>
            </a:r>
            <a:r>
              <a:rPr lang="tr-TR" sz="1800" dirty="0" smtClean="0">
                <a:solidFill>
                  <a:schemeClr val="bg1"/>
                </a:solidFill>
                <a:latin typeface="Cascadia Mono" panose="020B0609020000020004" pitchFamily="49" charset="0"/>
                <a:cs typeface="Cascadia Mono" panose="020B0609020000020004" pitchFamily="49" charset="0"/>
              </a:rPr>
              <a:t>, </a:t>
            </a:r>
            <a:r>
              <a:rPr lang="tr-TR" sz="1800" dirty="0">
                <a:solidFill>
                  <a:schemeClr val="bg1"/>
                </a:solidFill>
                <a:latin typeface="Cascadia Mono" panose="020B0609020000020004" pitchFamily="49" charset="0"/>
                <a:cs typeface="Cascadia Mono" panose="020B0609020000020004" pitchFamily="49" charset="0"/>
              </a:rPr>
              <a:t>bir şifreleme yöntemi </a:t>
            </a:r>
            <a:r>
              <a:rPr lang="tr-TR" sz="1800" dirty="0" smtClean="0">
                <a:solidFill>
                  <a:schemeClr val="bg1"/>
                </a:solidFill>
                <a:latin typeface="Cascadia Mono" panose="020B0609020000020004" pitchFamily="49" charset="0"/>
                <a:cs typeface="Cascadia Mono" panose="020B0609020000020004" pitchFamily="49" charset="0"/>
              </a:rPr>
              <a:t>değil</a:t>
            </a:r>
            <a:r>
              <a:rPr lang="en-US" sz="1800" dirty="0" smtClean="0">
                <a:solidFill>
                  <a:schemeClr val="bg1"/>
                </a:solidFill>
                <a:latin typeface="Cascadia Mono" panose="020B0609020000020004" pitchFamily="49" charset="0"/>
                <a:cs typeface="Cascadia Mono" panose="020B0609020000020004" pitchFamily="49" charset="0"/>
              </a:rPr>
              <a:t> </a:t>
            </a:r>
            <a:r>
              <a:rPr lang="tr-TR" sz="1800" dirty="0" smtClean="0">
                <a:solidFill>
                  <a:schemeClr val="bg1"/>
                </a:solidFill>
                <a:latin typeface="Cascadia Mono" panose="020B0609020000020004" pitchFamily="49" charset="0"/>
                <a:cs typeface="Cascadia Mono" panose="020B0609020000020004" pitchFamily="49" charset="0"/>
              </a:rPr>
              <a:t>.</a:t>
            </a:r>
            <a:r>
              <a:rPr lang="en-US" sz="1800" dirty="0" smtClean="0">
                <a:solidFill>
                  <a:schemeClr val="bg1"/>
                </a:solidFill>
                <a:latin typeface="Cascadia Mono" panose="020B0609020000020004" pitchFamily="49" charset="0"/>
                <a:cs typeface="Cascadia Mono" panose="020B0609020000020004" pitchFamily="49" charset="0"/>
              </a:rPr>
              <a:t> </a:t>
            </a:r>
            <a:r>
              <a:rPr lang="tr-TR" sz="1800" dirty="0" smtClean="0">
                <a:solidFill>
                  <a:schemeClr val="bg1"/>
                </a:solidFill>
                <a:latin typeface="Cascadia Mono" panose="020B0609020000020004" pitchFamily="49" charset="0"/>
                <a:cs typeface="Cascadia Mono" panose="020B0609020000020004" pitchFamily="49" charset="0"/>
              </a:rPr>
              <a:t>Yani </a:t>
            </a:r>
            <a:r>
              <a:rPr lang="tr-TR" sz="1800" dirty="0">
                <a:solidFill>
                  <a:schemeClr val="bg1"/>
                </a:solidFill>
                <a:latin typeface="Cascadia Mono" panose="020B0609020000020004" pitchFamily="49" charset="0"/>
                <a:cs typeface="Cascadia Mono" panose="020B0609020000020004" pitchFamily="49" charset="0"/>
              </a:rPr>
              <a:t>herhangi bir uzunlukta verilen mesajı (veya dosyayı) alıp fazla uzun </a:t>
            </a:r>
            <a:r>
              <a:rPr lang="tr-TR" sz="1800" dirty="0" smtClean="0">
                <a:solidFill>
                  <a:schemeClr val="bg1"/>
                </a:solidFill>
                <a:latin typeface="Cascadia Mono" panose="020B0609020000020004" pitchFamily="49" charset="0"/>
                <a:cs typeface="Cascadia Mono" panose="020B0609020000020004" pitchFamily="49" charset="0"/>
              </a:rPr>
              <a:t>olmayan</a:t>
            </a:r>
            <a:r>
              <a:rPr lang="en-US" sz="1800" dirty="0" smtClean="0">
                <a:solidFill>
                  <a:schemeClr val="bg1"/>
                </a:solidFill>
                <a:latin typeface="Cascadia Mono" panose="020B0609020000020004" pitchFamily="49" charset="0"/>
                <a:cs typeface="Cascadia Mono" panose="020B0609020000020004" pitchFamily="49" charset="0"/>
              </a:rPr>
              <a:t> </a:t>
            </a:r>
            <a:r>
              <a:rPr lang="tr-TR" sz="1800" dirty="0" smtClean="0">
                <a:solidFill>
                  <a:schemeClr val="bg1"/>
                </a:solidFill>
                <a:latin typeface="Cascadia Mono" panose="020B0609020000020004" pitchFamily="49" charset="0"/>
                <a:cs typeface="Cascadia Mono" panose="020B0609020000020004" pitchFamily="49" charset="0"/>
              </a:rPr>
              <a:t>bir </a:t>
            </a:r>
            <a:r>
              <a:rPr lang="tr-TR" sz="1800" dirty="0">
                <a:solidFill>
                  <a:schemeClr val="bg1"/>
                </a:solidFill>
                <a:latin typeface="Cascadia Mono" panose="020B0609020000020004" pitchFamily="49" charset="0"/>
                <a:cs typeface="Cascadia Mono" panose="020B0609020000020004" pitchFamily="49" charset="0"/>
              </a:rPr>
              <a:t>harf ve sayı dizisine çevirir</a:t>
            </a:r>
            <a:r>
              <a:rPr lang="tr-TR" sz="1800" dirty="0" smtClean="0">
                <a:solidFill>
                  <a:schemeClr val="bg1"/>
                </a:solidFill>
                <a:latin typeface="Cascadia Mono" panose="020B0609020000020004" pitchFamily="49" charset="0"/>
                <a:cs typeface="Cascadia Mono" panose="020B0609020000020004" pitchFamily="49" charset="0"/>
              </a:rPr>
              <a:t>.</a:t>
            </a:r>
            <a:endParaRPr lang="en-US" sz="1800" dirty="0" smtClean="0">
              <a:solidFill>
                <a:schemeClr val="bg1"/>
              </a:solidFill>
              <a:latin typeface="Cascadia Mono" panose="020B0609020000020004" pitchFamily="49" charset="0"/>
              <a:cs typeface="Cascadia Mono" panose="020B0609020000020004" pitchFamily="49" charset="0"/>
            </a:endParaRPr>
          </a:p>
          <a:p>
            <a:r>
              <a:rPr lang="tr-TR" sz="1800" dirty="0">
                <a:solidFill>
                  <a:schemeClr val="bg1"/>
                </a:solidFill>
                <a:latin typeface="Cascadia Mono" panose="020B0609020000020004" pitchFamily="49" charset="0"/>
                <a:cs typeface="Cascadia Mono" panose="020B0609020000020004" pitchFamily="49" charset="0"/>
              </a:rPr>
              <a:t>Bir </a:t>
            </a:r>
            <a:r>
              <a:rPr lang="tr-TR" sz="1800" dirty="0" smtClean="0">
                <a:solidFill>
                  <a:schemeClr val="bg1"/>
                </a:solidFill>
                <a:latin typeface="Cascadia Mono" panose="020B0609020000020004" pitchFamily="49" charset="0"/>
                <a:cs typeface="Cascadia Mono" panose="020B0609020000020004" pitchFamily="49" charset="0"/>
              </a:rPr>
              <a:t>veri taban </a:t>
            </a:r>
            <a:r>
              <a:rPr lang="tr-TR" sz="1800" dirty="0">
                <a:solidFill>
                  <a:schemeClr val="bg1"/>
                </a:solidFill>
                <a:latin typeface="Cascadia Mono" panose="020B0609020000020004" pitchFamily="49" charset="0"/>
                <a:cs typeface="Cascadia Mono" panose="020B0609020000020004" pitchFamily="49" charset="0"/>
              </a:rPr>
              <a:t>yönetimi </a:t>
            </a:r>
            <a:r>
              <a:rPr lang="tr-TR" sz="1800" dirty="0" smtClean="0">
                <a:solidFill>
                  <a:schemeClr val="bg1"/>
                </a:solidFill>
                <a:latin typeface="Cascadia Mono" panose="020B0609020000020004" pitchFamily="49" charset="0"/>
                <a:cs typeface="Cascadia Mono" panose="020B0609020000020004" pitchFamily="49" charset="0"/>
              </a:rPr>
              <a:t>(</a:t>
            </a:r>
            <a:r>
              <a:rPr lang="tr-TR" sz="1800" dirty="0" err="1">
                <a:solidFill>
                  <a:schemeClr val="bg1"/>
                </a:solidFill>
                <a:latin typeface="Cascadia Mono" panose="020B0609020000020004" pitchFamily="49" charset="0"/>
                <a:cs typeface="Cascadia Mono" panose="020B0609020000020004" pitchFamily="49" charset="0"/>
              </a:rPr>
              <a:t>database</a:t>
            </a:r>
            <a:r>
              <a:rPr lang="tr-TR" sz="1800" dirty="0">
                <a:solidFill>
                  <a:schemeClr val="bg1"/>
                </a:solidFill>
                <a:latin typeface="Cascadia Mono" panose="020B0609020000020004" pitchFamily="49" charset="0"/>
                <a:cs typeface="Cascadia Mono" panose="020B0609020000020004" pitchFamily="49" charset="0"/>
              </a:rPr>
              <a:t> </a:t>
            </a:r>
            <a:r>
              <a:rPr lang="tr-TR" sz="1800" dirty="0" err="1">
                <a:solidFill>
                  <a:schemeClr val="bg1"/>
                </a:solidFill>
                <a:latin typeface="Cascadia Mono" panose="020B0609020000020004" pitchFamily="49" charset="0"/>
                <a:cs typeface="Cascadia Mono" panose="020B0609020000020004" pitchFamily="49" charset="0"/>
              </a:rPr>
              <a:t>management</a:t>
            </a:r>
            <a:r>
              <a:rPr lang="tr-TR" sz="1800" dirty="0">
                <a:solidFill>
                  <a:schemeClr val="bg1"/>
                </a:solidFill>
                <a:latin typeface="Cascadia Mono" panose="020B0609020000020004" pitchFamily="49" charset="0"/>
                <a:cs typeface="Cascadia Mono" panose="020B0609020000020004" pitchFamily="49" charset="0"/>
              </a:rPr>
              <a:t>) tekniğidir</a:t>
            </a:r>
            <a:r>
              <a:rPr lang="tr-TR" sz="1800" dirty="0" smtClean="0">
                <a:solidFill>
                  <a:schemeClr val="bg1"/>
                </a:solidFill>
                <a:latin typeface="Cascadia Mono" panose="020B0609020000020004" pitchFamily="49" charset="0"/>
                <a:cs typeface="Cascadia Mono" panose="020B0609020000020004" pitchFamily="49" charset="0"/>
              </a:rPr>
              <a:t>.</a:t>
            </a:r>
            <a:endParaRPr lang="en-US" sz="1800" dirty="0" smtClean="0">
              <a:solidFill>
                <a:schemeClr val="bg1"/>
              </a:solidFill>
              <a:latin typeface="Cascadia Mono" panose="020B0609020000020004" pitchFamily="49" charset="0"/>
              <a:cs typeface="Cascadia Mono" panose="020B0609020000020004" pitchFamily="49" charset="0"/>
            </a:endParaRPr>
          </a:p>
          <a:p>
            <a:r>
              <a:rPr lang="tr-TR" sz="1800" dirty="0">
                <a:solidFill>
                  <a:schemeClr val="accent1">
                    <a:lumMod val="75000"/>
                  </a:schemeClr>
                </a:solidFill>
                <a:latin typeface="Cascadia Mono" panose="020B0609020000020004" pitchFamily="49" charset="0"/>
                <a:cs typeface="Cascadia Mono" panose="020B0609020000020004" pitchFamily="49" charset="0"/>
              </a:rPr>
              <a:t>1991</a:t>
            </a:r>
            <a:r>
              <a:rPr lang="tr-TR" sz="1800" dirty="0">
                <a:solidFill>
                  <a:schemeClr val="bg1"/>
                </a:solidFill>
                <a:latin typeface="Cascadia Mono" panose="020B0609020000020004" pitchFamily="49" charset="0"/>
                <a:cs typeface="Cascadia Mono" panose="020B0609020000020004" pitchFamily="49" charset="0"/>
              </a:rPr>
              <a:t> yılında MIT (Massachusetts </a:t>
            </a:r>
            <a:r>
              <a:rPr lang="tr-TR" sz="1800" dirty="0" err="1">
                <a:solidFill>
                  <a:schemeClr val="bg1"/>
                </a:solidFill>
                <a:latin typeface="Cascadia Mono" panose="020B0609020000020004" pitchFamily="49" charset="0"/>
                <a:cs typeface="Cascadia Mono" panose="020B0609020000020004" pitchFamily="49" charset="0"/>
              </a:rPr>
              <a:t>Institute</a:t>
            </a:r>
            <a:r>
              <a:rPr lang="tr-TR" sz="1800" dirty="0">
                <a:solidFill>
                  <a:schemeClr val="bg1"/>
                </a:solidFill>
                <a:latin typeface="Cascadia Mono" panose="020B0609020000020004" pitchFamily="49" charset="0"/>
                <a:cs typeface="Cascadia Mono" panose="020B0609020000020004" pitchFamily="49" charset="0"/>
              </a:rPr>
              <a:t> of </a:t>
            </a:r>
            <a:r>
              <a:rPr lang="tr-TR" sz="1800" dirty="0" err="1">
                <a:solidFill>
                  <a:schemeClr val="bg1"/>
                </a:solidFill>
                <a:latin typeface="Cascadia Mono" panose="020B0609020000020004" pitchFamily="49" charset="0"/>
                <a:cs typeface="Cascadia Mono" panose="020B0609020000020004" pitchFamily="49" charset="0"/>
              </a:rPr>
              <a:t>Technology</a:t>
            </a:r>
            <a:r>
              <a:rPr lang="tr-TR" sz="1800" dirty="0">
                <a:solidFill>
                  <a:schemeClr val="bg1"/>
                </a:solidFill>
                <a:latin typeface="Cascadia Mono" panose="020B0609020000020004" pitchFamily="49" charset="0"/>
                <a:cs typeface="Cascadia Mono" panose="020B0609020000020004" pitchFamily="49" charset="0"/>
              </a:rPr>
              <a:t>)'de </a:t>
            </a:r>
            <a:r>
              <a:rPr lang="tr-TR" sz="1800" dirty="0" smtClean="0">
                <a:solidFill>
                  <a:schemeClr val="bg1"/>
                </a:solidFill>
                <a:latin typeface="Cascadia Mono" panose="020B0609020000020004" pitchFamily="49" charset="0"/>
                <a:cs typeface="Cascadia Mono" panose="020B0609020000020004" pitchFamily="49" charset="0"/>
              </a:rPr>
              <a:t>görev </a:t>
            </a:r>
            <a:r>
              <a:rPr lang="tr-TR" sz="1800" dirty="0">
                <a:solidFill>
                  <a:schemeClr val="bg1"/>
                </a:solidFill>
                <a:latin typeface="Cascadia Mono" panose="020B0609020000020004" pitchFamily="49" charset="0"/>
                <a:cs typeface="Cascadia Mono" panose="020B0609020000020004" pitchFamily="49" charset="0"/>
              </a:rPr>
              <a:t>yapan Profesör </a:t>
            </a:r>
            <a:r>
              <a:rPr lang="tr-TR" sz="1800" b="1" dirty="0" err="1">
                <a:solidFill>
                  <a:schemeClr val="accent1">
                    <a:lumMod val="75000"/>
                  </a:schemeClr>
                </a:solidFill>
                <a:latin typeface="Cascadia Mono" panose="020B0609020000020004" pitchFamily="49" charset="0"/>
                <a:cs typeface="Cascadia Mono" panose="020B0609020000020004" pitchFamily="49" charset="0"/>
              </a:rPr>
              <a:t>Ron</a:t>
            </a:r>
            <a:r>
              <a:rPr lang="tr-TR" sz="1800" b="1" dirty="0">
                <a:solidFill>
                  <a:schemeClr val="accent1">
                    <a:lumMod val="75000"/>
                  </a:schemeClr>
                </a:solidFill>
                <a:latin typeface="Cascadia Mono" panose="020B0609020000020004" pitchFamily="49" charset="0"/>
                <a:cs typeface="Cascadia Mono" panose="020B0609020000020004" pitchFamily="49" charset="0"/>
              </a:rPr>
              <a:t> </a:t>
            </a:r>
            <a:r>
              <a:rPr lang="tr-TR" sz="1800" b="1" dirty="0" err="1">
                <a:solidFill>
                  <a:schemeClr val="accent1">
                    <a:lumMod val="75000"/>
                  </a:schemeClr>
                </a:solidFill>
                <a:latin typeface="Cascadia Mono" panose="020B0609020000020004" pitchFamily="49" charset="0"/>
                <a:cs typeface="Cascadia Mono" panose="020B0609020000020004" pitchFamily="49" charset="0"/>
              </a:rPr>
              <a:t>Rivest</a:t>
            </a:r>
            <a:r>
              <a:rPr lang="tr-TR" sz="1800" b="1" dirty="0">
                <a:solidFill>
                  <a:schemeClr val="bg1"/>
                </a:solidFill>
                <a:latin typeface="Cascadia Mono" panose="020B0609020000020004" pitchFamily="49" charset="0"/>
                <a:cs typeface="Cascadia Mono" panose="020B0609020000020004" pitchFamily="49" charset="0"/>
              </a:rPr>
              <a:t> </a:t>
            </a:r>
            <a:r>
              <a:rPr lang="tr-TR" sz="1800" dirty="0">
                <a:solidFill>
                  <a:schemeClr val="bg1"/>
                </a:solidFill>
                <a:latin typeface="Cascadia Mono" panose="020B0609020000020004" pitchFamily="49" charset="0"/>
                <a:cs typeface="Cascadia Mono" panose="020B0609020000020004" pitchFamily="49" charset="0"/>
              </a:rPr>
              <a:t>tarafından geliştirilmiştir. Profesör </a:t>
            </a:r>
            <a:r>
              <a:rPr lang="tr-TR" sz="1800" dirty="0" err="1">
                <a:solidFill>
                  <a:schemeClr val="bg1"/>
                </a:solidFill>
                <a:latin typeface="Cascadia Mono" panose="020B0609020000020004" pitchFamily="49" charset="0"/>
                <a:cs typeface="Cascadia Mono" panose="020B0609020000020004" pitchFamily="49" charset="0"/>
              </a:rPr>
              <a:t>Rivest</a:t>
            </a:r>
            <a:r>
              <a:rPr lang="tr-TR" sz="1800" dirty="0">
                <a:solidFill>
                  <a:schemeClr val="bg1"/>
                </a:solidFill>
                <a:latin typeface="Cascadia Mono" panose="020B0609020000020004" pitchFamily="49" charset="0"/>
                <a:cs typeface="Cascadia Mono" panose="020B0609020000020004" pitchFamily="49" charset="0"/>
              </a:rPr>
              <a:t> MD5'i MD4'ün bir üst sürümü olarak tasarlamıştır.</a:t>
            </a:r>
          </a:p>
        </p:txBody>
      </p:sp>
      <p:sp>
        <p:nvSpPr>
          <p:cNvPr id="7" name="Unvan 1"/>
          <p:cNvSpPr txBox="1">
            <a:spLocks/>
          </p:cNvSpPr>
          <p:nvPr/>
        </p:nvSpPr>
        <p:spPr>
          <a:xfrm>
            <a:off x="754380" y="36553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sz="2400" b="1" dirty="0">
              <a:latin typeface="Cascadia Mono" panose="020B0609020000020004" pitchFamily="49" charset="0"/>
              <a:cs typeface="Cascadia Mono" panose="020B0609020000020004" pitchFamily="49" charset="0"/>
            </a:endParaRPr>
          </a:p>
        </p:txBody>
      </p:sp>
      <p:sp>
        <p:nvSpPr>
          <p:cNvPr id="8" name="Unvan 1"/>
          <p:cNvSpPr txBox="1">
            <a:spLocks/>
          </p:cNvSpPr>
          <p:nvPr/>
        </p:nvSpPr>
        <p:spPr>
          <a:xfrm>
            <a:off x="754380" y="3396297"/>
            <a:ext cx="10515600" cy="1000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sz="2400" b="1" dirty="0">
              <a:latin typeface="Cascadia Mono" panose="020B0609020000020004" pitchFamily="49" charset="0"/>
              <a:cs typeface="Cascadia Mono" panose="020B0609020000020004" pitchFamily="49" charset="0"/>
            </a:endParaRPr>
          </a:p>
        </p:txBody>
      </p:sp>
      <p:sp>
        <p:nvSpPr>
          <p:cNvPr id="11" name="İçerik Yer Tutucusu 2"/>
          <p:cNvSpPr txBox="1">
            <a:spLocks/>
          </p:cNvSpPr>
          <p:nvPr/>
        </p:nvSpPr>
        <p:spPr>
          <a:xfrm>
            <a:off x="677045" y="6072822"/>
            <a:ext cx="10515600" cy="15703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1800"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4131351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sz="2400" b="1" dirty="0" smtClean="0">
                <a:solidFill>
                  <a:schemeClr val="bg1"/>
                </a:solidFill>
                <a:latin typeface="Cascadia Mono" panose="020B0609020000020004" pitchFamily="49" charset="0"/>
                <a:cs typeface="Cascadia Mono" panose="020B0609020000020004" pitchFamily="49" charset="0"/>
              </a:rPr>
              <a:t>MD5 Hash </a:t>
            </a:r>
            <a:r>
              <a:rPr lang="tr-TR" sz="2400" b="1" dirty="0" smtClean="0">
                <a:solidFill>
                  <a:schemeClr val="bg1"/>
                </a:solidFill>
                <a:latin typeface="Cascadia Mono" panose="020B0609020000020004" pitchFamily="49" charset="0"/>
                <a:cs typeface="Cascadia Mono" panose="020B0609020000020004" pitchFamily="49" charset="0"/>
              </a:rPr>
              <a:t>Özellikleri </a:t>
            </a:r>
            <a:endParaRPr lang="tr-TR" sz="2400" b="1" dirty="0">
              <a:solidFill>
                <a:schemeClr val="bg1"/>
              </a:solidFill>
              <a:latin typeface="Cascadia Mono" panose="020B0609020000020004" pitchFamily="49" charset="0"/>
              <a:cs typeface="Cascadia Mono" panose="020B0609020000020004" pitchFamily="49" charset="0"/>
            </a:endParaRPr>
          </a:p>
        </p:txBody>
      </p:sp>
      <p:sp>
        <p:nvSpPr>
          <p:cNvPr id="3" name="İçerik Yer Tutucusu 2"/>
          <p:cNvSpPr>
            <a:spLocks noGrp="1"/>
          </p:cNvSpPr>
          <p:nvPr>
            <p:ph idx="1"/>
          </p:nvPr>
        </p:nvSpPr>
        <p:spPr>
          <a:xfrm>
            <a:off x="838200" y="1825624"/>
            <a:ext cx="10515600" cy="4270375"/>
          </a:xfrm>
        </p:spPr>
        <p:txBody>
          <a:bodyPr>
            <a:normAutofit lnSpcReduction="10000"/>
          </a:bodyPr>
          <a:lstStyle/>
          <a:p>
            <a:r>
              <a:rPr lang="tr-TR" sz="1800" b="1" dirty="0" smtClean="0">
                <a:solidFill>
                  <a:schemeClr val="bg1"/>
                </a:solidFill>
                <a:latin typeface="Cascadia Mono" panose="020B0609020000020004" pitchFamily="49" charset="0"/>
                <a:cs typeface="Cascadia Mono" panose="020B0609020000020004" pitchFamily="49" charset="0"/>
              </a:rPr>
              <a:t>MD5 algoritması </a:t>
            </a:r>
            <a:r>
              <a:rPr lang="tr-TR" sz="1800" b="1" dirty="0">
                <a:solidFill>
                  <a:schemeClr val="bg1"/>
                </a:solidFill>
                <a:latin typeface="Cascadia Mono" panose="020B0609020000020004" pitchFamily="49" charset="0"/>
                <a:cs typeface="Cascadia Mono" panose="020B0609020000020004" pitchFamily="49" charset="0"/>
              </a:rPr>
              <a:t>tek yönlü çalışır. Şifreleme yapılır, ancak şifre çözüm </a:t>
            </a:r>
            <a:r>
              <a:rPr lang="tr-TR" sz="1800" b="1" dirty="0" smtClean="0">
                <a:solidFill>
                  <a:schemeClr val="bg1"/>
                </a:solidFill>
                <a:latin typeface="Cascadia Mono" panose="020B0609020000020004" pitchFamily="49" charset="0"/>
                <a:cs typeface="Cascadia Mono" panose="020B0609020000020004" pitchFamily="49" charset="0"/>
              </a:rPr>
              <a:t>işlemi</a:t>
            </a:r>
            <a:r>
              <a:rPr lang="en-US" sz="1800" b="1" dirty="0" smtClean="0">
                <a:solidFill>
                  <a:schemeClr val="bg1"/>
                </a:solidFill>
                <a:latin typeface="Cascadia Mono" panose="020B0609020000020004" pitchFamily="49" charset="0"/>
                <a:cs typeface="Cascadia Mono" panose="020B0609020000020004" pitchFamily="49" charset="0"/>
              </a:rPr>
              <a:t> </a:t>
            </a:r>
            <a:r>
              <a:rPr lang="tr-TR" sz="1800" b="1" u="sng" dirty="0" smtClean="0">
                <a:solidFill>
                  <a:schemeClr val="bg1"/>
                </a:solidFill>
                <a:latin typeface="Cascadia Mono" panose="020B0609020000020004" pitchFamily="49" charset="0"/>
                <a:cs typeface="Cascadia Mono" panose="020B0609020000020004" pitchFamily="49" charset="0"/>
              </a:rPr>
              <a:t>yapılamaz</a:t>
            </a:r>
            <a:r>
              <a:rPr lang="tr-TR" sz="1800" b="1" dirty="0" smtClean="0">
                <a:solidFill>
                  <a:schemeClr val="bg1"/>
                </a:solidFill>
                <a:latin typeface="Cascadia Mono" panose="020B0609020000020004" pitchFamily="49" charset="0"/>
                <a:cs typeface="Cascadia Mono" panose="020B0609020000020004" pitchFamily="49" charset="0"/>
              </a:rPr>
              <a:t>.</a:t>
            </a:r>
            <a:endParaRPr lang="en-US" sz="1800" b="1" dirty="0" smtClean="0">
              <a:solidFill>
                <a:schemeClr val="bg1"/>
              </a:solidFill>
              <a:latin typeface="Cascadia Mono" panose="020B0609020000020004" pitchFamily="49" charset="0"/>
              <a:cs typeface="Cascadia Mono" panose="020B0609020000020004" pitchFamily="49" charset="0"/>
            </a:endParaRPr>
          </a:p>
          <a:p>
            <a:r>
              <a:rPr lang="tr-TR" sz="1800" dirty="0" smtClean="0">
                <a:solidFill>
                  <a:schemeClr val="bg1"/>
                </a:solidFill>
                <a:latin typeface="Cascadia Mono" panose="020B0609020000020004" pitchFamily="49" charset="0"/>
                <a:cs typeface="Cascadia Mono" panose="020B0609020000020004" pitchFamily="49" charset="0"/>
              </a:rPr>
              <a:t> MD5 </a:t>
            </a:r>
            <a:r>
              <a:rPr lang="tr-TR" sz="1800" dirty="0">
                <a:solidFill>
                  <a:schemeClr val="bg1"/>
                </a:solidFill>
                <a:latin typeface="Cascadia Mono" panose="020B0609020000020004" pitchFamily="49" charset="0"/>
                <a:cs typeface="Cascadia Mono" panose="020B0609020000020004" pitchFamily="49" charset="0"/>
              </a:rPr>
              <a:t>algoritması, üzerinde işlem yapılan dosyada (aktarma vb.) herhangi bir değişiklik olup olmadığını tespit eder. </a:t>
            </a:r>
            <a:endParaRPr lang="tr-TR" sz="1800" dirty="0" smtClean="0">
              <a:solidFill>
                <a:schemeClr val="bg1"/>
              </a:solidFill>
              <a:latin typeface="Cascadia Mono" panose="020B0609020000020004" pitchFamily="49" charset="0"/>
              <a:cs typeface="Cascadia Mono" panose="020B0609020000020004" pitchFamily="49" charset="0"/>
            </a:endParaRPr>
          </a:p>
          <a:p>
            <a:r>
              <a:rPr lang="tr-TR" sz="1800" dirty="0" smtClean="0">
                <a:solidFill>
                  <a:schemeClr val="bg1"/>
                </a:solidFill>
                <a:latin typeface="Cascadia Mono" panose="020B0609020000020004" pitchFamily="49" charset="0"/>
                <a:cs typeface="Cascadia Mono" panose="020B0609020000020004" pitchFamily="49" charset="0"/>
              </a:rPr>
              <a:t>Eğer </a:t>
            </a:r>
            <a:r>
              <a:rPr lang="tr-TR" sz="1800" dirty="0">
                <a:solidFill>
                  <a:schemeClr val="bg1"/>
                </a:solidFill>
                <a:latin typeface="Cascadia Mono" panose="020B0609020000020004" pitchFamily="49" charset="0"/>
                <a:cs typeface="Cascadia Mono" panose="020B0609020000020004" pitchFamily="49" charset="0"/>
              </a:rPr>
              <a:t>bir değişiklik yapılmışsa, yeni dosyanın MD5 algoritmasından geçilmesinden çıkan sonuç ile ilk dosyanın MD5 sonucu birbirinden farklı olacaktır</a:t>
            </a:r>
            <a:r>
              <a:rPr lang="tr-TR" sz="1800" dirty="0" smtClean="0">
                <a:solidFill>
                  <a:schemeClr val="bg1"/>
                </a:solidFill>
                <a:latin typeface="Cascadia Mono" panose="020B0609020000020004" pitchFamily="49" charset="0"/>
                <a:cs typeface="Cascadia Mono" panose="020B0609020000020004" pitchFamily="49" charset="0"/>
              </a:rPr>
              <a:t>.</a:t>
            </a:r>
          </a:p>
          <a:p>
            <a:r>
              <a:rPr lang="tr-TR" sz="1800" dirty="0">
                <a:solidFill>
                  <a:schemeClr val="bg1"/>
                </a:solidFill>
                <a:latin typeface="Cascadia Mono" panose="020B0609020000020004" pitchFamily="49" charset="0"/>
                <a:cs typeface="Cascadia Mono" panose="020B0609020000020004" pitchFamily="49" charset="0"/>
              </a:rPr>
              <a:t>MD5 algoritması bir alt sürümü olan MD4'e göre yavaş çalışır, ancak şifrelendirme sistemi çok daha karışık ve çözülmesi güçtür</a:t>
            </a:r>
            <a:r>
              <a:rPr lang="tr-TR" sz="1800" dirty="0" smtClean="0">
                <a:solidFill>
                  <a:schemeClr val="bg1"/>
                </a:solidFill>
                <a:latin typeface="Cascadia Mono" panose="020B0609020000020004" pitchFamily="49" charset="0"/>
                <a:cs typeface="Cascadia Mono" panose="020B0609020000020004" pitchFamily="49" charset="0"/>
              </a:rPr>
              <a:t>.</a:t>
            </a:r>
          </a:p>
          <a:p>
            <a:r>
              <a:rPr lang="tr-TR" sz="1800" dirty="0">
                <a:solidFill>
                  <a:schemeClr val="bg1"/>
                </a:solidFill>
                <a:latin typeface="Cascadia Mono" panose="020B0609020000020004" pitchFamily="49" charset="0"/>
                <a:cs typeface="Cascadia Mono" panose="020B0609020000020004" pitchFamily="49" charset="0"/>
              </a:rPr>
              <a:t>Genel olarak 4 farklı aşamalı bir sisteme sahiptir. Her aşama birbirinden farklı işleyişe sahip olup 16'şar basamaktan oluşmuştur. Bir MD5 şifreleme işleminde 64 tane gerçekleşmektedir</a:t>
            </a:r>
            <a:r>
              <a:rPr lang="tr-TR" sz="1800" dirty="0" smtClean="0">
                <a:solidFill>
                  <a:schemeClr val="bg1"/>
                </a:solidFill>
                <a:latin typeface="Cascadia Mono" panose="020B0609020000020004" pitchFamily="49" charset="0"/>
                <a:cs typeface="Cascadia Mono" panose="020B0609020000020004" pitchFamily="49" charset="0"/>
              </a:rPr>
              <a:t>.</a:t>
            </a:r>
          </a:p>
          <a:p>
            <a:r>
              <a:rPr lang="tr-TR" sz="1800" dirty="0" err="1">
                <a:solidFill>
                  <a:schemeClr val="bg1"/>
                </a:solidFill>
                <a:latin typeface="Cascadia Mono" panose="020B0609020000020004" pitchFamily="49" charset="0"/>
                <a:cs typeface="Cascadia Mono" panose="020B0609020000020004" pitchFamily="49" charset="0"/>
              </a:rPr>
              <a:t>Buyutu</a:t>
            </a:r>
            <a:r>
              <a:rPr lang="tr-TR" sz="1800" dirty="0">
                <a:solidFill>
                  <a:schemeClr val="bg1"/>
                </a:solidFill>
                <a:latin typeface="Cascadia Mono" panose="020B0609020000020004" pitchFamily="49" charset="0"/>
                <a:cs typeface="Cascadia Mono" panose="020B0609020000020004" pitchFamily="49" charset="0"/>
              </a:rPr>
              <a:t> fark etmeksizin algoritmaya girişi yapılan dosyanın çıkışı olarak 128-bit uzunluğunda 32 karakterli 16'lık sayı sisteminde bir dizi elde edilir.</a:t>
            </a:r>
          </a:p>
        </p:txBody>
      </p:sp>
      <p:sp>
        <p:nvSpPr>
          <p:cNvPr id="7" name="Unvan 1"/>
          <p:cNvSpPr txBox="1">
            <a:spLocks/>
          </p:cNvSpPr>
          <p:nvPr/>
        </p:nvSpPr>
        <p:spPr>
          <a:xfrm>
            <a:off x="754380" y="36553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sz="2400" b="1" dirty="0">
              <a:latin typeface="Cascadia Mono" panose="020B0609020000020004" pitchFamily="49" charset="0"/>
              <a:cs typeface="Cascadia Mono" panose="020B0609020000020004" pitchFamily="49" charset="0"/>
            </a:endParaRPr>
          </a:p>
        </p:txBody>
      </p:sp>
      <p:sp>
        <p:nvSpPr>
          <p:cNvPr id="8" name="Unvan 1"/>
          <p:cNvSpPr txBox="1">
            <a:spLocks/>
          </p:cNvSpPr>
          <p:nvPr/>
        </p:nvSpPr>
        <p:spPr>
          <a:xfrm>
            <a:off x="754380" y="3396297"/>
            <a:ext cx="10515600" cy="1000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sz="2400" b="1" dirty="0">
              <a:latin typeface="Cascadia Mono" panose="020B0609020000020004" pitchFamily="49" charset="0"/>
              <a:cs typeface="Cascadia Mono" panose="020B0609020000020004" pitchFamily="49" charset="0"/>
            </a:endParaRPr>
          </a:p>
        </p:txBody>
      </p:sp>
      <p:sp>
        <p:nvSpPr>
          <p:cNvPr id="11" name="İçerik Yer Tutucusu 2"/>
          <p:cNvSpPr txBox="1">
            <a:spLocks/>
          </p:cNvSpPr>
          <p:nvPr/>
        </p:nvSpPr>
        <p:spPr>
          <a:xfrm>
            <a:off x="670560" y="4243704"/>
            <a:ext cx="10515600" cy="15703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1800"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1946664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13" name="Sağ Ok 12"/>
          <p:cNvSpPr/>
          <p:nvPr/>
        </p:nvSpPr>
        <p:spPr>
          <a:xfrm rot="5400000">
            <a:off x="9920305" y="6313560"/>
            <a:ext cx="1288165" cy="380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 name="Sağ Ok 8"/>
          <p:cNvSpPr/>
          <p:nvPr/>
        </p:nvSpPr>
        <p:spPr>
          <a:xfrm rot="5400000">
            <a:off x="10142016" y="2359126"/>
            <a:ext cx="844744" cy="380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2" name="Unvan 1"/>
          <p:cNvSpPr>
            <a:spLocks noGrp="1"/>
          </p:cNvSpPr>
          <p:nvPr>
            <p:ph type="title"/>
          </p:nvPr>
        </p:nvSpPr>
        <p:spPr>
          <a:xfrm>
            <a:off x="754380" y="102414"/>
            <a:ext cx="10515600" cy="773885"/>
          </a:xfrm>
        </p:spPr>
        <p:txBody>
          <a:bodyPr>
            <a:normAutofit/>
          </a:bodyPr>
          <a:lstStyle/>
          <a:p>
            <a:r>
              <a:rPr lang="en-US" sz="2400" b="1" dirty="0" smtClean="0">
                <a:solidFill>
                  <a:schemeClr val="bg1"/>
                </a:solidFill>
                <a:latin typeface="Cascadia Mono" panose="020B0609020000020004" pitchFamily="49" charset="0"/>
                <a:cs typeface="Cascadia Mono" panose="020B0609020000020004" pitchFamily="49" charset="0"/>
              </a:rPr>
              <a:t>MD5 </a:t>
            </a:r>
            <a:r>
              <a:rPr lang="tr-TR" sz="2400" b="1" dirty="0" smtClean="0">
                <a:solidFill>
                  <a:schemeClr val="bg1"/>
                </a:solidFill>
                <a:latin typeface="Cascadia Mono" panose="020B0609020000020004" pitchFamily="49" charset="0"/>
                <a:cs typeface="Cascadia Mono" panose="020B0609020000020004" pitchFamily="49" charset="0"/>
              </a:rPr>
              <a:t>Algoritma Fonksiyonu </a:t>
            </a:r>
            <a:endParaRPr lang="tr-TR" sz="2400" b="1" dirty="0">
              <a:solidFill>
                <a:schemeClr val="bg1"/>
              </a:solidFill>
              <a:latin typeface="Cascadia Mono" panose="020B0609020000020004" pitchFamily="49" charset="0"/>
              <a:cs typeface="Cascadia Mono" panose="020B0609020000020004" pitchFamily="49" charset="0"/>
            </a:endParaRPr>
          </a:p>
        </p:txBody>
      </p:sp>
      <p:sp>
        <p:nvSpPr>
          <p:cNvPr id="3" name="İçerik Yer Tutucusu 2"/>
          <p:cNvSpPr>
            <a:spLocks noGrp="1"/>
          </p:cNvSpPr>
          <p:nvPr>
            <p:ph idx="1"/>
          </p:nvPr>
        </p:nvSpPr>
        <p:spPr>
          <a:xfrm>
            <a:off x="155157" y="878411"/>
            <a:ext cx="10084243" cy="5834809"/>
          </a:xfrm>
        </p:spPr>
        <p:txBody>
          <a:bodyPr>
            <a:normAutofit lnSpcReduction="10000"/>
          </a:bodyPr>
          <a:lstStyle/>
          <a:p>
            <a:r>
              <a:rPr lang="tr-TR" sz="1800" b="1" dirty="0" smtClean="0">
                <a:solidFill>
                  <a:schemeClr val="bg1"/>
                </a:solidFill>
                <a:latin typeface="Cascadia Mono" panose="020B0609020000020004" pitchFamily="49" charset="0"/>
                <a:cs typeface="Cascadia Mono" panose="020B0609020000020004" pitchFamily="49" charset="0"/>
              </a:rPr>
              <a:t>MD5 Algoritması </a:t>
            </a:r>
            <a:r>
              <a:rPr lang="en-US" sz="1800" b="1" dirty="0" smtClean="0">
                <a:solidFill>
                  <a:schemeClr val="bg1"/>
                </a:solidFill>
                <a:latin typeface="Cascadia Mono" panose="020B0609020000020004" pitchFamily="49" charset="0"/>
                <a:cs typeface="Cascadia Mono" panose="020B0609020000020004" pitchFamily="49" charset="0"/>
              </a:rPr>
              <a:t>Ba</a:t>
            </a:r>
            <a:r>
              <a:rPr lang="tr-TR" sz="1800" b="1" dirty="0" err="1" smtClean="0">
                <a:solidFill>
                  <a:schemeClr val="bg1"/>
                </a:solidFill>
                <a:latin typeface="Cascadia Mono" panose="020B0609020000020004" pitchFamily="49" charset="0"/>
                <a:cs typeface="Cascadia Mono" panose="020B0609020000020004" pitchFamily="49" charset="0"/>
              </a:rPr>
              <a:t>şlamadan</a:t>
            </a:r>
            <a:r>
              <a:rPr lang="tr-TR" sz="1800" b="1" dirty="0" smtClean="0">
                <a:solidFill>
                  <a:schemeClr val="bg1"/>
                </a:solidFill>
                <a:latin typeface="Cascadia Mono" panose="020B0609020000020004" pitchFamily="49" charset="0"/>
                <a:cs typeface="Cascadia Mono" panose="020B0609020000020004" pitchFamily="49" charset="0"/>
              </a:rPr>
              <a:t> Önce 3 adım yapılması gerekir .</a:t>
            </a:r>
          </a:p>
          <a:p>
            <a:endParaRPr lang="tr-TR" sz="1800" b="1" dirty="0">
              <a:solidFill>
                <a:schemeClr val="bg1"/>
              </a:solidFill>
              <a:latin typeface="Cascadia Mono" panose="020B0609020000020004" pitchFamily="49" charset="0"/>
              <a:cs typeface="Cascadia Mono" panose="020B0609020000020004" pitchFamily="49" charset="0"/>
            </a:endParaRPr>
          </a:p>
          <a:p>
            <a:pPr marL="0" indent="0">
              <a:buNone/>
            </a:pPr>
            <a:r>
              <a:rPr lang="en-US" sz="1800" b="1" dirty="0" smtClean="0">
                <a:solidFill>
                  <a:schemeClr val="bg1"/>
                </a:solidFill>
                <a:latin typeface="Cascadia Mono" panose="020B0609020000020004" pitchFamily="49" charset="0"/>
                <a:cs typeface="Cascadia Mono" panose="020B0609020000020004" pitchFamily="49" charset="0"/>
              </a:rPr>
              <a:t>1. </a:t>
            </a:r>
            <a:r>
              <a:rPr lang="tr-TR" sz="1800" b="1" dirty="0" smtClean="0">
                <a:solidFill>
                  <a:schemeClr val="bg1"/>
                </a:solidFill>
                <a:latin typeface="Cascadia Mono" panose="020B0609020000020004" pitchFamily="49" charset="0"/>
                <a:cs typeface="Cascadia Mono" panose="020B0609020000020004" pitchFamily="49" charset="0"/>
              </a:rPr>
              <a:t>Girdi Mesaj ,Şifre ,Dosya ,</a:t>
            </a:r>
            <a:r>
              <a:rPr lang="tr-TR" sz="1800" dirty="0" smtClean="0">
                <a:solidFill>
                  <a:schemeClr val="bg1"/>
                </a:solidFill>
                <a:latin typeface="Cascadia Mono" panose="020B0609020000020004" pitchFamily="49" charset="0"/>
                <a:cs typeface="Cascadia Mono" panose="020B0609020000020004" pitchFamily="49" charset="0"/>
              </a:rPr>
              <a:t>vb</a:t>
            </a:r>
            <a:r>
              <a:rPr lang="tr-TR" sz="1800" dirty="0">
                <a:solidFill>
                  <a:schemeClr val="bg1"/>
                </a:solidFill>
                <a:latin typeface="Cascadia Mono" panose="020B0609020000020004" pitchFamily="49" charset="0"/>
                <a:cs typeface="Cascadia Mono" panose="020B0609020000020004" pitchFamily="49" charset="0"/>
              </a:rPr>
              <a:t>. </a:t>
            </a:r>
            <a:r>
              <a:rPr lang="tr-TR" sz="1800" dirty="0" smtClean="0">
                <a:solidFill>
                  <a:schemeClr val="bg1"/>
                </a:solidFill>
                <a:latin typeface="Cascadia Mono" panose="020B0609020000020004" pitchFamily="49" charset="0"/>
                <a:cs typeface="Cascadia Mono" panose="020B0609020000020004" pitchFamily="49" charset="0"/>
              </a:rPr>
              <a:t>2li </a:t>
            </a:r>
            <a:r>
              <a:rPr lang="tr-TR" sz="1800" dirty="0">
                <a:solidFill>
                  <a:schemeClr val="bg1"/>
                </a:solidFill>
                <a:latin typeface="Cascadia Mono" panose="020B0609020000020004" pitchFamily="49" charset="0"/>
                <a:cs typeface="Cascadia Mono" panose="020B0609020000020004" pitchFamily="49" charset="0"/>
              </a:rPr>
              <a:t>sisteme </a:t>
            </a:r>
            <a:r>
              <a:rPr lang="tr-TR" sz="1800" dirty="0" smtClean="0">
                <a:solidFill>
                  <a:schemeClr val="bg1"/>
                </a:solidFill>
                <a:latin typeface="Cascadia Mono" panose="020B0609020000020004" pitchFamily="49" charset="0"/>
                <a:cs typeface="Cascadia Mono" panose="020B0609020000020004" pitchFamily="49" charset="0"/>
              </a:rPr>
              <a:t>dönüştürür .</a:t>
            </a:r>
          </a:p>
          <a:p>
            <a:pPr marL="0" indent="0">
              <a:buNone/>
            </a:pPr>
            <a:r>
              <a:rPr lang="tr-TR" sz="1800" dirty="0" smtClean="0">
                <a:solidFill>
                  <a:schemeClr val="bg1"/>
                </a:solidFill>
                <a:latin typeface="Cascadia Mono" panose="020B0609020000020004" pitchFamily="49" charset="0"/>
                <a:cs typeface="Cascadia Mono" panose="020B0609020000020004" pitchFamily="49" charset="0"/>
              </a:rPr>
              <a:t> 	</a:t>
            </a:r>
            <a:r>
              <a:rPr lang="tr-TR" sz="2000" b="1" dirty="0" smtClean="0">
                <a:solidFill>
                  <a:schemeClr val="bg1"/>
                </a:solidFill>
                <a:latin typeface="Cascadia Mono" panose="020B0609020000020004" pitchFamily="49" charset="0"/>
                <a:cs typeface="Cascadia Mono" panose="020B0609020000020004" pitchFamily="49" charset="0"/>
              </a:rPr>
              <a:t>Ö:</a:t>
            </a:r>
            <a:r>
              <a:rPr lang="tr-TR" sz="2000" b="1" dirty="0" smtClean="0">
                <a:solidFill>
                  <a:schemeClr val="accent1">
                    <a:lumMod val="75000"/>
                  </a:schemeClr>
                </a:solidFill>
                <a:latin typeface="Cascadia Mono" panose="020B0609020000020004" pitchFamily="49" charset="0"/>
                <a:cs typeface="Cascadia Mono" panose="020B0609020000020004" pitchFamily="49" charset="0"/>
              </a:rPr>
              <a:t> </a:t>
            </a:r>
            <a:r>
              <a:rPr lang="tr-TR" sz="2000" b="1" dirty="0" smtClean="0">
                <a:solidFill>
                  <a:schemeClr val="accent1">
                    <a:lumMod val="60000"/>
                    <a:lumOff val="40000"/>
                  </a:schemeClr>
                </a:solidFill>
                <a:latin typeface="Cascadia Mono" panose="020B0609020000020004" pitchFamily="49" charset="0"/>
                <a:cs typeface="Cascadia Mono" panose="020B0609020000020004" pitchFamily="49" charset="0"/>
              </a:rPr>
              <a:t>"</a:t>
            </a:r>
            <a:r>
              <a:rPr lang="tr-TR" sz="2000" b="1" dirty="0" err="1" smtClean="0">
                <a:solidFill>
                  <a:schemeClr val="accent1">
                    <a:lumMod val="75000"/>
                  </a:schemeClr>
                </a:solidFill>
                <a:latin typeface="Cascadia Mono" panose="020B0609020000020004" pitchFamily="49" charset="0"/>
                <a:cs typeface="Cascadia Mono" panose="020B0609020000020004" pitchFamily="49" charset="0"/>
              </a:rPr>
              <a:t>Firat</a:t>
            </a:r>
            <a:r>
              <a:rPr lang="tr-TR" sz="2000" b="1" dirty="0" smtClean="0">
                <a:solidFill>
                  <a:schemeClr val="accent1">
                    <a:lumMod val="60000"/>
                    <a:lumOff val="40000"/>
                  </a:schemeClr>
                </a:solidFill>
                <a:latin typeface="Cascadia Mono" panose="020B0609020000020004" pitchFamily="49" charset="0"/>
                <a:cs typeface="Cascadia Mono" panose="020B0609020000020004" pitchFamily="49" charset="0"/>
              </a:rPr>
              <a:t>" </a:t>
            </a:r>
            <a:r>
              <a:rPr lang="tr-TR" sz="2000" b="1" dirty="0" smtClean="0">
                <a:solidFill>
                  <a:schemeClr val="bg1"/>
                </a:solidFill>
                <a:latin typeface="Cascadia Mono" panose="020B0609020000020004" pitchFamily="49" charset="0"/>
                <a:cs typeface="Cascadia Mono" panose="020B0609020000020004" pitchFamily="49" charset="0"/>
              </a:rPr>
              <a:t>:</a:t>
            </a:r>
            <a:r>
              <a:rPr lang="tr-TR" sz="2000" b="1" dirty="0" smtClean="0">
                <a:solidFill>
                  <a:schemeClr val="accent1">
                    <a:lumMod val="75000"/>
                  </a:schemeClr>
                </a:solidFill>
                <a:latin typeface="Cascadia Mono" panose="020B0609020000020004" pitchFamily="49" charset="0"/>
                <a:cs typeface="Cascadia Mono" panose="020B0609020000020004" pitchFamily="49" charset="0"/>
              </a:rPr>
              <a:t> </a:t>
            </a:r>
            <a:r>
              <a:rPr lang="tr-TR" sz="1600" b="1" i="1" dirty="0" smtClean="0">
                <a:solidFill>
                  <a:schemeClr val="accent1">
                    <a:lumMod val="75000"/>
                  </a:schemeClr>
                </a:solidFill>
                <a:latin typeface="Cascadia Mono" panose="020B0609020000020004" pitchFamily="49" charset="0"/>
                <a:cs typeface="Cascadia Mono" panose="020B0609020000020004" pitchFamily="49" charset="0"/>
              </a:rPr>
              <a:t>01000110 </a:t>
            </a:r>
            <a:r>
              <a:rPr lang="tr-TR" sz="1600" b="1" i="1" dirty="0">
                <a:solidFill>
                  <a:schemeClr val="accent1">
                    <a:lumMod val="75000"/>
                  </a:schemeClr>
                </a:solidFill>
                <a:latin typeface="Cascadia Mono" panose="020B0609020000020004" pitchFamily="49" charset="0"/>
                <a:cs typeface="Cascadia Mono" panose="020B0609020000020004" pitchFamily="49" charset="0"/>
              </a:rPr>
              <a:t>01101001 01110010 01100001 </a:t>
            </a:r>
            <a:r>
              <a:rPr lang="tr-TR" sz="1600" b="1" i="1" dirty="0" smtClean="0">
                <a:solidFill>
                  <a:schemeClr val="accent1">
                    <a:lumMod val="75000"/>
                  </a:schemeClr>
                </a:solidFill>
                <a:latin typeface="Cascadia Mono" panose="020B0609020000020004" pitchFamily="49" charset="0"/>
                <a:cs typeface="Cascadia Mono" panose="020B0609020000020004" pitchFamily="49" charset="0"/>
              </a:rPr>
              <a:t>01110100</a:t>
            </a:r>
          </a:p>
          <a:p>
            <a:pPr marL="0" indent="0">
              <a:buNone/>
            </a:pPr>
            <a:r>
              <a:rPr lang="tr-TR" sz="1600" b="1" i="1" dirty="0">
                <a:solidFill>
                  <a:schemeClr val="accent1">
                    <a:lumMod val="75000"/>
                  </a:schemeClr>
                </a:solidFill>
                <a:latin typeface="Cascadia Mono" panose="020B0609020000020004" pitchFamily="49" charset="0"/>
                <a:cs typeface="Cascadia Mono" panose="020B0609020000020004" pitchFamily="49" charset="0"/>
              </a:rPr>
              <a:t>	</a:t>
            </a:r>
            <a:r>
              <a:rPr lang="tr-TR" sz="1800" b="1" i="1" dirty="0" smtClean="0">
                <a:solidFill>
                  <a:schemeClr val="bg1"/>
                </a:solidFill>
                <a:latin typeface="Cascadia Mono" panose="020B0609020000020004" pitchFamily="49" charset="0"/>
                <a:cs typeface="Cascadia Mono" panose="020B0609020000020004" pitchFamily="49" charset="0"/>
              </a:rPr>
              <a:t>Şifre </a:t>
            </a:r>
            <a:r>
              <a:rPr lang="tr-TR" sz="1800" b="1" i="1" dirty="0" err="1" smtClean="0">
                <a:solidFill>
                  <a:schemeClr val="bg1"/>
                </a:solidFill>
                <a:latin typeface="Cascadia Mono" panose="020B0609020000020004" pitchFamily="49" charset="0"/>
                <a:cs typeface="Cascadia Mono" panose="020B0609020000020004" pitchFamily="49" charset="0"/>
              </a:rPr>
              <a:t>uzulu</a:t>
            </a:r>
            <a:r>
              <a:rPr lang="tr-TR" sz="1800" b="1" i="1" dirty="0">
                <a:solidFill>
                  <a:schemeClr val="bg1"/>
                </a:solidFill>
                <a:latin typeface="Cascadia Mono" panose="020B0609020000020004" pitchFamily="49" charset="0"/>
                <a:cs typeface="Cascadia Mono" panose="020B0609020000020004" pitchFamily="49" charset="0"/>
              </a:rPr>
              <a:t> </a:t>
            </a:r>
            <a:r>
              <a:rPr lang="tr-TR" sz="1800" b="1" dirty="0" smtClean="0">
                <a:solidFill>
                  <a:schemeClr val="bg1"/>
                </a:solidFill>
                <a:latin typeface="Cascadia Mono" panose="020B0609020000020004" pitchFamily="49" charset="0"/>
                <a:cs typeface="Cascadia Mono" panose="020B0609020000020004" pitchFamily="49" charset="0"/>
              </a:rPr>
              <a:t>:</a:t>
            </a:r>
            <a:r>
              <a:rPr lang="tr-TR" sz="1800" b="1" i="1" dirty="0" smtClean="0">
                <a:solidFill>
                  <a:schemeClr val="bg1"/>
                </a:solidFill>
                <a:latin typeface="Cascadia Mono" panose="020B0609020000020004" pitchFamily="49" charset="0"/>
                <a:cs typeface="Cascadia Mono" panose="020B0609020000020004" pitchFamily="49" charset="0"/>
              </a:rPr>
              <a:t> </a:t>
            </a:r>
            <a:r>
              <a:rPr lang="tr-TR" sz="1600" b="1" i="1" dirty="0" smtClean="0">
                <a:solidFill>
                  <a:schemeClr val="accent1">
                    <a:lumMod val="75000"/>
                  </a:schemeClr>
                </a:solidFill>
                <a:latin typeface="Cascadia Mono" panose="020B0609020000020004" pitchFamily="49" charset="0"/>
                <a:cs typeface="Cascadia Mono" panose="020B0609020000020004" pitchFamily="49" charset="0"/>
              </a:rPr>
              <a:t>(Harf Sayısı) x 8-bit = 5x8=40 </a:t>
            </a:r>
          </a:p>
          <a:p>
            <a:pPr marL="0" indent="0">
              <a:buNone/>
            </a:pPr>
            <a:endParaRPr lang="en-US" sz="1600" i="1" dirty="0" smtClean="0">
              <a:solidFill>
                <a:schemeClr val="accent1">
                  <a:lumMod val="75000"/>
                </a:schemeClr>
              </a:solidFill>
              <a:latin typeface="Cascadia Mono" panose="020B0609020000020004" pitchFamily="49" charset="0"/>
              <a:cs typeface="Cascadia Mono" panose="020B0609020000020004" pitchFamily="49" charset="0"/>
            </a:endParaRPr>
          </a:p>
          <a:p>
            <a:pPr marL="0" indent="0">
              <a:buNone/>
            </a:pPr>
            <a:r>
              <a:rPr lang="en-US" sz="1600" b="1" dirty="0" smtClean="0">
                <a:solidFill>
                  <a:schemeClr val="bg1"/>
                </a:solidFill>
                <a:latin typeface="Cascadia Mono" panose="020B0609020000020004" pitchFamily="49" charset="0"/>
                <a:cs typeface="Cascadia Mono" panose="020B0609020000020004" pitchFamily="49" charset="0"/>
              </a:rPr>
              <a:t>2. Padding </a:t>
            </a:r>
            <a:r>
              <a:rPr lang="en-US" sz="1600" b="1" dirty="0" err="1" smtClean="0">
                <a:solidFill>
                  <a:schemeClr val="bg1"/>
                </a:solidFill>
                <a:latin typeface="Cascadia Mono" panose="020B0609020000020004" pitchFamily="49" charset="0"/>
                <a:cs typeface="Cascadia Mono" panose="020B0609020000020004" pitchFamily="49" charset="0"/>
              </a:rPr>
              <a:t>Fonksiyonu</a:t>
            </a:r>
            <a:r>
              <a:rPr lang="en-US" sz="1600" b="1" dirty="0" smtClean="0">
                <a:solidFill>
                  <a:schemeClr val="bg1"/>
                </a:solidFill>
                <a:latin typeface="Cascadia Mono" panose="020B0609020000020004" pitchFamily="49" charset="0"/>
                <a:cs typeface="Cascadia Mono" panose="020B0609020000020004" pitchFamily="49" charset="0"/>
              </a:rPr>
              <a:t> </a:t>
            </a:r>
            <a:r>
              <a:rPr lang="en-US" sz="1600" b="1" dirty="0" err="1" smtClean="0">
                <a:solidFill>
                  <a:schemeClr val="bg1"/>
                </a:solidFill>
                <a:latin typeface="Cascadia Mono" panose="020B0609020000020004" pitchFamily="49" charset="0"/>
                <a:cs typeface="Cascadia Mono" panose="020B0609020000020004" pitchFamily="49" charset="0"/>
              </a:rPr>
              <a:t>Ald</a:t>
            </a:r>
            <a:r>
              <a:rPr lang="tr-TR" sz="1600" b="1" dirty="0" err="1" smtClean="0">
                <a:solidFill>
                  <a:schemeClr val="bg1"/>
                </a:solidFill>
                <a:latin typeface="Cascadia Mono" panose="020B0609020000020004" pitchFamily="49" charset="0"/>
                <a:cs typeface="Cascadia Mono" panose="020B0609020000020004" pitchFamily="49" charset="0"/>
              </a:rPr>
              <a:t>ımız</a:t>
            </a:r>
            <a:r>
              <a:rPr lang="tr-TR" sz="1600" b="1" dirty="0" smtClean="0">
                <a:solidFill>
                  <a:schemeClr val="bg1"/>
                </a:solidFill>
                <a:latin typeface="Cascadia Mono" panose="020B0609020000020004" pitchFamily="49" charset="0"/>
                <a:cs typeface="Cascadia Mono" panose="020B0609020000020004" pitchFamily="49" charset="0"/>
              </a:rPr>
              <a:t> Mesaj uzunlu </a:t>
            </a:r>
            <a:r>
              <a:rPr lang="tr-TR" sz="1800" b="1" dirty="0" smtClean="0">
                <a:solidFill>
                  <a:schemeClr val="accent1">
                    <a:lumMod val="75000"/>
                  </a:schemeClr>
                </a:solidFill>
                <a:latin typeface="Cascadia Mono" panose="020B0609020000020004" pitchFamily="49" charset="0"/>
                <a:cs typeface="Cascadia Mono" panose="020B0609020000020004" pitchFamily="49" charset="0"/>
              </a:rPr>
              <a:t>(</a:t>
            </a:r>
            <a:r>
              <a:rPr lang="tr-TR" sz="1800" b="1" dirty="0" err="1" smtClean="0">
                <a:solidFill>
                  <a:schemeClr val="accent1">
                    <a:lumMod val="75000"/>
                  </a:schemeClr>
                </a:solidFill>
                <a:latin typeface="Cascadia Mono" panose="020B0609020000020004" pitchFamily="49" charset="0"/>
                <a:cs typeface="Cascadia Mono" panose="020B0609020000020004" pitchFamily="49" charset="0"/>
              </a:rPr>
              <a:t>mod</a:t>
            </a:r>
            <a:r>
              <a:rPr lang="tr-TR" sz="1800" b="1" dirty="0" smtClean="0">
                <a:solidFill>
                  <a:schemeClr val="accent1">
                    <a:lumMod val="75000"/>
                  </a:schemeClr>
                </a:solidFill>
                <a:latin typeface="Cascadia Mono" panose="020B0609020000020004" pitchFamily="49" charset="0"/>
                <a:cs typeface="Cascadia Mono" panose="020B0609020000020004" pitchFamily="49" charset="0"/>
              </a:rPr>
              <a:t> 512)–64 </a:t>
            </a:r>
            <a:r>
              <a:rPr lang="tr-TR" sz="1600" b="1" dirty="0" smtClean="0">
                <a:solidFill>
                  <a:schemeClr val="bg1"/>
                </a:solidFill>
                <a:latin typeface="Cascadia Mono" panose="020B0609020000020004" pitchFamily="49" charset="0"/>
                <a:cs typeface="Cascadia Mono" panose="020B0609020000020004" pitchFamily="49" charset="0"/>
              </a:rPr>
              <a:t>olması gerekir.</a:t>
            </a:r>
          </a:p>
          <a:p>
            <a:pPr marL="0" indent="0">
              <a:buNone/>
            </a:pPr>
            <a:r>
              <a:rPr lang="tr-TR" sz="1600" b="1" dirty="0">
                <a:solidFill>
                  <a:schemeClr val="bg1"/>
                </a:solidFill>
                <a:latin typeface="Cascadia Mono" panose="020B0609020000020004" pitchFamily="49" charset="0"/>
                <a:cs typeface="Cascadia Mono" panose="020B0609020000020004" pitchFamily="49" charset="0"/>
              </a:rPr>
              <a:t>	</a:t>
            </a:r>
            <a:r>
              <a:rPr lang="tr-TR" sz="1600" b="1" dirty="0" smtClean="0">
                <a:solidFill>
                  <a:schemeClr val="accent1">
                    <a:lumMod val="75000"/>
                  </a:schemeClr>
                </a:solidFill>
                <a:latin typeface="Cascadia Mono" panose="020B0609020000020004" pitchFamily="49" charset="0"/>
                <a:cs typeface="Cascadia Mono" panose="020B0609020000020004" pitchFamily="49" charset="0"/>
              </a:rPr>
              <a:t>Şifre </a:t>
            </a:r>
            <a:r>
              <a:rPr lang="tr-TR" sz="1600" b="1" dirty="0" smtClean="0">
                <a:solidFill>
                  <a:schemeClr val="bg1"/>
                </a:solidFill>
                <a:latin typeface="Cascadia Mono" panose="020B0609020000020004" pitchFamily="49" charset="0"/>
                <a:cs typeface="Cascadia Mono" panose="020B0609020000020004" pitchFamily="49" charset="0"/>
              </a:rPr>
              <a:t>=</a:t>
            </a:r>
            <a:r>
              <a:rPr lang="tr-TR" sz="1600" b="1" dirty="0" smtClean="0">
                <a:solidFill>
                  <a:schemeClr val="accent1">
                    <a:lumMod val="75000"/>
                  </a:schemeClr>
                </a:solidFill>
                <a:latin typeface="Cascadia Mono" panose="020B0609020000020004" pitchFamily="49" charset="0"/>
                <a:cs typeface="Cascadia Mono" panose="020B0609020000020004" pitchFamily="49" charset="0"/>
              </a:rPr>
              <a:t> 40-bit </a:t>
            </a:r>
            <a:endParaRPr lang="tr-TR" sz="1600" b="1" dirty="0">
              <a:solidFill>
                <a:schemeClr val="bg1"/>
              </a:solidFill>
              <a:latin typeface="Cascadia Mono" panose="020B0609020000020004" pitchFamily="49" charset="0"/>
              <a:cs typeface="Cascadia Mono" panose="020B0609020000020004" pitchFamily="49" charset="0"/>
            </a:endParaRPr>
          </a:p>
          <a:p>
            <a:pPr marL="0" indent="0">
              <a:buNone/>
            </a:pPr>
            <a:r>
              <a:rPr lang="tr-TR" sz="1800" b="1" dirty="0" smtClean="0">
                <a:solidFill>
                  <a:schemeClr val="accent1">
                    <a:lumMod val="75000"/>
                  </a:schemeClr>
                </a:solidFill>
                <a:latin typeface="Cascadia Mono" panose="020B0609020000020004" pitchFamily="49" charset="0"/>
                <a:cs typeface="Cascadia Mono" panose="020B0609020000020004" pitchFamily="49" charset="0"/>
              </a:rPr>
              <a:t>	</a:t>
            </a:r>
            <a:r>
              <a:rPr lang="tr-TR" sz="1600" b="1" dirty="0" smtClean="0">
                <a:solidFill>
                  <a:schemeClr val="accent1">
                    <a:lumMod val="75000"/>
                  </a:schemeClr>
                </a:solidFill>
                <a:latin typeface="Cascadia Mono" panose="020B0609020000020004" pitchFamily="49" charset="0"/>
                <a:cs typeface="Cascadia Mono" panose="020B0609020000020004" pitchFamily="49" charset="0"/>
              </a:rPr>
              <a:t>dolgu </a:t>
            </a:r>
            <a:r>
              <a:rPr lang="tr-TR" sz="1600" b="1" dirty="0" smtClean="0">
                <a:solidFill>
                  <a:schemeClr val="bg1"/>
                </a:solidFill>
                <a:latin typeface="Cascadia Mono" panose="020B0609020000020004" pitchFamily="49" charset="0"/>
                <a:cs typeface="Cascadia Mono" panose="020B0609020000020004" pitchFamily="49" charset="0"/>
              </a:rPr>
              <a:t>=</a:t>
            </a:r>
            <a:r>
              <a:rPr lang="tr-TR" sz="1600" b="1" dirty="0" smtClean="0">
                <a:solidFill>
                  <a:schemeClr val="accent1">
                    <a:lumMod val="75000"/>
                  </a:schemeClr>
                </a:solidFill>
                <a:latin typeface="Cascadia Mono" panose="020B0609020000020004" pitchFamily="49" charset="0"/>
                <a:cs typeface="Cascadia Mono" panose="020B0609020000020004" pitchFamily="49" charset="0"/>
              </a:rPr>
              <a:t> 512 </a:t>
            </a:r>
            <a:r>
              <a:rPr lang="tr-TR" sz="1600" b="1" dirty="0">
                <a:solidFill>
                  <a:schemeClr val="accent1">
                    <a:lumMod val="75000"/>
                  </a:schemeClr>
                </a:solidFill>
                <a:latin typeface="Cascadia Mono" panose="020B0609020000020004" pitchFamily="49" charset="0"/>
                <a:cs typeface="Cascadia Mono" panose="020B0609020000020004" pitchFamily="49" charset="0"/>
              </a:rPr>
              <a:t>- ( </a:t>
            </a:r>
            <a:r>
              <a:rPr lang="tr-TR" sz="1600" b="1" dirty="0" err="1" smtClean="0">
                <a:solidFill>
                  <a:schemeClr val="accent1">
                    <a:lumMod val="75000"/>
                  </a:schemeClr>
                </a:solidFill>
                <a:latin typeface="Cascadia Mono" panose="020B0609020000020004" pitchFamily="49" charset="0"/>
                <a:cs typeface="Cascadia Mono" panose="020B0609020000020004" pitchFamily="49" charset="0"/>
              </a:rPr>
              <a:t>Şifer</a:t>
            </a:r>
            <a:r>
              <a:rPr lang="tr-TR" sz="1600" b="1" dirty="0" smtClean="0">
                <a:solidFill>
                  <a:schemeClr val="accent1">
                    <a:lumMod val="75000"/>
                  </a:schemeClr>
                </a:solidFill>
                <a:latin typeface="Cascadia Mono" panose="020B0609020000020004" pitchFamily="49" charset="0"/>
                <a:cs typeface="Cascadia Mono" panose="020B0609020000020004" pitchFamily="49" charset="0"/>
              </a:rPr>
              <a:t> uzunlu </a:t>
            </a:r>
            <a:r>
              <a:rPr lang="tr-TR" sz="1600" b="1" dirty="0">
                <a:solidFill>
                  <a:schemeClr val="accent1">
                    <a:lumMod val="75000"/>
                  </a:schemeClr>
                </a:solidFill>
                <a:latin typeface="Cascadia Mono" panose="020B0609020000020004" pitchFamily="49" charset="0"/>
                <a:cs typeface="Cascadia Mono" panose="020B0609020000020004" pitchFamily="49" charset="0"/>
              </a:rPr>
              <a:t>+ 64 ) = 512 - ( 40+64 ) = </a:t>
            </a:r>
            <a:r>
              <a:rPr lang="tr-TR" sz="1600" b="1" dirty="0" smtClean="0">
                <a:solidFill>
                  <a:schemeClr val="accent1">
                    <a:lumMod val="75000"/>
                  </a:schemeClr>
                </a:solidFill>
                <a:latin typeface="Cascadia Mono" panose="020B0609020000020004" pitchFamily="49" charset="0"/>
                <a:cs typeface="Cascadia Mono" panose="020B0609020000020004" pitchFamily="49" charset="0"/>
              </a:rPr>
              <a:t>408-bit</a:t>
            </a:r>
          </a:p>
          <a:p>
            <a:pPr marL="0" indent="0">
              <a:buNone/>
            </a:pPr>
            <a:r>
              <a:rPr lang="tr-TR" sz="1600" b="1" dirty="0">
                <a:solidFill>
                  <a:schemeClr val="accent1">
                    <a:lumMod val="75000"/>
                  </a:schemeClr>
                </a:solidFill>
                <a:latin typeface="Cascadia Mono" panose="020B0609020000020004" pitchFamily="49" charset="0"/>
                <a:cs typeface="Cascadia Mono" panose="020B0609020000020004" pitchFamily="49" charset="0"/>
              </a:rPr>
              <a:t>	</a:t>
            </a:r>
            <a:r>
              <a:rPr lang="tr-TR" sz="1600" b="1" dirty="0" smtClean="0">
                <a:solidFill>
                  <a:schemeClr val="accent1">
                    <a:lumMod val="75000"/>
                  </a:schemeClr>
                </a:solidFill>
                <a:latin typeface="Cascadia Mono" panose="020B0609020000020004" pitchFamily="49" charset="0"/>
                <a:cs typeface="Cascadia Mono" panose="020B0609020000020004" pitchFamily="49" charset="0"/>
              </a:rPr>
              <a:t>      </a:t>
            </a:r>
            <a:r>
              <a:rPr lang="tr-TR" sz="1600" b="1" dirty="0" smtClean="0">
                <a:solidFill>
                  <a:schemeClr val="bg1"/>
                </a:solidFill>
                <a:latin typeface="Cascadia Mono" panose="020B0609020000020004" pitchFamily="49" charset="0"/>
                <a:cs typeface="Cascadia Mono" panose="020B0609020000020004" pitchFamily="49" charset="0"/>
              </a:rPr>
              <a:t>=</a:t>
            </a:r>
            <a:r>
              <a:rPr lang="tr-TR" sz="1600" b="1" dirty="0" smtClean="0">
                <a:solidFill>
                  <a:schemeClr val="accent1">
                    <a:lumMod val="75000"/>
                  </a:schemeClr>
                </a:solidFill>
                <a:latin typeface="Cascadia Mono" panose="020B0609020000020004" pitchFamily="49" charset="0"/>
                <a:cs typeface="Cascadia Mono" panose="020B0609020000020004" pitchFamily="49" charset="0"/>
              </a:rPr>
              <a:t> 1 + 000000000000000000000000000000000000………………000000000</a:t>
            </a:r>
          </a:p>
          <a:p>
            <a:pPr marL="0" indent="0">
              <a:buNone/>
            </a:pPr>
            <a:r>
              <a:rPr lang="tr-TR" sz="1800" dirty="0">
                <a:solidFill>
                  <a:schemeClr val="accent1">
                    <a:lumMod val="75000"/>
                  </a:schemeClr>
                </a:solidFill>
                <a:latin typeface="Cascadia Mono" panose="020B0609020000020004" pitchFamily="49" charset="0"/>
                <a:cs typeface="Cascadia Mono" panose="020B0609020000020004" pitchFamily="49" charset="0"/>
              </a:rPr>
              <a:t>	</a:t>
            </a:r>
            <a:endParaRPr lang="tr-TR" sz="1800" dirty="0" smtClean="0">
              <a:solidFill>
                <a:schemeClr val="accent1">
                  <a:lumMod val="75000"/>
                </a:schemeClr>
              </a:solidFill>
              <a:latin typeface="Cascadia Mono" panose="020B0609020000020004" pitchFamily="49" charset="0"/>
              <a:cs typeface="Cascadia Mono" panose="020B0609020000020004" pitchFamily="49" charset="0"/>
            </a:endParaRPr>
          </a:p>
          <a:p>
            <a:pPr marL="0" indent="0">
              <a:buNone/>
            </a:pPr>
            <a:r>
              <a:rPr lang="tr-TR" sz="1800" dirty="0" smtClean="0">
                <a:solidFill>
                  <a:schemeClr val="accent1">
                    <a:lumMod val="75000"/>
                  </a:schemeClr>
                </a:solidFill>
                <a:latin typeface="Cascadia Mono" panose="020B0609020000020004" pitchFamily="49" charset="0"/>
                <a:cs typeface="Cascadia Mono" panose="020B0609020000020004" pitchFamily="49" charset="0"/>
              </a:rPr>
              <a:t>					   </a:t>
            </a:r>
            <a:r>
              <a:rPr lang="tr-TR" sz="1800" b="1" dirty="0" smtClean="0">
                <a:solidFill>
                  <a:schemeClr val="accent1">
                    <a:lumMod val="75000"/>
                  </a:schemeClr>
                </a:solidFill>
                <a:latin typeface="Cascadia Mono" panose="020B0609020000020004" pitchFamily="49" charset="0"/>
                <a:cs typeface="Cascadia Mono" panose="020B0609020000020004" pitchFamily="49" charset="0"/>
              </a:rPr>
              <a:t>408</a:t>
            </a:r>
          </a:p>
          <a:p>
            <a:pPr marL="0" indent="0">
              <a:buNone/>
            </a:pPr>
            <a:r>
              <a:rPr lang="tr-TR" sz="1800" b="1" dirty="0">
                <a:solidFill>
                  <a:schemeClr val="bg1"/>
                </a:solidFill>
                <a:latin typeface="Cascadia Mono" panose="020B0609020000020004" pitchFamily="49" charset="0"/>
                <a:cs typeface="Cascadia Mono" panose="020B0609020000020004" pitchFamily="49" charset="0"/>
              </a:rPr>
              <a:t>3. </a:t>
            </a:r>
            <a:r>
              <a:rPr lang="tr-TR" sz="1800" b="1" dirty="0" err="1">
                <a:solidFill>
                  <a:schemeClr val="bg1"/>
                </a:solidFill>
                <a:latin typeface="Cascadia Mono" panose="020B0609020000020004" pitchFamily="49" charset="0"/>
                <a:cs typeface="Cascadia Mono" panose="020B0609020000020004" pitchFamily="49" charset="0"/>
              </a:rPr>
              <a:t>Append</a:t>
            </a:r>
            <a:r>
              <a:rPr lang="tr-TR" sz="1800" b="1" dirty="0">
                <a:solidFill>
                  <a:schemeClr val="bg1"/>
                </a:solidFill>
                <a:latin typeface="Cascadia Mono" panose="020B0609020000020004" pitchFamily="49" charset="0"/>
                <a:cs typeface="Cascadia Mono" panose="020B0609020000020004" pitchFamily="49" charset="0"/>
              </a:rPr>
              <a:t> Fonksiyonu </a:t>
            </a:r>
            <a:r>
              <a:rPr lang="tr-TR" sz="1800" b="1" dirty="0" err="1">
                <a:solidFill>
                  <a:schemeClr val="bg1"/>
                </a:solidFill>
                <a:latin typeface="Cascadia Mono" panose="020B0609020000020004" pitchFamily="49" charset="0"/>
                <a:cs typeface="Cascadia Mono" panose="020B0609020000020004" pitchFamily="49" charset="0"/>
              </a:rPr>
              <a:t>yaptımız</a:t>
            </a:r>
            <a:r>
              <a:rPr lang="tr-TR" sz="1800" b="1" dirty="0">
                <a:solidFill>
                  <a:schemeClr val="bg1"/>
                </a:solidFill>
                <a:latin typeface="Cascadia Mono" panose="020B0609020000020004" pitchFamily="49" charset="0"/>
                <a:cs typeface="Cascadia Mono" panose="020B0609020000020004" pitchFamily="49" charset="0"/>
              </a:rPr>
              <a:t> adımlar Toplar </a:t>
            </a:r>
          </a:p>
          <a:p>
            <a:pPr marL="0" indent="0">
              <a:buNone/>
            </a:pPr>
            <a:r>
              <a:rPr lang="tr-TR" sz="1800" b="1" dirty="0">
                <a:solidFill>
                  <a:schemeClr val="bg1"/>
                </a:solidFill>
                <a:latin typeface="Cascadia Mono" panose="020B0609020000020004" pitchFamily="49" charset="0"/>
                <a:cs typeface="Cascadia Mono" panose="020B0609020000020004" pitchFamily="49" charset="0"/>
              </a:rPr>
              <a:t>	ve 64-bit </a:t>
            </a:r>
            <a:r>
              <a:rPr lang="tr-TR" sz="1800" dirty="0">
                <a:solidFill>
                  <a:schemeClr val="bg1"/>
                </a:solidFill>
                <a:latin typeface="Cascadia Mono" panose="020B0609020000020004" pitchFamily="49" charset="0"/>
                <a:cs typeface="Cascadia Mono" panose="020B0609020000020004" pitchFamily="49" charset="0"/>
              </a:rPr>
              <a:t>Şifre uzunlu 2li sisteme dönüştürür .</a:t>
            </a:r>
          </a:p>
          <a:p>
            <a:pPr marL="0" indent="0">
              <a:buNone/>
            </a:pPr>
            <a:r>
              <a:rPr lang="tr-TR" sz="1800" dirty="0">
                <a:solidFill>
                  <a:schemeClr val="bg1"/>
                </a:solidFill>
                <a:latin typeface="Cascadia Mono" panose="020B0609020000020004" pitchFamily="49" charset="0"/>
                <a:cs typeface="Cascadia Mono" panose="020B0609020000020004" pitchFamily="49" charset="0"/>
              </a:rPr>
              <a:t>	</a:t>
            </a:r>
            <a:r>
              <a:rPr lang="tr-TR" sz="1800" b="1" dirty="0"/>
              <a:t> </a:t>
            </a:r>
            <a:r>
              <a:rPr lang="tr-TR" sz="1600" dirty="0">
                <a:solidFill>
                  <a:schemeClr val="accent1">
                    <a:lumMod val="75000"/>
                  </a:schemeClr>
                </a:solidFill>
                <a:latin typeface="Cascadia Mono" panose="020B0609020000020004" pitchFamily="49" charset="0"/>
                <a:cs typeface="Cascadia Mono" panose="020B0609020000020004" pitchFamily="49" charset="0"/>
              </a:rPr>
              <a:t>Ş.U(64-bit) = 40 -&gt; 000000000000000000...0000000000000000101000</a:t>
            </a:r>
          </a:p>
          <a:p>
            <a:pPr marL="0" indent="0">
              <a:buNone/>
            </a:pPr>
            <a:r>
              <a:rPr lang="tr-TR" sz="1600" b="1" i="1" dirty="0">
                <a:solidFill>
                  <a:schemeClr val="accent1">
                    <a:lumMod val="75000"/>
                  </a:schemeClr>
                </a:solidFill>
                <a:latin typeface="Cascadia Mono" panose="020B0609020000020004" pitchFamily="49" charset="0"/>
                <a:cs typeface="Cascadia Mono" panose="020B0609020000020004" pitchFamily="49" charset="0"/>
              </a:rPr>
              <a:t>	</a:t>
            </a:r>
          </a:p>
          <a:p>
            <a:pPr marL="0" indent="0">
              <a:buNone/>
            </a:pPr>
            <a:r>
              <a:rPr lang="tr-TR" sz="1600" b="1" i="1" dirty="0">
                <a:solidFill>
                  <a:schemeClr val="accent1">
                    <a:lumMod val="75000"/>
                  </a:schemeClr>
                </a:solidFill>
                <a:latin typeface="Cascadia Mono" panose="020B0609020000020004" pitchFamily="49" charset="0"/>
                <a:cs typeface="Cascadia Mono" panose="020B0609020000020004" pitchFamily="49" charset="0"/>
              </a:rPr>
              <a:t>					 	   64</a:t>
            </a:r>
          </a:p>
          <a:p>
            <a:pPr marL="0" indent="0">
              <a:buNone/>
            </a:pPr>
            <a:endParaRPr lang="en-US" sz="1800" b="1" dirty="0" smtClean="0">
              <a:solidFill>
                <a:schemeClr val="accent1">
                  <a:lumMod val="75000"/>
                </a:schemeClr>
              </a:solidFill>
              <a:latin typeface="Cascadia Mono" panose="020B0609020000020004" pitchFamily="49" charset="0"/>
              <a:cs typeface="Cascadia Mono" panose="020B0609020000020004" pitchFamily="49" charset="0"/>
            </a:endParaRPr>
          </a:p>
        </p:txBody>
      </p:sp>
      <p:sp>
        <p:nvSpPr>
          <p:cNvPr id="7" name="Unvan 1"/>
          <p:cNvSpPr txBox="1">
            <a:spLocks/>
          </p:cNvSpPr>
          <p:nvPr/>
        </p:nvSpPr>
        <p:spPr>
          <a:xfrm>
            <a:off x="754380" y="3655377"/>
            <a:ext cx="10515600" cy="20900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sz="2400" b="1" dirty="0">
              <a:latin typeface="Cascadia Mono" panose="020B0609020000020004" pitchFamily="49" charset="0"/>
              <a:cs typeface="Cascadia Mono" panose="020B0609020000020004" pitchFamily="49" charset="0"/>
            </a:endParaRPr>
          </a:p>
        </p:txBody>
      </p:sp>
      <p:sp>
        <p:nvSpPr>
          <p:cNvPr id="8" name="Unvan 1"/>
          <p:cNvSpPr txBox="1">
            <a:spLocks/>
          </p:cNvSpPr>
          <p:nvPr/>
        </p:nvSpPr>
        <p:spPr>
          <a:xfrm>
            <a:off x="754380" y="3396297"/>
            <a:ext cx="10515600" cy="1000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sz="2400" b="1" dirty="0">
              <a:latin typeface="Cascadia Mono" panose="020B0609020000020004" pitchFamily="49" charset="0"/>
              <a:cs typeface="Cascadia Mono" panose="020B0609020000020004" pitchFamily="49" charset="0"/>
            </a:endParaRPr>
          </a:p>
        </p:txBody>
      </p:sp>
      <p:sp>
        <p:nvSpPr>
          <p:cNvPr id="11" name="İçerik Yer Tutucusu 2"/>
          <p:cNvSpPr txBox="1">
            <a:spLocks/>
          </p:cNvSpPr>
          <p:nvPr/>
        </p:nvSpPr>
        <p:spPr>
          <a:xfrm>
            <a:off x="196969" y="3557904"/>
            <a:ext cx="8671019" cy="28238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1800" dirty="0">
              <a:latin typeface="Cascadia Mono" panose="020B0609020000020004" pitchFamily="49" charset="0"/>
              <a:cs typeface="Cascadia Mono" panose="020B0609020000020004" pitchFamily="49" charset="0"/>
            </a:endParaRPr>
          </a:p>
        </p:txBody>
      </p:sp>
      <p:sp>
        <p:nvSpPr>
          <p:cNvPr id="5" name="Oval 4"/>
          <p:cNvSpPr/>
          <p:nvPr/>
        </p:nvSpPr>
        <p:spPr>
          <a:xfrm>
            <a:off x="9222312" y="1324480"/>
            <a:ext cx="2684147" cy="933450"/>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b="1" dirty="0" err="1" smtClean="0">
                <a:latin typeface="Cascadia Mono" panose="020B0609020000020004" pitchFamily="49" charset="0"/>
                <a:cs typeface="Cascadia Mono" panose="020B0609020000020004" pitchFamily="49" charset="0"/>
              </a:rPr>
              <a:t>İnput</a:t>
            </a:r>
            <a:r>
              <a:rPr lang="tr-TR" sz="2000" b="1" dirty="0" smtClean="0">
                <a:latin typeface="Cascadia Mono" panose="020B0609020000020004" pitchFamily="49" charset="0"/>
                <a:cs typeface="Cascadia Mono" panose="020B0609020000020004" pitchFamily="49" charset="0"/>
              </a:rPr>
              <a:t>/Giriş</a:t>
            </a:r>
            <a:r>
              <a:rPr lang="tr-TR" dirty="0" smtClean="0"/>
              <a:t> </a:t>
            </a:r>
            <a:endParaRPr lang="tr-TR" dirty="0"/>
          </a:p>
        </p:txBody>
      </p:sp>
      <p:sp>
        <p:nvSpPr>
          <p:cNvPr id="12" name="Oval 11"/>
          <p:cNvSpPr/>
          <p:nvPr/>
        </p:nvSpPr>
        <p:spPr>
          <a:xfrm>
            <a:off x="9119171" y="2988993"/>
            <a:ext cx="2890427" cy="933450"/>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Cascadia Mono" panose="020B0609020000020004" pitchFamily="49" charset="0"/>
                <a:cs typeface="Cascadia Mono" panose="020B0609020000020004" pitchFamily="49" charset="0"/>
              </a:rPr>
              <a:t>Padding/</a:t>
            </a:r>
            <a:r>
              <a:rPr lang="tr-TR" b="1" dirty="0" smtClean="0">
                <a:latin typeface="Cascadia Mono" panose="020B0609020000020004" pitchFamily="49" charset="0"/>
                <a:cs typeface="Cascadia Mono" panose="020B0609020000020004" pitchFamily="49" charset="0"/>
              </a:rPr>
              <a:t>D</a:t>
            </a:r>
            <a:r>
              <a:rPr lang="en-US" b="1" dirty="0" err="1" smtClean="0">
                <a:latin typeface="Cascadia Mono" panose="020B0609020000020004" pitchFamily="49" charset="0"/>
                <a:cs typeface="Cascadia Mono" panose="020B0609020000020004" pitchFamily="49" charset="0"/>
              </a:rPr>
              <a:t>olgu</a:t>
            </a:r>
            <a:endParaRPr lang="tr-TR" b="1" dirty="0">
              <a:latin typeface="Cascadia Mono" panose="020B0609020000020004" pitchFamily="49" charset="0"/>
              <a:cs typeface="Cascadia Mono" panose="020B0609020000020004" pitchFamily="49" charset="0"/>
            </a:endParaRPr>
          </a:p>
        </p:txBody>
      </p:sp>
      <p:sp>
        <p:nvSpPr>
          <p:cNvPr id="14" name="Sol Ayraç 13"/>
          <p:cNvSpPr/>
          <p:nvPr/>
        </p:nvSpPr>
        <p:spPr>
          <a:xfrm rot="16200000">
            <a:off x="5265819" y="1160620"/>
            <a:ext cx="253155" cy="647223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sz="3200" b="1" dirty="0">
              <a:solidFill>
                <a:schemeClr val="bg1">
                  <a:lumMod val="95000"/>
                </a:schemeClr>
              </a:solidFill>
            </a:endParaRPr>
          </a:p>
        </p:txBody>
      </p:sp>
      <p:sp>
        <p:nvSpPr>
          <p:cNvPr id="15" name="Oval 14"/>
          <p:cNvSpPr/>
          <p:nvPr/>
        </p:nvSpPr>
        <p:spPr>
          <a:xfrm>
            <a:off x="9043605" y="5022961"/>
            <a:ext cx="3041557" cy="933450"/>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b="1" dirty="0" err="1" smtClean="0">
                <a:latin typeface="Cascadia Mono" panose="020B0609020000020004" pitchFamily="49" charset="0"/>
                <a:cs typeface="Cascadia Mono" panose="020B0609020000020004" pitchFamily="49" charset="0"/>
              </a:rPr>
              <a:t>Append</a:t>
            </a:r>
            <a:r>
              <a:rPr lang="tr-TR" sz="2000" b="1" dirty="0" smtClean="0">
                <a:latin typeface="Cascadia Mono" panose="020B0609020000020004" pitchFamily="49" charset="0"/>
                <a:cs typeface="Cascadia Mono" panose="020B0609020000020004" pitchFamily="49" charset="0"/>
              </a:rPr>
              <a:t>/Ekleme</a:t>
            </a:r>
            <a:endParaRPr lang="tr-TR" dirty="0"/>
          </a:p>
        </p:txBody>
      </p:sp>
      <p:sp>
        <p:nvSpPr>
          <p:cNvPr id="16" name="Sağ Ok 15"/>
          <p:cNvSpPr/>
          <p:nvPr/>
        </p:nvSpPr>
        <p:spPr>
          <a:xfrm rot="5400000">
            <a:off x="10022725" y="4290998"/>
            <a:ext cx="1083326" cy="380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7" name="Sol Ayraç 16"/>
          <p:cNvSpPr/>
          <p:nvPr/>
        </p:nvSpPr>
        <p:spPr>
          <a:xfrm rot="16200000">
            <a:off x="6053244" y="3559548"/>
            <a:ext cx="253155" cy="50863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sz="3200" b="1" dirty="0">
              <a:solidFill>
                <a:schemeClr val="bg1">
                  <a:lumMod val="95000"/>
                </a:schemeClr>
              </a:solidFill>
            </a:endParaRPr>
          </a:p>
        </p:txBody>
      </p:sp>
    </p:spTree>
    <p:extLst>
      <p:ext uri="{BB962C8B-B14F-4D97-AF65-F5344CB8AC3E}">
        <p14:creationId xmlns:p14="http://schemas.microsoft.com/office/powerpoint/2010/main" val="1935667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17" name="Sağ Ok 16"/>
          <p:cNvSpPr/>
          <p:nvPr/>
        </p:nvSpPr>
        <p:spPr>
          <a:xfrm rot="5400000">
            <a:off x="8193023" y="4530665"/>
            <a:ext cx="4731273" cy="380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 name="Sağ Ok 8"/>
          <p:cNvSpPr/>
          <p:nvPr/>
        </p:nvSpPr>
        <p:spPr>
          <a:xfrm rot="5400000">
            <a:off x="9805624" y="545030"/>
            <a:ext cx="1470657" cy="380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2" name="Unvan 1"/>
          <p:cNvSpPr>
            <a:spLocks noGrp="1"/>
          </p:cNvSpPr>
          <p:nvPr>
            <p:ph type="title"/>
          </p:nvPr>
        </p:nvSpPr>
        <p:spPr>
          <a:xfrm>
            <a:off x="670560" y="162339"/>
            <a:ext cx="10515600" cy="876299"/>
          </a:xfrm>
        </p:spPr>
        <p:txBody>
          <a:bodyPr>
            <a:normAutofit/>
          </a:bodyPr>
          <a:lstStyle/>
          <a:p>
            <a:r>
              <a:rPr lang="en-US" sz="2400" b="1" dirty="0" smtClean="0">
                <a:solidFill>
                  <a:schemeClr val="bg1"/>
                </a:solidFill>
                <a:latin typeface="Cascadia Mono" panose="020B0609020000020004" pitchFamily="49" charset="0"/>
                <a:cs typeface="Cascadia Mono" panose="020B0609020000020004" pitchFamily="49" charset="0"/>
              </a:rPr>
              <a:t>MD5 </a:t>
            </a:r>
            <a:r>
              <a:rPr lang="tr-TR" sz="2400" b="1" dirty="0" smtClean="0">
                <a:solidFill>
                  <a:schemeClr val="bg1"/>
                </a:solidFill>
                <a:latin typeface="Cascadia Mono" panose="020B0609020000020004" pitchFamily="49" charset="0"/>
                <a:cs typeface="Cascadia Mono" panose="020B0609020000020004" pitchFamily="49" charset="0"/>
              </a:rPr>
              <a:t>Algoritma Fonksiyonu </a:t>
            </a:r>
            <a:endParaRPr lang="tr-TR" sz="2400" b="1" dirty="0">
              <a:solidFill>
                <a:schemeClr val="bg1"/>
              </a:solidFill>
              <a:latin typeface="Cascadia Mono" panose="020B0609020000020004" pitchFamily="49" charset="0"/>
              <a:cs typeface="Cascadia Mono" panose="020B0609020000020004" pitchFamily="49" charset="0"/>
            </a:endParaRPr>
          </a:p>
        </p:txBody>
      </p:sp>
      <p:sp>
        <p:nvSpPr>
          <p:cNvPr id="3" name="İçerik Yer Tutucusu 2"/>
          <p:cNvSpPr>
            <a:spLocks noGrp="1"/>
          </p:cNvSpPr>
          <p:nvPr>
            <p:ph idx="1"/>
          </p:nvPr>
        </p:nvSpPr>
        <p:spPr>
          <a:xfrm>
            <a:off x="172276" y="1136111"/>
            <a:ext cx="9828973" cy="3938809"/>
          </a:xfrm>
        </p:spPr>
        <p:txBody>
          <a:bodyPr>
            <a:normAutofit/>
          </a:bodyPr>
          <a:lstStyle/>
          <a:p>
            <a:pPr marL="0" indent="0">
              <a:buNone/>
            </a:pPr>
            <a:r>
              <a:rPr lang="tr-TR" sz="1500" b="1" dirty="0" smtClean="0">
                <a:solidFill>
                  <a:schemeClr val="bg1"/>
                </a:solidFill>
                <a:latin typeface="Cascadia Mono" panose="020B0609020000020004" pitchFamily="49" charset="0"/>
                <a:cs typeface="Cascadia Mono" panose="020B0609020000020004" pitchFamily="49" charset="0"/>
              </a:rPr>
              <a:t>Şifre son hali=</a:t>
            </a:r>
            <a:r>
              <a:rPr lang="en-US" sz="1500" b="1" dirty="0" smtClean="0">
                <a:solidFill>
                  <a:schemeClr val="accent1">
                    <a:lumMod val="75000"/>
                  </a:schemeClr>
                </a:solidFill>
                <a:latin typeface="Cascadia Mono" panose="020B0609020000020004" pitchFamily="49" charset="0"/>
                <a:cs typeface="Cascadia Mono" panose="020B0609020000020004" pitchFamily="49" charset="0"/>
              </a:rPr>
              <a:t> </a:t>
            </a:r>
            <a:r>
              <a:rPr lang="tr-TR" sz="1500" b="1" dirty="0" smtClean="0">
                <a:solidFill>
                  <a:schemeClr val="accent1">
                    <a:lumMod val="75000"/>
                  </a:schemeClr>
                </a:solidFill>
                <a:latin typeface="Cascadia Mono" panose="020B0609020000020004" pitchFamily="49" charset="0"/>
                <a:cs typeface="Cascadia Mono" panose="020B0609020000020004" pitchFamily="49" charset="0"/>
              </a:rPr>
              <a:t>Şifre</a:t>
            </a:r>
            <a:r>
              <a:rPr lang="en-US" sz="1500" b="1" dirty="0" smtClean="0">
                <a:solidFill>
                  <a:schemeClr val="accent1">
                    <a:lumMod val="75000"/>
                  </a:schemeClr>
                </a:solidFill>
                <a:latin typeface="Cascadia Mono" panose="020B0609020000020004" pitchFamily="49" charset="0"/>
                <a:cs typeface="Cascadia Mono" panose="020B0609020000020004" pitchFamily="49" charset="0"/>
              </a:rPr>
              <a:t>(</a:t>
            </a:r>
            <a:r>
              <a:rPr lang="en-US" sz="1500" b="1" dirty="0" smtClean="0">
                <a:solidFill>
                  <a:schemeClr val="bg1"/>
                </a:solidFill>
                <a:latin typeface="Cascadia Mono" panose="020B0609020000020004" pitchFamily="49" charset="0"/>
                <a:cs typeface="Cascadia Mono" panose="020B0609020000020004" pitchFamily="49" charset="0"/>
              </a:rPr>
              <a:t>40</a:t>
            </a:r>
            <a:r>
              <a:rPr lang="tr-TR" sz="1500" b="1" dirty="0" smtClean="0">
                <a:solidFill>
                  <a:schemeClr val="bg1"/>
                </a:solidFill>
                <a:latin typeface="Cascadia Mono" panose="020B0609020000020004" pitchFamily="49" charset="0"/>
                <a:cs typeface="Cascadia Mono" panose="020B0609020000020004" pitchFamily="49" charset="0"/>
              </a:rPr>
              <a:t>-bit</a:t>
            </a:r>
            <a:r>
              <a:rPr lang="en-US" sz="1500" b="1" dirty="0" smtClean="0">
                <a:solidFill>
                  <a:schemeClr val="accent1">
                    <a:lumMod val="75000"/>
                  </a:schemeClr>
                </a:solidFill>
                <a:latin typeface="Cascadia Mono" panose="020B0609020000020004" pitchFamily="49" charset="0"/>
                <a:cs typeface="Cascadia Mono" panose="020B0609020000020004" pitchFamily="49" charset="0"/>
              </a:rPr>
              <a:t>) +(Padding) 1 + 00000.. (</a:t>
            </a:r>
            <a:r>
              <a:rPr lang="en-US" sz="1500" b="1" dirty="0" smtClean="0">
                <a:solidFill>
                  <a:schemeClr val="bg1"/>
                </a:solidFill>
                <a:latin typeface="Cascadia Mono" panose="020B0609020000020004" pitchFamily="49" charset="0"/>
                <a:cs typeface="Cascadia Mono" panose="020B0609020000020004" pitchFamily="49" charset="0"/>
              </a:rPr>
              <a:t>408-bit</a:t>
            </a:r>
            <a:r>
              <a:rPr lang="en-US" sz="1500" b="1" dirty="0" smtClean="0">
                <a:solidFill>
                  <a:schemeClr val="accent1">
                    <a:lumMod val="75000"/>
                  </a:schemeClr>
                </a:solidFill>
                <a:latin typeface="Cascadia Mono" panose="020B0609020000020004" pitchFamily="49" charset="0"/>
                <a:cs typeface="Cascadia Mono" panose="020B0609020000020004" pitchFamily="49" charset="0"/>
              </a:rPr>
              <a:t>) + </a:t>
            </a:r>
            <a:r>
              <a:rPr lang="tr-TR" sz="1500" b="1" dirty="0" smtClean="0">
                <a:solidFill>
                  <a:schemeClr val="accent1">
                    <a:lumMod val="75000"/>
                  </a:schemeClr>
                </a:solidFill>
                <a:latin typeface="Cascadia Mono" panose="020B0609020000020004" pitchFamily="49" charset="0"/>
                <a:cs typeface="Cascadia Mono" panose="020B0609020000020004" pitchFamily="49" charset="0"/>
              </a:rPr>
              <a:t>Ş.U</a:t>
            </a:r>
            <a:r>
              <a:rPr lang="en-US" sz="1500" b="1" dirty="0" smtClean="0">
                <a:solidFill>
                  <a:schemeClr val="accent1">
                    <a:lumMod val="75000"/>
                  </a:schemeClr>
                </a:solidFill>
                <a:latin typeface="Cascadia Mono" panose="020B0609020000020004" pitchFamily="49" charset="0"/>
                <a:cs typeface="Cascadia Mono" panose="020B0609020000020004" pitchFamily="49" charset="0"/>
              </a:rPr>
              <a:t>(</a:t>
            </a:r>
            <a:r>
              <a:rPr lang="en-US" sz="1500" b="1" dirty="0" smtClean="0">
                <a:solidFill>
                  <a:schemeClr val="bg1"/>
                </a:solidFill>
                <a:latin typeface="Cascadia Mono" panose="020B0609020000020004" pitchFamily="49" charset="0"/>
                <a:cs typeface="Cascadia Mono" panose="020B0609020000020004" pitchFamily="49" charset="0"/>
              </a:rPr>
              <a:t>64-bit</a:t>
            </a:r>
            <a:r>
              <a:rPr lang="en-US" sz="1500" b="1" dirty="0" smtClean="0">
                <a:solidFill>
                  <a:schemeClr val="accent1">
                    <a:lumMod val="75000"/>
                  </a:schemeClr>
                </a:solidFill>
                <a:latin typeface="Cascadia Mono" panose="020B0609020000020004" pitchFamily="49" charset="0"/>
                <a:cs typeface="Cascadia Mono" panose="020B0609020000020004" pitchFamily="49" charset="0"/>
              </a:rPr>
              <a:t>) = 512-bit</a:t>
            </a:r>
            <a:endParaRPr lang="en-US" sz="1500" b="1" i="1" dirty="0" smtClean="0">
              <a:solidFill>
                <a:schemeClr val="accent1">
                  <a:lumMod val="75000"/>
                </a:schemeClr>
              </a:solidFill>
              <a:latin typeface="Cascadia Mono" panose="020B0609020000020004" pitchFamily="49" charset="0"/>
              <a:cs typeface="Cascadia Mono" panose="020B0609020000020004" pitchFamily="49" charset="0"/>
            </a:endParaRPr>
          </a:p>
          <a:p>
            <a:pPr marL="0" indent="0">
              <a:buNone/>
            </a:pPr>
            <a:endParaRPr lang="tr-TR" sz="1800" dirty="0" smtClean="0">
              <a:solidFill>
                <a:schemeClr val="accent1">
                  <a:lumMod val="75000"/>
                </a:schemeClr>
              </a:solidFill>
              <a:latin typeface="Cascadia Mono" panose="020B0609020000020004" pitchFamily="49" charset="0"/>
              <a:cs typeface="Cascadia Mono" panose="020B0609020000020004" pitchFamily="49" charset="0"/>
            </a:endParaRPr>
          </a:p>
          <a:p>
            <a:pPr marL="0" indent="0">
              <a:buNone/>
            </a:pPr>
            <a:r>
              <a:rPr lang="tr-TR" sz="1800" dirty="0">
                <a:solidFill>
                  <a:schemeClr val="accent1">
                    <a:lumMod val="75000"/>
                  </a:schemeClr>
                </a:solidFill>
                <a:latin typeface="Cascadia Mono" panose="020B0609020000020004" pitchFamily="49" charset="0"/>
                <a:cs typeface="Cascadia Mono" panose="020B0609020000020004" pitchFamily="49" charset="0"/>
              </a:rPr>
              <a:t>	</a:t>
            </a:r>
            <a:r>
              <a:rPr lang="tr-TR" sz="1800" b="1" dirty="0">
                <a:solidFill>
                  <a:schemeClr val="bg1"/>
                </a:solidFill>
              </a:rPr>
              <a:t>Bölüm </a:t>
            </a:r>
            <a:r>
              <a:rPr lang="tr-TR" sz="1800" b="1" dirty="0" smtClean="0">
                <a:solidFill>
                  <a:schemeClr val="bg1"/>
                </a:solidFill>
              </a:rPr>
              <a:t>Sayısı : </a:t>
            </a:r>
            <a:r>
              <a:rPr lang="tr-TR" sz="1800" b="1" i="1" dirty="0">
                <a:solidFill>
                  <a:schemeClr val="accent1">
                    <a:lumMod val="75000"/>
                  </a:schemeClr>
                </a:solidFill>
              </a:rPr>
              <a:t>basamak </a:t>
            </a:r>
            <a:r>
              <a:rPr lang="en-US" sz="1800" b="1" i="1" dirty="0">
                <a:solidFill>
                  <a:schemeClr val="accent1">
                    <a:lumMod val="75000"/>
                  </a:schemeClr>
                </a:solidFill>
              </a:rPr>
              <a:t>F(</a:t>
            </a:r>
            <a:r>
              <a:rPr lang="tr-TR" sz="1800" b="1" i="1" dirty="0">
                <a:solidFill>
                  <a:schemeClr val="bg1"/>
                </a:solidFill>
              </a:rPr>
              <a:t>(Şifre uzunlu) </a:t>
            </a:r>
            <a:r>
              <a:rPr lang="tr-TR" sz="1800" b="1" i="1" dirty="0">
                <a:solidFill>
                  <a:schemeClr val="accent1">
                    <a:lumMod val="75000"/>
                  </a:schemeClr>
                </a:solidFill>
              </a:rPr>
              <a:t>/ </a:t>
            </a:r>
            <a:r>
              <a:rPr lang="tr-TR" sz="1800" b="1" i="1" dirty="0">
                <a:solidFill>
                  <a:schemeClr val="bg1"/>
                </a:solidFill>
              </a:rPr>
              <a:t>512</a:t>
            </a:r>
            <a:r>
              <a:rPr lang="tr-TR" sz="1800" b="1" i="1" dirty="0">
                <a:solidFill>
                  <a:schemeClr val="accent1">
                    <a:lumMod val="75000"/>
                  </a:schemeClr>
                </a:solidFill>
              </a:rPr>
              <a:t> </a:t>
            </a:r>
            <a:r>
              <a:rPr lang="en-US" sz="1800" b="1" i="1" dirty="0">
                <a:solidFill>
                  <a:schemeClr val="accent1">
                    <a:lumMod val="75000"/>
                  </a:schemeClr>
                </a:solidFill>
              </a:rPr>
              <a:t>) = F(</a:t>
            </a:r>
            <a:r>
              <a:rPr lang="en-US" sz="1800" b="1" i="1" dirty="0">
                <a:solidFill>
                  <a:schemeClr val="bg1"/>
                </a:solidFill>
              </a:rPr>
              <a:t>0,07..) </a:t>
            </a:r>
            <a:r>
              <a:rPr lang="en-US" sz="1800" b="1" i="1" dirty="0">
                <a:solidFill>
                  <a:schemeClr val="accent1">
                    <a:lumMod val="75000"/>
                  </a:schemeClr>
                </a:solidFill>
              </a:rPr>
              <a:t>= </a:t>
            </a:r>
            <a:r>
              <a:rPr lang="en-US" sz="1800" b="1" i="1" dirty="0" smtClean="0">
                <a:solidFill>
                  <a:schemeClr val="bg1"/>
                </a:solidFill>
              </a:rPr>
              <a:t>1</a:t>
            </a:r>
            <a:endParaRPr lang="tr-TR" sz="1800" b="1" i="1" dirty="0" smtClean="0">
              <a:solidFill>
                <a:schemeClr val="bg1"/>
              </a:solidFill>
            </a:endParaRPr>
          </a:p>
          <a:p>
            <a:pPr marL="0" indent="0">
              <a:buNone/>
            </a:pPr>
            <a:r>
              <a:rPr lang="tr-TR" sz="1800" b="1" i="1" dirty="0">
                <a:solidFill>
                  <a:schemeClr val="accent1">
                    <a:lumMod val="75000"/>
                  </a:schemeClr>
                </a:solidFill>
              </a:rPr>
              <a:t>	</a:t>
            </a:r>
            <a:r>
              <a:rPr lang="tr-TR" sz="1800" b="1" i="1" dirty="0" smtClean="0">
                <a:solidFill>
                  <a:schemeClr val="bg1"/>
                </a:solidFill>
              </a:rPr>
              <a:t>Ö :</a:t>
            </a:r>
            <a:r>
              <a:rPr lang="tr-TR" sz="1800" b="1" i="1" dirty="0" smtClean="0">
                <a:solidFill>
                  <a:schemeClr val="accent1">
                    <a:lumMod val="75000"/>
                  </a:schemeClr>
                </a:solidFill>
              </a:rPr>
              <a:t> </a:t>
            </a:r>
            <a:r>
              <a:rPr lang="tr-TR" sz="1600" b="1" dirty="0" smtClean="0">
                <a:solidFill>
                  <a:schemeClr val="accent1">
                    <a:lumMod val="75000"/>
                  </a:schemeClr>
                </a:solidFill>
              </a:rPr>
              <a:t>Üniversitede </a:t>
            </a:r>
            <a:r>
              <a:rPr lang="tr-TR" sz="1600" b="1" dirty="0">
                <a:solidFill>
                  <a:schemeClr val="accent1">
                    <a:lumMod val="75000"/>
                  </a:schemeClr>
                </a:solidFill>
              </a:rPr>
              <a:t>öğrenciler ders çalışırken kütüphanede araştırma yapıyorlar</a:t>
            </a:r>
            <a:r>
              <a:rPr lang="tr-TR" sz="1600" b="1" dirty="0">
                <a:solidFill>
                  <a:schemeClr val="bg1"/>
                </a:solidFill>
              </a:rPr>
              <a:t>.</a:t>
            </a:r>
            <a:r>
              <a:rPr lang="tr-TR" sz="1600" b="1" dirty="0">
                <a:solidFill>
                  <a:schemeClr val="accent1">
                    <a:lumMod val="75000"/>
                  </a:schemeClr>
                </a:solidFill>
              </a:rPr>
              <a:t> Öğretim görevlileri </a:t>
            </a:r>
            <a:r>
              <a:rPr lang="tr-TR" sz="1600" b="1" dirty="0" smtClean="0">
                <a:solidFill>
                  <a:schemeClr val="accent1">
                    <a:lumMod val="75000"/>
                  </a:schemeClr>
                </a:solidFill>
              </a:rPr>
              <a:t> 		       derslerini </a:t>
            </a:r>
            <a:r>
              <a:rPr lang="tr-TR" sz="1600" b="1" dirty="0">
                <a:solidFill>
                  <a:schemeClr val="accent1">
                    <a:lumMod val="75000"/>
                  </a:schemeClr>
                </a:solidFill>
              </a:rPr>
              <a:t>verirken öğrencilere rehberlik </a:t>
            </a:r>
            <a:r>
              <a:rPr lang="tr-TR" sz="1600" b="1" dirty="0" smtClean="0">
                <a:solidFill>
                  <a:schemeClr val="accent1">
                    <a:lumMod val="75000"/>
                  </a:schemeClr>
                </a:solidFill>
              </a:rPr>
              <a:t>ediyorlar</a:t>
            </a:r>
            <a:r>
              <a:rPr lang="tr-TR" sz="1600" b="1" dirty="0" smtClean="0">
                <a:solidFill>
                  <a:schemeClr val="bg1"/>
                </a:solidFill>
              </a:rPr>
              <a:t>.</a:t>
            </a:r>
            <a:r>
              <a:rPr lang="tr-TR" sz="1600" b="1" i="1" dirty="0" smtClean="0">
                <a:solidFill>
                  <a:schemeClr val="accent1">
                    <a:lumMod val="75000"/>
                  </a:schemeClr>
                </a:solidFill>
              </a:rPr>
              <a:t>  </a:t>
            </a:r>
            <a:r>
              <a:rPr lang="tr-TR" sz="1800" b="1" i="1" dirty="0" smtClean="0">
                <a:solidFill>
                  <a:schemeClr val="bg1"/>
                </a:solidFill>
              </a:rPr>
              <a:t>(512-bit) +</a:t>
            </a:r>
            <a:r>
              <a:rPr lang="tr-TR" sz="1800" b="1" i="1" dirty="0" smtClean="0">
                <a:solidFill>
                  <a:schemeClr val="accent1">
                    <a:lumMod val="75000"/>
                  </a:schemeClr>
                </a:solidFill>
              </a:rPr>
              <a:t> </a:t>
            </a:r>
            <a:r>
              <a:rPr lang="tr-TR" sz="1800" b="1" i="1" dirty="0" err="1" smtClean="0">
                <a:solidFill>
                  <a:schemeClr val="accent1">
                    <a:lumMod val="75000"/>
                  </a:schemeClr>
                </a:solidFill>
              </a:rPr>
              <a:t>Firat</a:t>
            </a:r>
            <a:r>
              <a:rPr lang="tr-TR" sz="1800" b="1" i="1" dirty="0" smtClean="0">
                <a:solidFill>
                  <a:schemeClr val="accent1">
                    <a:lumMod val="75000"/>
                  </a:schemeClr>
                </a:solidFill>
              </a:rPr>
              <a:t> </a:t>
            </a:r>
            <a:r>
              <a:rPr lang="tr-TR" sz="1800" b="1" i="1" dirty="0" smtClean="0">
                <a:solidFill>
                  <a:schemeClr val="bg1"/>
                </a:solidFill>
              </a:rPr>
              <a:t>(40-bit)</a:t>
            </a:r>
          </a:p>
          <a:p>
            <a:pPr marL="0" indent="0">
              <a:buNone/>
            </a:pPr>
            <a:r>
              <a:rPr lang="tr-TR" sz="1800" b="1" i="1" dirty="0" smtClean="0">
                <a:solidFill>
                  <a:schemeClr val="accent1">
                    <a:lumMod val="75000"/>
                  </a:schemeClr>
                </a:solidFill>
              </a:rPr>
              <a:t>	</a:t>
            </a:r>
            <a:r>
              <a:rPr lang="tr-TR" sz="1800" b="1" i="1" dirty="0" smtClean="0">
                <a:solidFill>
                  <a:schemeClr val="bg1"/>
                </a:solidFill>
              </a:rPr>
              <a:t>MD5 :</a:t>
            </a:r>
            <a:r>
              <a:rPr lang="tr-TR" sz="1800" b="1" i="1" dirty="0" smtClean="0">
                <a:solidFill>
                  <a:schemeClr val="accent1">
                    <a:lumMod val="75000"/>
                  </a:schemeClr>
                </a:solidFill>
              </a:rPr>
              <a:t> c3f1388175805707cea88aaa11c32317 </a:t>
            </a:r>
            <a:endParaRPr lang="tr-TR" sz="1800" b="1" dirty="0" smtClean="0">
              <a:solidFill>
                <a:schemeClr val="accent1">
                  <a:lumMod val="75000"/>
                </a:schemeClr>
              </a:solidFill>
            </a:endParaRPr>
          </a:p>
          <a:p>
            <a:pPr marL="0" indent="0">
              <a:buNone/>
            </a:pPr>
            <a:endParaRPr lang="tr-TR" sz="1800" dirty="0" smtClean="0">
              <a:solidFill>
                <a:schemeClr val="accent1">
                  <a:lumMod val="75000"/>
                </a:schemeClr>
              </a:solidFill>
              <a:latin typeface="Cascadia Mono" panose="020B0609020000020004" pitchFamily="49" charset="0"/>
              <a:cs typeface="Cascadia Mono" panose="020B0609020000020004" pitchFamily="49" charset="0"/>
            </a:endParaRPr>
          </a:p>
          <a:p>
            <a:pPr marL="0" indent="0">
              <a:buNone/>
            </a:pPr>
            <a:endParaRPr lang="tr-TR" sz="1800" dirty="0">
              <a:solidFill>
                <a:schemeClr val="accent1">
                  <a:lumMod val="75000"/>
                </a:schemeClr>
              </a:solidFill>
              <a:latin typeface="Cascadia Mono" panose="020B0609020000020004" pitchFamily="49" charset="0"/>
              <a:cs typeface="Cascadia Mono" panose="020B0609020000020004" pitchFamily="49" charset="0"/>
            </a:endParaRPr>
          </a:p>
          <a:p>
            <a:pPr marL="0" indent="0">
              <a:buNone/>
            </a:pPr>
            <a:endParaRPr lang="tr-TR" sz="2000" b="1" dirty="0" smtClean="0">
              <a:solidFill>
                <a:schemeClr val="bg1"/>
              </a:solidFill>
              <a:latin typeface="Cascadia Mono" panose="020B0609020000020004" pitchFamily="49" charset="0"/>
              <a:cs typeface="Cascadia Mono" panose="020B0609020000020004" pitchFamily="49" charset="0"/>
            </a:endParaRPr>
          </a:p>
          <a:p>
            <a:endParaRPr lang="tr-TR" sz="2000" b="1" dirty="0" smtClean="0">
              <a:solidFill>
                <a:schemeClr val="bg1"/>
              </a:solidFill>
              <a:latin typeface="Cascadia Mono" panose="020B0609020000020004" pitchFamily="49" charset="0"/>
              <a:cs typeface="Cascadia Mono" panose="020B0609020000020004" pitchFamily="49" charset="0"/>
            </a:endParaRPr>
          </a:p>
        </p:txBody>
      </p:sp>
      <p:sp>
        <p:nvSpPr>
          <p:cNvPr id="7" name="Unvan 1"/>
          <p:cNvSpPr txBox="1">
            <a:spLocks/>
          </p:cNvSpPr>
          <p:nvPr/>
        </p:nvSpPr>
        <p:spPr>
          <a:xfrm>
            <a:off x="536635" y="4781797"/>
            <a:ext cx="6111240" cy="1856008"/>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1800" b="1" dirty="0" smtClean="0">
                <a:solidFill>
                  <a:schemeClr val="bg1"/>
                </a:solidFill>
                <a:latin typeface="Cascadia Mono" panose="020B0609020000020004" pitchFamily="49" charset="0"/>
                <a:cs typeface="Cascadia Mono" panose="020B0609020000020004" pitchFamily="49" charset="0"/>
              </a:rPr>
              <a:t>M[16] = (</a:t>
            </a:r>
            <a:r>
              <a:rPr lang="tr-TR" sz="1800" b="1" dirty="0" smtClean="0">
                <a:solidFill>
                  <a:schemeClr val="accent1">
                    <a:lumMod val="75000"/>
                  </a:schemeClr>
                </a:solidFill>
                <a:latin typeface="Cascadia Mono" panose="020B0609020000020004" pitchFamily="49" charset="0"/>
                <a:cs typeface="Cascadia Mono" panose="020B0609020000020004" pitchFamily="49" charset="0"/>
              </a:rPr>
              <a:t>Şifre Son hali</a:t>
            </a:r>
            <a:r>
              <a:rPr lang="tr-TR" sz="1800" b="1" dirty="0" smtClean="0">
                <a:solidFill>
                  <a:schemeClr val="bg1"/>
                </a:solidFill>
                <a:latin typeface="Cascadia Mono" panose="020B0609020000020004" pitchFamily="49" charset="0"/>
                <a:cs typeface="Cascadia Mono" panose="020B0609020000020004" pitchFamily="49" charset="0"/>
              </a:rPr>
              <a:t>)/ </a:t>
            </a:r>
            <a:r>
              <a:rPr lang="tr-TR" sz="1800" b="1" dirty="0" smtClean="0">
                <a:solidFill>
                  <a:schemeClr val="accent1">
                    <a:lumMod val="75000"/>
                  </a:schemeClr>
                </a:solidFill>
                <a:latin typeface="Cascadia Mono" panose="020B0609020000020004" pitchFamily="49" charset="0"/>
                <a:cs typeface="Cascadia Mono" panose="020B0609020000020004" pitchFamily="49" charset="0"/>
              </a:rPr>
              <a:t>16</a:t>
            </a:r>
            <a:r>
              <a:rPr lang="tr-TR" sz="1800" b="1" dirty="0" smtClean="0">
                <a:solidFill>
                  <a:schemeClr val="bg1"/>
                </a:solidFill>
                <a:latin typeface="Cascadia Mono" panose="020B0609020000020004" pitchFamily="49" charset="0"/>
                <a:cs typeface="Cascadia Mono" panose="020B0609020000020004" pitchFamily="49" charset="0"/>
              </a:rPr>
              <a:t> = (</a:t>
            </a:r>
            <a:r>
              <a:rPr lang="tr-TR" sz="1800" b="1" dirty="0" smtClean="0">
                <a:solidFill>
                  <a:schemeClr val="accent1">
                    <a:lumMod val="75000"/>
                  </a:schemeClr>
                </a:solidFill>
                <a:latin typeface="Cascadia Mono" panose="020B0609020000020004" pitchFamily="49" charset="0"/>
                <a:cs typeface="Cascadia Mono" panose="020B0609020000020004" pitchFamily="49" charset="0"/>
              </a:rPr>
              <a:t>32-bit</a:t>
            </a:r>
            <a:r>
              <a:rPr lang="tr-TR" sz="1800" b="1" dirty="0" smtClean="0">
                <a:solidFill>
                  <a:schemeClr val="bg1"/>
                </a:solidFill>
                <a:latin typeface="Cascadia Mono" panose="020B0609020000020004" pitchFamily="49" charset="0"/>
                <a:cs typeface="Cascadia Mono" panose="020B0609020000020004" pitchFamily="49" charset="0"/>
              </a:rPr>
              <a:t>)</a:t>
            </a:r>
          </a:p>
          <a:p>
            <a:endParaRPr lang="tr-TR" sz="1800" b="1" dirty="0" smtClean="0">
              <a:solidFill>
                <a:schemeClr val="bg1"/>
              </a:solidFill>
              <a:latin typeface="Cascadia Mono" panose="020B0609020000020004" pitchFamily="49" charset="0"/>
              <a:cs typeface="Cascadia Mono" panose="020B0609020000020004" pitchFamily="49" charset="0"/>
            </a:endParaRPr>
          </a:p>
          <a:p>
            <a:r>
              <a:rPr lang="tr-TR" sz="1800" b="1" dirty="0" smtClean="0">
                <a:solidFill>
                  <a:schemeClr val="bg1"/>
                </a:solidFill>
                <a:latin typeface="Cascadia Mono" panose="020B0609020000020004" pitchFamily="49" charset="0"/>
                <a:cs typeface="Cascadia Mono" panose="020B0609020000020004" pitchFamily="49" charset="0"/>
              </a:rPr>
              <a:t>M [0] = </a:t>
            </a:r>
            <a:r>
              <a:rPr lang="tr-TR" sz="1900" dirty="0" smtClean="0">
                <a:solidFill>
                  <a:schemeClr val="accent1">
                    <a:lumMod val="75000"/>
                  </a:schemeClr>
                </a:solidFill>
                <a:latin typeface="Cascadia Mono" panose="020B0609020000020004" pitchFamily="49" charset="0"/>
                <a:cs typeface="Cascadia Mono" panose="020B0609020000020004" pitchFamily="49" charset="0"/>
              </a:rPr>
              <a:t>01000110011010010111001001100001</a:t>
            </a:r>
          </a:p>
          <a:p>
            <a:r>
              <a:rPr lang="tr-TR" sz="1900" dirty="0" smtClean="0">
                <a:solidFill>
                  <a:schemeClr val="bg1"/>
                </a:solidFill>
                <a:latin typeface="Cascadia Mono" panose="020B0609020000020004" pitchFamily="49" charset="0"/>
                <a:cs typeface="Cascadia Mono" panose="020B0609020000020004" pitchFamily="49" charset="0"/>
              </a:rPr>
              <a:t> .</a:t>
            </a:r>
          </a:p>
          <a:p>
            <a:r>
              <a:rPr lang="tr-TR" sz="1900" dirty="0" smtClean="0">
                <a:solidFill>
                  <a:schemeClr val="bg1"/>
                </a:solidFill>
                <a:latin typeface="Cascadia Mono" panose="020B0609020000020004" pitchFamily="49" charset="0"/>
                <a:cs typeface="Cascadia Mono" panose="020B0609020000020004" pitchFamily="49" charset="0"/>
              </a:rPr>
              <a:t> .</a:t>
            </a:r>
          </a:p>
          <a:p>
            <a:r>
              <a:rPr lang="tr-TR" sz="1900" dirty="0" smtClean="0">
                <a:solidFill>
                  <a:schemeClr val="bg1"/>
                </a:solidFill>
                <a:latin typeface="Cascadia Mono" panose="020B0609020000020004" pitchFamily="49" charset="0"/>
                <a:cs typeface="Cascadia Mono" panose="020B0609020000020004" pitchFamily="49" charset="0"/>
              </a:rPr>
              <a:t> .</a:t>
            </a:r>
          </a:p>
          <a:p>
            <a:endParaRPr lang="tr-TR" sz="1900" dirty="0" smtClean="0">
              <a:solidFill>
                <a:schemeClr val="bg1"/>
              </a:solidFill>
              <a:latin typeface="Cascadia Mono" panose="020B0609020000020004" pitchFamily="49" charset="0"/>
              <a:cs typeface="Cascadia Mono" panose="020B0609020000020004" pitchFamily="49" charset="0"/>
            </a:endParaRPr>
          </a:p>
          <a:p>
            <a:r>
              <a:rPr lang="tr-TR" sz="1900" dirty="0" smtClean="0">
                <a:solidFill>
                  <a:schemeClr val="bg1"/>
                </a:solidFill>
                <a:latin typeface="Cascadia Mono" panose="020B0609020000020004" pitchFamily="49" charset="0"/>
                <a:cs typeface="Cascadia Mono" panose="020B0609020000020004" pitchFamily="49" charset="0"/>
              </a:rPr>
              <a:t>M[15] = </a:t>
            </a:r>
            <a:r>
              <a:rPr lang="tr-TR" sz="1900" dirty="0" smtClean="0">
                <a:solidFill>
                  <a:schemeClr val="accent1">
                    <a:lumMod val="75000"/>
                  </a:schemeClr>
                </a:solidFill>
                <a:latin typeface="Cascadia Mono" panose="020B0609020000020004" pitchFamily="49" charset="0"/>
                <a:cs typeface="Cascadia Mono" panose="020B0609020000020004" pitchFamily="49" charset="0"/>
              </a:rPr>
              <a:t>00000000</a:t>
            </a:r>
            <a:r>
              <a:rPr lang="tr-TR" sz="2000" dirty="0" smtClean="0">
                <a:solidFill>
                  <a:schemeClr val="accent1">
                    <a:lumMod val="75000"/>
                  </a:schemeClr>
                </a:solidFill>
                <a:latin typeface="Cascadia Mono" panose="020B0609020000020004" pitchFamily="49" charset="0"/>
                <a:cs typeface="Cascadia Mono" panose="020B0609020000020004" pitchFamily="49" charset="0"/>
              </a:rPr>
              <a:t>0000000000000000101000</a:t>
            </a:r>
            <a:endParaRPr lang="tr-TR" sz="2000"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8" name="Unvan 1"/>
          <p:cNvSpPr txBox="1">
            <a:spLocks/>
          </p:cNvSpPr>
          <p:nvPr/>
        </p:nvSpPr>
        <p:spPr>
          <a:xfrm>
            <a:off x="754380" y="3396297"/>
            <a:ext cx="10515600" cy="1000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sz="2400" b="1" dirty="0">
              <a:latin typeface="Cascadia Mono" panose="020B0609020000020004" pitchFamily="49" charset="0"/>
              <a:cs typeface="Cascadia Mono" panose="020B0609020000020004" pitchFamily="49" charset="0"/>
            </a:endParaRPr>
          </a:p>
        </p:txBody>
      </p:sp>
      <p:sp>
        <p:nvSpPr>
          <p:cNvPr id="11" name="İçerik Yer Tutucusu 2"/>
          <p:cNvSpPr txBox="1">
            <a:spLocks/>
          </p:cNvSpPr>
          <p:nvPr/>
        </p:nvSpPr>
        <p:spPr>
          <a:xfrm>
            <a:off x="196969" y="3557904"/>
            <a:ext cx="8671019" cy="28238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1800" dirty="0">
              <a:latin typeface="Cascadia Mono" panose="020B0609020000020004" pitchFamily="49" charset="0"/>
              <a:cs typeface="Cascadia Mono" panose="020B0609020000020004" pitchFamily="49" charset="0"/>
            </a:endParaRPr>
          </a:p>
        </p:txBody>
      </p:sp>
      <p:sp>
        <p:nvSpPr>
          <p:cNvPr id="12" name="Oval 11"/>
          <p:cNvSpPr/>
          <p:nvPr/>
        </p:nvSpPr>
        <p:spPr>
          <a:xfrm>
            <a:off x="9095738" y="1470661"/>
            <a:ext cx="2890427" cy="933450"/>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smtClean="0">
                <a:latin typeface="Cascadia Mono" panose="020B0609020000020004" pitchFamily="49" charset="0"/>
                <a:cs typeface="Cascadia Mono" panose="020B0609020000020004" pitchFamily="49" charset="0"/>
              </a:rPr>
              <a:t>MD5 Algoritması</a:t>
            </a:r>
            <a:endParaRPr lang="tr-TR" b="1" dirty="0">
              <a:latin typeface="Cascadia Mono" panose="020B0609020000020004" pitchFamily="49" charset="0"/>
              <a:cs typeface="Cascadia Mono" panose="020B0609020000020004" pitchFamily="49" charset="0"/>
            </a:endParaRPr>
          </a:p>
        </p:txBody>
      </p:sp>
      <p:sp>
        <p:nvSpPr>
          <p:cNvPr id="18" name="Dikdörtgen 17"/>
          <p:cNvSpPr/>
          <p:nvPr/>
        </p:nvSpPr>
        <p:spPr>
          <a:xfrm>
            <a:off x="968427" y="3298824"/>
            <a:ext cx="1600200" cy="1077218"/>
          </a:xfrm>
          <a:prstGeom prst="rect">
            <a:avLst/>
          </a:prstGeom>
        </p:spPr>
        <p:txBody>
          <a:bodyPr wrap="square">
            <a:spAutoFit/>
          </a:bodyPr>
          <a:lstStyle/>
          <a:p>
            <a:pPr>
              <a:buFont typeface="Arial" panose="020B0604020202020204" pitchFamily="34" charset="0"/>
              <a:buChar char="•"/>
            </a:pPr>
            <a:r>
              <a:rPr lang="tr-TR" sz="1600" b="1" dirty="0" smtClean="0">
                <a:solidFill>
                  <a:schemeClr val="bg1"/>
                </a:solidFill>
                <a:latin typeface="Söhne"/>
              </a:rPr>
              <a:t> A = </a:t>
            </a:r>
            <a:r>
              <a:rPr lang="tr-TR" sz="1600" b="1" dirty="0">
                <a:solidFill>
                  <a:schemeClr val="accent1">
                    <a:lumMod val="75000"/>
                  </a:schemeClr>
                </a:solidFill>
                <a:latin typeface="Söhne"/>
              </a:rPr>
              <a:t>c3f13881</a:t>
            </a:r>
          </a:p>
          <a:p>
            <a:pPr>
              <a:buFont typeface="Arial" panose="020B0604020202020204" pitchFamily="34" charset="0"/>
              <a:buChar char="•"/>
            </a:pPr>
            <a:r>
              <a:rPr lang="tr-TR" sz="1600" b="1" dirty="0" smtClean="0">
                <a:solidFill>
                  <a:schemeClr val="bg1"/>
                </a:solidFill>
                <a:latin typeface="Söhne"/>
              </a:rPr>
              <a:t> B = </a:t>
            </a:r>
            <a:r>
              <a:rPr lang="tr-TR" sz="1600" b="1" dirty="0">
                <a:solidFill>
                  <a:schemeClr val="accent1">
                    <a:lumMod val="75000"/>
                  </a:schemeClr>
                </a:solidFill>
                <a:latin typeface="Söhne"/>
              </a:rPr>
              <a:t>75805707</a:t>
            </a:r>
          </a:p>
          <a:p>
            <a:pPr>
              <a:buFont typeface="Arial" panose="020B0604020202020204" pitchFamily="34" charset="0"/>
              <a:buChar char="•"/>
            </a:pPr>
            <a:r>
              <a:rPr lang="tr-TR" sz="1600" b="1" dirty="0" smtClean="0">
                <a:solidFill>
                  <a:schemeClr val="bg1"/>
                </a:solidFill>
                <a:latin typeface="Söhne"/>
              </a:rPr>
              <a:t> C = </a:t>
            </a:r>
            <a:r>
              <a:rPr lang="tr-TR" sz="1600" b="1" dirty="0">
                <a:solidFill>
                  <a:schemeClr val="accent1">
                    <a:lumMod val="75000"/>
                  </a:schemeClr>
                </a:solidFill>
                <a:latin typeface="Söhne"/>
              </a:rPr>
              <a:t>cea88aaa</a:t>
            </a:r>
          </a:p>
          <a:p>
            <a:pPr>
              <a:buFont typeface="Arial" panose="020B0604020202020204" pitchFamily="34" charset="0"/>
              <a:buChar char="•"/>
            </a:pPr>
            <a:r>
              <a:rPr lang="tr-TR" sz="1600" b="1" dirty="0" smtClean="0">
                <a:solidFill>
                  <a:schemeClr val="bg1"/>
                </a:solidFill>
                <a:latin typeface="Söhne"/>
              </a:rPr>
              <a:t> D = </a:t>
            </a:r>
            <a:r>
              <a:rPr lang="tr-TR" sz="1600" b="1" dirty="0">
                <a:solidFill>
                  <a:schemeClr val="accent1">
                    <a:lumMod val="75000"/>
                  </a:schemeClr>
                </a:solidFill>
                <a:latin typeface="Söhne"/>
              </a:rPr>
              <a:t>11c32317</a:t>
            </a:r>
            <a:endParaRPr lang="tr-TR" sz="1600" b="1" i="0" dirty="0">
              <a:solidFill>
                <a:schemeClr val="accent1">
                  <a:lumMod val="75000"/>
                </a:schemeClr>
              </a:solidFill>
              <a:effectLst/>
              <a:latin typeface="Söhne"/>
            </a:endParaRPr>
          </a:p>
        </p:txBody>
      </p:sp>
    </p:spTree>
    <p:extLst>
      <p:ext uri="{BB962C8B-B14F-4D97-AF65-F5344CB8AC3E}">
        <p14:creationId xmlns:p14="http://schemas.microsoft.com/office/powerpoint/2010/main" val="3838142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1" name="Sağ Ok 20"/>
          <p:cNvSpPr/>
          <p:nvPr/>
        </p:nvSpPr>
        <p:spPr>
          <a:xfrm rot="5400000">
            <a:off x="9553789" y="5934909"/>
            <a:ext cx="1968504" cy="380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2" name="Unvan 1"/>
          <p:cNvSpPr>
            <a:spLocks noGrp="1"/>
          </p:cNvSpPr>
          <p:nvPr>
            <p:ph type="title"/>
          </p:nvPr>
        </p:nvSpPr>
        <p:spPr>
          <a:xfrm>
            <a:off x="670560" y="162339"/>
            <a:ext cx="10515600" cy="876299"/>
          </a:xfrm>
        </p:spPr>
        <p:txBody>
          <a:bodyPr>
            <a:normAutofit/>
          </a:bodyPr>
          <a:lstStyle/>
          <a:p>
            <a:r>
              <a:rPr lang="en-US" sz="2400" b="1" dirty="0" smtClean="0">
                <a:solidFill>
                  <a:schemeClr val="bg1"/>
                </a:solidFill>
                <a:latin typeface="Cascadia Mono" panose="020B0609020000020004" pitchFamily="49" charset="0"/>
                <a:cs typeface="Cascadia Mono" panose="020B0609020000020004" pitchFamily="49" charset="0"/>
              </a:rPr>
              <a:t>MD5 </a:t>
            </a:r>
            <a:r>
              <a:rPr lang="tr-TR" sz="2400" b="1" dirty="0" smtClean="0">
                <a:solidFill>
                  <a:schemeClr val="bg1"/>
                </a:solidFill>
                <a:latin typeface="Cascadia Mono" panose="020B0609020000020004" pitchFamily="49" charset="0"/>
                <a:cs typeface="Cascadia Mono" panose="020B0609020000020004" pitchFamily="49" charset="0"/>
              </a:rPr>
              <a:t>Algoritma Fonksiyonu </a:t>
            </a:r>
            <a:endParaRPr lang="tr-TR" sz="2400" b="1" dirty="0">
              <a:solidFill>
                <a:schemeClr val="bg1"/>
              </a:solidFill>
              <a:latin typeface="Cascadia Mono" panose="020B0609020000020004" pitchFamily="49" charset="0"/>
              <a:cs typeface="Cascadia Mono" panose="020B0609020000020004" pitchFamily="49" charset="0"/>
            </a:endParaRPr>
          </a:p>
        </p:txBody>
      </p:sp>
      <p:sp>
        <p:nvSpPr>
          <p:cNvPr id="3" name="İçerik Yer Tutucusu 2"/>
          <p:cNvSpPr>
            <a:spLocks noGrp="1"/>
          </p:cNvSpPr>
          <p:nvPr>
            <p:ph idx="1"/>
          </p:nvPr>
        </p:nvSpPr>
        <p:spPr>
          <a:xfrm>
            <a:off x="172278" y="1184690"/>
            <a:ext cx="6698974" cy="4911310"/>
          </a:xfrm>
        </p:spPr>
        <p:txBody>
          <a:bodyPr>
            <a:normAutofit/>
          </a:bodyPr>
          <a:lstStyle/>
          <a:p>
            <a:r>
              <a:rPr lang="tr-TR" sz="2000" b="1" dirty="0" err="1" smtClean="0">
                <a:solidFill>
                  <a:schemeClr val="bg1"/>
                </a:solidFill>
                <a:latin typeface="Cascadia Mono" panose="020B0609020000020004" pitchFamily="49" charset="0"/>
                <a:cs typeface="Cascadia Mono" panose="020B0609020000020004" pitchFamily="49" charset="0"/>
              </a:rPr>
              <a:t>Loop</a:t>
            </a:r>
            <a:r>
              <a:rPr lang="tr-TR" sz="2000" b="1" dirty="0" smtClean="0">
                <a:solidFill>
                  <a:schemeClr val="bg1"/>
                </a:solidFill>
                <a:latin typeface="Cascadia Mono" panose="020B0609020000020004" pitchFamily="49" charset="0"/>
                <a:cs typeface="Cascadia Mono" panose="020B0609020000020004" pitchFamily="49" charset="0"/>
              </a:rPr>
              <a:t> i </a:t>
            </a:r>
            <a:r>
              <a:rPr lang="tr-TR" sz="2000" b="1" dirty="0" smtClean="0">
                <a:solidFill>
                  <a:schemeClr val="accent1">
                    <a:lumMod val="75000"/>
                  </a:schemeClr>
                </a:solidFill>
                <a:latin typeface="Cascadia Mono" panose="020B0609020000020004" pitchFamily="49" charset="0"/>
                <a:cs typeface="Cascadia Mono" panose="020B0609020000020004" pitchFamily="49" charset="0"/>
              </a:rPr>
              <a:t>0</a:t>
            </a:r>
            <a:r>
              <a:rPr lang="tr-TR" sz="2000" b="1" dirty="0" smtClean="0">
                <a:solidFill>
                  <a:schemeClr val="bg1"/>
                </a:solidFill>
                <a:latin typeface="Cascadia Mono" panose="020B0609020000020004" pitchFamily="49" charset="0"/>
                <a:cs typeface="Cascadia Mono" panose="020B0609020000020004" pitchFamily="49" charset="0"/>
              </a:rPr>
              <a:t> -&gt; </a:t>
            </a:r>
            <a:r>
              <a:rPr lang="tr-TR" sz="2000" b="1" dirty="0" smtClean="0">
                <a:solidFill>
                  <a:schemeClr val="accent1">
                    <a:lumMod val="75000"/>
                  </a:schemeClr>
                </a:solidFill>
                <a:latin typeface="Cascadia Mono" panose="020B0609020000020004" pitchFamily="49" charset="0"/>
                <a:cs typeface="Cascadia Mono" panose="020B0609020000020004" pitchFamily="49" charset="0"/>
              </a:rPr>
              <a:t>64</a:t>
            </a:r>
            <a:endParaRPr lang="tr-TR" sz="2000" b="1" dirty="0">
              <a:solidFill>
                <a:schemeClr val="accent1">
                  <a:lumMod val="75000"/>
                </a:schemeClr>
              </a:solidFill>
              <a:latin typeface="Cascadia Mono" panose="020B0609020000020004" pitchFamily="49" charset="0"/>
              <a:cs typeface="Cascadia Mono" panose="020B0609020000020004" pitchFamily="49" charset="0"/>
            </a:endParaRPr>
          </a:p>
          <a:p>
            <a:pPr lvl="1"/>
            <a:r>
              <a:rPr lang="tr-TR" sz="1800" b="1" dirty="0">
                <a:solidFill>
                  <a:schemeClr val="accent1">
                    <a:lumMod val="75000"/>
                  </a:schemeClr>
                </a:solidFill>
                <a:latin typeface="Cascadia Mono" panose="020B0609020000020004" pitchFamily="49" charset="0"/>
                <a:cs typeface="Cascadia Mono" panose="020B0609020000020004" pitchFamily="49" charset="0"/>
              </a:rPr>
              <a:t>0</a:t>
            </a:r>
            <a:r>
              <a:rPr lang="tr-TR" sz="1800" b="1" dirty="0">
                <a:solidFill>
                  <a:schemeClr val="bg1"/>
                </a:solidFill>
                <a:latin typeface="Cascadia Mono" panose="020B0609020000020004" pitchFamily="49" charset="0"/>
                <a:cs typeface="Cascadia Mono" panose="020B0609020000020004" pitchFamily="49" charset="0"/>
              </a:rPr>
              <a:t> -&gt; </a:t>
            </a:r>
            <a:r>
              <a:rPr lang="tr-TR" sz="1800" b="1" dirty="0" smtClean="0">
                <a:solidFill>
                  <a:schemeClr val="accent1">
                    <a:lumMod val="75000"/>
                  </a:schemeClr>
                </a:solidFill>
                <a:latin typeface="Cascadia Mono" panose="020B0609020000020004" pitchFamily="49" charset="0"/>
                <a:cs typeface="Cascadia Mono" panose="020B0609020000020004" pitchFamily="49" charset="0"/>
              </a:rPr>
              <a:t>15</a:t>
            </a:r>
          </a:p>
          <a:p>
            <a:pPr marL="914400" lvl="2" indent="0">
              <a:buNone/>
            </a:pP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R</a:t>
            </a:r>
            <a:r>
              <a:rPr lang="tr-TR" sz="1400" b="1" dirty="0" smtClean="0">
                <a:solidFill>
                  <a:schemeClr val="bg1"/>
                </a:solidFill>
                <a:latin typeface="Cascadia Mono" panose="020B0609020000020004" pitchFamily="49" charset="0"/>
                <a:cs typeface="Cascadia Mono" panose="020B0609020000020004" pitchFamily="49" charset="0"/>
              </a:rPr>
              <a:t> = (</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B</a:t>
            </a:r>
            <a:r>
              <a:rPr lang="tr-TR" sz="1400" b="1" dirty="0" smtClean="0">
                <a:solidFill>
                  <a:schemeClr val="bg1"/>
                </a:solidFill>
                <a:latin typeface="Cascadia Mono" panose="020B0609020000020004" pitchFamily="49" charset="0"/>
                <a:cs typeface="Cascadia Mono" panose="020B0609020000020004" pitchFamily="49" charset="0"/>
              </a:rPr>
              <a:t> + (</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K</a:t>
            </a:r>
            <a:r>
              <a:rPr lang="tr-TR" sz="900" b="1" dirty="0" smtClean="0">
                <a:solidFill>
                  <a:schemeClr val="accent1">
                    <a:lumMod val="75000"/>
                  </a:schemeClr>
                </a:solidFill>
                <a:latin typeface="Cascadia Mono" panose="020B0609020000020004" pitchFamily="49" charset="0"/>
                <a:cs typeface="Cascadia Mono" panose="020B0609020000020004" pitchFamily="49" charset="0"/>
              </a:rPr>
              <a:t>i</a:t>
            </a:r>
            <a:r>
              <a:rPr lang="tr-TR" sz="1400" b="1" dirty="0" smtClean="0">
                <a:solidFill>
                  <a:schemeClr val="bg1"/>
                </a:solidFill>
                <a:latin typeface="Cascadia Mono" panose="020B0609020000020004" pitchFamily="49" charset="0"/>
                <a:cs typeface="Cascadia Mono" panose="020B0609020000020004" pitchFamily="49" charset="0"/>
              </a:rPr>
              <a:t> +(</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M</a:t>
            </a:r>
            <a:r>
              <a:rPr lang="tr-TR" sz="900" dirty="0" smtClean="0">
                <a:solidFill>
                  <a:schemeClr val="accent1">
                    <a:lumMod val="75000"/>
                  </a:schemeClr>
                </a:solidFill>
                <a:latin typeface="Cascadia Mono" panose="020B0609020000020004" pitchFamily="49" charset="0"/>
                <a:cs typeface="Cascadia Mono" panose="020B0609020000020004" pitchFamily="49" charset="0"/>
              </a:rPr>
              <a:t>i</a:t>
            </a:r>
            <a:r>
              <a:rPr lang="tr-TR" sz="1400" b="1" dirty="0" smtClean="0">
                <a:solidFill>
                  <a:schemeClr val="bg1"/>
                </a:solidFill>
                <a:latin typeface="Cascadia Mono" panose="020B0609020000020004" pitchFamily="49" charset="0"/>
                <a:cs typeface="Cascadia Mono" panose="020B0609020000020004" pitchFamily="49" charset="0"/>
              </a:rPr>
              <a:t> + (</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A</a:t>
            </a:r>
            <a:r>
              <a:rPr lang="tr-TR" sz="1400" b="1" dirty="0" smtClean="0">
                <a:solidFill>
                  <a:schemeClr val="bg1"/>
                </a:solidFill>
                <a:latin typeface="Cascadia Mono" panose="020B0609020000020004" pitchFamily="49" charset="0"/>
                <a:cs typeface="Cascadia Mono" panose="020B0609020000020004" pitchFamily="49" charset="0"/>
              </a:rPr>
              <a:t> + </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F(B,C,D)</a:t>
            </a:r>
            <a:r>
              <a:rPr lang="tr-TR" sz="1400" b="1" dirty="0" smtClean="0">
                <a:solidFill>
                  <a:schemeClr val="bg1"/>
                </a:solidFill>
                <a:latin typeface="Cascadia Mono" panose="020B0609020000020004" pitchFamily="49" charset="0"/>
                <a:cs typeface="Cascadia Mono" panose="020B0609020000020004" pitchFamily="49" charset="0"/>
              </a:rPr>
              <a:t> ) ) ) &lt;&lt;&lt; </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S</a:t>
            </a:r>
            <a:r>
              <a:rPr lang="tr-TR" sz="900" dirty="0" smtClean="0">
                <a:solidFill>
                  <a:schemeClr val="accent1">
                    <a:lumMod val="75000"/>
                  </a:schemeClr>
                </a:solidFill>
                <a:latin typeface="Cascadia Mono" panose="020B0609020000020004" pitchFamily="49" charset="0"/>
                <a:cs typeface="Cascadia Mono" panose="020B0609020000020004" pitchFamily="49" charset="0"/>
              </a:rPr>
              <a:t>i </a:t>
            </a:r>
            <a:r>
              <a:rPr lang="tr-TR" sz="1400" b="1" dirty="0">
                <a:solidFill>
                  <a:schemeClr val="bg1"/>
                </a:solidFill>
                <a:latin typeface="Cascadia Mono" panose="020B0609020000020004" pitchFamily="49" charset="0"/>
                <a:cs typeface="Cascadia Mono" panose="020B0609020000020004" pitchFamily="49" charset="0"/>
              </a:rPr>
              <a:t>)</a:t>
            </a:r>
            <a:endParaRPr lang="tr-TR" sz="1400" b="1" dirty="0" smtClean="0">
              <a:solidFill>
                <a:schemeClr val="accent1">
                  <a:lumMod val="75000"/>
                </a:schemeClr>
              </a:solidFill>
              <a:latin typeface="Cascadia Mono" panose="020B0609020000020004" pitchFamily="49" charset="0"/>
              <a:cs typeface="Cascadia Mono" panose="020B0609020000020004" pitchFamily="49" charset="0"/>
            </a:endParaRPr>
          </a:p>
          <a:p>
            <a:pPr marL="914400" lvl="2" indent="0">
              <a:buNone/>
            </a:pP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A</a:t>
            </a:r>
            <a:r>
              <a:rPr lang="tr-TR" sz="1400" b="1" dirty="0" smtClean="0">
                <a:solidFill>
                  <a:schemeClr val="bg1"/>
                </a:solidFill>
                <a:latin typeface="Cascadia Mono" panose="020B0609020000020004" pitchFamily="49" charset="0"/>
                <a:cs typeface="Cascadia Mono" panose="020B0609020000020004" pitchFamily="49" charset="0"/>
              </a:rPr>
              <a:t> = </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D</a:t>
            </a:r>
            <a:r>
              <a:rPr lang="tr-TR" sz="1400" b="1" dirty="0" smtClean="0">
                <a:solidFill>
                  <a:schemeClr val="bg1"/>
                </a:solidFill>
                <a:latin typeface="Cascadia Mono" panose="020B0609020000020004" pitchFamily="49" charset="0"/>
                <a:cs typeface="Cascadia Mono" panose="020B0609020000020004" pitchFamily="49" charset="0"/>
              </a:rPr>
              <a:t> </a:t>
            </a:r>
            <a:r>
              <a:rPr lang="tr-TR" sz="1400" b="1" dirty="0">
                <a:solidFill>
                  <a:schemeClr val="bg1"/>
                </a:solidFill>
                <a:latin typeface="Cascadia Mono" panose="020B0609020000020004" pitchFamily="49" charset="0"/>
                <a:cs typeface="Cascadia Mono" panose="020B0609020000020004" pitchFamily="49" charset="0"/>
              </a:rPr>
              <a:t>, </a:t>
            </a:r>
            <a:r>
              <a:rPr lang="tr-TR" sz="1400" b="1" dirty="0">
                <a:solidFill>
                  <a:schemeClr val="accent1">
                    <a:lumMod val="75000"/>
                  </a:schemeClr>
                </a:solidFill>
                <a:latin typeface="Cascadia Mono" panose="020B0609020000020004" pitchFamily="49" charset="0"/>
                <a:cs typeface="Cascadia Mono" panose="020B0609020000020004" pitchFamily="49" charset="0"/>
              </a:rPr>
              <a:t>D</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C</a:t>
            </a:r>
            <a:r>
              <a:rPr lang="tr-TR" sz="1400" b="1" dirty="0">
                <a:solidFill>
                  <a:schemeClr val="bg1"/>
                </a:solidFill>
                <a:latin typeface="Cascadia Mono" panose="020B0609020000020004" pitchFamily="49" charset="0"/>
                <a:cs typeface="Cascadia Mono" panose="020B0609020000020004" pitchFamily="49" charset="0"/>
              </a:rPr>
              <a:t> </a:t>
            </a:r>
            <a:r>
              <a:rPr lang="tr-TR" sz="1400" b="1" dirty="0" smtClean="0">
                <a:solidFill>
                  <a:schemeClr val="bg1"/>
                </a:solidFill>
                <a:latin typeface="Cascadia Mono" panose="020B0609020000020004" pitchFamily="49" charset="0"/>
                <a:cs typeface="Cascadia Mono" panose="020B0609020000020004" pitchFamily="49" charset="0"/>
              </a:rPr>
              <a:t>, </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C</a:t>
            </a:r>
            <a:r>
              <a:rPr lang="tr-TR" sz="1400" b="1" dirty="0" smtClean="0">
                <a:solidFill>
                  <a:schemeClr val="bg1"/>
                </a:solidFill>
                <a:latin typeface="Cascadia Mono" panose="020B0609020000020004" pitchFamily="49" charset="0"/>
                <a:cs typeface="Cascadia Mono" panose="020B0609020000020004" pitchFamily="49" charset="0"/>
              </a:rPr>
              <a:t> = </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B</a:t>
            </a:r>
            <a:r>
              <a:rPr lang="tr-TR" sz="1400" b="1" dirty="0" smtClean="0">
                <a:solidFill>
                  <a:schemeClr val="bg1"/>
                </a:solidFill>
                <a:latin typeface="Cascadia Mono" panose="020B0609020000020004" pitchFamily="49" charset="0"/>
                <a:cs typeface="Cascadia Mono" panose="020B0609020000020004" pitchFamily="49" charset="0"/>
              </a:rPr>
              <a:t> , </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B</a:t>
            </a:r>
            <a:r>
              <a:rPr lang="tr-TR" sz="1400" b="1" dirty="0" smtClean="0">
                <a:solidFill>
                  <a:schemeClr val="bg1"/>
                </a:solidFill>
                <a:latin typeface="Cascadia Mono" panose="020B0609020000020004" pitchFamily="49" charset="0"/>
                <a:cs typeface="Cascadia Mono" panose="020B0609020000020004" pitchFamily="49" charset="0"/>
              </a:rPr>
              <a:t> = </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R</a:t>
            </a:r>
          </a:p>
          <a:p>
            <a:pPr lvl="1"/>
            <a:r>
              <a:rPr lang="tr-TR" sz="1800" b="1" dirty="0" smtClean="0">
                <a:solidFill>
                  <a:schemeClr val="accent1">
                    <a:lumMod val="75000"/>
                  </a:schemeClr>
                </a:solidFill>
                <a:latin typeface="Cascadia Mono" panose="020B0609020000020004" pitchFamily="49" charset="0"/>
                <a:cs typeface="Cascadia Mono" panose="020B0609020000020004" pitchFamily="49" charset="0"/>
              </a:rPr>
              <a:t>16</a:t>
            </a:r>
            <a:r>
              <a:rPr lang="tr-TR" sz="1800" b="1" dirty="0" smtClean="0">
                <a:solidFill>
                  <a:schemeClr val="bg1"/>
                </a:solidFill>
                <a:latin typeface="Cascadia Mono" panose="020B0609020000020004" pitchFamily="49" charset="0"/>
                <a:cs typeface="Cascadia Mono" panose="020B0609020000020004" pitchFamily="49" charset="0"/>
              </a:rPr>
              <a:t> </a:t>
            </a:r>
            <a:r>
              <a:rPr lang="tr-TR" sz="1800" b="1" dirty="0">
                <a:solidFill>
                  <a:schemeClr val="bg1"/>
                </a:solidFill>
                <a:latin typeface="Cascadia Mono" panose="020B0609020000020004" pitchFamily="49" charset="0"/>
                <a:cs typeface="Cascadia Mono" panose="020B0609020000020004" pitchFamily="49" charset="0"/>
              </a:rPr>
              <a:t>-&gt; </a:t>
            </a:r>
            <a:r>
              <a:rPr lang="tr-TR" sz="1800" b="1" dirty="0" smtClean="0">
                <a:solidFill>
                  <a:schemeClr val="accent1">
                    <a:lumMod val="75000"/>
                  </a:schemeClr>
                </a:solidFill>
                <a:latin typeface="Cascadia Mono" panose="020B0609020000020004" pitchFamily="49" charset="0"/>
                <a:cs typeface="Cascadia Mono" panose="020B0609020000020004" pitchFamily="49" charset="0"/>
              </a:rPr>
              <a:t>31</a:t>
            </a:r>
            <a:endParaRPr lang="tr-TR" sz="1800" b="1" dirty="0">
              <a:solidFill>
                <a:schemeClr val="accent1">
                  <a:lumMod val="75000"/>
                </a:schemeClr>
              </a:solidFill>
              <a:latin typeface="Cascadia Mono" panose="020B0609020000020004" pitchFamily="49" charset="0"/>
              <a:cs typeface="Cascadia Mono" panose="020B0609020000020004" pitchFamily="49" charset="0"/>
            </a:endParaRPr>
          </a:p>
          <a:p>
            <a:pPr marL="914400" lvl="2" indent="0">
              <a:buNone/>
            </a:pPr>
            <a:r>
              <a:rPr lang="tr-TR" sz="1400" b="1" dirty="0">
                <a:solidFill>
                  <a:schemeClr val="accent1">
                    <a:lumMod val="75000"/>
                  </a:schemeClr>
                </a:solidFill>
                <a:latin typeface="Cascadia Mono" panose="020B0609020000020004" pitchFamily="49" charset="0"/>
                <a:cs typeface="Cascadia Mono" panose="020B0609020000020004" pitchFamily="49" charset="0"/>
              </a:rPr>
              <a:t>R</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B</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K</a:t>
            </a:r>
            <a:r>
              <a:rPr lang="tr-TR" sz="900" b="1" dirty="0">
                <a:solidFill>
                  <a:schemeClr val="accent1">
                    <a:lumMod val="75000"/>
                  </a:schemeClr>
                </a:solidFill>
                <a:latin typeface="Cascadia Mono" panose="020B0609020000020004" pitchFamily="49" charset="0"/>
                <a:cs typeface="Cascadia Mono" panose="020B0609020000020004" pitchFamily="49" charset="0"/>
              </a:rPr>
              <a:t>i</a:t>
            </a:r>
            <a:r>
              <a:rPr lang="tr-TR" sz="1400" b="1" dirty="0">
                <a:solidFill>
                  <a:schemeClr val="bg1"/>
                </a:solidFill>
                <a:latin typeface="Cascadia Mono" panose="020B0609020000020004" pitchFamily="49" charset="0"/>
                <a:cs typeface="Cascadia Mono" panose="020B0609020000020004" pitchFamily="49" charset="0"/>
              </a:rPr>
              <a:t> +(</a:t>
            </a:r>
            <a:r>
              <a:rPr lang="tr-TR" sz="1400" b="1" dirty="0">
                <a:solidFill>
                  <a:schemeClr val="accent1">
                    <a:lumMod val="75000"/>
                  </a:schemeClr>
                </a:solidFill>
                <a:latin typeface="Cascadia Mono" panose="020B0609020000020004" pitchFamily="49" charset="0"/>
                <a:cs typeface="Cascadia Mono" panose="020B0609020000020004" pitchFamily="49" charset="0"/>
              </a:rPr>
              <a:t>M</a:t>
            </a:r>
            <a:r>
              <a:rPr lang="tr-TR" sz="900" dirty="0">
                <a:solidFill>
                  <a:schemeClr val="accent1">
                    <a:lumMod val="75000"/>
                  </a:schemeClr>
                </a:solidFill>
                <a:latin typeface="Cascadia Mono" panose="020B0609020000020004" pitchFamily="49" charset="0"/>
                <a:cs typeface="Cascadia Mono" panose="020B0609020000020004" pitchFamily="49" charset="0"/>
              </a:rPr>
              <a:t>i</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A</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G(B,C,D</a:t>
            </a:r>
            <a:r>
              <a:rPr lang="tr-TR" sz="1400" b="1" dirty="0">
                <a:solidFill>
                  <a:schemeClr val="accent1">
                    <a:lumMod val="75000"/>
                  </a:schemeClr>
                </a:solidFill>
                <a:latin typeface="Cascadia Mono" panose="020B0609020000020004" pitchFamily="49" charset="0"/>
                <a:cs typeface="Cascadia Mono" panose="020B0609020000020004" pitchFamily="49" charset="0"/>
              </a:rPr>
              <a:t>)</a:t>
            </a:r>
            <a:r>
              <a:rPr lang="tr-TR" sz="1400" b="1" dirty="0">
                <a:solidFill>
                  <a:schemeClr val="bg1"/>
                </a:solidFill>
                <a:latin typeface="Cascadia Mono" panose="020B0609020000020004" pitchFamily="49" charset="0"/>
                <a:cs typeface="Cascadia Mono" panose="020B0609020000020004" pitchFamily="49" charset="0"/>
              </a:rPr>
              <a:t> ) ) ) &lt;&lt;&lt; </a:t>
            </a:r>
            <a:r>
              <a:rPr lang="tr-TR" sz="1400" b="1" dirty="0">
                <a:solidFill>
                  <a:schemeClr val="accent1">
                    <a:lumMod val="75000"/>
                  </a:schemeClr>
                </a:solidFill>
                <a:latin typeface="Cascadia Mono" panose="020B0609020000020004" pitchFamily="49" charset="0"/>
                <a:cs typeface="Cascadia Mono" panose="020B0609020000020004" pitchFamily="49" charset="0"/>
              </a:rPr>
              <a:t>S</a:t>
            </a:r>
            <a:r>
              <a:rPr lang="tr-TR" sz="900" dirty="0">
                <a:solidFill>
                  <a:schemeClr val="accent1">
                    <a:lumMod val="75000"/>
                  </a:schemeClr>
                </a:solidFill>
                <a:latin typeface="Cascadia Mono" panose="020B0609020000020004" pitchFamily="49" charset="0"/>
                <a:cs typeface="Cascadia Mono" panose="020B0609020000020004" pitchFamily="49" charset="0"/>
              </a:rPr>
              <a:t>i </a:t>
            </a:r>
            <a:r>
              <a:rPr lang="tr-TR" sz="1400" b="1" dirty="0">
                <a:solidFill>
                  <a:schemeClr val="bg1"/>
                </a:solidFill>
                <a:latin typeface="Cascadia Mono" panose="020B0609020000020004" pitchFamily="49" charset="0"/>
                <a:cs typeface="Cascadia Mono" panose="020B0609020000020004" pitchFamily="49" charset="0"/>
              </a:rPr>
              <a:t>)</a:t>
            </a:r>
            <a:endParaRPr lang="tr-TR" sz="1400" b="1" dirty="0">
              <a:solidFill>
                <a:schemeClr val="accent1">
                  <a:lumMod val="75000"/>
                </a:schemeClr>
              </a:solidFill>
              <a:latin typeface="Cascadia Mono" panose="020B0609020000020004" pitchFamily="49" charset="0"/>
              <a:cs typeface="Cascadia Mono" panose="020B0609020000020004" pitchFamily="49" charset="0"/>
            </a:endParaRPr>
          </a:p>
          <a:p>
            <a:pPr marL="914400" lvl="2" indent="0">
              <a:buNone/>
            </a:pPr>
            <a:r>
              <a:rPr lang="tr-TR" sz="1400" b="1" dirty="0">
                <a:solidFill>
                  <a:schemeClr val="accent1">
                    <a:lumMod val="75000"/>
                  </a:schemeClr>
                </a:solidFill>
                <a:latin typeface="Cascadia Mono" panose="020B0609020000020004" pitchFamily="49" charset="0"/>
                <a:cs typeface="Cascadia Mono" panose="020B0609020000020004" pitchFamily="49" charset="0"/>
              </a:rPr>
              <a:t>A</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D</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D</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C</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C</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B</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B</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R</a:t>
            </a:r>
          </a:p>
          <a:p>
            <a:pPr lvl="1"/>
            <a:r>
              <a:rPr lang="tr-TR" sz="1800" b="1" dirty="0" smtClean="0">
                <a:solidFill>
                  <a:schemeClr val="accent1">
                    <a:lumMod val="75000"/>
                  </a:schemeClr>
                </a:solidFill>
                <a:latin typeface="Cascadia Mono" panose="020B0609020000020004" pitchFamily="49" charset="0"/>
                <a:cs typeface="Cascadia Mono" panose="020B0609020000020004" pitchFamily="49" charset="0"/>
              </a:rPr>
              <a:t>32</a:t>
            </a:r>
            <a:r>
              <a:rPr lang="tr-TR" sz="1800" b="1" dirty="0" smtClean="0">
                <a:solidFill>
                  <a:schemeClr val="bg1"/>
                </a:solidFill>
                <a:latin typeface="Cascadia Mono" panose="020B0609020000020004" pitchFamily="49" charset="0"/>
                <a:cs typeface="Cascadia Mono" panose="020B0609020000020004" pitchFamily="49" charset="0"/>
              </a:rPr>
              <a:t> </a:t>
            </a:r>
            <a:r>
              <a:rPr lang="tr-TR" sz="1800" b="1" dirty="0">
                <a:solidFill>
                  <a:schemeClr val="bg1"/>
                </a:solidFill>
                <a:latin typeface="Cascadia Mono" panose="020B0609020000020004" pitchFamily="49" charset="0"/>
                <a:cs typeface="Cascadia Mono" panose="020B0609020000020004" pitchFamily="49" charset="0"/>
              </a:rPr>
              <a:t>-&gt; </a:t>
            </a:r>
            <a:r>
              <a:rPr lang="tr-TR" sz="1800" b="1" dirty="0" smtClean="0">
                <a:solidFill>
                  <a:schemeClr val="accent1">
                    <a:lumMod val="75000"/>
                  </a:schemeClr>
                </a:solidFill>
                <a:latin typeface="Cascadia Mono" panose="020B0609020000020004" pitchFamily="49" charset="0"/>
                <a:cs typeface="Cascadia Mono" panose="020B0609020000020004" pitchFamily="49" charset="0"/>
              </a:rPr>
              <a:t>47</a:t>
            </a:r>
            <a:endParaRPr lang="tr-TR" sz="1800" b="1" dirty="0">
              <a:solidFill>
                <a:schemeClr val="accent1">
                  <a:lumMod val="75000"/>
                </a:schemeClr>
              </a:solidFill>
              <a:latin typeface="Cascadia Mono" panose="020B0609020000020004" pitchFamily="49" charset="0"/>
              <a:cs typeface="Cascadia Mono" panose="020B0609020000020004" pitchFamily="49" charset="0"/>
            </a:endParaRPr>
          </a:p>
          <a:p>
            <a:pPr marL="914400" lvl="2" indent="0">
              <a:buNone/>
            </a:pPr>
            <a:r>
              <a:rPr lang="tr-TR" sz="1400" b="1" dirty="0">
                <a:solidFill>
                  <a:schemeClr val="accent1">
                    <a:lumMod val="75000"/>
                  </a:schemeClr>
                </a:solidFill>
                <a:latin typeface="Cascadia Mono" panose="020B0609020000020004" pitchFamily="49" charset="0"/>
                <a:cs typeface="Cascadia Mono" panose="020B0609020000020004" pitchFamily="49" charset="0"/>
              </a:rPr>
              <a:t>R</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B</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K</a:t>
            </a:r>
            <a:r>
              <a:rPr lang="tr-TR" sz="900" b="1" dirty="0">
                <a:solidFill>
                  <a:schemeClr val="accent1">
                    <a:lumMod val="75000"/>
                  </a:schemeClr>
                </a:solidFill>
                <a:latin typeface="Cascadia Mono" panose="020B0609020000020004" pitchFamily="49" charset="0"/>
                <a:cs typeface="Cascadia Mono" panose="020B0609020000020004" pitchFamily="49" charset="0"/>
              </a:rPr>
              <a:t>i</a:t>
            </a:r>
            <a:r>
              <a:rPr lang="tr-TR" sz="1400" b="1" dirty="0">
                <a:solidFill>
                  <a:schemeClr val="bg1"/>
                </a:solidFill>
                <a:latin typeface="Cascadia Mono" panose="020B0609020000020004" pitchFamily="49" charset="0"/>
                <a:cs typeface="Cascadia Mono" panose="020B0609020000020004" pitchFamily="49" charset="0"/>
              </a:rPr>
              <a:t> +(</a:t>
            </a:r>
            <a:r>
              <a:rPr lang="tr-TR" sz="1400" b="1" dirty="0">
                <a:solidFill>
                  <a:schemeClr val="accent1">
                    <a:lumMod val="75000"/>
                  </a:schemeClr>
                </a:solidFill>
                <a:latin typeface="Cascadia Mono" panose="020B0609020000020004" pitchFamily="49" charset="0"/>
                <a:cs typeface="Cascadia Mono" panose="020B0609020000020004" pitchFamily="49" charset="0"/>
              </a:rPr>
              <a:t>M</a:t>
            </a:r>
            <a:r>
              <a:rPr lang="tr-TR" sz="900" dirty="0">
                <a:solidFill>
                  <a:schemeClr val="accent1">
                    <a:lumMod val="75000"/>
                  </a:schemeClr>
                </a:solidFill>
                <a:latin typeface="Cascadia Mono" panose="020B0609020000020004" pitchFamily="49" charset="0"/>
                <a:cs typeface="Cascadia Mono" panose="020B0609020000020004" pitchFamily="49" charset="0"/>
              </a:rPr>
              <a:t>i</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A</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H(B,C,D</a:t>
            </a:r>
            <a:r>
              <a:rPr lang="tr-TR" sz="1400" b="1" dirty="0">
                <a:solidFill>
                  <a:schemeClr val="accent1">
                    <a:lumMod val="75000"/>
                  </a:schemeClr>
                </a:solidFill>
                <a:latin typeface="Cascadia Mono" panose="020B0609020000020004" pitchFamily="49" charset="0"/>
                <a:cs typeface="Cascadia Mono" panose="020B0609020000020004" pitchFamily="49" charset="0"/>
              </a:rPr>
              <a:t>)</a:t>
            </a:r>
            <a:r>
              <a:rPr lang="tr-TR" sz="1400" b="1" dirty="0">
                <a:solidFill>
                  <a:schemeClr val="bg1"/>
                </a:solidFill>
                <a:latin typeface="Cascadia Mono" panose="020B0609020000020004" pitchFamily="49" charset="0"/>
                <a:cs typeface="Cascadia Mono" panose="020B0609020000020004" pitchFamily="49" charset="0"/>
              </a:rPr>
              <a:t> ) ) ) &lt;&lt;&lt; </a:t>
            </a:r>
            <a:r>
              <a:rPr lang="tr-TR" sz="1400" b="1" dirty="0">
                <a:solidFill>
                  <a:schemeClr val="accent1">
                    <a:lumMod val="75000"/>
                  </a:schemeClr>
                </a:solidFill>
                <a:latin typeface="Cascadia Mono" panose="020B0609020000020004" pitchFamily="49" charset="0"/>
                <a:cs typeface="Cascadia Mono" panose="020B0609020000020004" pitchFamily="49" charset="0"/>
              </a:rPr>
              <a:t>S</a:t>
            </a:r>
            <a:r>
              <a:rPr lang="tr-TR" sz="900" dirty="0">
                <a:solidFill>
                  <a:schemeClr val="accent1">
                    <a:lumMod val="75000"/>
                  </a:schemeClr>
                </a:solidFill>
                <a:latin typeface="Cascadia Mono" panose="020B0609020000020004" pitchFamily="49" charset="0"/>
                <a:cs typeface="Cascadia Mono" panose="020B0609020000020004" pitchFamily="49" charset="0"/>
              </a:rPr>
              <a:t>i </a:t>
            </a:r>
            <a:r>
              <a:rPr lang="tr-TR" sz="1400" b="1" dirty="0">
                <a:solidFill>
                  <a:schemeClr val="bg1"/>
                </a:solidFill>
                <a:latin typeface="Cascadia Mono" panose="020B0609020000020004" pitchFamily="49" charset="0"/>
                <a:cs typeface="Cascadia Mono" panose="020B0609020000020004" pitchFamily="49" charset="0"/>
              </a:rPr>
              <a:t>)</a:t>
            </a:r>
            <a:endParaRPr lang="tr-TR" sz="1400" b="1" dirty="0">
              <a:solidFill>
                <a:schemeClr val="accent1">
                  <a:lumMod val="75000"/>
                </a:schemeClr>
              </a:solidFill>
              <a:latin typeface="Cascadia Mono" panose="020B0609020000020004" pitchFamily="49" charset="0"/>
              <a:cs typeface="Cascadia Mono" panose="020B0609020000020004" pitchFamily="49" charset="0"/>
            </a:endParaRPr>
          </a:p>
          <a:p>
            <a:pPr marL="914400" lvl="2" indent="0">
              <a:buNone/>
            </a:pPr>
            <a:r>
              <a:rPr lang="tr-TR" sz="1400" b="1" dirty="0">
                <a:solidFill>
                  <a:schemeClr val="accent1">
                    <a:lumMod val="75000"/>
                  </a:schemeClr>
                </a:solidFill>
                <a:latin typeface="Cascadia Mono" panose="020B0609020000020004" pitchFamily="49" charset="0"/>
                <a:cs typeface="Cascadia Mono" panose="020B0609020000020004" pitchFamily="49" charset="0"/>
              </a:rPr>
              <a:t>A</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D</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D</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C</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C</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B</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B</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R</a:t>
            </a:r>
          </a:p>
          <a:p>
            <a:pPr lvl="1"/>
            <a:r>
              <a:rPr lang="tr-TR" sz="1800" b="1" dirty="0" smtClean="0">
                <a:solidFill>
                  <a:schemeClr val="accent1">
                    <a:lumMod val="75000"/>
                  </a:schemeClr>
                </a:solidFill>
                <a:latin typeface="Cascadia Mono" panose="020B0609020000020004" pitchFamily="49" charset="0"/>
                <a:cs typeface="Cascadia Mono" panose="020B0609020000020004" pitchFamily="49" charset="0"/>
              </a:rPr>
              <a:t>48</a:t>
            </a:r>
            <a:r>
              <a:rPr lang="tr-TR" sz="1800" b="1" dirty="0" smtClean="0">
                <a:solidFill>
                  <a:schemeClr val="bg1"/>
                </a:solidFill>
                <a:latin typeface="Cascadia Mono" panose="020B0609020000020004" pitchFamily="49" charset="0"/>
                <a:cs typeface="Cascadia Mono" panose="020B0609020000020004" pitchFamily="49" charset="0"/>
              </a:rPr>
              <a:t> </a:t>
            </a:r>
            <a:r>
              <a:rPr lang="tr-TR" sz="1800" b="1" dirty="0">
                <a:solidFill>
                  <a:schemeClr val="bg1"/>
                </a:solidFill>
                <a:latin typeface="Cascadia Mono" panose="020B0609020000020004" pitchFamily="49" charset="0"/>
                <a:cs typeface="Cascadia Mono" panose="020B0609020000020004" pitchFamily="49" charset="0"/>
              </a:rPr>
              <a:t>-&gt; </a:t>
            </a:r>
            <a:r>
              <a:rPr lang="tr-TR" sz="1800" b="1" dirty="0" smtClean="0">
                <a:solidFill>
                  <a:schemeClr val="accent1">
                    <a:lumMod val="75000"/>
                  </a:schemeClr>
                </a:solidFill>
                <a:latin typeface="Cascadia Mono" panose="020B0609020000020004" pitchFamily="49" charset="0"/>
                <a:cs typeface="Cascadia Mono" panose="020B0609020000020004" pitchFamily="49" charset="0"/>
              </a:rPr>
              <a:t>63</a:t>
            </a:r>
            <a:endParaRPr lang="tr-TR" sz="1800" b="1" dirty="0">
              <a:solidFill>
                <a:schemeClr val="accent1">
                  <a:lumMod val="75000"/>
                </a:schemeClr>
              </a:solidFill>
              <a:latin typeface="Cascadia Mono" panose="020B0609020000020004" pitchFamily="49" charset="0"/>
              <a:cs typeface="Cascadia Mono" panose="020B0609020000020004" pitchFamily="49" charset="0"/>
            </a:endParaRPr>
          </a:p>
          <a:p>
            <a:pPr marL="914400" lvl="2" indent="0">
              <a:buNone/>
            </a:pPr>
            <a:r>
              <a:rPr lang="tr-TR" sz="1400" b="1" dirty="0">
                <a:solidFill>
                  <a:schemeClr val="accent1">
                    <a:lumMod val="75000"/>
                  </a:schemeClr>
                </a:solidFill>
                <a:latin typeface="Cascadia Mono" panose="020B0609020000020004" pitchFamily="49" charset="0"/>
                <a:cs typeface="Cascadia Mono" panose="020B0609020000020004" pitchFamily="49" charset="0"/>
              </a:rPr>
              <a:t>R</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B</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K</a:t>
            </a:r>
            <a:r>
              <a:rPr lang="tr-TR" sz="900" b="1" dirty="0">
                <a:solidFill>
                  <a:schemeClr val="accent1">
                    <a:lumMod val="75000"/>
                  </a:schemeClr>
                </a:solidFill>
                <a:latin typeface="Cascadia Mono" panose="020B0609020000020004" pitchFamily="49" charset="0"/>
                <a:cs typeface="Cascadia Mono" panose="020B0609020000020004" pitchFamily="49" charset="0"/>
              </a:rPr>
              <a:t>i</a:t>
            </a:r>
            <a:r>
              <a:rPr lang="tr-TR" sz="1400" b="1" dirty="0">
                <a:solidFill>
                  <a:schemeClr val="bg1"/>
                </a:solidFill>
                <a:latin typeface="Cascadia Mono" panose="020B0609020000020004" pitchFamily="49" charset="0"/>
                <a:cs typeface="Cascadia Mono" panose="020B0609020000020004" pitchFamily="49" charset="0"/>
              </a:rPr>
              <a:t> +(</a:t>
            </a:r>
            <a:r>
              <a:rPr lang="tr-TR" sz="1400" b="1" dirty="0">
                <a:solidFill>
                  <a:schemeClr val="accent1">
                    <a:lumMod val="75000"/>
                  </a:schemeClr>
                </a:solidFill>
                <a:latin typeface="Cascadia Mono" panose="020B0609020000020004" pitchFamily="49" charset="0"/>
                <a:cs typeface="Cascadia Mono" panose="020B0609020000020004" pitchFamily="49" charset="0"/>
              </a:rPr>
              <a:t>M</a:t>
            </a:r>
            <a:r>
              <a:rPr lang="tr-TR" sz="900" dirty="0">
                <a:solidFill>
                  <a:schemeClr val="accent1">
                    <a:lumMod val="75000"/>
                  </a:schemeClr>
                </a:solidFill>
                <a:latin typeface="Cascadia Mono" panose="020B0609020000020004" pitchFamily="49" charset="0"/>
                <a:cs typeface="Cascadia Mono" panose="020B0609020000020004" pitchFamily="49" charset="0"/>
              </a:rPr>
              <a:t>i</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A</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F(B,C,D)</a:t>
            </a:r>
            <a:r>
              <a:rPr lang="tr-TR" sz="1400" b="1" dirty="0">
                <a:solidFill>
                  <a:schemeClr val="bg1"/>
                </a:solidFill>
                <a:latin typeface="Cascadia Mono" panose="020B0609020000020004" pitchFamily="49" charset="0"/>
                <a:cs typeface="Cascadia Mono" panose="020B0609020000020004" pitchFamily="49" charset="0"/>
              </a:rPr>
              <a:t> ) ) ) &lt;&lt;&lt; </a:t>
            </a:r>
            <a:r>
              <a:rPr lang="tr-TR" sz="1400" b="1" dirty="0">
                <a:solidFill>
                  <a:schemeClr val="accent1">
                    <a:lumMod val="75000"/>
                  </a:schemeClr>
                </a:solidFill>
                <a:latin typeface="Cascadia Mono" panose="020B0609020000020004" pitchFamily="49" charset="0"/>
                <a:cs typeface="Cascadia Mono" panose="020B0609020000020004" pitchFamily="49" charset="0"/>
              </a:rPr>
              <a:t>S</a:t>
            </a:r>
            <a:r>
              <a:rPr lang="tr-TR" sz="900" dirty="0">
                <a:solidFill>
                  <a:schemeClr val="accent1">
                    <a:lumMod val="75000"/>
                  </a:schemeClr>
                </a:solidFill>
                <a:latin typeface="Cascadia Mono" panose="020B0609020000020004" pitchFamily="49" charset="0"/>
                <a:cs typeface="Cascadia Mono" panose="020B0609020000020004" pitchFamily="49" charset="0"/>
              </a:rPr>
              <a:t>i </a:t>
            </a:r>
            <a:r>
              <a:rPr lang="tr-TR" sz="1400" b="1" dirty="0">
                <a:solidFill>
                  <a:schemeClr val="bg1"/>
                </a:solidFill>
                <a:latin typeface="Cascadia Mono" panose="020B0609020000020004" pitchFamily="49" charset="0"/>
                <a:cs typeface="Cascadia Mono" panose="020B0609020000020004" pitchFamily="49" charset="0"/>
              </a:rPr>
              <a:t>)</a:t>
            </a:r>
            <a:endParaRPr lang="tr-TR" sz="1400" b="1" dirty="0">
              <a:solidFill>
                <a:schemeClr val="accent1">
                  <a:lumMod val="75000"/>
                </a:schemeClr>
              </a:solidFill>
              <a:latin typeface="Cascadia Mono" panose="020B0609020000020004" pitchFamily="49" charset="0"/>
              <a:cs typeface="Cascadia Mono" panose="020B0609020000020004" pitchFamily="49" charset="0"/>
            </a:endParaRPr>
          </a:p>
          <a:p>
            <a:pPr marL="914400" lvl="2" indent="0">
              <a:buNone/>
            </a:pPr>
            <a:r>
              <a:rPr lang="tr-TR" sz="1400" b="1" dirty="0">
                <a:solidFill>
                  <a:schemeClr val="accent1">
                    <a:lumMod val="75000"/>
                  </a:schemeClr>
                </a:solidFill>
                <a:latin typeface="Cascadia Mono" panose="020B0609020000020004" pitchFamily="49" charset="0"/>
                <a:cs typeface="Cascadia Mono" panose="020B0609020000020004" pitchFamily="49" charset="0"/>
              </a:rPr>
              <a:t>A</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D</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D</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C</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C</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B</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B</a:t>
            </a:r>
            <a:r>
              <a:rPr lang="tr-TR" sz="1400" b="1" dirty="0">
                <a:solidFill>
                  <a:schemeClr val="bg1"/>
                </a:solidFill>
                <a:latin typeface="Cascadia Mono" panose="020B0609020000020004" pitchFamily="49" charset="0"/>
                <a:cs typeface="Cascadia Mono" panose="020B0609020000020004" pitchFamily="49" charset="0"/>
              </a:rPr>
              <a:t> = </a:t>
            </a:r>
            <a:r>
              <a:rPr lang="tr-TR" sz="1400" b="1" dirty="0">
                <a:solidFill>
                  <a:schemeClr val="accent1">
                    <a:lumMod val="75000"/>
                  </a:schemeClr>
                </a:solidFill>
                <a:latin typeface="Cascadia Mono" panose="020B0609020000020004" pitchFamily="49" charset="0"/>
                <a:cs typeface="Cascadia Mono" panose="020B0609020000020004" pitchFamily="49" charset="0"/>
              </a:rPr>
              <a:t>R</a:t>
            </a:r>
          </a:p>
          <a:p>
            <a:pPr marL="914400" lvl="2" indent="0">
              <a:buNone/>
            </a:pPr>
            <a:endParaRPr lang="tr-TR" sz="1200" b="1" dirty="0">
              <a:solidFill>
                <a:schemeClr val="accent1">
                  <a:lumMod val="75000"/>
                </a:schemeClr>
              </a:solidFill>
              <a:latin typeface="Cascadia Mono" panose="020B0609020000020004" pitchFamily="49" charset="0"/>
              <a:cs typeface="Cascadia Mono" panose="020B0609020000020004" pitchFamily="49" charset="0"/>
            </a:endParaRPr>
          </a:p>
          <a:p>
            <a:pPr marL="914400" lvl="2" indent="0">
              <a:buNone/>
            </a:pPr>
            <a:endParaRPr lang="tr-TR" sz="1200" b="1" dirty="0">
              <a:solidFill>
                <a:schemeClr val="accent1">
                  <a:lumMod val="75000"/>
                </a:schemeClr>
              </a:solidFill>
              <a:latin typeface="Cascadia Mono" panose="020B0609020000020004" pitchFamily="49" charset="0"/>
              <a:cs typeface="Cascadia Mono" panose="020B0609020000020004" pitchFamily="49" charset="0"/>
            </a:endParaRPr>
          </a:p>
          <a:p>
            <a:pPr marL="914400" lvl="2" indent="0">
              <a:buNone/>
            </a:pPr>
            <a:endParaRPr lang="tr-TR" sz="1200" b="1"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8" name="Unvan 1"/>
          <p:cNvSpPr txBox="1">
            <a:spLocks/>
          </p:cNvSpPr>
          <p:nvPr/>
        </p:nvSpPr>
        <p:spPr>
          <a:xfrm>
            <a:off x="754380" y="3396297"/>
            <a:ext cx="10515600" cy="1000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sz="2400" b="1" dirty="0">
              <a:latin typeface="Cascadia Mono" panose="020B0609020000020004" pitchFamily="49" charset="0"/>
              <a:cs typeface="Cascadia Mono" panose="020B0609020000020004" pitchFamily="49" charset="0"/>
            </a:endParaRPr>
          </a:p>
        </p:txBody>
      </p:sp>
      <p:sp>
        <p:nvSpPr>
          <p:cNvPr id="11" name="İçerik Yer Tutucusu 2"/>
          <p:cNvSpPr txBox="1">
            <a:spLocks/>
          </p:cNvSpPr>
          <p:nvPr/>
        </p:nvSpPr>
        <p:spPr>
          <a:xfrm>
            <a:off x="670560" y="4243704"/>
            <a:ext cx="10515600" cy="15703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1800" dirty="0">
              <a:latin typeface="Cascadia Mono" panose="020B0609020000020004" pitchFamily="49" charset="0"/>
              <a:cs typeface="Cascadia Mono" panose="020B0609020000020004" pitchFamily="49" charset="0"/>
            </a:endParaRPr>
          </a:p>
        </p:txBody>
      </p:sp>
      <p:pic>
        <p:nvPicPr>
          <p:cNvPr id="4" name="Resim 3"/>
          <p:cNvPicPr>
            <a:picLocks noChangeAspect="1"/>
          </p:cNvPicPr>
          <p:nvPr/>
        </p:nvPicPr>
        <p:blipFill>
          <a:blip r:embed="rId2"/>
          <a:stretch>
            <a:fillRect/>
          </a:stretch>
        </p:blipFill>
        <p:spPr>
          <a:xfrm>
            <a:off x="8856476" y="1734828"/>
            <a:ext cx="3161663" cy="3450494"/>
          </a:xfrm>
          <a:prstGeom prst="rect">
            <a:avLst/>
          </a:prstGeom>
        </p:spPr>
      </p:pic>
      <p:sp>
        <p:nvSpPr>
          <p:cNvPr id="10" name="Sağ Ok 9"/>
          <p:cNvSpPr/>
          <p:nvPr/>
        </p:nvSpPr>
        <p:spPr>
          <a:xfrm rot="5400000">
            <a:off x="9673542" y="677115"/>
            <a:ext cx="1734821" cy="380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3" name="Dikdörtgen 12"/>
          <p:cNvSpPr/>
          <p:nvPr/>
        </p:nvSpPr>
        <p:spPr>
          <a:xfrm>
            <a:off x="5260779" y="5476391"/>
            <a:ext cx="3482340" cy="954107"/>
          </a:xfrm>
          <a:prstGeom prst="rect">
            <a:avLst/>
          </a:prstGeom>
        </p:spPr>
        <p:txBody>
          <a:bodyPr wrap="square">
            <a:spAutoFit/>
          </a:bodyPr>
          <a:lstStyle/>
          <a:p>
            <a:r>
              <a:rPr lang="tr-TR" sz="1400" dirty="0" smtClean="0">
                <a:solidFill>
                  <a:schemeClr val="accent1">
                    <a:lumMod val="75000"/>
                  </a:schemeClr>
                </a:solidFill>
                <a:latin typeface="Cascadia Mono" panose="020B0609020000020004" pitchFamily="49" charset="0"/>
                <a:cs typeface="Cascadia Mono" panose="020B0609020000020004" pitchFamily="49" charset="0"/>
              </a:rPr>
              <a:t> </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F(B,C,D) </a:t>
            </a:r>
            <a:r>
              <a:rPr lang="tr-TR" sz="1400" b="1" dirty="0" smtClean="0">
                <a:solidFill>
                  <a:schemeClr val="bg1"/>
                </a:solidFill>
                <a:latin typeface="Cascadia Mono" panose="020B0609020000020004" pitchFamily="49" charset="0"/>
                <a:cs typeface="Cascadia Mono" panose="020B0609020000020004" pitchFamily="49" charset="0"/>
              </a:rPr>
              <a:t>=</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 (</a:t>
            </a:r>
            <a:r>
              <a:rPr lang="tr-TR" sz="1400" b="1" i="1" dirty="0" smtClean="0">
                <a:solidFill>
                  <a:schemeClr val="accent1">
                    <a:lumMod val="75000"/>
                  </a:schemeClr>
                </a:solidFill>
                <a:latin typeface="Cascadia Mono" panose="020B0609020000020004" pitchFamily="49" charset="0"/>
                <a:cs typeface="Cascadia Mono" panose="020B0609020000020004" pitchFamily="49" charset="0"/>
              </a:rPr>
              <a:t>B </a:t>
            </a:r>
            <a:r>
              <a:rPr lang="tr-TR" sz="1400" b="1" dirty="0" smtClean="0">
                <a:solidFill>
                  <a:schemeClr val="bg1"/>
                </a:solidFill>
                <a:latin typeface="Cascadia Mono" panose="020B0609020000020004" pitchFamily="49" charset="0"/>
                <a:cs typeface="Cascadia Mono" panose="020B0609020000020004" pitchFamily="49" charset="0"/>
              </a:rPr>
              <a:t>∧</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 </a:t>
            </a:r>
            <a:r>
              <a:rPr lang="tr-TR" sz="1400" b="1" i="1" dirty="0" smtClean="0">
                <a:solidFill>
                  <a:schemeClr val="accent1">
                    <a:lumMod val="75000"/>
                  </a:schemeClr>
                </a:solidFill>
                <a:latin typeface="Cascadia Mono" panose="020B0609020000020004" pitchFamily="49" charset="0"/>
                <a:cs typeface="Cascadia Mono" panose="020B0609020000020004" pitchFamily="49" charset="0"/>
              </a:rPr>
              <a:t>C</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 </a:t>
            </a:r>
            <a:r>
              <a:rPr lang="tr-TR" sz="1400" b="1" dirty="0" smtClean="0">
                <a:solidFill>
                  <a:schemeClr val="bg1"/>
                </a:solidFill>
                <a:latin typeface="Cascadia Mono" panose="020B0609020000020004" pitchFamily="49" charset="0"/>
                <a:cs typeface="Cascadia Mono" panose="020B0609020000020004" pitchFamily="49" charset="0"/>
              </a:rPr>
              <a:t>∨</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 (¬</a:t>
            </a:r>
            <a:r>
              <a:rPr lang="tr-TR" sz="1400" b="1" i="1" dirty="0" smtClean="0">
                <a:solidFill>
                  <a:schemeClr val="accent1">
                    <a:lumMod val="75000"/>
                  </a:schemeClr>
                </a:solidFill>
                <a:latin typeface="Cascadia Mono" panose="020B0609020000020004" pitchFamily="49" charset="0"/>
                <a:cs typeface="Cascadia Mono" panose="020B0609020000020004" pitchFamily="49" charset="0"/>
              </a:rPr>
              <a:t>B </a:t>
            </a:r>
            <a:r>
              <a:rPr lang="tr-TR" sz="1400" b="1" dirty="0" smtClean="0">
                <a:solidFill>
                  <a:schemeClr val="bg1"/>
                </a:solidFill>
                <a:latin typeface="Cascadia Mono" panose="020B0609020000020004" pitchFamily="49" charset="0"/>
                <a:cs typeface="Cascadia Mono" panose="020B0609020000020004" pitchFamily="49" charset="0"/>
              </a:rPr>
              <a:t>∧</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 </a:t>
            </a:r>
            <a:r>
              <a:rPr lang="tr-TR" sz="1400" b="1" i="1" dirty="0" smtClean="0">
                <a:solidFill>
                  <a:schemeClr val="accent1">
                    <a:lumMod val="75000"/>
                  </a:schemeClr>
                </a:solidFill>
                <a:latin typeface="Cascadia Mono" panose="020B0609020000020004" pitchFamily="49" charset="0"/>
                <a:cs typeface="Cascadia Mono" panose="020B0609020000020004" pitchFamily="49" charset="0"/>
              </a:rPr>
              <a:t>A</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a:t>
            </a:r>
          </a:p>
          <a:p>
            <a:r>
              <a:rPr lang="tr-TR" sz="1400" b="1" dirty="0" smtClean="0">
                <a:solidFill>
                  <a:schemeClr val="accent1">
                    <a:lumMod val="75000"/>
                  </a:schemeClr>
                </a:solidFill>
                <a:latin typeface="Cascadia Mono" panose="020B0609020000020004" pitchFamily="49" charset="0"/>
                <a:cs typeface="Cascadia Mono" panose="020B0609020000020004" pitchFamily="49" charset="0"/>
              </a:rPr>
              <a:t> G(B,C,D) </a:t>
            </a:r>
            <a:r>
              <a:rPr lang="tr-TR" sz="1400" b="1" dirty="0" smtClean="0">
                <a:solidFill>
                  <a:schemeClr val="bg1"/>
                </a:solidFill>
                <a:latin typeface="Cascadia Mono" panose="020B0609020000020004" pitchFamily="49" charset="0"/>
                <a:cs typeface="Cascadia Mono" panose="020B0609020000020004" pitchFamily="49" charset="0"/>
              </a:rPr>
              <a:t>=</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 (</a:t>
            </a:r>
            <a:r>
              <a:rPr lang="tr-TR" sz="1400" b="1" i="1" dirty="0" smtClean="0">
                <a:solidFill>
                  <a:schemeClr val="accent1">
                    <a:lumMod val="75000"/>
                  </a:schemeClr>
                </a:solidFill>
                <a:latin typeface="Cascadia Mono" panose="020B0609020000020004" pitchFamily="49" charset="0"/>
                <a:cs typeface="Cascadia Mono" panose="020B0609020000020004" pitchFamily="49" charset="0"/>
              </a:rPr>
              <a:t>B </a:t>
            </a:r>
            <a:r>
              <a:rPr lang="tr-TR" sz="1400" b="1" dirty="0" smtClean="0">
                <a:solidFill>
                  <a:schemeClr val="bg1"/>
                </a:solidFill>
                <a:latin typeface="Cascadia Mono" panose="020B0609020000020004" pitchFamily="49" charset="0"/>
                <a:cs typeface="Cascadia Mono" panose="020B0609020000020004" pitchFamily="49" charset="0"/>
              </a:rPr>
              <a:t>∧</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 </a:t>
            </a:r>
            <a:r>
              <a:rPr lang="tr-TR" sz="1400" b="1" i="1" dirty="0" smtClean="0">
                <a:solidFill>
                  <a:schemeClr val="accent1">
                    <a:lumMod val="75000"/>
                  </a:schemeClr>
                </a:solidFill>
                <a:latin typeface="Cascadia Mono" panose="020B0609020000020004" pitchFamily="49" charset="0"/>
                <a:cs typeface="Cascadia Mono" panose="020B0609020000020004" pitchFamily="49" charset="0"/>
              </a:rPr>
              <a:t>D</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 </a:t>
            </a:r>
            <a:r>
              <a:rPr lang="tr-TR" sz="1400" b="1" dirty="0" smtClean="0">
                <a:solidFill>
                  <a:schemeClr val="bg1"/>
                </a:solidFill>
                <a:latin typeface="Cascadia Mono" panose="020B0609020000020004" pitchFamily="49" charset="0"/>
                <a:cs typeface="Cascadia Mono" panose="020B0609020000020004" pitchFamily="49" charset="0"/>
              </a:rPr>
              <a:t>∨</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 (¬</a:t>
            </a:r>
            <a:r>
              <a:rPr lang="tr-TR" sz="1400" b="1" i="1" dirty="0" smtClean="0">
                <a:solidFill>
                  <a:schemeClr val="accent1">
                    <a:lumMod val="75000"/>
                  </a:schemeClr>
                </a:solidFill>
                <a:latin typeface="Cascadia Mono" panose="020B0609020000020004" pitchFamily="49" charset="0"/>
                <a:cs typeface="Cascadia Mono" panose="020B0609020000020004" pitchFamily="49" charset="0"/>
              </a:rPr>
              <a:t>D </a:t>
            </a:r>
            <a:r>
              <a:rPr lang="tr-TR" sz="1400" b="1" dirty="0" smtClean="0">
                <a:solidFill>
                  <a:schemeClr val="bg1"/>
                </a:solidFill>
                <a:latin typeface="Cascadia Mono" panose="020B0609020000020004" pitchFamily="49" charset="0"/>
                <a:cs typeface="Cascadia Mono" panose="020B0609020000020004" pitchFamily="49" charset="0"/>
              </a:rPr>
              <a:t>∧</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 </a:t>
            </a:r>
            <a:r>
              <a:rPr lang="tr-TR" sz="1400" b="1" i="1" dirty="0" smtClean="0">
                <a:solidFill>
                  <a:schemeClr val="accent1">
                    <a:lumMod val="75000"/>
                  </a:schemeClr>
                </a:solidFill>
                <a:latin typeface="Cascadia Mono" panose="020B0609020000020004" pitchFamily="49" charset="0"/>
                <a:cs typeface="Cascadia Mono" panose="020B0609020000020004" pitchFamily="49" charset="0"/>
              </a:rPr>
              <a:t>C</a:t>
            </a:r>
            <a:r>
              <a:rPr lang="tr-TR" sz="1400" b="1" dirty="0">
                <a:solidFill>
                  <a:schemeClr val="accent1">
                    <a:lumMod val="75000"/>
                  </a:schemeClr>
                </a:solidFill>
                <a:latin typeface="Cascadia Mono" panose="020B0609020000020004" pitchFamily="49" charset="0"/>
                <a:cs typeface="Cascadia Mono" panose="020B0609020000020004" pitchFamily="49" charset="0"/>
              </a:rPr>
              <a:t>)</a:t>
            </a:r>
            <a:endParaRPr lang="tr-TR" sz="1400" b="1" dirty="0" smtClean="0">
              <a:solidFill>
                <a:schemeClr val="accent1">
                  <a:lumMod val="75000"/>
                </a:schemeClr>
              </a:solidFill>
              <a:latin typeface="Cascadia Mono" panose="020B0609020000020004" pitchFamily="49" charset="0"/>
              <a:cs typeface="Cascadia Mono" panose="020B0609020000020004" pitchFamily="49" charset="0"/>
            </a:endParaRPr>
          </a:p>
          <a:p>
            <a:r>
              <a:rPr lang="tr-TR" sz="1400" b="1" dirty="0" smtClean="0">
                <a:solidFill>
                  <a:schemeClr val="accent1">
                    <a:lumMod val="75000"/>
                  </a:schemeClr>
                </a:solidFill>
                <a:latin typeface="Cascadia Mono" panose="020B0609020000020004" pitchFamily="49" charset="0"/>
                <a:cs typeface="Cascadia Mono" panose="020B0609020000020004" pitchFamily="49" charset="0"/>
              </a:rPr>
              <a:t> H(B,C,D) </a:t>
            </a:r>
            <a:r>
              <a:rPr lang="tr-TR" sz="1400" b="1" dirty="0" smtClean="0">
                <a:solidFill>
                  <a:schemeClr val="bg1"/>
                </a:solidFill>
                <a:latin typeface="Cascadia Mono" panose="020B0609020000020004" pitchFamily="49" charset="0"/>
                <a:cs typeface="Cascadia Mono" panose="020B0609020000020004" pitchFamily="49" charset="0"/>
              </a:rPr>
              <a:t>=</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 </a:t>
            </a:r>
            <a:r>
              <a:rPr lang="tr-TR" sz="1400" b="1" i="1" dirty="0" smtClean="0">
                <a:solidFill>
                  <a:schemeClr val="accent1">
                    <a:lumMod val="75000"/>
                  </a:schemeClr>
                </a:solidFill>
                <a:latin typeface="Cascadia Mono" panose="020B0609020000020004" pitchFamily="49" charset="0"/>
                <a:cs typeface="Cascadia Mono" panose="020B0609020000020004" pitchFamily="49" charset="0"/>
              </a:rPr>
              <a:t>B </a:t>
            </a:r>
            <a:r>
              <a:rPr lang="tr-TR" sz="1400" b="1" dirty="0" smtClean="0">
                <a:solidFill>
                  <a:schemeClr val="bg1"/>
                </a:solidFill>
                <a:latin typeface="Cascadia Mono" panose="020B0609020000020004" pitchFamily="49" charset="0"/>
                <a:cs typeface="Cascadia Mono" panose="020B0609020000020004" pitchFamily="49" charset="0"/>
              </a:rPr>
              <a:t>⊕</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 </a:t>
            </a:r>
            <a:r>
              <a:rPr lang="tr-TR" sz="1400" b="1" i="1" dirty="0" smtClean="0">
                <a:solidFill>
                  <a:schemeClr val="accent1">
                    <a:lumMod val="75000"/>
                  </a:schemeClr>
                </a:solidFill>
                <a:latin typeface="Cascadia Mono" panose="020B0609020000020004" pitchFamily="49" charset="0"/>
                <a:cs typeface="Cascadia Mono" panose="020B0609020000020004" pitchFamily="49" charset="0"/>
              </a:rPr>
              <a:t>C </a:t>
            </a:r>
            <a:r>
              <a:rPr lang="tr-TR" sz="1400" b="1" dirty="0" smtClean="0">
                <a:solidFill>
                  <a:schemeClr val="bg1"/>
                </a:solidFill>
                <a:latin typeface="Cascadia Mono" panose="020B0609020000020004" pitchFamily="49" charset="0"/>
                <a:cs typeface="Cascadia Mono" panose="020B0609020000020004" pitchFamily="49" charset="0"/>
              </a:rPr>
              <a:t>⊕</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 </a:t>
            </a:r>
            <a:r>
              <a:rPr lang="tr-TR" sz="1400" b="1" i="1" dirty="0" smtClean="0">
                <a:solidFill>
                  <a:schemeClr val="accent1">
                    <a:lumMod val="75000"/>
                  </a:schemeClr>
                </a:solidFill>
                <a:latin typeface="Cascadia Mono" panose="020B0609020000020004" pitchFamily="49" charset="0"/>
                <a:cs typeface="Cascadia Mono" panose="020B0609020000020004" pitchFamily="49" charset="0"/>
              </a:rPr>
              <a:t>D</a:t>
            </a:r>
            <a:endParaRPr lang="tr-TR" sz="1400" b="1" dirty="0" smtClean="0">
              <a:solidFill>
                <a:schemeClr val="accent1">
                  <a:lumMod val="75000"/>
                </a:schemeClr>
              </a:solidFill>
              <a:latin typeface="Cascadia Mono" panose="020B0609020000020004" pitchFamily="49" charset="0"/>
              <a:cs typeface="Cascadia Mono" panose="020B0609020000020004" pitchFamily="49" charset="0"/>
            </a:endParaRPr>
          </a:p>
          <a:p>
            <a:r>
              <a:rPr lang="tr-TR" sz="1400" b="1" dirty="0" smtClean="0">
                <a:solidFill>
                  <a:schemeClr val="accent1">
                    <a:lumMod val="75000"/>
                  </a:schemeClr>
                </a:solidFill>
                <a:latin typeface="Cascadia Mono" panose="020B0609020000020004" pitchFamily="49" charset="0"/>
                <a:cs typeface="Cascadia Mono" panose="020B0609020000020004" pitchFamily="49" charset="0"/>
              </a:rPr>
              <a:t> İ(B,C,D) </a:t>
            </a:r>
            <a:r>
              <a:rPr lang="tr-TR" sz="1400" b="1" dirty="0" smtClean="0">
                <a:solidFill>
                  <a:schemeClr val="bg1"/>
                </a:solidFill>
                <a:latin typeface="Cascadia Mono" panose="020B0609020000020004" pitchFamily="49" charset="0"/>
                <a:cs typeface="Cascadia Mono" panose="020B0609020000020004" pitchFamily="49" charset="0"/>
              </a:rPr>
              <a:t>=</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 </a:t>
            </a:r>
            <a:r>
              <a:rPr lang="tr-TR" sz="1400" b="1" i="1" dirty="0" smtClean="0">
                <a:solidFill>
                  <a:schemeClr val="accent1">
                    <a:lumMod val="75000"/>
                  </a:schemeClr>
                </a:solidFill>
                <a:latin typeface="Cascadia Mono" panose="020B0609020000020004" pitchFamily="49" charset="0"/>
                <a:cs typeface="Cascadia Mono" panose="020B0609020000020004" pitchFamily="49" charset="0"/>
              </a:rPr>
              <a:t>C </a:t>
            </a:r>
            <a:r>
              <a:rPr lang="tr-TR" sz="1400" b="1" dirty="0" smtClean="0">
                <a:solidFill>
                  <a:schemeClr val="bg1"/>
                </a:solidFill>
                <a:latin typeface="Cascadia Mono" panose="020B0609020000020004" pitchFamily="49" charset="0"/>
                <a:cs typeface="Cascadia Mono" panose="020B0609020000020004" pitchFamily="49" charset="0"/>
              </a:rPr>
              <a:t>⊕</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 (</a:t>
            </a:r>
            <a:r>
              <a:rPr lang="tr-TR" sz="1400" b="1" i="1" dirty="0" smtClean="0">
                <a:solidFill>
                  <a:schemeClr val="accent1">
                    <a:lumMod val="75000"/>
                  </a:schemeClr>
                </a:solidFill>
                <a:latin typeface="Cascadia Mono" panose="020B0609020000020004" pitchFamily="49" charset="0"/>
                <a:cs typeface="Cascadia Mono" panose="020B0609020000020004" pitchFamily="49" charset="0"/>
              </a:rPr>
              <a:t>B </a:t>
            </a:r>
            <a:r>
              <a:rPr lang="tr-TR" sz="1400" b="1" dirty="0" smtClean="0">
                <a:solidFill>
                  <a:schemeClr val="bg1"/>
                </a:solidFill>
                <a:latin typeface="Cascadia Mono" panose="020B0609020000020004" pitchFamily="49" charset="0"/>
                <a:cs typeface="Cascadia Mono" panose="020B0609020000020004" pitchFamily="49" charset="0"/>
              </a:rPr>
              <a:t>∨</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 ¬</a:t>
            </a:r>
            <a:r>
              <a:rPr lang="tr-TR" sz="1400" b="1" i="1" dirty="0">
                <a:solidFill>
                  <a:schemeClr val="accent1">
                    <a:lumMod val="75000"/>
                  </a:schemeClr>
                </a:solidFill>
                <a:latin typeface="Cascadia Mono" panose="020B0609020000020004" pitchFamily="49" charset="0"/>
                <a:cs typeface="Cascadia Mono" panose="020B0609020000020004" pitchFamily="49" charset="0"/>
              </a:rPr>
              <a:t>D</a:t>
            </a:r>
            <a:r>
              <a:rPr lang="tr-TR" sz="1400" b="1" dirty="0" smtClean="0">
                <a:solidFill>
                  <a:schemeClr val="accent1">
                    <a:lumMod val="75000"/>
                  </a:schemeClr>
                </a:solidFill>
                <a:latin typeface="Cascadia Mono" panose="020B0609020000020004" pitchFamily="49" charset="0"/>
                <a:cs typeface="Cascadia Mono" panose="020B0609020000020004" pitchFamily="49" charset="0"/>
              </a:rPr>
              <a:t>)</a:t>
            </a:r>
          </a:p>
        </p:txBody>
      </p:sp>
      <p:sp>
        <p:nvSpPr>
          <p:cNvPr id="15" name="Dikdörtgen 14"/>
          <p:cNvSpPr/>
          <p:nvPr/>
        </p:nvSpPr>
        <p:spPr>
          <a:xfrm>
            <a:off x="6871252" y="1816188"/>
            <a:ext cx="1361212" cy="1569660"/>
          </a:xfrm>
          <a:prstGeom prst="rect">
            <a:avLst/>
          </a:prstGeom>
        </p:spPr>
        <p:txBody>
          <a:bodyPr wrap="square">
            <a:spAutoFit/>
          </a:bodyPr>
          <a:lstStyle/>
          <a:p>
            <a:r>
              <a:rPr lang="tr-TR" sz="1200" b="1" dirty="0" smtClean="0">
                <a:solidFill>
                  <a:schemeClr val="accent1">
                    <a:lumMod val="75000"/>
                  </a:schemeClr>
                </a:solidFill>
              </a:rPr>
              <a:t>K[0] </a:t>
            </a:r>
            <a:r>
              <a:rPr lang="tr-TR" sz="1200" b="1" dirty="0" smtClean="0">
                <a:solidFill>
                  <a:schemeClr val="bg1"/>
                </a:solidFill>
              </a:rPr>
              <a:t>=</a:t>
            </a:r>
            <a:r>
              <a:rPr lang="tr-TR" sz="1200" b="1" dirty="0" smtClean="0">
                <a:solidFill>
                  <a:schemeClr val="accent1">
                    <a:lumMod val="75000"/>
                  </a:schemeClr>
                </a:solidFill>
              </a:rPr>
              <a:t> D76AA478</a:t>
            </a:r>
          </a:p>
          <a:p>
            <a:r>
              <a:rPr lang="tr-TR" sz="1200" b="1" dirty="0" smtClean="0">
                <a:solidFill>
                  <a:schemeClr val="accent1">
                    <a:lumMod val="75000"/>
                  </a:schemeClr>
                </a:solidFill>
              </a:rPr>
              <a:t>K[1] </a:t>
            </a:r>
            <a:r>
              <a:rPr lang="tr-TR" sz="1200" b="1" dirty="0" smtClean="0">
                <a:solidFill>
                  <a:schemeClr val="bg1"/>
                </a:solidFill>
              </a:rPr>
              <a:t>=</a:t>
            </a:r>
            <a:r>
              <a:rPr lang="tr-TR" sz="1200" b="1" dirty="0" smtClean="0">
                <a:solidFill>
                  <a:schemeClr val="accent1">
                    <a:lumMod val="75000"/>
                  </a:schemeClr>
                </a:solidFill>
              </a:rPr>
              <a:t> E8C7B756</a:t>
            </a:r>
          </a:p>
          <a:p>
            <a:r>
              <a:rPr lang="tr-TR" sz="1200" b="1" dirty="0" smtClean="0">
                <a:solidFill>
                  <a:schemeClr val="accent1">
                    <a:lumMod val="75000"/>
                  </a:schemeClr>
                </a:solidFill>
              </a:rPr>
              <a:t>K[2] </a:t>
            </a:r>
            <a:r>
              <a:rPr lang="tr-TR" sz="1200" b="1" dirty="0" smtClean="0">
                <a:solidFill>
                  <a:schemeClr val="bg1"/>
                </a:solidFill>
              </a:rPr>
              <a:t>=</a:t>
            </a:r>
            <a:r>
              <a:rPr lang="tr-TR" sz="1200" b="1" dirty="0" smtClean="0">
                <a:solidFill>
                  <a:schemeClr val="accent1">
                    <a:lumMod val="75000"/>
                  </a:schemeClr>
                </a:solidFill>
              </a:rPr>
              <a:t> 242070DB</a:t>
            </a:r>
          </a:p>
          <a:p>
            <a:r>
              <a:rPr lang="tr-TR" sz="1200" b="1" dirty="0" smtClean="0">
                <a:solidFill>
                  <a:schemeClr val="accent1">
                    <a:lumMod val="75000"/>
                  </a:schemeClr>
                </a:solidFill>
              </a:rPr>
              <a:t>K[3] </a:t>
            </a:r>
            <a:r>
              <a:rPr lang="tr-TR" sz="1200" b="1" dirty="0" smtClean="0">
                <a:solidFill>
                  <a:schemeClr val="bg1"/>
                </a:solidFill>
              </a:rPr>
              <a:t>=</a:t>
            </a:r>
            <a:r>
              <a:rPr lang="tr-TR" sz="1200" b="1" dirty="0" smtClean="0">
                <a:solidFill>
                  <a:schemeClr val="accent1">
                    <a:lumMod val="75000"/>
                  </a:schemeClr>
                </a:solidFill>
              </a:rPr>
              <a:t> C1BDCEEE</a:t>
            </a:r>
          </a:p>
          <a:p>
            <a:r>
              <a:rPr lang="tr-TR" sz="1200" b="1" dirty="0" smtClean="0">
                <a:solidFill>
                  <a:schemeClr val="accent1">
                    <a:lumMod val="75000"/>
                  </a:schemeClr>
                </a:solidFill>
              </a:rPr>
              <a:t>K[4] </a:t>
            </a:r>
            <a:r>
              <a:rPr lang="tr-TR" sz="1200" b="1" dirty="0" smtClean="0">
                <a:solidFill>
                  <a:schemeClr val="bg1"/>
                </a:solidFill>
              </a:rPr>
              <a:t>=</a:t>
            </a:r>
            <a:r>
              <a:rPr lang="tr-TR" sz="1200" b="1" dirty="0" smtClean="0">
                <a:solidFill>
                  <a:schemeClr val="accent1">
                    <a:lumMod val="75000"/>
                  </a:schemeClr>
                </a:solidFill>
              </a:rPr>
              <a:t> F57C0FAF</a:t>
            </a:r>
          </a:p>
          <a:p>
            <a:r>
              <a:rPr lang="tr-TR" sz="1200" b="1" dirty="0" smtClean="0">
                <a:solidFill>
                  <a:schemeClr val="accent1">
                    <a:lumMod val="75000"/>
                  </a:schemeClr>
                </a:solidFill>
              </a:rPr>
              <a:t>.</a:t>
            </a:r>
          </a:p>
          <a:p>
            <a:r>
              <a:rPr lang="tr-TR" sz="1200" b="1" dirty="0" smtClean="0">
                <a:solidFill>
                  <a:schemeClr val="accent1">
                    <a:lumMod val="75000"/>
                  </a:schemeClr>
                </a:solidFill>
              </a:rPr>
              <a:t>.</a:t>
            </a:r>
          </a:p>
          <a:p>
            <a:r>
              <a:rPr lang="tr-TR" sz="1200" b="1" dirty="0" smtClean="0">
                <a:solidFill>
                  <a:schemeClr val="accent1">
                    <a:lumMod val="75000"/>
                  </a:schemeClr>
                </a:solidFill>
              </a:rPr>
              <a:t>K[63] </a:t>
            </a:r>
            <a:r>
              <a:rPr lang="tr-TR" sz="1200" b="1" dirty="0" smtClean="0">
                <a:solidFill>
                  <a:schemeClr val="bg1"/>
                </a:solidFill>
              </a:rPr>
              <a:t>=</a:t>
            </a:r>
            <a:r>
              <a:rPr lang="tr-TR" sz="1200" b="1" dirty="0" smtClean="0">
                <a:solidFill>
                  <a:schemeClr val="accent1">
                    <a:lumMod val="75000"/>
                  </a:schemeClr>
                </a:solidFill>
              </a:rPr>
              <a:t> EB86D391</a:t>
            </a:r>
          </a:p>
        </p:txBody>
      </p:sp>
      <p:sp>
        <p:nvSpPr>
          <p:cNvPr id="16" name="Dikdörtgen 15"/>
          <p:cNvSpPr/>
          <p:nvPr/>
        </p:nvSpPr>
        <p:spPr>
          <a:xfrm>
            <a:off x="0" y="5404458"/>
            <a:ext cx="4762497" cy="984885"/>
          </a:xfrm>
          <a:prstGeom prst="rect">
            <a:avLst/>
          </a:prstGeom>
        </p:spPr>
        <p:txBody>
          <a:bodyPr wrap="square">
            <a:spAutoFit/>
          </a:bodyPr>
          <a:lstStyle/>
          <a:p>
            <a:r>
              <a:rPr lang="tr-TR" sz="800" b="1" dirty="0" smtClean="0">
                <a:solidFill>
                  <a:schemeClr val="accent1">
                    <a:lumMod val="75000"/>
                  </a:schemeClr>
                </a:solidFill>
                <a:latin typeface="Cascadia Mono" panose="020B0609020000020004" pitchFamily="49" charset="0"/>
                <a:cs typeface="Cascadia Mono" panose="020B0609020000020004" pitchFamily="49" charset="0"/>
              </a:rPr>
              <a:t>	 </a:t>
            </a:r>
            <a:r>
              <a:rPr lang="tr-TR" sz="1600" b="1" dirty="0" err="1" smtClean="0">
                <a:solidFill>
                  <a:schemeClr val="bg1"/>
                </a:solidFill>
                <a:latin typeface="Cascadia Mono" panose="020B0609020000020004" pitchFamily="49" charset="0"/>
                <a:cs typeface="Cascadia Mono" panose="020B0609020000020004" pitchFamily="49" charset="0"/>
              </a:rPr>
              <a:t>Şift</a:t>
            </a:r>
            <a:r>
              <a:rPr lang="tr-TR" sz="1600" b="1" dirty="0" smtClean="0">
                <a:solidFill>
                  <a:schemeClr val="bg1"/>
                </a:solidFill>
                <a:latin typeface="Cascadia Mono" panose="020B0609020000020004" pitchFamily="49" charset="0"/>
                <a:cs typeface="Cascadia Mono" panose="020B0609020000020004" pitchFamily="49" charset="0"/>
              </a:rPr>
              <a:t>/Kaydırma Listesi</a:t>
            </a:r>
          </a:p>
          <a:p>
            <a:r>
              <a:rPr lang="tr-TR" sz="1050" b="1" dirty="0" smtClean="0">
                <a:solidFill>
                  <a:schemeClr val="bg1"/>
                </a:solidFill>
                <a:latin typeface="Cascadia Mono" panose="020B0609020000020004" pitchFamily="49" charset="0"/>
                <a:cs typeface="Cascadia Mono" panose="020B0609020000020004" pitchFamily="49" charset="0"/>
              </a:rPr>
              <a:t>S</a:t>
            </a:r>
            <a:r>
              <a:rPr lang="tr-TR" sz="800" b="1" dirty="0" smtClean="0">
                <a:solidFill>
                  <a:schemeClr val="accent1">
                    <a:lumMod val="75000"/>
                  </a:schemeClr>
                </a:solidFill>
                <a:latin typeface="Cascadia Mono" panose="020B0609020000020004" pitchFamily="49" charset="0"/>
                <a:cs typeface="Cascadia Mono" panose="020B0609020000020004" pitchFamily="49" charset="0"/>
              </a:rPr>
              <a:t>[ </a:t>
            </a:r>
            <a:r>
              <a:rPr lang="tr-TR" sz="800" b="1" dirty="0">
                <a:solidFill>
                  <a:schemeClr val="accent1">
                    <a:lumMod val="75000"/>
                  </a:schemeClr>
                </a:solidFill>
                <a:latin typeface="Cascadia Mono" panose="020B0609020000020004" pitchFamily="49" charset="0"/>
                <a:cs typeface="Cascadia Mono" panose="020B0609020000020004" pitchFamily="49" charset="0"/>
              </a:rPr>
              <a:t>0..15] </a:t>
            </a:r>
            <a:r>
              <a:rPr lang="tr-TR" sz="800" b="1" dirty="0">
                <a:solidFill>
                  <a:schemeClr val="bg1"/>
                </a:solidFill>
                <a:latin typeface="Cascadia Mono" panose="020B0609020000020004" pitchFamily="49" charset="0"/>
                <a:cs typeface="Cascadia Mono" panose="020B0609020000020004" pitchFamily="49" charset="0"/>
              </a:rPr>
              <a:t>:=</a:t>
            </a:r>
            <a:r>
              <a:rPr lang="tr-TR" sz="800" b="1" dirty="0">
                <a:solidFill>
                  <a:schemeClr val="accent1">
                    <a:lumMod val="75000"/>
                  </a:schemeClr>
                </a:solidFill>
                <a:latin typeface="Cascadia Mono" panose="020B0609020000020004" pitchFamily="49" charset="0"/>
                <a:cs typeface="Cascadia Mono" panose="020B0609020000020004" pitchFamily="49" charset="0"/>
              </a:rPr>
              <a:t> { 7, 12, 17, 22, 7, 12, 17, 22, 7, 12, 17, 22, 7, 12, 17, 22 } </a:t>
            </a:r>
            <a:endParaRPr lang="tr-TR" sz="800" b="1" dirty="0" smtClean="0">
              <a:solidFill>
                <a:schemeClr val="accent1">
                  <a:lumMod val="75000"/>
                </a:schemeClr>
              </a:solidFill>
              <a:latin typeface="Cascadia Mono" panose="020B0609020000020004" pitchFamily="49" charset="0"/>
              <a:cs typeface="Cascadia Mono" panose="020B0609020000020004" pitchFamily="49" charset="0"/>
            </a:endParaRPr>
          </a:p>
          <a:p>
            <a:r>
              <a:rPr lang="tr-TR" sz="1050" b="1" dirty="0" smtClean="0">
                <a:solidFill>
                  <a:schemeClr val="bg1"/>
                </a:solidFill>
                <a:latin typeface="Cascadia Mono" panose="020B0609020000020004" pitchFamily="49" charset="0"/>
                <a:cs typeface="Cascadia Mono" panose="020B0609020000020004" pitchFamily="49" charset="0"/>
              </a:rPr>
              <a:t>S</a:t>
            </a:r>
            <a:r>
              <a:rPr lang="tr-TR" sz="800" b="1" dirty="0" smtClean="0">
                <a:solidFill>
                  <a:schemeClr val="accent1">
                    <a:lumMod val="75000"/>
                  </a:schemeClr>
                </a:solidFill>
                <a:latin typeface="Cascadia Mono" panose="020B0609020000020004" pitchFamily="49" charset="0"/>
                <a:cs typeface="Cascadia Mono" panose="020B0609020000020004" pitchFamily="49" charset="0"/>
              </a:rPr>
              <a:t>[16</a:t>
            </a:r>
            <a:r>
              <a:rPr lang="tr-TR" sz="800" b="1" dirty="0">
                <a:solidFill>
                  <a:schemeClr val="accent1">
                    <a:lumMod val="75000"/>
                  </a:schemeClr>
                </a:solidFill>
                <a:latin typeface="Cascadia Mono" panose="020B0609020000020004" pitchFamily="49" charset="0"/>
                <a:cs typeface="Cascadia Mono" panose="020B0609020000020004" pitchFamily="49" charset="0"/>
              </a:rPr>
              <a:t>..31] </a:t>
            </a:r>
            <a:r>
              <a:rPr lang="tr-TR" sz="800" b="1" dirty="0">
                <a:solidFill>
                  <a:schemeClr val="bg1"/>
                </a:solidFill>
                <a:latin typeface="Cascadia Mono" panose="020B0609020000020004" pitchFamily="49" charset="0"/>
                <a:cs typeface="Cascadia Mono" panose="020B0609020000020004" pitchFamily="49" charset="0"/>
              </a:rPr>
              <a:t>:=</a:t>
            </a:r>
            <a:r>
              <a:rPr lang="tr-TR" sz="800" b="1" dirty="0">
                <a:solidFill>
                  <a:schemeClr val="accent1">
                    <a:lumMod val="75000"/>
                  </a:schemeClr>
                </a:solidFill>
                <a:latin typeface="Cascadia Mono" panose="020B0609020000020004" pitchFamily="49" charset="0"/>
                <a:cs typeface="Cascadia Mono" panose="020B0609020000020004" pitchFamily="49" charset="0"/>
              </a:rPr>
              <a:t> { 5, </a:t>
            </a:r>
            <a:r>
              <a:rPr lang="tr-TR" sz="800" b="1" dirty="0" smtClean="0">
                <a:solidFill>
                  <a:schemeClr val="accent1">
                    <a:lumMod val="75000"/>
                  </a:schemeClr>
                </a:solidFill>
                <a:latin typeface="Cascadia Mono" panose="020B0609020000020004" pitchFamily="49" charset="0"/>
                <a:cs typeface="Cascadia Mono" panose="020B0609020000020004" pitchFamily="49" charset="0"/>
              </a:rPr>
              <a:t> 9</a:t>
            </a:r>
            <a:r>
              <a:rPr lang="tr-TR" sz="800" b="1" dirty="0">
                <a:solidFill>
                  <a:schemeClr val="accent1">
                    <a:lumMod val="75000"/>
                  </a:schemeClr>
                </a:solidFill>
                <a:latin typeface="Cascadia Mono" panose="020B0609020000020004" pitchFamily="49" charset="0"/>
                <a:cs typeface="Cascadia Mono" panose="020B0609020000020004" pitchFamily="49" charset="0"/>
              </a:rPr>
              <a:t>, 14, 20, 5, </a:t>
            </a:r>
            <a:r>
              <a:rPr lang="tr-TR" sz="800" b="1" dirty="0" smtClean="0">
                <a:solidFill>
                  <a:schemeClr val="accent1">
                    <a:lumMod val="75000"/>
                  </a:schemeClr>
                </a:solidFill>
                <a:latin typeface="Cascadia Mono" panose="020B0609020000020004" pitchFamily="49" charset="0"/>
                <a:cs typeface="Cascadia Mono" panose="020B0609020000020004" pitchFamily="49" charset="0"/>
              </a:rPr>
              <a:t> 9</a:t>
            </a:r>
            <a:r>
              <a:rPr lang="tr-TR" sz="800" b="1" dirty="0">
                <a:solidFill>
                  <a:schemeClr val="accent1">
                    <a:lumMod val="75000"/>
                  </a:schemeClr>
                </a:solidFill>
                <a:latin typeface="Cascadia Mono" panose="020B0609020000020004" pitchFamily="49" charset="0"/>
                <a:cs typeface="Cascadia Mono" panose="020B0609020000020004" pitchFamily="49" charset="0"/>
              </a:rPr>
              <a:t>, 14, 20, 5, </a:t>
            </a:r>
            <a:r>
              <a:rPr lang="tr-TR" sz="800" b="1" dirty="0" smtClean="0">
                <a:solidFill>
                  <a:schemeClr val="accent1">
                    <a:lumMod val="75000"/>
                  </a:schemeClr>
                </a:solidFill>
                <a:latin typeface="Cascadia Mono" panose="020B0609020000020004" pitchFamily="49" charset="0"/>
                <a:cs typeface="Cascadia Mono" panose="020B0609020000020004" pitchFamily="49" charset="0"/>
              </a:rPr>
              <a:t> 9</a:t>
            </a:r>
            <a:r>
              <a:rPr lang="tr-TR" sz="800" b="1" dirty="0">
                <a:solidFill>
                  <a:schemeClr val="accent1">
                    <a:lumMod val="75000"/>
                  </a:schemeClr>
                </a:solidFill>
                <a:latin typeface="Cascadia Mono" panose="020B0609020000020004" pitchFamily="49" charset="0"/>
                <a:cs typeface="Cascadia Mono" panose="020B0609020000020004" pitchFamily="49" charset="0"/>
              </a:rPr>
              <a:t>, 14, 20, 5, </a:t>
            </a:r>
            <a:r>
              <a:rPr lang="tr-TR" sz="800" b="1" dirty="0" smtClean="0">
                <a:solidFill>
                  <a:schemeClr val="accent1">
                    <a:lumMod val="75000"/>
                  </a:schemeClr>
                </a:solidFill>
                <a:latin typeface="Cascadia Mono" panose="020B0609020000020004" pitchFamily="49" charset="0"/>
                <a:cs typeface="Cascadia Mono" panose="020B0609020000020004" pitchFamily="49" charset="0"/>
              </a:rPr>
              <a:t> 9</a:t>
            </a:r>
            <a:r>
              <a:rPr lang="tr-TR" sz="800" b="1" dirty="0">
                <a:solidFill>
                  <a:schemeClr val="accent1">
                    <a:lumMod val="75000"/>
                  </a:schemeClr>
                </a:solidFill>
                <a:latin typeface="Cascadia Mono" panose="020B0609020000020004" pitchFamily="49" charset="0"/>
                <a:cs typeface="Cascadia Mono" panose="020B0609020000020004" pitchFamily="49" charset="0"/>
              </a:rPr>
              <a:t>, 14, 20 } </a:t>
            </a:r>
            <a:endParaRPr lang="tr-TR" sz="800" b="1" dirty="0" smtClean="0">
              <a:solidFill>
                <a:schemeClr val="accent1">
                  <a:lumMod val="75000"/>
                </a:schemeClr>
              </a:solidFill>
              <a:latin typeface="Cascadia Mono" panose="020B0609020000020004" pitchFamily="49" charset="0"/>
              <a:cs typeface="Cascadia Mono" panose="020B0609020000020004" pitchFamily="49" charset="0"/>
            </a:endParaRPr>
          </a:p>
          <a:p>
            <a:r>
              <a:rPr lang="tr-TR" sz="1050" b="1" dirty="0" smtClean="0">
                <a:solidFill>
                  <a:schemeClr val="bg1"/>
                </a:solidFill>
                <a:latin typeface="Cascadia Mono" panose="020B0609020000020004" pitchFamily="49" charset="0"/>
                <a:cs typeface="Cascadia Mono" panose="020B0609020000020004" pitchFamily="49" charset="0"/>
              </a:rPr>
              <a:t>S</a:t>
            </a:r>
            <a:r>
              <a:rPr lang="tr-TR" sz="800" b="1" dirty="0" smtClean="0">
                <a:solidFill>
                  <a:schemeClr val="accent1">
                    <a:lumMod val="75000"/>
                  </a:schemeClr>
                </a:solidFill>
                <a:latin typeface="Cascadia Mono" panose="020B0609020000020004" pitchFamily="49" charset="0"/>
                <a:cs typeface="Cascadia Mono" panose="020B0609020000020004" pitchFamily="49" charset="0"/>
              </a:rPr>
              <a:t>[32</a:t>
            </a:r>
            <a:r>
              <a:rPr lang="tr-TR" sz="800" b="1" dirty="0">
                <a:solidFill>
                  <a:schemeClr val="accent1">
                    <a:lumMod val="75000"/>
                  </a:schemeClr>
                </a:solidFill>
                <a:latin typeface="Cascadia Mono" panose="020B0609020000020004" pitchFamily="49" charset="0"/>
                <a:cs typeface="Cascadia Mono" panose="020B0609020000020004" pitchFamily="49" charset="0"/>
              </a:rPr>
              <a:t>..47] </a:t>
            </a:r>
            <a:r>
              <a:rPr lang="tr-TR" sz="800" b="1" dirty="0">
                <a:solidFill>
                  <a:schemeClr val="bg1"/>
                </a:solidFill>
                <a:latin typeface="Cascadia Mono" panose="020B0609020000020004" pitchFamily="49" charset="0"/>
                <a:cs typeface="Cascadia Mono" panose="020B0609020000020004" pitchFamily="49" charset="0"/>
              </a:rPr>
              <a:t>:=</a:t>
            </a:r>
            <a:r>
              <a:rPr lang="tr-TR" sz="800" b="1" dirty="0">
                <a:solidFill>
                  <a:schemeClr val="accent1">
                    <a:lumMod val="75000"/>
                  </a:schemeClr>
                </a:solidFill>
                <a:latin typeface="Cascadia Mono" panose="020B0609020000020004" pitchFamily="49" charset="0"/>
                <a:cs typeface="Cascadia Mono" panose="020B0609020000020004" pitchFamily="49" charset="0"/>
              </a:rPr>
              <a:t> { 4, 11, 16, 23, 4, 11, 16, 23, 4, 11, 16, 23, 4, 11, 16, 23 } </a:t>
            </a:r>
            <a:endParaRPr lang="tr-TR" sz="800" b="1" dirty="0" smtClean="0">
              <a:solidFill>
                <a:schemeClr val="accent1">
                  <a:lumMod val="75000"/>
                </a:schemeClr>
              </a:solidFill>
              <a:latin typeface="Cascadia Mono" panose="020B0609020000020004" pitchFamily="49" charset="0"/>
              <a:cs typeface="Cascadia Mono" panose="020B0609020000020004" pitchFamily="49" charset="0"/>
            </a:endParaRPr>
          </a:p>
          <a:p>
            <a:r>
              <a:rPr lang="tr-TR" sz="1050" b="1" dirty="0" smtClean="0">
                <a:solidFill>
                  <a:schemeClr val="bg1"/>
                </a:solidFill>
                <a:latin typeface="Cascadia Mono" panose="020B0609020000020004" pitchFamily="49" charset="0"/>
                <a:cs typeface="Cascadia Mono" panose="020B0609020000020004" pitchFamily="49" charset="0"/>
              </a:rPr>
              <a:t>S</a:t>
            </a:r>
            <a:r>
              <a:rPr lang="tr-TR" sz="800" b="1" dirty="0" smtClean="0">
                <a:solidFill>
                  <a:schemeClr val="accent1">
                    <a:lumMod val="75000"/>
                  </a:schemeClr>
                </a:solidFill>
                <a:latin typeface="Cascadia Mono" panose="020B0609020000020004" pitchFamily="49" charset="0"/>
                <a:cs typeface="Cascadia Mono" panose="020B0609020000020004" pitchFamily="49" charset="0"/>
              </a:rPr>
              <a:t>[48</a:t>
            </a:r>
            <a:r>
              <a:rPr lang="tr-TR" sz="800" b="1" dirty="0">
                <a:solidFill>
                  <a:schemeClr val="accent1">
                    <a:lumMod val="75000"/>
                  </a:schemeClr>
                </a:solidFill>
                <a:latin typeface="Cascadia Mono" panose="020B0609020000020004" pitchFamily="49" charset="0"/>
                <a:cs typeface="Cascadia Mono" panose="020B0609020000020004" pitchFamily="49" charset="0"/>
              </a:rPr>
              <a:t>..63] </a:t>
            </a:r>
            <a:r>
              <a:rPr lang="tr-TR" sz="800" b="1" dirty="0">
                <a:solidFill>
                  <a:schemeClr val="bg1"/>
                </a:solidFill>
                <a:latin typeface="Cascadia Mono" panose="020B0609020000020004" pitchFamily="49" charset="0"/>
                <a:cs typeface="Cascadia Mono" panose="020B0609020000020004" pitchFamily="49" charset="0"/>
              </a:rPr>
              <a:t>:=</a:t>
            </a:r>
            <a:r>
              <a:rPr lang="tr-TR" sz="800" b="1" dirty="0">
                <a:solidFill>
                  <a:schemeClr val="accent1">
                    <a:lumMod val="75000"/>
                  </a:schemeClr>
                </a:solidFill>
                <a:latin typeface="Cascadia Mono" panose="020B0609020000020004" pitchFamily="49" charset="0"/>
                <a:cs typeface="Cascadia Mono" panose="020B0609020000020004" pitchFamily="49" charset="0"/>
              </a:rPr>
              <a:t> { 6, 10, 15, 21, 6, 10, 15, 21, 6, 10, 15, 21, 6, 10, 15, 21 }</a:t>
            </a:r>
          </a:p>
        </p:txBody>
      </p:sp>
      <p:sp>
        <p:nvSpPr>
          <p:cNvPr id="17" name="Unvan 1"/>
          <p:cNvSpPr txBox="1">
            <a:spLocks/>
          </p:cNvSpPr>
          <p:nvPr/>
        </p:nvSpPr>
        <p:spPr>
          <a:xfrm>
            <a:off x="6169393" y="496720"/>
            <a:ext cx="3076064" cy="12505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900" b="1" dirty="0" smtClean="0">
                <a:solidFill>
                  <a:schemeClr val="bg1"/>
                </a:solidFill>
                <a:latin typeface="Cascadia Mono" panose="020B0609020000020004" pitchFamily="49" charset="0"/>
                <a:cs typeface="Cascadia Mono" panose="020B0609020000020004" pitchFamily="49" charset="0"/>
              </a:rPr>
              <a:t>M[16] = (</a:t>
            </a:r>
            <a:r>
              <a:rPr lang="tr-TR" sz="900" b="1" dirty="0" smtClean="0">
                <a:solidFill>
                  <a:schemeClr val="accent1">
                    <a:lumMod val="75000"/>
                  </a:schemeClr>
                </a:solidFill>
                <a:latin typeface="Cascadia Mono" panose="020B0609020000020004" pitchFamily="49" charset="0"/>
                <a:cs typeface="Cascadia Mono" panose="020B0609020000020004" pitchFamily="49" charset="0"/>
              </a:rPr>
              <a:t>Şifre Son hali</a:t>
            </a:r>
            <a:r>
              <a:rPr lang="tr-TR" sz="900" b="1" dirty="0" smtClean="0">
                <a:solidFill>
                  <a:schemeClr val="bg1"/>
                </a:solidFill>
                <a:latin typeface="Cascadia Mono" panose="020B0609020000020004" pitchFamily="49" charset="0"/>
                <a:cs typeface="Cascadia Mono" panose="020B0609020000020004" pitchFamily="49" charset="0"/>
              </a:rPr>
              <a:t>)/ </a:t>
            </a:r>
            <a:r>
              <a:rPr lang="tr-TR" sz="900" b="1" dirty="0" smtClean="0">
                <a:solidFill>
                  <a:schemeClr val="accent1">
                    <a:lumMod val="75000"/>
                  </a:schemeClr>
                </a:solidFill>
                <a:latin typeface="Cascadia Mono" panose="020B0609020000020004" pitchFamily="49" charset="0"/>
                <a:cs typeface="Cascadia Mono" panose="020B0609020000020004" pitchFamily="49" charset="0"/>
              </a:rPr>
              <a:t>16</a:t>
            </a:r>
            <a:r>
              <a:rPr lang="tr-TR" sz="900" b="1" dirty="0" smtClean="0">
                <a:solidFill>
                  <a:schemeClr val="bg1"/>
                </a:solidFill>
                <a:latin typeface="Cascadia Mono" panose="020B0609020000020004" pitchFamily="49" charset="0"/>
                <a:cs typeface="Cascadia Mono" panose="020B0609020000020004" pitchFamily="49" charset="0"/>
              </a:rPr>
              <a:t> = (</a:t>
            </a:r>
            <a:r>
              <a:rPr lang="tr-TR" sz="900" b="1" dirty="0" smtClean="0">
                <a:solidFill>
                  <a:schemeClr val="accent1">
                    <a:lumMod val="75000"/>
                  </a:schemeClr>
                </a:solidFill>
                <a:latin typeface="Cascadia Mono" panose="020B0609020000020004" pitchFamily="49" charset="0"/>
                <a:cs typeface="Cascadia Mono" panose="020B0609020000020004" pitchFamily="49" charset="0"/>
              </a:rPr>
              <a:t>32-bit</a:t>
            </a:r>
            <a:r>
              <a:rPr lang="tr-TR" sz="900" b="1" dirty="0" smtClean="0">
                <a:solidFill>
                  <a:schemeClr val="bg1"/>
                </a:solidFill>
                <a:latin typeface="Cascadia Mono" panose="020B0609020000020004" pitchFamily="49" charset="0"/>
                <a:cs typeface="Cascadia Mono" panose="020B0609020000020004" pitchFamily="49" charset="0"/>
              </a:rPr>
              <a:t>)</a:t>
            </a:r>
          </a:p>
          <a:p>
            <a:endParaRPr lang="tr-TR" sz="900" b="1" dirty="0" smtClean="0">
              <a:solidFill>
                <a:schemeClr val="bg1"/>
              </a:solidFill>
              <a:latin typeface="Cascadia Mono" panose="020B0609020000020004" pitchFamily="49" charset="0"/>
              <a:cs typeface="Cascadia Mono" panose="020B0609020000020004" pitchFamily="49" charset="0"/>
            </a:endParaRPr>
          </a:p>
          <a:p>
            <a:r>
              <a:rPr lang="tr-TR" sz="900" b="1" dirty="0" smtClean="0">
                <a:solidFill>
                  <a:schemeClr val="bg1"/>
                </a:solidFill>
                <a:latin typeface="Cascadia Mono" panose="020B0609020000020004" pitchFamily="49" charset="0"/>
                <a:cs typeface="Cascadia Mono" panose="020B0609020000020004" pitchFamily="49" charset="0"/>
              </a:rPr>
              <a:t>M [0] = </a:t>
            </a:r>
            <a:r>
              <a:rPr lang="tr-TR" sz="900" dirty="0" smtClean="0">
                <a:solidFill>
                  <a:schemeClr val="accent1">
                    <a:lumMod val="75000"/>
                  </a:schemeClr>
                </a:solidFill>
                <a:latin typeface="Cascadia Mono" panose="020B0609020000020004" pitchFamily="49" charset="0"/>
                <a:cs typeface="Cascadia Mono" panose="020B0609020000020004" pitchFamily="49" charset="0"/>
              </a:rPr>
              <a:t>01000110011010010111001001100001</a:t>
            </a:r>
          </a:p>
          <a:p>
            <a:r>
              <a:rPr lang="tr-TR" sz="900" dirty="0" smtClean="0">
                <a:solidFill>
                  <a:schemeClr val="bg1"/>
                </a:solidFill>
                <a:latin typeface="Cascadia Mono" panose="020B0609020000020004" pitchFamily="49" charset="0"/>
                <a:cs typeface="Cascadia Mono" panose="020B0609020000020004" pitchFamily="49" charset="0"/>
              </a:rPr>
              <a:t> .</a:t>
            </a:r>
          </a:p>
          <a:p>
            <a:r>
              <a:rPr lang="tr-TR" sz="900" dirty="0" smtClean="0">
                <a:solidFill>
                  <a:schemeClr val="bg1"/>
                </a:solidFill>
                <a:latin typeface="Cascadia Mono" panose="020B0609020000020004" pitchFamily="49" charset="0"/>
                <a:cs typeface="Cascadia Mono" panose="020B0609020000020004" pitchFamily="49" charset="0"/>
              </a:rPr>
              <a:t> .</a:t>
            </a:r>
          </a:p>
          <a:p>
            <a:r>
              <a:rPr lang="tr-TR" sz="900" dirty="0" smtClean="0">
                <a:solidFill>
                  <a:schemeClr val="bg1"/>
                </a:solidFill>
                <a:latin typeface="Cascadia Mono" panose="020B0609020000020004" pitchFamily="49" charset="0"/>
                <a:cs typeface="Cascadia Mono" panose="020B0609020000020004" pitchFamily="49" charset="0"/>
              </a:rPr>
              <a:t> .</a:t>
            </a:r>
          </a:p>
          <a:p>
            <a:endParaRPr lang="tr-TR" sz="900" dirty="0" smtClean="0">
              <a:solidFill>
                <a:schemeClr val="bg1"/>
              </a:solidFill>
              <a:latin typeface="Cascadia Mono" panose="020B0609020000020004" pitchFamily="49" charset="0"/>
              <a:cs typeface="Cascadia Mono" panose="020B0609020000020004" pitchFamily="49" charset="0"/>
            </a:endParaRPr>
          </a:p>
          <a:p>
            <a:r>
              <a:rPr lang="tr-TR" sz="900" dirty="0" smtClean="0">
                <a:solidFill>
                  <a:schemeClr val="bg1"/>
                </a:solidFill>
                <a:latin typeface="Cascadia Mono" panose="020B0609020000020004" pitchFamily="49" charset="0"/>
                <a:cs typeface="Cascadia Mono" panose="020B0609020000020004" pitchFamily="49" charset="0"/>
              </a:rPr>
              <a:t>M[15] = </a:t>
            </a:r>
            <a:r>
              <a:rPr lang="tr-TR" sz="900" dirty="0" smtClean="0">
                <a:solidFill>
                  <a:schemeClr val="accent1">
                    <a:lumMod val="75000"/>
                  </a:schemeClr>
                </a:solidFill>
                <a:latin typeface="Cascadia Mono" panose="020B0609020000020004" pitchFamily="49" charset="0"/>
                <a:cs typeface="Cascadia Mono" panose="020B0609020000020004" pitchFamily="49" charset="0"/>
              </a:rPr>
              <a:t>00000000000000000000000000101000</a:t>
            </a:r>
            <a:endParaRPr lang="tr-TR" sz="900" dirty="0">
              <a:solidFill>
                <a:schemeClr val="accent1">
                  <a:lumMod val="75000"/>
                </a:schemeClr>
              </a:solidFill>
              <a:latin typeface="Cascadia Mono" panose="020B0609020000020004" pitchFamily="49" charset="0"/>
              <a:cs typeface="Cascadia Mono" panose="020B0609020000020004" pitchFamily="49" charset="0"/>
            </a:endParaRPr>
          </a:p>
        </p:txBody>
      </p:sp>
      <p:sp>
        <p:nvSpPr>
          <p:cNvPr id="19" name="Dikdörtgen 18"/>
          <p:cNvSpPr/>
          <p:nvPr/>
        </p:nvSpPr>
        <p:spPr>
          <a:xfrm>
            <a:off x="6860816" y="3741021"/>
            <a:ext cx="1575753" cy="1200329"/>
          </a:xfrm>
          <a:prstGeom prst="rect">
            <a:avLst/>
          </a:prstGeom>
        </p:spPr>
        <p:txBody>
          <a:bodyPr wrap="square">
            <a:spAutoFit/>
          </a:bodyPr>
          <a:lstStyle/>
          <a:p>
            <a:r>
              <a:rPr lang="tr-TR" sz="1200" b="1" dirty="0" smtClean="0">
                <a:solidFill>
                  <a:schemeClr val="accent1">
                    <a:lumMod val="75000"/>
                  </a:schemeClr>
                </a:solidFill>
                <a:latin typeface="Aptos"/>
              </a:rPr>
              <a:t>          Sabit</a:t>
            </a:r>
          </a:p>
          <a:p>
            <a:r>
              <a:rPr lang="en-US" sz="1200" b="1" dirty="0" smtClean="0">
                <a:solidFill>
                  <a:schemeClr val="bg1"/>
                </a:solidFill>
                <a:latin typeface="Aptos"/>
              </a:rPr>
              <a:t>(</a:t>
            </a:r>
            <a:r>
              <a:rPr lang="en-US" sz="1200" b="1" dirty="0">
                <a:solidFill>
                  <a:schemeClr val="accent1">
                    <a:lumMod val="75000"/>
                  </a:schemeClr>
                </a:solidFill>
                <a:latin typeface="Aptos"/>
              </a:rPr>
              <a:t>base-16</a:t>
            </a:r>
            <a:r>
              <a:rPr lang="en-US" sz="1200" b="1" dirty="0" smtClean="0">
                <a:solidFill>
                  <a:schemeClr val="bg1"/>
                </a:solidFill>
                <a:latin typeface="Aptos"/>
              </a:rPr>
              <a:t>)</a:t>
            </a:r>
            <a:r>
              <a:rPr lang="tr-TR" sz="1200" b="1" dirty="0">
                <a:solidFill>
                  <a:schemeClr val="bg1"/>
                </a:solidFill>
                <a:latin typeface="Aptos"/>
              </a:rPr>
              <a:t> </a:t>
            </a:r>
            <a:r>
              <a:rPr lang="en-US" sz="1200" b="1" dirty="0" smtClean="0">
                <a:solidFill>
                  <a:schemeClr val="bg1"/>
                </a:solidFill>
                <a:latin typeface="Aptos"/>
              </a:rPr>
              <a:t>(</a:t>
            </a:r>
            <a:r>
              <a:rPr lang="en-US" sz="1200" b="1" dirty="0" smtClean="0">
                <a:solidFill>
                  <a:schemeClr val="accent1">
                    <a:lumMod val="75000"/>
                  </a:schemeClr>
                </a:solidFill>
                <a:latin typeface="Aptos"/>
              </a:rPr>
              <a:t>32-bit</a:t>
            </a:r>
            <a:r>
              <a:rPr lang="en-US" sz="1200" b="1" dirty="0" smtClean="0">
                <a:solidFill>
                  <a:schemeClr val="bg1"/>
                </a:solidFill>
                <a:latin typeface="Aptos"/>
              </a:rPr>
              <a:t>)</a:t>
            </a:r>
            <a:r>
              <a:rPr lang="tr-TR" sz="1200" b="1" dirty="0" smtClean="0">
                <a:solidFill>
                  <a:schemeClr val="bg1"/>
                </a:solidFill>
                <a:latin typeface="Aptos"/>
              </a:rPr>
              <a:t> </a:t>
            </a:r>
          </a:p>
          <a:p>
            <a:r>
              <a:rPr lang="tr-TR" sz="1200" b="1" dirty="0">
                <a:solidFill>
                  <a:schemeClr val="bg1"/>
                </a:solidFill>
                <a:latin typeface="Aptos"/>
              </a:rPr>
              <a:t> </a:t>
            </a:r>
            <a:r>
              <a:rPr lang="en-US" sz="1200" b="1" dirty="0" smtClean="0">
                <a:solidFill>
                  <a:schemeClr val="accent1">
                    <a:lumMod val="75000"/>
                  </a:schemeClr>
                </a:solidFill>
                <a:latin typeface="Aptos"/>
              </a:rPr>
              <a:t>A</a:t>
            </a:r>
            <a:r>
              <a:rPr lang="tr-TR" sz="1200" b="1" dirty="0" smtClean="0">
                <a:solidFill>
                  <a:schemeClr val="accent1">
                    <a:lumMod val="75000"/>
                  </a:schemeClr>
                </a:solidFill>
                <a:latin typeface="Aptos"/>
              </a:rPr>
              <a:t> =</a:t>
            </a:r>
            <a:r>
              <a:rPr lang="en-US" sz="1200" b="1" dirty="0" smtClean="0">
                <a:solidFill>
                  <a:schemeClr val="accent1">
                    <a:lumMod val="75000"/>
                  </a:schemeClr>
                </a:solidFill>
                <a:latin typeface="Aptos"/>
              </a:rPr>
              <a:t> </a:t>
            </a:r>
            <a:r>
              <a:rPr lang="en-US" sz="1200" b="1" dirty="0">
                <a:solidFill>
                  <a:schemeClr val="accent1">
                    <a:lumMod val="75000"/>
                  </a:schemeClr>
                </a:solidFill>
                <a:latin typeface="Aptos"/>
              </a:rPr>
              <a:t>01 23 45 67 </a:t>
            </a:r>
            <a:endParaRPr lang="tr-TR" sz="1200" b="1" dirty="0" smtClean="0">
              <a:solidFill>
                <a:schemeClr val="accent1">
                  <a:lumMod val="75000"/>
                </a:schemeClr>
              </a:solidFill>
              <a:latin typeface="Aptos"/>
            </a:endParaRPr>
          </a:p>
          <a:p>
            <a:r>
              <a:rPr lang="tr-TR" sz="1200" b="1" dirty="0" smtClean="0">
                <a:solidFill>
                  <a:schemeClr val="accent1">
                    <a:lumMod val="75000"/>
                  </a:schemeClr>
                </a:solidFill>
                <a:latin typeface="Aptos"/>
              </a:rPr>
              <a:t> </a:t>
            </a:r>
            <a:r>
              <a:rPr lang="en-US" sz="1200" b="1" dirty="0" smtClean="0">
                <a:solidFill>
                  <a:schemeClr val="accent1">
                    <a:lumMod val="75000"/>
                  </a:schemeClr>
                </a:solidFill>
                <a:latin typeface="Aptos"/>
              </a:rPr>
              <a:t>B</a:t>
            </a:r>
            <a:r>
              <a:rPr lang="tr-TR" sz="1200" b="1" dirty="0" smtClean="0">
                <a:solidFill>
                  <a:schemeClr val="accent1">
                    <a:lumMod val="75000"/>
                  </a:schemeClr>
                </a:solidFill>
                <a:latin typeface="Aptos"/>
              </a:rPr>
              <a:t> =</a:t>
            </a:r>
            <a:r>
              <a:rPr lang="en-US" sz="1200" b="1" dirty="0" smtClean="0">
                <a:solidFill>
                  <a:schemeClr val="accent1">
                    <a:lumMod val="75000"/>
                  </a:schemeClr>
                </a:solidFill>
                <a:latin typeface="Aptos"/>
              </a:rPr>
              <a:t> </a:t>
            </a:r>
            <a:r>
              <a:rPr lang="en-US" sz="1200" b="1" dirty="0">
                <a:solidFill>
                  <a:schemeClr val="accent1">
                    <a:lumMod val="75000"/>
                  </a:schemeClr>
                </a:solidFill>
                <a:latin typeface="Aptos"/>
              </a:rPr>
              <a:t>89 ab cd </a:t>
            </a:r>
            <a:r>
              <a:rPr lang="en-US" sz="1200" b="1" dirty="0" err="1">
                <a:solidFill>
                  <a:schemeClr val="accent1">
                    <a:lumMod val="75000"/>
                  </a:schemeClr>
                </a:solidFill>
                <a:latin typeface="Aptos"/>
              </a:rPr>
              <a:t>ef</a:t>
            </a:r>
            <a:r>
              <a:rPr lang="en-US" sz="1200" b="1" dirty="0">
                <a:solidFill>
                  <a:schemeClr val="accent1">
                    <a:lumMod val="75000"/>
                  </a:schemeClr>
                </a:solidFill>
                <a:latin typeface="Aptos"/>
              </a:rPr>
              <a:t> </a:t>
            </a:r>
            <a:endParaRPr lang="tr-TR" sz="1200" b="1" dirty="0" smtClean="0">
              <a:solidFill>
                <a:schemeClr val="accent1">
                  <a:lumMod val="75000"/>
                </a:schemeClr>
              </a:solidFill>
              <a:latin typeface="Aptos"/>
            </a:endParaRPr>
          </a:p>
          <a:p>
            <a:r>
              <a:rPr lang="tr-TR" sz="1200" b="1" dirty="0" smtClean="0">
                <a:solidFill>
                  <a:schemeClr val="accent1">
                    <a:lumMod val="75000"/>
                  </a:schemeClr>
                </a:solidFill>
                <a:latin typeface="Aptos"/>
              </a:rPr>
              <a:t> </a:t>
            </a:r>
            <a:r>
              <a:rPr lang="en-US" sz="1200" b="1" dirty="0" smtClean="0">
                <a:solidFill>
                  <a:schemeClr val="accent1">
                    <a:lumMod val="75000"/>
                  </a:schemeClr>
                </a:solidFill>
                <a:latin typeface="Aptos"/>
              </a:rPr>
              <a:t>C</a:t>
            </a:r>
            <a:r>
              <a:rPr lang="tr-TR" sz="1200" b="1" dirty="0" smtClean="0">
                <a:solidFill>
                  <a:schemeClr val="accent1">
                    <a:lumMod val="75000"/>
                  </a:schemeClr>
                </a:solidFill>
                <a:latin typeface="Aptos"/>
              </a:rPr>
              <a:t> =</a:t>
            </a:r>
            <a:r>
              <a:rPr lang="en-US" sz="1200" b="1" dirty="0" smtClean="0">
                <a:solidFill>
                  <a:schemeClr val="accent1">
                    <a:lumMod val="75000"/>
                  </a:schemeClr>
                </a:solidFill>
                <a:latin typeface="Aptos"/>
              </a:rPr>
              <a:t> </a:t>
            </a:r>
            <a:r>
              <a:rPr lang="en-US" sz="1200" b="1" dirty="0" err="1">
                <a:solidFill>
                  <a:schemeClr val="accent1">
                    <a:lumMod val="75000"/>
                  </a:schemeClr>
                </a:solidFill>
                <a:latin typeface="Aptos"/>
              </a:rPr>
              <a:t>fe</a:t>
            </a:r>
            <a:r>
              <a:rPr lang="en-US" sz="1200" b="1" dirty="0">
                <a:solidFill>
                  <a:schemeClr val="accent1">
                    <a:lumMod val="75000"/>
                  </a:schemeClr>
                </a:solidFill>
                <a:latin typeface="Aptos"/>
              </a:rPr>
              <a:t> dc </a:t>
            </a:r>
            <a:r>
              <a:rPr lang="en-US" sz="1200" b="1" dirty="0" err="1">
                <a:solidFill>
                  <a:schemeClr val="accent1">
                    <a:lumMod val="75000"/>
                  </a:schemeClr>
                </a:solidFill>
                <a:latin typeface="Aptos"/>
              </a:rPr>
              <a:t>ba</a:t>
            </a:r>
            <a:r>
              <a:rPr lang="en-US" sz="1200" b="1" dirty="0">
                <a:solidFill>
                  <a:schemeClr val="accent1">
                    <a:lumMod val="75000"/>
                  </a:schemeClr>
                </a:solidFill>
                <a:latin typeface="Aptos"/>
              </a:rPr>
              <a:t> 98 </a:t>
            </a:r>
            <a:endParaRPr lang="tr-TR" sz="1200" b="1" dirty="0" smtClean="0">
              <a:solidFill>
                <a:schemeClr val="accent1">
                  <a:lumMod val="75000"/>
                </a:schemeClr>
              </a:solidFill>
              <a:latin typeface="Aptos"/>
            </a:endParaRPr>
          </a:p>
          <a:p>
            <a:r>
              <a:rPr lang="tr-TR" sz="1200" b="1" dirty="0" smtClean="0">
                <a:solidFill>
                  <a:schemeClr val="accent1">
                    <a:lumMod val="75000"/>
                  </a:schemeClr>
                </a:solidFill>
                <a:latin typeface="Aptos"/>
              </a:rPr>
              <a:t> </a:t>
            </a:r>
            <a:r>
              <a:rPr lang="en-US" sz="1200" b="1" dirty="0" smtClean="0">
                <a:solidFill>
                  <a:schemeClr val="accent1">
                    <a:lumMod val="75000"/>
                  </a:schemeClr>
                </a:solidFill>
                <a:latin typeface="Aptos"/>
              </a:rPr>
              <a:t>D</a:t>
            </a:r>
            <a:r>
              <a:rPr lang="tr-TR" sz="1200" b="1" dirty="0" smtClean="0">
                <a:solidFill>
                  <a:schemeClr val="accent1">
                    <a:lumMod val="75000"/>
                  </a:schemeClr>
                </a:solidFill>
                <a:latin typeface="Aptos"/>
              </a:rPr>
              <a:t> =</a:t>
            </a:r>
            <a:r>
              <a:rPr lang="en-US" sz="1200" b="1" dirty="0" smtClean="0">
                <a:solidFill>
                  <a:schemeClr val="accent1">
                    <a:lumMod val="75000"/>
                  </a:schemeClr>
                </a:solidFill>
                <a:latin typeface="Aptos"/>
              </a:rPr>
              <a:t> </a:t>
            </a:r>
            <a:r>
              <a:rPr lang="en-US" sz="1200" b="1" dirty="0">
                <a:solidFill>
                  <a:schemeClr val="accent1">
                    <a:lumMod val="75000"/>
                  </a:schemeClr>
                </a:solidFill>
                <a:latin typeface="Aptos"/>
              </a:rPr>
              <a:t>76 54 32 </a:t>
            </a:r>
            <a:r>
              <a:rPr lang="en-US" sz="1200" b="1" dirty="0" smtClean="0">
                <a:solidFill>
                  <a:schemeClr val="accent1">
                    <a:lumMod val="75000"/>
                  </a:schemeClr>
                </a:solidFill>
                <a:latin typeface="Aptos"/>
              </a:rPr>
              <a:t>10</a:t>
            </a:r>
            <a:endParaRPr lang="tr-TR" sz="1200" b="1" dirty="0" smtClean="0">
              <a:solidFill>
                <a:schemeClr val="accent1">
                  <a:lumMod val="75000"/>
                </a:schemeClr>
              </a:solidFill>
              <a:latin typeface="Aptos"/>
            </a:endParaRPr>
          </a:p>
        </p:txBody>
      </p:sp>
    </p:spTree>
    <p:extLst>
      <p:ext uri="{BB962C8B-B14F-4D97-AF65-F5344CB8AC3E}">
        <p14:creationId xmlns:p14="http://schemas.microsoft.com/office/powerpoint/2010/main" val="964172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6" name="Yuvarlatılmış Dikdörtgen 5"/>
          <p:cNvSpPr/>
          <p:nvPr/>
        </p:nvSpPr>
        <p:spPr>
          <a:xfrm>
            <a:off x="7322820" y="868431"/>
            <a:ext cx="4564380" cy="807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Unvan 1"/>
          <p:cNvSpPr>
            <a:spLocks noGrp="1"/>
          </p:cNvSpPr>
          <p:nvPr>
            <p:ph type="title"/>
          </p:nvPr>
        </p:nvSpPr>
        <p:spPr>
          <a:xfrm>
            <a:off x="670560" y="162339"/>
            <a:ext cx="10515600" cy="876299"/>
          </a:xfrm>
        </p:spPr>
        <p:txBody>
          <a:bodyPr>
            <a:normAutofit/>
          </a:bodyPr>
          <a:lstStyle/>
          <a:p>
            <a:r>
              <a:rPr lang="en-US" sz="2400" b="1" dirty="0" smtClean="0">
                <a:solidFill>
                  <a:schemeClr val="bg1"/>
                </a:solidFill>
                <a:latin typeface="Cascadia Mono" panose="020B0609020000020004" pitchFamily="49" charset="0"/>
                <a:cs typeface="Cascadia Mono" panose="020B0609020000020004" pitchFamily="49" charset="0"/>
              </a:rPr>
              <a:t>MD5 </a:t>
            </a:r>
            <a:r>
              <a:rPr lang="tr-TR" sz="2400" b="1" dirty="0" smtClean="0">
                <a:solidFill>
                  <a:schemeClr val="bg1"/>
                </a:solidFill>
                <a:latin typeface="Cascadia Mono" panose="020B0609020000020004" pitchFamily="49" charset="0"/>
                <a:cs typeface="Cascadia Mono" panose="020B0609020000020004" pitchFamily="49" charset="0"/>
              </a:rPr>
              <a:t>Algoritma Fonksiyonu </a:t>
            </a:r>
            <a:endParaRPr lang="tr-TR" sz="2400" b="1" dirty="0">
              <a:solidFill>
                <a:schemeClr val="bg1"/>
              </a:solidFill>
              <a:latin typeface="Cascadia Mono" panose="020B0609020000020004" pitchFamily="49" charset="0"/>
              <a:cs typeface="Cascadia Mono" panose="020B0609020000020004" pitchFamily="49" charset="0"/>
            </a:endParaRPr>
          </a:p>
        </p:txBody>
      </p:sp>
      <p:sp>
        <p:nvSpPr>
          <p:cNvPr id="3" name="İçerik Yer Tutucusu 2"/>
          <p:cNvSpPr>
            <a:spLocks noGrp="1"/>
          </p:cNvSpPr>
          <p:nvPr>
            <p:ph idx="1"/>
          </p:nvPr>
        </p:nvSpPr>
        <p:spPr>
          <a:xfrm>
            <a:off x="172278" y="1184690"/>
            <a:ext cx="6698974" cy="4911310"/>
          </a:xfrm>
        </p:spPr>
        <p:txBody>
          <a:bodyPr>
            <a:normAutofit/>
          </a:bodyPr>
          <a:lstStyle/>
          <a:p>
            <a:r>
              <a:rPr lang="tr-TR" sz="1800" b="1" dirty="0">
                <a:solidFill>
                  <a:schemeClr val="bg1"/>
                </a:solidFill>
                <a:latin typeface="Cascadia Mono" panose="020B0609020000020004" pitchFamily="49" charset="0"/>
                <a:cs typeface="Cascadia Mono" panose="020B0609020000020004" pitchFamily="49" charset="0"/>
              </a:rPr>
              <a:t>MD5</a:t>
            </a:r>
            <a:r>
              <a:rPr lang="tr-TR" sz="1800" dirty="0">
                <a:solidFill>
                  <a:schemeClr val="bg1"/>
                </a:solidFill>
                <a:latin typeface="Cascadia Mono" panose="020B0609020000020004" pitchFamily="49" charset="0"/>
                <a:cs typeface="Cascadia Mono" panose="020B0609020000020004" pitchFamily="49" charset="0"/>
              </a:rPr>
              <a:t> ,veriyi 512 bitlik bloklara ayırır</a:t>
            </a:r>
            <a:r>
              <a:rPr lang="tr-TR" sz="1800" dirty="0" smtClean="0">
                <a:solidFill>
                  <a:schemeClr val="bg1"/>
                </a:solidFill>
                <a:latin typeface="Cascadia Mono" panose="020B0609020000020004" pitchFamily="49" charset="0"/>
                <a:cs typeface="Cascadia Mono" panose="020B0609020000020004" pitchFamily="49" charset="0"/>
              </a:rPr>
              <a:t>.</a:t>
            </a:r>
          </a:p>
          <a:p>
            <a:r>
              <a:rPr lang="tr-TR" sz="1700" dirty="0">
                <a:solidFill>
                  <a:schemeClr val="bg1"/>
                </a:solidFill>
                <a:latin typeface="Cascadia Mono" panose="020B0609020000020004" pitchFamily="49" charset="0"/>
                <a:cs typeface="Cascadia Mono" panose="020B0609020000020004" pitchFamily="49" charset="0"/>
              </a:rPr>
              <a:t>Üzerinde işlem yapılacak verinin 512 bitin </a:t>
            </a:r>
            <a:r>
              <a:rPr lang="tr-TR" sz="1700" dirty="0" smtClean="0">
                <a:solidFill>
                  <a:schemeClr val="bg1"/>
                </a:solidFill>
                <a:latin typeface="Cascadia Mono" panose="020B0609020000020004" pitchFamily="49" charset="0"/>
                <a:cs typeface="Cascadia Mono" panose="020B0609020000020004" pitchFamily="49" charset="0"/>
              </a:rPr>
              <a:t>katları olması </a:t>
            </a:r>
            <a:r>
              <a:rPr lang="tr-TR" sz="1700" dirty="0">
                <a:solidFill>
                  <a:schemeClr val="bg1"/>
                </a:solidFill>
                <a:latin typeface="Cascadia Mono" panose="020B0609020000020004" pitchFamily="49" charset="0"/>
                <a:cs typeface="Cascadia Mono" panose="020B0609020000020004" pitchFamily="49" charset="0"/>
              </a:rPr>
              <a:t>gerekmektedir, fakat gerçek verimiz </a:t>
            </a:r>
            <a:r>
              <a:rPr lang="tr-TR" sz="1700" dirty="0" smtClean="0">
                <a:solidFill>
                  <a:schemeClr val="bg1"/>
                </a:solidFill>
                <a:latin typeface="Cascadia Mono" panose="020B0609020000020004" pitchFamily="49" charset="0"/>
                <a:cs typeface="Cascadia Mono" panose="020B0609020000020004" pitchFamily="49" charset="0"/>
              </a:rPr>
              <a:t>bu özelliği </a:t>
            </a:r>
            <a:r>
              <a:rPr lang="tr-TR" sz="1700" dirty="0">
                <a:solidFill>
                  <a:schemeClr val="bg1"/>
                </a:solidFill>
                <a:latin typeface="Cascadia Mono" panose="020B0609020000020004" pitchFamily="49" charset="0"/>
                <a:cs typeface="Cascadia Mono" panose="020B0609020000020004" pitchFamily="49" charset="0"/>
              </a:rPr>
              <a:t>sağlamayabilir. Bu sorunu çözmek </a:t>
            </a:r>
            <a:r>
              <a:rPr lang="tr-TR" sz="1700" dirty="0" smtClean="0">
                <a:solidFill>
                  <a:schemeClr val="bg1"/>
                </a:solidFill>
                <a:latin typeface="Cascadia Mono" panose="020B0609020000020004" pitchFamily="49" charset="0"/>
                <a:cs typeface="Cascadia Mono" panose="020B0609020000020004" pitchFamily="49" charset="0"/>
              </a:rPr>
              <a:t>için ekleme </a:t>
            </a:r>
            <a:r>
              <a:rPr lang="tr-TR" sz="1700" dirty="0">
                <a:solidFill>
                  <a:schemeClr val="bg1"/>
                </a:solidFill>
                <a:latin typeface="Cascadia Mono" panose="020B0609020000020004" pitchFamily="49" charset="0"/>
                <a:cs typeface="Cascadia Mono" panose="020B0609020000020004" pitchFamily="49" charset="0"/>
              </a:rPr>
              <a:t>(</a:t>
            </a:r>
            <a:r>
              <a:rPr lang="tr-TR" sz="1700" dirty="0" err="1">
                <a:solidFill>
                  <a:schemeClr val="bg1"/>
                </a:solidFill>
                <a:latin typeface="Cascadia Mono" panose="020B0609020000020004" pitchFamily="49" charset="0"/>
                <a:cs typeface="Cascadia Mono" panose="020B0609020000020004" pitchFamily="49" charset="0"/>
              </a:rPr>
              <a:t>padding</a:t>
            </a:r>
            <a:r>
              <a:rPr lang="tr-TR" sz="1700" dirty="0">
                <a:solidFill>
                  <a:schemeClr val="bg1"/>
                </a:solidFill>
                <a:latin typeface="Cascadia Mono" panose="020B0609020000020004" pitchFamily="49" charset="0"/>
                <a:cs typeface="Cascadia Mono" panose="020B0609020000020004" pitchFamily="49" charset="0"/>
              </a:rPr>
              <a:t>) işlemi uygulanır.MD5 algoritması bir alt sürümü olan MD4'e göre yavaş çalışır, ancak şifrelendirme sistemi çok daha karışık ve çözülmesi güçtür</a:t>
            </a:r>
            <a:r>
              <a:rPr lang="tr-TR" sz="1700" dirty="0" smtClean="0">
                <a:solidFill>
                  <a:schemeClr val="bg1"/>
                </a:solidFill>
                <a:latin typeface="Cascadia Mono" panose="020B0609020000020004" pitchFamily="49" charset="0"/>
                <a:cs typeface="Cascadia Mono" panose="020B0609020000020004" pitchFamily="49" charset="0"/>
              </a:rPr>
              <a:t>.</a:t>
            </a:r>
          </a:p>
          <a:p>
            <a:r>
              <a:rPr lang="tr-TR" sz="1800" dirty="0">
                <a:solidFill>
                  <a:schemeClr val="bg1"/>
                </a:solidFill>
                <a:latin typeface="Cascadia Mono" panose="020B0609020000020004" pitchFamily="49" charset="0"/>
                <a:cs typeface="Cascadia Mono" panose="020B0609020000020004" pitchFamily="49" charset="0"/>
              </a:rPr>
              <a:t>Döngünün başlangıcında 32 bitlik dört tane(A,B,C,D) değişken bulunur</a:t>
            </a:r>
            <a:r>
              <a:rPr lang="tr-TR" sz="1800" dirty="0" smtClean="0">
                <a:solidFill>
                  <a:schemeClr val="bg1"/>
                </a:solidFill>
                <a:latin typeface="Cascadia Mono" panose="020B0609020000020004" pitchFamily="49" charset="0"/>
                <a:cs typeface="Cascadia Mono" panose="020B0609020000020004" pitchFamily="49" charset="0"/>
              </a:rPr>
              <a:t>.</a:t>
            </a:r>
          </a:p>
          <a:p>
            <a:r>
              <a:rPr lang="tr-TR" sz="1800" dirty="0">
                <a:solidFill>
                  <a:schemeClr val="bg1"/>
                </a:solidFill>
                <a:latin typeface="Cascadia Mono" panose="020B0609020000020004" pitchFamily="49" charset="0"/>
                <a:cs typeface="Cascadia Mono" panose="020B0609020000020004" pitchFamily="49" charset="0"/>
              </a:rPr>
              <a:t>Bunların başlangıçta değeri sabittir ve her 512bitlik bloğu işleme soktukça bu </a:t>
            </a:r>
            <a:r>
              <a:rPr lang="tr-TR" sz="1800" dirty="0" smtClean="0">
                <a:solidFill>
                  <a:schemeClr val="bg1"/>
                </a:solidFill>
                <a:latin typeface="Cascadia Mono" panose="020B0609020000020004" pitchFamily="49" charset="0"/>
                <a:cs typeface="Cascadia Mono" panose="020B0609020000020004" pitchFamily="49" charset="0"/>
              </a:rPr>
              <a:t>değişkenlerin değerleri </a:t>
            </a:r>
            <a:r>
              <a:rPr lang="tr-TR" sz="1800" dirty="0">
                <a:solidFill>
                  <a:schemeClr val="bg1"/>
                </a:solidFill>
                <a:latin typeface="Cascadia Mono" panose="020B0609020000020004" pitchFamily="49" charset="0"/>
                <a:cs typeface="Cascadia Mono" panose="020B0609020000020004" pitchFamily="49" charset="0"/>
              </a:rPr>
              <a:t>değişir ve en sondaki </a:t>
            </a:r>
            <a:r>
              <a:rPr lang="tr-TR" sz="1800" dirty="0" smtClean="0">
                <a:solidFill>
                  <a:schemeClr val="bg1"/>
                </a:solidFill>
                <a:latin typeface="Cascadia Mono" panose="020B0609020000020004" pitchFamily="49" charset="0"/>
                <a:cs typeface="Cascadia Mono" panose="020B0609020000020004" pitchFamily="49" charset="0"/>
              </a:rPr>
              <a:t>bloğu da işledikten sonra </a:t>
            </a:r>
            <a:r>
              <a:rPr lang="tr-TR" sz="1800" dirty="0">
                <a:solidFill>
                  <a:schemeClr val="bg1"/>
                </a:solidFill>
                <a:latin typeface="Cascadia Mono" panose="020B0609020000020004" pitchFamily="49" charset="0"/>
                <a:cs typeface="Cascadia Mono" panose="020B0609020000020004" pitchFamily="49" charset="0"/>
              </a:rPr>
              <a:t>elde ettiğimiz A,B,C ve D </a:t>
            </a:r>
            <a:r>
              <a:rPr lang="tr-TR" sz="1800" dirty="0" smtClean="0">
                <a:solidFill>
                  <a:schemeClr val="bg1"/>
                </a:solidFill>
                <a:latin typeface="Cascadia Mono" panose="020B0609020000020004" pitchFamily="49" charset="0"/>
                <a:cs typeface="Cascadia Mono" panose="020B0609020000020004" pitchFamily="49" charset="0"/>
              </a:rPr>
              <a:t>değişkenlerinin değerlerini yan yana </a:t>
            </a:r>
            <a:r>
              <a:rPr lang="tr-TR" sz="1800" dirty="0">
                <a:solidFill>
                  <a:schemeClr val="bg1"/>
                </a:solidFill>
                <a:latin typeface="Cascadia Mono" panose="020B0609020000020004" pitchFamily="49" charset="0"/>
                <a:cs typeface="Cascadia Mono" panose="020B0609020000020004" pitchFamily="49" charset="0"/>
              </a:rPr>
              <a:t>dizdiğimizde (A-B-C-D) 128bitlik MD5 sonucumuzu elde etmiş oluruz.</a:t>
            </a:r>
          </a:p>
        </p:txBody>
      </p:sp>
      <p:sp>
        <p:nvSpPr>
          <p:cNvPr id="7" name="Unvan 1"/>
          <p:cNvSpPr txBox="1">
            <a:spLocks/>
          </p:cNvSpPr>
          <p:nvPr/>
        </p:nvSpPr>
        <p:spPr>
          <a:xfrm>
            <a:off x="754380" y="36553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sz="2400" b="1" dirty="0">
              <a:latin typeface="Cascadia Mono" panose="020B0609020000020004" pitchFamily="49" charset="0"/>
              <a:cs typeface="Cascadia Mono" panose="020B0609020000020004" pitchFamily="49" charset="0"/>
            </a:endParaRPr>
          </a:p>
        </p:txBody>
      </p:sp>
      <p:sp>
        <p:nvSpPr>
          <p:cNvPr id="8" name="Unvan 1"/>
          <p:cNvSpPr txBox="1">
            <a:spLocks/>
          </p:cNvSpPr>
          <p:nvPr/>
        </p:nvSpPr>
        <p:spPr>
          <a:xfrm>
            <a:off x="754380" y="3396297"/>
            <a:ext cx="10515600" cy="1000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sz="2400" b="1" dirty="0">
              <a:latin typeface="Cascadia Mono" panose="020B0609020000020004" pitchFamily="49" charset="0"/>
              <a:cs typeface="Cascadia Mono" panose="020B0609020000020004" pitchFamily="49" charset="0"/>
            </a:endParaRPr>
          </a:p>
        </p:txBody>
      </p:sp>
      <p:sp>
        <p:nvSpPr>
          <p:cNvPr id="11" name="İçerik Yer Tutucusu 2"/>
          <p:cNvSpPr txBox="1">
            <a:spLocks/>
          </p:cNvSpPr>
          <p:nvPr/>
        </p:nvSpPr>
        <p:spPr>
          <a:xfrm>
            <a:off x="670560" y="4243704"/>
            <a:ext cx="10515600" cy="15703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1800" dirty="0">
              <a:latin typeface="Cascadia Mono" panose="020B0609020000020004" pitchFamily="49" charset="0"/>
              <a:cs typeface="Cascadia Mono" panose="020B0609020000020004" pitchFamily="49" charset="0"/>
            </a:endParaRPr>
          </a:p>
        </p:txBody>
      </p:sp>
      <p:sp>
        <p:nvSpPr>
          <p:cNvPr id="10" name="Sağ Ok 9"/>
          <p:cNvSpPr/>
          <p:nvPr/>
        </p:nvSpPr>
        <p:spPr>
          <a:xfrm rot="5400000">
            <a:off x="10117361" y="233295"/>
            <a:ext cx="847183" cy="380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Dikdörtgen 4"/>
          <p:cNvSpPr/>
          <p:nvPr/>
        </p:nvSpPr>
        <p:spPr>
          <a:xfrm>
            <a:off x="7429500" y="1078710"/>
            <a:ext cx="4259579" cy="400110"/>
          </a:xfrm>
          <a:prstGeom prst="rect">
            <a:avLst/>
          </a:prstGeom>
        </p:spPr>
        <p:txBody>
          <a:bodyPr wrap="square">
            <a:spAutoFit/>
          </a:bodyPr>
          <a:lstStyle/>
          <a:p>
            <a:r>
              <a:rPr lang="tr-TR" sz="2000" b="1" dirty="0">
                <a:solidFill>
                  <a:schemeClr val="bg1"/>
                </a:solidFill>
              </a:rPr>
              <a:t>eefe8e3b7863426e42fe4ac1195ad556</a:t>
            </a:r>
          </a:p>
        </p:txBody>
      </p:sp>
    </p:spTree>
    <p:extLst>
      <p:ext uri="{BB962C8B-B14F-4D97-AF65-F5344CB8AC3E}">
        <p14:creationId xmlns:p14="http://schemas.microsoft.com/office/powerpoint/2010/main" val="3521759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670560" y="162339"/>
            <a:ext cx="10515600" cy="876299"/>
          </a:xfrm>
        </p:spPr>
        <p:txBody>
          <a:bodyPr>
            <a:normAutofit/>
          </a:bodyPr>
          <a:lstStyle/>
          <a:p>
            <a:r>
              <a:rPr lang="en-US" sz="2400" b="1" dirty="0" smtClean="0">
                <a:solidFill>
                  <a:schemeClr val="bg1"/>
                </a:solidFill>
                <a:latin typeface="Cascadia Mono" panose="020B0609020000020004" pitchFamily="49" charset="0"/>
                <a:cs typeface="Cascadia Mono" panose="020B0609020000020004" pitchFamily="49" charset="0"/>
              </a:rPr>
              <a:t>MD5 </a:t>
            </a:r>
            <a:r>
              <a:rPr lang="tr-TR" sz="2400" b="1" dirty="0" smtClean="0">
                <a:solidFill>
                  <a:schemeClr val="bg1"/>
                </a:solidFill>
                <a:latin typeface="Cascadia Mono" panose="020B0609020000020004" pitchFamily="49" charset="0"/>
                <a:cs typeface="Cascadia Mono" panose="020B0609020000020004" pitchFamily="49" charset="0"/>
              </a:rPr>
              <a:t>Algoritma Fonksiyonu </a:t>
            </a:r>
            <a:endParaRPr lang="tr-TR" sz="2400" b="1" dirty="0">
              <a:solidFill>
                <a:schemeClr val="bg1"/>
              </a:solidFill>
              <a:latin typeface="Cascadia Mono" panose="020B0609020000020004" pitchFamily="49" charset="0"/>
              <a:cs typeface="Cascadia Mono" panose="020B0609020000020004" pitchFamily="49" charset="0"/>
            </a:endParaRPr>
          </a:p>
        </p:txBody>
      </p:sp>
      <p:sp>
        <p:nvSpPr>
          <p:cNvPr id="3" name="İçerik Yer Tutucusu 2"/>
          <p:cNvSpPr>
            <a:spLocks noGrp="1"/>
          </p:cNvSpPr>
          <p:nvPr>
            <p:ph idx="1"/>
          </p:nvPr>
        </p:nvSpPr>
        <p:spPr>
          <a:xfrm>
            <a:off x="172278" y="1184690"/>
            <a:ext cx="6500192" cy="4911310"/>
          </a:xfrm>
        </p:spPr>
        <p:txBody>
          <a:bodyPr>
            <a:normAutofit/>
          </a:bodyPr>
          <a:lstStyle/>
          <a:p>
            <a:r>
              <a:rPr lang="tr-TR" sz="1800" dirty="0">
                <a:solidFill>
                  <a:schemeClr val="bg1"/>
                </a:solidFill>
                <a:latin typeface="Cascadia Mono" panose="020B0609020000020004" pitchFamily="49" charset="0"/>
                <a:cs typeface="Cascadia Mono" panose="020B0609020000020004" pitchFamily="49" charset="0"/>
              </a:rPr>
              <a:t>Her adımın önceden tanımlı ve kendisine özgü birer işlevi bulunmaktadır ve bu işlevler her adımda </a:t>
            </a:r>
            <a:r>
              <a:rPr lang="tr-TR" sz="1800" dirty="0" smtClean="0">
                <a:solidFill>
                  <a:schemeClr val="bg1"/>
                </a:solidFill>
                <a:latin typeface="Cascadia Mono" panose="020B0609020000020004" pitchFamily="49" charset="0"/>
                <a:cs typeface="Cascadia Mono" panose="020B0609020000020004" pitchFamily="49" charset="0"/>
              </a:rPr>
              <a:t>16 </a:t>
            </a:r>
            <a:r>
              <a:rPr lang="tr-TR" sz="1800" dirty="0">
                <a:solidFill>
                  <a:schemeClr val="bg1"/>
                </a:solidFill>
                <a:latin typeface="Cascadia Mono" panose="020B0609020000020004" pitchFamily="49" charset="0"/>
                <a:cs typeface="Cascadia Mono" panose="020B0609020000020004" pitchFamily="49" charset="0"/>
              </a:rPr>
              <a:t>kez çağırılarak elde edilen sonuç bir sonraki adıma iletilir</a:t>
            </a:r>
            <a:r>
              <a:rPr lang="tr-TR" sz="1800" dirty="0" smtClean="0">
                <a:solidFill>
                  <a:schemeClr val="bg1"/>
                </a:solidFill>
                <a:latin typeface="Cascadia Mono" panose="020B0609020000020004" pitchFamily="49" charset="0"/>
                <a:cs typeface="Cascadia Mono" panose="020B0609020000020004" pitchFamily="49" charset="0"/>
              </a:rPr>
              <a:t>.</a:t>
            </a:r>
          </a:p>
          <a:p>
            <a:r>
              <a:rPr lang="tr-TR" sz="1700" dirty="0">
                <a:solidFill>
                  <a:schemeClr val="bg1"/>
                </a:solidFill>
                <a:latin typeface="Cascadia Mono" panose="020B0609020000020004" pitchFamily="49" charset="0"/>
                <a:cs typeface="Cascadia Mono" panose="020B0609020000020004" pitchFamily="49" charset="0"/>
              </a:rPr>
              <a:t>Yani her bir 512 bitlik blok için MD5 algoritması 4 adım * 16 işlem = 64 adet işlem </a:t>
            </a:r>
            <a:r>
              <a:rPr lang="tr-TR" sz="1700" dirty="0" smtClean="0">
                <a:solidFill>
                  <a:schemeClr val="bg1"/>
                </a:solidFill>
                <a:latin typeface="Cascadia Mono" panose="020B0609020000020004" pitchFamily="49" charset="0"/>
                <a:cs typeface="Cascadia Mono" panose="020B0609020000020004" pitchFamily="49" charset="0"/>
              </a:rPr>
              <a:t>yapmaktadır . </a:t>
            </a:r>
            <a:r>
              <a:rPr lang="tr-TR" sz="1800" dirty="0" smtClean="0">
                <a:solidFill>
                  <a:schemeClr val="bg1"/>
                </a:solidFill>
                <a:latin typeface="Cascadia Mono" panose="020B0609020000020004" pitchFamily="49" charset="0"/>
                <a:cs typeface="Cascadia Mono" panose="020B0609020000020004" pitchFamily="49" charset="0"/>
              </a:rPr>
              <a:t>Döngünün </a:t>
            </a:r>
            <a:r>
              <a:rPr lang="tr-TR" sz="1800" dirty="0">
                <a:solidFill>
                  <a:schemeClr val="bg1"/>
                </a:solidFill>
                <a:latin typeface="Cascadia Mono" panose="020B0609020000020004" pitchFamily="49" charset="0"/>
                <a:cs typeface="Cascadia Mono" panose="020B0609020000020004" pitchFamily="49" charset="0"/>
              </a:rPr>
              <a:t>başlangıcında 32 bitlik dört tane(A,B,C,D) değişken bulunur</a:t>
            </a:r>
            <a:r>
              <a:rPr lang="tr-TR" sz="1800" dirty="0" smtClean="0">
                <a:solidFill>
                  <a:schemeClr val="bg1"/>
                </a:solidFill>
                <a:latin typeface="Cascadia Mono" panose="020B0609020000020004" pitchFamily="49" charset="0"/>
                <a:cs typeface="Cascadia Mono" panose="020B0609020000020004" pitchFamily="49" charset="0"/>
              </a:rPr>
              <a:t>.</a:t>
            </a:r>
          </a:p>
          <a:p>
            <a:r>
              <a:rPr lang="tr-TR" sz="1800" dirty="0">
                <a:solidFill>
                  <a:schemeClr val="bg1"/>
                </a:solidFill>
                <a:latin typeface="Cascadia Mono" panose="020B0609020000020004" pitchFamily="49" charset="0"/>
                <a:cs typeface="Cascadia Mono" panose="020B0609020000020004" pitchFamily="49" charset="0"/>
              </a:rPr>
              <a:t>Bu kadar fazla adımın amacı </a:t>
            </a:r>
            <a:r>
              <a:rPr lang="tr-TR" sz="1800" dirty="0" err="1">
                <a:solidFill>
                  <a:schemeClr val="bg1"/>
                </a:solidFill>
                <a:latin typeface="Cascadia Mono" panose="020B0609020000020004" pitchFamily="49" charset="0"/>
                <a:cs typeface="Cascadia Mono" panose="020B0609020000020004" pitchFamily="49" charset="0"/>
              </a:rPr>
              <a:t>simetrikliği</a:t>
            </a:r>
            <a:r>
              <a:rPr lang="tr-TR" sz="1800" dirty="0">
                <a:solidFill>
                  <a:schemeClr val="bg1"/>
                </a:solidFill>
                <a:latin typeface="Cascadia Mono" panose="020B0609020000020004" pitchFamily="49" charset="0"/>
                <a:cs typeface="Cascadia Mono" panose="020B0609020000020004" pitchFamily="49" charset="0"/>
              </a:rPr>
              <a:t> engelleyip farklı girdiler için farklı sonuçlar üretebilme özelliğini sağlayabilmektir.</a:t>
            </a:r>
          </a:p>
        </p:txBody>
      </p:sp>
      <p:sp>
        <p:nvSpPr>
          <p:cNvPr id="7" name="Unvan 1"/>
          <p:cNvSpPr txBox="1">
            <a:spLocks/>
          </p:cNvSpPr>
          <p:nvPr/>
        </p:nvSpPr>
        <p:spPr>
          <a:xfrm>
            <a:off x="754380" y="36553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sz="2400" b="1" dirty="0">
              <a:latin typeface="Cascadia Mono" panose="020B0609020000020004" pitchFamily="49" charset="0"/>
              <a:cs typeface="Cascadia Mono" panose="020B0609020000020004" pitchFamily="49" charset="0"/>
            </a:endParaRPr>
          </a:p>
        </p:txBody>
      </p:sp>
      <p:sp>
        <p:nvSpPr>
          <p:cNvPr id="8" name="Unvan 1"/>
          <p:cNvSpPr txBox="1">
            <a:spLocks/>
          </p:cNvSpPr>
          <p:nvPr/>
        </p:nvSpPr>
        <p:spPr>
          <a:xfrm>
            <a:off x="754380" y="3396297"/>
            <a:ext cx="10515600" cy="1000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sz="2400" b="1" dirty="0">
              <a:latin typeface="Cascadia Mono" panose="020B0609020000020004" pitchFamily="49" charset="0"/>
              <a:cs typeface="Cascadia Mono" panose="020B0609020000020004" pitchFamily="49" charset="0"/>
            </a:endParaRPr>
          </a:p>
        </p:txBody>
      </p:sp>
      <p:sp>
        <p:nvSpPr>
          <p:cNvPr id="11" name="İçerik Yer Tutucusu 2"/>
          <p:cNvSpPr txBox="1">
            <a:spLocks/>
          </p:cNvSpPr>
          <p:nvPr/>
        </p:nvSpPr>
        <p:spPr>
          <a:xfrm>
            <a:off x="670560" y="4243704"/>
            <a:ext cx="10515600" cy="15703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1800" dirty="0">
              <a:latin typeface="Cascadia Mono" panose="020B0609020000020004" pitchFamily="49" charset="0"/>
              <a:cs typeface="Cascadia Mono" panose="020B0609020000020004" pitchFamily="49" charset="0"/>
            </a:endParaRPr>
          </a:p>
        </p:txBody>
      </p:sp>
      <p:pic>
        <p:nvPicPr>
          <p:cNvPr id="4" name="Resim 3"/>
          <p:cNvPicPr>
            <a:picLocks noChangeAspect="1"/>
          </p:cNvPicPr>
          <p:nvPr/>
        </p:nvPicPr>
        <p:blipFill>
          <a:blip r:embed="rId2"/>
          <a:stretch>
            <a:fillRect/>
          </a:stretch>
        </p:blipFill>
        <p:spPr>
          <a:xfrm>
            <a:off x="8572236" y="847186"/>
            <a:ext cx="3112206" cy="3396518"/>
          </a:xfrm>
          <a:prstGeom prst="rect">
            <a:avLst/>
          </a:prstGeom>
        </p:spPr>
      </p:pic>
      <p:sp>
        <p:nvSpPr>
          <p:cNvPr id="5" name="AutoShape 2" descr="data:image/png;base64,iVBORw0KGgoAAAANSUhEUgAAA3gAAAC/CAYAAACsa37fAAAAAXNSR0IArs4c6QAAAARnQU1BAACxjwv8YQUAAAAJcEhZcwAADsMAAA7DAcdvqGQAANyoSURBVHhe7N0HuDRleTfwIVhijxFBsQEitlgQpCkqRXoviiAYsMSOSD4k+l1Gk2BIvphEFBWJSgmgL0iHF+koxYIiCCLGhg3RqNEYY4n48Xs8NxnH2Xp29+zuuf/XNdfZszvz1Lv87/t5ZmaV39yJW265pbr88sur73//+9VPf/rTKpGYRtwpqtX//M//VKusskp1t7vdbeHb3+K///u/qzvuuKO6173uVf3BH/zBwreJxOJArn79619X9773vYtckbGf/exn1aqrrlpkLZFIdAebTWfuec97lgN+8YtfVL/85S+LDjVteSIxL+A7+Az+os5LfvWrXxXf8od/+IfVPe5xj4VvE4nF4WEPe1i1xRZbVA9/+MOrP/qjP6qSCScSiUQikUgkEonEnGCVX/7yl7+54YYbqvPPP7+6/fbbcwUvMbWQCZP1khH2uQ5ZYJkwhxW+RGIU+PGPf1xWH8iVDGysIlt5uN/97rdwViKR6ASrdT/84Q/LKsbd73738p2VDXjAAx5w13eJxLzBKvXPf/7zwlf4jgBfQu75lVzBTowKj3jEI6ptt922esxjHlOtvvrq1Sr/8R//8ZtrrrmmOuGEE6rvfve71X/+538unJpITBcQa0ThTpn9PTl91KMeVa222moL/yUSo8E3v/nN6nvf+97Cf791zLaZPehBD6rWWGONhW8TiUQn/OQnP6m+/vWvl21pAcTWtueHPvSh5W8iMY8g+z/60Y/KX8FeQGJj7bXXLkmPRGJUIFO77bZbteGGG1brrrtutcpNN930m9tuu636yle+ctfqSCIxjRDUXXnllRV5lQ3baKONqjXXXLP8dp/73KfsZ08kRokzzzyzuv7666vHPvax1XrrrVcSCZyyIC/vwUskesM9/qecckrJKIce3fe+9y0rF3kPXmKeceONN1bXXnttSW488pGPLMQbJDhwlvp9eYnEYsGukrN11lmnBHur3EmYf5NBXWIWYPXutNNOq77xjW8UA7n33ntXj3/84xd+TSRGj6OOOqr62Mc+Vj372c+unvnMZ1brr7/+wi+JRKIffPrTn66OOOKIEtg961nPKnrkAQCJxLyD77jgggvKbSMbbLBBtcceeyz8kkiMDw95yENKMjrTB4mZRN5nl5gUQtZS5hKJRCKRSEwzgqtkgJdIJBKJRCKRSIwJmSBMTBLkLQO8RCKRSCQSiUQikZgTZICXSCQSiUQikUgkEnOCDPASiUQikUgkEolEYk6QAV4ikUgkEollDa/e8QJ2j7T3zrJuh3PqL65O9Ibx8sJvL773yiNPxfY5kUiMBxngJRKJRCKRWNYQ3P3gBz+ovvWtb5UXs3c7vvOd75RAL9E/jO9Pf/rT8m648847rzr66KOrL33pSwu/JhKJUSPfg5eYGdTfg+dF03vttdfvvAePHHtZv+yqTGEneFG19+jd+973Lk8a4nh+9rOflet97oS4zst5l+IFpTKgSMVPfvKTQkT+4z/+o7TFGGjXuGFcjZN6tcMYmwfj6AWbPhs/2dlOL57/r//6r3I9ggRrrLFG9aAHPaicP43wHryPf/zj5f1dm2++efXUpz61fK/vITfGpRvipejkp/4kNdcbR1nsNhtMxuJl0He/+90Xvl08tNc8fOUrXyn1PvCBD6we+tCHVve73/0WzhgNjBF91MemXo1Cl/RD2c3ylad8ZU9CLxLdMSvvwSNH3/3ud4ufYaO++c1vFlsG5Ige+0uH6SV9iVU//VlttdXKy9zZw1Hq66zD+MSKnfH97Gc/WwI7fvx1r3td9ZznPGfhzPlD/T14XnK+++67L/wyWrC1xriXLyKXIct1uxv+LOx1G5xP5lO2B4e5+fGPf1x4m/FlN/govIn/ZT9G6av4c+/BW/Wggw56i8lNJKYdjM8XvvCFoigc7BOe8ITqwQ9+8MKvVfXzn/+8+t73vleUKI4f/ehHdx2ctuBIOSCoYLQo3Pe///3q3//938s1HJGjfp06lU9XKOWwpHRYBJHQ/q9+9avVNddcU11xxRXVbbfdVj3taU8rBntciK016uagb7rppurf/u3fSibb+Bg/xonBEvD4XnuMUxPGOTK45pKzYNwe8IAHLJwxXfjkJz9ZiAhj6fACUYhkgvEgc20yE3Jj/AS7xqcuN5yx38ldswzfC8KcM+pARbutUpx66qnV5z73uVKPQJujGSXIa+iVo94/mXy/kxHjMgzIGn2lA8qPcVO2oJkMtiUZEpOFZI4kiUQOHXrkIx85lfPCxtEFZOz222+vLrroourKK68s9k6w5zsy5u+tt95afeYznyn9cg4ZpKv3v//9S9/IXj2Zs5zBP7A3t9xySxmzT3ziE8WH8aebbbZZ9ehHP3rhzPkDOfnyl79cZGHNNdf8nYT0KMEfGWOyWbezcYQvIqN8UPjrAFvMZrqeLNevj2vZ1UjkJvoD3+9gA2+++ebq6quvrj7/+c/fxaGMLdnAf/j5UdkMgThelQFeYmbQK8BjvBghgQhjJwCSPRZQcC5+k2Vl3GLVibFjHOM6hB2pd931119fffGLXyxGjsIwbIJCnycd4EWf9F8GVPsYY0rMSY6TMOl/kJlrr722EKEwXMYO+UFyrAgZa+Mnk/2IRzxioYT/BSLOuTN2+mRMnVefx2lCpwDPGITckBmyYl6MDwPOQRofckZeyBqZrcsNp4rkIJSc6qc+9alShrFxHoMf144ywBMYCSj17dvf/nYhtYiHrN8oYYxCrwRixkadxkoffWdMh13FU8Yll1xSkh3kk9M05sozZo4M8JYesxLgIVf0jM5JdrCvZJe+rLPOOiWRttVWW1Xrr79+9aQnPan85U/YAfqun5Jb5E6gl0Heb2EM6KT5Zz/ZHD6Fv7YrIgO8xYMvYdP5Vnb2uuuuK76EL8Jh+Kiwi+Sb/tUDvPBnyhB4XHrppXettNIBdhX3+eM//uO0qQOAnBt/vI2v32ijjaq11lqrzAW5+NrXvlb4hf+DK4wCysENJ8tSE4kxgsFihCKLavWAsRJ0cL4cCqEPAxfOF7mkXK5jADl0QcsNN9xQghZZFtc4KOJSOW1GVpAgI8ooaJesm+/HBQEZA3XVVVcV8gKCMUEZoiYoiNU3v3Msxg15b4NxR4pc6+D0ZzEjSGbMBXkhE+YgZMbBsPvN2JBJstmUG2Xoe5QhGOJgHVY2yaNr1TNKhJ5wNGuvvXaZz25Om/MXhMbKd78IYkdvjANZpYdIR8gJQkKOB4H20FHkSaLDKiQZNf4QepxbiRKDIPwAEisQYafoCZDhhz/84dWf/MmfVE9+8pPLVu2nP/3p1aabblr+Cgwl4JBi/sZncpr4rb0xfgKcddddtyT/YlwTowHZNabBUfhf3IetldwW4LHx7CKf4/w62Gp+Rhnmiy0lw2yz89lUx6h90bwCH8A3I7klWWRebFNnQx73uMcVPXAO3sTnS7SOGhngJeYGnCyy+pjHPKY4Yc6Es0b0fPadDJossu/DyPmdM3cOxy0zK4Bh9GRykWDfy+IKSBjASYNx1T73sDzlKU+ZWJBplcRKqK0FtvHtvffe1TbbbFNtueWWdx3uK3j5y19eAjZZKoeMYhsQp2c84xnlGvdQ7rDDDoU4zRrIAIMtwCVTm2yySTHYAVlp9xo99rGPLTLZ5lTJncCHPCojjic+8YmFNPprzEcdAHPyZHq33XarDjrooOpFL3pRaUMncEJWGDsF7Z1gjOgLvQm98tk4KFN5Vt4QiUHgWokH10l0kDfEJuqhH8gksp5IjBNkbuutty7JEgRaEoTNdFgRSfwu+C32J3VztBB48b98zr777lvsIO5ivI01vyuwIKdtgRpbzc/43c4oPlkwsvHGG1c77bRTuU8Sr8rAvD8I8CRsrdKtXLmyjLfx4/P5Kv4Xd+KrLDoY13EkJDPAS8wNGDPkkbGKI0h187t6gFS/jiI64jp/Hb7ze/26SUK96mcEmsZ5nJBdQqIRdUZfQCOw0Y44/C9g5lwEb5EFbIOx5Ege9rCHFYfE2YzDsE0CdbnRh5AZ0Mcw2r7vJDf1Mhyu4ZiRxZDDUcuc8rRL8GgeBKadVvAET1bCbau0YjYo1KVfoVfGRVArGWMVTpZZ+YNAm2SlBXnIovJjHKOecYxbItEE2YtEDxtp1S4SD7mC1w56mbo5epDFsK+2EzvY+bin1GqSoKPT2Pve7S/sMRsroWwLLblWTtjZRG9IcNt+6bBzBYwfGENBt/F97nOfW73whS8sAblxHjUywEskEh3B2DsEHrG9NQxVAJlG2GX+wlBxNJ3AwHFCjmZgNC+IYGNQh2g8EMbmGI8a2ic4EmBzNp3qc2+RIMwhoFosBJKyyerlBN2PY3UQsehnxcM17gkR4CEuglSyl0gsFeg4u8hGArkko/0EeM5Bpm3pZmdtpXPE9vtmGf63RV9yBFmPw8ph/dw4r36Ow3fNMsGquN/VG1vFnKdtVtptIaP//u+0O6MOumwcXFvvk3r6uaVAO10fYyJAcb3v2Aq/J34f7DofYueI+0TZRzB+7gMT5JnXTnPAHktQsM92oSiHP0oMBmNMbulNG8yRxKpdZc9+9rPLih4bMmpkgJdIJDqCI+XwOVfOvRsYLUGbbR7jMFaJycNN9h71jVSNAoJKpMHKIeKAVFolRj6Q1l5AZBFNASeiKQsaxDqRWCqwk4IXII/kvFdyJ+7TEcS4j9R9zpdddlk5PDDI982kh3rYYkSc3sQR95iDcp0nOVM/x+E7vzUJPv12P6z7B2OlXnkIqvtc2QAPSEJae/kBoMu2p3lwVL1P6ol2doPz6LgHKLn28ssvL9e7Jz4efJZoB7mTjLV92K0DEmrG060Wtg53u2/f2Fp99uA21yeGQ+igYymRT9FMzAx6PUWzDsSRs7I6wNm4p859RjIl3UAhOUJGzrW2y7lONqzTKof2cLCukf3ymWNUrxULWbVOq1QMgXpc63Cd8mKlwmerYfob4IjduAvuNXJfHrLM8arfDdLa4H/GvtP2u37AwaqPU7bSI4jz16pJs0/q0mfOl3PoNDfsjfYhMNpoXJUbUBciou8ytv0c4bSUVW+X75VjTMyremWVtVOdzfOb6PQUzTr0Aekib4gXbLDBBiU71y+0R/uUZWzJKZLYhHqMW2QGzTsSKOgxT+o3HjE/nWSWfBljZTmcH6uuyvMb0umR5nQOzKdD+c4ZJLNrbvTPXMQ2SiAr5EE7+8limkfEkW44lyySeeXbJkxP2+aoDtcaJ2WFrvgu+tRJHrQd+Q0dD/llM4y/NrSNifGK69TrXLbMdWTRXLRdRybYBm0kg+qMlQyyawy7yS7QJdeoWxui3fpSn/Nu0C/9jIAh+q8f+qAd3fTIubPwFM06yAJ9Nu7G2/b08B91W2XuzK97lAUfkmHO45vIYt1u1xHjKQASyITtYkNDXpBtek4/JM78pl1kx/xpmycm0k9yxOaSI2U5j0y73sOM6DJyb86tzjhP/epWhnY4J+wK2+P+WAe7om+2m5FH7TCXzTnXTvJmO7eHKAkGfRc6ZRzVZ/VdPeS7+RRN4xI6bgxcGzsMtNf3yo7t5dMOfdBmYzbOp2g2Ybwdxo6emguyKflAltjOuu6zw+SITBlz7+yzwkReuiHm3HyGPWXj/E83tKFbGWRA+8hW2GIH/uY615v7NqjXuWSf3NBL5Rlv/aVH+tjNNnUDedUXYxI2T5n6ZVzNaR1hC+idNtE79pLcsgnx3AecRNu1d5h29QPzK8jPAC8xM5imAC+cKCPgXCsdjEEsyzMGftNOisxYMQh1o0DRw+mp07WMAQPBYCFmDK8+1glRM8DjJBkM13PiiAEjx6AzIBy6v8MYE0aK4WW4tMlYchB1Ulcv15gwdO5JUW+AjdGeMH7mhtE03oxRfRVGHbK1+q9eY9R26K9xdp56jXEEw+ZHOcbTORwIZxtzZFzNhT60zU1gqQM8/SAn5Fmb9SMCOX01bgi7+fbENH+dZwz87oj5MQdRljlA2tRJzj1kKObLPJlzMqZM46VNcTO4vsIg9wzoh7q0DegVJxmyRX49VKY4pRaH7nqHMaZr5IvcGC9l+K1bgOf3cMAhDxFwud54sC9BCIxfyINxM2bOpVvGw5iTrSDbMR/1MVGnsTS+cR3bYAx8ry2uU1/YseinMrUTGdZOZbg2yjCn2sgutMlu6Jt2hry4DpkKwhfjTPYcxtIYKSt+My9+c412GDftUp5D/yHsgb9NOH/eAjxzZGxi7r0mRj/1y4MT6D6fE+MYcJ25MS9kQgKNHCmXDJBp5Zp3T+RUtjGNhy2ZG78bd22zssXmm2urNWwzmMewS/EaEfXRDYGR87SBLkni+J1vZY/punYI+Ois9pIdesK+CAD0zd96sKtNztMmdoN+01NjF3aKPyFHxk0bmwEe/6At5EyfPOiDj4vrtdfvfL/fph1LFeCBeWQTzUkkhshftMUcsyNknSxZ4SNjZFE7jXk3uC5sA9lQhrn1mdzyNeoLm1rXBdeGLWafzHfYVdeTDyD7ZMy12k1myEU9eeE65emL78i7cXcOn6Z+Y9EPQq+Nlb6Qf33RTmMYfiLkPtoVehl9cC4O41q+g94Zz9BdOsW/t9nLUcDcZoCXmClQjGkJ8BgUSuyF3bKfzuU4KTLH53pt5YwYmLhXqB4MqYdRZTQQA21zLcPnOr/rMwdIYQP1AE99nnTlfC/mZVAQd3ULHI0DRVeuY1AwVgylvwwrMsIAK1e/GC1/Awwfp8Kw1o2Xa7UREfLuMmPGGOu3sXFNwPcf+tCHyhgqg7FtO2wdsq3JPJubcFrawBEgKIiGchhTbdIO48cxIAvmG/HUhzZju9QBHttsPo3X+eefX/qL0Bl/5zn/ggsuKFlzzsWcIxTInDGlH8aDAyJLHKk+kRVl+d8Y1Fdc9dcY6RPnLSAxPkHofK9uOqXcfsBx6l8EeJ4opj59Ie9+N3/mKEhqHcZBOzlv82bVmuzRQfLo+m4BHn1Vt61mxgj5cL5+RMKBrARJ1za6qn/G2Jgh3cYQaZXdJi/mJkgGObI9OaBO80YXyR051zbXGQvyyW7Qz9gOpZ/qu/jiiwtRNj9skKAIYaaHyjPf2uJ75dVtU4wV/Qj7IoB3f6w2kB39ISOhB/qvL9ppTLQJ1Ieo+J1eGjMyQF61QxnGU53kQ1ubmMcAz/jql9Uv7wyjc+bHkwq32GKLIodtWX7jZPzNzbnnnlvmIx6IQabMk7qMpXPVz9+RV+eaF7rIzrFxfjdndIFO0B11kl1jTJ8QVXrMjkuikDXlsC/hG7TJeWRJu5WvLwIwbQv7TN/03zna428AqdYnukB/tt1226Ln+mTuyYb2kWlyRWebAR4ZO/vss4s8s6Fhl1zLv+oTfdemXr58GrCUAZ46zWfYMTaH/zbXZNlcGE/f0WP+wJwbW3JT5yptYE/ZDlto2QMy6GDPzbGVVnNFV9RV5zDkkU1wsC/Ghjw5j2ywteyfNpBT3/tMhumOOvk9dYQ/ogtsqtV0/ovd872+hPz2Ar1nk88555xShnEju8ogr3yEOtkGv8UYapt+mm92gQ5oTyQByTC99Zkuk296oX3jgLGm24On9BOJRDEejBuCxMAgfUEAOCz/U2LGnbGi+AwAhJNnBBFABsI1ro8y3FvE8TJoHHkncO7a4RzkkoEWWLjPyW8MtwwtQzMMOGgBZGT09Ft/EEQkFGFm9BhlhovzZ/TqQR9wNIwsQsDIKcehjYxqHQyn6xlAY9E8GC7XCqYQAuMcAZzP+soAG3uOpz6mCI7P+mJOOARk2ThPI4xF9C3kARHjhDgSssc5IpRBeowBmXA4N+TH9/ptDjgkc8YRccj1OXAOsimAC8fKEXF0MQcclrYNC+UibAicz+RAoKBPbTCPkbAwFtpXJwy9gGgg4/psHMmCusk3fVEeuaTP5IFzJ88OZMR3ZM2qgf6HTCmDrgvKHAHXhRyaK/XFdfSUviPybIJ6A+ZCoOU68m3MzYNr4xryYJzoNhk3JnXEWEXw5nwyop3+Gnfl6JcgjR5ou3Ex9+aazCBw2iIxY64FZtqhL97jRJfIhjLYA22RoUaE5g3GQv8kGCRHBDKRWCG7ko0eJS+4I1Nkuk0/zLcxNXfG3Zyw1QIY8ky22T3l0WdzJ6hCKhFGc83Gmie/mTN63YR5iUCQvpvTZnv4HTZZG7QX2GltIKdk22HOtZH8+d1YsCsh7+abbpA19lTdrlGufmmrdvif/vhOH5owNuwbm8S+0wv1hVzSUTKoHdHeRGeYb3NB3+mqcTPnxpc84R/0nFz7jk1wLplwXSdEAonss1Pmhl0JG6Uu8sunkIkIuCQqyAr7xH4J1Pw1v2yca5VBf8g2PWFbtDP8E3lgE8m0NrBh9IK9Uy65cH0Jbu7sAznr1pcm1ImTGY/gZaEHZFfZ6tYuvMoqO500jvQwEjT0R1tCzukU+Wf79dV5bTowamSAl1gWYCAYBEag28GpOI8R6wZOl5NGwiivF95SfgrsLwNHydXLGTIcSB8wBhyYjJoyOC5GUQbLNbb4ePeMoKrNedfBuCiDgfVuOe828646f60WcLwMLEM4DPTFDdcObUMUjJGVFytKZ5xxRlmRE/Tpk7FrI3iMZQQhyuQUOoEBRbqj3vqx0UYblXZwFupiyGV6BbYMqPaZk9gy5XdPqTK+iKlg1escvJNNOzm3CICnkZhyThyC9uo/GSE/5h0Z4sS33377ar/99rvrHYXGl6yRL441nCPCZ+zMg9WcTgESWSK/yglnz+FycjEPi90exVGbG/NGTrWXkxaI6V9zLgSyAg2/mUdtV0YvKMc1dES2mHzQK9vZ9EE/kXJyhdzQFxllwRF7YJzJEfnWRu8npOPGiPMnW67nzOtEwrUCOwRHGeTe+JFR15FB709DVurXIc9IE9JibtUXtsR12o5sIwfaimg0kxP+Rzz0w7iZR8TJ/JtH7bfaYwwFJ4IyMkaPBG7aRGbokXFTjvrDxmmDe3R22WWX8r/6EEZ91e+Qt3lCBMNW60499dTqhBNOqE477bQis8iax52zuYI89rwTyFAkn4w7Mmjsm8EXWYzVaNc4ny4Pa8c7Qb10gi75zC5rE3mtr3pEIEjuyAxbr/3AV7I1xkfQSq/JqnLrYNclhpTVZv/1U9kCRwSbPLHLvg+bwNeSP0Fioj8YK7aHzWe3jK/gSmJWQol+G2evOCKL5rgpj3WYdzovqWOOyArbwU6xqfwDn8Tm4ArsNvvJXplDdbItOAR+wze7zvlsE9sS/gV3IlvmH9gvvlB9ziFHymMv9ZMd33PPPYutijLJYy9ol36xY5LW+Ir+4Av8DXmmj/yrOpwrmYFn6Bcuwr4aZ+PhOnpE5o0lv62f/I7flef8cSMDvMRMgTPpFXw1gXAwALYgnHzyyV2Pj3zkIyXTj5z1C0aKQagTNYbH0WYoGSsGVZCiLzJUjuiXcig/Z8hIdDMEnCXDzJBxqOpjBBEDv2kbkscADQuGUx277rprCTw5AVk3/TBODL2xO+uss0r2C6HtRPIYPMbOeHWC3xhK/a+DEUao4sECxgkhRZb13+/6qU1IFOLFYdTnBYwLAmVczQEHYmUHOZ1W6INxQcQcAgoOjNMOsmSujW2srpl3AUNTXzg8mXBzuJTQbk6PrHKYAil6gCQ254ITN6faLAFCjvoBcogkKNccR7DThPEU2BhDDhuZRoQQznDgdJZTN6YBcyFQohN1IqH9SKoyzINsN1IccB09jYx5G+pzHvA/kqudnUD/jJUklDK0rz7XEeT5q51sozq0xXc+GzfET1/pmDaGfQHnaIc+K58tUB/CZ8zmDYIbxG6vvfYqgbkxMabm13ibl9DDbjCuxkgioxeMd8iH8SVPZHgpYK7pR10WA+yLuQ8Cz+4KJNrODf/UNlbGUz10m67wJWeeeWbZKcJGkytjYR7YjET/MK6R1DIv9JrfPvHEE4tcmVsy3U8wRAatZPPx9MLRtMfq8L1yyQcb7CAfdTiPHw4f3U0+OoH9ieAwjq222qraYYcd7rJzvSBgZTMl4ukz/9jkH9qGC6kr/K5AFR/Rt2lEBniJZQGEiMPkRLodHLUMVjcCBRQdWRRcyOzEcjyHz9kxmoxo06AFGAtGjfFDpOJphYwnMuk3BpJB1q5OYByRAPVrs3K1g/FhrP2OVDRJ/iAwJuqwqqa/Vixk2WT1tZNjl43jkBl+2UH9R0qa/dcezqbN+QfME4JQJ74CAMGYlZUg2Ug1Zy8Y1H99FAgYQ8GC7CFjzWjLgMehbcoTDBlj7dFO300rjLMxC7kxjmTQaoH5jnOQqxg3804em3NAnlzbbQ4mgZBd88iZkvtYLTNvAXNt5UJ/tNv5ZKQfuIbzpZOcOJJIPury4FCfcZFQibEx1jHeQG7c00b+BKHKInMIBHJUJ52uC31Un9VD2WFEVV2uQ4roNxkMKAspkQG2emdcjBPZRHq1QXndZFWf9ZcuaDv5qM+1/8NeIWnGRTsRJd+5RvmCYskS1xp/QW+Ml8+xyogMGTc2h87R+3mDeTG/Vk+tHjjonnlk/4w3+9QNxsYcmj9z0wvkxzwZV2NqDiQZlgLhO0MX6jAG9NYR+sCmtp1LXpryGPAd3Yst08ZKYoTuuB+LfyFz9Kbt+kRnsCHsJvm1ImUe2DDBifnynWDMeb3AXoSNZifIvrLq9lQCg8zQGfZBucEH8An+Pe7vjN/ZfzrEXtORfuFabSc79MWhTIFY2Lle0BcchgzrE1vYlkRUF/9qBc7v2hurk9OIDPASMwVOo81xdANnQOGtQu27775dD8v7gpdeGULlyeS+9rWvLVtzBAuUn8IzFLYl+NtGxDhuBokTZPSca7vjypUry5aoIIDqkCligAeFMXLdIJmwXmDYrJ4ccMAB1T777FOCvQgwGG6E0PYGD0gRrDLYzeBC3xl4fzvBfAlUGNkAcoRsckgybc5BsmyJivFBVpECJMjKBKeDVMd7mOIQTCMKAnRbOcx3P5nLaYc5N0e9+mLsON9B9WjU0A46wBHbDsNhcuyCeCQiYK44fYEQPSMX3eSnjgjwBImxXagpDw6kRJkIB53TJvpMf8i4z8qhpw6JjAg6tcc1CFRAX8ImkFv3a7nOlh6ESODtHGRWQBcQ0JHJl7zkJdWLXvSi8ps2OF+igjzbflkfnybYDu3qtIreD1yr3cYe6YkHGzQPemYVVqJFkItQmdd5BnJnG5q5oUPkwryQoW6wkutcc9kPkHDyYzzNaez6mDaw8frl8Dnsi/YPCvZrxx13LAkOcs8exA4Rh/sf1UOXE/2DnJIlOspnCoborvGNB6v0a1ONvUQT+8fH8vlNu8DHOo9NtHJIZ/glMsFG2GZ58MEHVy94wQsKpzDXEmbmlo2UROsX5A2nWIw/U7eVdfyhF9SFH7LfdFkwS7enERngJZYFwtn428/RD5wXDt69GaeffnrZBkrprUxYWWojOwwpR8awetIYI8jYMmq2iH7gAx8oT3GSGRIgcu7TBP3WP/fxCPYExQguAx7GH+FBphfriBEGgSLyZLuOsWZcbRWVjeS0Yr4Eyww0EmRerCpoF4fWdmy55ZblkEk0Bwx2YvIw9giGQAmJJfdkiE5AZIStdgmaBoFAhTzQSSsQ6mmTBavSjpAJAYvEgUP7JDOQEsRV0EPf3/e+91UrVqwoOs/B1wMqskRHJJUkENRNdq1EvP/97y9JEMSIvDYDsbBBxgLZ8VRBASJCJTEkGO6WuFE3QuVcuiNQ67Tyo10SSUhXQIIJ8XOt3wXWkUxpG7cYM+coaznoEVklE4JbtiaSehJ03YLvYUEezPksjC15bkvu9QP+UpLD2O6///5FriTi6B35N8Z0zl8yPY+rxeOExKnVOnodMLb9rHIF+HQ2hdzTd3PVyTbEwZ5KmtWDMJ/NKd7j9g738ksSs7faOEnoE7vej+4aK/YS9yDnVu/YzGlEBniJxBAQdDEKtipx7kgpUsThyI7ZgoCM1g1awHectQDQQxoQQEZNMIcgIH62gsmau+cstoItBZBjjrRZPwPHCMvO6YOMNkeM+Nh+JBtm66mVhMXAeFpBUJbVO+1AXhFnAZxgOQI8vxkrZD4IkWBQO7Wt06E8c8bRDQOkBPFqC+YTvYHQxRYhcxgrR4I6shcrXnHOIFCea+mW+SEPiEabHNQP2485cDKhToGhlTXZZkGfNnl4ET0V4Fl1FJSSV8TWdRIeEgx0w3VWKxEa2W06LnizBY18x3UOBFkwyK44jAc9Uq/2CxxlkTvBeQIPgZmy2BDlRR2RhEFOtFGiyRwEfE+HXWvMIshtG6f64Rx6NAhZnFXQd2Ns7Nh6dtKuBdsIyUbbzg3yZCzrdsK89mMj+Qw21/XTCHMe884GI8pNn9EP9JPuWB1l4yXf6B090n8JEX6RvrERbeOc6AzyI8iLueIn+dB+V++AfTC/7Iny+M82e1A/2FN2NHw1m8wmxUOc6Aw9oCOCRjo1SegTX9NPQtpYCZDpMXvqWmMxjcgAL5EYAsgPo2RVCdGj6Fa03NjLGQnuGNEwaG0I4rjHHnvctTWU8ZUNYvQuvPDCspKHjKlvKWD1BMlkxJrQN84YYfbULP23BYTh02b3G7VdNwg4Alt0BHdIFMdvzATHCHMnmA9EwzFu1LdsJAaH8bOizbHTCc4yVkT8ReIEIEhCfaVpUCCcApd+nHgd5Flw6cb9Aw88sKwqIDUcPZJC/z1R0ao1kkL2wO90QzbbdbZ0IzvsgqBOoGfVn2y7Tvv0ncxbIbRqR+YFh56QKwsuiEKC2hJHAXpBR+gKu2EcJaCiDokoW0ytOpJbGXjJkjZEe4Yh6/MMMsFWC/IEIgJbD1wwZ2wmuxNyEBBMG2fzB363ddg8NM9tgiz1s/16KRDJNIfPkhiSEsP4LNdEcoGuWxUm+y9/+cuLf5G04FMkLWzV7yc4TowH4V97yW4byH1s57Rqx7bhTgL6WdoFQC/JabeE21IiA7xEYghYuZOBR0ARNsEZ58PJceAUv1NwhyzZfoa4MgzIq0c/I4CeVOmR2wJExhNZkBnmMJcCSItArZOz1kf9l8mzdUyAp+9IoT4OY/wDAmjbN2RrZdesXHD4CK9xq5NcRNTB2FpFNMbuD5Dl7dYG5IqDQUoGJf4B/W2u4CHm2t9vgKuNzo0Vo8iwLgeQoVgREcSRNXIv8BHcG1+BTXPO+4FrySadRAbdxya46ga/yyyTB3NCD7WRbCHo7g9CRryWwgqOuaInVq0RT3LvOkTVdQIusovESIR4EiMZ1iZ6LfhySOxIjCA9ZF79toUaE3ZF/8lYJ7sSUK4MOF30ACh2if7YHmq1UTvpp5UR9zsJVulMwFyEDMrUmwtBofa06ZLv2DJblaIf8w5zQLaMrWDadnHyYZwF+uavubpEdmX+Jadcx16xUY5O4xr2w5wgvgLyNjiPvWnbYqYdjrY6RgFjwYc5fJb0oGfR9kFAdyQ36ZPxIsv0R7+thNsxIsg1dvQyEw+TR3AWc0DncSH+rhPMER/r8JlPdh8x+64MSS98xzzHylgvGzdq6BMbzQ7SFQEo+eqFsLV0fxqRAV4iMQQYNVlwjgj5QqTqJKkbGDnkT3DBISMKHBiiYJVAoOfhC4ipwCMCkKUA0mCrHNLWLSPLIDOQCDDHrE+OYWB8EFCBpTFGFpRpZTQeShFlOxeRQAwQ+HqWO4iGPrQFb65FXJH55j1Ug0DbkOHIYvufg1B/PySHk9N2siDA4+z8XU7gKN1jFw83MS+CJckNY2rO6wF0vzAvyAhdMsbmWrnGujnf5ME55s05ZNBhLhEYjl852mnVRpAnSBJ8ki/XkdkIDMmU63zWB6uASKrr4iEdfhNQsidkWIAnEPM/OWpun+wHdNFYWVUSHAr01K996kJc/IYsy5h7iAyCE/CZDiFc2icAoUeCUbLaDBSMC6LHFvprDJcLjJN5FbAbazIk6YfAmsum3TG2EmHkHMyzsXWesQ2ETSA/5hOJFOBZNQywgQgxGXcu4mwLo2vNGxnXBr7GHIHvw1bW6+sFc65v9c8hB+Q0bD+5I2MCffLCb8S56qQT6g/dI4vaSc+0x/+2LcfuD9cqn02QBJUEIpfs46SDgHlAfR6HhWSD+TYvkYQ15+YrZCJgziU9zKdz/E5OJUAkjsiuAA93GpYvjAL6xB7TZ/1gy9j9NugDfTKO9Jnes6fTiAzwEokhgIByzhwTp8YBMXj9gGHg+AROnFk9+8V5IZAy67LCzmUkw0FPGhwyY8dAd8vSNWEFAClhwAdFGFiOw/Y3Y4VEeVppcyuZcTEXyARHggBFgKS9yJZtU8htHcZVPZyOjDGjzcgvBghYbMHjHPRBHb2A3AngY7VROXXCvRxgzMgL4sthmguEj36Zc6tMw8gSAuxacqEsL/eNe3ia8myuyJK5QDqDZCPNAkOBToC+kzMBni2YCArSqo7QWdchunTHd0AuBWxWASVyEIr6ddqkLvUHsR2U+CDQyBPZR/AFiVYObXXzol73zGq3VaRORNlYmwfBH9JND63++dwMDHxnNwN5J7vGfDnBHMVrLWTy2Uxy9tGPfvR3ZAaMjV0IgjxjTDbMN/tVDwbJAzmUaGALbKMlb3UdUJbx5jNcG0G4+SfH7KcH9ESwBGFn2L1BVlrZWWWQ0bq8AjmVRIgn4eo/m+r9deTfdeyatlmR5zedA+RUO8kOOdIPcmuVWbKgk/3UZz5mKYOCWYS5i3kcFpJc7LSkkTkyz+xp2wOjBIDxbtxIWpJBsuBc8uz7frnTuKAveJcEMf0hg3SkDcaPnWbjyTtuUk+8TBNWPeigg96ymMnuBc7AhDIIwxAobWNckGGGECHmkCj3PEEfOXWZP8aNAHEcwzhLgseAWvmRAWf4ZRhm3fEy/vpjbARVHEqn7DaDYo9+ODxZdoQlMqedQHk5RE7QtZEFt0JXdyYcGHlkpJyDqDFS2ug6c8i5mQMOmuybT/rgMNfq0EZESxmurx+uJ/dWrZBUZAs4SO8GAqTYvQnNudUOjtP1HKcVA2RAuYPAwyCQDPLJGDPubQaZAydn9NPYyLTakmY7Uhh2iIDROcbBvJiTMJC+4yjU694hDsLYW22wXc0Y1gmpuTVf+qh97AJbox5j7CAv5CFWYjglxEv5CDByzribwyYQEvNEBhydtkhBkCDn00GyoT3mvk33nCMoJdPmWt+1Q5BIvuv9jD4ZN+SNvCBVxrcOdSJNyLi5Ih9WF+pzoI3qdY5x0UZjjEDWYY7NvbZpD/nTf8GycQ056EemyId5iqwoWazrrr6qw2qDOdJHcy1rjxAL8pqBCNlQJhk3duaRrtCngLZpJ5ky78onM/5qi+8jGNdX24aAXMpSGyvXmSPzK8urHcplD3zWXrKkP4IpbeW3lO06sknGnV+/zveuExQYf9fxlb4zj2QmSKzy9JeOmQ9zrM/OYV+U5xznmhv9YJ+0QRnKU5+2kiOHuvzVrxingPkin8bJ+JI/1ytbmeTHuGgLmdQ28hFPtq3LBKLEXmkHHZrWBIZxYLvJAh2WCPBX39mWGCNj4jt9CD0Nu+QwPsbWeWF3jLM5cH3dFphD42xeQi7ZpLpNoOd0gHw150i7zAN9UZd50f4I6thVdStXPf5HYs2F381b+CrXgfbRJeU7R3uCSwhc+Rb9VIb2OPTfWBij6I/DOJAfdSgn9IksGW/2hC3TLvbK92x/jIe69Mv/sdqpr/GAGzKn3mkFP0NXjRdbzJ4tJYyleSbbZMXY8dPa1u84htyZT/PLJphzcmaezI85Zk/JjHmj92ynwJwskQnnkLWwc+TBd2SXnOFGxk3wxTZqu8P56nAeX0T2gkeQpWGgHvqsP9qgHnaZXKpPfwN0Bi+gU+TXbg5/tSOgL9qvn8aFDrN7+slGjxv0F58Za4BHEBjCcHJBjgxmP2AQKTgBEvggJByFQTdg8wT9JFge2qGvBMx4dQpg2hDBMIFiWGROZF5lIxAIhn2WYYzIEiPCGDUDPP1naDgRTlVWicN2HfKK+DnIFdnkjMii61zjMO4ME8dOkYMkI97Oc1BQRtLvlNyYk2+OzvUMDyOmDIZIXRy1ulzrPO1k+DxogfGKPdzaRme0n9P1V3DGQDJArtM+WxeBg+P8GaCoRz+MESPOACoPyTcG6o9+9wP1cM76od3Gw9gbB21Vl/L1W18YNWMh4ywoY9DV6XzncQr6rQ/aqv2INMPsPOUYO3rgPEbTioO5Zmj1XzkO88ogq1NZDJpyjIWxok/hbIyD+TAuPnO69EPwxcGRizbSOUiAF9eb/yDBxksftJ2c1NvvHH10zw55QljIGZmuz48xZgP1g/zrEwPOoZEdML7Kdp75MvfqVRZSEQ4qZEN9ggBzFavGnE/IhjnWdmWpU9nGyoFkGfsgeJ2IAXlUnyPkVtvJjXE0X6EX6gVj5Dtjrl22LOun/oLfYhw5T+OnL+rQX33lH6JcbQu5ceg7mSFj5EDwQceUIyASrEimkF39109tJgc+IylhB9RhvJXBxmqnVZwgK+aXjKnTb1C/ji6ozxxaAXIde6I/yC0ZMT/GxnVsunb6G2TZWPrdoZ8OZdBb55FBZWij/pLN+kGm1ON6c0kHYz6Upc/GWRnONUbGw+F7CR0yQn8kJoyPa+uYlQCPfBhfsheypf8Ipj6ZA3+NF9kO+Tdexs14kWtzY9ydR7bIG3nwOzvvL9lm95RJPoyr+TTOrmf7+RcJC4ktY6uuOug0HeLv1acec0w/2VFj7RH1vleuNmofP+Cvc5xPF5yjLfqiXId++y7GgryQLWOgLL+bRzaXXdA3smzMok3Kp/fqoIv0wFjEmDmf7BgL5RkzuuRa8uZc5amXnGmnPtMzuk7nlTWtmIYAzxyyE+SbbJEPARQbZE5wadzQfIC2dhtTcmjO2YAI6ui4cs2POsiMOsw/e8e+savKNbcO15BBtk79PrN9ZE1Zwd1cw4+RAX0gJ+ogU87Xh+AR/AT57NWHJvSJPhsTOusIkDf6QBa1Vb3sqzbj1W4diYSIcXaevuCfbIky6aI20hHtcm60cxyYSIBHWSmpJwGaUARGpxy9oE0hjAgQ8kjxCZRyHPMEgowQIBIMqX4itZxhv2DECTxnYfUGufA/xRUkID6zDGPULcBjAPSdQ0GckNwglGTRwYkyQv4yUmTRuHGoriNjkblVH4MSZNF1/qekFJ5zYaTINmds3nzmvDkyCsZYMQquZ+B8zxD5zvn6Y94ZwiADvpfM0F7XMI4cqbr0D6nSVtB+bdIf7SQ3DBDjIlFA/+hSGCjnM2b9EizjaBwQDHVwVtpsfJStreqyRUvbjImATNCpn+rVd/3VHofr9cW4M34xvuZSfcig+dCvIFDG19xwGnGwC+bKigfSZGzNKWLO+AYhMr76Tj60WVnK5mw9HIctCRLXxCABHj0zrvRMvxl548OGkQPO3mcBqeDK4TN5QuQE4ZyAawPmzjX6S6d9JidB2MCYkzsEiGyEY9FnjsR5DmVph/F3jrmkS9oZ42wc6ZYD6k7cZ+UaY0TeeMd1bVC/OrTLfJorn9l1OqkP5kZddAb0xWf1GEdbCulRtMf5xlEfjJ9xMR5kk5waf3+Nh7LIAvhrbIFehUxEoKWP6kWI4ym46tRGOkkugwwbB+Urg+yRS/JG5q0s1NsQuuI6cuc7Bz2IuVefuTf25sl36tAudSBL7Lj+IMRWbX2n3/TKXPiOrVBGjK16lOEvsqT9rqsfxtLckCv91O+QAfXRC98pjwwYO/JCj7QJsddnCR1tcE0TdH0WAjz6jxgJOLSTTsrO2yGhfxJBbEbYgabNMHfGg16w2a7jdyMYQfCVb2wdzmUjwy8YF3JE3vk2SQZ2N+xJE/ROnX63Tcz1rhMQ2jbMrpFp15IR23LJqGQOXVCXvqrfNdqqzdqO9Jt315s3ZeuDMXDfpvEgs1ZOog59Ijtk1EquPmmPe8uVy9b6Tv+0V3viici+Y0vIjzExZg4+ge4aa99rl3p9Nn5tNnuaMA0BHhvB9vANfCabyRbwgaBtbAmd9plums9Odt335pofMPdhF9gItoHtcpBN/Y13/YbOm2O/sQt8snPZH7bOnJJP882+sNHOpTfkxBiyxXwhu8W2qZsdZ/f4OGW4RhsHhXrpE79pTPgrttz4seNWl31HXukC+TUG5FBb2Vvzzb/i38ZZu4xZ2FB/IezsODCRAI/AmAxklTBRSpOsY/2gTlwR2iAtjBHjO08wB/pJ4Bk0hld2IEhJE84PoQ4i67Mx8xdhodAESnmMcj0YmkVQNIRJnyhGM8AjG84Bv1N0hiUyyz5zWpSYUiJSFNN4uS7IMAPEgYfjdTAsxjEUhxwrJ4yPQ9nqcB0SoHxzSu4ZJw6X8/O9OtWnDA5U2UGWfQ/ODULB4Oqf8nxmhBhCjpKsGAd90u/QZ21URvRf+1ynrjYi1gYyxpAjcf4qUzsd+q4u7dIfbeDYGT1tMv7hJLRbWRDyHXMS8+J6DoLOGxPjqI9+R0aMVf2IOQjCYJ6UHTbGEXOj38pwmEvnI9b++q0TURgkwFOGcdGekBXjrB2+jzE3FuZYO/XTmOmnsn1Xh/M4BONrbrUV2TJ2+usafQo5BvUFcXMO+XOd+TBXylRWEO4oyxwoKxwwmF/XxRg6h965xvWdSAC4Vtv1V3nkNsafXPoc82e8QLuMgWvMO0LnuwDZCJ+gTDKvLdFXeqZdyiWv2g76FHIfc8O2Otd5riPjZFcftUHfjGnUFe1UpjbF79qgnWRJmTEXDp9dpz5tiuuU6f+Ye3U61+/Kc47f1UcvYj711Zwr2/iZP35C352nnXxABH/G3HV+izGpH74jD84lG2HnyJC2+Os846Zd+kIOHNpEFvhiffd7G2YpwNMuY6IvxsxYO8yPPvve785zfh3+N97GK64LGXOda8yPuXUumxBjGvPBN/hLZ2MulNmGKMc5rlGOa+iNcQ7/Zu60nc5FH8Ie6UvMabTZ57Bd6g47St6MQ/RL+X6r98n5yneuNkV7yG3IIP1xfdgA7SdrrvfXdVGHMfN76KtD+3yvzmnHNAR4bA3dFghphzkIe8L2kBVjaj7Nh7E2j53GN+ZaOQ4yENcqx6F8fWWb2FXnRHnkKmTL3Ib8khNtYou1gSyQA+1jX/xGl3AEZakzfKFrHWRMWconl4OCXJFf7fVZG+mHtgCfpp/sffhsYxG/Bf/2WRvMufP0yZhov/L0z9gN08Z+oHz1rHLllVf+RoPGARlbNxqLtlUoI2XLjckaFO9617uqlStXFiL+4he/uNpvv/0WfpkfUESZAgSGcIUBbQNBko13HufehOzwEUccUTK3DOmb3vSmJTEuo4RsjfdNIdyUx+PGl7JPodAyT9pG2c2ZtoHfBKOMhHnyPWOAUDG2PnO0zhOQy/74zZwriyP0+1JC+8klY6G9HIXvtFcyAoIIajNjPU1g24yvsY0AkwNiaM1JGOdOOOqoowo5lYGWJBEU9gt1x+pX1B0I/UaYxmXkRwX90AfQbse0t7kbBDPmxUE2AFEgE02Q97DHobdkKWQfoXBd6HYgrqvbgkFkUD3G3DXOq9dBH7UdXO/7ICDayB5ZIdRGJMKKjPbIiDchAOdzrL77zEdHwNiEOhFWdo9dYhPIcC+dxwP4IkSHHln9cW0iMe+w4uMhXwISK5gedDSPiF0N+Dm+w+7wbZ34a0Dyh70KWyK4Aj6HDXTwNX7r5atHDfYw/ARbbg5xHG1lcyNgnUYIJgXGYxkxToZD4zisvMVAcSJNotMvTDAnN+lJniT0TfYBaSBEncg9obedxjKwpe3E0oCCmyMZHQSRjDJuAZ8ZLMbOeXWD4H+/+85f8y0T5ZD1cU2QtqWEIBOBi7YztpI1DF20V9/9j2xOG7SXMeZsor1BlsdtoGOs6nXHIUNP12fBnukHGdCXCDJmGfpg7CW+Yj70rQ0hP/rsMxmvyz5Zauo2xHX+xudBZJBNYE846WYd2qK9MR/KD/CvtgXbHuR7CQm2RFlRd/2QiRYA2l3A7tTtVxPK0R7XxerLNOp8IpGYLPAc9iNsAw7LZvUCOxzJtXowyHaxLWwcuzNuX90GtpWNq/sJPC142yxgLJ5attD2TEGdYM9kCUrs+Y8spizgIDDZBGDWyUU3EBp9JND6W3fcdciW2Krovg5Zk8TSwHyZI0FQZHXq8umzeWTonBdGIa6Lc312njIYPMaSEZkGWdeOJrnUz9hW4UAe/T8NAWkT2q1d9faar/p8jAvKb45VHLENZNxtGAWiH+TAWM5Cm7vB3Bt7cxDz0YmMkPfos6MpS8ppk6Ve1/WSwbpNaNbhr/a2zYdVOr7B7g5+WF3OMX9Rd/1AYJCxSET5X9vawBaEjaLz2qXsRCKxvMG+CMbYB7aBLWGzeoENcT6bU08uhc0Mv9PJTo4T6o/2sXn61o2XTyPGwiAt01qtE9TZlmFwBHruC5BdFOgNGuAl/hec96WXXlqWthOJRCKRAH7Xw2ckV23RdNjS2QmCwNhy7bMstYAvkUgkErONsTxkhcO4/PLLy2dbQES8nIeARGQvW2iP/yDZv8hKckS2nXR7yIp7LKxy2R4qoHS4b8u2UdkA7elndSTuoXGtJ6X5awVSoOp6ZfnbKbvgZlD3wLnGNlX9trIZN94KgCMLqxzzoN3Ol4n1mwwCaIvVOltvPKKVI4fIwBpz+4Sdrz3qce+QNqjXvQ/O4+z1w1ja3ul3wbfMRKcxUbZrrLxqhzpim6hxUZbtuK7Xl8jEmHPlu1Z/zYMytEFmZtBMiMRBt4esJBKjxiAPWUkklhr8DdvPf7C9fAmf4l4XT3Qjy3Gw255Ex6ayxXyy7VJs8ygxKw9ZSSRGjWl4yEpi+SFWU0ce4CH+nIr3rwk+PEpUoMLZcCiCCZV7ss4g29D6CfAEcAIIzssqIccmsApHJzDwWRtlNpUVmUtLxPVATTmCFk6Rs/TZuYIaZQk24sZLzjGC1WiDc7RXIOZ6dQq0BETxiFfnxhhoD0foe9dx1IIXq5/gd21xw7oynGtclWnrj7YZWzfvK68e4BlvN7ary9ioIxx79N85+hD9MG4CcuUIBD20ReBMVtSrfwyXR+76XR+V43rtiSBbXwTacShTv7U7gtt+kQFeYtLIAC8xS+Bn2GE+iO0Pv8WfhF/kO9h1vsx5riHbnujJDwyaeOuFDPASyxUZ4CWWAmML8BhzAs2heDSoVxog/Fa9vIMDSbeK56ZuK0H1fbfd0E+AFw8eueKKK4oz83h4TstNkq5T/4UXXliUToAjOHEIRpxbd2y+55T0JbKb2qscAVq8k8pv+mefLnCoXg3hiZ+XXHJJ2S4jILHy5bjsssvKO8NiNUvdvhdAedqSV0ropyDIY2GDUHLM6lOWfgqUBEgcpTHULkEP56lNzQDPjfTKOP3000ugaAzUKegSiGm/fjgX1OUJULaCKsfYMVKCSO2O94+pR1+Mp7L8zonrg757iqoxcZhD7xBRv8AsgtN+kQFeYtLIAC8xS2BTyainqLHp7DF/QYbZZPaaT/C9R87bYeO9lfxbJPnqic5RoB7g8U/0KAO8xHIAnoUXZYCXmCTGFuBZsXIw4AIUjiMCEE4mVq0Qc43gkPpBtwCPs5KFFDwIqjgwzstjaf0VUNp2YoujYEQZVrk8yU47vD+D44mVNMGKgMaqlJVGQaJzDZj2cpwcJcfFeeqHlbN6sKoNgjD1CbgEY1YJncvR2aboGuUKhDlW1xgjQZ/z1M0ogD4qRxvVqW6re+5xFLx5QhvHbtWUMakHeOrm8I2B/poX9arfmGinINNY+R7IhHIE5gJAAbtgTB+Mgbo5amUJfK1mKifu9/DZeHglhuBZkO26GBdlaat29Yt6gGcsyIB+G5M88hjlEcmMeoDHltGPtvPzyGMaDraePWZr2Xry6r46foI/YTO9BkFyzHeRtHANHxQ+ZpQH3yFZyO9pS67gJZYLBHiS5fwJXbSw0aYjeeQxyiNiq5EFeMiQcrx/R4AkMyhwQeIRfUGLYEFwJRjTCI7FQfh7oVuAp15Bg1U1K2cCFZkSq4fxdB7OxcoTZ2N7oc77XfDG6Qg49MFKkxVAWRdt3GGHHe7auiKw4zQRPQEW5RVU+l6goUzl+MtZ6q+xUL/rKfhTnvKU4lxB0GOMOFplcK5WDI2VAIojjgAvgkNjZSXOEzT1U3lbb711CZRcE2PZDPC0TzC26aablvr0gaMVgDoEen7XV9APYyaoMrZIrn4JCl2LLBg/ZSEHzhMQC5C1X3v95r2H/qrLXBt7bY/5F/z1iwzw8pjUAexKM8Cjs23n55HHtBzhb/gHvo0v5kvCb/I/Em98S/idtnJGdfCVfCp/Qo8ywEssF+CIsUWT76CHbTqSRx6jPOJZJyN7iqYVIMRbAGY1JxxIgCPhaFQq0LKVUrBlRU9gtRjEg0MEPhE8CmqaELQI0DhA9WqvgYjASGDCGdl+6HfBV9MRcYa+0xdBpLIosGtcD8pSv98C6vWgE+PC6Qoct9hii+JsY1WM8/N51FDmBhtsUNqr7cbHXwGWgM3KnsBMn+sQpMY5+mQF02qnvhuzgO8Zr7g533WIhCBQXaA+15IDsmIVUp3DQnuU436TPPIY9UG2mhDwtZ2bRx55dD5iV0cisZyR/iOPSR1kDUYW4Hkoh9UqqywyhwIAKzsBxF6A4Tfk3KqQFR8rOhq0GOiMoFHAwJkoPwKLOgQeghC/hbL5LgIxq3dWCW1JFHQK/gR0dUTZVuNkIv0uUBXkWS0LZ+Z754I6BXCCPEGmgEvg5H+ZVuc6xxhpz6ihfPOhLm3XLt8Junynn9rddMTOc04EbsZJ211TD6B9b65jzF2nL/ocUJ9rnYs8SwREQDwsYtU4jzxGfbQlnVLe8shjuGOxSdxEYh7Qpht55DHqg70tscqC3C0KCrMaZnsm0i6Is4on6IoDfI/4Cxj8LsCzXc/nxSI61vzcCYIRwVQEYeDhH/ZL9xNw2m6iPwIXwYqVPwFm81rlC2wc3aAcQVMESZOCwEyAVx+HccPcCIattiYSiUQikUgkEonRYSTRRKzIuB9NkHfRRRdV73jHO6ojjjjid463ve1tZSsjco/kC6hc09waOCgER1bTrKqBtrj/rVuQZxWquSVSkOpetH62lLjOalwERsbAyt9ith0mEolEIpFIJBKJxGIwkgDPdksP9RDseNiHB2dY4RJE1Q9b9mzTdA+X1TMBkRU8f23tHBYCPA/bEOS5F0xZ7sezQiiYtMIoALOSKPCLe8kEeFavAlYSXdtr9Q9sNXREgKeOOBKJRCKRSCQSiURiKTCSAM8DTgRTAqa99967euMb39jxOOyww6o99tijbA0UcNna6CmOAq9hYVujp3V6yp0nhQnmPAXz+uuvv+t+OsGbe+wEflb6PADEw056bZ3sFwJWQWz9vsNEIpFIJBKJRCKRmCRGFuB5WIpH7Pd6bL37zDyV0VMWPWTEilk82GSx8OCSLbfcsnra055W2mG7pFcneLm5l4tbcdtuu+3KEyy9j6QJK4xWHq0IapfrBYu9IKizKuhBJh5KkkgkEolEIpFIJBJLgUUFeFbFrLx55L3PVtCspHWD4Mk59QDPfXhW8pTRz/bIbrBa5/UM3ukmkBRUevCLsm0f3Wijjcq7SNpesK09rrUaZ3VR0OratiDPdx6ooj4PjhFQ2u4piEwkFgP3pHoyK90it2SMntgG7WmtVrzJ57BPn3WPqjJuuummsvLe77bkOrQxtjx7gm5iNDCnxlNyyfj2OupP7h0E5psc2NFw8803l90NbN00bjGP7fXx/k9/6cUkYD6MsfFxz7gj7rXWLuNl/J3T6V5y+kXPPGWa/urLsLqbSCSWF8LGsM9129928B3s0GJ5dGIyMKd8C7/gnYnmcJS+YVEBnsZ88YtfLM7Wypcgx4NHesFKWQR4BNLLqzlu5Q1DVgLKOPnkk0t7bNV8znOeU22zzTZl1c4Lt72Y2713nVbZ3MPn/kGrjJy4bZ5INQfdhHbH/X36LbiN1wkkEouBh/1cc801RbeCSJJHDyg67bTTqvPOO6/IOvkbBoimMo499tjqsssuK2UPalS00cq7sgSjidHAnBpPxt4c9zoEDsMEO67hVC6++OLquOOOqz71qU8VWzeNAR4naDy09ayzzqouueSSIn+TADsvoPTCe7riuO6660qCJJJ/CJXAr9NtBsb18ssvL75pxYoVRW+Um0gkEr2AE3viuECgzQfUD/6AbZxUAiyxOPANfC+/sHLlyuJXRukbFhXgeeKkxnFwVuXqDx3pBgGWFTTBIEJBGDnRz3/+8x1JqyBLx9syE75DUm0V5TwRY2XZnulwL56/nvD5mc98pvyGMDS3YGqPh7Q85SlPKcEnRXEdxWmCQ7fqaGumB8dYFex0/x3y3ItAGwN9r7enCYGnYNKKIaWXgbfKaOz00YqM7wZRbvVpW2SJ4jMYVySmLcBNjBbG2rwhjwI5SRDySObJqy3GH//4x8scx7sjh83SSaQogwzTGXLcafWhE6xWWyEnM4zSFVdcUcrpJeeJ7qB7xtAc3XjjjdXpp59ejrPPPrsEOAINMhB2zv+C/uOPP7764Ac/WJ1//vnVDTfc0JoJNFdsjGuvvvrq6mMf+1iRNfZtscm1cYD9lfyT7NBWvmYSbWUTPThMMHfuueeWgJJss4MOn/kRAZuxv+CCC0obkas2IGccuevoG98zqQA1Mbsgh5IGEs3ky8E/eJWT78NX8/nkqxt3SMw2gp/hA2zIVVdddZdvYKMuvfTSIh/88BlnnFF8wb/8y7+UwOETn/hE8fXpm6cD4Q/ocvA6fk4AT4eDf48CAwd4GkDINBBRQCYYG8LnbwQpnRqJSHKShK1OUDlHTpPwKkdg4Vx/OVvBpLJdIzAzGM4zWL7TJt+7Bgm49tprCykg8PXDd8iNuoIsq0N7rcAJoGzjXG+99UpAZfsSoqV9+qxenxldbXKeB7ass8465Xr1c97RB+Xqbxhhv2lzjI+265ffBGp+C0VWRgRszrN11EqpA/l3HXItcNVG/XaNdqknxtd82EZrHLXJYax8p/xop89WD/zmer/73/fgPOX7Xvv01bkIl7/abV6j7crwvz45x1j7LeBzbHfSx+WKkAFzibQjgrYKC6DAvJENv5OT+hgOA3JKfiQKJGWCKLQh5rSprwI8SRAPFtJ2QSh7oK318xKDwRZ280PXjaUAjBMQyJEN+kKf6DSdoVcIH3vGtglKOHp2i57W59Zf/9NnMma+YuVpGvVPm9gy9pbsh3yN2gk2YXzYd+POCbP5kpL00WF+jDub6xyrcz4b7zaYS/oiaeMvnXIkEk2Qa/aTDLL5dkjgKeyrw2ffua2F3tNff+nHcvah8wyLJuEXcFIyYs6D00ruhx1ngySQ2C12yU4df8kO34GzJZYWbD8uza+Id/D2UfC6Nqx60EEHvWUQQsbwMCYyCIgEQUPkg6S75y3uRfO5DoKJ5HOeAjBCF05REMSZE0AEBgyEQXCuIIaj11YCH3Wqx+ohJ4poRoBiwHwm+PUjBlTETDGU50maHLdyY5VMefqjDGW51meGFdlifDls2z/XXXfd0mf9RZz0S9nO1T/lICX65jNlRbDjYS4Mdlxj25Qxjr5pk/Zpl/8hAjgKbXzMQWyR1W79E3jX3zGofuOqjeE8nIMY6pux9lucY6z9jriYb9f4jWBGH4yd9iKe+mBstds8aIdy9BMp00aBdX3O9UlZSKe+Gc9uMFbmTd+V/4QnPKEEGbMOY0AnZOOsCFsNljCIVTwPDzLeSKW+xzke6jPMU2AFZVaqbUm2bdlrS0J+m2B0zGfIRcggaJMgkYwGEXeu7cp+mwfQdXLtCcEOczFOGF9zzh6RCzbH2Jszc/7sZz+72myzzYrNcdABcxj3FNN9uijAIz9so50F5i7sG7lRfiRhyJWy9c9vzpsGIDTaSd7ZGn2K3R/aa0zGASuFMuLsouTdnnvuWR7K5b5ush1/PYU5do4YY9v7zUkT2ixh4/YAuuYhYOwWG7YcwCfKUvNRZIzd6XSbxHIHOaf37M5HP/rR4p/5XjYB+HO21u+SP5IefAc7TfZG9VTwxGgg2MKR2FQ2wG6vQeFa/tTcsufsCE6GdwFb6MGB/MLTn/70asMNNyz2iX3B39gxPDESu+xpYulgXswlP4Z348N8MF/Hz/DBi30aP99ongcO8OJchEFDCBKhtZLFeAsyEAtEokkU/C/Q8JewcXKcovvxOFJP4WSkdJwzMAgRKBBsjtW5nCQhV5fvkVPtYvgIvjK1SXuUhZRRLof/DWQQWtdxNsr2v8P/2meAnBvnO7TJ4Klfnx2UJght9M+56vW7SYv2aLNylaMuQa9rjBeyjHjrn/P99UoHfdSeqMN1zjV+nKVgwLj4HGOvTfE6CAbAuCpbX/TPOf4q2/XOUacytJGAxe+uMzcxz85ZffXVSx+1ybnO8702I53ON95kRHvNozpdpwztdZ5r9EN/egn1PAZ4FJyh1i9kXp+MoXnUR+Nr7jl5REmCJMi+sSVHgyKCCHJo/JRnjtogMOcgyDR5qM+R75SlndoowKOD8f8wbZs2TDrAq+uKxJJgjbwbe3oadsQ8GF86aP7is/F3kCXn+I4eKtN8Kd+c+UueOH4Ohjwpd5oCPG00DmSJA5To8/+4AjyJJgkqW5pkwOkHOyUgoy/G2JjG2Ks/VkjpMV/YFuAFOXM+v8ZW1hMl844M8PqHpIugzq0hdJM80Xn8hO3hm9ls8iPxg+/wi2QLz6DvbXCuRCtZXE6yt9QYVYDnMHfB2ywGCN6AjGywwQaF7+F3uEPIAdvOf/AJkvN+0w621ZGYPMwlf2wezQv7yNfzC6MO8Fa58sorfyPAmGUI0hBgJNk2pVhVk+1CDAh2wLm+dz4DilwL1u4MdIvy1BHnMrqMI5gUwQhFWUonpW0UF7nQDm0nNPMMyuCeF4Qb6dtrr72GMpjTAnPIOX/kIx8pjhoB8mAgQXkTVj5ttbBqztHvu+++hVC6ZhzQNnbBPV2CSkQXyUAw2oDgnnrqqSUgoRtbbLFFuWbWnchRRx1VyOmznvWsavPNNy8Pb5oUBBorVqwoq3ICjE033bSMayeZJ0vu09Neq1Dsmqzu/vvvX66vw0qr7ZzOFcyQJ30kU9M4Z0jv2972tuL4BFwveMELSqA3SvATAmNjLrDfZJNNij762wmcM5m3VXPjjTcuD/VK/C6sNB1xxBElsUfGnvnMZxbykfhdsKFW40466aRC+JD1Aw44oOhknZvw+VaO7WriO/h9SUE63JbwZMsRfWVHoJiYDPBR9+gi9VbWdt9994VfFodjjjmmOuWUU8pnNsq7pe0o4HsDErPqZ+PtfoBdd921et7znldkC4dKLC0E6nFbheTXPvvsU/RdkLcY8I3Km4sQXhCG0MiUxODImArEdJTgxyELbnVJxoOzIeidQCkpARId18uScE7NYHDS0DakTaSujbI7idmC1QLk3VZan61KdJPHScKWH0Gnez4Qg15JIPJIN2QOrbTolz4hLYnJANET1MnQAhIoOM856A+IsJUOsu4zv2KFrhv4BnLPFqcNTiwGErZxvymfLhhD2JuJW7YWB5Ho2XnnnVtXjQOCQbbcLRkSRgLHxPKAZBiSXw/6LGwI/Ni2xPxj5gM8WWsrcVY4kEpOVgaaURSExdaY+iHwcx4CilDLaDGaTfhOWYxtXKs85S51llvbbLVw6Etb+xPTDavC7nP0l4xJINSNcT9ASJECyQ2BInLAiHcDwm8Fx/YRDl8ZCC34a6XUqoQbuG3R9L8y/XW4tkl8yR+iawuu/rg3RFt6EeTEaMHuBSE0r1alkLxRAFG0YhX33TrIkPkO+ekFssdmWymLcsitcpQ/aDCqb8iKnRpWKZoHuR2kTHadLLsPKvTKoW1toLexXb65ShowNvSAn0K0+Z26XggolR8PSej3oIdt0HZ6zR/GPNFH9Sexm17QV3JMPsg1gs6/t3ENHIStdf8t/kLn2zgA2WPD7W4y/3QvsTxAJiRc61tyyZhEQiRsw36yJ3w+e+k3MshWSe42H44XYGfYrEhSu56tDDnr5hPYP1xCvcpQp2vYLfIadiseDNPLh/mdr1O3dtT9SpTfrYzwS2x+1K1f/JQ2GBflN32JMpWtL/iOOuvX699SYuYDPIJoyx6hCLJhIgiQgW87/CaLIaNl36utI0sdsCWWFxgGxsj2JYbSSkDc+9gvGBuGxTJ/PPbe6hnDTMabBtb/5J8hU7dzGWSkIgyXv3RDuzx+WVnax8j5TNfoWJMoIBdWjtyvKeHAuEm6cCiJyYBMIf1B/Nm0Udi1cGKcFaJot4RtP7G9k2MjD2SnmxMlf84jP5ywbZAe1kV2bTcjk+RFGd3KqcN5yAdiIIjhByK5wB8gJ9reD4yV7e4IEVLBWUcbyb9y2tomyHNfGV/ShDFRFj9lmxRdNY71QEufjQnd0na603ZE/+isv23kQX3qco4xtXWUXTBnSMegAe9yBnl19CuPcV5cNyjYbIcy/KUrbXY8wFdYsec7yGAzwHMd2Yp7+kI/o32d+uR75zrIvKPb+YG4rn6e66IsR7/lOC/qjuvi2l7XJzrDePLnMR/ki01gL9wCIoFHZgQ2bBX7EU9kDhh/1+INOAH5ssWQncSp2U32TDnmLBDXqZONYqPZNHzDuQIx1yrDtkWHdglIXddp3tWhTHUKSPkT7dYmbeMHIindVobvjAkuxb+51sF+8lPK1EbtcF7AdcZT2Ww3X6hOftH18RAk19THYZIY+CEr0wgDbSIQBILpL8Hz1+QSpDgIDAHiMBFRe9ctY3PsbRmwxPSAw6OAFE12alYfssJYMWZhQK0A2GbjnjUy2QYElvwyNBy7bcZW/1yPvDFCZJ1ck33EVrkyeMpk3BhvBiheF+J6xMA2ZqsP7ABjzygpC6llnGSLkQi/+x8B1obmigX9YSQRSQZcP+PG/1lNoEz6ISt1mGtbZM2JOUDmbEHvJPOCBk42nlRrRdg7PR2ur8M8kid9IyudHrLCgXGcnujHxpIjchVbxzhk5JFeKpNMkKnmfJMdDwXg9MgrmTSWygqZ8Tu5iYeQxEoksOscp+/rD1lh+5VtrKLvzvWb68mpPtXL6gRt1nbXx8q2ZKH+O3y2g0NZ9ay4vqjPtjnXA9l3vrGho+6NlFBRjpVu46csoK/O0386aozNef0wR4iW8yJIdD15APUZf6QE0XANn6YeY8ou+E3fnBe7Viahl/pk7tgQMjYLD1kxnsYsEgTNOW8D/2RezKcxJ9uDjC95UZ/55eMkLswRmTJ2ncCXaB99dy6dIEO4DpJM7sizc8y7c8iHttXnIa7TB/7E9RIJ7IS+kfNOu5fIFH9Bhp1DNn3HvrBhfAo50C862Wn+jTvC7Hz+Sd14nO/ieQrO0YZ+dHqpwY8aR/M47ENW2iBwMdZg3pVbtz9gzMgiu2Hswf39Vn2NnXZ5xycZ4efMuSSzeTvnnHOKvXCOOeTDLYQAe61Mdtz8sK9k3bybK7+ROXNNZsJfRTKaPYz7zsghaKs+8TN8inHTdn9dxyfoW9OPgfYp03X0jozzQ2SZ/GpP+Cc6rK11aCd54z9co71xf7cVPWOjDb4zDjHG5JFPPOuss4qtANeGX4qVPG1QZ5sOG6/gdeZv1A9ZmU3WVYPBts0SifH0TIJrsCJ7ybGYOMIThiacH8UwaZxgndQkEuMEwsDhcuaMSxCxfmWQMWRQyLnPDIeD8eNkkVxyjwwyUMDgxF/f0QWGx/kCg0jyaIO2MKiMJIPISDNsvmeoGJ825+o8fWFYkGP9Uz6nnFgczA+5QfrYrziQO07CXJpvzsx3bCJnIQnSi5h2g4BAuRG0c2ARaLKf5lqbJM04bHLlvJAn8DtnTS4RBiCvylEGmUIg/S4A5IyV0S8QPs6WPpA7PkGZ2sbR9UuyQ875EQ9yQRSMOV3TLjrl0E51Bdk0vuHYm6Bv5gkZQ0DonvFQbsD/7AHdU4a21w86hZy4PvRWuXUyp//xm/mnqwLJmCeEmy7yi3yhPrEdiXaQX+NIXsk2+SWjYUfr8J3fnOPcmIO6DvQDc0RmHYgmcotcItL02vyR7yaQcnMc5JdMSiQgvtoffsa1bIW5d5DLgPqc43xEP5Ic5JxcaYO++U3fos/OIZehHxKHZFxZrtP++N6Bk/leO5rgh7QbadY+gaZy9BtvEzQIEJDt+gp44vdB9thQsmiew0YJMnFesuIc42j+BNPkxTibP7bQEbbVXDvffCjTPJp7NkiZEjdkkE13njLNfXCQ0B2H+VMPm0ie1KtM3+MWfIO/5IzcK4dvIYvaEzrIhpJt57Bp7DHeoh3sXjyhXTlkR5v5MfZWOQHBL7nXTv1xrUO/gssYA3/r16lbH+iFOoyrcXCtcQB9I//6y94OahMWi5lfweO8TYqBtT0sIl/GAVEwwIwJB+lcExbvC7F6h8RmcDcbYCTmYQWPUWVoGCby6cE/VvD87URGGdPI9Og/g4PAebKiJ2gZC7LNGTLojKW/yKHsHmONPKqDYVIOQxcPHXKtc5GMyF4xupwEkun9a5IoyhI8OK9Nb+hdBBl+10ZlO2YRnIs5Yl8cSP+kEOTKPJo/99wYd07Gdw7jrX0IllUijopusG2euGnO2MTmXLGH5Mm15KHTCh6neOGFF5bAR+bXE9u0gxMmJw5tEzgoh7zI9AowfA8cZzh77fcETPJOjtTHUXN+CC3Z5qjJpd8DCCdHiaioM1bwjAVZQ671xZNOPTyLTEfQ1ZaM6AYkQR/pED3TJrpiPhBM9ak3ssptATQ9jrYaB6RVv/TfSr22xQo4/2QePV3SkziNX5AMB91xrTE0vtq29957l3KC1CMQnqioLmPLxyE4xlAZznNt2A9zrBx9GDdmcQUPJyLP9M/Loslp6F/TRpMF82d+VqxYUeYLF2ErQgf6AVmiC+bIXNFvdp98+Ktu8hxyE/CdsSVv5hURJW/0jty43nd+ZwvUoWzXhD1THx2yTU/9flOPvpEtq8Jkn92g28aCr2Hrza0xEsDxGeSXvJFH2+X4bGWzN5FY0Nfmw2G0yfXaIOAkt/wHuE49ZIlt4JOMx7RjqVbwcAxjaV7YTt+zmXgvrmBu2SC6SMbJChhTc+u9ehIH9FS7Jb3IClkQbLl9gy/Ycssti06zM8ozp/pKNvSb/SQL7IzylAXkkkzQJTpCJtXhoUEbbbRR6Yu5xvkE/cpSv7l3vjqUIbgyFmy/Nj/jGc8osqs+55NF9i5W0uiA8aIHYbfJqIBUncbIWIaMay8d8Jsy/Y0Yg881FvrB7+y2225lDGIs9J1dUG8Em3W/CHRznCt4c7FF02QbNINicg0mB++R5oSF0/TUTINnwmOLTBjExGyAsjNGFGeWAzzO1iqA7BXHTV4ZSQ6tnwCP8jLUyLsnrVFkBpzR9ptxYnQYefrAYCnXmNETBp8BZnwYuwjwGGL64FyGx1gjs/RKXQw0vfF7J70xNwyzstXPyLqOsZxFTEuAh1iBOeRwfIeAIhCcEwdo3EFQYSuOII9+1B1KoFeAJ6DhzGXukSu/kxP9N/9xsKGcs/l2DadLBgWEEbwhgYLPIHVkCXEIOeJ/IrOLYGg/mXV9oC3Ao0f6LjurP2w8+67P9fIHheu0laNGJOkFWVYf4ulvrJD46zvnBWEIhC7RCfpEl8xfM8DTdnMk60u/nOM6MH6RfTbXCI5ki/7HXBl7ZM/Waz7P49iRkSjHgcBHIIxgK9dYGctxYxYDPONq3h1ANtlgY042Yq7JO9mMF+Prm/Fnl83vIPLnXHJAlui4eSJrZM/8GUd1kSfnakd9jqOu+M0YK4/cKIc8BxfSTrrMtpNfwZs+sNPsBtnw2UEuw66TITpKfv0Nn6Pv5JAsh1yzATgXXxW2wDmhR9qsfucBOyEY9Bs5dy05Nh7a7nv6oT3Ki+umGZMI8Mwz+ymQIR/skl1rbDd9N1dsjoBMEGW+tMf4gwDHeeCVMDizBIWxJiM4As5M1tgYyQPXSkix53QhZJC8Kdtf/oO84CPK0A7n8hPsJttNhswnuSR35M28kiG2yXnBJfxPDrSfftBHfgWX0V4JSFwj+qYNUZ82OJ+v8VtwGeDj9YlcKkdfXes8ZZFbY6yseoAXK83GnU9zxDioxzwInOkGfxzJOmUHxh3gtbPJGQTh0yECZ3sNJ7jTTjtVu+yyS7XjjjuWbDYhEhRwNGG4E4lJg/JzmAwPA8J4DEJ4GCZkmxNkqBgMBpFxihUABgIpYCAFA5xjwLlNQzMqMIJBihlG9etnYnEgMxHkmTcH2eHYORTzbU45R/9ziBwaB+K62NbSLxBXWU8ExWdOx7w2ERlf8sipIMJIGjKozUFMOXMyjjCQDW0MaDdCzEELUJCQbuSNXNGfWFnQRzKNmCALrjU2w8LY0jEOG4mRndU2bUQw9AkZtdLgQBA4aW1qQwSLnXRc/zl/41fXyUjU2D5lTM0x/2XVng9zrjE2z85DdMwzX4gUCdzjUJZxQZiVQyeNY6Id5DOCHasC/peQEwghY8bT4bPv/OYc5yLxrq3LeL8gd2SNLNMF8symmmOr5Ag2mbN6QD/pFv2sw/zTM9f6S+7ISpBp7XNE0BSrLcrjT5BMgTh/Qub5FDrpeoTVueRNmcgw8ip4icCOv0GW1YF3Bf+KpATSry6rL+oO6IuytYkuaIvzlU3ujYf2DDOu8wy23pgbywjwBB7skcBKQG9F3/iRh4BxJCt1WymIYovYCOeGrLAbAhl2nCwK1sgq29a0tebNfLFrkhQCITaIzWGflE1WXMcXmGN6RubIWMhpBJCR8NA/MkI+9I0MWh1Th3Y37avy9Y8c64NytYMekUG2E9hBZdBl8ufQR3rlevLnYD/9HzAmOBi51mdQJrugfGWGz14qpKYkZgqLIW7TAkaO4jNU+oMMMBD9Oi6OlZGsk0FABDhtBo2BZPDC+C+FoQkiztknFgeEhxOUYUWWHNtvv315ae1LX/rS6sUvfnG15557FuIv2Fi5cmV18sknl7/mYFAyz7lxdAKFXuDkI/NKzjhKDo5TRjgEYOSQzLYFX+QUUbTFxjYXAZV+dAIHKsBCcgU+VkwQa+WMmvxx7LZ8euG0raXGn47pG7lG7G1N8zJjn4eBMTF+xrEOJOOiiy4qfWQzZOEd9DvOjQDP4TPiHE+gqx9WghEsRN14ITyRwU50BvKJGJMvJPL8888vKyMROPtsG5zfnONc1wwL8mtuzRHd3nbbbUvyxHd+k0BBUE8//fTyomsPyaBvw4IuSSAgz/rgaEvk0Ee6wMewCWyDa/kgekeWQrcFYQJUgR9doffkVmLCah7iL1igw/WkSCSDJJW0h80IEq5ccu8YtY7POsyLsRXIGXNBB7k58MADq0MOOaTIkd8EOL3gHMFXc4zNF79iXnolbMmDOaYHAjhyYl75gWaiMWSnyWVCD8iSIE9gpRwywvbSPSuYgqhe0A7+RVvIG/nSn0h6k3f91jer2PTK1ku+SzsEcuROsEzGA3R93333rV772tcWv0BW+T99dTtCbH1t9nmSSE1JJJYAlD4Un9OsZ4b6QVug6zvlMFgCxjCuyB9nOWkweLEdJ7E4cIAcHkck2HOYZ84LiZL9lElEMpF4DkwmF+EXICCGg8C8uV6g1gvkVzs4a3PNUXKkHDEyGNlS8tlGznynDI5enxCMTvqgTAkL2xb1y2d6ZHyU36YXi4F2aQ99ihWJXXfdtdpqq61Khlvb9dEqjsOqIp0bBMrQ33rbjT3ijSjQXeRCFh7Zaa6AGmvEB7RJIqB5WJVB8mTF7W4RRAsqE91BrgQoxh2ho1sI3Nlnn10On33nN+e0Jd4GBTmg54Itc7bddttVe+21V5l/30m+RJCFiNq+S/YGlTugr4gsnUWWJSkEkJIn9YOesTN0wPZORJcMhk7HAQixdjqHXPveuJBhgR/yT6ajTsknOsx+kG19o9/u87JCj8yrJ4g2sl4n2ssdYaPMj2DPOAuMrMSxB2wzeYr56Yb6PNYR/kRwF0F3J5grbeKjzDubzf/wA81gR11hu+sIuTLPIWtsnHKU5zO57YfX6Lsx0CbX8m3KieQCmZZ4MHZ+4zOtlHuSqCdk8jP637S7yo1AVvBqW6yt6PRSP/3maPZtkug944lEYqxgMJuGbzFgVMOgxfaDQVdwRgF9YlB7OYTE4sEJWrWVyZUtN/ecMQIqk4g0DQKZSImBfjKkHLT6w4FyvhyleedEI+Pr/8XKgvIRXJnRyCbH58XqkWsRXqTBEWVx0IiqgMj2f4TbIaD2nXplha1I2I7U3DI3CJSlbiQD0VYuomRObd1DnOvQRsTe4TMC7FwBh/O7HQhzoj/EtjMBCplz74/DZ9/5LbZpjQqxgiEY33333UtywbZhRJSNp2dkTpBnuyMdH3SnBnl3HfIdumR7X/MglwI7fSVfgiwBWRvYAsmaZqAgADFOkjj8kfazLxGY+p380nE2S4CHMPuMzGsDXTDOyHXif8FGmQ9+n42whdJYjSq4IBuDJIrVa460iV1iE4exi64n66BuZZAPMiPp0A+vEZjVA9xoT8idBI1tyGymgJgOkTn6feaZZ5bATdDW5FHBrWwVpYeScew/n2ce6Ih5WEpkgJdILDE4WUYlCOUowThyiJ2c8TjBoDKunVZjEqOF8eagOBaZQ2PPicm8RrZy3BDsIXfhlOtAEjjExci5IBIRtG3SigknL9tqlQEBQAKHheuRGA5bYNyJLCOwVsVe+MIXFvIdW9e0xbWC22FhvpBZKxgexGQ8BZXIvSx9LyAuix3jRDvoU2xFDvjsO7+NC+wnsk4OBHqvfOUrS6AlQKfztmha6XKQnUGApArwyL5+2BoaW8A7HZJIArX6OPQDsswPOWK86EysyijTUxnpFvth5c7q5Ic//OHqmGOOKVuh9XUxOp6YPAR7bNeg8gKSASHn/IqtwovlE9GeSBIozw4YtzjQLzsc+FB1kkHbNm2Vt0pOXgN8qm2ixx13XAnsbI3dZpttysNsPAehH3s9bmSAl0hMGAwMo8LhIWIymY5RkTLENDJdnCmjOE4C0gn6x8jJRCfGD3IV2zg5U0EHmULiyMIgiEBKOQgV+YyMZze4TkKBY+YgZTKRU+2wjcXRjaBxmvHAkrY2h3N2r4kVNKsKCKLtjFYyBl2prEN9giNO3UpGp2w1udYndbs/yiqLcRfYdWp3L8Q8qVfA6uEBxs/WIX2VlTe29XOjniDNxsb4CugljTpBGyPTnOgP7Kmg36qq8Sd7Dp890dBvzlkMXE+WJRnqZYW/kLQhc+pFIm3HRkT9Tu7JjIdaDQLt5y/IOplCoq06dDsQbucNSrS1k+7ENmzglxx+0z+rKYJIfaNbdEDQSr8FeJ74aBs0e5SYHPgU/sBckRcrvp0SYE2YWxzE4fMg4CvCX/BFZCcSBSGDbJ3kYT92lw0le66NgNP12sXG2souaed+cIkM+qVs9pLs1f2LVbt4AqnxEdTZRUNH1DGofowDGeAlEhMGY4IQMpYcrP3djlEB0YxMk0woxxnkcNzQHwbZXwaOQW5bzUmMB+HkzDc54wyN/6Dzz4EikwI0xA/prGcvm4g5J9e2WbnO/Md2Ib8hapyhQLHpjENu1GN7DAKh3jaogyO1Vcw9Sv5Hbj3swpbGbsFNN6gf0bXdUzsRGO3qBium7nWhy67Xr17XtME1gkv3QHkwjnFALmSErVTGfMa5AgBt9R2yIuAE/UdGOhEebdQ/K4SDBgPLEcbaOBqz2LYl6BBgOXz2nd+cM+z8g4CbjpjDTrpGDthUJNQ2YaTS/2TBtd10tBP0gc64lu9ok5s6/E43yNKgUBd5dfis7WyFz2yVIML9rZ68aTVP/8g2eRZIe2AQ2TXWicnBPPEHAhmyJpHEXnWy0RDywTZaHTa3YcP6hXmPYF5AhsvwK2SC7VU2mWXL/G3TPd9FWyLhrZzgJcrHv5yjTEk17xn1FH4r2hIaAjsJRPUoT7+tmNu+SW6NjeTEtHGdDPASiQmDQWBkGM1xgKNmgJFgRkc9DOEkEEQBAUBGIpuVGD8Qr1jBQfYEUhyO7SeDyhpHbmWKU+Y4BQ2dntZnzjlIjl+wZasKh07OOczYIqwc5NUKlZWqOrSd81RHBGm9glJO1VZNW7uUH+/tk+3vRjx6QdviAS6DlEPOyfugwTQYO9vRZITVa85syTMHzbmjWwJB84wYC6gdPgt0vbYhXh9RBwJjhQg5HiQDv5xBZmObljE1JzL77tdxxNML/eYc57pmGJB5QZ557SfhJ0iymhcJFDI0qNyT1ViZoX/kx2pkN9BRK5nDrKJpp8BAXwV2SLu6EX/2SplsAbvhvijboJ///OeXpxTymWTXSl7TfiTGC7LGJpE1Np6MkxVHm8yxNeZZMOahL64z14MGeGwhXSAjtsJHMo1PsbOBzXWOe5bpnoCwGeRpK7nSTsFac/skW8rek8k69FcSx3ZoyTblkE3JNT6KLVWm9kzDal0bMsBLJCYMxoCxYvSAY3M0DVMnIGaMS5OgMUBILkPHkDKAjBmDjPwFGClHt/o4flkyfxkxhDC2D7npvtNWuCbZ10/OITE4OEnjGdnHbuB0YguZ1QTO1fxxUu5p4djqMPdkoFPZAjzXuZ5jRqw4NeSTrNbhf7+BoEuAh4yROddaxbPdShBGNgUxghD3NMRL2jloD4pA3GRXnRsyS87JU1NeyRXyIMvK8XPu7omQ6bcC5/9hgGTrj5vmyTq9ao6TttALekAnBLNkXULF2NXh3G7ziKAYh3ioijGzVUgAYd4QiIAytEcATx+NETti3JEQbUK6ZJaNs7EwtsonF/HifnOSK+udYc7olLESeJNbpFCAZ44lMBw+C/D85hznusa1TXntBXNL9swVfTOX3cogF4Iz80gO/B00ucAXCabYCjbDfZ/IrnY0CS89pJ/sDNlr/t4L+mNclA1kVr2h5/TI9mz10CEyGk84tGLJl7EL3d45Oe8Iu1O3JT73kpV+0Ykb8OVsETsucWzu2W2Jv6Z9ZHfJLx7ARnugExvVJptkjg1tlqEN/AqdMtdkRb3aQGYlvfgm9p/uRXKC7tXLAbJKbtWvHDs/6pxEW/Gmplw5R+JMMMmf+V8ZMTbaSFYFj9op8eF65WmL7/QPjIU2+J69DyhjVHPXhgzwEokJg5FgnDhWii14cvSr5IwGYxTGI8C4eOoYksgoyTwh6U0wzm2EuQ5kQfv8ZWgRZmQX+UBiGMQ2KJsBiwAvtuslBgfDz/FxAr3AiQluLrzwwrKFCTg/hJSDRUbrMPfmqBNJ4zQlCBAsgQtHZs6VTVbr4OAQQ3LNedpSWA8oETWZUG3QTkGGJ+Sddtpp5eb1uIn91FNPLU6Q3NZlBilEGpqOG8gn8uca8saBKl+wxNEOA+Nu9UsbBZ30qjlO5sT4ITnuxUC2kX3jjbTW4dxu84iUWNVErOmaAFl/PDGxSYq0zTkIg3GRyDFWAlzzjIgYY2Pq4RQnnnhieUef8bWFdcWKFSVj7ZH7kWBK/D7CLktCeC+W+SVngjm2NeCzOfebc5zrmkHseR10iR4ji3Su3zLIiWCvKXu9oM30m76qz8OKyDxySs7q4G8kPSQXmknDfkBf+AZjg6SzLfXVaT7N6ju5rkP73JdnRY/fpIv92MR5BBtoHOv9Dz/RZh8HhbLIQRvIStglYEckjdjmensEbH4z12yMXRadbA0bzYY2baw2uJ5M0Ak6JjjTBjZPoM+faItdDurngxxN2SCveAtfIUCVMKj7F+3nd8h+p9VresWfSr6pm977bNxxI/VKptEbfQ97rn90WBvYBd+z9wFtNZ+jmLs2rHrQQQe9ZVyFJxKjBIdDaZAbDsLWrFkkKQyUjL+sE+PAsDE4DI9+dQLjxgBzgIItGU9EgFFBChyMIieIwCF9jJD6XBNGhiFj8BhVvzFSylV3ZLbCSEb5SKPDeRxzZM6aYLzck8JxCxCsrjCO6plFxIqHMY2gfJwQWJgbTg+Z4jjMD4eHGAne6YBzOFdbw5B3c+o388MRGnfvPLOFy4pYnYw5z/kcks9kw+8IHPnhwIIokjnkz/z5XZBHDzku42KViNwhmAIMBBjRrMuxz9rAz3B2HDanRo/JMD3QbvrsegGiNvhdhlg/ET/Bm7rpi/qMS5SDCHCsxsn32udvHPRNmd0QpEJ7tDO25RhvfXUgAurSJlvFfGesEHxkA+lQl7Lol+DPOJsnxEfb9dXv/mo/nbz88suLfpkHqxdIh7EOvY6DPCLgxs04IyxgPJAOddNdY6Jsc6s/DnVqI5ImiDS3g5L0YYA0STwJPukQ+ew1F0sNc0P2zBkfY8yMNXvaHDO6Yc70yTwgkmSerTAf/cKcsbfkgZyTAbIlmFJuHeSI74jtiuzt1ltvXchu2GV1m2PJDnNALsi09pNLsq1sfaLb/EPILRl3jUP59I89omMR1PIV+qlcdoou0B+/a7c21e2AsvSN7xK0ub9U8idkQZv8Rvf0tx78sR3qNh/az1fyb9MO9pUtJyP6zHcOCnPNZrL5xo8tMR+xBdsYx7zReeNp7jvJHtl2rXYpy8H2gHEndw7l1n28PpCnkBnlmG/yQXbwBG0kJ2y15DJ7TibpROgNOXcNmdFGZanP3GoHHWBz3fOmP67ny4yfugPKC/0gg2yd65UTCWmyH6uMEZzSZ/XqD/idrSVf9MBYBzfzmx0Q2s+nagu5d702q9e5rjOmrjEuEtvh8+iFv8pQP/un7caJHzYOfLtztNOYKiN2wQwD46L+DPASM4N5CvC0n4HQFwaJ8nOaDGybUjufIfQ748KYAeOvPMadkUf6OBFbvBjnMPLhABBfxkh5yKgjjEEcoExtYnA4XG1i2JAWW8fUE2WDc/SHgZelsp0mDGLdKM8aJh3gkQdOyvzGHKuTnJt/Y85e+8sJ0AkOhqMxj5yH+edIOFjXNuXJ+ZGhR0wRMvOpfHOlriBXvhPgkTv1kh1yoT6yQXbB6pVgUuBAtupACrRNGa71u7/+95nMcYhIG7mR7NBm/Vd+yLa2cnqOGI8gh34H37teP5xHZl0XRzdEn8i+Nplv46x+Y03XEA5yzgnTJeOkzVYXkGf1ut75ynKOc11rHOmbNik/yIn5Nid+M3/KMWbK0K/6gXwoV98QXOeDciKwdq020P8YZ/XZ4uReJoGKNgxLHgbFLAZ4ZF0QbezYMPJNttrGzHdky1gbc+Pv8zABHpKImIa8mUcyR1eDfDoPkWRrkUN6QOfdD1hvY8iCxAACTm7JibIQSvJHZsgw+x31kEcBXvgm17KBZFRd7ArfG3pOb+oBXn0MyGwQbwEFwmxMlaG9xi3a67cI4rSHjJB1/Xa937WPfvBv7Na0YxQBnvE1N8YlggnlsSfGwjjQZ3Nj7Nk/499J9pTHppEB42qsoyzyEHIcNiqgTvLjd3WEL1KW35SjbebbeWwi20i+6npDriLA02btV6YyyD05Vabz2IrYSdK038rUb3KiPtAGMhe2nDw6jy4K8PgZ8qeugDF1rrqV5Xz90g79AXZLAlO/Xe8c8u9810WZ+mEcybex9L1y2HZJcWX4XjuNgfYBvXWOcddPY9bmu/uFeTN/q1x55ZW/0cBEYtrBGNnWxZFQ6L322msogzkt4Mxlh1asWFH685KXvKQYIEarCQaB0aGrnByjgTwypowAwxDEkZFhfOpGzPWMnusdPvvOtQ6GiMEOpx31cSyMrbYyboyTtrqmXr5zOWfbN/XHjfHbb799MVxR5iziqKOOKuTUNhOrNILbcSLmKOYLyavDmDvqht95EHPpMObms35eQPnK9de8hRzE+WShLgcOTpMc0EGyF+QTaSdznBJS0W2uXROEDXkO5yaLj/zE9dHmkHf9iyPa6rz6uc7Txmgv+D2ccaexqEMZ9CnGPIIQ5SJX2u0zKLdOgrRd+aET0Y4Y52g7RPujTc6hZxBzG+U0EeU6RxuC2ASUZX6QFuMbBAV5YFucXx+3SUCW+ogjjihkjx7Jxhu3aYe5JoMxX73GLOQ1riETg0AwYBXLeLnW/PrOnCHBSF+UKdhB0MkouySZ5hzX1GVHH84555xiwxBqvwv0bXl0jdVy55N7Nt65Vpz5WPLp8DsdFVR5fDzSTfYD6jj55JNLHYJTRNaB6EZyiL7zV2RTYCdAVE69rbYS2/1hNYWsShiRW9BXgZIx8HRN5bM90w4rrPqln8bbe9YGReh82BHyFX+BrMVBTh3qq49tHcqKMpQZMgsx546wUU3EteadjSEr4HyyiidEkNmmN2Taw7BOOumkIosCQck955lnEPiZX36FjDfluo5oC9nSHnLmXPWzzXiRv228Bfg112uroNIR/6sb59Ee5dWvN270hm/Qbv8LBNXnXOOsPZIx5NiYaIMx9Vv4Bof/lav8GPvQ9WFAX7UlA7zEzGDeArzIlnKq/iJAtjT02noSBpZBC2JoPOJoGtTFgn1Ql7KD9DahTbYKxtYRj7m2WuD8ToZ5FjDpAG+aEYGII3wGx2eOOaV+5jlkl2MU7AGyqJylRpAo0JfokzZrb73fQWYcyMc0wfjGPCEqgCjVs/GTxKwGeJMGH4AsCoaCHPvOPJLBOrnkO8incUTkZPvbbL/rBF1ItcM1iKYVSdfEPDiPPgqirN7ZJkffQTskYNQjIKSrygmQsXqA5/Hy/Bg5jPY4xzWSj4I35L2p87b1qRvhdh27YhxCB+mn9sbtAfo77RhFgDfNIJvmK+Qz5tjRCfUAj0x55yG7QB7YWTC3IWdNme4Etll7cBWy4lrlkKNuNpqcxvl0gG4pS72u0w460Ia6rTUGgrt6XeRee5SxmIBtUGSAl5g5zFuABwwEYxeP+fUwCtvrGKV+DdtSI1YNzjzzzLKdBwng4G3Xm3VkgJdILA4Z4PUHZDC4GJIYRDFWzv3OX0CsSjgi6OsGBNT2TiST74zAqQ1suUBTfYiv863EdUoQOK8e4B1yyCHl/jplIMvarD5zLrjsBH4kztVWqyLK1k5tsJLS3KY37Zj3AG8YNAM89sCKsvlNjAYR4M0Gg0wk5hSCOPfEyEraWmB7CgMY2dNZgG0ItgzJfjEsSJztOYlEIpHoDwI6iT1HfcVA9t8Kmi2Ndnc4bH33fT/BHUSA5Rr1dLvO6gs7bvucOn0eNLBSnzYqA9HU/l4ryPrsOj7RCp161a8Mq43GJZFI9I8M8BKJJQRHKxtrtUsmi5MT4EX2c5oh2yqzHE9as/XGY/Jtv5FxTSQSiUR/4AsEN456AGbrmMAngj+H/33fL5THt/Sz5c3v9foGrQvU5zp+QBn+dtrmFoj+g/ri2mhDr3YnZgNWqWcpgT3LSI1JJJYYHJ/gaLvttis347rJ130YtqnEvQfTBsGdFTv328V2HiuRnng1KBlIJBKJxOyCj6r7qWn0WYmlhcDOQ5/s+LHtGIcQ6LnvzrZgfMJ3KTujQwZ4icQUQHZSxtL9d16XILgTOIUhnDYIQt0LqX32zrt30LbMXtt/EolEIjFfQNRjVcbfuH8vkQi4BcUrlC677LLyfjr3hdr9c+2115bvvVsUn8hngowOGeAlZhLz5jwERVa+3MzufoV4J4rvpjFgsuroXg3t9Xhu90i4T2Met9GQtTgSiURiucPOEisxbifw+gVP3ZSUZCM9CdNLnD1wRSIw8Vssd/8h+es+UPdkSmLbseThKpLawR+mle/MGsgaHV3lqquu+o1si38cicS0wlO1Tj/99LJyZE/+nnvuWV4omUiMC+9+97vLu/0222yzco9kPkUzkRgM3qv2d3/3d+XR/B6J7vA+s8TsAmcU3Hn3qSdAX3/99eUp0ODBKF4Ob8u+e7J9Xq7gOy688MLyWVCz2267lc+JxDgQCwWS7uU1CTfffPNvZFosmXo5aryHIpGYNsR7emQKrRQhDFaQEolxAXGxjcSqqsOT4RKJRP9wn65tWLL3tnF7OmI+hGm2YTHAfVPuqbKtzmqeLXdgJcbTOj08TCBffyn6coOHjwmEwa4crxBKJMYF/MQrqix8eHDfKt/73vd+Yzn97LPPLisjuaSemFbYm82Z2OMvU8GBeMJWIjEueEqopBfS4kh5SyQGg6cBu5/YrovQo3wQU2I5QBAsIQ1uaciV68Q44XVbu+66a1k593mVO+644zeya6eeemrZO20bXCIxjRDg1V9+6qWpjGYiMS64MZyTlpGWiU55SyQGgwSJVTyrdqFHGeAllgMEd5LSILHR7UXvicRiYTv085///Orxj3982aa5ym/uRLxgmTDGMnsiMW2wDeSss84qN3QjC7vssku13nrrLfyaSIwexx9/fPWJT3yi3D+xySabVE960pMWfkkkEv3ghhtuqI4++ujywuoNN9yw2nTTTXMlI7EscM0111SXXnpp+exhIjvttFP5nEiMA3a1CfJi8aMEeAu/JRJTjdtuu6068sgjqy984QtFeA8//PDy8ItEYlw4+OCDy+4Gjnmvvfaqttlmm4VfEolEP/CQif3337/6kz/5k7J9SIZZdjmRmHesWLGiOvbYY8tnT4089NBDy+dEYhLI1yQkEolEIpFIJBKJxJwgA7xEIpFIJBKJRCKRmBNkgJdIJBKJRCKRSCQSc4IM8BKJRCKRSCQSiURiTpABXiKRSCQSiUQikUjMCTLASyQSiUQikUgkEok5QQZ4iUQikUgkEolEIjEnGHmA52Xp3/3ud3/v+Pd///fqpz/9afU///M/C2cOjl/96lflZdff+973fqfs22+/vXyvfIe66r93Olz385//fKH00UN7jce//du/VV/72teqO+64Y+GXRKI/kJmf/exn1Q9/+MMir7/4xS8WfukOr7f87//+7yLnN910U3X99deXv1//+teLTA4CcvyjH/2oXHvjjTdWn/vc56ovfvGL1be//e2x6k8ikUgkEonpQfAKnNvnQV+l/YMf/KD6yle+8jucBG//9a9/vXBGb/zyl78s9Svn85//fOEk3/rWtwq3GaY9X/7yl0t7brnllvK+ZZxnHrDqW+7EwueR4Jvf/Gb1pS99qQRh9eO//uu/yu/3vOc9q3vc4x7l86BAdL/xjW9U3/nOd8oRZZsgRNikq0cbTHa9/rbDdQ94wAOq+9znPgs1jBbaS1guu+yy8vcJT3hCteqqqy78mhgUjMCVV15Zff/736/ufve7V8985jOrRzziEQu/zickRMgpeRdQ/dEf/VF173vfe+HXzmAsXeel8OTvhhtuKEkGY6iMP/7jP144szfoFL277rrrqk984hPFmJJn+rbaaquNTX+mARdccEEZw/XWW6/o76Mf/eiFXxKJRD9Aws4444xq9dVXrx73uMeVF57f9773Xfg1kZhfCGA++9nPls/rrrtutdlmm5XPswwLKPqFm9ztbncrfOQP/qD/taKbb765+tSnPlVdffXV1a233lqCMpzkXve6V+F1/cA1OL4ylIXf4Na4iLJWWWWVhTN7Q9JaGVdddVWJCwSIa6yxRolVZh2r3NmZwcLdHhAJi4INPiEwmYAIPuYxj6n22muv6slPfnL5bhBYuVDe+973vkJ0kUsT8KQnPakoDaIfTkOAZ4UBGUVyZRkgiK3rCCQhIFTKEjQ89KEPrR72sIdVD3/4w6vHPvax1dprr33XucNA/aecckoRIE7tb//2b/si54l2CCqOPPLIQrjN2+GHHz4XBrMJiQH6Q4/01XH/+9+/yNC2225brbXWWgtntoPOffKTn6yuueaa6qtf/WrRgTDGdMT1T3nKU6rnPve51SMf+ciiF53wsY99rOidMh70oAdVD3zgA0tZ9FHgxyDSk6222qp68IMfPHfB3sEHH1ydeuqp1U477VRs1zbbbLPwy3RBRlUAz/mGbRSMsmlkpx8bZk5/8pOflHKU538JsIc85CGlrMXMLTej7EgUkHE+gQyqYxiwr1dccUX5/PjHP77IoH6T82mE8fzxj39c/JcxNTeLhcQmW6FMf+m3so3HH/7hHy6ctbS48MILq/3337/Yr1133bV6/vOfXwjUcob5YpvNEz1YLMgWDiMRGDs92OUNNthg4YzxgW6rm/wJ5snk/e53v2IzzHM3/zLvWLFiRXXssceWz9ttt1116KGHls+zBpwaD8Et8BLzzB8+61nPKoFrN5tLHvglQdhFF11U/AifRC74GXJDXp/4xCeW8shNJ59gJxG7j9+7Fu9Xt8S12AOnl0TafPPNS0KWP2gGe+RVffqiPfySRSdlsc/qcM4mm2xSPec5zyllzOrCzMhX8GzZMnj+Wjq95JJLysCbRJPMoBlIAzpIlG0ykdYPfvCDhSAgCogMsrrhhhsW4il4kgFAQJ2P4Fp2JZjq5vwEcByf+k2a4M9vsTLoL2E20ZZp49xBSIP6GfBLL720OvHEE8uKJiO+2267Db16maiWxQqeoEn/ZLYYMvpz+eWXFzklu4xXJ0IQWyllos4555wi97YxkDkremSaYUYsBMvGkCHlhOliXR9lyOiCFSx6zCCvs846JUkjE08vkHSZL3pD5iVPGO1hEyLTiGleweM46QSHyzZ+/OMfrz796U+XhBKbKyg3R+bfXHeyPZwZeVBOZFaVZ97JIcKoHDJk3tnNQeaYTLPHtqqT6fPPP798JjNs97CrOezr8ccfX/qrf0996lPv6us0wLjyUXTSOBpfbSVP9I4+DwN6TudsbeJb/OVv2A1zg1zT6WkZh+W+gkcOYkcFm2o86Bl+wqYal2GAZ9m6z56TreAw6iF37PG4/SPZZmvYHXaDDSLfZFLb8EB+BTeb1sTLODHrK3hsDX4s6acv/KGkr2CNHlsIkdjtFADxUeSU3XcduSfv/KnxAHaL/EgW8wnKwzea9st50QYcna3nky3IsHn0il9xjiCS/LOzTblTBxnVno9+9KPlWskQ/SGr2sH/aTc+oy3TkiwbFCMP8CiyDKIJRBINJHLgM4UnEGuuuWYZ/EGiYgJgq5mBV55BF+3LioiyBXicholFgEXdyC1ioW717rffftVrX/vacp0I3+Faf5/xjGcUssQBE0aCqO0MpJULQtAv1EcIV65cWdpNUDi23XffvSPJSvTGcgjwEEHOUVaJ0yaDHDajR4YZoU4BnvGR0CB7nK0MFP3YYYcdSnaMsTN25JNeIPCIIGLMCNZJO0N5+umnl2DRaunrXve6ch7dZqAZVWMfAQYCpw6G0twMkryZZkxzgMeukJV3vetdZafAxRdfXOyX7CYnZ+4EAOHsyFAbkE+ZzJNPPrl6z3veU65zvXklI2wYuyvJ8KhHParYePa1X5BpztRKjjayr0gv+WF3B7GtdSjzrLPOKsEpGx3B4rQ4Y31EgI3hRz7ykepDH/pQIRQCZsSePA0DOidIPu2008qc0Wf+b/311y8r84hTW+Z6qbDcAzwkl+7QI/Jqzs4+++zqM5/5TPXsZz+7JM2GAb8g2a088uV/vIgd3nTTTYscDMKxhoHt+ieccEJ10kknFZm0KsLmsEPsCN0XbLKb2rbcwI7OcoDHtrDXsXURLzanAj/8i6zR605yFklnPgo3wbXthsHBJbjIPlvIJuIcdASHwEuaq3jkSeIat7Ey/YpXvKLUb5HH4Tr14S30Dddmb/CXOiQcjznmmBJPwL777lvtsssuhdOQU/0xb4JayRN22neziJGn2k0054IEMOImKVbXEBKTyAAgFYMAaeEoTRYHjoyqx2d/EVR1O0ys7xz+5+j8juhoi6hcuxw+EybKt/POO5fJfvrTn16uZayswCEmglPC0wuIOQVg4ASYhE69iUQ/QFQZGSSIcbKFkiz2A8aYgWSMbC20FWrrrbcu8iyRsffee1evf/3rCxFmrGXmBC8ckGvrYHCRccaZY3bQYbrloHe+ozeCByTbKr0AEqFJjB9sooSHebF19LDDDitbgNgw2+DNE3uLVHJYsunNuQmSKFiSFSUbttG94AUvKE5PUsE15pY82CKvTKStX5BpwccWW2xRkgQyqA4yuBhw8q95zWuqV7/61YU02PLYKbjTTw57Ug8FUg/9QhAE4fQLSaJXCIb+DwJzoEwrJO9+97vLqr5EyvOe97xqxx13LIEyXTTW5n1eEizzAHPPxlphw4HomRVXgfqgcgD0Bun+8Ic/XPiJ/211JgdIt2QUm0wOxgWyKEBlg3AxicRDDjmketOb3lRsB/ujr3gQWfWXb0jMFthTPITdljwSSOHQ/YLtO++88wrPwMEFeMoILuEvu42nsF/0gryQrQDejX9fe+21d60A4tX+4tbaqBzfuWWLr2F7YzXZtQE8he5ITLDD+mTBSawS7ZFAFziyoZHclKSaRYx1L5XgyoAhqTL/ILhDNgxuP0EeI2GyCArnKChT5ijBUSrXiodVNmSBsAnWZLYRG8FekwTXwcjqjy0Slq+dS2hkqUfd3sT8gmNmACOzxfj166gZQitzrn/Ri15UCLVA0aoLI835W8XeeOONixEjr4g72bYqXofAjhFEQugHgtkMDjj2WDnn8CU0yP1iiXuiO8yDDGVsJxeE7bHHHiXQeeUrX1nud2LDyI95lfFkd9mz5hyyqRwYG8vR2UZORg444IBC1BA3ZM1cI2myoxJtdafZC2RaGeRRUNbcMjMsOPMDDzyweslLXlLuTeXwmwEeWRSMGit2mTxPAnSLTpgnbYity4MExgFzpt3mkC8yB3TN7Q777LNPIfexut7MVieWHkFQ2VH23P/kYhjgTRLI5MBqsAQCYisZI8mD3NLjfpOCwwIvQ57ZDQEl+2NFhQ1if7SF39Fe9oLtQK4TswX2FBe2iuUv2RpkJZasWtnlpwRjAqrmDiTfb7TRRoXzsI+COElHMha+zvXiBvJuQcZBxtlUEIzh8HRBWXSM3LH5fFwA35HMVI74hD+SFKsDX9dfO0ucZyu1RMYsYqwBHpgEgRMHxNExCiJxRLQfIyfr40Z6Do4Dj6h9XOAkZUUtpXPKMmyEzRYE2YVOCEEU8Z977rnV0572tJJVTSQmBYYJkUbsfQ7jF4iEi+wU+WS8GVRy2yT+5F5wgJhY/WjLNrsG0RQ4MLDKc+TqwXghcODwjDW7ikxxnAJtwZS5Ffiwu7ZlcpScnORTM8BAugSAsv9/8Rd/UVbvbO9CFG2jefGLX1y253Lu5tV9nFYj2PFBAnnXIgZs6qjkgyxz9BKInbYtc/SxSmlLjsTFJCDQ4kusiBpHSRW+axiYM0Tjve99b7knV8JH8C0YN7/jJvOJxUESTHJD0mXLLbcsOjosrJ5/4AMfKBxD8PSqV73qrmTOOFfsmqD7/IYEtodtIMT6hZuxP9oUiXL2xwoIzpdYXrBrAd9ndyX22Oxmgs//ZId95B/4JPd1ujYSx3xOP/KjfAluwZlksyQ1vxfgN63s8QnqwoX8rYNfFWzyLWSX73C7wixi7AGeyRP123Zm4EE21daibgFTIAI8E4bMMCBN4jpKMJIETXaYcyYw2imrwMkStjYgwIQQkeJ0ZVcRj0RiUqAjZJazpyNNIu1/QZ4ssuyqjLL/6WjzXGQ87g0h97ZNyMbVgXha/WO8rRAqUzZsnPqZ+K1Nla00zwI78ym4M5fm1GffsbnuKzC3rmHbmvMsEHFu3PTOdpl7ZXB8rucEBXw+C/IF/Z3sYDdogzaOCsrSJwGOfrdBW612cNLkdJgtccOADmgbnTRXxrRTG3sBSXHPlntQ9NXTQiVyzJsyU9+mG+SeLrGN/vp/ULC15IAsuy8Y7M6wWoFn0ONJygE5xMfIIZuBl4U/IfPur/I7GQ37M0rdT8wGJAFweIFS8I+mDwr5IDd0ROKY3RYnSGKQfSvFzV1GbRCcCczwdufbli+Ys6NCwIfL2wmhXDpDTpu7HiIGYLMlCPEeK3+CzX52HU4Txm4RTJ6Jk+mR2RGpi8xtfTT4zZWDOkysqF0GwIC7l8gETgLIjhU4kyxrLaMgC6XtTWgnIeaACQGji3w1MwOJxDjBqHH6iHg3BHlnbF3TRjo4bVs66a4Az83N9sUztOSd8aQLAjz/W6WwVZB+Nw14YrTggDgxNkoQ3nRQAataHJgAw7w4mvOsHKtLVpuU2wTSRj4EeGyazD2n5xgV+AAyZCVY4Ojox5m6Tjs47rrz10a/+Z7NFhzZrqM8REPZjrrvcb3zndPPyqRAUVIPgdGGQVYz+0XUIRl65plnFsIT2/HM67ABY2K2QE7JgUS34E4imRywuXhVPzuaQicQW2XVZb8byDb+09zlwebgOZ0eFCQAlNiP5y/4nHxo+YENC1seMtjJVpIZMsKukVO3ZYWsKqOf5JxryZyy2HordvyJ+iX4xBMOck2G+UTn1oEX8Zn0CpcRIOI6/NMo/d4kMLGUD9LpaX4U3YBxWohj09EGfGdyRM4EwnVWACfl1BCfOnkiIBHJN8HxMrqCQBkIGdbmvt5EYlpA/2yDYDARRVnYJklAHGxVFrRx7rbxeZ+Pp2HRA8Ge98PRX/vY3fOHdCSmBxwSe+kGdnPM8TUDPBl2RFFA3wnKYH8jeJdkazrFxYAzJ1PIqwdHuMfMPQ/a3w2CMj7CQ7DssAiw1X6znfGEE04oCUKZ20jUuR+oeU+1651PN/px4uHD3ONBl8bh+GWx1WHbvzqs1EjgWG1FmhPLA2SZ/NpaRnYl6CS7BVhtSZk20Al65n4irxepJ0S6ARn2BNROD2nqBOfSTfYCj3LLS+wISSxP4Bvkrp9ATWBnAcjfYUEG8fUI8NhT5Vnpjl0V3YAT4fH8H18h4OxXb6YFEwvwEAj3hFByBsqKFyfO0ZqIJggBY8bxuwbBsJowqW0IBAD5CQPKsMkAIAkB38k8yw7bAiTDLaOlraMkQInEKIGckmXybRsf4thcGRcMCArcM4JM0FFk1g3THvduyyaDaWXHEzpt46MziaWHzKWVVnMsEPAQDkEBm9RcXfW71btuOyMk2JTJJstuSgqQncVC4sAKm90cAjGP/bdShVD+67/+613vcqzbXCQVcbRbwnmuk2hgfwPOEcg5JN/Iu2AxAjxkld+pB5CIrDI88Y1fYtfbMs2+Q7YFjdqnHE6/X+I7CPhIZFx7lE8fjb3+GRdBqeDP724N6JQZT8w2BPfkjeySA7ePsNl0mSxLtjl8JsdktymP/kdybU+TNHDQo25w35GgMs6l//3ImPPoGt1GkPkQ3KgXoU7MH/BnvF1iUXDlHtK6Pe8ECTPnkyXXihmUFatyfFsvRFKDPijPKpxgTwxhpbCXPPKN5Fe99fbMEiYW4CF/7ktDBN2rgygI4BgPk1AHI2JAGS3O1KNVBU2ThOi9nvHWJoSEgAW0kbAiBhyuFUpZtURiGkGGOXrEUUYKUUD821Z2BAO2+HmQgyf1WdFGZMn6P/zDP5R7Qeg0mRfgMYZ0OrG04NQ4P0TOPHOM3rXF5g4Ldg7JFNCTCzKDsDWDxUFAFtlOj6z2svK3v/3t5cERHoRiJe8f//Efq6OOOqrIGR8QhJWDFlQJ6pzz1re+taz68SUB5fqfQyaXHDrHTOYFfIiy7HA9G2vcZGjf//73F1Ir+Gs6c20wFhJ62iXZIQGp/MWMRRuMj6BNPdqFJLnFASkR0HmConefOaw8RqK0SewTsw87nSRB6DM77NYR/ITskQ+vQZEYsZItyCP/TdkN+ZT4cS+fJJ33kpFnslYHGcJzbAmVxGBLlNlLxpVDj+gd2SWneJsHOFn9Tyw/sL9kVgKR/5CUaktG+b9+kDV8wl8Bllu0yDybTcbZcTLeLAfIYHzPNjvqPkyZuAub2g3aTm4ntWtwHJhYgBdw34htXwilaF4GUoZVlB2I5VATglAgKKPIGC8GhIZgMrIBT+fxklEC4HHine5jSSSmAfRKIoLeMXhkttM9FAEr7xIzdNBqH/lGJJFkZNyBXCaWHmwo0ib4OfLII8t2LDaULUXQhgVZYevMvYf4CBYXm40niwI3siNw+ad/+qfyfrfDDz+8vPIAKUBsP/jBD5bVYn3QDg5XYsI7Hq0st0FiQlIQEZZQ5EOQA+3efvvty7Ue615PGrrf1Cty+CZJDNuREei6X7I6Qt4Ram33SgpPMOWbRk0CZJtlqvkciUUHvdU2c2z8kBWfkXUvqPd0xVl92luiM+iweZd0IAdkgm476HUkdFasWFG9853vLHrEPteT0cgyHfCuX7LvOsGh7dD4Vx2upXeSL67xrkm65HYVZLkTtI8+n3LKKSVRgohrF7lt26WVmH8IzNzCIYnMfkqKkS/yEEGYQI0tY/PiHn8rbPGESwcfYdVa3EDeJSliS30dIYPOIbuSkTiMuuhO3Z4vB0w0wBM5c6AcNIJgEjgkR32iTLIsqUnhPOOxp9MEgZ4tCAwYMmKPuaxArmIkphVk1jtgGFeGD1m35asbGF5Gk4F2fryQVMKDA5c1ViYC3lyJT0wO7KdVK4RfllQgEuTKao/ttebSvA0Cc4pQCnasBtpu5f5MQdNioB1spXuz2U6kMw6vauDc+QuOHLlFChABJJO99fRQW/fZ3Obqs8yrYE47OXe/C8CcS3bdxyZpUfcpzhcwWo3WN+NoJY9voi9Bsm3htIpoBVOwGO9L6kZ8BwW/R1cFkVZDtJ/+6YstQwJY+qtu7eBHkXFbVm1dtTopGE7MNqykIaX4kBULn+mge50lOhzkOZ7YTVboCxItKYKfBMgnHSAzkhm2+0oSsN2S7GSNftEz78W0Ndj5iDWdwMHIIZ1sQjuRc9fGrixy6P4nPE4d2oXgJ5YX2He3COD85IkfsjJMPtlYNpW8uccfn4gAT3zAxrGtbD75xj8cEo0S1R6eJcmhHHKnHP97HoZyXMc+Drt6zEexo7O8K2LiAR4Dw5EK3Dh4hsGkyNYGGBsGwjmc8Sid57DQVsSCkwUCJlOANAhatTMeyJJITCPolS1d5NhqBVKLDHeDYEEQx1kL7v7yL/+yPMWPwWVEbeGROWaw6XJiaSCYk41HpAQjAjMBHQf6z//8z2WeEL5BM+nmlK2L+2kEYKPYTcFJI6p/+qd/Wt4RJmjhzAV2e++9dyGVVoz5DL4h7osD/oCtZYsFcaOyu/plO7LVau1zHyDZF9C5XQBxdp+gx797ETwCstiVzE4Q4AmskQvjzr8IfK0+xuEF74ceemghPVZrEGmkZ5CHaCSmF7GyIYAX3CGcdMbckz8PtiKv5ODAAw8scisARJS9t5dNbiK2WHt/Ht6CGFvxZ+fVIRkUW48lc7xvsdc2NTIqkEPSledaCScBJ7JtC7WDLUosL0hAeFib3UIScuSZLNhhwr5a6T366KPLjgnyGgFeJDL8xb3xFDs7DjrooBI0SibYuWB7/wknnFBWja1eK088wW/ZFupcK4D8CD/BrvcLwR2dyABvAJgsWxmRRQTT6oDIW9aRAeNMkQmGweQsVYCHIDGsjCxoA0FhIAmh7K6DMDKotu3IoCJZcRA053K+tjhxvr63tIwwpxNOTAL0io4h6t5XhxBGQqItIwsMJPnm8K3OuY/CVgtG14ttkU33mzLAEh2MrOwcfY6tF4nJwbzYfsWZ2lLl/jQOUXDAhrGntmTJ2g8ChE2yzVx72qbkwGJX70AZnLa/sTLg4B/IpRW6WMWLbWh1R+t7zto2HNeMArHKIQEpAYKcsO3IyHHHHVfGzrZMRJpvcm4n/Vks6BFfqM/GSPArmai/6nUYP4Gxh5cJOp2L+GhzfXteYjbBbpN7gVLYVHMeD5wj/+TAX3oZK8qSOFbuHUGY66BvuIwAjr1wvnv4/uZv/qasrgjoXvva15bVO/a9F//yu2BRUkby7//8n/9TvfGNbyzbl7VVH5Qr+RSBamJ5gGyQWU+Wf8UrXlG24Ltvn20lZ+w8OcEtxAVsuUAwHsZIvoGdtd1z0003rQ477LDq4IMPLi/Sd43dDeRvzz33LD5PnfSFjiifDCpHAm+Q1Tx+B08fNCk6TViSpTFOiZO07M8RIYiMkSBIttZf39s+ZqWgl4EZBxglkxuOkuAREEKD/MpYyerKVslc1QO7OBAjmdgI8ASBvnfDtC0XuaUtMW5IIljRsY2BLCKDtucwehx9J7jGwy5chyC4ThDBmDLGtl0wprZAkGPbcgR45HyWM16zCo7O++zcK8OBvvjFLy4BHwfHubGvtmL1a3PYLPZP4k2gYRulxAD7101u+oUytKstQPKbRAQn73f1WxFoyhWbjNyOOsgi5+TdSodVNCscbDw/ZAXTljgrd+MK7gARdiAqCBJCLiNdD2Z99pvtT4Jh/9PbuF8xMdsQCNFXBJOsSXwgvXQwiG+APEpMIM70h76QhUgw10GO6Q25EZQpl523CkJ2BIsCtXgtVS85V56Eh/IkgiT/9ttvv/KALolEcinxIHFvBSdlc3nB/Es84Av7779/8Uu2CbOjkgjkFq8In+BcAZvEVp37S27hG5JvVpbJFy6iHHImyUVm8ZVIeihLYKhcnEeAx6ZKmvRaYPF7yKvy2OCm3k07liTAM1AmxvYakyqYknV034jtJQZftpjR6Pb47nHCDe4IaxAi7SR0gk4BXkT3Vjhsf2o7rJpEgGf/OcLse9msXMFLTAKcvK0P5JkRtVXCynkvSEDYesm42SqHQNSNmyCRsZYFZnSRbzpMZ2LVO7E0YKs4Qw7Qdi4EDuETfDez+Z3AbrFV7JzAEXHrR25GAU5dXfwDcqkt7Ock5YpDZ+uRDE5eIIUo2BY6aZ9kFTay0E0YK0lQh7Gqr/wl5gdIsiRO3CLSBJ0nJ2TUX7IiQRD8ow1k3KowPSPTeBgCrB72Q5nDArm2OiiAxOPoEdmMewkTyw9kil23JV+izC4+iSlyaLcb/kBuJSUFZm2gB/yZ5J/rlWMFUDLOYovXifAVuI7ADzeJwCxW8PgR5+Lg/UJ52jSuLfnjwpIEeCbUgMnSGjSGxM3sK1euLNsXBVVW+BircWZJ28AxyphZVYzHZXP0MtiEk/Hz1x74N7/5zdUb3vCGsmTcdtjKxvEiBwTykEMOKd/bR6zfjGsiMQ4g8u5bkpmVOZWcsL2B3tG/TpDdci1iLziULQ5yWddFhMD3snICAKA36byXHuYJ8UcGZTRl9c2jYD22enWDLD654QA5RbYYYesmN6OE9qsrAhptZyvr2dxxQr8l5yTirJi410mmWeDkvhH3O9KRfsZyWCBD6jYWCHqs5jXhd6SFXvvMf1n5GWfbEpMBMotQ4g/mkwx0CtbMvfPpSgR4rkFmO8kCjhOv4UCQ3ctHz3wvueOe7WGhfsQa/5Eg5C/IJb3J5MPyBPvNroc99xfHcP+nHSbk3NOP7RQhN52gnPq2dQEf2XIbgvs86YKEpACQXaQXDvYUf7dDQ8xhIUnyrqlT/KRFHFvyybHzcX4yrJxZwpIEeCbIYAlyTISJssJgS6P7hEyQSTY5kwTDY9JtEw1hYZAYP0RWoKdNJnzfffet3vSmN3U9ZM8RLM4awf7zP//z8v1LX/rSsqTMACYSo4ZAS+Y2gjtGCUG1at7MyjoXcZXI8BmQAkaO7NPTIJpN+E3QKOMG9HpSJDzRG5wTe4VgCfY4127zY87JgsSAhBsnKjFl6wsZmBQQUrKnPRArE+N2ruReYsMqtN0kfJHVDfbaSgS4z9pWV0FgvwHzMBC06bf54pOsrrStYNJL/sXhszk3z236mpgtsNXkQJBH9skB0tktgGeTne9a1/i/qfN0C4FFrCXUlWub3Mte9rJiK6z0u5XEbSjkbjEBmdtx6uS4rT2J5QcyJbCyaieRxu5abXOvv62+nVaq22BByIoczi6OUI6kpG2ggj9gD/kzSWnl0xEJE0mMZlJau5Rj14trrDIqcxaxpJomyDERjABnydAgFJZWfWdwJwmGTybBe2QIHYcq4hdsWgZGMhKJaQdj54l6MrEIghUIiYY2SGbYwmmLhOsYQk44SCMHb8sDUtEER+3cWNmhr/5PTA/MDVtqm5QElQCgEyQFyI0Ax3y710FwN2lw/u59Q0IRWQlAybBxE0Oy7l47qxfIgu0/trlKzhkL9zYiq1Y9PMFtXPcT0UHzRWeD2KurTQebMNdWXZuJnMTsIQK82HZJL5BZR1uw3wS9Ia9WRupgzz3JkN2X1HO/nAdWWDWx7V4yw723XgniFpROq4b9QGJI2/XFaos6gnQnli/InSDK610kzCyiCO7YW/ZrEEhie7qx+zzJ++tf//qyEhird3VI2PmNXklmCjD9rUPAJw7gg3AayXG7DWcRY/WYHBLjYDLbHKFBthpm8Hw2GfGEPwPbdOgR9ffj6AYBB0o4ZLM8CEVwx4hqB8fuPqPYp55ITCvCMFl98FQ0AR65lqm1/dkrEuJgEN1U7wESzkekY5WG3nHKyD19Y0CRguY9o0iGLRaybwi45IxMV9OoJpYO5k/ghvizZ23kil11b4wnZnJ4HCM7bC6RsjrYXlu6rG7Zqmjld9RQhxUyKwnA+ce9GuOC+uiJ4I6/8pAVD6wh0/QC6aAPiDBfRSes5tExicFRr+TRP0EeQkzPjIUANFbZA+qllw6f+VM7Y8Y5VonJIFZkJZlxJLor0LfC3knvyAedR3TpL12uywJ5FdiRdQGgbWwILFkTCLrGripP5ORPJP7wImR8GCiDfpBLR9wPlVi+ILt2iOAe+ArbSt4EXj73u7BD1j3okHx6yBv5inLIMzlr7mRQPtvOF/rNMz9wmABby85K8LGpVvvWX3/9ok+ziJEHeJRZcBTbCZA/Rsmg+Z7xieyTCUA8GBiTg0y4n8cKXoCzN5EGO8pURgR7vo9y1e1gVHzvr7o4Pn9d66lS2qJdInfLsAiLey44bK8yELlbyvWkwAMX3i/DuCZxTYwb5FoyJOSXPIf81uXa984N+J0s2+aMpEpUMKJWJI466qjfO7wb7f/9v/9XnXjiieXGZPdYWeEJ+J/zZ2xlcxEDJJOuRTvoj6BAAGFrT2S6Uk/GC/MedpazNBdtCTR2k+21Mms+bcNqZvPZV9dzaMicuZbMMpdkip2Mw3ybaxlXcoZo+n4Y6IND/fXgKPomgLJ9RnAlsLK9uOn4XVfXgSasGjg4cufpj3EyLsbO57ieriC+7rvmzN1jLaisb6O3ouYdfQiCur1rDMHgl7q1Yxjot3nQd/02FoLw5nhrB73n0+gd34mQZDJyfsAu011BP32mp/Swrjc+0xsch332ECzyG7zF73QNz/FuR6vjdNytJnUyTNaQWo+0l1yww8N2TfY/ZFxZdIfcsz+hS/X2OBcn006ySY4lHpJHzRZiroODkzFyBOaXDJj/Jh8JuN73bK8ynC9ZIMEgyexaD12xckdGukE50RblCMzsprDrBGdXjlclsNORrG7C1k/2kQ2X/HAt/k+OlSk+4C/tYqELXu9AH/jPWcSqb7kTC59HAkTBoCONVgY4QEbJwCEIDBAI5qwUMCq2ghEaRsY2GI4tjABDxCh5hwqyqkwOjcCYEJMdE26SGJSoO15H4DeHbIEJdW8dAePMOWnnIa/agqDK0nrUr60KjBxnOcz2IPUxxvqgHKuBmVkdHuZQpsYckxV7rMnKPIEMMzjIJhmmT7F6xlGS+3Co5DJWZFxjbARs5NtYuYauGK+2g17a/oM8SGIgEAHlIroMtPron1UOskxXOHx6Ro8EDbazIQzKGPdWuknCk2+tVllFQlAEsksNMmKlTeaSrTWP9KF534Lf2Uy2lfOT2WR36wRL4OAcWw4Fbubbd+w2eaofZJKtVK76OFOrWT73C4GURBpEcs9KQthFAQxSuWLFiiJrdk9INBj3CNYCZE976IWMLJtdBwdND6xeO8f1HjijXH01DuTcefpEvt1rze6rr5PdJ+Pu4aBD+oBMdBsH+uNc46yO0Dlt7gbtM6f0LVZQ1FO/H4Q9sM2JLqrDnJhr7ZsWPYzVTv3mX/W7EwGbd5BDY0EOyB27aQtwN+BHxo5ekF36aRwFZqET5JydsvtIkgbXQGLJJyDj7AQZFAB6PoCVOr+Ts7pe+axcv9FNiRx1CTTpqevJI4KuPJ/5AOe6DvSTTPod+bb9jq4vt+cOsNN8OLA9HtY3SyA35Mn9/OEDcA0yAGSK3eE32FLyUbc77BMeQt4FTewsXuN/9+/j+56Yb5U6ZKcTIvgi5+z+ueeeW8oWgHltAnlWDjtcl+cmtI8c0j+yKS7BZ/SLvxcjsJ98j1ig160N04yRB3gmgZNmNAwKB2V1DhEXBXNQBjcckIOxZyAYMdF13QiYQBMQWQPGjkGUnaIwHLHVNtF4ZIcIHwJM2NSNmCFoJp8R0g5/TTAB1BZOU7myCFYRXaPNzhnWUXLssg6MI+NGAHsJcaIzlkOAR27Jb2Tq6QIZJ79k2UFPyDuyHpn6WC33N24kJs+2mHU6/I4EOBAGuhUg94iscfY9g0lH6RdjTm/8Vb9rGWmEYFYNYSdMY4BnjiWPkDnOkpPiaJEqDtDBKXtIguSXbD7bQ3bMH5g/eiRIQjiDqPkegbT9snkgev4q00qRd2UNmrBCUJURWV0ypD8O/VAHQqQNkmLqIKf0gAw6TxkSdxyxJB19oRMSEggJe00utc35gjljIzBWH39Cz5xPZsPR8wOCYL6gU4CkDX6jE8aS81cGXWnadj4LadAnBEI7ZJ3jOn0KPW+urAJdUi4fyJdI9Kjf9/piHJB+yRe/mxOkhKwO67PGgeUe4NEXhJbMkoNYQSMv5ow84E3ktU0O8Bq2XjlknUwZv7DD5CLkgGzHlje2imwDWSTzfCj+I6HnPLLUJMP+1ybyqR6rM/wFv0Kvoj+2+gviYmWZPdEWtsetAQ510uN4XULYn+WCWQ/wyA3bwgaxreTJPOLf7DI7huMHt28mxcgr30TeJZvZLb8rg63FU3zuxotj5S7kSznsumuMKW6Nw7CV2teU5ybChtM15zvoku/JNpm3YyTigFnmNKvc2bHR3jyQSIwJyNGRRx5ZCDend/jhh8+cwZxlCCoED8D5I2yMu7mYVxx88MHlXgGZPK898bClpUYEZh/4wAfK9ilAAGM+giRywvRD25vEkcNWhpW7Y445ZuHb3uAMrRAZC6976eVMm0BOBaUe4CDgicAE6Rc00XEyps1IISdbr4MMIk22BssGyyiDbTnO1TZ/lYcAIJvGySqeVUlQrgcPOXec91YgRB5mYTurdrBbAldAsCVFzJfVPASlEwTedoK8853vLEREAKp/SA9yDf63KkMOzNE0QUDj4R3aaJVVO2d1y9MwQG7JvEDfEUkZxFHiRfBEd+kUWWgDkktnrdgfffTRRW8krMmwoE0dDtdb8e62TW2xEETSQa+JsnqMxNPdSOYj8Or2WVskYiMhstxgJ8Kxxx5bPnsH7aGHHlo+LxfwVew5eZXAIOcOCyz9gp1zPVtHxoFsjSrZqkzt9FfSQyJjXuQ1A7zEzCADvKWFrBlDC8iJbJ1jnh33NAZ4AgcZf6sBCCPnxIwL4pAsmVQZSmTf/7KszQypzL9MKOdrRa1fmGvkXFaegx00wCM/srACHVsP6TRZ0nZt9Jfzl9VVj9WxOsgggulQDqIMCKVz45pY8UN+rSAJDGNbnLZbSUKQOfJxQfbb+Jof7bDKgaSDdiI69EfmudnPOlyjDNtb9duKiuuMFTuoT8oQrCJR07R6B8s9wLMqQFatXjh89p15Mu/k3XySS/PYBvpNnugLObAiTQ7IgDl3kAMyRa7pQ7dVkcVAvWTZtj22QwJCXXRJ+9kcO0y0QVu0ye+D2op5wHIP8Pgqto+/4TvIKFkfZFUsdnuwg/QGyNogQWI3KNOhreypY17kNQO8xMwgA7zEpDGNAV4A0eI8EUbOCWEU2Ajs/J12BPEV9OkLIIeCu1HDOKkHuXBM2ypXv7DdSXBv7BDoCBLHReZHgeUe4I0DkeQQaJGD0PtJywFZFOCBuskimdSWRAZ4iaXFdKX6EolEItEXZEERO1u8kGf3CwiOrN7NAgRZ7qF1z5j2O2yRGQdkfAWPsr5WO2YV5tsWTdtarfjo1zQHd4nxgI7THTpv5daK2VLIgd0CobtWxW2dG9XKSiKRWBwywEskEokZhC0kVu0EenHYBjNtW/Q6Qfu1t9n+cSDGyjHLW2+0H5E3Vv7OwzaixOAgB6E75GCpdF69df1dyrYkEonfRWpiIpFIJBKJRCKRSMwJMsBLJBKJRCKRSCQSiTlBBniJRCKRSCQSiUQiMScoT9H0HhOP7/W+CY/iTSSmEd5T8p73vKc88tzTul75yleWl1wmEuPCW9/61vLOtq222qraYYcdystZE4lE//BC+kMOOaS8GPm5z31utfPOO3d9LUQiMS8499xzy7tGwbsvX/rSl5bPicQ44AFinmDrb7lHW4Dnhbcnn3xyeRmr96skEtMIj1L3SGbvQ3Ejt6eIzcoTAxOzCe9Q8yhwT4tDSj2tLpFI9A+cwrvb4j1p9GiWn2SaSPQL76/0KhjgO8bxCphEIuCJ2vvtt195uq53UJYA7+qrr66OO+64Qma8ZyeRmEZ42WW86FeA55HhVvISiXFBcOcdasipw4uFE4lE/5CQs/tCUEeHvLdtXE9LTSSmCXyH3XHAd8zC+0kTswuvKjnooIPueuVQCfBsefv4xz9esg1eBptITCNsJb7xxhtLkGf5mRB7t1UiMS7Y3XDrrbdWD3vYw6q11lqrWnPNNRd+SSQS/eA73/lOdeWVVxZya9cFPbrXve618GsiMb/4+te/Xm4pAT7EykoiMS4I6mwFJmu2apYAT5ZBcGdlxCpJIjGNsJpywgknVF/96lfLyt0BBxxQPfnJT174NZEYPd7+9rdXl1xySfXMZz6z3Ie38cYbL/ySSCT6wSc/+cnqzW9+c/XoRz+6kA/34dnynEjMOy6++OLqzDPPLJ833XTTsn0ukRgX8GKLHhJo3ktZAryF3xKJqcZtt91WHXnkkdUXvvCFIsCHH354tdlmmy38mkiMHgcffHB16qmnVjvttFO11157Vdtss83CL4lEoh9ceOGF1f777192XOy6667V85///GqNNdZY+DWRmF+sWLGiOvbYY8vn7bbbrjr00EPL50RiEsjXJCQSiUQikUgkEonEnCADvEQikUgkEolEIpGYE2SAl0gkEolEIpFIJBJzggzwEolEIpFIJBKJRGJOkAFeIpFIJBKJRCKRSMwJRh7gedWCd+k1D+8w89sdd9yxcObgcO0vfvGL8uLUZvm+V75DXc3fOx2//vWvF0ofDX71q1+11hPHz3/+8/Iqinx4aaIfkBPyQm7Ifb/yGteROa+X8BoUf710lY4MAnqn/h//+MelDC8t/uEPf1j953/+Z75WJZFIJBKJZYLgFcFlB4XrvMsYJ/nBD35QOAnePEhsgAfh/FEOToKPDMJtlKEtP/rRj8r1DhxHufPCz1d9y51Y+DwSeKnpV77ylbsGLA6Db9C8m8ExDARu3/72t8vj8h1RNiEhICaX4GmD8+r1tx2uu8997jPSl67efvvt1Ze//OXW+hyEZ5VVVinvq/iDP8gF1EHgfY1emEuhyZB3k3lx7jyDERJMffe73y1yTV7JTi8wlgzXl770peqqq66qbrjhhvL+QMb03ve+d3X/+99/4czeEFjSp89//vPVtddeW11//fXlf/ro5cXz/NLiCy64oLyWY7311isvqfUur0Qi0T/wgTPOOKNaffXVq8c97nHldQn3ve99F35NJOYXN910U/XZz362fF533XXn4rVO+AhegW/jsPgITtsvXHvdddeV92N+7WtfK0EaXnPPe96zutvd7rZwVncEz//0pz9dfeYznyncBFdSBtvST3vEJN/85jdLOz7xiU+UucJ1lIEj9duWacbI34MnuPHmfsHTN77xjTKA8KAHPah61KMeVW255ZZDkSQBHILqpZHILuEyAWuttVb1+Mc/vry5nZAA8vn1r3+9CJJJFFSB3+93v/v99gWAdwoA4dSuVVddtUTuD3zgA6vVVlutfKc87+pRRz+BGLL7rW99q7r66quLsHSC92h5WTJnNw8CNEksl/fgkVf6Q45vvfXWolNkdM011ywvCn74wx++cGY7yOEXv/jFEtS5lg7SF3JPtgUrT3ziE6unPvWp5aWYoTdtMNYImsQF0AVl0R9t8v8jH/nI8sJ5QWM/wecsYVbeg8dJmiN2jKNjWx7ykIeUF0pzVv04PDaWHVOO5ID/yYYgXlmLnVvOU3KGHSfj5IUMat8wuOWWW6obb7yxfJboecpTnlL6TS6nEcbTGNBtYzqKl31z38qzsu6vOeLHjMewidRRI9+D9/swV3iMeRok2dYJZEvyDvmmu1ZWcAxBxVKC/5LY1s8HPOABc50MbMOKOXkPHvuCRzjYb9x6iy22qJ72tKcVXt+Ny7JRZBMn/9znPld8DB/FJ/ne//wMXvKkJz2peuhDH9rRJ0jyq1sb6A9bj4+wq8ohY495zGOKrcGTgusH1Os8fgO3EdSJU+gN4P1iimiLhJQy+okBphEjX8GLbVwG7fLLL69OO+20EmVzxoiDLLgBHHTABGoyIf/wD/9QXXTRRWUlQSApWkdWOUzOTbnagOAKBq+44oqy6mPVgUAQECQjVkSQYOecc845ZcIJIYOkHIb3Hve4RxGiXgSJUdXf008/vRBCGYr6QbBlGQhNkJpZFZqlwnJYwWOAkHVG7LLLLrtLngS3gjGGRxKiDQwpRy8jxbHQvWuuueYuwyxQI4d0gX4i7fTG0ZRvBIEhpBeXXHJJCTaRMgZPO9QlkDzrrLNK2YwyfWGo+wkmZgXTvIJnDshLOD1z/alPfarYGZlRYL+QKramk71RDifJySFk5EdZ5ISN5DwlxpSlDPM7yBxro60wbC5bSKb5BH5i/fXXH3o1hx94z3veU9qrDnYV0ZimxJmV9Aic+Qi6Yn7MCQI+DGLLtDL5RXqNqPCJAgdAVMzXNCBX8P7XNpsz+oSf0DFJu2EDfXJAb5VJd9l0top8SeyZf2R3KRA6z19//OMfL31kQ7olE+cRs76CFzJGnswlTsHn4wT6Q77wgU5JtfBRrnfNMcccU/7HJfhUXAcnOe+884p/wCHwG/ah6a+0A+c4++yzq4997GPF5/HHeAybf+mllxZZY28ksumW1bh6OXQPl9KPj3zkI8W/Cxb5OfojHmBHtZeNXmeddQZaWZw2jDzAMxgmyMAgHgZKtpYREng99rGPLRMi0u5EONqAbAjEbDfj1AjAJptsUjLqVgXVGQYEYWXcOFQOz3Ku9sjA/9mf/VlZBdl8881LgPCsZz2r/KV4SEtkGRw333xzyYb2Y5gIyEknnVSExDWcWf1Ye+21C5nZdtttC1FsZhYSvbEcAjwGDMlm+CRFyKCEA/mmO8hRpwCPnHPwiK9xImfPec5zio5YYXOdjBnHixAwhGSVoY3VuAA9OP/884vOwUEHHVRtsMEGJStGnhFIB4OpzZIbEje+YwznRbanOcBDGAUMxx13XPXhD3+4rJSwk2RGmwVRiKT5YL/MdRs43HDe73//+8tcKse1QVA4PTJp7tn4QYIHyQG7Gjjgiy++uNTFWXPA7O6wZJ8vkIBADBBI2WSJM+2bBiA3fJ75QGCM70c/+tGi3/SITA0Dem6OEB2JHP2X3GQfJBCRLkRpEP86TtQDPLttJGSXU4BHv/Af5HHlypVFDiSf6cTTn/70wg2GAX5jJQJRRbrpGb+I62y44YZFHpYqoOKz2CPtYj8EA0h9Jxs0r5j1AI+t0X78ls22HRLHxSHwL7pMrzsFeBLF/MYHP/jBci0fuv322xcObuUPZ/CXLAu8+K1IejRtBB/EHwvu2E67Ath88q4M3APYRr6R31N+3R/gVPgRfu97q5A4En0Rlwho2WwHruRQ9ih2WywFRu4BOFgTbtBt3UIqORuET7BlgBn8QW/ORDaQDk7TxDFkDIZJVZ8gTMTtEL37zYRpj/MFfRyfoJBRNaEO2yUFeYQOEUZiOUttDANFMAk6Q90GwkkBBCDqsAWleey9997VnnvuWYwuwcrgLtGGIOPkN5IWnYxnE+SPMWZ8yfUOO+xQtkTtvPPO1S677FLttttuRQYZPUaXXDufrCMgdZBnAZ5Ajz4gZq6jWw4rdnRcwEmeZaOVo1w6mhg/BNZWxMwRGbE6guCzu+aArbUKLAiy24HTa84NmXG9zKeVMI6NzAlAyKDkHNsb5TjUO4j91jZ2ORw22eI4lbEYWdHGZzzjGcWmc/jq6KQrkoISQ8ZgElCPPiLdxh7Rs33fYby1ZxAYJ2WaU0GCYFnmmW6aJ7qIPPnbjXAlJg+2lW0kBw4EVJKDXg0qB0AWJM4RXUG+MvEJ8y5YpAsO/y8F2BCrK/yHIFYSii5MSvcSowO54t+t0pEtPBr37hcCfbtK8ANJZQsrFjqUpUz2SpAmyBL84yMSd3QjgHfj3/iKhDOfhIvg8YIvXITP23TTTct32uh650qm8XFhP/kettj1+D5OhBs59thjj8KZtM+5kifsrDLUP4sYa4qPIHDqEeSFYeKkhgnwDLjyOu3PHRYhwCb7la98ZdkrTWgQGZkHpAY5IFhtIAD6JdhUxhve8IbfO17zmtdU++yzTz6kIdEVsldW2xgqhkbWD3HtB8gCY8p4vu1tb6te+MIXlkyZIEzm8HnPe171l3/5lyXzZgVGIEgXEfsm0bCdGhGxQsdgtq0G0G+GEsFkROPBR7JgifHDVixzxO4ceOCBZbviP//zP1eHHHJI2dVgXqzuSFI5F9Fszo35Mv8CPME5+/WqV72qev3rX1+99KUvLbJi/smHupQvy9rJFraBTGsP+dt6660HIgjdoG1/9Vd/Vf31X/91yeaSxU4rFuw30kmeJwFjbWyRbwQXZMDp3DBBLZKj7ZKOf/d3f1fIvfk97LDDytw/97nPLWRJcJ6YLghu6JhgH9cQAA0T2AXID138wAc+UFbvcSs7LBx2CAnuRs2RBgESbbXFajVelJhdsKe4CFtrQYRs4cr9QmLDCrO/5BQfwa3r8L1gC0/hgwRV9CXA17DfZEoAyM7hOGQ8ElmR4LCiKFjERwSKFoVcy++xyT67NcBuPn7OCp5FHQlxye8Xv/jFhadLYjuPr9N2n2cRY9/DwaAZPPdHMEyiZxOFDDZXDdrASTJmJswEOsZpvKz6ISIyw4iNSF6W/OSTTy4Gug2MGEEQvMkqJxJLAcbYCk7T+AX873tGkFETOJJvxLFJ/CVgZK1k3ay8079mBtY1DDICE5k+R65OjxeCBEGDsWZXkXt/zT/HJCOK7MloSq45X8COeDXnkB22qrTjjjtWf/EXf1FWfK2ISS7Y2aCc173udSXRIMg315wsOz5IoEImbMt3jEo+yLIgxzZt/WyD/pJfNtwqpN0WkwDd4kuQIuPIBw5CjOoQGLqn0v0ryI/kDBIiGNdvcpCYXliZQCTtpPB3MdsUcQ2BnaQzmywhrVykd5Bt0+NA+AyrNWyEhx5ZYUksX+Dv+D67a3cSm91M8PmeTrCPODefRM5dy3dJiJAnycpeUD6Zk+iSRBHg4e0SZNogGbr77rv/XpAZYLPtVqJP2sTHacMgCc1pwtgDPJMp6rc1EflACK0ayCj3ExWLuC21IhfKIQDjNGQEA1lCktSn/YTNvl1ba+pBKfKAAFtdRCCs+An0bL/QP4LqnFzRSEwCVrcRc8aJ3DaJNB2iO1Y66KPPDFgcdSCN9p0zbCHXTX0l23G/IMMo+TJKAp9oh7nisAQ3bJXMZ9xQzsFxYhtttFEJ5H3P/phHR9MWmUM2TSAi+68s8qEMCSsrv/E9h+dccy5YHBS2EzpGJR/kl73Wrk4rd0iw+y3YZ6tp/SQVRwH6p22CT/poC1HznpJ+Ybz5FKReoI6AyFIj0MpEkBLTC8G+BIkttG7hoKODQvDEDtvy6CFF7oOi/57uywbgVkstB4g4Qk1e2RVy3ynxklgeIBOSUwL/4B/N3UD+pxPsOM7BZuPOAjP2WgIa91ZWL9A1vos/UCduLoYA9bDHfFqne+rY7PB9Ibtt/GhWMPYAz6AKyjg4hAMBFJlbvo8nvXVDrOCJ7mWkEYRJAAHmRLVXBljG2lJtCAvIEBCguL/iXe96V/XmN7+5ZML/5V/+pWSyCGene/cSiVEC2bNS0GsbMMMlg4UQMLiMa3O1D2EQJAgaJGQ8JIGs1yFgQJwlOZzrHjBBXtOAJ0YLNpCjEnTZztspuLGbQDbT3JINTq1JAtlVc0cezHUz+BKohCwgpxzdLGU0+Q8PtSCnswrbMU888cRyi4L5dE+3IJzuJpYH6BweZLu1v0gofsLW2+I2DUDCjz/++PLZtj6EPWV0eSNWdfu5JUtwhpuQGUEeefI3tqdLGvQCH8anKYvOSIpIQPNjkp3spljE753Av/J1Eij8of+VO4uYCBND+JANmWBEwkoAp+UmcZPQFh3LNMsSmyDnmBxZsEkZDO1EWAmCtmgDgatv0yR8yC+yI4j11zKyp6Z5JKz799wLJfuqz7OaBUjMBugZ/eiVyZUJk7RgOMm5FYFmVpm+2sqAQEhkuEcLyeTA6aQV6nPPPbf8JjO97777loxtM1BMjB6cjnHmtNpWagOyn+yX+yfMEcLVlA3z78Z3gXlbOb7j3ASUHKf/yZh6RwXOm0whrlapPETErole9ynpn0wvX2LlIECu/cbuesWIVQ8rHspjw92Lp3zEI+B692zYxtMPGXGep5Sy9VbV+rlmUEQdDslQ428eBfYC9k7znpgvhJyzwVaj6b4dRpIu9LufhFrohK1uktE+94NIxuM53bga+aRTOBGfYSdJNxKdWB4gLyEzIYOdbCV7Rpb9JUdkyl+ol9MLUQZ5dSuDAM//9Ib/c/i/E7QPX9deAadkSj5FswcQCTfai6ANnNUAW2YERG2ROaPBEZsggyvAQ0ImRSBlrUX6Eblrs7bWV/BAOxk0JEnWymeGDaEQ5HnsOMIi+4pgjIMIJBKDQHBHjq38WBGwFbnpjG25pK9kmt4xtuTYq0AQZyTBU62QTlse3Acm45VYerAxgiaBPPtlbgQGgoImGWRb7azotgrAGZIPgZ3rXSOhtVhoZ2xxF6RZnXBDvi1obKfHysd9GAH3o+kX++p31wkK3ecRkGgTdJFPvyOeHDZH7zNbLDBzP2EAgSXTAj3XsvedCIXrlGPbvt0b/QaFg4KeCnq1SZ30lH+xjUidgmIJR31DhPolQInZQv02EPog+SYp5y8ZkQh3+I0ctMmu7+iFANEtL+S315Y3ckW+PdjH+XQP36lDuUg7XZSwR4btforbBBLLG/g6H8RvkBMcmm/qBTY/bL9rI3HNzpLbfhIU4gr6UU/k9QL5VjbbSofIsdhjWlbJB8XEAjyEAJFwxLYhxgNZbJsAE8lpc+SCJ4M8ScQDC8JImWzCVt+ahAR7KIGHEPz93/99WbH7m7/5m+oFL3jBXat/hFEW2eqHgLZOKhKJpQDHLdlAF5FGhL3pjBllgZ2nTe23334lkHON1YQjjjiiZHV953dPwLIC2GvlMDEZRPaTc+OYBHgevDMsOEorCIimOUbgBBrdsqD9gG20uubpn29605vKg6ysCntHmJ0Pb3/728tDReo31wtsBDyeHsjW2g7PttZX8JwjuPOXDUYQIjBkg/kdAV59hZBdR6JtsxcUcvJNMgv8gOvJ/4oVK0oSclxAcJBrc2kePfyGrgpGPYLeuw+1wcNjEPC29iZmHwInyQR2G+ewNROfwo28F0xSxOEdk2QDge4kCxICbh3513/91xKUdQI5FwhKtggK2ZI20BO2QUIGKeYr2IdEAthfq2D4BHuM0zcXSXpBcKcMZYkV7B4ia+NA+AkLS2xuPGxxVjGxAA8xEDQhlLZa+p8x4uBNfD0DykAxGrbTMFRtj1YdN2I5N0iMdjBySE4gBE/WCoHSN07YU60OPPDA8l4N22n0h5FkjOOR2YnEpEEO3QBPrxBaT3STCW7b5ocU+x6RtxXIQzis0ElyuBfVKoiDPAso6MtiCX9icWBDzQ2y5Ul7bI5VK3O9GPIvwLNCgPRJXLF17N5iQBYFbpy1FSkPi0AOvaJG1lTw5ZUfp5xySvnrXKsFnDw5tCLps+DHils9ScjPKCOehsZOIxgSdh5M4j5V8mzLasDTZ31HjpEQ7xdTZ90vsf+2uAm6BHacP/uu3FEnN8wbEmM+EY7IXOtvEBzEn/9E7o2ToC/9y/xBUEYH8CSgh5IRkhjmm0zQdXIgcBOUkY/6zqhYSbEjw0NZyI5EhqOZdHYtWbKiTQ/dWiNoi5WYOvgS59od4H5gtsHnRALYRrbVsyzYaYkK8iqQIsfArpMzNo+NI7dkKGSJf5CMFgPgGOyyJBv5b8ouv0ImlRf3qg8SoNELyUJtIvM4kqTarGJiAR6YHDcvcs4GXwaKYWLA6g7aRMu0mmxRtP3mVguWEoRRe+pZ3zYQQo7/gAMOKO8h22qrrYqQM5rnnXdeEaDMtCaWAgiCbT7IOsMpEyzZ0g3IcRjpWH1HrBlr5FIwoUxBXp0MJyYLQZwMP3tqK62t4YIRBJDDYmOdE061X5hTc8t+sdm249q63unBLv1C5p895aAlELwr9P/+3/9bveIVrygvm1WH/gi03BvHbnL8/AGZFQgilOSzSTo5dPcACeYiwCOzbLP2W3G2/bjuU5Be37vOWFlF9ORYQR1njzhoA4LiHU2+8+49tl45ow7wZLnNnYSiOdBHY0XvrOwh2xIwxtC9WVbykHtzzUelj5l90FVyZs7JIj2M7+kjOSUD5NtvVuZitxA5qCejBXh0QLKcfvnsHMEZwo1/kRkyhjwrB1GWvJZ4oR9krp7wdg2eZgWZTiqbXxm1LiRmF2FzbSdml6wKWznG/dlWh4CNbfUdmy/4ExBK0PkrwBMzCLgiyayMeFAjOcdt2ExlSDz7zq4ictlPMpJOsbN2dsStJ3GfqzbMKiYe4JkomVJbDRgdzophMsEBhsvWTcIhQ9p04EsBbdDmfgJN5yJDBHTvvfcufdB3wkOYCWg64MSkQa9keRlJ79ASrPUi6jLHViwQCskKL0q3LRkBZ1BtqUMu3StElxNLA7shzK0Az+4H5IuTE3x7OblAyWoQ2zMIgly6VqDf7R1CgwBZlKH90z/905JoYFcjU8tmRvKB3eQbrFjEigT7iqC6RoaWrR0F3Abg/XKIKtIsYCL7Eo6cvsAZ8RUEvuhFLyqEQ8A5aiAbdMvYI/gyyHwIvfMEzThe8pKXVIceemhZlRG8W40xz7a1CkgTsw2EM8irhAhZ8AwDc0/+JJHJKznwvkrvWxRgCdDcK80mN0Hv7DR69atfXVbjkWEyzc6zDUizoM9OD6sX8dLn5hZ+7bHCh2DTY2XRxQgAEwmwA8h7pSXkLO4I6Ow2+Nu//dtiXyUijz766PLUefIaAV6s4OEn4gTBmpVkci5YtCX9Qx/6UNmqf8IJJ5QyjzrqqLueXo+LDLKCp0518zPsLj/nqf2zjolHTgbbxNkm4x4fxsuEMBSRFZI5sk2Gw12qAI/D1BZGFbSBo61v6+kGQul8JMDqB6GUZeO4IyucSEwC9Eqm1QGSLLYS08VO2VaZXAkJZBEJcA2Dh3gzfkiwIA8BsaKBJNi2hlgOukqUWDw4QoGXAMnqlNUlc8bOxANE2Fk2bRBwpGyx5JbARpkCscVCAMWWCuKUHStS4R8ELUgjwshmxhZN8B37qs/KaJLPYSFoRKDJuUNA6Z5T97p5TQgfxZbLSBsLmd1R1d0Ev0i36K5+SsogS8ZLGx3GZ4MNNii+NBIuVm0dgwbyiekDeScDbLFgj10l71au8QryQA7IhNVqBJju4Bdssq28Vk1cG8Bj6FjIsb/kWmBHztl7PIWd5yMEg3SzzsHYeEkkySTEWCCoHeQ0A7xEHXwFOXUf+J577lm24uP9ZJpsxznki70lq2ydwExiIVaN8RSyaJeFZ1zgH86zgyH4tIQf2fY/+0ce2Ujn9QLbKZmH97OpFqFw9lnHkiyNmeCtt966GCMGCIGQpY1tRgyOrLEBtgq2FAGedmlLPWssYBtkuZZQykQwyAJVpCSWkjPAS0wCCCK9sp0S0bfVhvFCEBjPTkCoOXs37tvS6b5SJEIQ4bMVQI/ft/2Bvsqg2fJDvjPAmzw4Uff8yri/5jWvqf7xH/+xOFM2lN0xN7bTcqz9gNywfeyw1StzbYWA0xWcLRbKkGFtI4SCJsRTMOl3bSZX2lSH8wRlo/YPdIR8C5YlLTxAy4oIPTr44IMLMUYmxumX+B/9pkv0FFlx1ANK/gU5EgzbTqQ9Vl5koRHvxGwD2bV6HEkZ80ve2dym7Rb4IdFk1nXkgF3GNchtHVEOksxekDG3j3hoET+BEJNzvCUIdh2IuWQhf+J3gaU2kbk42A76qmwHvuM7v2lfU5cT8wt2iu946UtfWr3xjW8sgZ4EmSDOFkh+CiexoONcQRl+0nxwGxkXfP35n/952blgp4fkhm3EuEmsFLqGzNpdEZylG0JfcBjXWCHnT9nbWceSBHiibBNlgk0G521bgb3cDhkkxgc5aTMwk4Atafb5hnHlWCNrNgi0XUDr8JkhJHB1wU0kxgWZVvve3c/DQDKAsq29YC/7ihUrilMm84hknVwi4LYIWS2SqOHErfTJGjOYiaUD28I5CVI4PWQOKROoR8KqFyS3bL+VIeWEHbb0TgICUnWx/2ymtkg4TFKuBKCIgyCUf0I2BHXseJNcjxsSi8hPXf8CyLrVO4fPgkJBQSYQ5wt0QuBFBttANiRf/B5bKm2jbAvwAmQcocXDQs75CPyE/ejEUazc2bHBNvArVv6ah22eAkCyaDWFb3D/qm3kgkj8KrG8QKbYdZxBMtIij4QEObS7RAzgs6DMwk4bIjlhu6frlSOxYXUPZ5GM5CvIcTxkS7zRDba226IsJlF3J1s7i1iSAI+z5JBE35w4xy3raIlUljkCPFt3Jh0IIapIkK1JtjnIpBIWAkRYOhnYbtAHBpSgMb7+MtiJxLhApwR39EqigiO3IkKOe61Cuxap5sgZXLraXClBNhhExtWKB71BJuxf9zmxdDBPHJRdA1Z3OCyBElvWD/E39zL0Vv3Mu9U7Qf6kbjbXVnWN4/62fiAYdpsA8spXyS7rP7m2/ZGcjzvYFERGcpOv4EN8bsJc1xOIVkgQ6tTB2UeQWTbY3JKBTrwhzsVVIsAjo7ZTdtJ5tpqeCwQlM2zJdL2gTKLO3zZY7fCMBDrCt3hqZ/Ow5TMedqENfIkAz7sukekM8JYfyCTuG9vLJYbJNXkiK+TEIordCJ0WUpyvHEkvfDzKkYAWIMb2dMGdnRZ4Cu7dBrLpfLs0cH7b8vEjZc0LP1+SAM/gcZwIJ+fps0G2TSACPEu6/Tz9ZtRgDBk8Bs5Nn7JUBMg2BJmuQbO3HK0yGFtEWZ8Y4jZnnUiMCrK2HrBh+zNn6j4dD0nplZkirwyklWsHhx8PRGpCRm777bcvTxJMTB/YKvaGs0P6+oXMO7nhADlR9+P0yoKOE/owyWSfB8ogo6eddlpx9t61R8YlTGzXRFbHHUQJbo05P8EfWl1pCyr9Lhh2pE+ZL5B39tdtHrY0Crh6bbHGpSLA6wU6brUN17EjwwO0yJHVFO/0pQdt0A6/8S84kpX+5mFrvwSRZAg/oi4JfCt77mvNAC8BEtA4v+3EFk884VVMIOHQLwRnkpdWhskkv2eBaMcddyy60wlkmJyTZ7GIa3D8ecKSBHjAGVmejUBO5tFAW8IVRXeLvMcFbbBy9773va8s2yLJMqNWKtzc6fOgQAKUKWjcZZddBt7imUgMCisPHi3vISkctj3lkhRtBFkWVjZWVtV19JKBRBQckhOeSNWWBXYuA+o8cN2kdTbRHeaE4+Qwbb3qRvys3JEbhI/TdK+l1dlOq0fjAjJL5rQHBDuIbn0FeRzgf+zaQEIRUmTD/SHxBEtbgvgl96baatYp6BoF7GyREDT2yIu6Oq3E1OcGudfGSQXDifHBHFqpoL/k3/wLlqx0dJI7shAH2xy7L+qwcmeVzdZ95dnmhgzjJh5gYSXDyp739pL15hZPevHe9763es973lOOd7/73b93/NVf/VXRGX5HH9zrJ4B8xzveUZ76iVMlli8kyDzVm711SCS6fcRtBXacDGLrBYcegoVnu9YTYjfffPMSV7QlpskzubZ6xydaMbQ1E3dp1ks/JCZwpG6r4dOKsXpMjpohcrTdVMv4uJFXUIeIGDyZJIGfzGnTSQmWOpW1GJhwZEI2wUQyfqJ7AZ1tC7K3BKC+ZYjTRY4RIlkDy8wEINqmL57mg2TLYumPvcccdyIxDiDlZI3h4pzJHjkle+6/sp0mDtlV50lkuO/V6gSjC4IAgSG9ZODsbRfoSYDUQR/9rl4kwioLnRk3EU/0D3PEFpkbW+LZ2SacI4DgKN3DYE7ZKau+zYwm+2Zlz30OZC1kZpRQB3lVh7YJTsniOIMWwZ1dJFbu/CXPth+z/8YOCbBV1ZjwFZ5KKilCb4yvdo4KyDk94h8Re/4JKTcvbcSeXtJBMFaIej8rOInpBjtql4SAnfybUyt4iLGEcRuCb5Eb5LWZKCdH7D85p7+ItcSFh15IDpBxfAdRpgeCQLyIfQg41wMzuh0COtvD1S/QVKb7gQ888MCykyQT3csXfAa7iWtLJpJl2ynJRTyduB+weZLSsTosmGOfPXzFipzEc5OLkGO8iPxbSWa36YvvPVCszpHwI8EnjuQafmmUdn4SGCsTMwGckqOZBQJ7y0XZssQIhQlhCAR5beBICUM4s1HB5BKSE044obyXw15epNjjf1/1qleVbWjaVs8GCADdaMyYvfWtby0ZBELL2RIEQkxAjjnmmHK+jJVMsGxWIjEOCOaQTrLoiVCMEiN65JFH/t7xtre9rWRU3/Wud5VsFhKLRAQ4ZvJP55SD/Avy6iDrnD+5dz4Zp7ttWbPE0sD2PnOE8CFcCGMT7JV7IDgzds0cdtrewhlyfl6u7fxYZRslyJyEGefNofIPAq224HRUMEbuG2LTBVcvf/nLS711ey1ARlCRCLr2zne+swR6fNKoHb9kIp+IqIAki4CXL61DvfTS4bN7WJCkXEmfHwjUzCmZEJSx8ZLHbQi+FYnyJm+RkJbAJu/k+2Uve1m5Jyru8yM3khlveMMbih7gRSeeeGIhv4nEKEB2ybD31tmqaxeflWN2dRCQc7st8B0Ja1ssX/jCFxY7XV+MqYMcH3/88WVbqDbwYd6l18aR3vzmNxduLx7gI5u6NAtY9S13YuHzSCDrY+CQQtkfnxFBkyHoQTg4IkRDdO2zv86RobWsX89AyhYbYOWKuO3tZuQiyHMtw6R8Ttf5jJf9uFYmvH5B1sv5fnN/ibbJHMRKhwjdeQI9gmEPsOytFTcrjMiRtqknoC6kVyYAyZFxtq2Bw0eqCRJBdh8F48xR22qR5Hd4kB1ja/7Jh2zjvO2ZJscCJqvC+kpGGUHEmgzrt78SJj4H6Y1rPPnSPRSyvM4hg67vdCiDQSTvgrwAeZd8obMIrC1zyqIjPtMXekm/tQcBNx9I6ThXWiYN9oEu2zZOh6ch80xG2B7ki4Oy+sQ2NTOfVuPMj8BA4sy2FTaoPj90ScB25plnlrLMNbkhP+41I1NxsL/sW2zbMt9kZJBggv3lkNlB8iYpIJkW9l7fyKUXdgtq3D9oS5jkGFmv22D9Y+PZdWSW76jDueSVjVauVTk35bMjZBfUi9zyVbb40AX3HCK5xrM+Vj4rQ3991k6JDUEgv9FJ7tVtnI2daxBnwbY+dUL4Rn226kLn1MEX1e9PEQwjN8aCTtpWy29ZjZkWXyNpYM712/ibq273xswzyKOxIAfm1vZIQXk3kCs6IukhkMdnrLzFVjZyTm/ZBHJMx2x3s9WSPfY7fuU6iRn2IFbqPI2Q/CsHnEsn1Ed+HORKOXyttsS53cAm0TFtwZXUp82D3As8DzAGfDiwLVaqZgnkJrgtH+CeS/rMhrJHfje/7BB5bsoH3oJDsF/sa/gQ5fEdZFBgxi70sglkn+ySc35NW/gp9pdvk5Amz8ppyigbzEby5w7Jw0iM6R99bDv8zgfxB/x/3f/MAkYe4CFDBMHgxNauGGx/CYDgjqOK/00QQ+J7hoAjCCCVylQWA2cyRNKuYYg4XAZKOaJs2yQJkoCQICiXo+aUGR3CydAROOURFGX7neMU3FmxIzCyYNrU5ihNNKGxTZMAC/LUK3hUh3YgMFFOPMkuMTyWU4CHdHOsyCvZJPPkhzySdd8xsP4Hho4zMT5kjyOlG8ap7aAzfke2OB3ZXOUFlCuzq05knqM2/spm0LWR3vjrPgvbb5AA7ZonTGOAx6ZKUNmWInhh1wQDxp5tC8cVztjKLCdqjskOhK0kMytXriwBlcQYW8duIiXNg60UBHLO9E62lAwNAjYXyQxCwOaqM9rDb1hNlHTzu+02nCufQBYRipBBqxGCTXJpXiQZlOs8ZdIZ+iRbyz67lt+IBAWCwQ/pg/6Rc/eASOr5rUkSQNnsOl0x7spDKATOdKoOc2I+6Ih+Gzt66lqkgX6pE+hkE+aTTiE1xoUtcC1fIqliHHyHMPFD/Jz7vAWPbT5rqbDcAzwkl4ySBfN4zjnnFJkgL/RSkkCARt7a5MC8kjncJ558SXbILnkkB74nw+w0XaI3eEfoJ9lnE3AUeuG+bAEHHVNGHcHL6KZ5Chvif+W16UUTGeD9FrMe4LFP5I5PwKnJL7tm4QJH8JnNJaNhS+vy4Xpy5zpyKxlFntgnu0TIfyTvOkEdZJrdxjnYbuXwy2yKMZUosaVdm5ryDPRPcIlXKcN5kVjsdOgLux6+k92dNaxy5+CNdG8JI0ahw2E7gpAaVH8NnL8mQvWclWuca0D9FogMgXMEUoQlnDhBUhYj5G+QF8ZSWa5zrrYEXKP8cIDOBdczuNFOAmeSO4HRDufNaFICIDTIgW0V/nLI9bYlhoextnROsY3p4YcfPnMGsxfIFaNIdpFT8uk7ILPki4PWf7IaMuo88sgI0pV+EYaO420zshw1ndMWZfufLMd1/jL2kXDpx/nPErzw17Y9D9vYa6+9ysOWlhoSHIItL98WnJkDBFAwYB5iHs0LUiHJxB6ZrwBbinx4bLktKhJpbC256gS2mgxydhyqF6q3OdNuEEQaT8GZoIR9FDhbxVA3HUcmBNQCO23X7vAJnDOC4LA9x5OX6YegAWGQoENsBXzaipR4sIOVDdfwLwIg82ilKx4+hCDTOySlrledQN+MWSRKzEFT9umhIByxQEqsrOub862wqN986b82N8Fv6VtsibXK6vzon9+Ml1UhQYKxMt/6OE0wBvvvv38hcvFuRu1dLhCEW20n7wIe8m8FgZ6SWfNpXt2DRI7bQJbIkITGhz70oSKnZNe2NlyHTUCikVDjbGUc+Q3eEbJEZv31Wy977Rp2X9n0NFa0+9F5cu4JnRJHkhp8tf7R6+WEFStWVMcee2z5TOe9oHuWQAbYutjJg5ewk74nvw72MnhJUz7IvvnHG3Bx9pKtJE9k2DXNxFgT5FXddIa946fIIn4ddSuPLHeSTWWwk9qhD/1Cf3Aj9c1iUmrkAd5yBANIeIDzJgiOXiQhMRiWQ4A3zViOcj6NAR7SZUXIyo3gQWAvmOHkEDfOyPwI+mT6BRBNJ8pJCpZswxR49AsOTxBhlcvLzwcN8Dj8+k4HMiUQjRWwcEfarB5Z2XodVuLYAataMsLKAGTBKoNr/NV3Dh+hFQzrp3PJqlUkdsO5rhsXkAr1Irv6rc3mCqxmCNLoj9XQ+v2vTSAlggOr8zLRSBXSoS9Ik79WVwTeCE+Q+mnBcg/wzBmZl0Qg7+TWd+STfJN9cuBBbp12pNALOithITkSibbYGYRwkwX6bptaPdGzFCDvZN9qvASh4E67pi35MG7MeoC3WJBznIHs8lHkXEA2iGySa9fXgzPyLcBLdEcGeImZQQZ4iUljGgO8QOxoEKjJcCKMnF4c0w6BatwLISsMCKvAa9QIciBjHCvgswhBgt0iVm0ExlZt9WeakyzLPcAbByQ64ojVDMc8J9tmEcs9wEssLeZrP1UikUgsE1jxQvJlxm3tsuqF8FvJmwVYbdJe2zO132Er6ThgWxACLHvca0vQNMN8W/1zD1/cczJtK3aJ8YOO0x06b9XOikbKQSKRqCMDvEQikZhBWLGz1QXpt2UPybMFZlYCmNiyE+13CFjGASsbVu2MjXpnFebbio25Fqwi9YNuk03MPsgx3Qk5IBcpB4lEoo4M8BKJRCKRSCQSiURiTpABXiKRSCQSiUQikUjMCTLASyQSiUQikUgkEok5QQZ4iUQikUgkEolEIjEnKK9J8Lhq7y3xrgnv7kkkphHeIeSRw94p5Al8L3vZy8q7nxKJceGII46oLrjggmqLLbYoj7nO13IkEoPBe9sOO+yw8rTXrbfeutp+++3LA3USiXnHypUry2t24JnPfGZ10EEHlc+JxDiAF7Ot8T7UEuB5j9JnP/vZ8kJC79dJJKYRXhLsnUpeGOypeN5Jtvbaay/8mkiMHqeddlp13XXXlXd4rb/++uUl2YlEon94qf3xxx9fXsbuBflPe9rTypMfE4l5B1599dVXl89ebeKF74nEuPDgBz+42mCDDarVV1+92NgS4F1xxRXVe9/73uqWW24pqySJxDTijjvuKEGeVWaPhJ71d1olph9ekO0l4jJiXijtceSJRKJ/eCG/HUJsdeiRV3wkEvMOvsMOOSD7Xm2RSIwLEtGvetWrys4278ksAd4NN9xQnXvuudW3v/3t6sc//vHCqYnEdIGxvOmmm4qMWn72klcZi0RiXLj22msrOxysPjzqUY+qHvKQhyz8kkgk+sFtt91WVjG87xDpoEfIbiIx77j11lvLLSWw5pprllW8RGJcWGuttaqdd965evSjH12tttpqvw3wbM381re+VQi0+/ASiWnED37wg+qkk06qvva1rxWCsN9++5WMRSIxLrzjHe+oLrvssuoZz3hGuQ9vww03XPglkUj0g09/+tPVX//1X1frrLNOtfnmm1dbbrll9cAHPnDh10RifnHppZdW55xzTvm88cYbV/vss0/5nEiMA1aIH/GIR5S/dhuVAO9Xv/pV9Ytf/KL69a9/Xd3578KpicR04fbbb6/+6Z/+qWwlvte97lW97nWvqzbaaKOFXxOJ0ePwww+vzjzzzPKAlV133bUEeYlEon9IkPzZn/1ZWb3Ycccdq9133z13XiSWBc4444zqhBNOKJ/df/fqV7+6fE4kxoFVV121LH74axt8CfAWfkskphq2+hx55JHVF77whRLgId/5VMPEOHHwwQeXp6DttNNO1V577VUe7JNIJPqHB2Ptv//+ZbfFbrvtVj3vec+r1lhjjYVfE4n5xYoVK8qTv0GS8NBDDy2fE4lJIO90TiQSiUQikUgkEok5QQZ4iUQikUgkEolE4v9vFAwLwMAAAKyP6W64msMRAAAAAElFTkSuQmCC"/>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9" name="Resim 8"/>
          <p:cNvPicPr>
            <a:picLocks noChangeAspect="1"/>
          </p:cNvPicPr>
          <p:nvPr/>
        </p:nvPicPr>
        <p:blipFill>
          <a:blip r:embed="rId3"/>
          <a:stretch>
            <a:fillRect/>
          </a:stretch>
        </p:blipFill>
        <p:spPr>
          <a:xfrm>
            <a:off x="830711" y="4980940"/>
            <a:ext cx="5205163" cy="1075839"/>
          </a:xfrm>
          <a:prstGeom prst="rect">
            <a:avLst/>
          </a:prstGeom>
        </p:spPr>
      </p:pic>
    </p:spTree>
    <p:extLst>
      <p:ext uri="{BB962C8B-B14F-4D97-AF65-F5344CB8AC3E}">
        <p14:creationId xmlns:p14="http://schemas.microsoft.com/office/powerpoint/2010/main" val="2793459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A1A1A"/>
        </a:solid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a:xfrm>
            <a:off x="670560" y="162339"/>
            <a:ext cx="10515600" cy="876299"/>
          </a:xfrm>
        </p:spPr>
        <p:txBody>
          <a:bodyPr>
            <a:normAutofit/>
          </a:bodyPr>
          <a:lstStyle/>
          <a:p>
            <a:r>
              <a:rPr lang="en-US" sz="2400" b="1" dirty="0" smtClean="0">
                <a:solidFill>
                  <a:schemeClr val="bg1"/>
                </a:solidFill>
                <a:latin typeface="Cascadia Mono" panose="020B0609020000020004" pitchFamily="49" charset="0"/>
                <a:cs typeface="Cascadia Mono" panose="020B0609020000020004" pitchFamily="49" charset="0"/>
              </a:rPr>
              <a:t>MD5</a:t>
            </a:r>
            <a:r>
              <a:rPr lang="tr-TR" sz="2400" b="1" dirty="0" smtClean="0">
                <a:solidFill>
                  <a:schemeClr val="bg1"/>
                </a:solidFill>
                <a:latin typeface="Cascadia Mono" panose="020B0609020000020004" pitchFamily="49" charset="0"/>
                <a:cs typeface="Cascadia Mono" panose="020B0609020000020004" pitchFamily="49" charset="0"/>
              </a:rPr>
              <a:t> </a:t>
            </a:r>
            <a:r>
              <a:rPr lang="tr-TR" sz="2400" b="1" dirty="0" err="1" smtClean="0">
                <a:solidFill>
                  <a:schemeClr val="bg1"/>
                </a:solidFill>
                <a:latin typeface="Cascadia Mono" panose="020B0609020000020004" pitchFamily="49" charset="0"/>
                <a:cs typeface="Cascadia Mono" panose="020B0609020000020004" pitchFamily="49" charset="0"/>
              </a:rPr>
              <a:t>Hash</a:t>
            </a:r>
            <a:r>
              <a:rPr lang="tr-TR" sz="2400" b="1" dirty="0" smtClean="0">
                <a:solidFill>
                  <a:schemeClr val="bg1"/>
                </a:solidFill>
                <a:latin typeface="Cascadia Mono" panose="020B0609020000020004" pitchFamily="49" charset="0"/>
                <a:cs typeface="Cascadia Mono" panose="020B0609020000020004" pitchFamily="49" charset="0"/>
              </a:rPr>
              <a:t> Örnekleri: </a:t>
            </a:r>
            <a:endParaRPr lang="tr-TR" sz="2400" b="1" dirty="0">
              <a:solidFill>
                <a:schemeClr val="bg1"/>
              </a:solidFill>
              <a:latin typeface="Cascadia Mono" panose="020B0609020000020004" pitchFamily="49" charset="0"/>
              <a:cs typeface="Cascadia Mono" panose="020B0609020000020004" pitchFamily="49" charset="0"/>
            </a:endParaRPr>
          </a:p>
        </p:txBody>
      </p:sp>
      <p:sp>
        <p:nvSpPr>
          <p:cNvPr id="3" name="İçerik Yer Tutucusu 2"/>
          <p:cNvSpPr>
            <a:spLocks noGrp="1"/>
          </p:cNvSpPr>
          <p:nvPr>
            <p:ph idx="1"/>
          </p:nvPr>
        </p:nvSpPr>
        <p:spPr>
          <a:xfrm>
            <a:off x="616226" y="1479784"/>
            <a:ext cx="8965096" cy="2684945"/>
          </a:xfrm>
        </p:spPr>
        <p:txBody>
          <a:bodyPr>
            <a:normAutofit/>
          </a:bodyPr>
          <a:lstStyle/>
          <a:p>
            <a:r>
              <a:rPr lang="tr-TR" sz="1800" b="1" dirty="0" smtClean="0">
                <a:solidFill>
                  <a:schemeClr val="bg1"/>
                </a:solidFill>
                <a:latin typeface="Cascadia Mono" panose="020B0609020000020004" pitchFamily="49" charset="0"/>
                <a:cs typeface="Cascadia Mono" panose="020B0609020000020004" pitchFamily="49" charset="0"/>
              </a:rPr>
              <a:t>MD5		(" ")		=</a:t>
            </a:r>
            <a:r>
              <a:rPr lang="tr-TR" sz="1800" dirty="0" smtClean="0">
                <a:solidFill>
                  <a:schemeClr val="bg1"/>
                </a:solidFill>
                <a:latin typeface="Cascadia Mono" panose="020B0609020000020004" pitchFamily="49" charset="0"/>
                <a:cs typeface="Cascadia Mono" panose="020B0609020000020004" pitchFamily="49" charset="0"/>
              </a:rPr>
              <a:t>d41d8cd98foob204e9800998ecf8427e</a:t>
            </a:r>
          </a:p>
          <a:p>
            <a:r>
              <a:rPr lang="tr-TR" sz="1800" b="1" dirty="0">
                <a:solidFill>
                  <a:schemeClr val="bg1"/>
                </a:solidFill>
                <a:latin typeface="Cascadia Mono" panose="020B0609020000020004" pitchFamily="49" charset="0"/>
                <a:cs typeface="Cascadia Mono" panose="020B0609020000020004" pitchFamily="49" charset="0"/>
              </a:rPr>
              <a:t>MD5</a:t>
            </a:r>
            <a:r>
              <a:rPr lang="tr-TR" sz="1800" b="1" dirty="0" smtClean="0">
                <a:solidFill>
                  <a:schemeClr val="bg1"/>
                </a:solidFill>
                <a:latin typeface="Cascadia Mono" panose="020B0609020000020004" pitchFamily="49" charset="0"/>
                <a:cs typeface="Cascadia Mono" panose="020B0609020000020004" pitchFamily="49" charset="0"/>
              </a:rPr>
              <a:t>("</a:t>
            </a:r>
            <a:r>
              <a:rPr lang="tr-TR" sz="1800" b="1" dirty="0">
                <a:solidFill>
                  <a:schemeClr val="bg1"/>
                </a:solidFill>
                <a:latin typeface="Cascadia Mono" panose="020B0609020000020004" pitchFamily="49" charset="0"/>
                <a:cs typeface="Cascadia Mono" panose="020B0609020000020004" pitchFamily="49" charset="0"/>
              </a:rPr>
              <a:t>Fırat Üniversitesi</a:t>
            </a:r>
            <a:r>
              <a:rPr lang="tr-TR" sz="1800" b="1" dirty="0" smtClean="0">
                <a:solidFill>
                  <a:schemeClr val="bg1"/>
                </a:solidFill>
                <a:latin typeface="Cascadia Mono" panose="020B0609020000020004" pitchFamily="49" charset="0"/>
                <a:cs typeface="Cascadia Mono" panose="020B0609020000020004" pitchFamily="49" charset="0"/>
              </a:rPr>
              <a:t>") =</a:t>
            </a:r>
            <a:r>
              <a:rPr lang="tr-TR" sz="1800" dirty="0" smtClean="0">
                <a:solidFill>
                  <a:schemeClr val="bg1"/>
                </a:solidFill>
                <a:latin typeface="Cascadia Mono" panose="020B0609020000020004" pitchFamily="49" charset="0"/>
                <a:cs typeface="Cascadia Mono" panose="020B0609020000020004" pitchFamily="49" charset="0"/>
              </a:rPr>
              <a:t>a9ccc25be1bd49a199a69814d33e7b0d</a:t>
            </a:r>
          </a:p>
          <a:p>
            <a:r>
              <a:rPr lang="tr-TR" sz="1800" b="1" dirty="0">
                <a:solidFill>
                  <a:schemeClr val="bg1"/>
                </a:solidFill>
                <a:latin typeface="Cascadia Mono" panose="020B0609020000020004" pitchFamily="49" charset="0"/>
                <a:cs typeface="Cascadia Mono" panose="020B0609020000020004" pitchFamily="49" charset="0"/>
              </a:rPr>
              <a:t>MD5</a:t>
            </a:r>
            <a:r>
              <a:rPr lang="tr-TR" sz="1800" b="1" dirty="0" smtClean="0">
                <a:solidFill>
                  <a:schemeClr val="bg1"/>
                </a:solidFill>
                <a:latin typeface="Cascadia Mono" panose="020B0609020000020004" pitchFamily="49" charset="0"/>
                <a:cs typeface="Cascadia Mono" panose="020B0609020000020004" pitchFamily="49" charset="0"/>
              </a:rPr>
              <a:t>("</a:t>
            </a:r>
            <a:r>
              <a:rPr lang="tr-TR" sz="1800" b="1" dirty="0" err="1">
                <a:solidFill>
                  <a:schemeClr val="bg1"/>
                </a:solidFill>
                <a:latin typeface="Cascadia Mono" panose="020B0609020000020004" pitchFamily="49" charset="0"/>
                <a:cs typeface="Cascadia Mono" panose="020B0609020000020004" pitchFamily="49" charset="0"/>
              </a:rPr>
              <a:t>fırat</a:t>
            </a:r>
            <a:r>
              <a:rPr lang="tr-TR" sz="1800" b="1" dirty="0">
                <a:solidFill>
                  <a:schemeClr val="bg1"/>
                </a:solidFill>
                <a:latin typeface="Cascadia Mono" panose="020B0609020000020004" pitchFamily="49" charset="0"/>
                <a:cs typeface="Cascadia Mono" panose="020B0609020000020004" pitchFamily="49" charset="0"/>
              </a:rPr>
              <a:t> üniversitesi</a:t>
            </a:r>
            <a:r>
              <a:rPr lang="tr-TR" sz="1800" b="1" dirty="0" smtClean="0">
                <a:solidFill>
                  <a:schemeClr val="bg1"/>
                </a:solidFill>
                <a:latin typeface="Cascadia Mono" panose="020B0609020000020004" pitchFamily="49" charset="0"/>
                <a:cs typeface="Cascadia Mono" panose="020B0609020000020004" pitchFamily="49" charset="0"/>
              </a:rPr>
              <a:t>") =</a:t>
            </a:r>
            <a:r>
              <a:rPr lang="tr-TR" sz="1800" dirty="0" smtClean="0">
                <a:solidFill>
                  <a:schemeClr val="bg1"/>
                </a:solidFill>
                <a:latin typeface="Cascadia Mono" panose="020B0609020000020004" pitchFamily="49" charset="0"/>
                <a:cs typeface="Cascadia Mono" panose="020B0609020000020004" pitchFamily="49" charset="0"/>
              </a:rPr>
              <a:t>44d4177ff9be0f3e45f27847719d1107</a:t>
            </a:r>
          </a:p>
          <a:p>
            <a:r>
              <a:rPr lang="tr-TR" sz="1800" b="1" dirty="0">
                <a:solidFill>
                  <a:schemeClr val="bg1"/>
                </a:solidFill>
                <a:latin typeface="Cascadia Mono" panose="020B0609020000020004" pitchFamily="49" charset="0"/>
                <a:cs typeface="Cascadia Mono" panose="020B0609020000020004" pitchFamily="49" charset="0"/>
              </a:rPr>
              <a:t>MD5</a:t>
            </a:r>
            <a:r>
              <a:rPr lang="tr-TR" sz="1800" b="1" dirty="0" smtClean="0">
                <a:solidFill>
                  <a:schemeClr val="bg1"/>
                </a:solidFill>
                <a:latin typeface="Cascadia Mono" panose="020B0609020000020004" pitchFamily="49" charset="0"/>
                <a:cs typeface="Cascadia Mono" panose="020B0609020000020004" pitchFamily="49" charset="0"/>
              </a:rPr>
              <a:t>("</a:t>
            </a:r>
            <a:r>
              <a:rPr lang="tr-TR" sz="1800" b="1" dirty="0" err="1">
                <a:solidFill>
                  <a:schemeClr val="bg1"/>
                </a:solidFill>
                <a:latin typeface="Cascadia Mono" panose="020B0609020000020004" pitchFamily="49" charset="0"/>
                <a:cs typeface="Cascadia Mono" panose="020B0609020000020004" pitchFamily="49" charset="0"/>
              </a:rPr>
              <a:t>fırat</a:t>
            </a:r>
            <a:r>
              <a:rPr lang="tr-TR" sz="1800" b="1" dirty="0">
                <a:solidFill>
                  <a:schemeClr val="bg1"/>
                </a:solidFill>
                <a:latin typeface="Cascadia Mono" panose="020B0609020000020004" pitchFamily="49" charset="0"/>
                <a:cs typeface="Cascadia Mono" panose="020B0609020000020004" pitchFamily="49" charset="0"/>
              </a:rPr>
              <a:t>  üniversitesi")=</a:t>
            </a:r>
            <a:r>
              <a:rPr lang="tr-TR" sz="1800" dirty="0">
                <a:solidFill>
                  <a:schemeClr val="bg1"/>
                </a:solidFill>
                <a:latin typeface="Cascadia Mono" panose="020B0609020000020004" pitchFamily="49" charset="0"/>
                <a:cs typeface="Cascadia Mono" panose="020B0609020000020004" pitchFamily="49" charset="0"/>
              </a:rPr>
              <a:t>cc79d0fabb1369b8aa5270bd4cda4cf6</a:t>
            </a:r>
          </a:p>
        </p:txBody>
      </p:sp>
      <p:sp>
        <p:nvSpPr>
          <p:cNvPr id="7" name="Unvan 1"/>
          <p:cNvSpPr txBox="1">
            <a:spLocks/>
          </p:cNvSpPr>
          <p:nvPr/>
        </p:nvSpPr>
        <p:spPr>
          <a:xfrm>
            <a:off x="754380" y="36553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sz="2400" b="1" dirty="0">
              <a:latin typeface="Cascadia Mono" panose="020B0609020000020004" pitchFamily="49" charset="0"/>
              <a:cs typeface="Cascadia Mono" panose="020B0609020000020004" pitchFamily="49" charset="0"/>
            </a:endParaRPr>
          </a:p>
        </p:txBody>
      </p:sp>
      <p:sp>
        <p:nvSpPr>
          <p:cNvPr id="8" name="Unvan 1"/>
          <p:cNvSpPr txBox="1">
            <a:spLocks/>
          </p:cNvSpPr>
          <p:nvPr/>
        </p:nvSpPr>
        <p:spPr>
          <a:xfrm>
            <a:off x="754380" y="3396297"/>
            <a:ext cx="10515600" cy="1000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r-TR" sz="2400" b="1" dirty="0">
              <a:latin typeface="Cascadia Mono" panose="020B0609020000020004" pitchFamily="49" charset="0"/>
              <a:cs typeface="Cascadia Mono" panose="020B0609020000020004" pitchFamily="49" charset="0"/>
            </a:endParaRPr>
          </a:p>
        </p:txBody>
      </p:sp>
      <p:sp>
        <p:nvSpPr>
          <p:cNvPr id="11" name="İçerik Yer Tutucusu 2"/>
          <p:cNvSpPr txBox="1">
            <a:spLocks/>
          </p:cNvSpPr>
          <p:nvPr/>
        </p:nvSpPr>
        <p:spPr>
          <a:xfrm>
            <a:off x="670560" y="4243704"/>
            <a:ext cx="10515600" cy="15703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tr-TR" sz="1800"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30956724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843</TotalTime>
  <Words>1595</Words>
  <Application>Microsoft Office PowerPoint</Application>
  <PresentationFormat>Geniş ekran</PresentationFormat>
  <Paragraphs>149</Paragraphs>
  <Slides>13</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13</vt:i4>
      </vt:variant>
    </vt:vector>
  </HeadingPairs>
  <TitlesOfParts>
    <vt:vector size="20" baseType="lpstr">
      <vt:lpstr>Aptos</vt:lpstr>
      <vt:lpstr>Arial</vt:lpstr>
      <vt:lpstr>Calibri</vt:lpstr>
      <vt:lpstr>Calibri Light</vt:lpstr>
      <vt:lpstr>Cascadia Mono</vt:lpstr>
      <vt:lpstr>Söhne</vt:lpstr>
      <vt:lpstr>Office Teması</vt:lpstr>
      <vt:lpstr>MD5 Hash</vt:lpstr>
      <vt:lpstr>MD5 Hash Nedir?</vt:lpstr>
      <vt:lpstr>MD5 Hash Özellikleri </vt:lpstr>
      <vt:lpstr>MD5 Algoritma Fonksiyonu </vt:lpstr>
      <vt:lpstr>MD5 Algoritma Fonksiyonu </vt:lpstr>
      <vt:lpstr>MD5 Algoritma Fonksiyonu </vt:lpstr>
      <vt:lpstr>MD5 Algoritma Fonksiyonu </vt:lpstr>
      <vt:lpstr>MD5 Algoritma Fonksiyonu </vt:lpstr>
      <vt:lpstr>MD5 Hash Örnekleri: </vt:lpstr>
      <vt:lpstr>MD5 Hash’in Kullanıldığı Yerler</vt:lpstr>
      <vt:lpstr>MD5 Hash KriptoAnaliz</vt:lpstr>
      <vt:lpstr>MD5 Hash KriptoAnaliz</vt:lpstr>
      <vt:lpstr>MD5 Hash Dezavantajları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functions</dc:title>
  <dc:creator>AsusTuf</dc:creator>
  <cp:lastModifiedBy>AsusTuf</cp:lastModifiedBy>
  <cp:revision>35</cp:revision>
  <dcterms:created xsi:type="dcterms:W3CDTF">2024-05-03T20:31:55Z</dcterms:created>
  <dcterms:modified xsi:type="dcterms:W3CDTF">2024-05-14T19:35:31Z</dcterms:modified>
</cp:coreProperties>
</file>