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2"/>
  </p:notesMasterIdLst>
  <p:handoutMasterIdLst>
    <p:handoutMasterId r:id="rId33"/>
  </p:handoutMasterIdLst>
  <p:sldIdLst>
    <p:sldId id="329" r:id="rId5"/>
    <p:sldId id="337" r:id="rId6"/>
    <p:sldId id="302" r:id="rId7"/>
    <p:sldId id="339" r:id="rId8"/>
    <p:sldId id="340" r:id="rId9"/>
    <p:sldId id="341" r:id="rId10"/>
    <p:sldId id="342"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7" r:id="rId24"/>
    <p:sldId id="358" r:id="rId25"/>
    <p:sldId id="359" r:id="rId26"/>
    <p:sldId id="360" r:id="rId27"/>
    <p:sldId id="361" r:id="rId28"/>
    <p:sldId id="362" r:id="rId29"/>
    <p:sldId id="363" r:id="rId30"/>
    <p:sldId id="364"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0"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30" autoAdjust="0"/>
    <p:restoredTop sz="75694" autoAdjust="0"/>
  </p:normalViewPr>
  <p:slideViewPr>
    <p:cSldViewPr snapToGrid="0">
      <p:cViewPr varScale="1">
        <p:scale>
          <a:sx n="87" d="100"/>
          <a:sy n="87" d="100"/>
        </p:scale>
        <p:origin x="169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1CBC5-2604-4F7F-8B38-A01207677546}" type="doc">
      <dgm:prSet loTypeId="urn:microsoft.com/office/officeart/2005/8/layout/process2" loCatId="process" qsTypeId="urn:microsoft.com/office/officeart/2005/8/quickstyle/simple1" qsCatId="simple" csTypeId="urn:microsoft.com/office/officeart/2005/8/colors/accent1_2" csCatId="accent1" phldr="1"/>
      <dgm:spPr/>
    </dgm:pt>
    <dgm:pt modelId="{2E4A1D55-8821-4492-BA73-49F80514CBDB}">
      <dgm:prSet phldrT="[Text]" custT="1"/>
      <dgm:spPr/>
      <dgm:t>
        <a:bodyPr/>
        <a:lstStyle/>
        <a:p>
          <a:r>
            <a:rPr lang="en-GB" sz="1700" dirty="0"/>
            <a:t>Implement interrupt generation mechanism in hardware</a:t>
          </a:r>
        </a:p>
      </dgm:t>
    </dgm:pt>
    <dgm:pt modelId="{2340C75D-5F8A-44A6-A622-4FA87B7F1351}" type="parTrans" cxnId="{CA6E2563-63AC-48A9-904A-DB35A92CD778}">
      <dgm:prSet/>
      <dgm:spPr/>
      <dgm:t>
        <a:bodyPr/>
        <a:lstStyle/>
        <a:p>
          <a:endParaRPr lang="en-GB" sz="1700"/>
        </a:p>
      </dgm:t>
    </dgm:pt>
    <dgm:pt modelId="{FDC9334D-F88E-4F39-BE1A-77FB3AF5BFFC}" type="sibTrans" cxnId="{CA6E2563-63AC-48A9-904A-DB35A92CD778}">
      <dgm:prSet custT="1"/>
      <dgm:spPr/>
      <dgm:t>
        <a:bodyPr/>
        <a:lstStyle/>
        <a:p>
          <a:endParaRPr lang="en-GB" sz="1700" dirty="0"/>
        </a:p>
      </dgm:t>
    </dgm:pt>
    <dgm:pt modelId="{6D9D983F-9D19-4AF4-A9C2-8816EDA6ADC7}">
      <dgm:prSet custT="1"/>
      <dgm:spPr/>
      <dgm:t>
        <a:bodyPr/>
        <a:lstStyle/>
        <a:p>
          <a:r>
            <a:rPr lang="en-GB" sz="1700" dirty="0"/>
            <a:t>Connect interrupt signals to processor</a:t>
          </a:r>
        </a:p>
      </dgm:t>
    </dgm:pt>
    <dgm:pt modelId="{7E40FE02-E50A-48EA-8B3E-6961F9372A08}" type="parTrans" cxnId="{D1223012-028C-41FC-9511-6666C15041DC}">
      <dgm:prSet/>
      <dgm:spPr/>
      <dgm:t>
        <a:bodyPr/>
        <a:lstStyle/>
        <a:p>
          <a:endParaRPr lang="en-GB" sz="1700"/>
        </a:p>
      </dgm:t>
    </dgm:pt>
    <dgm:pt modelId="{E02963D2-017B-40B9-9815-303D858CE8F2}" type="sibTrans" cxnId="{D1223012-028C-41FC-9511-6666C15041DC}">
      <dgm:prSet custT="1"/>
      <dgm:spPr/>
      <dgm:t>
        <a:bodyPr/>
        <a:lstStyle/>
        <a:p>
          <a:endParaRPr lang="en-GB" sz="1700" dirty="0"/>
        </a:p>
      </dgm:t>
    </dgm:pt>
    <dgm:pt modelId="{17DD63DC-F2D3-45DB-A2D9-2CF9808291E9}">
      <dgm:prSet custT="1"/>
      <dgm:spPr/>
      <dgm:t>
        <a:bodyPr/>
        <a:lstStyle/>
        <a:p>
          <a:r>
            <a:rPr lang="en-GB" sz="1700" dirty="0"/>
            <a:t>Enable interrupts in software</a:t>
          </a:r>
        </a:p>
      </dgm:t>
    </dgm:pt>
    <dgm:pt modelId="{443C1FC6-024F-4DA4-8DD9-F2D1CD5EC31D}" type="parTrans" cxnId="{7ABCDCC8-2672-47D4-9CAA-2A401C8DDDFA}">
      <dgm:prSet/>
      <dgm:spPr/>
      <dgm:t>
        <a:bodyPr/>
        <a:lstStyle/>
        <a:p>
          <a:endParaRPr lang="en-GB" sz="1700"/>
        </a:p>
      </dgm:t>
    </dgm:pt>
    <dgm:pt modelId="{323CBCC1-A937-4471-9FCD-A26DCF2CB83A}" type="sibTrans" cxnId="{7ABCDCC8-2672-47D4-9CAA-2A401C8DDDFA}">
      <dgm:prSet custT="1"/>
      <dgm:spPr/>
      <dgm:t>
        <a:bodyPr/>
        <a:lstStyle/>
        <a:p>
          <a:endParaRPr lang="en-GB" sz="1700" dirty="0"/>
        </a:p>
      </dgm:t>
    </dgm:pt>
    <dgm:pt modelId="{DBA7719A-098F-4888-9D24-8865C1992C4F}">
      <dgm:prSet custT="1"/>
      <dgm:spPr/>
      <dgm:t>
        <a:bodyPr/>
        <a:lstStyle/>
        <a:p>
          <a:r>
            <a:rPr lang="en-GB" sz="1700" dirty="0"/>
            <a:t>Enter an exception handler</a:t>
          </a:r>
        </a:p>
      </dgm:t>
    </dgm:pt>
    <dgm:pt modelId="{47F861F1-ACF8-4787-B3B6-EB303BEC2ED1}" type="parTrans" cxnId="{DBF16CB2-7324-4A50-B8ED-75741D8B3EF3}">
      <dgm:prSet/>
      <dgm:spPr/>
      <dgm:t>
        <a:bodyPr/>
        <a:lstStyle/>
        <a:p>
          <a:endParaRPr lang="en-GB" sz="1700"/>
        </a:p>
      </dgm:t>
    </dgm:pt>
    <dgm:pt modelId="{17A619BF-1E94-4E6B-9F93-5ABC6BF18A11}" type="sibTrans" cxnId="{DBF16CB2-7324-4A50-B8ED-75741D8B3EF3}">
      <dgm:prSet custT="1"/>
      <dgm:spPr/>
      <dgm:t>
        <a:bodyPr/>
        <a:lstStyle/>
        <a:p>
          <a:endParaRPr lang="en-GB" sz="1700" dirty="0"/>
        </a:p>
      </dgm:t>
    </dgm:pt>
    <dgm:pt modelId="{FE058C73-1D09-4476-91EB-9D4F37009277}">
      <dgm:prSet custT="1"/>
      <dgm:spPr/>
      <dgm:t>
        <a:bodyPr/>
        <a:lstStyle/>
        <a:p>
          <a:r>
            <a:rPr lang="en-GB" sz="1700" dirty="0"/>
            <a:t>Exit from an exception handler</a:t>
          </a:r>
        </a:p>
      </dgm:t>
    </dgm:pt>
    <dgm:pt modelId="{93EDF82C-0EDA-4197-8AD5-50CEEEE6A176}" type="parTrans" cxnId="{894BBC46-FC1E-4FF7-B18A-2E31E12DC26E}">
      <dgm:prSet/>
      <dgm:spPr/>
      <dgm:t>
        <a:bodyPr/>
        <a:lstStyle/>
        <a:p>
          <a:endParaRPr lang="en-GB" sz="1700"/>
        </a:p>
      </dgm:t>
    </dgm:pt>
    <dgm:pt modelId="{2C65CA2E-2165-4068-95D9-668838AEA547}" type="sibTrans" cxnId="{894BBC46-FC1E-4FF7-B18A-2E31E12DC26E}">
      <dgm:prSet/>
      <dgm:spPr/>
      <dgm:t>
        <a:bodyPr/>
        <a:lstStyle/>
        <a:p>
          <a:endParaRPr lang="en-GB" sz="1700"/>
        </a:p>
      </dgm:t>
    </dgm:pt>
    <dgm:pt modelId="{37354725-88D8-483D-9E21-C083B0C901DB}" type="pres">
      <dgm:prSet presAssocID="{D4B1CBC5-2604-4F7F-8B38-A01207677546}" presName="linearFlow" presStyleCnt="0">
        <dgm:presLayoutVars>
          <dgm:resizeHandles val="exact"/>
        </dgm:presLayoutVars>
      </dgm:prSet>
      <dgm:spPr/>
    </dgm:pt>
    <dgm:pt modelId="{6DD6A3AC-8EEF-4D6B-9EFA-FE892A10E8AB}" type="pres">
      <dgm:prSet presAssocID="{2E4A1D55-8821-4492-BA73-49F80514CBDB}" presName="node" presStyleLbl="node1" presStyleIdx="0" presStyleCnt="5">
        <dgm:presLayoutVars>
          <dgm:bulletEnabled val="1"/>
        </dgm:presLayoutVars>
      </dgm:prSet>
      <dgm:spPr/>
    </dgm:pt>
    <dgm:pt modelId="{38DE4397-0038-4BB7-BB3C-0324D9724299}" type="pres">
      <dgm:prSet presAssocID="{FDC9334D-F88E-4F39-BE1A-77FB3AF5BFFC}" presName="sibTrans" presStyleLbl="sibTrans2D1" presStyleIdx="0" presStyleCnt="4"/>
      <dgm:spPr/>
    </dgm:pt>
    <dgm:pt modelId="{9D31ECE1-46FC-4FAF-A96A-4918AD428AF5}" type="pres">
      <dgm:prSet presAssocID="{FDC9334D-F88E-4F39-BE1A-77FB3AF5BFFC}" presName="connectorText" presStyleLbl="sibTrans2D1" presStyleIdx="0" presStyleCnt="4"/>
      <dgm:spPr/>
    </dgm:pt>
    <dgm:pt modelId="{D3065B27-63E5-448F-85BA-2D3AD213D331}" type="pres">
      <dgm:prSet presAssocID="{6D9D983F-9D19-4AF4-A9C2-8816EDA6ADC7}" presName="node" presStyleLbl="node1" presStyleIdx="1" presStyleCnt="5">
        <dgm:presLayoutVars>
          <dgm:bulletEnabled val="1"/>
        </dgm:presLayoutVars>
      </dgm:prSet>
      <dgm:spPr/>
    </dgm:pt>
    <dgm:pt modelId="{9828786A-F458-4898-A1C9-5685E60DCD54}" type="pres">
      <dgm:prSet presAssocID="{E02963D2-017B-40B9-9815-303D858CE8F2}" presName="sibTrans" presStyleLbl="sibTrans2D1" presStyleIdx="1" presStyleCnt="4"/>
      <dgm:spPr/>
    </dgm:pt>
    <dgm:pt modelId="{52350C41-5C0E-46D6-B2FB-82A6478CBBFE}" type="pres">
      <dgm:prSet presAssocID="{E02963D2-017B-40B9-9815-303D858CE8F2}" presName="connectorText" presStyleLbl="sibTrans2D1" presStyleIdx="1" presStyleCnt="4"/>
      <dgm:spPr/>
    </dgm:pt>
    <dgm:pt modelId="{A06E4B10-585F-4588-945F-FC17C214E14E}" type="pres">
      <dgm:prSet presAssocID="{17DD63DC-F2D3-45DB-A2D9-2CF9808291E9}" presName="node" presStyleLbl="node1" presStyleIdx="2" presStyleCnt="5">
        <dgm:presLayoutVars>
          <dgm:bulletEnabled val="1"/>
        </dgm:presLayoutVars>
      </dgm:prSet>
      <dgm:spPr/>
    </dgm:pt>
    <dgm:pt modelId="{ACE49471-C980-4C98-A552-31ECCD767FCC}" type="pres">
      <dgm:prSet presAssocID="{323CBCC1-A937-4471-9FCD-A26DCF2CB83A}" presName="sibTrans" presStyleLbl="sibTrans2D1" presStyleIdx="2" presStyleCnt="4"/>
      <dgm:spPr/>
    </dgm:pt>
    <dgm:pt modelId="{35688BCD-BE59-4905-9EFE-1E0BA496190F}" type="pres">
      <dgm:prSet presAssocID="{323CBCC1-A937-4471-9FCD-A26DCF2CB83A}" presName="connectorText" presStyleLbl="sibTrans2D1" presStyleIdx="2" presStyleCnt="4"/>
      <dgm:spPr/>
    </dgm:pt>
    <dgm:pt modelId="{5C17ADB1-DA8A-4205-A477-C790AAAC6EBD}" type="pres">
      <dgm:prSet presAssocID="{DBA7719A-098F-4888-9D24-8865C1992C4F}" presName="node" presStyleLbl="node1" presStyleIdx="3" presStyleCnt="5">
        <dgm:presLayoutVars>
          <dgm:bulletEnabled val="1"/>
        </dgm:presLayoutVars>
      </dgm:prSet>
      <dgm:spPr/>
    </dgm:pt>
    <dgm:pt modelId="{1D14344A-8A4F-41A5-884D-396B03A8854E}" type="pres">
      <dgm:prSet presAssocID="{17A619BF-1E94-4E6B-9F93-5ABC6BF18A11}" presName="sibTrans" presStyleLbl="sibTrans2D1" presStyleIdx="3" presStyleCnt="4"/>
      <dgm:spPr/>
    </dgm:pt>
    <dgm:pt modelId="{BE1AA290-37EF-4D5E-A8B9-9CE439DA81DC}" type="pres">
      <dgm:prSet presAssocID="{17A619BF-1E94-4E6B-9F93-5ABC6BF18A11}" presName="connectorText" presStyleLbl="sibTrans2D1" presStyleIdx="3" presStyleCnt="4"/>
      <dgm:spPr/>
    </dgm:pt>
    <dgm:pt modelId="{526FF015-D260-40D1-822C-4F594C916030}" type="pres">
      <dgm:prSet presAssocID="{FE058C73-1D09-4476-91EB-9D4F37009277}" presName="node" presStyleLbl="node1" presStyleIdx="4" presStyleCnt="5">
        <dgm:presLayoutVars>
          <dgm:bulletEnabled val="1"/>
        </dgm:presLayoutVars>
      </dgm:prSet>
      <dgm:spPr/>
    </dgm:pt>
  </dgm:ptLst>
  <dgm:cxnLst>
    <dgm:cxn modelId="{DD103004-BFBF-4647-868E-87348D6B9379}" type="presOf" srcId="{D4B1CBC5-2604-4F7F-8B38-A01207677546}" destId="{37354725-88D8-483D-9E21-C083B0C901DB}" srcOrd="0" destOrd="0" presId="urn:microsoft.com/office/officeart/2005/8/layout/process2"/>
    <dgm:cxn modelId="{66114604-D520-41E6-9C0B-5FC6C5D0658F}" type="presOf" srcId="{2E4A1D55-8821-4492-BA73-49F80514CBDB}" destId="{6DD6A3AC-8EEF-4D6B-9EFA-FE892A10E8AB}" srcOrd="0" destOrd="0" presId="urn:microsoft.com/office/officeart/2005/8/layout/process2"/>
    <dgm:cxn modelId="{0AF2380E-D2F5-4BAE-BA4A-A491163D305C}" type="presOf" srcId="{FDC9334D-F88E-4F39-BE1A-77FB3AF5BFFC}" destId="{38DE4397-0038-4BB7-BB3C-0324D9724299}" srcOrd="0" destOrd="0" presId="urn:microsoft.com/office/officeart/2005/8/layout/process2"/>
    <dgm:cxn modelId="{D1223012-028C-41FC-9511-6666C15041DC}" srcId="{D4B1CBC5-2604-4F7F-8B38-A01207677546}" destId="{6D9D983F-9D19-4AF4-A9C2-8816EDA6ADC7}" srcOrd="1" destOrd="0" parTransId="{7E40FE02-E50A-48EA-8B3E-6961F9372A08}" sibTransId="{E02963D2-017B-40B9-9815-303D858CE8F2}"/>
    <dgm:cxn modelId="{5E80431C-EDE3-4697-A8C7-8168C7C6BC06}" type="presOf" srcId="{E02963D2-017B-40B9-9815-303D858CE8F2}" destId="{9828786A-F458-4898-A1C9-5685E60DCD54}" srcOrd="0" destOrd="0" presId="urn:microsoft.com/office/officeart/2005/8/layout/process2"/>
    <dgm:cxn modelId="{61CFB230-8CC1-4F2B-8705-E004A4790826}" type="presOf" srcId="{17DD63DC-F2D3-45DB-A2D9-2CF9808291E9}" destId="{A06E4B10-585F-4588-945F-FC17C214E14E}" srcOrd="0" destOrd="0" presId="urn:microsoft.com/office/officeart/2005/8/layout/process2"/>
    <dgm:cxn modelId="{F080CD3F-31E2-4161-BDF7-600825D52798}" type="presOf" srcId="{DBA7719A-098F-4888-9D24-8865C1992C4F}" destId="{5C17ADB1-DA8A-4205-A477-C790AAAC6EBD}" srcOrd="0" destOrd="0" presId="urn:microsoft.com/office/officeart/2005/8/layout/process2"/>
    <dgm:cxn modelId="{CA6E2563-63AC-48A9-904A-DB35A92CD778}" srcId="{D4B1CBC5-2604-4F7F-8B38-A01207677546}" destId="{2E4A1D55-8821-4492-BA73-49F80514CBDB}" srcOrd="0" destOrd="0" parTransId="{2340C75D-5F8A-44A6-A622-4FA87B7F1351}" sibTransId="{FDC9334D-F88E-4F39-BE1A-77FB3AF5BFFC}"/>
    <dgm:cxn modelId="{693F1F64-F000-4B4A-840B-3E6AE7444946}" type="presOf" srcId="{FDC9334D-F88E-4F39-BE1A-77FB3AF5BFFC}" destId="{9D31ECE1-46FC-4FAF-A96A-4918AD428AF5}" srcOrd="1" destOrd="0" presId="urn:microsoft.com/office/officeart/2005/8/layout/process2"/>
    <dgm:cxn modelId="{894BBC46-FC1E-4FF7-B18A-2E31E12DC26E}" srcId="{D4B1CBC5-2604-4F7F-8B38-A01207677546}" destId="{FE058C73-1D09-4476-91EB-9D4F37009277}" srcOrd="4" destOrd="0" parTransId="{93EDF82C-0EDA-4197-8AD5-50CEEEE6A176}" sibTransId="{2C65CA2E-2165-4068-95D9-668838AEA547}"/>
    <dgm:cxn modelId="{24087871-6EC4-4257-A966-416F7D6283DF}" type="presOf" srcId="{17A619BF-1E94-4E6B-9F93-5ABC6BF18A11}" destId="{1D14344A-8A4F-41A5-884D-396B03A8854E}" srcOrd="0" destOrd="0" presId="urn:microsoft.com/office/officeart/2005/8/layout/process2"/>
    <dgm:cxn modelId="{D98FFA8C-FEF0-4209-B915-F0DBF6B8B5F5}" type="presOf" srcId="{323CBCC1-A937-4471-9FCD-A26DCF2CB83A}" destId="{ACE49471-C980-4C98-A552-31ECCD767FCC}" srcOrd="0" destOrd="0" presId="urn:microsoft.com/office/officeart/2005/8/layout/process2"/>
    <dgm:cxn modelId="{672C4F9E-1DC5-4AEC-ADB1-DDB5CCFCEF45}" type="presOf" srcId="{17A619BF-1E94-4E6B-9F93-5ABC6BF18A11}" destId="{BE1AA290-37EF-4D5E-A8B9-9CE439DA81DC}" srcOrd="1" destOrd="0" presId="urn:microsoft.com/office/officeart/2005/8/layout/process2"/>
    <dgm:cxn modelId="{00B3D4A7-E50F-458C-BB43-1CFAB4D37613}" type="presOf" srcId="{6D9D983F-9D19-4AF4-A9C2-8816EDA6ADC7}" destId="{D3065B27-63E5-448F-85BA-2D3AD213D331}" srcOrd="0" destOrd="0" presId="urn:microsoft.com/office/officeart/2005/8/layout/process2"/>
    <dgm:cxn modelId="{DBF16CB2-7324-4A50-B8ED-75741D8B3EF3}" srcId="{D4B1CBC5-2604-4F7F-8B38-A01207677546}" destId="{DBA7719A-098F-4888-9D24-8865C1992C4F}" srcOrd="3" destOrd="0" parTransId="{47F861F1-ACF8-4787-B3B6-EB303BEC2ED1}" sibTransId="{17A619BF-1E94-4E6B-9F93-5ABC6BF18A11}"/>
    <dgm:cxn modelId="{7ABCDCC8-2672-47D4-9CAA-2A401C8DDDFA}" srcId="{D4B1CBC5-2604-4F7F-8B38-A01207677546}" destId="{17DD63DC-F2D3-45DB-A2D9-2CF9808291E9}" srcOrd="2" destOrd="0" parTransId="{443C1FC6-024F-4DA4-8DD9-F2D1CD5EC31D}" sibTransId="{323CBCC1-A937-4471-9FCD-A26DCF2CB83A}"/>
    <dgm:cxn modelId="{B42FDFE3-AE6F-44EB-BC2C-C8F5DA0273E8}" type="presOf" srcId="{E02963D2-017B-40B9-9815-303D858CE8F2}" destId="{52350C41-5C0E-46D6-B2FB-82A6478CBBFE}" srcOrd="1" destOrd="0" presId="urn:microsoft.com/office/officeart/2005/8/layout/process2"/>
    <dgm:cxn modelId="{1A5EB5EE-6FAE-4068-A38E-46A966871A17}" type="presOf" srcId="{323CBCC1-A937-4471-9FCD-A26DCF2CB83A}" destId="{35688BCD-BE59-4905-9EFE-1E0BA496190F}" srcOrd="1" destOrd="0" presId="urn:microsoft.com/office/officeart/2005/8/layout/process2"/>
    <dgm:cxn modelId="{57C33AF5-5E55-4111-A733-4D0AEECED4EE}" type="presOf" srcId="{FE058C73-1D09-4476-91EB-9D4F37009277}" destId="{526FF015-D260-40D1-822C-4F594C916030}" srcOrd="0" destOrd="0" presId="urn:microsoft.com/office/officeart/2005/8/layout/process2"/>
    <dgm:cxn modelId="{5EBE7B3B-5DEC-46DF-83A4-73963D3F95AC}" type="presParOf" srcId="{37354725-88D8-483D-9E21-C083B0C901DB}" destId="{6DD6A3AC-8EEF-4D6B-9EFA-FE892A10E8AB}" srcOrd="0" destOrd="0" presId="urn:microsoft.com/office/officeart/2005/8/layout/process2"/>
    <dgm:cxn modelId="{4A5C86C6-FA12-473D-ADC3-1804961CB7AE}" type="presParOf" srcId="{37354725-88D8-483D-9E21-C083B0C901DB}" destId="{38DE4397-0038-4BB7-BB3C-0324D9724299}" srcOrd="1" destOrd="0" presId="urn:microsoft.com/office/officeart/2005/8/layout/process2"/>
    <dgm:cxn modelId="{A8ED4EB5-50EB-4D88-A8FF-5524B976FF4E}" type="presParOf" srcId="{38DE4397-0038-4BB7-BB3C-0324D9724299}" destId="{9D31ECE1-46FC-4FAF-A96A-4918AD428AF5}" srcOrd="0" destOrd="0" presId="urn:microsoft.com/office/officeart/2005/8/layout/process2"/>
    <dgm:cxn modelId="{10C4C3DF-7E81-47D2-870C-9E2A836B3C5B}" type="presParOf" srcId="{37354725-88D8-483D-9E21-C083B0C901DB}" destId="{D3065B27-63E5-448F-85BA-2D3AD213D331}" srcOrd="2" destOrd="0" presId="urn:microsoft.com/office/officeart/2005/8/layout/process2"/>
    <dgm:cxn modelId="{5C036AD0-0B85-42F7-BBFD-7BBAAD366EAE}" type="presParOf" srcId="{37354725-88D8-483D-9E21-C083B0C901DB}" destId="{9828786A-F458-4898-A1C9-5685E60DCD54}" srcOrd="3" destOrd="0" presId="urn:microsoft.com/office/officeart/2005/8/layout/process2"/>
    <dgm:cxn modelId="{3FE9FD4F-2800-4213-8772-ABF57B1511C9}" type="presParOf" srcId="{9828786A-F458-4898-A1C9-5685E60DCD54}" destId="{52350C41-5C0E-46D6-B2FB-82A6478CBBFE}" srcOrd="0" destOrd="0" presId="urn:microsoft.com/office/officeart/2005/8/layout/process2"/>
    <dgm:cxn modelId="{D883513E-8B20-4843-9D87-6B7F148B1B81}" type="presParOf" srcId="{37354725-88D8-483D-9E21-C083B0C901DB}" destId="{A06E4B10-585F-4588-945F-FC17C214E14E}" srcOrd="4" destOrd="0" presId="urn:microsoft.com/office/officeart/2005/8/layout/process2"/>
    <dgm:cxn modelId="{FD1338AF-5E05-44A7-87A1-0768CF1675AD}" type="presParOf" srcId="{37354725-88D8-483D-9E21-C083B0C901DB}" destId="{ACE49471-C980-4C98-A552-31ECCD767FCC}" srcOrd="5" destOrd="0" presId="urn:microsoft.com/office/officeart/2005/8/layout/process2"/>
    <dgm:cxn modelId="{41F9036C-D4D3-4517-9B5B-F1AFE132E423}" type="presParOf" srcId="{ACE49471-C980-4C98-A552-31ECCD767FCC}" destId="{35688BCD-BE59-4905-9EFE-1E0BA496190F}" srcOrd="0" destOrd="0" presId="urn:microsoft.com/office/officeart/2005/8/layout/process2"/>
    <dgm:cxn modelId="{05FAAF1E-20A4-4E16-8C71-B7B89D69DDF5}" type="presParOf" srcId="{37354725-88D8-483D-9E21-C083B0C901DB}" destId="{5C17ADB1-DA8A-4205-A477-C790AAAC6EBD}" srcOrd="6" destOrd="0" presId="urn:microsoft.com/office/officeart/2005/8/layout/process2"/>
    <dgm:cxn modelId="{CCBAAC91-9D12-400C-8D7D-277D5041C5C0}" type="presParOf" srcId="{37354725-88D8-483D-9E21-C083B0C901DB}" destId="{1D14344A-8A4F-41A5-884D-396B03A8854E}" srcOrd="7" destOrd="0" presId="urn:microsoft.com/office/officeart/2005/8/layout/process2"/>
    <dgm:cxn modelId="{5EF428C6-7DF0-497F-97D1-8F861347B61B}" type="presParOf" srcId="{1D14344A-8A4F-41A5-884D-396B03A8854E}" destId="{BE1AA290-37EF-4D5E-A8B9-9CE439DA81DC}" srcOrd="0" destOrd="0" presId="urn:microsoft.com/office/officeart/2005/8/layout/process2"/>
    <dgm:cxn modelId="{3B6C3143-8FEF-47E6-93DA-520BEC810E40}" type="presParOf" srcId="{37354725-88D8-483D-9E21-C083B0C901DB}" destId="{526FF015-D260-40D1-822C-4F594C916030}"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6A3AC-8EEF-4D6B-9EFA-FE892A10E8AB}">
      <dsp:nvSpPr>
        <dsp:cNvPr id="0" name=""/>
        <dsp:cNvSpPr/>
      </dsp:nvSpPr>
      <dsp:spPr>
        <a:xfrm>
          <a:off x="2370204" y="3047"/>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Implement interrupt generation mechanism in hardware</a:t>
          </a:r>
        </a:p>
      </dsp:txBody>
      <dsp:txXfrm>
        <a:off x="2391072" y="23915"/>
        <a:ext cx="2808223" cy="670753"/>
      </dsp:txXfrm>
    </dsp:sp>
    <dsp:sp modelId="{38DE4397-0038-4BB7-BB3C-0324D9724299}">
      <dsp:nvSpPr>
        <dsp:cNvPr id="0" name=""/>
        <dsp:cNvSpPr/>
      </dsp:nvSpPr>
      <dsp:spPr>
        <a:xfrm rot="5400000">
          <a:off x="3661592" y="733349"/>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760068"/>
        <a:ext cx="192372" cy="187028"/>
      </dsp:txXfrm>
    </dsp:sp>
    <dsp:sp modelId="{D3065B27-63E5-448F-85BA-2D3AD213D331}">
      <dsp:nvSpPr>
        <dsp:cNvPr id="0" name=""/>
        <dsp:cNvSpPr/>
      </dsp:nvSpPr>
      <dsp:spPr>
        <a:xfrm>
          <a:off x="2370204" y="1071782"/>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Connect interrupt signals to processor</a:t>
          </a:r>
        </a:p>
      </dsp:txBody>
      <dsp:txXfrm>
        <a:off x="2391072" y="1092650"/>
        <a:ext cx="2808223" cy="670753"/>
      </dsp:txXfrm>
    </dsp:sp>
    <dsp:sp modelId="{9828786A-F458-4898-A1C9-5685E60DCD54}">
      <dsp:nvSpPr>
        <dsp:cNvPr id="0" name=""/>
        <dsp:cNvSpPr/>
      </dsp:nvSpPr>
      <dsp:spPr>
        <a:xfrm rot="5400000">
          <a:off x="3661592" y="1802084"/>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1828803"/>
        <a:ext cx="192372" cy="187028"/>
      </dsp:txXfrm>
    </dsp:sp>
    <dsp:sp modelId="{A06E4B10-585F-4588-945F-FC17C214E14E}">
      <dsp:nvSpPr>
        <dsp:cNvPr id="0" name=""/>
        <dsp:cNvSpPr/>
      </dsp:nvSpPr>
      <dsp:spPr>
        <a:xfrm>
          <a:off x="2370204" y="2140517"/>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Enable interrupts in software</a:t>
          </a:r>
        </a:p>
      </dsp:txBody>
      <dsp:txXfrm>
        <a:off x="2391072" y="2161385"/>
        <a:ext cx="2808223" cy="670753"/>
      </dsp:txXfrm>
    </dsp:sp>
    <dsp:sp modelId="{ACE49471-C980-4C98-A552-31ECCD767FCC}">
      <dsp:nvSpPr>
        <dsp:cNvPr id="0" name=""/>
        <dsp:cNvSpPr/>
      </dsp:nvSpPr>
      <dsp:spPr>
        <a:xfrm rot="5400000">
          <a:off x="3661592" y="2870819"/>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2897538"/>
        <a:ext cx="192372" cy="187028"/>
      </dsp:txXfrm>
    </dsp:sp>
    <dsp:sp modelId="{5C17ADB1-DA8A-4205-A477-C790AAAC6EBD}">
      <dsp:nvSpPr>
        <dsp:cNvPr id="0" name=""/>
        <dsp:cNvSpPr/>
      </dsp:nvSpPr>
      <dsp:spPr>
        <a:xfrm>
          <a:off x="2370204" y="3209251"/>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Enter an exception handler</a:t>
          </a:r>
        </a:p>
      </dsp:txBody>
      <dsp:txXfrm>
        <a:off x="2391072" y="3230119"/>
        <a:ext cx="2808223" cy="670753"/>
      </dsp:txXfrm>
    </dsp:sp>
    <dsp:sp modelId="{1D14344A-8A4F-41A5-884D-396B03A8854E}">
      <dsp:nvSpPr>
        <dsp:cNvPr id="0" name=""/>
        <dsp:cNvSpPr/>
      </dsp:nvSpPr>
      <dsp:spPr>
        <a:xfrm rot="5400000">
          <a:off x="3661592" y="3939554"/>
          <a:ext cx="267183" cy="32062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dirty="0"/>
        </a:p>
      </dsp:txBody>
      <dsp:txXfrm rot="-5400000">
        <a:off x="3698998" y="3966273"/>
        <a:ext cx="192372" cy="187028"/>
      </dsp:txXfrm>
    </dsp:sp>
    <dsp:sp modelId="{526FF015-D260-40D1-822C-4F594C916030}">
      <dsp:nvSpPr>
        <dsp:cNvPr id="0" name=""/>
        <dsp:cNvSpPr/>
      </dsp:nvSpPr>
      <dsp:spPr>
        <a:xfrm>
          <a:off x="2370204" y="4277986"/>
          <a:ext cx="2849959" cy="7124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Exit from an exception handler</a:t>
          </a:r>
        </a:p>
      </dsp:txBody>
      <dsp:txXfrm>
        <a:off x="2391072" y="4298854"/>
        <a:ext cx="2808223" cy="6707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2/23/2018</a:t>
            </a:fld>
            <a:endParaRPr lang="en-US" altLang="en-US" dirty="0"/>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2/23/2018</a:t>
            </a:fld>
            <a:endParaRPr lang="en-US" altLang="en-US" dirty="0"/>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modüller araştırır </a:t>
            </a:r>
            <a:r>
              <a:rPr lang="en-GB" baseline="0" dirty="0"/>
              <a:t>nasıl d</a:t>
            </a:r>
            <a:r>
              <a:rPr lang="en-GB" dirty="0"/>
              <a:t>zamanlayıcı ve UART'tan gelen kesintilere yanıt veren bir kesme mekanizması oluşturun ve uygulayın.</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3</a:t>
            </a:fld>
            <a:endParaRPr lang="en-US" altLang="en-US" dirty="0"/>
          </a:p>
        </p:txBody>
      </p:sp>
    </p:spTree>
    <p:extLst>
      <p:ext uri="{BB962C8B-B14F-4D97-AF65-F5344CB8AC3E}">
        <p14:creationId xmlns:p14="http://schemas.microsoft.com/office/powerpoint/2010/main" val="96025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a:t>İle </a:t>
            </a:r>
            <a:r>
              <a:rPr lang="en-GB" baseline="0" dirty="0" err="1"/>
              <a:t>SysTick</a:t>
            </a:r>
            <a:r>
              <a:rPr lang="en-GB" baseline="0" dirty="0"/>
              <a:t>, r</a:t>
            </a:r>
            <a:r>
              <a:rPr lang="en-GB" dirty="0"/>
              <a:t>egular interrupts</a:t>
            </a:r>
            <a:r>
              <a:rPr lang="en-GB" baseline="0" dirty="0"/>
              <a:t> tipik olarak üretilir</a:t>
            </a:r>
            <a:r>
              <a:rPr lang="en-GB" dirty="0"/>
              <a:t>bağlam değiştirme gibi sistem bakımı ile ilgili görevler için. Cortex-M0, entegre bir zamanlayıcıya sahiptir.</a:t>
            </a:r>
            <a:r>
              <a:rPr lang="en-GB" baseline="0" dirty="0"/>
              <a:t> Bu, bir işletim sistemini taşımayı kolaylaştırır </a:t>
            </a:r>
            <a:r>
              <a:rPr lang="en-GB" dirty="0"/>
              <a:t>bir cihazdan diğerine.</a:t>
            </a:r>
            <a:r>
              <a:rPr lang="en-GB" baseline="0" dirty="0"/>
              <a:t> </a:t>
            </a:r>
            <a:r>
              <a:rPr lang="en-GB" dirty="0"/>
              <a:t>Cortex-M0 mikro denetleyici, 1 ila 32 kesintiyi herhangi bir yerde destekleyebilir. Bunlar</a:t>
            </a:r>
            <a:r>
              <a:rPr lang="en-GB" baseline="0" dirty="0"/>
              <a:t> kesme sinyalleri dahili veya harici olabilir</a:t>
            </a:r>
            <a:r>
              <a:rPr lang="en-GB" dirty="0"/>
              <a:t>. Harici kesintiler</a:t>
            </a:r>
            <a:r>
              <a:rPr lang="en-GB" baseline="0" dirty="0"/>
              <a:t> olmak </a:t>
            </a:r>
            <a:r>
              <a:rPr lang="en-GB" dirty="0"/>
              <a:t>kullanılmadan önce etkinleştirildi</a:t>
            </a:r>
            <a:r>
              <a:rPr lang="en-GB" baseline="0" dirty="0"/>
              <a:t>veya </a:t>
            </a:r>
            <a:r>
              <a:rPr lang="en-GB" dirty="0"/>
              <a:t>the</a:t>
            </a:r>
            <a:r>
              <a:rPr lang="en-GB" baseline="0" dirty="0"/>
              <a:t> </a:t>
            </a:r>
            <a:r>
              <a:rPr lang="en-GB" dirty="0"/>
              <a:t>kesme isteği bekleyen bir durum kaydında saklanacaktır. NVIC tarafından kabul edilebilen kesme isteği sinyalleri</a:t>
            </a:r>
            <a:r>
              <a:rPr lang="en-GB" baseline="0" dirty="0"/>
              <a:t> blok biri olabilir </a:t>
            </a:r>
            <a:r>
              <a:rPr lang="en-GB" dirty="0"/>
              <a:t>yüksek bir mantık seviyesi veya kesinti darbeleri.</a:t>
            </a:r>
            <a:r>
              <a:rPr lang="en-GB" baseline="0" dirty="0"/>
              <a:t> Burada not edilmelidir ki </a:t>
            </a:r>
            <a:r>
              <a:rPr lang="en-GB" dirty="0"/>
              <a:t>harici kesinti sinyalleri</a:t>
            </a:r>
            <a:r>
              <a:rPr lang="en-GB" baseline="0" dirty="0"/>
              <a:t> </a:t>
            </a:r>
            <a:r>
              <a:rPr lang="en-GB" dirty="0"/>
              <a:t>aktif yüksek veya aktif düşük olabilir veya programlanabilir konfigürasyonlara sahip olabilirler.</a:t>
            </a:r>
          </a:p>
          <a:p>
            <a:pPr rtl="0" algn="l"/>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12</a:t>
            </a:fld>
            <a:endParaRPr lang="en-US" altLang="en-US" dirty="0"/>
          </a:p>
        </p:txBody>
      </p:sp>
    </p:spTree>
    <p:extLst>
      <p:ext uri="{BB962C8B-B14F-4D97-AF65-F5344CB8AC3E}">
        <p14:creationId xmlns:p14="http://schemas.microsoft.com/office/powerpoint/2010/main" val="1202338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Şimdiye kadar Cortex-M0 işlemci tarafından desteklenen istisna türlerine baktık. Ayrıca bu işlemcinin, kesme kontrolü ve sistem istisnası desteği için işlevsellik sağlayan, yuvalanmış vektörlü kesme denetleyicisi (NVIC) adı verilen yerleşik bir donanım birimine sahip olduğunu gördük.</a:t>
            </a:r>
          </a:p>
          <a:p>
            <a:pPr rtl="0" algn="l"/>
            <a:endParaRPr lang="en-GB" sz="1200" b="0" i="0" u="none" strike="noStrike" kern="1200" baseline="0" dirty="0">
              <a:solidFill>
                <a:schemeClr val="tx1"/>
              </a:solidFill>
              <a:latin typeface="Arial" pitchFamily="100" charset="0"/>
              <a:ea typeface="MS PGothic" pitchFamily="34" charset="-128"/>
              <a:cs typeface="ＭＳ Ｐゴシック" charset="0"/>
            </a:endParaRPr>
          </a:p>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Cortex-M0 mimarisinde desteklenen maksimum 32 harici kesinti ve bir maskelenemez kesinti (NMI) vardır. </a:t>
            </a:r>
            <a:r>
              <a:rPr lang="en-GB" dirty="0"/>
              <a:t>NVIC tarafından kabul edilebilen kesme isteği sinyalleri</a:t>
            </a:r>
            <a:r>
              <a:rPr lang="en-GB" baseline="0" dirty="0"/>
              <a:t> blok her ikisi de olabilir </a:t>
            </a:r>
            <a:r>
              <a:rPr lang="en-GB" dirty="0"/>
              <a:t>yüksek mantık seviyesi veya</a:t>
            </a:r>
            <a:r>
              <a:rPr lang="en-GB" baseline="0" dirty="0"/>
              <a:t> </a:t>
            </a:r>
            <a:r>
              <a:rPr lang="en-GB" dirty="0"/>
              <a:t>darbeleri kesmek</a:t>
            </a:r>
            <a:r>
              <a:rPr lang="en-GB" sz="1200" b="0" i="0" u="none" strike="noStrike" kern="1200" baseline="0" dirty="0">
                <a:solidFill>
                  <a:schemeClr val="tx1"/>
                </a:solidFill>
                <a:latin typeface="Arial" pitchFamily="100" charset="0"/>
                <a:ea typeface="MS PGothic" pitchFamily="34" charset="-128"/>
                <a:cs typeface="ＭＳ Ｐゴシック" charset="0"/>
              </a:rPr>
              <a:t>. NVIC kontrol kayıtları, her bir harici kesmeyi ve bekleme durumunu bağımsız olarak etkinleştirmek veya devre dışı bırakmak için kullanılabilir. NVIC kontrol kayıtları manuel olarak da ayarlanabilir veya silinebilir; bellek haritalandırılmıştır ve C dilinde kolayca erişilebilirler. NVIC kayıtlarının konumu, bu diyagramdan da görülebileceği gibi 0xE000E100 adresinden başlar.</a:t>
            </a: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13</a:t>
            </a:fld>
            <a:endParaRPr lang="en-US" altLang="en-US" dirty="0"/>
          </a:p>
        </p:txBody>
      </p:sp>
    </p:spTree>
    <p:extLst>
      <p:ext uri="{BB962C8B-B14F-4D97-AF65-F5344CB8AC3E}">
        <p14:creationId xmlns:p14="http://schemas.microsoft.com/office/powerpoint/2010/main" val="9317750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Bu tablo NVIC'nin adreslerini listeler</a:t>
            </a:r>
            <a:r>
              <a:rPr lang="en-GB" baseline="0" dirty="0"/>
              <a:t> kesme sinyallerini etkinleştirmek ve devre dışı bırakmak için kullanılabilen yazmaçlar.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14</a:t>
            </a:fld>
            <a:endParaRPr lang="en-US" altLang="en-US" dirty="0"/>
          </a:p>
        </p:txBody>
      </p:sp>
    </p:spTree>
    <p:extLst>
      <p:ext uri="{BB962C8B-B14F-4D97-AF65-F5344CB8AC3E}">
        <p14:creationId xmlns:p14="http://schemas.microsoft.com/office/powerpoint/2010/main" val="1936689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NVIC kayıtları, kesme istekleri kaydını etkinleştirmek / devre dışı bırakmak için kullanılır. İki ayrı adres üzerinden erişilebilirler. </a:t>
            </a:r>
            <a:r>
              <a:rPr lang="en-GB" b="0" dirty="0">
                <a:solidFill>
                  <a:srgbClr val="FF0000"/>
                </a:solidFill>
                <a:latin typeface="AdvLeSa-Book"/>
              </a:rPr>
              <a:t>0xE000E100</a:t>
            </a:r>
            <a:r>
              <a:rPr lang="en-GB" sz="1200" b="0" i="0" u="none" strike="noStrike" kern="1200" baseline="0" dirty="0">
                <a:solidFill>
                  <a:schemeClr val="tx1"/>
                </a:solidFill>
                <a:latin typeface="Arial" pitchFamily="100" charset="0"/>
                <a:ea typeface="MS PGothic" pitchFamily="34" charset="-128"/>
                <a:cs typeface="ＭＳ Ｐゴシック" charset="0"/>
              </a:rPr>
              <a:t> adres bir kesmeyi etkinleştirmek için kullanılırken, </a:t>
            </a:r>
            <a:r>
              <a:rPr lang="en-GB" b="0" dirty="0">
                <a:solidFill>
                  <a:srgbClr val="FF0000"/>
                </a:solidFill>
                <a:latin typeface="AdvLeSa-Book"/>
              </a:rPr>
              <a:t>0xE000E180 adresi </a:t>
            </a:r>
            <a:r>
              <a:rPr lang="en-GB" sz="1200" b="0" i="0" u="none" strike="noStrike" kern="1200" baseline="0" dirty="0">
                <a:solidFill>
                  <a:schemeClr val="tx1"/>
                </a:solidFill>
                <a:latin typeface="Arial" pitchFamily="100" charset="0"/>
                <a:ea typeface="MS PGothic" pitchFamily="34" charset="-128"/>
                <a:cs typeface="ＭＳ Ｐゴシック" charset="0"/>
              </a:rPr>
              <a:t>bir kesmeyi devre dışı bırakmak için kullanılır. Desteklenebilecek kesme sinyallerinin sayısı, 32 bit'e kadar olabilen NVIC yazmacının genişliğine bağlıdır.</a:t>
            </a:r>
            <a:endParaRPr lang="en-GB" dirty="0">
              <a:solidFill>
                <a:srgbClr val="FF0000"/>
              </a:solidFill>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15</a:t>
            </a:fld>
            <a:endParaRPr lang="en-US" altLang="en-US" dirty="0"/>
          </a:p>
        </p:txBody>
      </p:sp>
    </p:spTree>
    <p:extLst>
      <p:ext uri="{BB962C8B-B14F-4D97-AF65-F5344CB8AC3E}">
        <p14:creationId xmlns:p14="http://schemas.microsoft.com/office/powerpoint/2010/main" val="299479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16</a:t>
            </a:fld>
            <a:endParaRPr lang="en-US" altLang="en-US" dirty="0"/>
          </a:p>
        </p:txBody>
      </p:sp>
    </p:spTree>
    <p:extLst>
      <p:ext uri="{BB962C8B-B14F-4D97-AF65-F5344CB8AC3E}">
        <p14:creationId xmlns:p14="http://schemas.microsoft.com/office/powerpoint/2010/main" val="274566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O </a:t>
            </a:r>
            <a:r>
              <a:rPr lang="en-GB" sz="1200" b="0" i="0" u="none" strike="noStrike" kern="1200" baseline="0" dirty="0">
                <a:solidFill>
                  <a:schemeClr val="tx1"/>
                </a:solidFill>
                <a:latin typeface="Arial" pitchFamily="100" charset="0"/>
                <a:ea typeface="MS PGothic" pitchFamily="34" charset="-128"/>
                <a:cs typeface="ＭＳ Ｐゴシック" charset="0"/>
              </a:rPr>
              <a:t>kesme seti beklemede ve daha önce gösterilen silmeyi bekleyen kayıt adreslerini silerek kesinti beklemede durumuna erişmek veya bunları değiştirmek mümkündür. Kesme etkinleştirme kontrol yazmacı gibi, kesinti beklemede durum yazmacı fiziksel anlamda bir kayıttır, ancak bitleri ayarlamak ve temizlemek için iki adres kullanır.</a:t>
            </a:r>
            <a:r>
              <a:rPr lang="en-GB" sz="1200" kern="1200" dirty="0">
                <a:solidFill>
                  <a:schemeClr val="tx1"/>
                </a:solidFill>
                <a:effectLst/>
                <a:latin typeface="+mn-lt"/>
                <a:ea typeface="ＭＳ Ｐゴシック" charset="0"/>
                <a:cs typeface="ＭＳ Ｐゴシック" charset="0"/>
              </a:rPr>
              <a:t>Bu, durumda yarış koşullarını önlemeye yardımcı olur</a:t>
            </a:r>
            <a:r>
              <a:rPr lang="en-GB" sz="1200" kern="1200" baseline="0" dirty="0">
                <a:solidFill>
                  <a:schemeClr val="tx1"/>
                </a:solidFill>
                <a:effectLst/>
                <a:latin typeface="+mn-lt"/>
                <a:ea typeface="ＭＳ Ｐゴシック" charset="0"/>
                <a:cs typeface="ＭＳ Ｐゴシック" charset="0"/>
              </a:rPr>
              <a:t> nın-nin</a:t>
            </a:r>
            <a:r>
              <a:rPr lang="en-GB" sz="1200" kern="1200" dirty="0">
                <a:solidFill>
                  <a:schemeClr val="tx1"/>
                </a:solidFill>
                <a:effectLst/>
                <a:latin typeface="+mn-lt"/>
                <a:ea typeface="ＭＳ Ｐゴシック" charset="0"/>
                <a:cs typeface="ＭＳ Ｐゴシック" charset="0"/>
              </a:rPr>
              <a:t> yazmaçları kesme etkinleştirme / devre dışı bırakma.</a:t>
            </a:r>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17</a:t>
            </a:fld>
            <a:endParaRPr lang="en-US" altLang="en-US" dirty="0"/>
          </a:p>
        </p:txBody>
      </p:sp>
    </p:spTree>
    <p:extLst>
      <p:ext uri="{BB962C8B-B14F-4D97-AF65-F5344CB8AC3E}">
        <p14:creationId xmlns:p14="http://schemas.microsoft.com/office/powerpoint/2010/main" val="3108924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Öncelik seviyesi kayıtları, harici kesintilerin öncelik seviyesini belirlemek için kullanılır. </a:t>
            </a:r>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18</a:t>
            </a:fld>
            <a:endParaRPr lang="en-US" altLang="en-US" dirty="0"/>
          </a:p>
        </p:txBody>
      </p:sp>
    </p:spTree>
    <p:extLst>
      <p:ext uri="{BB962C8B-B14F-4D97-AF65-F5344CB8AC3E}">
        <p14:creationId xmlns:p14="http://schemas.microsoft.com/office/powerpoint/2010/main" val="10656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dirty="0"/>
              <a:t>32 kesinti için kesme önceliklerini ayarlamak için kullanılan sekiz adet 32 ​​bitlik kayıt vardır. Her kayıt, dört kesmenin önceliğini içerir ve her kesme önceliği iki bit kullanılarak uygulanır. Kullanılmayan</a:t>
            </a:r>
            <a:r>
              <a:rPr lang="en-GB" sz="1200" baseline="0" dirty="0"/>
              <a:t> bitler göz ardı edilir ve okunan değerleri </a:t>
            </a:r>
            <a:r>
              <a:rPr lang="en-GB" sz="1200" b="0" i="0" u="none" strike="noStrike" kern="1200" baseline="0" dirty="0">
                <a:solidFill>
                  <a:schemeClr val="tx1"/>
                </a:solidFill>
                <a:latin typeface="Arial" pitchFamily="100" charset="0"/>
                <a:ea typeface="MS PGothic" pitchFamily="34" charset="-128"/>
                <a:cs typeface="ＭＳ Ｐゴシック" charset="0"/>
              </a:rPr>
              <a:t>sıfırları döndür. Burada, bu kayıtlara yalnızca kelime boyutu aktarımı kullanılarak erişildiğini, bu nedenle her erişimin dört kesme öncelik kaydını etkileyeceğini not etmek önemlidir. Bu nedenle, yalnızca bir öncelik seviyesi kaydının içeriğini değiştirmek için, tüm ilişkili sözcüğü okunmalı ve yalnızca karşılık gelen baytı değiştirilmelidir; daha sonra tüm kelime geri yazılır.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19</a:t>
            </a:fld>
            <a:endParaRPr lang="en-US" altLang="en-US" dirty="0"/>
          </a:p>
        </p:txBody>
      </p:sp>
    </p:spTree>
    <p:extLst>
      <p:ext uri="{BB962C8B-B14F-4D97-AF65-F5344CB8AC3E}">
        <p14:creationId xmlns:p14="http://schemas.microsoft.com/office/powerpoint/2010/main" val="206619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baseline="0" dirty="0"/>
              <a:t>Artık Cortex-M0'daki istisna türlerini ve NVIC kayıtlarını kullanarak harici kesintileri nasıl kontrol edeceğimizi anladığımıza göre, nasıl yapılacağına bakmaya başlayabiliriz.</a:t>
            </a:r>
            <a:r>
              <a:rPr lang="en-GB" dirty="0"/>
              <a:t>zamanlayıcı ve UART'tan gelen kesintilere yanıt veren bir kesme mekanizması oluşturun ve uygulayın.</a:t>
            </a:r>
          </a:p>
          <a:p>
            <a:pPr rtl="0" algn="l"/>
            <a:endParaRPr lang="en-GB" baseline="0" dirty="0"/>
          </a:p>
          <a:p>
            <a:pPr rtl="0" algn="l"/>
            <a:endParaRPr lang="en-GB" baseline="0" dirty="0"/>
          </a:p>
          <a:p>
            <a:pPr rtl="0" algn="l"/>
            <a:endParaRPr lang="en-GB" baseline="0"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20</a:t>
            </a:fld>
            <a:endParaRPr lang="en-US" altLang="en-US" dirty="0"/>
          </a:p>
        </p:txBody>
      </p:sp>
    </p:spTree>
    <p:extLst>
      <p:ext uri="{BB962C8B-B14F-4D97-AF65-F5344CB8AC3E}">
        <p14:creationId xmlns:p14="http://schemas.microsoft.com/office/powerpoint/2010/main" val="174746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Bir kesme mekanizmasını uygulama ve yürütme süreci</a:t>
            </a:r>
            <a:r>
              <a:rPr lang="en-GB" baseline="0" dirty="0"/>
              <a:t>kesintilerin türüne ve yürütülecek ISR'ye bağlı olarak değişir; ancak, süreçte aşağıdaki gibi ortak aşamalar vardır:</a:t>
            </a:r>
          </a:p>
          <a:p>
            <a:pPr marL="0" indent="0" rtl="0" algn="l">
              <a:buFont typeface="+mj-lt"/>
              <a:buNone/>
            </a:pPr>
            <a:r>
              <a:rPr lang="en-GB" dirty="0"/>
              <a:t>Uygulayın</a:t>
            </a:r>
            <a:r>
              <a:rPr lang="en-GB" baseline="0" dirty="0"/>
              <a:t> </a:t>
            </a:r>
            <a:r>
              <a:rPr lang="en-GB" dirty="0"/>
              <a:t>donanımda kesinti oluşturma mekanizması</a:t>
            </a:r>
          </a:p>
          <a:p>
            <a:pPr marL="0" indent="0" rtl="0" algn="l">
              <a:buFont typeface="+mj-lt"/>
              <a:buNone/>
            </a:pPr>
            <a:r>
              <a:rPr lang="en-GB" dirty="0"/>
              <a:t>Kesinti sinyallerini işlemciye bağlayın</a:t>
            </a:r>
          </a:p>
          <a:p>
            <a:pPr marL="0" indent="0" rtl="0" algn="l">
              <a:buFont typeface="+mj-lt"/>
              <a:buNone/>
            </a:pPr>
            <a:r>
              <a:rPr lang="en-GB" dirty="0"/>
              <a:t>Yazılımda kesintileri etkinleştirin</a:t>
            </a:r>
          </a:p>
          <a:p>
            <a:pPr marL="0" indent="0" rtl="0" algn="l">
              <a:buFont typeface="+mj-lt"/>
              <a:buNone/>
            </a:pPr>
            <a:r>
              <a:rPr lang="en-GB" dirty="0"/>
              <a:t>Bir istisna işleyici girin</a:t>
            </a:r>
          </a:p>
          <a:p>
            <a:pPr marL="0" indent="0" rtl="0" algn="l">
              <a:buFont typeface="+mj-lt"/>
              <a:buNone/>
            </a:pPr>
            <a:r>
              <a:rPr lang="en-GB" dirty="0"/>
              <a:t>Bir istisnadan çık </a:t>
            </a:r>
          </a:p>
          <a:p>
            <a:pPr marL="228600" indent="-228600" rtl="0" algn="l">
              <a:buFont typeface="+mj-lt"/>
              <a:buAutoNum type="arabicPeriod"/>
            </a:pPr>
            <a:endParaRPr lang="en-GB" dirty="0"/>
          </a:p>
          <a:p>
            <a:pPr marL="0" indent="0" rtl="0" algn="l">
              <a:buFont typeface="+mj-lt"/>
              <a:buNone/>
            </a:pPr>
            <a:r>
              <a:rPr lang="en-GB" dirty="0"/>
              <a:t>Yapacağız</a:t>
            </a:r>
            <a:r>
              <a:rPr lang="en-GB" baseline="0" dirty="0"/>
              <a:t> bu adımların her birine ayrıntılı olarak bakın.</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21</a:t>
            </a:fld>
            <a:endParaRPr lang="en-US" altLang="en-US" dirty="0"/>
          </a:p>
        </p:txBody>
      </p:sp>
    </p:spTree>
    <p:extLst>
      <p:ext uri="{BB962C8B-B14F-4D97-AF65-F5344CB8AC3E}">
        <p14:creationId xmlns:p14="http://schemas.microsoft.com/office/powerpoint/2010/main" val="5413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İki temel işleme yapısı türünü ele alalım: yoklama ve kesintiler.</a:t>
            </a:r>
          </a:p>
          <a:p>
            <a:pPr rtl="0" algn="l"/>
            <a:endParaRPr lang="en-US" sz="1200" b="0" i="0" u="none" strike="noStrike" kern="1200" baseline="0" dirty="0">
              <a:solidFill>
                <a:schemeClr val="tx1"/>
              </a:solidFill>
              <a:latin typeface="Arial" pitchFamily="100" charset="0"/>
              <a:ea typeface="MS PGothic" pitchFamily="34" charset="-128"/>
              <a:cs typeface="ＭＳ Ｐゴシック"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Yoklamada, programın yürütülmesi şu durumlarda durdurulacaktır: </a:t>
            </a:r>
            <a:r>
              <a:rPr lang="en-US" sz="1200" b="0" i="0" kern="1200" dirty="0">
                <a:solidFill>
                  <a:schemeClr val="tx1"/>
                </a:solidFill>
                <a:effectLst/>
                <a:latin typeface="Arial" pitchFamily="100" charset="0"/>
                <a:ea typeface="MS PGothic" pitchFamily="34" charset="-128"/>
                <a:cs typeface="ＭＳ Ｐゴシック" charset="0"/>
              </a:rPr>
              <a:t>bir G / Ç işlemi gereklidir.</a:t>
            </a:r>
            <a:r>
              <a:rPr lang="en-US" sz="1200" b="0" i="0" kern="1200" baseline="0" dirty="0">
                <a:solidFill>
                  <a:schemeClr val="tx1"/>
                </a:solidFill>
                <a:effectLst/>
                <a:latin typeface="Arial" pitchFamily="100" charset="0"/>
                <a:ea typeface="MS PGothic" pitchFamily="34" charset="-128"/>
                <a:cs typeface="ＭＳ Ｐゴシック" charset="0"/>
              </a:rPr>
              <a:t>Bundan sonra, işlemci hazır olana kadar G / Ç'nin durumunu kontrol etmeye devam edecektir. Bu yaklaşım, CPU zamanının büyük bir kısmını boşa harcar; Örneğin,</a:t>
            </a:r>
            <a:r>
              <a:rPr lang="en-US" sz="1200" b="0" i="0" kern="1200" dirty="0">
                <a:solidFill>
                  <a:schemeClr val="tx1"/>
                </a:solidFill>
                <a:effectLst/>
                <a:latin typeface="Arial" pitchFamily="100" charset="0"/>
                <a:ea typeface="MS PGothic" pitchFamily="34" charset="-128"/>
                <a:cs typeface="ＭＳ Ｐゴシック" charset="0"/>
              </a:rPr>
              <a:t>eğer kullanıyorsak</a:t>
            </a:r>
            <a:r>
              <a:rPr lang="en-US" sz="1200" b="0" i="0" kern="1200" baseline="0" dirty="0">
                <a:solidFill>
                  <a:schemeClr val="tx1"/>
                </a:solidFill>
                <a:effectLst/>
                <a:latin typeface="Arial" pitchFamily="100" charset="0"/>
                <a:ea typeface="MS PGothic" pitchFamily="34" charset="-128"/>
                <a:cs typeface="ＭＳ Ｐゴシック" charset="0"/>
              </a:rPr>
              <a:t>her saniyede artan bir sayıyı görüntülemek için bu işleme yapısı, yazılımın, değere ne zaman ulaştığını kontrol etmek için donanım zamanlayıcısında tutulan değeri tekrar tekrar kontrol etmesi gerekecektir. Bu işleme yaklaşımı karmaşık uygulamalar için uygun değildir, çünkü yanıt süresi diğer tüm işlemlere bağlı olduğundan hızlı yanıt verebilen birçok etkinliğe sahip bir sistem oluşturmak zordur.</a:t>
            </a:r>
          </a:p>
          <a:p>
            <a:pPr rtl="0" algn="l"/>
            <a:endParaRPr lang="en-US" sz="1200" b="0" i="0" kern="1200" baseline="0" dirty="0">
              <a:solidFill>
                <a:schemeClr val="tx1"/>
              </a:solidFill>
              <a:effectLst/>
              <a:latin typeface="Arial" pitchFamily="100" charset="0"/>
              <a:ea typeface="MS PGothic" pitchFamily="34" charset="-128"/>
              <a:cs typeface="ＭＳ Ｐゴシック" charset="0"/>
            </a:endParaRPr>
          </a:p>
          <a:p>
            <a:pPr rtl="0" algn="l"/>
            <a:r>
              <a:rPr lang="en-US" sz="1200" b="0" i="0" kern="1200" baseline="0" dirty="0">
                <a:solidFill>
                  <a:schemeClr val="tx1"/>
                </a:solidFill>
                <a:effectLst/>
                <a:latin typeface="Arial" pitchFamily="100" charset="0"/>
                <a:ea typeface="MS PGothic" pitchFamily="34" charset="-128"/>
                <a:cs typeface="ＭＳ Ｐゴシック" charset="0"/>
              </a:rPr>
              <a:t>Kesintilerle, kontrol edilmekte olan donanım cihazı, örneğin bir UART çevre birimi, hizmete ihtiyaç duyulduğunda bir donanım kesintisinin meydana gelmesine neden olacaktır, bu noktada işlemci servis rutinini kesintiye uğratabilir. </a:t>
            </a:r>
            <a:r>
              <a:rPr lang="en-US" sz="1200" b="0" i="0" kern="1200" dirty="0">
                <a:solidFill>
                  <a:schemeClr val="tx1"/>
                </a:solidFill>
                <a:effectLst/>
                <a:latin typeface="Arial" pitchFamily="100" charset="0"/>
                <a:ea typeface="MS PGothic" pitchFamily="34" charset="-128"/>
                <a:cs typeface="ＭＳ Ｐゴシック" charset="0"/>
              </a:rPr>
              <a:t>Örneğin, kullanıyorsak</a:t>
            </a:r>
            <a:r>
              <a:rPr lang="en-US" sz="1200" b="0" i="0" kern="1200" baseline="0" dirty="0">
                <a:solidFill>
                  <a:schemeClr val="tx1"/>
                </a:solidFill>
                <a:effectLst/>
                <a:latin typeface="Arial" pitchFamily="100" charset="0"/>
                <a:ea typeface="MS PGothic" pitchFamily="34" charset="-128"/>
                <a:cs typeface="ＭＳ Ｐゴシック" charset="0"/>
              </a:rPr>
              <a:t>bu işlem yapısı, her saniye artan bir sayıyı görüntülemek için, zamanlayıcı çevre birimini her saniyede bir kesinti oluşturacak şekilde yapılandırabiliriz ve işlemci, numarayı bir monitörde veya başka bir ekranda görüntülemeye yanıt olarak belirli bir kod çalıştırır (kesinti hizmet rutini: ISR) cihaz. Kod yalnızca gerektiğinde çalıştığından, kesintiye dayalı yaklaşım daha verimlidir. ISR yanıt süresi diğer işlemlerin çoğuna bağlı olmadığından da hızlıdır. Buna ek olarak, kod modülleri bağımsız olarak geliştirilebilir.</a:t>
            </a:r>
          </a:p>
          <a:p>
            <a:pPr rtl="0" algn="l"/>
            <a:endParaRPr lang="en-US" sz="1200" b="0" i="0" u="none" strike="noStrike" kern="1200" baseline="0" dirty="0">
              <a:solidFill>
                <a:schemeClr val="tx1"/>
              </a:solidFill>
              <a:latin typeface="Arial" pitchFamily="100" charset="0"/>
              <a:ea typeface="MS PGothic" pitchFamily="34" charset="-128"/>
              <a:cs typeface="ＭＳ Ｐゴシック" charset="0"/>
            </a:endParaRPr>
          </a:p>
          <a:p>
            <a:pPr rtl="0" algn="l"/>
            <a:r>
              <a:rPr lang="en-US" sz="1200" b="0" i="0" u="none" strike="noStrike" kern="1200" baseline="0" dirty="0">
                <a:solidFill>
                  <a:schemeClr val="tx1"/>
                </a:solidFill>
                <a:latin typeface="Arial" pitchFamily="100" charset="0"/>
                <a:ea typeface="MS PGothic" pitchFamily="34" charset="-128"/>
                <a:cs typeface="ＭＳ Ｐゴシック" charset="0"/>
              </a:rPr>
              <a:t>İşlemci, herhangi bir işlem gerekmediğinde uyku moduna girebildiğinden, bu yaklaşım özellikle düşük güçlü uygulamalarda kullanışlıdır.</a:t>
            </a:r>
            <a:endParaRPr lang="en-US" sz="1200" b="0" i="0" kern="1200" baseline="0" dirty="0">
              <a:solidFill>
                <a:schemeClr val="tx1"/>
              </a:solidFill>
              <a:effectLst/>
              <a:latin typeface="Arial" pitchFamily="100" charset="0"/>
              <a:ea typeface="MS PGothic" pitchFamily="34" charset="-128"/>
              <a:cs typeface="ＭＳ Ｐゴシック" charset="0"/>
            </a:endParaRP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4</a:t>
            </a:fld>
            <a:endParaRPr lang="en-US" altLang="en-US" dirty="0"/>
          </a:p>
        </p:txBody>
      </p:sp>
    </p:spTree>
    <p:extLst>
      <p:ext uri="{BB962C8B-B14F-4D97-AF65-F5344CB8AC3E}">
        <p14:creationId xmlns:p14="http://schemas.microsoft.com/office/powerpoint/2010/main" val="3835373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Tasarlamak için</a:t>
            </a:r>
            <a:r>
              <a:rPr lang="en-GB" baseline="0" dirty="0"/>
              <a:t>ilk kesme mekanizması, daha önce uyguladığımız zamanlayıcı çevre birimini kullanıyoruz. Sayaç sıfıra her ulaştığında üretilen bir kesme sinyali eklemek için ilk tasarımımızı değiştiriyoruz. Böyle bir sinyal, işlemciden bir kesinti servis rutini yürütmesini isteyecektir. Örneğin, monitörde bir numara görüntülemek veya aşağıdakilerden birini açmak</a:t>
            </a:r>
            <a:r>
              <a:rPr lang="en-GB" baseline="0" dirty="0">
                <a:solidFill>
                  <a:srgbClr val="FF0000"/>
                </a:solidFill>
              </a:rPr>
              <a:t> LED'ler </a:t>
            </a:r>
            <a:r>
              <a:rPr lang="en-GB" baseline="0" dirty="0"/>
              <a:t>GPIO'ya bağlı.</a:t>
            </a:r>
          </a:p>
          <a:p>
            <a:pPr rtl="0" algn="l"/>
            <a:endParaRPr lang="en-GB" baseline="0"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22</a:t>
            </a:fld>
            <a:endParaRPr lang="en-US" altLang="en-US" dirty="0"/>
          </a:p>
        </p:txBody>
      </p:sp>
    </p:spTree>
    <p:extLst>
      <p:ext uri="{BB962C8B-B14F-4D97-AF65-F5344CB8AC3E}">
        <p14:creationId xmlns:p14="http://schemas.microsoft.com/office/powerpoint/2010/main" val="3493104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baseline="0" dirty="0"/>
              <a:t>İkinci kesme mekanizmasını tasarlamak için daha önce uyguladığımız UART çevre birimini kullanıyoruz. FIFO alıcısı boş değilse, bir kesme sinyali eklemek için ilk tasarımımızı değiştiriyoruz. Böyle bir sinyal, işlemciden, örneğin ekrana bir karakter basmak gibi bir kesinti hizmeti rutini yürütmesini isteyecektir.</a:t>
            </a:r>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23</a:t>
            </a:fld>
            <a:endParaRPr lang="en-US" altLang="en-US" dirty="0"/>
          </a:p>
        </p:txBody>
      </p:sp>
    </p:spTree>
    <p:extLst>
      <p:ext uri="{BB962C8B-B14F-4D97-AF65-F5344CB8AC3E}">
        <p14:creationId xmlns:p14="http://schemas.microsoft.com/office/powerpoint/2010/main" val="57618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24</a:t>
            </a:fld>
            <a:endParaRPr lang="en-US" altLang="en-US" dirty="0"/>
          </a:p>
        </p:txBody>
      </p:sp>
    </p:spTree>
    <p:extLst>
      <p:ext uri="{BB962C8B-B14F-4D97-AF65-F5344CB8AC3E}">
        <p14:creationId xmlns:p14="http://schemas.microsoft.com/office/powerpoint/2010/main" val="226690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rtl="0" algn="l">
              <a:buFont typeface="Arial" charset="0"/>
              <a:buNone/>
            </a:pPr>
            <a:r>
              <a:rPr lang="en-GB" dirty="0"/>
              <a:t>İçinde</a:t>
            </a:r>
            <a:r>
              <a:rPr lang="en-GB" baseline="0" dirty="0"/>
              <a:t> yazılımdaki kesintileri etkinleştirmek için öncelikle </a:t>
            </a:r>
            <a:r>
              <a:rPr lang="en-US" sz="2000" baseline="0" dirty="0"/>
              <a:t>c</a:t>
            </a:r>
            <a:r>
              <a:rPr lang="en-US" sz="2000" dirty="0"/>
              <a:t>NVIC'yi yapılandırın</a:t>
            </a:r>
            <a:r>
              <a:rPr lang="en-US" sz="2000" baseline="0" dirty="0"/>
              <a:t>kayıtlar. Bunu yapmak için, her kesmenin önceliğini ayarlayarak belirlememiz gerekir.</a:t>
            </a:r>
            <a:r>
              <a:rPr lang="en-US" sz="1800" dirty="0"/>
              <a:t>öncelik kayıtlarını kes.</a:t>
            </a:r>
          </a:p>
          <a:p>
            <a:pPr marL="0" indent="0" rtl="0" algn="l">
              <a:buFont typeface="Arial" charset="0"/>
              <a:buNone/>
            </a:pPr>
            <a:r>
              <a:rPr lang="en-US" sz="1800" dirty="0"/>
              <a:t>Ardından, kesme etkinleştirme yazmacını ayarlayarak kesmeyi etkinleştirmemiz gerekir.</a:t>
            </a:r>
            <a:r>
              <a:rPr lang="en-US" sz="1800" baseline="0" dirty="0"/>
              <a:t> Bu iki adımın nasıl gerçekleştirildiğini göstermek için burada bazı montaj kodları gösterilmektedir.</a:t>
            </a:r>
          </a:p>
          <a:p>
            <a:pPr marL="0" indent="0" rtl="0" algn="l">
              <a:buFont typeface="Arial" charset="0"/>
              <a:buNone/>
            </a:pPr>
            <a:endParaRPr lang="en-US" sz="1800" baseline="0" dirty="0"/>
          </a:p>
          <a:p>
            <a:pPr marL="0" indent="0" rtl="0" algn="l">
              <a:buFont typeface="Arial" charset="0"/>
              <a:buNone/>
            </a:pPr>
            <a:r>
              <a:rPr lang="en-US" sz="1800" baseline="0" dirty="0"/>
              <a:t>NVIC kayıtları yapılandırıldıktan sonra, </a:t>
            </a:r>
            <a:r>
              <a:rPr lang="en-US" sz="1800" dirty="0"/>
              <a:t>PRIMASK kaydı sıfıra ayarlanmıştır veya</a:t>
            </a:r>
            <a:r>
              <a:rPr lang="en-US" sz="1800" baseline="0" dirty="0"/>
              <a:t> tüm kesintileri engelleyecek </a:t>
            </a:r>
            <a:r>
              <a:rPr lang="en-GB" sz="1800" dirty="0"/>
              <a:t>NMI ve zor arıza istisnası dışında. Bunu başarmak için biz</a:t>
            </a:r>
            <a:r>
              <a:rPr lang="en-GB" sz="1800" baseline="0" dirty="0"/>
              <a:t> burada gösterilen iki talimatı kullanabilir.</a:t>
            </a:r>
            <a:endParaRPr lang="en-GB" sz="1800" dirty="0"/>
          </a:p>
          <a:p>
            <a:pPr marL="0" indent="0" rtl="0" algn="l">
              <a:buFont typeface="Arial" charset="0"/>
              <a:buNone/>
            </a:pPr>
            <a:endParaRPr lang="en-US" sz="1800" dirty="0"/>
          </a:p>
          <a:p>
            <a:pPr lvl="1" rtl="0" algn="l"/>
            <a:endParaRPr lang="en-US" sz="1800"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25</a:t>
            </a:fld>
            <a:endParaRPr lang="en-US" altLang="en-US" dirty="0"/>
          </a:p>
        </p:txBody>
      </p:sp>
    </p:spTree>
    <p:extLst>
      <p:ext uri="{BB962C8B-B14F-4D97-AF65-F5344CB8AC3E}">
        <p14:creationId xmlns:p14="http://schemas.microsoft.com/office/powerpoint/2010/main" val="2562089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Girmek</a:t>
            </a:r>
            <a:r>
              <a:rPr lang="en-GB" baseline="0" dirty="0"/>
              <a:t> </a:t>
            </a:r>
            <a:r>
              <a:rPr lang="en-GB" dirty="0"/>
              <a:t>istisna işleyici</a:t>
            </a:r>
            <a:r>
              <a:rPr lang="en-GB" baseline="0" dirty="0"/>
              <a:t>aşağıdaki gibi yapılır. İlk,</a:t>
            </a:r>
            <a:r>
              <a:rPr lang="en-GB" sz="1200" baseline="0" dirty="0"/>
              <a:t>f</a:t>
            </a:r>
            <a:r>
              <a:rPr lang="en-GB" sz="1200" dirty="0"/>
              <a:t>mevcut talimatı ingilizce (uzun talimatlar hariç)</a:t>
            </a:r>
            <a:r>
              <a:rPr lang="en-GB" sz="1200" baseline="0" dirty="0"/>
              <a:t>; o zaman ben</a:t>
            </a:r>
            <a:r>
              <a:rPr lang="en-GB" sz="1200" dirty="0"/>
              <a:t>kesme vektörünü tamamlayın ve istisna işleyicisinin giriş adresine dalın</a:t>
            </a:r>
            <a:r>
              <a:rPr lang="en-GB" sz="1200" baseline="0" dirty="0"/>
              <a:t>.</a:t>
            </a:r>
          </a:p>
          <a:p>
            <a:pPr rtl="0" algn="l"/>
            <a:r>
              <a:rPr lang="en-GB" sz="1200" baseline="0" dirty="0"/>
              <a:t>Bundan sonra, p</a:t>
            </a:r>
            <a:r>
              <a:rPr lang="en-GB" sz="1200" dirty="0"/>
              <a:t>geçerli yığına (MSP veya PSP) bağlamı kullanın. Bu</a:t>
            </a:r>
            <a:r>
              <a:rPr lang="en-GB" sz="1200" baseline="0" dirty="0"/>
              <a:t> işlem yığınlama olarak adlandırılır ve gerçekleşir </a:t>
            </a:r>
            <a:r>
              <a:rPr lang="en-GB" sz="1200" b="0" i="0" u="none" strike="noStrike" kern="1200" baseline="0" dirty="0">
                <a:solidFill>
                  <a:schemeClr val="tx1"/>
                </a:solidFill>
                <a:latin typeface="Arial" pitchFamily="100" charset="0"/>
                <a:ea typeface="MS PGothic" pitchFamily="34" charset="-128"/>
                <a:cs typeface="ＭＳ Ｐゴシック" charset="0"/>
              </a:rPr>
              <a:t>bir istisna meydana geldiğinde. Sekiz kayıt otomatik olarak yığına itilir. Bu kayıtlar, R0 ila R3, R12, R14 (bağlantı kaydı), dönüş adresi (sonraki komutun adresi veya program sayacı) ve program durum kaydıdır (xPSR).</a:t>
            </a:r>
            <a:endParaRPr lang="en-GB" sz="1200" dirty="0"/>
          </a:p>
          <a:p>
            <a:pPr rtl="0" algn="l"/>
            <a:endParaRPr lang="en-GB" sz="1200" dirty="0"/>
          </a:p>
          <a:p>
            <a:pPr rtl="0" algn="l"/>
            <a:r>
              <a:rPr lang="en-GB" sz="1200" dirty="0"/>
              <a:t>Sonra</a:t>
            </a:r>
            <a:r>
              <a:rPr lang="en-GB" sz="1200" baseline="0" dirty="0"/>
              <a:t> istifleme, l</a:t>
            </a:r>
            <a:r>
              <a:rPr lang="en-GB" sz="1200" dirty="0"/>
              <a:t>PC'ye istisna işleyicisinin adresini ekleyin.</a:t>
            </a:r>
            <a:r>
              <a:rPr lang="en-GB" sz="1200" baseline="0" dirty="0"/>
              <a:t> Sonra, l</a:t>
            </a:r>
            <a:r>
              <a:rPr lang="en-GB" sz="1200" dirty="0"/>
              <a:t>EXC_RETURN kodlu oad LR; sonra,</a:t>
            </a:r>
            <a:r>
              <a:rPr lang="en-GB" sz="1200" baseline="0" dirty="0"/>
              <a:t> l</a:t>
            </a:r>
            <a:r>
              <a:rPr lang="en-GB" sz="1200" dirty="0"/>
              <a:t>istisna numarası ile oad IPSR. En sonunda,</a:t>
            </a:r>
            <a:r>
              <a:rPr lang="en-GB" sz="1200" baseline="0" dirty="0"/>
              <a:t> s</a:t>
            </a:r>
            <a:r>
              <a:rPr lang="en-GB" sz="1200" dirty="0"/>
              <a:t>tart, istisna işleyicisinin kodunu çalıştırır.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26</a:t>
            </a:fld>
            <a:endParaRPr lang="en-US" altLang="en-US" dirty="0"/>
          </a:p>
        </p:txBody>
      </p:sp>
    </p:spTree>
    <p:extLst>
      <p:ext uri="{BB962C8B-B14F-4D97-AF65-F5344CB8AC3E}">
        <p14:creationId xmlns:p14="http://schemas.microsoft.com/office/powerpoint/2010/main" val="6023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endParaRPr lang="en-GB" baseline="0"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27</a:t>
            </a:fld>
            <a:endParaRPr lang="en-US" altLang="en-US" dirty="0"/>
          </a:p>
        </p:txBody>
      </p:sp>
    </p:spTree>
    <p:extLst>
      <p:ext uri="{BB962C8B-B14F-4D97-AF65-F5344CB8AC3E}">
        <p14:creationId xmlns:p14="http://schemas.microsoft.com/office/powerpoint/2010/main" val="1086243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İçinde</a:t>
            </a:r>
            <a:r>
              <a:rPr lang="en-GB" baseline="0" dirty="0"/>
              <a:t> kesintiye dayalı bir işleme ortamı olarak, iki tür kesinti olayını ayırt edebiliriz: </a:t>
            </a:r>
            <a:r>
              <a:rPr lang="en-GB" dirty="0"/>
              <a:t>dahili ya da harici.</a:t>
            </a:r>
            <a:r>
              <a:rPr lang="en-GB" baseline="0" dirty="0"/>
              <a:t> </a:t>
            </a:r>
            <a:r>
              <a:rPr lang="en-GB" dirty="0"/>
              <a:t>Her ikisi de program akışının geçerli program iş parçacığından çıkmasına ve olayla ilişkili bir kod parçası çalıştırmasına neden olur. Harici bir olay</a:t>
            </a:r>
            <a:r>
              <a:rPr lang="en-GB" baseline="0" dirty="0"/>
              <a:t> denir </a:t>
            </a:r>
            <a:r>
              <a:rPr lang="en-US" dirty="0"/>
              <a:t>istisna işleyici.</a:t>
            </a:r>
            <a:r>
              <a:rPr lang="en-GB" baseline="0" dirty="0"/>
              <a:t> </a:t>
            </a:r>
            <a:r>
              <a:rPr lang="en-US" dirty="0"/>
              <a:t>İşlemci istisna işleyiciyi yürütmeyi bitirdiğinde, kesintiye uğramış duruma geri dönecektir.</a:t>
            </a:r>
            <a:r>
              <a:rPr lang="en-US" baseline="0" dirty="0"/>
              <a:t> </a:t>
            </a:r>
            <a:r>
              <a:rPr lang="en-US" dirty="0"/>
              <a:t>orijinal görevi programlayın ve devam ettirin.</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a:t>
            </a:r>
            <a:r>
              <a:rPr lang="en-US" dirty="0"/>
              <a:t>kesintiye uğrayan programın durumu,</a:t>
            </a:r>
            <a:r>
              <a:rPr lang="en-US" baseline="0" dirty="0"/>
              <a:t> not edilmek </a:t>
            </a:r>
            <a:r>
              <a:rPr lang="en-US" dirty="0"/>
              <a:t>bir kesinti durumunda.</a:t>
            </a:r>
            <a:r>
              <a:rPr lang="en-US" baseline="0" dirty="0"/>
              <a:t> </a:t>
            </a:r>
            <a:r>
              <a:rPr lang="en-US" dirty="0"/>
              <a:t> bilgi, kural dışı durum işleyicisi görevini tamamladıktan sonra geri yüklenir.</a:t>
            </a:r>
            <a:r>
              <a:rPr lang="en-US" baseline="0" dirty="0"/>
              <a:t> Bu, işlemcinin orijinal görevine doğru bir şekilde devam edebilmesini sağlayacaktır. </a:t>
            </a:r>
            <a:endParaRPr lang="en-US" dirty="0"/>
          </a:p>
          <a:p>
            <a:pPr rtl="0" algn="l"/>
            <a:endParaRPr lang="en-US" dirty="0"/>
          </a:p>
          <a:p>
            <a:pPr rtl="0" algn="l"/>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5</a:t>
            </a:fld>
            <a:endParaRPr lang="en-US" altLang="en-US" dirty="0"/>
          </a:p>
        </p:txBody>
      </p:sp>
    </p:spTree>
    <p:extLst>
      <p:ext uri="{BB962C8B-B14F-4D97-AF65-F5344CB8AC3E}">
        <p14:creationId xmlns:p14="http://schemas.microsoft.com/office/powerpoint/2010/main" val="70033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Örneğin, </a:t>
            </a:r>
            <a:r>
              <a:rPr lang="en-US" sz="1200" b="0" i="0" u="none" strike="noStrike" kern="1200" baseline="0" dirty="0">
                <a:solidFill>
                  <a:schemeClr val="tx1"/>
                </a:solidFill>
                <a:latin typeface="Arial" pitchFamily="100" charset="0"/>
                <a:ea typeface="MS PGothic" pitchFamily="34" charset="-128"/>
                <a:cs typeface="ＭＳ Ｐゴシック" charset="0"/>
              </a:rPr>
              <a:t>kesintiler çip üzerinde kullanılarak oluşturulabilir </a:t>
            </a:r>
            <a:r>
              <a:rPr lang="en-GB" sz="1200" b="0" i="0" u="none" strike="noStrike" kern="1200" baseline="0" dirty="0">
                <a:solidFill>
                  <a:schemeClr val="tx1"/>
                </a:solidFill>
                <a:latin typeface="Arial" pitchFamily="100" charset="0"/>
                <a:ea typeface="MS PGothic" pitchFamily="34" charset="-128"/>
                <a:cs typeface="ＭＳ Ｐゴシック" charset="0"/>
              </a:rPr>
              <a:t>çevre birimleri veya yazılım ile. </a:t>
            </a:r>
            <a:r>
              <a:rPr lang="en-US" sz="1200" b="0" i="0" u="none" strike="noStrike" kern="1200" baseline="0" dirty="0">
                <a:solidFill>
                  <a:schemeClr val="tx1"/>
                </a:solidFill>
                <a:latin typeface="Arial" pitchFamily="100" charset="0"/>
                <a:ea typeface="MS PGothic" pitchFamily="34" charset="-128"/>
                <a:cs typeface="ＭＳ Ｐゴシック" charset="0"/>
              </a:rPr>
              <a:t>Modern işlemcilerin çoğu, hem istisnaları hem de kesintileri destekler. Bir kesinti meydana geldiğinde yürütülen yazılım koduna, kesinti işleyicisi veya kesinti servis rutini (ISR) adı verilir. Hem istisna işleyicileri hem de ISR genellikle derlenmiş program görüntüsündeki program kodunun bir parçasıdır.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6</a:t>
            </a:fld>
            <a:endParaRPr lang="en-US" altLang="en-US" dirty="0"/>
          </a:p>
        </p:txBody>
      </p:sp>
    </p:spTree>
    <p:extLst>
      <p:ext uri="{BB962C8B-B14F-4D97-AF65-F5344CB8AC3E}">
        <p14:creationId xmlns:p14="http://schemas.microsoft.com/office/powerpoint/2010/main" val="2497695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0" charset="0"/>
                <a:ea typeface="MS PGothic" pitchFamily="34" charset="-128"/>
                <a:cs typeface="ＭＳ Ｐゴシック" charset="0"/>
              </a:rPr>
              <a:t>İstisnalar, farklı öncelik seviyelerine bölünebilir. Bu, bir istisna işleyicisi düşük öncelikli bir istisnayı çalıştırırken, daha yüksek öncelikli bir istisnanın tetiklenebileceği ve hizmet verilebileceği anlamına gelir. Bu şekilde de görülebileceği gibi, bu genellikle bir istisna olarak bilinir. Bir istisnanın öncelik seviyesi değiştirilebilir veya sabit bir değer olabilir. Bazı istisnalar ayrıca yazılım tarafından devre dışı bırakılabilir veya etkinleştirilebilir.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7</a:t>
            </a:fld>
            <a:endParaRPr lang="en-US" altLang="en-US" dirty="0"/>
          </a:p>
        </p:txBody>
      </p:sp>
    </p:spTree>
    <p:extLst>
      <p:ext uri="{BB962C8B-B14F-4D97-AF65-F5344CB8AC3E}">
        <p14:creationId xmlns:p14="http://schemas.microsoft.com/office/powerpoint/2010/main" val="57775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Armv6-M mimarisine dayanan Cortex-M0 işlemci, bu şemada gösterildiği gibi 32 adede kadar kesme isteği (IRQ) girişini ve maskelenemez bir kesme (NMI) girişini destekleyen yerleşik bir kesme denetleyicisi içerir. . </a:t>
            </a:r>
          </a:p>
          <a:p>
            <a:pPr rtl="0" algn="l"/>
            <a:endParaRPr lang="en-GB" sz="1200" b="0" i="0" u="none" strike="noStrike" kern="1200" baseline="0" dirty="0">
              <a:solidFill>
                <a:schemeClr val="tx1"/>
              </a:solidFill>
              <a:latin typeface="Arial" pitchFamily="100" charset="0"/>
              <a:ea typeface="MS PGothic" pitchFamily="34" charset="-128"/>
              <a:cs typeface="ＭＳ Ｐゴシック" charset="0"/>
            </a:endParaRPr>
          </a:p>
          <a:p>
            <a:pPr rtl="0" algn="l"/>
            <a:r>
              <a:rPr lang="en-GB" sz="1200" b="0" i="0" u="none" strike="noStrike" kern="1200" baseline="0" dirty="0">
                <a:solidFill>
                  <a:schemeClr val="tx1"/>
                </a:solidFill>
                <a:latin typeface="Arial" pitchFamily="100" charset="0"/>
                <a:ea typeface="MS PGothic" pitchFamily="34" charset="-128"/>
                <a:cs typeface="ＭＳ Ｐゴシック" charset="0"/>
              </a:rPr>
              <a:t>IRQ ve NMI, mikro denetleyici tasarımı destekliyorsa yonga üzerindeki çevre birimlerinden veya harici kaynaklardan üretilebilir.</a:t>
            </a:r>
            <a:r>
              <a:rPr lang="en-US" sz="1200" b="0" i="0" u="none" strike="noStrike" kern="1200" baseline="0" dirty="0">
                <a:solidFill>
                  <a:schemeClr val="tx1"/>
                </a:solidFill>
                <a:latin typeface="Arial" pitchFamily="100" charset="0"/>
                <a:ea typeface="MS PGothic" pitchFamily="34" charset="-128"/>
                <a:cs typeface="ＭＳ Ｐゴシック" charset="0"/>
              </a:rPr>
              <a:t>Yuvalanmış vektörlü kesme denetleyicisi (NVICI), kesme istekleri ile mevcut öncelik düzeyi arasındaki önceliği karşılaştırır, böylece yuvalanmış kesmeler otomatik olarak işlenebilir. Bir kesinti kabul edilirse, NVICI bloğu, işlemcinin doğru kesme işleyicisini yürütebilmesi için işlemciyle iletişim kurar. NVIC bloğu, maksimum 32 kesme isteği sinyalini ve bir NMI girişini kabul edebilir.</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8</a:t>
            </a:fld>
            <a:endParaRPr lang="en-US" altLang="en-US" dirty="0"/>
          </a:p>
        </p:txBody>
      </p:sp>
    </p:spTree>
    <p:extLst>
      <p:ext uri="{BB962C8B-B14F-4D97-AF65-F5344CB8AC3E}">
        <p14:creationId xmlns:p14="http://schemas.microsoft.com/office/powerpoint/2010/main" val="1567677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baseline="0" dirty="0">
                <a:solidFill>
                  <a:schemeClr val="tx1"/>
                </a:solidFill>
                <a:latin typeface="Arial" pitchFamily="100" charset="0"/>
                <a:ea typeface="MS PGothic" pitchFamily="34" charset="-128"/>
                <a:cs typeface="ＭＳ Ｐゴシック" charset="0"/>
              </a:rPr>
              <a:t>Cortex-M0, bir dizi dahili istisnayı destekler ve her istisnanın benzersiz bir istisna numarası vardır. </a:t>
            </a:r>
            <a:r>
              <a:rPr lang="en-GB" sz="1200" kern="1200" dirty="0">
                <a:solidFill>
                  <a:schemeClr val="tx1"/>
                </a:solidFill>
                <a:effectLst/>
                <a:latin typeface="+mn-lt"/>
                <a:ea typeface="ＭＳ Ｐゴシック" charset="0"/>
                <a:cs typeface="ＭＳ Ｐゴシック" charset="0"/>
              </a:rPr>
              <a:t>İşlemci içinde üretilen istisnalara, harici kesintiler sırasında 1 ile 15 arasında bir sayı verilir</a:t>
            </a:r>
            <a:r>
              <a:rPr lang="en-GB" sz="1200" kern="1200" baseline="0" dirty="0">
                <a:solidFill>
                  <a:schemeClr val="tx1"/>
                </a:solidFill>
                <a:effectLst/>
                <a:latin typeface="+mn-lt"/>
                <a:ea typeface="ＭＳ Ｐゴシック" charset="0"/>
                <a:cs typeface="ＭＳ Ｐゴシック" charset="0"/>
              </a:rPr>
              <a:t> 16 ile 47 arası</a:t>
            </a:r>
            <a:r>
              <a:rPr lang="en-GB" sz="1200" b="0" i="0" u="none" strike="noStrike" kern="1200" baseline="0" dirty="0">
                <a:solidFill>
                  <a:schemeClr val="tx1"/>
                </a:solidFill>
                <a:latin typeface="Arial" pitchFamily="100" charset="0"/>
                <a:ea typeface="MS PGothic" pitchFamily="34" charset="-128"/>
                <a:cs typeface="ＭＳ Ｐゴシック" charset="0"/>
              </a:rPr>
              <a:t>. İstisna türlerinin her biri, kendileriyle ilişkili öncelik seviyelerine de sahiptir. Tabloda görüldüğü gibi bu öncelik değerleri sabit veya programlanabilir olabilir. Buradaki tablo, istisna türlerinin, istisna numaralarının ve öncelik seviyelerinin bir özetini gösterir. Şimdi bu türlerin her birine daha ayrıntılı olarak bakacağız.</a:t>
            </a:r>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9</a:t>
            </a:fld>
            <a:endParaRPr lang="en-US" altLang="en-US" dirty="0"/>
          </a:p>
        </p:txBody>
      </p:sp>
    </p:spTree>
    <p:extLst>
      <p:ext uri="{BB962C8B-B14F-4D97-AF65-F5344CB8AC3E}">
        <p14:creationId xmlns:p14="http://schemas.microsoft.com/office/powerpoint/2010/main" val="191637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Bu slayt, Sıfırlama ve NMI modellerini açıklamaktadır. NMI'nin</a:t>
            </a:r>
            <a:r>
              <a:rPr lang="en-GB" sz="1200" b="0" i="0" u="none" strike="noStrike" kern="1200" baseline="0" dirty="0">
                <a:solidFill>
                  <a:schemeClr val="tx1"/>
                </a:solidFill>
                <a:latin typeface="Arial" pitchFamily="100" charset="0"/>
                <a:ea typeface="MS PGothic" pitchFamily="34" charset="-128"/>
                <a:cs typeface="ＭＳ Ｐゴシック" charset="0"/>
              </a:rPr>
              <a:t>otomotiv endüstrisi gibi güvenlik açısından kritik sistemlerde kullanım için iyi tasarlanmıştır. NMI'nin kontrol kayıtları tarafından devre dışı bırakılamaması nedeniyle, yanıt verme garanti edilir.</a:t>
            </a:r>
            <a:endParaRPr lang="en-GB" dirty="0"/>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10</a:t>
            </a:fld>
            <a:endParaRPr lang="en-US" altLang="en-US" dirty="0"/>
          </a:p>
        </p:txBody>
      </p:sp>
    </p:spTree>
    <p:extLst>
      <p:ext uri="{BB962C8B-B14F-4D97-AF65-F5344CB8AC3E}">
        <p14:creationId xmlns:p14="http://schemas.microsoft.com/office/powerpoint/2010/main" val="193076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lgn="l"/>
            <a:r>
              <a:rPr lang="en-GB" dirty="0"/>
              <a:t>Üç model daha, </a:t>
            </a:r>
            <a:r>
              <a:rPr lang="en-GB" dirty="0" err="1"/>
              <a:t>HardFault</a:t>
            </a:r>
            <a:r>
              <a:rPr lang="en-GB" dirty="0"/>
              <a:t>, </a:t>
            </a:r>
            <a:r>
              <a:rPr lang="en-GB" dirty="0" err="1"/>
              <a:t>SVCall</a:t>
            </a:r>
            <a:r>
              <a:rPr lang="en-GB" dirty="0"/>
              <a:t> ve </a:t>
            </a:r>
            <a:r>
              <a:rPr lang="en-GB" dirty="0" err="1"/>
              <a:t>PendSV</a:t>
            </a:r>
            <a:r>
              <a:rPr lang="en-GB" dirty="0"/>
              <a:t>yukarıda açıklanmıştır.</a:t>
            </a:r>
          </a:p>
          <a:p>
            <a:pPr rtl="0" algn="l"/>
            <a:endParaRPr lang="en-IN" dirty="0"/>
          </a:p>
        </p:txBody>
      </p:sp>
      <p:sp>
        <p:nvSpPr>
          <p:cNvPr id="4" name="Slide Number Placeholder 3"/>
          <p:cNvSpPr>
            <a:spLocks noGrp="1"/>
          </p:cNvSpPr>
          <p:nvPr>
            <p:ph type="sldNum" sz="quarter" idx="10"/>
          </p:nvPr>
        </p:nvSpPr>
        <p:spPr/>
        <p:txBody>
          <a:bodyPr/>
          <a:lstStyle/>
          <a:p>
            <a:pPr rtl="0" algn="l">
              <a:defRPr/>
            </a:pPr>
            <a:fld id="{4ED05C12-C9C4-4501-9C72-D2E25191FC36}" type="slidenum">
              <a:rPr lang="en-US" altLang="en-US" smtClean="0"/>
              <a:pPr rtl="0" algn="l">
                <a:defRPr/>
              </a:pPr>
              <a:t>11</a:t>
            </a:fld>
            <a:endParaRPr lang="en-US" altLang="en-US" dirty="0"/>
          </a:p>
        </p:txBody>
      </p:sp>
    </p:spTree>
    <p:extLst>
      <p:ext uri="{BB962C8B-B14F-4D97-AF65-F5344CB8AC3E}">
        <p14:creationId xmlns:p14="http://schemas.microsoft.com/office/powerpoint/2010/main" val="259407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dirty="0"/>
              <a:t>Click icon to add picture</a:t>
            </a:r>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dirty="0"/>
              <a:t>Click icon to add picture</a:t>
            </a:r>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dirty="0"/>
              <a:t>Click icon to add picture</a:t>
            </a:r>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dirty="0"/>
              <a:t>Click icon to add picture</a:t>
            </a:r>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dirty="0"/>
              <a:t>Click icon to add picture</a:t>
            </a:r>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dirty="0"/>
              <a:t>Click icon to add table</a:t>
            </a:r>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a:solidFill>
                  <a:schemeClr val="bg1"/>
                </a:solidFill>
              </a:rPr>
              <a:t>Danke!</a:t>
            </a:r>
          </a:p>
          <a:p>
            <a:pPr>
              <a:defRPr/>
            </a:pPr>
            <a:r>
              <a:rPr lang="en-US" altLang="en-US" sz="3700" dirty="0">
                <a:solidFill>
                  <a:schemeClr val="bg1"/>
                </a:solidFill>
              </a:rPr>
              <a:t>Merci!</a:t>
            </a:r>
          </a:p>
          <a:p>
            <a:pPr>
              <a:defRPr/>
            </a:pPr>
            <a:r>
              <a:rPr lang="en-US" altLang="en-US" sz="3700" dirty="0">
                <a:solidFill>
                  <a:schemeClr val="bg1"/>
                </a:solidFill>
              </a:rPr>
              <a:t>谢谢!</a:t>
            </a:r>
          </a:p>
          <a:p>
            <a:pPr>
              <a:defRPr/>
            </a:pPr>
            <a:r>
              <a:rPr lang="en-US" altLang="en-US" sz="3700" dirty="0">
                <a:solidFill>
                  <a:schemeClr val="bg1"/>
                </a:solidFill>
              </a:rPr>
              <a:t>ありがとう!</a:t>
            </a:r>
          </a:p>
          <a:p>
            <a:pPr>
              <a:defRPr/>
            </a:pPr>
            <a:r>
              <a:rPr lang="en-US" altLang="en-US" sz="3700" dirty="0">
                <a:solidFill>
                  <a:schemeClr val="bg1"/>
                </a:solidFill>
              </a:rPr>
              <a:t>Gracias!</a:t>
            </a:r>
          </a:p>
          <a:p>
            <a:pPr>
              <a:defRPr/>
            </a:pPr>
            <a:r>
              <a:rPr lang="en-US" altLang="en-US" sz="3700" dirty="0">
                <a:solidFill>
                  <a:schemeClr val="bg1"/>
                </a:solidFill>
              </a:rPr>
              <a:t>Kiitos!</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dirty="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a:solidFill>
                  <a:schemeClr val="bg1"/>
                </a:solidFill>
              </a:rPr>
              <a:t>www.arm.com/company/policies/trademarks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dirty="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dirty="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3157870" y="1563688"/>
            <a:ext cx="8181643" cy="1555750"/>
          </a:xfrm>
        </p:spPr>
        <p:txBody>
          <a:bodyPr wrap="square" numCol="1" compatLnSpc="1">
            <a:prstTxWarp prst="textNoShape">
              <a:avLst/>
            </a:prstTxWarp>
          </a:bodyPr>
          <a:lstStyle/>
          <a:p>
            <a:pPr rtl="0" algn="l">
              <a:defRPr/>
            </a:pPr>
            <a:r>
              <a:rPr lang="en-GB" sz="6000"/>
              <a:t>Kesme Mekanizmaları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Armv6-M İstisna Modeli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Sıfırla</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Armv6-M profili iki seviyeli sıfırlamayı destekler.</a:t>
            </a:r>
          </a:p>
          <a:p>
            <a:pPr lvl="1" rtl="0" algn="l"/>
            <a:r>
              <a:rPr lang="en-IN" altLang="en-US" dirty="0">
                <a:ea typeface="ＭＳ Ｐゴシック" panose="020B0600070205080204" pitchFamily="34" charset="-128"/>
              </a:rPr>
              <a:t>Açılışta sıfırlama işlemciyi, SCS'yi ve hata ayıklama mantığını sıfırlar.</a:t>
            </a:r>
          </a:p>
          <a:p>
            <a:pPr lvl="1" rtl="0" algn="l"/>
            <a:r>
              <a:rPr lang="en-IN" altLang="en-US" dirty="0">
                <a:ea typeface="ＭＳ Ｐゴシック" panose="020B0600070205080204" pitchFamily="34" charset="-128"/>
              </a:rPr>
              <a:t>Yerel sıfırlama, işlemciyi ve SCS'yi sıfırlar ve hata ayıklama ile ilgili kaynakları sıfırlar.</a:t>
            </a:r>
          </a:p>
          <a:p>
            <a:pPr lvl="1" rtl="0" algn="l"/>
            <a:r>
              <a:rPr lang="en-IN" altLang="en-US" dirty="0">
                <a:ea typeface="ＭＳ Ｐゴシック" panose="020B0600070205080204" pitchFamily="34" charset="-128"/>
              </a:rPr>
              <a:t>Sıfırlama istisnası, -3 sabit önceliğiyle kalıcı olarak etkinleştirilir.</a:t>
            </a:r>
          </a:p>
          <a:p>
            <a:pPr rtl="0" algn="l"/>
            <a:r>
              <a:rPr lang="en-GB" dirty="0"/>
              <a:t>Maskelenemez kesinti (NMI)</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İkinci en yüksek öncelikli istisna devre dışı bırakılamaz.</a:t>
            </a:r>
          </a:p>
          <a:p>
            <a:pPr lvl="1" rtl="0" algn="l"/>
            <a:r>
              <a:rPr lang="en-IN" altLang="en-US" dirty="0">
                <a:ea typeface="ＭＳ Ｐゴシック" panose="020B0600070205080204" pitchFamily="34" charset="-128"/>
              </a:rPr>
              <a:t>Endüstriyel kontrol veya otomotiv gibi güvenlik açısından kritik sistemler için kullanışlıdır</a:t>
            </a:r>
          </a:p>
          <a:p>
            <a:pPr lvl="1" rtl="0" algn="l"/>
            <a:r>
              <a:rPr lang="en-IN" altLang="en-US" dirty="0">
                <a:ea typeface="ＭＳ Ｐゴシック" panose="020B0600070205080204" pitchFamily="34" charset="-128"/>
              </a:rPr>
              <a:t>Elektrik kesintisi yönetimi için veya bir bekçi köpeği olarak kullanılabilir</a:t>
            </a: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4085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Armv6-M İstisna Modeli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HardFault</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HardFault, diğer istisna mekanizmalarının herhangi biri tarafından işlenemeyen tüm hata sınıfları için var olan genel hatadır.</a:t>
            </a:r>
          </a:p>
          <a:p>
            <a:pPr lvl="1" rtl="0" algn="l"/>
            <a:r>
              <a:rPr lang="en-IN" altLang="en-US" dirty="0">
                <a:ea typeface="ＭＳ Ｐゴシック" panose="020B0600070205080204" pitchFamily="34" charset="-128"/>
              </a:rPr>
              <a:t>Örneğin, bilinmeyen bir işlem kodunu veya bir veri yolu arabiriminde veya bellek sisteminde bir hata yürütmeye çalışmak</a:t>
            </a:r>
          </a:p>
          <a:p>
            <a:pPr rtl="0" algn="l"/>
            <a:r>
              <a:rPr lang="en-GB" dirty="0"/>
              <a:t>SVCall (SuperVisor Çağrısı)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SVCall istisnası, SVC komutu yürütüldüğünde gerçekleşir.</a:t>
            </a:r>
          </a:p>
          <a:p>
            <a:pPr lvl="1" rtl="0" algn="l"/>
            <a:r>
              <a:rPr lang="en-IN" altLang="en-US" dirty="0">
                <a:ea typeface="ＭＳ Ｐゴシック" panose="020B0600070205080204" pitchFamily="34" charset="-128"/>
              </a:rPr>
              <a:t>Genellikle bir işletim sistemi kontrolünde kullanılır</a:t>
            </a:r>
          </a:p>
          <a:p>
            <a:pPr rtl="0" algn="l"/>
            <a:r>
              <a:rPr lang="en-GB" dirty="0"/>
              <a:t>PendSV (Pendable Service Call)</a:t>
            </a:r>
            <a:endParaRPr lang="en-US" altLang="en-US" dirty="0">
              <a:ea typeface="ＭＳ Ｐゴシック" panose="020B0600070205080204" pitchFamily="34" charset="-128"/>
            </a:endParaRPr>
          </a:p>
          <a:p>
            <a:pPr lvl="1" rtl="0" algn="l"/>
            <a:r>
              <a:rPr lang="en-GB" dirty="0"/>
              <a:t>SVCall'a benzer, ancak hemen gerçekleşmez</a:t>
            </a:r>
          </a:p>
          <a:p>
            <a:pPr lvl="1" rtl="0" algn="l"/>
            <a:r>
              <a:rPr lang="en-GB" dirty="0"/>
              <a:t>Yalnızca yüksek öncelikli görevler tamamlandığında başlar</a:t>
            </a:r>
            <a:endParaRPr lang="en-IN"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92555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Armv6-M İstisna Modeli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SysTick</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Sistem Onay zamanlayıcısı, bir OS uygulamasının başka bir özelliğidir.</a:t>
            </a:r>
          </a:p>
          <a:p>
            <a:pPr lvl="1" rtl="0" algn="l"/>
            <a:r>
              <a:rPr lang="en-IN" altLang="en-US" dirty="0">
                <a:ea typeface="ＭＳ Ｐゴシック" panose="020B0600070205080204" pitchFamily="34" charset="-128"/>
              </a:rPr>
              <a:t>Bir zamanlayıcıdan düzenli bir kesinti üretildiğinde istisna başlar.</a:t>
            </a:r>
          </a:p>
          <a:p>
            <a:pPr rtl="0" algn="l"/>
            <a:r>
              <a:rPr lang="en-GB" dirty="0"/>
              <a:t>Harici kesintiler</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Çip üstü çevre birimlerinden bağlanabilen 32 adede kadar harici kesintiyi destekler</a:t>
            </a:r>
          </a:p>
          <a:p>
            <a:pPr lvl="1" rtl="0" algn="l"/>
            <a:r>
              <a:rPr lang="en-IN" altLang="en-US" dirty="0">
                <a:ea typeface="ＭＳ Ｐゴシック" panose="020B0600070205080204" pitchFamily="34" charset="-128"/>
              </a:rPr>
              <a:t>Kullanılmadan önce etkinleştirilmesi gerekiyor</a:t>
            </a:r>
          </a:p>
          <a:p>
            <a:pPr lvl="1" rtl="0" algn="l"/>
            <a:r>
              <a:rPr lang="en-IN" altLang="en-US" dirty="0">
                <a:ea typeface="ＭＳ Ｐゴシック" panose="020B0600070205080204" pitchFamily="34" charset="-128"/>
              </a:rPr>
              <a:t>Programlanabilir öncelikler</a:t>
            </a: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01340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Cortex-M0 Kesinti Denetleyicisi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Yuvalanmış vektörlü kesinti denetleyicisinin (NVIC) bellek haritası</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015786C9-DCF4-4B54-92AD-C63B3468E1A0}"/>
              </a:ext>
            </a:extLst>
          </p:cNvPr>
          <p:cNvCxnSpPr/>
          <p:nvPr/>
        </p:nvCxnSpPr>
        <p:spPr bwMode="auto">
          <a:xfrm flipV="1">
            <a:off x="3489016" y="2235201"/>
            <a:ext cx="1248346" cy="44926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6" name="Straight Connector 5">
            <a:extLst>
              <a:ext uri="{FF2B5EF4-FFF2-40B4-BE49-F238E27FC236}">
                <a16:creationId xmlns:a16="http://schemas.microsoft.com/office/drawing/2014/main" id="{9966A3FD-D60C-4BE1-AF40-136812163465}"/>
              </a:ext>
            </a:extLst>
          </p:cNvPr>
          <p:cNvCxnSpPr/>
          <p:nvPr/>
        </p:nvCxnSpPr>
        <p:spPr bwMode="auto">
          <a:xfrm>
            <a:off x="3518637" y="3124201"/>
            <a:ext cx="1218724" cy="1465262"/>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806E4990-3187-4758-A03A-B24DDECDDC6A}"/>
              </a:ext>
            </a:extLst>
          </p:cNvPr>
          <p:cNvCxnSpPr/>
          <p:nvPr/>
        </p:nvCxnSpPr>
        <p:spPr bwMode="auto">
          <a:xfrm>
            <a:off x="6743178" y="3546477"/>
            <a:ext cx="1210260" cy="631825"/>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CBA5B066-9942-49B3-A054-7D6329166CEA}"/>
              </a:ext>
            </a:extLst>
          </p:cNvPr>
          <p:cNvCxnSpPr/>
          <p:nvPr/>
        </p:nvCxnSpPr>
        <p:spPr bwMode="auto">
          <a:xfrm flipV="1">
            <a:off x="6743178" y="2235202"/>
            <a:ext cx="1210260" cy="600075"/>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9" name="Rectangle 8">
            <a:extLst>
              <a:ext uri="{FF2B5EF4-FFF2-40B4-BE49-F238E27FC236}">
                <a16:creationId xmlns:a16="http://schemas.microsoft.com/office/drawing/2014/main" id="{17B1C437-C386-4E08-9CCD-266EC8AA83AB}"/>
              </a:ext>
            </a:extLst>
          </p:cNvPr>
          <p:cNvSpPr/>
          <p:nvPr/>
        </p:nvSpPr>
        <p:spPr bwMode="auto">
          <a:xfrm>
            <a:off x="1512821" y="2235201"/>
            <a:ext cx="2005816" cy="44767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Ayrılmış</a:t>
            </a:r>
          </a:p>
        </p:txBody>
      </p:sp>
      <p:sp>
        <p:nvSpPr>
          <p:cNvPr id="10" name="Rectangle 9">
            <a:extLst>
              <a:ext uri="{FF2B5EF4-FFF2-40B4-BE49-F238E27FC236}">
                <a16:creationId xmlns:a16="http://schemas.microsoft.com/office/drawing/2014/main" id="{39F482D4-DD76-4E09-9C11-9C95D8463798}"/>
              </a:ext>
            </a:extLst>
          </p:cNvPr>
          <p:cNvSpPr/>
          <p:nvPr/>
        </p:nvSpPr>
        <p:spPr bwMode="auto">
          <a:xfrm>
            <a:off x="1512821" y="3070226"/>
            <a:ext cx="2005816" cy="95250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Harici cihaz</a:t>
            </a:r>
          </a:p>
        </p:txBody>
      </p:sp>
      <p:sp>
        <p:nvSpPr>
          <p:cNvPr id="11" name="Rectangle 10">
            <a:extLst>
              <a:ext uri="{FF2B5EF4-FFF2-40B4-BE49-F238E27FC236}">
                <a16:creationId xmlns:a16="http://schemas.microsoft.com/office/drawing/2014/main" id="{6C208D47-42EF-4A40-B3BA-988D608D7E27}"/>
              </a:ext>
            </a:extLst>
          </p:cNvPr>
          <p:cNvSpPr/>
          <p:nvPr/>
        </p:nvSpPr>
        <p:spPr bwMode="auto">
          <a:xfrm>
            <a:off x="1512821" y="4022726"/>
            <a:ext cx="2005816" cy="95250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Harici RAM</a:t>
            </a:r>
          </a:p>
        </p:txBody>
      </p:sp>
      <p:sp>
        <p:nvSpPr>
          <p:cNvPr id="12" name="Rectangle 11">
            <a:extLst>
              <a:ext uri="{FF2B5EF4-FFF2-40B4-BE49-F238E27FC236}">
                <a16:creationId xmlns:a16="http://schemas.microsoft.com/office/drawing/2014/main" id="{4161780B-58B7-46CB-937C-7171170EF786}"/>
              </a:ext>
            </a:extLst>
          </p:cNvPr>
          <p:cNvSpPr/>
          <p:nvPr/>
        </p:nvSpPr>
        <p:spPr bwMode="auto">
          <a:xfrm>
            <a:off x="1512821" y="4975226"/>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çevre birimleri</a:t>
            </a:r>
          </a:p>
        </p:txBody>
      </p:sp>
      <p:sp>
        <p:nvSpPr>
          <p:cNvPr id="13" name="Rectangle 12">
            <a:extLst>
              <a:ext uri="{FF2B5EF4-FFF2-40B4-BE49-F238E27FC236}">
                <a16:creationId xmlns:a16="http://schemas.microsoft.com/office/drawing/2014/main" id="{D182B70E-D8BD-44AE-9372-7946337CB4C3}"/>
              </a:ext>
            </a:extLst>
          </p:cNvPr>
          <p:cNvSpPr/>
          <p:nvPr/>
        </p:nvSpPr>
        <p:spPr bwMode="auto">
          <a:xfrm>
            <a:off x="1512821" y="5451476"/>
            <a:ext cx="2005816" cy="4762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SRAM</a:t>
            </a:r>
          </a:p>
        </p:txBody>
      </p:sp>
      <p:sp>
        <p:nvSpPr>
          <p:cNvPr id="14" name="Rectangle 13">
            <a:extLst>
              <a:ext uri="{FF2B5EF4-FFF2-40B4-BE49-F238E27FC236}">
                <a16:creationId xmlns:a16="http://schemas.microsoft.com/office/drawing/2014/main" id="{199BD906-7983-46A9-9869-77B9F1B21756}"/>
              </a:ext>
            </a:extLst>
          </p:cNvPr>
          <p:cNvSpPr/>
          <p:nvPr/>
        </p:nvSpPr>
        <p:spPr bwMode="auto">
          <a:xfrm>
            <a:off x="1512821" y="5927726"/>
            <a:ext cx="2005816" cy="476250"/>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200" b="0" dirty="0">
                <a:cs typeface="+mn-cs"/>
              </a:rPr>
              <a:t>Kod</a:t>
            </a:r>
          </a:p>
        </p:txBody>
      </p:sp>
      <p:sp>
        <p:nvSpPr>
          <p:cNvPr id="15" name="Rectangle 14">
            <a:extLst>
              <a:ext uri="{FF2B5EF4-FFF2-40B4-BE49-F238E27FC236}">
                <a16:creationId xmlns:a16="http://schemas.microsoft.com/office/drawing/2014/main" id="{336F3082-93DB-4AD2-9971-53E482543C55}"/>
              </a:ext>
            </a:extLst>
          </p:cNvPr>
          <p:cNvSpPr/>
          <p:nvPr/>
        </p:nvSpPr>
        <p:spPr bwMode="auto">
          <a:xfrm>
            <a:off x="1512821" y="2682876"/>
            <a:ext cx="2005816" cy="387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rtl="0" algn="l">
              <a:defRPr/>
            </a:pPr>
            <a:r>
              <a:rPr lang="en-GB" sz="1050" b="0" dirty="0">
                <a:cs typeface="+mn-cs"/>
              </a:rPr>
              <a:t>Özel Çevre Birimi Otobüsü</a:t>
            </a:r>
            <a:endParaRPr lang="en-GB" sz="1050" dirty="0">
              <a:cs typeface="+mn-cs"/>
            </a:endParaRPr>
          </a:p>
        </p:txBody>
      </p:sp>
      <p:sp>
        <p:nvSpPr>
          <p:cNvPr id="16" name="Rectangle 15">
            <a:extLst>
              <a:ext uri="{FF2B5EF4-FFF2-40B4-BE49-F238E27FC236}">
                <a16:creationId xmlns:a16="http://schemas.microsoft.com/office/drawing/2014/main" id="{521CD852-8783-4299-BF4A-94D9FD7343C1}"/>
              </a:ext>
            </a:extLst>
          </p:cNvPr>
          <p:cNvSpPr/>
          <p:nvPr/>
        </p:nvSpPr>
        <p:spPr bwMode="auto">
          <a:xfrm>
            <a:off x="4737361" y="2235202"/>
            <a:ext cx="2005816" cy="263525"/>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ROM Tablosu</a:t>
            </a:r>
          </a:p>
        </p:txBody>
      </p:sp>
      <p:sp>
        <p:nvSpPr>
          <p:cNvPr id="17" name="Rectangle 16">
            <a:extLst>
              <a:ext uri="{FF2B5EF4-FFF2-40B4-BE49-F238E27FC236}">
                <a16:creationId xmlns:a16="http://schemas.microsoft.com/office/drawing/2014/main" id="{FA7063DA-D98F-471F-A387-60DA75A4335F}"/>
              </a:ext>
            </a:extLst>
          </p:cNvPr>
          <p:cNvSpPr/>
          <p:nvPr/>
        </p:nvSpPr>
        <p:spPr bwMode="auto">
          <a:xfrm>
            <a:off x="4737361" y="2498726"/>
            <a:ext cx="2005816" cy="334962"/>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Ayrılmış</a:t>
            </a:r>
            <a:endParaRPr lang="en-GB" sz="1100" dirty="0">
              <a:cs typeface="+mn-cs"/>
            </a:endParaRPr>
          </a:p>
        </p:txBody>
      </p:sp>
      <p:sp>
        <p:nvSpPr>
          <p:cNvPr id="18" name="Rectangle 17">
            <a:extLst>
              <a:ext uri="{FF2B5EF4-FFF2-40B4-BE49-F238E27FC236}">
                <a16:creationId xmlns:a16="http://schemas.microsoft.com/office/drawing/2014/main" id="{506C3C68-4482-4E27-9055-0FD1243893B7}"/>
              </a:ext>
            </a:extLst>
          </p:cNvPr>
          <p:cNvSpPr/>
          <p:nvPr/>
        </p:nvSpPr>
        <p:spPr bwMode="auto">
          <a:xfrm>
            <a:off x="4737361" y="2833688"/>
            <a:ext cx="2005816" cy="72548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Sistem Kontrol Alanı</a:t>
            </a:r>
          </a:p>
          <a:p>
            <a:pPr algn="ctr" rtl="0">
              <a:defRPr/>
            </a:pPr>
            <a:r>
              <a:rPr lang="en-GB" sz="1100" b="0" dirty="0">
                <a:cs typeface="+mn-cs"/>
              </a:rPr>
              <a:t>(SCS)</a:t>
            </a:r>
          </a:p>
        </p:txBody>
      </p:sp>
      <p:sp>
        <p:nvSpPr>
          <p:cNvPr id="19" name="Rectangle 18">
            <a:extLst>
              <a:ext uri="{FF2B5EF4-FFF2-40B4-BE49-F238E27FC236}">
                <a16:creationId xmlns:a16="http://schemas.microsoft.com/office/drawing/2014/main" id="{CAB763E3-FDF7-4437-8CF5-9D55D3CB2BB6}"/>
              </a:ext>
            </a:extLst>
          </p:cNvPr>
          <p:cNvSpPr/>
          <p:nvPr/>
        </p:nvSpPr>
        <p:spPr bwMode="auto">
          <a:xfrm>
            <a:off x="4737361" y="3554413"/>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Ayrılmış</a:t>
            </a:r>
            <a:endParaRPr lang="en-GB" sz="1100" dirty="0">
              <a:cs typeface="+mn-cs"/>
            </a:endParaRPr>
          </a:p>
        </p:txBody>
      </p:sp>
      <p:sp>
        <p:nvSpPr>
          <p:cNvPr id="20" name="Rectangle 19">
            <a:extLst>
              <a:ext uri="{FF2B5EF4-FFF2-40B4-BE49-F238E27FC236}">
                <a16:creationId xmlns:a16="http://schemas.microsoft.com/office/drawing/2014/main" id="{AB707CA5-A90C-4BA6-941D-496537BE71D8}"/>
              </a:ext>
            </a:extLst>
          </p:cNvPr>
          <p:cNvSpPr/>
          <p:nvPr/>
        </p:nvSpPr>
        <p:spPr bwMode="auto">
          <a:xfrm>
            <a:off x="4737361" y="3814763"/>
            <a:ext cx="2005816" cy="261938"/>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Kırılma Noktası Birimi</a:t>
            </a:r>
          </a:p>
        </p:txBody>
      </p:sp>
      <p:sp>
        <p:nvSpPr>
          <p:cNvPr id="21" name="Rectangle 20">
            <a:extLst>
              <a:ext uri="{FF2B5EF4-FFF2-40B4-BE49-F238E27FC236}">
                <a16:creationId xmlns:a16="http://schemas.microsoft.com/office/drawing/2014/main" id="{D8383F1F-3BA5-43A3-9465-30EC26559FA4}"/>
              </a:ext>
            </a:extLst>
          </p:cNvPr>
          <p:cNvSpPr/>
          <p:nvPr/>
        </p:nvSpPr>
        <p:spPr bwMode="auto">
          <a:xfrm>
            <a:off x="4737361" y="4076701"/>
            <a:ext cx="2005816" cy="260350"/>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Veri İzleme Noktası Birimi</a:t>
            </a:r>
            <a:endParaRPr lang="en-GB" sz="1100" dirty="0">
              <a:cs typeface="+mn-cs"/>
            </a:endParaRPr>
          </a:p>
        </p:txBody>
      </p:sp>
      <p:sp>
        <p:nvSpPr>
          <p:cNvPr id="22" name="Rectangle 21">
            <a:extLst>
              <a:ext uri="{FF2B5EF4-FFF2-40B4-BE49-F238E27FC236}">
                <a16:creationId xmlns:a16="http://schemas.microsoft.com/office/drawing/2014/main" id="{EFA0E583-9562-4297-8AFD-68F9F4B38664}"/>
              </a:ext>
            </a:extLst>
          </p:cNvPr>
          <p:cNvSpPr/>
          <p:nvPr/>
        </p:nvSpPr>
        <p:spPr bwMode="auto">
          <a:xfrm>
            <a:off x="4737361" y="4327527"/>
            <a:ext cx="2005816" cy="261937"/>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Ayrılmış</a:t>
            </a:r>
          </a:p>
        </p:txBody>
      </p:sp>
      <p:sp>
        <p:nvSpPr>
          <p:cNvPr id="23" name="Rectangle 22">
            <a:extLst>
              <a:ext uri="{FF2B5EF4-FFF2-40B4-BE49-F238E27FC236}">
                <a16:creationId xmlns:a16="http://schemas.microsoft.com/office/drawing/2014/main" id="{90572906-D648-4F57-A309-7F7E5F04BF45}"/>
              </a:ext>
            </a:extLst>
          </p:cNvPr>
          <p:cNvSpPr/>
          <p:nvPr/>
        </p:nvSpPr>
        <p:spPr bwMode="auto">
          <a:xfrm>
            <a:off x="7953438" y="2244726"/>
            <a:ext cx="2005816" cy="214312"/>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Hata Ayıklama Kontrolü</a:t>
            </a:r>
          </a:p>
        </p:txBody>
      </p:sp>
      <p:sp>
        <p:nvSpPr>
          <p:cNvPr id="24" name="Rectangle 23">
            <a:extLst>
              <a:ext uri="{FF2B5EF4-FFF2-40B4-BE49-F238E27FC236}">
                <a16:creationId xmlns:a16="http://schemas.microsoft.com/office/drawing/2014/main" id="{5D39C043-7C4D-4434-819F-DE42B9D94374}"/>
              </a:ext>
            </a:extLst>
          </p:cNvPr>
          <p:cNvSpPr/>
          <p:nvPr/>
        </p:nvSpPr>
        <p:spPr bwMode="auto">
          <a:xfrm>
            <a:off x="7953438" y="2828927"/>
            <a:ext cx="2005816" cy="522287"/>
          </a:xfrm>
          <a:prstGeom prst="rect">
            <a:avLst/>
          </a:prstGeom>
          <a:solidFill>
            <a:schemeClr val="accent2">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İç içe Vektörel </a:t>
            </a:r>
          </a:p>
          <a:p>
            <a:pPr algn="ctr" rtl="0">
              <a:defRPr/>
            </a:pPr>
            <a:r>
              <a:rPr lang="en-GB" sz="1100" b="0" dirty="0">
                <a:cs typeface="+mn-cs"/>
              </a:rPr>
              <a:t>Kesinti Denetleyicisi</a:t>
            </a:r>
          </a:p>
          <a:p>
            <a:pPr algn="ctr" rtl="0">
              <a:defRPr/>
            </a:pPr>
            <a:r>
              <a:rPr lang="en-GB" sz="1100" b="0" dirty="0">
                <a:cs typeface="+mn-cs"/>
              </a:rPr>
              <a:t>(NVIC)</a:t>
            </a:r>
            <a:endParaRPr lang="en-GB" sz="1100" dirty="0">
              <a:cs typeface="+mn-cs"/>
            </a:endParaRPr>
          </a:p>
        </p:txBody>
      </p:sp>
      <p:sp>
        <p:nvSpPr>
          <p:cNvPr id="25" name="Rectangle 24">
            <a:extLst>
              <a:ext uri="{FF2B5EF4-FFF2-40B4-BE49-F238E27FC236}">
                <a16:creationId xmlns:a16="http://schemas.microsoft.com/office/drawing/2014/main" id="{6EB872CD-8BC3-4297-A78B-3561CFDA517C}"/>
              </a:ext>
            </a:extLst>
          </p:cNvPr>
          <p:cNvSpPr/>
          <p:nvPr/>
        </p:nvSpPr>
        <p:spPr bwMode="auto">
          <a:xfrm>
            <a:off x="7953438" y="3351214"/>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Ayrılmış</a:t>
            </a:r>
          </a:p>
        </p:txBody>
      </p:sp>
      <p:sp>
        <p:nvSpPr>
          <p:cNvPr id="26" name="Rectangle 25">
            <a:extLst>
              <a:ext uri="{FF2B5EF4-FFF2-40B4-BE49-F238E27FC236}">
                <a16:creationId xmlns:a16="http://schemas.microsoft.com/office/drawing/2014/main" id="{78351A33-69A5-4B47-AB87-C8770F1624C2}"/>
              </a:ext>
            </a:extLst>
          </p:cNvPr>
          <p:cNvSpPr/>
          <p:nvPr/>
        </p:nvSpPr>
        <p:spPr bwMode="auto">
          <a:xfrm>
            <a:off x="7953438" y="3625852"/>
            <a:ext cx="2005816" cy="274637"/>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SysTick Zamanlayıcı</a:t>
            </a:r>
            <a:endParaRPr lang="en-GB" sz="1100" dirty="0">
              <a:cs typeface="+mn-cs"/>
            </a:endParaRPr>
          </a:p>
        </p:txBody>
      </p:sp>
      <p:sp>
        <p:nvSpPr>
          <p:cNvPr id="27" name="Rectangle 26">
            <a:extLst>
              <a:ext uri="{FF2B5EF4-FFF2-40B4-BE49-F238E27FC236}">
                <a16:creationId xmlns:a16="http://schemas.microsoft.com/office/drawing/2014/main" id="{A17252D7-2A89-4361-8251-C519AD6FFAB1}"/>
              </a:ext>
            </a:extLst>
          </p:cNvPr>
          <p:cNvSpPr/>
          <p:nvPr/>
        </p:nvSpPr>
        <p:spPr bwMode="auto">
          <a:xfrm>
            <a:off x="7953438" y="3900488"/>
            <a:ext cx="2005816" cy="277813"/>
          </a:xfrm>
          <a:prstGeom prst="rect">
            <a:avLst/>
          </a:prstGeom>
          <a:solidFill>
            <a:schemeClr val="accent5">
              <a:lumMod val="20000"/>
              <a:lumOff val="8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Ayrılmış</a:t>
            </a:r>
          </a:p>
        </p:txBody>
      </p:sp>
      <p:sp>
        <p:nvSpPr>
          <p:cNvPr id="28" name="TextBox 27">
            <a:extLst>
              <a:ext uri="{FF2B5EF4-FFF2-40B4-BE49-F238E27FC236}">
                <a16:creationId xmlns:a16="http://schemas.microsoft.com/office/drawing/2014/main" id="{CA666D2C-A7BA-4832-B7EC-DF2336A752D2}"/>
              </a:ext>
            </a:extLst>
          </p:cNvPr>
          <p:cNvSpPr txBox="1"/>
          <p:nvPr/>
        </p:nvSpPr>
        <p:spPr>
          <a:xfrm>
            <a:off x="6650081" y="3351213"/>
            <a:ext cx="1345674" cy="230188"/>
          </a:xfrm>
          <a:prstGeom prst="rect">
            <a:avLst/>
          </a:prstGeom>
          <a:noFill/>
        </p:spPr>
        <p:txBody>
          <a:bodyPr>
            <a:spAutoFit/>
          </a:bodyPr>
          <a:lstStyle/>
          <a:p>
            <a:pPr rtl="0" algn="l">
              <a:defRPr/>
            </a:pPr>
            <a:r>
              <a:rPr lang="en-GB" sz="900" b="0" spc="10" dirty="0">
                <a:cs typeface="+mn-cs"/>
              </a:rPr>
              <a:t>0xE000E000</a:t>
            </a:r>
          </a:p>
        </p:txBody>
      </p:sp>
      <p:sp>
        <p:nvSpPr>
          <p:cNvPr id="29" name="TextBox 28">
            <a:extLst>
              <a:ext uri="{FF2B5EF4-FFF2-40B4-BE49-F238E27FC236}">
                <a16:creationId xmlns:a16="http://schemas.microsoft.com/office/drawing/2014/main" id="{97D41019-4B1C-4DAD-B532-536495CDAD01}"/>
              </a:ext>
            </a:extLst>
          </p:cNvPr>
          <p:cNvSpPr txBox="1"/>
          <p:nvPr/>
        </p:nvSpPr>
        <p:spPr>
          <a:xfrm>
            <a:off x="6650081" y="2784477"/>
            <a:ext cx="1345674" cy="230187"/>
          </a:xfrm>
          <a:prstGeom prst="rect">
            <a:avLst/>
          </a:prstGeom>
          <a:noFill/>
        </p:spPr>
        <p:txBody>
          <a:bodyPr>
            <a:spAutoFit/>
          </a:bodyPr>
          <a:lstStyle/>
          <a:p>
            <a:pPr rtl="0" algn="l">
              <a:defRPr/>
            </a:pPr>
            <a:r>
              <a:rPr lang="en-GB" sz="900" b="0" spc="10" dirty="0">
                <a:cs typeface="+mn-cs"/>
              </a:rPr>
              <a:t>0xE000EFFF</a:t>
            </a:r>
          </a:p>
        </p:txBody>
      </p:sp>
      <p:sp>
        <p:nvSpPr>
          <p:cNvPr id="30" name="TextBox 29">
            <a:extLst>
              <a:ext uri="{FF2B5EF4-FFF2-40B4-BE49-F238E27FC236}">
                <a16:creationId xmlns:a16="http://schemas.microsoft.com/office/drawing/2014/main" id="{4237DBE7-B009-44C6-9723-7132F27CA024}"/>
              </a:ext>
            </a:extLst>
          </p:cNvPr>
          <p:cNvSpPr txBox="1"/>
          <p:nvPr/>
        </p:nvSpPr>
        <p:spPr>
          <a:xfrm>
            <a:off x="3444583" y="2898777"/>
            <a:ext cx="1345674" cy="230187"/>
          </a:xfrm>
          <a:prstGeom prst="rect">
            <a:avLst/>
          </a:prstGeom>
          <a:noFill/>
        </p:spPr>
        <p:txBody>
          <a:bodyPr>
            <a:spAutoFit/>
          </a:bodyPr>
          <a:lstStyle/>
          <a:p>
            <a:pPr algn="l" rtl="0">
              <a:defRPr/>
            </a:pPr>
            <a:r>
              <a:rPr lang="en-GB" sz="900" b="0" spc="10" dirty="0">
                <a:cs typeface="+mn-cs"/>
              </a:rPr>
              <a:t>0xE0000000</a:t>
            </a:r>
          </a:p>
        </p:txBody>
      </p:sp>
      <p:sp>
        <p:nvSpPr>
          <p:cNvPr id="31" name="TextBox 30">
            <a:extLst>
              <a:ext uri="{FF2B5EF4-FFF2-40B4-BE49-F238E27FC236}">
                <a16:creationId xmlns:a16="http://schemas.microsoft.com/office/drawing/2014/main" id="{5B7B9800-6435-4599-919A-C02CFD9499D2}"/>
              </a:ext>
            </a:extLst>
          </p:cNvPr>
          <p:cNvSpPr txBox="1"/>
          <p:nvPr/>
        </p:nvSpPr>
        <p:spPr>
          <a:xfrm>
            <a:off x="3444583" y="2620963"/>
            <a:ext cx="1345674" cy="230188"/>
          </a:xfrm>
          <a:prstGeom prst="rect">
            <a:avLst/>
          </a:prstGeom>
          <a:noFill/>
        </p:spPr>
        <p:txBody>
          <a:bodyPr>
            <a:spAutoFit/>
          </a:bodyPr>
          <a:lstStyle/>
          <a:p>
            <a:pPr rtl="0" algn="l">
              <a:defRPr/>
            </a:pPr>
            <a:r>
              <a:rPr lang="en-GB" sz="900" b="0" spc="10" dirty="0">
                <a:cs typeface="+mn-cs"/>
              </a:rPr>
              <a:t>0xE00FFFFF</a:t>
            </a:r>
          </a:p>
        </p:txBody>
      </p:sp>
      <p:sp>
        <p:nvSpPr>
          <p:cNvPr id="32" name="TextBox 31">
            <a:extLst>
              <a:ext uri="{FF2B5EF4-FFF2-40B4-BE49-F238E27FC236}">
                <a16:creationId xmlns:a16="http://schemas.microsoft.com/office/drawing/2014/main" id="{2B538857-B9EF-410F-862F-3DE9E10B4903}"/>
              </a:ext>
            </a:extLst>
          </p:cNvPr>
          <p:cNvSpPr txBox="1"/>
          <p:nvPr/>
        </p:nvSpPr>
        <p:spPr>
          <a:xfrm>
            <a:off x="9908474" y="3124202"/>
            <a:ext cx="1345674" cy="230187"/>
          </a:xfrm>
          <a:prstGeom prst="rect">
            <a:avLst/>
          </a:prstGeom>
          <a:noFill/>
        </p:spPr>
        <p:txBody>
          <a:bodyPr>
            <a:spAutoFit/>
          </a:bodyPr>
          <a:lstStyle/>
          <a:p>
            <a:pPr rtl="0" algn="l">
              <a:defRPr/>
            </a:pPr>
            <a:r>
              <a:rPr lang="en-GB" sz="900" b="0" spc="10" dirty="0">
                <a:cs typeface="+mn-cs"/>
              </a:rPr>
              <a:t>0xE000E100</a:t>
            </a:r>
          </a:p>
        </p:txBody>
      </p:sp>
      <p:sp>
        <p:nvSpPr>
          <p:cNvPr id="33" name="TextBox 32">
            <a:extLst>
              <a:ext uri="{FF2B5EF4-FFF2-40B4-BE49-F238E27FC236}">
                <a16:creationId xmlns:a16="http://schemas.microsoft.com/office/drawing/2014/main" id="{EC4EF902-A38D-4D14-8976-AA115E206403}"/>
              </a:ext>
            </a:extLst>
          </p:cNvPr>
          <p:cNvSpPr txBox="1"/>
          <p:nvPr/>
        </p:nvSpPr>
        <p:spPr>
          <a:xfrm>
            <a:off x="9908474" y="2636838"/>
            <a:ext cx="1345674" cy="230188"/>
          </a:xfrm>
          <a:prstGeom prst="rect">
            <a:avLst/>
          </a:prstGeom>
          <a:noFill/>
        </p:spPr>
        <p:txBody>
          <a:bodyPr>
            <a:spAutoFit/>
          </a:bodyPr>
          <a:lstStyle/>
          <a:p>
            <a:pPr rtl="0" algn="l">
              <a:defRPr/>
            </a:pPr>
            <a:r>
              <a:rPr lang="en-GB" sz="900" b="0" spc="10" dirty="0">
                <a:cs typeface="+mn-cs"/>
              </a:rPr>
              <a:t>0xE000ED00</a:t>
            </a:r>
          </a:p>
        </p:txBody>
      </p:sp>
      <p:sp>
        <p:nvSpPr>
          <p:cNvPr id="34" name="Rectangle 33">
            <a:extLst>
              <a:ext uri="{FF2B5EF4-FFF2-40B4-BE49-F238E27FC236}">
                <a16:creationId xmlns:a16="http://schemas.microsoft.com/office/drawing/2014/main" id="{419C9C43-AFC1-4D55-A23F-36A11F29A67F}"/>
              </a:ext>
            </a:extLst>
          </p:cNvPr>
          <p:cNvSpPr/>
          <p:nvPr/>
        </p:nvSpPr>
        <p:spPr bwMode="auto">
          <a:xfrm>
            <a:off x="7953438" y="2455864"/>
            <a:ext cx="2005816" cy="373063"/>
          </a:xfrm>
          <a:prstGeom prst="rect">
            <a:avLst/>
          </a:prstGeom>
          <a:solidFill>
            <a:srgbClr val="A7C4D1"/>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sz="1100" b="0" dirty="0">
                <a:cs typeface="+mn-cs"/>
              </a:rPr>
              <a:t>Sistem Kontrol Bloğu</a:t>
            </a:r>
          </a:p>
          <a:p>
            <a:pPr algn="ctr" rtl="0">
              <a:defRPr/>
            </a:pPr>
            <a:r>
              <a:rPr lang="en-GB" sz="1100" b="0" dirty="0">
                <a:cs typeface="+mn-cs"/>
              </a:rPr>
              <a:t>(SCB)</a:t>
            </a:r>
            <a:endParaRPr lang="en-GB" sz="1100" dirty="0">
              <a:cs typeface="+mn-cs"/>
            </a:endParaRPr>
          </a:p>
        </p:txBody>
      </p:sp>
      <p:sp>
        <p:nvSpPr>
          <p:cNvPr id="35" name="TextBox 34">
            <a:extLst>
              <a:ext uri="{FF2B5EF4-FFF2-40B4-BE49-F238E27FC236}">
                <a16:creationId xmlns:a16="http://schemas.microsoft.com/office/drawing/2014/main" id="{1D340D64-3656-49BC-B74A-A4D21533C79F}"/>
              </a:ext>
            </a:extLst>
          </p:cNvPr>
          <p:cNvSpPr txBox="1"/>
          <p:nvPr/>
        </p:nvSpPr>
        <p:spPr>
          <a:xfrm>
            <a:off x="9908474" y="2790827"/>
            <a:ext cx="1345674" cy="230187"/>
          </a:xfrm>
          <a:prstGeom prst="rect">
            <a:avLst/>
          </a:prstGeom>
          <a:noFill/>
        </p:spPr>
        <p:txBody>
          <a:bodyPr>
            <a:spAutoFit/>
          </a:bodyPr>
          <a:lstStyle/>
          <a:p>
            <a:pPr rtl="0" algn="l">
              <a:defRPr/>
            </a:pPr>
            <a:r>
              <a:rPr lang="en-GB" sz="900" b="0" spc="10" dirty="0">
                <a:cs typeface="+mn-cs"/>
              </a:rPr>
              <a:t>0xE000ECFF</a:t>
            </a:r>
          </a:p>
        </p:txBody>
      </p:sp>
      <p:sp>
        <p:nvSpPr>
          <p:cNvPr id="36" name="TextBox 35">
            <a:extLst>
              <a:ext uri="{FF2B5EF4-FFF2-40B4-BE49-F238E27FC236}">
                <a16:creationId xmlns:a16="http://schemas.microsoft.com/office/drawing/2014/main" id="{775CC79D-E717-4318-AABF-CA6E2C65F8E5}"/>
              </a:ext>
            </a:extLst>
          </p:cNvPr>
          <p:cNvSpPr txBox="1"/>
          <p:nvPr/>
        </p:nvSpPr>
        <p:spPr>
          <a:xfrm>
            <a:off x="9908474" y="2371727"/>
            <a:ext cx="1345674" cy="230187"/>
          </a:xfrm>
          <a:prstGeom prst="rect">
            <a:avLst/>
          </a:prstGeom>
          <a:noFill/>
        </p:spPr>
        <p:txBody>
          <a:bodyPr>
            <a:spAutoFit/>
          </a:bodyPr>
          <a:lstStyle/>
          <a:p>
            <a:pPr rtl="0" algn="l">
              <a:defRPr/>
            </a:pPr>
            <a:r>
              <a:rPr lang="en-GB" sz="900" b="0" spc="10" dirty="0">
                <a:cs typeface="+mn-cs"/>
              </a:rPr>
              <a:t>0xE000ED8F</a:t>
            </a:r>
          </a:p>
        </p:txBody>
      </p:sp>
    </p:spTree>
    <p:extLst>
      <p:ext uri="{BB962C8B-B14F-4D97-AF65-F5344CB8AC3E}">
        <p14:creationId xmlns:p14="http://schemas.microsoft.com/office/powerpoint/2010/main" val="223601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graphicFrame>
        <p:nvGraphicFramePr>
          <p:cNvPr id="6" name="Content Placeholder 3">
            <a:extLst>
              <a:ext uri="{FF2B5EF4-FFF2-40B4-BE49-F238E27FC236}">
                <a16:creationId xmlns:a16="http://schemas.microsoft.com/office/drawing/2014/main" id="{EFF00EA1-5CB4-42AA-B893-214871590CDD}"/>
              </a:ext>
            </a:extLst>
          </p:cNvPr>
          <p:cNvGraphicFramePr>
            <a:graphicFrameLocks noGrp="1"/>
          </p:cNvGraphicFramePr>
          <p:nvPr>
            <p:ph idx="1"/>
            <p:extLst>
              <p:ext uri="{D42A27DB-BD31-4B8C-83A1-F6EECF244321}">
                <p14:modId xmlns:p14="http://schemas.microsoft.com/office/powerpoint/2010/main" val="805931175"/>
              </p:ext>
            </p:extLst>
          </p:nvPr>
        </p:nvGraphicFramePr>
        <p:xfrm>
          <a:off x="418736" y="1389064"/>
          <a:ext cx="11254152" cy="4108447"/>
        </p:xfrm>
        <a:graphic>
          <a:graphicData uri="http://schemas.openxmlformats.org/drawingml/2006/table">
            <a:tbl>
              <a:tblPr firstRow="1" bandRow="1">
                <a:tableStyleId>{5C22544A-7EE6-4342-B048-85BDC9FD1C3A}</a:tableStyleId>
              </a:tblPr>
              <a:tblGrid>
                <a:gridCol w="4517318">
                  <a:extLst>
                    <a:ext uri="{9D8B030D-6E8A-4147-A177-3AD203B41FA5}">
                      <a16:colId xmlns:a16="http://schemas.microsoft.com/office/drawing/2014/main" val="20000"/>
                    </a:ext>
                  </a:extLst>
                </a:gridCol>
                <a:gridCol w="6736834">
                  <a:extLst>
                    <a:ext uri="{9D8B030D-6E8A-4147-A177-3AD203B41FA5}">
                      <a16:colId xmlns:a16="http://schemas.microsoft.com/office/drawing/2014/main" val="20001"/>
                    </a:ext>
                  </a:extLst>
                </a:gridCol>
              </a:tblGrid>
              <a:tr h="335315">
                <a:tc>
                  <a:txBody>
                    <a:bodyPr/>
                    <a:lstStyle/>
                    <a:p>
                      <a:pPr rtl="0" algn="l"/>
                      <a:r>
                        <a:rPr lang="en-GB" sz="1600" dirty="0"/>
                        <a:t>Adres </a:t>
                      </a:r>
                    </a:p>
                  </a:txBody>
                  <a:tcPr marL="121872" marR="121872" marT="45725" marB="45725"/>
                </a:tc>
                <a:tc>
                  <a:txBody>
                    <a:bodyPr/>
                    <a:lstStyle/>
                    <a:p>
                      <a:pPr rtl="0" algn="l"/>
                      <a:r>
                        <a:rPr lang="en-GB" sz="1600" dirty="0"/>
                        <a:t>Kayıt ol</a:t>
                      </a:r>
                    </a:p>
                  </a:txBody>
                  <a:tcPr marL="121872" marR="121872" marT="45725" marB="45725"/>
                </a:tc>
                <a:extLst>
                  <a:ext uri="{0D108BD9-81ED-4DB2-BD59-A6C34878D82A}">
                    <a16:rowId xmlns:a16="http://schemas.microsoft.com/office/drawing/2014/main" val="10000"/>
                  </a:ext>
                </a:extLst>
              </a:tr>
              <a:tr h="335315">
                <a:tc>
                  <a:txBody>
                    <a:bodyPr/>
                    <a:lstStyle/>
                    <a:p>
                      <a:pPr rtl="0" algn="l"/>
                      <a:r>
                        <a:rPr lang="en-GB" sz="1600" b="1" dirty="0"/>
                        <a:t>0xE000E100</a:t>
                      </a:r>
                    </a:p>
                  </a:txBody>
                  <a:tcPr marL="121872" marR="121872" marT="45725" marB="45725"/>
                </a:tc>
                <a:tc>
                  <a:txBody>
                    <a:bodyPr/>
                    <a:lstStyle/>
                    <a:p>
                      <a:pPr rtl="0" algn="l"/>
                      <a:r>
                        <a:rPr lang="en-GB" sz="1600" b="1" dirty="0"/>
                        <a:t>Kesmek</a:t>
                      </a:r>
                      <a:r>
                        <a:rPr lang="en-GB" sz="1600" b="1" baseline="0" dirty="0"/>
                        <a:t> s</a:t>
                      </a:r>
                      <a:r>
                        <a:rPr lang="en-GB" sz="1600" b="1" dirty="0"/>
                        <a:t>et-enable kaydı</a:t>
                      </a:r>
                    </a:p>
                  </a:txBody>
                  <a:tcPr marL="121872" marR="121872" marT="45725" marB="45725"/>
                </a:tc>
                <a:extLst>
                  <a:ext uri="{0D108BD9-81ED-4DB2-BD59-A6C34878D82A}">
                    <a16:rowId xmlns:a16="http://schemas.microsoft.com/office/drawing/2014/main" val="10001"/>
                  </a:ext>
                </a:extLst>
              </a:tr>
              <a:tr h="405312">
                <a:tc>
                  <a:txBody>
                    <a:bodyPr/>
                    <a:lstStyle/>
                    <a:p>
                      <a:pPr rtl="0" algn="l"/>
                      <a:r>
                        <a:rPr lang="en-GB" sz="1600" dirty="0"/>
                        <a:t>0xE000E104</a:t>
                      </a:r>
                      <a:r>
                        <a:rPr lang="en-GB" sz="1600" baseline="0" dirty="0"/>
                        <a:t> - </a:t>
                      </a:r>
                      <a:r>
                        <a:rPr lang="en-GB" sz="1600" dirty="0"/>
                        <a:t>0xE000E17F</a:t>
                      </a:r>
                    </a:p>
                  </a:txBody>
                  <a:tcPr marL="121872" marR="121872" marT="45725" marB="45725"/>
                </a:tc>
                <a:tc>
                  <a:txBody>
                    <a:bodyPr/>
                    <a:lstStyle/>
                    <a:p>
                      <a:pPr rtl="0" algn="l"/>
                      <a:r>
                        <a:rPr lang="en-GB" sz="1600" dirty="0"/>
                        <a:t>Ayrılmış </a:t>
                      </a:r>
                    </a:p>
                  </a:txBody>
                  <a:tcPr marL="121872" marR="121872" marT="45725" marB="45725"/>
                </a:tc>
                <a:extLst>
                  <a:ext uri="{0D108BD9-81ED-4DB2-BD59-A6C34878D82A}">
                    <a16:rowId xmlns:a16="http://schemas.microsoft.com/office/drawing/2014/main" val="10002"/>
                  </a:ext>
                </a:extLst>
              </a:tr>
              <a:tr h="335315">
                <a:tc>
                  <a:txBody>
                    <a:bodyPr/>
                    <a:lstStyle/>
                    <a:p>
                      <a:pPr rtl="0" algn="l"/>
                      <a:r>
                        <a:rPr lang="en-GB" sz="1600" b="1" dirty="0"/>
                        <a:t>0xE000E180</a:t>
                      </a:r>
                    </a:p>
                  </a:txBody>
                  <a:tcPr marL="121872" marR="121872" marT="45725" marB="45725"/>
                </a:tc>
                <a:tc>
                  <a:txBody>
                    <a:bodyPr/>
                    <a:lstStyle/>
                    <a:p>
                      <a:pPr rtl="0" algn="l"/>
                      <a:r>
                        <a:rPr lang="en-GB" sz="1600" b="1" dirty="0"/>
                        <a:t>Kesmeyi silmeyi etkinleştir kaydı</a:t>
                      </a:r>
                    </a:p>
                  </a:txBody>
                  <a:tcPr marL="121872" marR="121872" marT="45725" marB="45725"/>
                </a:tc>
                <a:extLst>
                  <a:ext uri="{0D108BD9-81ED-4DB2-BD59-A6C34878D82A}">
                    <a16:rowId xmlns:a16="http://schemas.microsoft.com/office/drawing/2014/main" val="10003"/>
                  </a:ext>
                </a:extLst>
              </a:tr>
              <a:tr h="405312">
                <a:tc>
                  <a:txBody>
                    <a:bodyPr/>
                    <a:lstStyle/>
                    <a:p>
                      <a:pPr rtl="0" algn="l"/>
                      <a:r>
                        <a:rPr lang="en-GB" sz="1600" dirty="0"/>
                        <a:t>0xE000E184</a:t>
                      </a:r>
                      <a:r>
                        <a:rPr lang="en-GB" sz="1600" baseline="0" dirty="0"/>
                        <a:t> - </a:t>
                      </a:r>
                      <a:r>
                        <a:rPr lang="en-GB" sz="1600" dirty="0"/>
                        <a:t>0xE000E1FF</a:t>
                      </a:r>
                    </a:p>
                  </a:txBody>
                  <a:tcPr marL="121872" marR="121872" marT="45725" marB="45725"/>
                </a:tc>
                <a:tc>
                  <a:txBody>
                    <a:bodyPr/>
                    <a:lstStyle/>
                    <a:p>
                      <a:pPr rtl="0" algn="l"/>
                      <a:r>
                        <a:rPr lang="en-GB" sz="1600" dirty="0"/>
                        <a:t>Ayrılmış </a:t>
                      </a:r>
                    </a:p>
                  </a:txBody>
                  <a:tcPr marL="121872" marR="121872" marT="45725" marB="45725"/>
                </a:tc>
                <a:extLst>
                  <a:ext uri="{0D108BD9-81ED-4DB2-BD59-A6C34878D82A}">
                    <a16:rowId xmlns:a16="http://schemas.microsoft.com/office/drawing/2014/main" val="10004"/>
                  </a:ext>
                </a:extLst>
              </a:tr>
              <a:tr h="335315">
                <a:tc>
                  <a:txBody>
                    <a:bodyPr/>
                    <a:lstStyle/>
                    <a:p>
                      <a:pPr rtl="0" algn="l"/>
                      <a:r>
                        <a:rPr lang="en-GB" sz="1600" b="1" dirty="0"/>
                        <a:t>0xE000E200</a:t>
                      </a:r>
                    </a:p>
                  </a:txBody>
                  <a:tcPr marL="121872" marR="121872" marT="45725" marB="45725"/>
                </a:tc>
                <a:tc>
                  <a:txBody>
                    <a:bodyPr/>
                    <a:lstStyle/>
                    <a:p>
                      <a:pPr rtl="0" algn="l"/>
                      <a:r>
                        <a:rPr lang="en-GB" sz="1600" b="1" dirty="0"/>
                        <a:t>Set-beklemedeki kaydı kes</a:t>
                      </a:r>
                    </a:p>
                  </a:txBody>
                  <a:tcPr marL="121872" marR="121872" marT="45725" marB="45725"/>
                </a:tc>
                <a:extLst>
                  <a:ext uri="{0D108BD9-81ED-4DB2-BD59-A6C34878D82A}">
                    <a16:rowId xmlns:a16="http://schemas.microsoft.com/office/drawing/2014/main" val="10005"/>
                  </a:ext>
                </a:extLst>
              </a:tr>
              <a:tr h="405312">
                <a:tc>
                  <a:txBody>
                    <a:bodyPr/>
                    <a:lstStyle/>
                    <a:p>
                      <a:pPr rtl="0" algn="l"/>
                      <a:r>
                        <a:rPr lang="en-GB" sz="1600" dirty="0"/>
                        <a:t>0xE000E204</a:t>
                      </a:r>
                      <a:r>
                        <a:rPr lang="en-GB" sz="1600" baseline="0" dirty="0"/>
                        <a:t> - </a:t>
                      </a:r>
                      <a:r>
                        <a:rPr lang="en-GB" sz="1600" dirty="0"/>
                        <a:t>0xE000E27F</a:t>
                      </a:r>
                    </a:p>
                  </a:txBody>
                  <a:tcPr marL="121872" marR="121872" marT="45725" marB="45725"/>
                </a:tc>
                <a:tc>
                  <a:txBody>
                    <a:bodyPr/>
                    <a:lstStyle/>
                    <a:p>
                      <a:pPr rtl="0" algn="l"/>
                      <a:r>
                        <a:rPr lang="en-GB" sz="1600" dirty="0"/>
                        <a:t>Ayrılmış </a:t>
                      </a:r>
                    </a:p>
                  </a:txBody>
                  <a:tcPr marL="121872" marR="121872" marT="45725" marB="45725"/>
                </a:tc>
                <a:extLst>
                  <a:ext uri="{0D108BD9-81ED-4DB2-BD59-A6C34878D82A}">
                    <a16:rowId xmlns:a16="http://schemas.microsoft.com/office/drawing/2014/main" val="10006"/>
                  </a:ext>
                </a:extLst>
              </a:tr>
              <a:tr h="335315">
                <a:tc>
                  <a:txBody>
                    <a:bodyPr/>
                    <a:lstStyle/>
                    <a:p>
                      <a:pPr rtl="0" algn="l"/>
                      <a:r>
                        <a:rPr lang="en-GB" sz="1600" b="1" dirty="0"/>
                        <a:t>0xE000E280</a:t>
                      </a:r>
                    </a:p>
                  </a:txBody>
                  <a:tcPr marL="121872" marR="121872" marT="45725" marB="45725"/>
                </a:tc>
                <a:tc>
                  <a:txBody>
                    <a:bodyPr/>
                    <a:lstStyle/>
                    <a:p>
                      <a:pPr rtl="0" algn="l"/>
                      <a:r>
                        <a:rPr lang="en-GB" sz="1600" b="1" dirty="0"/>
                        <a:t>Silinmeyi bekleyen kaydı yarıda kes</a:t>
                      </a:r>
                    </a:p>
                  </a:txBody>
                  <a:tcPr marL="121872" marR="121872" marT="45725" marB="45725"/>
                </a:tc>
                <a:extLst>
                  <a:ext uri="{0D108BD9-81ED-4DB2-BD59-A6C34878D82A}">
                    <a16:rowId xmlns:a16="http://schemas.microsoft.com/office/drawing/2014/main" val="10007"/>
                  </a:ext>
                </a:extLst>
              </a:tr>
              <a:tr h="405312">
                <a:tc>
                  <a:txBody>
                    <a:bodyPr/>
                    <a:lstStyle/>
                    <a:p>
                      <a:pPr rtl="0" algn="l"/>
                      <a:r>
                        <a:rPr lang="en-GB" sz="1600" dirty="0"/>
                        <a:t>0xE000E300</a:t>
                      </a:r>
                      <a:r>
                        <a:rPr lang="en-GB" sz="1600" baseline="0" dirty="0"/>
                        <a:t> - 0</a:t>
                      </a:r>
                      <a:r>
                        <a:rPr lang="en-GB" sz="1600" dirty="0"/>
                        <a:t>xE000E3FC</a:t>
                      </a:r>
                    </a:p>
                  </a:txBody>
                  <a:tcPr marL="121872" marR="121872" marT="45725" marB="45725"/>
                </a:tc>
                <a:tc>
                  <a:txBody>
                    <a:bodyPr/>
                    <a:lstStyle/>
                    <a:p>
                      <a:pPr rtl="0" algn="l"/>
                      <a:r>
                        <a:rPr lang="en-GB" sz="1600" dirty="0"/>
                        <a:t>Ayrılmış </a:t>
                      </a:r>
                    </a:p>
                  </a:txBody>
                  <a:tcPr marL="121872" marR="121872" marT="45725" marB="45725"/>
                </a:tc>
                <a:extLst>
                  <a:ext uri="{0D108BD9-81ED-4DB2-BD59-A6C34878D82A}">
                    <a16:rowId xmlns:a16="http://schemas.microsoft.com/office/drawing/2014/main" val="10008"/>
                  </a:ext>
                </a:extLst>
              </a:tr>
              <a:tr h="405312">
                <a:tc>
                  <a:txBody>
                    <a:bodyPr/>
                    <a:lstStyle/>
                    <a:p>
                      <a:pPr rtl="0" algn="l"/>
                      <a:r>
                        <a:rPr lang="en-GB" sz="1600" b="1" dirty="0"/>
                        <a:t>0xE000E400</a:t>
                      </a:r>
                      <a:r>
                        <a:rPr lang="en-GB" sz="1600" b="1" baseline="0" dirty="0"/>
                        <a:t> - 0</a:t>
                      </a:r>
                      <a:r>
                        <a:rPr lang="en-GB" sz="1600" b="1" dirty="0"/>
                        <a:t>xE000E41C</a:t>
                      </a:r>
                    </a:p>
                  </a:txBody>
                  <a:tcPr marL="121872" marR="121872" marT="45725" marB="45725"/>
                </a:tc>
                <a:tc>
                  <a:txBody>
                    <a:bodyPr/>
                    <a:lstStyle/>
                    <a:p>
                      <a:pPr rtl="0" algn="l"/>
                      <a:r>
                        <a:rPr lang="en-GB" sz="1600" b="1" dirty="0"/>
                        <a:t>Öncelikli kayıtları kes</a:t>
                      </a:r>
                    </a:p>
                  </a:txBody>
                  <a:tcPr marL="121872" marR="121872" marT="45725" marB="45725"/>
                </a:tc>
                <a:extLst>
                  <a:ext uri="{0D108BD9-81ED-4DB2-BD59-A6C34878D82A}">
                    <a16:rowId xmlns:a16="http://schemas.microsoft.com/office/drawing/2014/main" val="10009"/>
                  </a:ext>
                </a:extLst>
              </a:tr>
              <a:tr h="405312">
                <a:tc>
                  <a:txBody>
                    <a:bodyPr/>
                    <a:lstStyle/>
                    <a:p>
                      <a:pPr rtl="0" algn="l"/>
                      <a:r>
                        <a:rPr lang="en-GB" sz="1600" dirty="0"/>
                        <a:t>0xE000E420</a:t>
                      </a:r>
                      <a:r>
                        <a:rPr lang="en-GB" sz="1600" baseline="0" dirty="0"/>
                        <a:t> - 0</a:t>
                      </a:r>
                      <a:r>
                        <a:rPr lang="en-GB" sz="1600" dirty="0"/>
                        <a:t>xE000E43C</a:t>
                      </a:r>
                    </a:p>
                  </a:txBody>
                  <a:tcPr marL="121872" marR="121872" marT="45725" marB="45725"/>
                </a:tc>
                <a:tc>
                  <a:txBody>
                    <a:bodyPr/>
                    <a:lstStyle/>
                    <a:p>
                      <a:pPr rtl="0" algn="l"/>
                      <a:r>
                        <a:rPr lang="en-GB" sz="1600" dirty="0"/>
                        <a:t>Ayrılmış </a:t>
                      </a:r>
                    </a:p>
                  </a:txBody>
                  <a:tcPr marL="121872" marR="121872" marT="45725" marB="45725"/>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8462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995488"/>
            <a:ext cx="11180763" cy="4086225"/>
          </a:xfrm>
        </p:spPr>
        <p:txBody>
          <a:bodyPr wrap="square" numCol="1" anchor="t" anchorCtr="0" compatLnSpc="1">
            <a:prstTxWarp prst="textNoShape">
              <a:avLst/>
            </a:prstTxWarp>
          </a:bodyPr>
          <a:lstStyle/>
          <a:p>
            <a:pPr rtl="0" algn="l"/>
            <a:r>
              <a:rPr lang="en-US" altLang="en-US" sz="2000" dirty="0">
                <a:ea typeface="ＭＳ Ｐゴシック" panose="020B0600070205080204" pitchFamily="34" charset="-128"/>
              </a:rPr>
              <a:t>Ayarı etkinleştir kaydını kesme</a:t>
            </a:r>
          </a:p>
          <a:p>
            <a:pPr lvl="1" rtl="0" algn="l"/>
            <a:r>
              <a:rPr lang="en-IN" altLang="en-US" sz="1600" dirty="0">
                <a:ea typeface="ＭＳ Ｐゴシック" panose="020B0600070205080204" pitchFamily="34" charset="-128"/>
              </a:rPr>
              <a:t>Bir veya daha fazla kesintiyi etkinleştirmek için "1" yazın</a:t>
            </a:r>
          </a:p>
          <a:p>
            <a:pPr lvl="1" rtl="0" algn="l"/>
            <a:r>
              <a:rPr lang="en-IN" altLang="en-US" sz="1600" dirty="0">
                <a:ea typeface="ＭＳ Ｐゴシック" panose="020B0600070205080204" pitchFamily="34" charset="-128"/>
              </a:rPr>
              <a:t>"0" yazmanın etkisi yoktur</a:t>
            </a:r>
          </a:p>
          <a:p>
            <a:pPr rtl="0" algn="l"/>
            <a:r>
              <a:rPr lang="en-US" altLang="en-US" sz="2000" dirty="0">
                <a:ea typeface="ＭＳ Ｐゴシック" panose="020B0600070205080204" pitchFamily="34" charset="-128"/>
              </a:rPr>
              <a:t>Kesmeyi silmeyi etkinleştir kaydı</a:t>
            </a:r>
          </a:p>
          <a:p>
            <a:pPr lvl="1" rtl="0" algn="l"/>
            <a:r>
              <a:rPr lang="en-IN" altLang="en-US" sz="1600" dirty="0">
                <a:ea typeface="ＭＳ Ｐゴシック" panose="020B0600070205080204" pitchFamily="34" charset="-128"/>
              </a:rPr>
              <a:t>Bir veya daha fazla kesintiye "1" yazın</a:t>
            </a:r>
          </a:p>
          <a:p>
            <a:pPr lvl="1" rtl="0" algn="l"/>
            <a:r>
              <a:rPr lang="en-IN" altLang="en-US" sz="1600" dirty="0">
                <a:ea typeface="ＭＳ Ｐゴシック" panose="020B0600070205080204" pitchFamily="34" charset="-128"/>
              </a:rPr>
              <a:t>"0" yazmanın etkisi yoktur</a:t>
            </a:r>
          </a:p>
          <a:p>
            <a:pPr lvl="1" rtl="0" algn="l"/>
            <a:endParaRPr lang="en-US" altLang="en-US" sz="1600" dirty="0">
              <a:ea typeface="ＭＳ Ｐゴシック" panose="020B0600070205080204" pitchFamily="34" charset="-128"/>
            </a:endParaRPr>
          </a:p>
        </p:txBody>
      </p:sp>
      <p:grpSp>
        <p:nvGrpSpPr>
          <p:cNvPr id="5" name="Group 155">
            <a:extLst>
              <a:ext uri="{FF2B5EF4-FFF2-40B4-BE49-F238E27FC236}">
                <a16:creationId xmlns:a16="http://schemas.microsoft.com/office/drawing/2014/main" id="{8CBF4E6F-B0FC-4D5C-A72F-3A2A6728F65D}"/>
              </a:ext>
            </a:extLst>
          </p:cNvPr>
          <p:cNvGrpSpPr>
            <a:grpSpLocks/>
          </p:cNvGrpSpPr>
          <p:nvPr/>
        </p:nvGrpSpPr>
        <p:grpSpPr bwMode="auto">
          <a:xfrm>
            <a:off x="1930097" y="4158821"/>
            <a:ext cx="8461243" cy="1476375"/>
            <a:chOff x="1975669" y="3282630"/>
            <a:chExt cx="6347853" cy="2695589"/>
          </a:xfrm>
        </p:grpSpPr>
        <p:cxnSp>
          <p:nvCxnSpPr>
            <p:cNvPr id="6" name="Straight Connector 5">
              <a:extLst>
                <a:ext uri="{FF2B5EF4-FFF2-40B4-BE49-F238E27FC236}">
                  <a16:creationId xmlns:a16="http://schemas.microsoft.com/office/drawing/2014/main" id="{4D7E33F6-42A5-411E-A267-ECFDDBE60606}"/>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7" name="Straight Connector 6">
              <a:extLst>
                <a:ext uri="{FF2B5EF4-FFF2-40B4-BE49-F238E27FC236}">
                  <a16:creationId xmlns:a16="http://schemas.microsoft.com/office/drawing/2014/main" id="{F677C946-CC9A-432E-AE86-9B058E33E29D}"/>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B79890F8-1605-430D-99B6-14239F645D61}"/>
                </a:ext>
              </a:extLst>
            </p:cNvPr>
            <p:cNvCxnSpPr/>
            <p:nvPr/>
          </p:nvCxnSpPr>
          <p:spPr bwMode="auto">
            <a:xfrm>
              <a:off x="3567791"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9" name="Straight Connector 8">
              <a:extLst>
                <a:ext uri="{FF2B5EF4-FFF2-40B4-BE49-F238E27FC236}">
                  <a16:creationId xmlns:a16="http://schemas.microsoft.com/office/drawing/2014/main" id="{19A90E73-A7BA-4ABE-9F79-DA5636CDCA73}"/>
                </a:ext>
              </a:extLst>
            </p:cNvPr>
            <p:cNvCxnSpPr/>
            <p:nvPr/>
          </p:nvCxnSpPr>
          <p:spPr bwMode="auto">
            <a:xfrm>
              <a:off x="5161500"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 name="Straight Connector 9">
              <a:extLst>
                <a:ext uri="{FF2B5EF4-FFF2-40B4-BE49-F238E27FC236}">
                  <a16:creationId xmlns:a16="http://schemas.microsoft.com/office/drawing/2014/main" id="{18E606D4-669A-492B-A40D-792E6B2EF2B7}"/>
                </a:ext>
              </a:extLst>
            </p:cNvPr>
            <p:cNvCxnSpPr/>
            <p:nvPr/>
          </p:nvCxnSpPr>
          <p:spPr bwMode="auto">
            <a:xfrm>
              <a:off x="6739337"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11" name="Rectangle 10">
            <a:extLst>
              <a:ext uri="{FF2B5EF4-FFF2-40B4-BE49-F238E27FC236}">
                <a16:creationId xmlns:a16="http://schemas.microsoft.com/office/drawing/2014/main" id="{AD0D4090-D548-4A9C-965F-BFF0A56867EB}"/>
              </a:ext>
            </a:extLst>
          </p:cNvPr>
          <p:cNvSpPr/>
          <p:nvPr/>
        </p:nvSpPr>
        <p:spPr bwMode="auto">
          <a:xfrm>
            <a:off x="299224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 name="Rectangle 11">
            <a:extLst>
              <a:ext uri="{FF2B5EF4-FFF2-40B4-BE49-F238E27FC236}">
                <a16:creationId xmlns:a16="http://schemas.microsoft.com/office/drawing/2014/main" id="{331856F7-FAB4-4A08-9041-B362E1763880}"/>
              </a:ext>
            </a:extLst>
          </p:cNvPr>
          <p:cNvSpPr/>
          <p:nvPr/>
        </p:nvSpPr>
        <p:spPr bwMode="auto">
          <a:xfrm>
            <a:off x="325884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Rectangle 12">
            <a:extLst>
              <a:ext uri="{FF2B5EF4-FFF2-40B4-BE49-F238E27FC236}">
                <a16:creationId xmlns:a16="http://schemas.microsoft.com/office/drawing/2014/main" id="{2E06C31C-3A9C-4099-8142-CFCECD6726F2}"/>
              </a:ext>
            </a:extLst>
          </p:cNvPr>
          <p:cNvSpPr/>
          <p:nvPr/>
        </p:nvSpPr>
        <p:spPr bwMode="auto">
          <a:xfrm>
            <a:off x="3519092"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 name="Rectangle 13">
            <a:extLst>
              <a:ext uri="{FF2B5EF4-FFF2-40B4-BE49-F238E27FC236}">
                <a16:creationId xmlns:a16="http://schemas.microsoft.com/office/drawing/2014/main" id="{455DBD58-FBFA-4831-8F6B-018ABFC29165}"/>
              </a:ext>
            </a:extLst>
          </p:cNvPr>
          <p:cNvSpPr/>
          <p:nvPr/>
        </p:nvSpPr>
        <p:spPr bwMode="auto">
          <a:xfrm>
            <a:off x="3785688"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 name="Rectangle 14">
            <a:extLst>
              <a:ext uri="{FF2B5EF4-FFF2-40B4-BE49-F238E27FC236}">
                <a16:creationId xmlns:a16="http://schemas.microsoft.com/office/drawing/2014/main" id="{BE8E0BE6-7FA2-4444-B237-9BC72DC3079F}"/>
              </a:ext>
            </a:extLst>
          </p:cNvPr>
          <p:cNvSpPr/>
          <p:nvPr/>
        </p:nvSpPr>
        <p:spPr bwMode="auto">
          <a:xfrm>
            <a:off x="1930097" y="425407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6" name="Rectangle 15">
            <a:extLst>
              <a:ext uri="{FF2B5EF4-FFF2-40B4-BE49-F238E27FC236}">
                <a16:creationId xmlns:a16="http://schemas.microsoft.com/office/drawing/2014/main" id="{FFFF1E12-C1CA-4CB8-B60E-F5097F744340}"/>
              </a:ext>
            </a:extLst>
          </p:cNvPr>
          <p:cNvSpPr/>
          <p:nvPr/>
        </p:nvSpPr>
        <p:spPr bwMode="auto">
          <a:xfrm>
            <a:off x="2196693" y="425407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7" name="Rectangle 16">
            <a:extLst>
              <a:ext uri="{FF2B5EF4-FFF2-40B4-BE49-F238E27FC236}">
                <a16:creationId xmlns:a16="http://schemas.microsoft.com/office/drawing/2014/main" id="{E9FC2565-3867-4760-B29D-B6C094D71FBE}"/>
              </a:ext>
            </a:extLst>
          </p:cNvPr>
          <p:cNvSpPr/>
          <p:nvPr/>
        </p:nvSpPr>
        <p:spPr bwMode="auto">
          <a:xfrm>
            <a:off x="2456941" y="42540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 name="Rectangle 17">
            <a:extLst>
              <a:ext uri="{FF2B5EF4-FFF2-40B4-BE49-F238E27FC236}">
                <a16:creationId xmlns:a16="http://schemas.microsoft.com/office/drawing/2014/main" id="{6474DDD8-1304-4B2A-8E42-CCD2D7363061}"/>
              </a:ext>
            </a:extLst>
          </p:cNvPr>
          <p:cNvSpPr/>
          <p:nvPr/>
        </p:nvSpPr>
        <p:spPr bwMode="auto">
          <a:xfrm>
            <a:off x="2723536" y="42540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9" name="Rectangle 18">
            <a:extLst>
              <a:ext uri="{FF2B5EF4-FFF2-40B4-BE49-F238E27FC236}">
                <a16:creationId xmlns:a16="http://schemas.microsoft.com/office/drawing/2014/main" id="{9F6CCDCC-9239-41C4-9F12-BE2FED79A080}"/>
              </a:ext>
            </a:extLst>
          </p:cNvPr>
          <p:cNvSpPr/>
          <p:nvPr/>
        </p:nvSpPr>
        <p:spPr bwMode="auto">
          <a:xfrm>
            <a:off x="4045937"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Rectangle 19">
            <a:extLst>
              <a:ext uri="{FF2B5EF4-FFF2-40B4-BE49-F238E27FC236}">
                <a16:creationId xmlns:a16="http://schemas.microsoft.com/office/drawing/2014/main" id="{4FEF4498-6931-470E-AEC3-F1EB1DFB4E22}"/>
              </a:ext>
            </a:extLst>
          </p:cNvPr>
          <p:cNvSpPr/>
          <p:nvPr/>
        </p:nvSpPr>
        <p:spPr bwMode="auto">
          <a:xfrm>
            <a:off x="4312533"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Rectangle 20">
            <a:extLst>
              <a:ext uri="{FF2B5EF4-FFF2-40B4-BE49-F238E27FC236}">
                <a16:creationId xmlns:a16="http://schemas.microsoft.com/office/drawing/2014/main" id="{118DAEFF-4676-46B2-9576-093C78AC2745}"/>
              </a:ext>
            </a:extLst>
          </p:cNvPr>
          <p:cNvSpPr/>
          <p:nvPr/>
        </p:nvSpPr>
        <p:spPr bwMode="auto">
          <a:xfrm>
            <a:off x="4572780"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 name="Rectangle 21">
            <a:extLst>
              <a:ext uri="{FF2B5EF4-FFF2-40B4-BE49-F238E27FC236}">
                <a16:creationId xmlns:a16="http://schemas.microsoft.com/office/drawing/2014/main" id="{B0BF968E-9421-4326-A762-B650AD0B34D9}"/>
              </a:ext>
            </a:extLst>
          </p:cNvPr>
          <p:cNvSpPr/>
          <p:nvPr/>
        </p:nvSpPr>
        <p:spPr bwMode="auto">
          <a:xfrm>
            <a:off x="4839376"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840227BA-9470-42B7-A824-18FAFDC2A7B8}"/>
              </a:ext>
            </a:extLst>
          </p:cNvPr>
          <p:cNvSpPr/>
          <p:nvPr/>
        </p:nvSpPr>
        <p:spPr bwMode="auto">
          <a:xfrm>
            <a:off x="5105972"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ectangle 23">
            <a:extLst>
              <a:ext uri="{FF2B5EF4-FFF2-40B4-BE49-F238E27FC236}">
                <a16:creationId xmlns:a16="http://schemas.microsoft.com/office/drawing/2014/main" id="{A20C2205-9EC2-4465-9FA1-9FA229F24191}"/>
              </a:ext>
            </a:extLst>
          </p:cNvPr>
          <p:cNvSpPr/>
          <p:nvPr/>
        </p:nvSpPr>
        <p:spPr bwMode="auto">
          <a:xfrm>
            <a:off x="5372568"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2BD0DDFD-BFCD-472F-9505-217580F3366F}"/>
              </a:ext>
            </a:extLst>
          </p:cNvPr>
          <p:cNvSpPr/>
          <p:nvPr/>
        </p:nvSpPr>
        <p:spPr bwMode="auto">
          <a:xfrm>
            <a:off x="5632817"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ectangle 25">
            <a:extLst>
              <a:ext uri="{FF2B5EF4-FFF2-40B4-BE49-F238E27FC236}">
                <a16:creationId xmlns:a16="http://schemas.microsoft.com/office/drawing/2014/main" id="{8B47FFD7-A6E7-4AAF-8A31-2450807A44C1}"/>
              </a:ext>
            </a:extLst>
          </p:cNvPr>
          <p:cNvSpPr/>
          <p:nvPr/>
        </p:nvSpPr>
        <p:spPr bwMode="auto">
          <a:xfrm>
            <a:off x="5899413" y="425565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ectangle 26">
            <a:extLst>
              <a:ext uri="{FF2B5EF4-FFF2-40B4-BE49-F238E27FC236}">
                <a16:creationId xmlns:a16="http://schemas.microsoft.com/office/drawing/2014/main" id="{0AA226D9-B773-4DBC-950C-0249D4A5DFA3}"/>
              </a:ext>
            </a:extLst>
          </p:cNvPr>
          <p:cNvSpPr/>
          <p:nvPr/>
        </p:nvSpPr>
        <p:spPr bwMode="auto">
          <a:xfrm>
            <a:off x="615754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18F87276-160E-4CB6-8E28-E61A1918EBB3}"/>
              </a:ext>
            </a:extLst>
          </p:cNvPr>
          <p:cNvSpPr/>
          <p:nvPr/>
        </p:nvSpPr>
        <p:spPr bwMode="auto">
          <a:xfrm>
            <a:off x="6424141"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9" name="Rectangle 28">
            <a:extLst>
              <a:ext uri="{FF2B5EF4-FFF2-40B4-BE49-F238E27FC236}">
                <a16:creationId xmlns:a16="http://schemas.microsoft.com/office/drawing/2014/main" id="{B09A236A-9F1B-4285-AFD6-9E8A9207794F}"/>
              </a:ext>
            </a:extLst>
          </p:cNvPr>
          <p:cNvSpPr/>
          <p:nvPr/>
        </p:nvSpPr>
        <p:spPr bwMode="auto">
          <a:xfrm>
            <a:off x="668438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Rectangle 29">
            <a:extLst>
              <a:ext uri="{FF2B5EF4-FFF2-40B4-BE49-F238E27FC236}">
                <a16:creationId xmlns:a16="http://schemas.microsoft.com/office/drawing/2014/main" id="{88888982-8E5F-46EE-A45C-BD2EBF8A2B72}"/>
              </a:ext>
            </a:extLst>
          </p:cNvPr>
          <p:cNvSpPr/>
          <p:nvPr/>
        </p:nvSpPr>
        <p:spPr bwMode="auto">
          <a:xfrm>
            <a:off x="695098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Rectangle 30">
            <a:extLst>
              <a:ext uri="{FF2B5EF4-FFF2-40B4-BE49-F238E27FC236}">
                <a16:creationId xmlns:a16="http://schemas.microsoft.com/office/drawing/2014/main" id="{CB50A389-1E4E-4990-B3D6-D43F01FE1C9D}"/>
              </a:ext>
            </a:extLst>
          </p:cNvPr>
          <p:cNvSpPr/>
          <p:nvPr/>
        </p:nvSpPr>
        <p:spPr bwMode="auto">
          <a:xfrm>
            <a:off x="7217580"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2" name="Rectangle 31">
            <a:extLst>
              <a:ext uri="{FF2B5EF4-FFF2-40B4-BE49-F238E27FC236}">
                <a16:creationId xmlns:a16="http://schemas.microsoft.com/office/drawing/2014/main" id="{B5612AE9-B4D8-41EE-A8D8-A11E73817378}"/>
              </a:ext>
            </a:extLst>
          </p:cNvPr>
          <p:cNvSpPr/>
          <p:nvPr/>
        </p:nvSpPr>
        <p:spPr bwMode="auto">
          <a:xfrm>
            <a:off x="7484176"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Rectangle 32">
            <a:extLst>
              <a:ext uri="{FF2B5EF4-FFF2-40B4-BE49-F238E27FC236}">
                <a16:creationId xmlns:a16="http://schemas.microsoft.com/office/drawing/2014/main" id="{C705E1F6-F0A8-432C-AA5B-AA7E84E0160C}"/>
              </a:ext>
            </a:extLst>
          </p:cNvPr>
          <p:cNvSpPr/>
          <p:nvPr/>
        </p:nvSpPr>
        <p:spPr bwMode="auto">
          <a:xfrm>
            <a:off x="774442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4" name="Rectangle 33">
            <a:extLst>
              <a:ext uri="{FF2B5EF4-FFF2-40B4-BE49-F238E27FC236}">
                <a16:creationId xmlns:a16="http://schemas.microsoft.com/office/drawing/2014/main" id="{9A2FF7F6-EA78-4738-AE1F-69CA7613FB7A}"/>
              </a:ext>
            </a:extLst>
          </p:cNvPr>
          <p:cNvSpPr/>
          <p:nvPr/>
        </p:nvSpPr>
        <p:spPr bwMode="auto">
          <a:xfrm>
            <a:off x="8011021"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Rectangle 34">
            <a:extLst>
              <a:ext uri="{FF2B5EF4-FFF2-40B4-BE49-F238E27FC236}">
                <a16:creationId xmlns:a16="http://schemas.microsoft.com/office/drawing/2014/main" id="{6E095A56-A267-4840-AAFE-B03BEDE8FE81}"/>
              </a:ext>
            </a:extLst>
          </p:cNvPr>
          <p:cNvSpPr/>
          <p:nvPr/>
        </p:nvSpPr>
        <p:spPr bwMode="auto">
          <a:xfrm>
            <a:off x="8271269"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Rectangle 35">
            <a:extLst>
              <a:ext uri="{FF2B5EF4-FFF2-40B4-BE49-F238E27FC236}">
                <a16:creationId xmlns:a16="http://schemas.microsoft.com/office/drawing/2014/main" id="{BCF217C9-E46D-4F1A-A17C-F8740D070730}"/>
              </a:ext>
            </a:extLst>
          </p:cNvPr>
          <p:cNvSpPr/>
          <p:nvPr/>
        </p:nvSpPr>
        <p:spPr bwMode="auto">
          <a:xfrm>
            <a:off x="8537865" y="425565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7" name="Rectangle 36">
            <a:extLst>
              <a:ext uri="{FF2B5EF4-FFF2-40B4-BE49-F238E27FC236}">
                <a16:creationId xmlns:a16="http://schemas.microsoft.com/office/drawing/2014/main" id="{BBD5DEEF-3111-43AA-AB4E-51A0CB236AD1}"/>
              </a:ext>
            </a:extLst>
          </p:cNvPr>
          <p:cNvSpPr/>
          <p:nvPr/>
        </p:nvSpPr>
        <p:spPr bwMode="auto">
          <a:xfrm>
            <a:off x="8798114"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Rectangle 37">
            <a:extLst>
              <a:ext uri="{FF2B5EF4-FFF2-40B4-BE49-F238E27FC236}">
                <a16:creationId xmlns:a16="http://schemas.microsoft.com/office/drawing/2014/main" id="{C9E5BE10-1A69-4531-BB2F-C2647B33A653}"/>
              </a:ext>
            </a:extLst>
          </p:cNvPr>
          <p:cNvSpPr/>
          <p:nvPr/>
        </p:nvSpPr>
        <p:spPr bwMode="auto">
          <a:xfrm>
            <a:off x="9064709"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9" name="Rectangle 38">
            <a:extLst>
              <a:ext uri="{FF2B5EF4-FFF2-40B4-BE49-F238E27FC236}">
                <a16:creationId xmlns:a16="http://schemas.microsoft.com/office/drawing/2014/main" id="{0D6C2B04-ED4F-49E7-803D-3BABBF843824}"/>
              </a:ext>
            </a:extLst>
          </p:cNvPr>
          <p:cNvSpPr/>
          <p:nvPr/>
        </p:nvSpPr>
        <p:spPr bwMode="auto">
          <a:xfrm>
            <a:off x="9331305"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0" name="Rectangle 39">
            <a:extLst>
              <a:ext uri="{FF2B5EF4-FFF2-40B4-BE49-F238E27FC236}">
                <a16:creationId xmlns:a16="http://schemas.microsoft.com/office/drawing/2014/main" id="{8F7B1214-3B98-463E-99CD-E22EE89A295E}"/>
              </a:ext>
            </a:extLst>
          </p:cNvPr>
          <p:cNvSpPr/>
          <p:nvPr/>
        </p:nvSpPr>
        <p:spPr bwMode="auto">
          <a:xfrm>
            <a:off x="9597901"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1" name="Rectangle 40">
            <a:extLst>
              <a:ext uri="{FF2B5EF4-FFF2-40B4-BE49-F238E27FC236}">
                <a16:creationId xmlns:a16="http://schemas.microsoft.com/office/drawing/2014/main" id="{18E0D6BF-1751-49A8-BA22-84A28ECFF794}"/>
              </a:ext>
            </a:extLst>
          </p:cNvPr>
          <p:cNvSpPr/>
          <p:nvPr/>
        </p:nvSpPr>
        <p:spPr bwMode="auto">
          <a:xfrm>
            <a:off x="9858149" y="425724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2" name="Rectangle 41">
            <a:extLst>
              <a:ext uri="{FF2B5EF4-FFF2-40B4-BE49-F238E27FC236}">
                <a16:creationId xmlns:a16="http://schemas.microsoft.com/office/drawing/2014/main" id="{8CE18A1A-55A0-4EE3-A7C8-D5974A311C5E}"/>
              </a:ext>
            </a:extLst>
          </p:cNvPr>
          <p:cNvSpPr/>
          <p:nvPr/>
        </p:nvSpPr>
        <p:spPr bwMode="auto">
          <a:xfrm>
            <a:off x="10124744" y="425724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3" name="Rectangle 42">
            <a:extLst>
              <a:ext uri="{FF2B5EF4-FFF2-40B4-BE49-F238E27FC236}">
                <a16:creationId xmlns:a16="http://schemas.microsoft.com/office/drawing/2014/main" id="{975C8CD4-5C4D-417E-AABE-D1DF5E2C9CCD}"/>
              </a:ext>
            </a:extLst>
          </p:cNvPr>
          <p:cNvSpPr/>
          <p:nvPr/>
        </p:nvSpPr>
        <p:spPr bwMode="auto">
          <a:xfrm>
            <a:off x="1930097" y="425565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4" name="TextBox 149">
            <a:extLst>
              <a:ext uri="{FF2B5EF4-FFF2-40B4-BE49-F238E27FC236}">
                <a16:creationId xmlns:a16="http://schemas.microsoft.com/office/drawing/2014/main" id="{A90A3D09-572F-4149-8A91-BF3018401907}"/>
              </a:ext>
            </a:extLst>
          </p:cNvPr>
          <p:cNvSpPr txBox="1">
            <a:spLocks noChangeArrowheads="1"/>
          </p:cNvSpPr>
          <p:nvPr/>
        </p:nvSpPr>
        <p:spPr bwMode="auto">
          <a:xfrm>
            <a:off x="35542" y="4158821"/>
            <a:ext cx="200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Ayarı etkinleştir kaydını kesme</a:t>
            </a:r>
          </a:p>
        </p:txBody>
      </p:sp>
      <p:sp>
        <p:nvSpPr>
          <p:cNvPr id="45" name="TextBox 151">
            <a:extLst>
              <a:ext uri="{FF2B5EF4-FFF2-40B4-BE49-F238E27FC236}">
                <a16:creationId xmlns:a16="http://schemas.microsoft.com/office/drawing/2014/main" id="{90D1DA29-69E0-42DB-AB14-D247CF1722A2}"/>
              </a:ext>
            </a:extLst>
          </p:cNvPr>
          <p:cNvSpPr txBox="1">
            <a:spLocks noChangeArrowheads="1"/>
          </p:cNvSpPr>
          <p:nvPr/>
        </p:nvSpPr>
        <p:spPr bwMode="auto">
          <a:xfrm>
            <a:off x="7797320"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bit8</a:t>
            </a:r>
          </a:p>
        </p:txBody>
      </p:sp>
      <p:sp>
        <p:nvSpPr>
          <p:cNvPr id="46" name="TextBox 152">
            <a:extLst>
              <a:ext uri="{FF2B5EF4-FFF2-40B4-BE49-F238E27FC236}">
                <a16:creationId xmlns:a16="http://schemas.microsoft.com/office/drawing/2014/main" id="{BFAFB741-9031-4AF0-81B5-36AFB8389DF6}"/>
              </a:ext>
            </a:extLst>
          </p:cNvPr>
          <p:cNvSpPr txBox="1">
            <a:spLocks noChangeArrowheads="1"/>
          </p:cNvSpPr>
          <p:nvPr/>
        </p:nvSpPr>
        <p:spPr bwMode="auto">
          <a:xfrm>
            <a:off x="5596847"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bit16</a:t>
            </a:r>
          </a:p>
        </p:txBody>
      </p:sp>
      <p:sp>
        <p:nvSpPr>
          <p:cNvPr id="47" name="TextBox 153">
            <a:extLst>
              <a:ext uri="{FF2B5EF4-FFF2-40B4-BE49-F238E27FC236}">
                <a16:creationId xmlns:a16="http://schemas.microsoft.com/office/drawing/2014/main" id="{97B89B96-BAB3-4B3F-8EEF-D148A3987DBE}"/>
              </a:ext>
            </a:extLst>
          </p:cNvPr>
          <p:cNvSpPr txBox="1">
            <a:spLocks noChangeArrowheads="1"/>
          </p:cNvSpPr>
          <p:nvPr/>
        </p:nvSpPr>
        <p:spPr bwMode="auto">
          <a:xfrm>
            <a:off x="3396373" y="5439934"/>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bit24</a:t>
            </a:r>
          </a:p>
        </p:txBody>
      </p:sp>
      <p:sp>
        <p:nvSpPr>
          <p:cNvPr id="48" name="TextBox 154">
            <a:extLst>
              <a:ext uri="{FF2B5EF4-FFF2-40B4-BE49-F238E27FC236}">
                <a16:creationId xmlns:a16="http://schemas.microsoft.com/office/drawing/2014/main" id="{D9E117FB-ED53-4F2C-89D3-1EC52B0E9F60}"/>
              </a:ext>
            </a:extLst>
          </p:cNvPr>
          <p:cNvSpPr txBox="1">
            <a:spLocks noChangeArrowheads="1"/>
          </p:cNvSpPr>
          <p:nvPr/>
        </p:nvSpPr>
        <p:spPr bwMode="auto">
          <a:xfrm>
            <a:off x="1894127" y="5439934"/>
            <a:ext cx="69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bit31</a:t>
            </a:r>
          </a:p>
        </p:txBody>
      </p:sp>
      <p:sp>
        <p:nvSpPr>
          <p:cNvPr id="49" name="TextBox 156">
            <a:extLst>
              <a:ext uri="{FF2B5EF4-FFF2-40B4-BE49-F238E27FC236}">
                <a16:creationId xmlns:a16="http://schemas.microsoft.com/office/drawing/2014/main" id="{99A515F5-CFE2-4F75-BAC3-F66FE17810EF}"/>
              </a:ext>
            </a:extLst>
          </p:cNvPr>
          <p:cNvSpPr txBox="1">
            <a:spLocks noChangeArrowheads="1"/>
          </p:cNvSpPr>
          <p:nvPr/>
        </p:nvSpPr>
        <p:spPr bwMode="auto">
          <a:xfrm>
            <a:off x="8963149" y="5692346"/>
            <a:ext cx="2608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Interrupt # 0'ı temizlemek için "1" yazın</a:t>
            </a:r>
          </a:p>
        </p:txBody>
      </p:sp>
      <p:cxnSp>
        <p:nvCxnSpPr>
          <p:cNvPr id="50" name="Straight Arrow Connector 49">
            <a:extLst>
              <a:ext uri="{FF2B5EF4-FFF2-40B4-BE49-F238E27FC236}">
                <a16:creationId xmlns:a16="http://schemas.microsoft.com/office/drawing/2014/main" id="{2D5E9F76-D175-4A3E-BCB5-4B58918E9581}"/>
              </a:ext>
            </a:extLst>
          </p:cNvPr>
          <p:cNvCxnSpPr/>
          <p:nvPr/>
        </p:nvCxnSpPr>
        <p:spPr bwMode="auto">
          <a:xfrm flipV="1">
            <a:off x="10258042" y="5293884"/>
            <a:ext cx="0" cy="422275"/>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51" name="Rectangle 50">
            <a:extLst>
              <a:ext uri="{FF2B5EF4-FFF2-40B4-BE49-F238E27FC236}">
                <a16:creationId xmlns:a16="http://schemas.microsoft.com/office/drawing/2014/main" id="{ADF101AB-3492-424F-AE3F-838A21B34C54}"/>
              </a:ext>
            </a:extLst>
          </p:cNvPr>
          <p:cNvSpPr/>
          <p:nvPr/>
        </p:nvSpPr>
        <p:spPr bwMode="auto">
          <a:xfrm>
            <a:off x="299224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2" name="Rectangle 51">
            <a:extLst>
              <a:ext uri="{FF2B5EF4-FFF2-40B4-BE49-F238E27FC236}">
                <a16:creationId xmlns:a16="http://schemas.microsoft.com/office/drawing/2014/main" id="{8B670DA7-F79C-4FBA-BA33-35379815859D}"/>
              </a:ext>
            </a:extLst>
          </p:cNvPr>
          <p:cNvSpPr/>
          <p:nvPr/>
        </p:nvSpPr>
        <p:spPr bwMode="auto">
          <a:xfrm>
            <a:off x="325884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53" name="Rectangle 52">
            <a:extLst>
              <a:ext uri="{FF2B5EF4-FFF2-40B4-BE49-F238E27FC236}">
                <a16:creationId xmlns:a16="http://schemas.microsoft.com/office/drawing/2014/main" id="{AA1D0942-2EC0-4FB5-9EF9-988A795DAE4F}"/>
              </a:ext>
            </a:extLst>
          </p:cNvPr>
          <p:cNvSpPr/>
          <p:nvPr/>
        </p:nvSpPr>
        <p:spPr bwMode="auto">
          <a:xfrm>
            <a:off x="3519092"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54" name="Rectangle 53">
            <a:extLst>
              <a:ext uri="{FF2B5EF4-FFF2-40B4-BE49-F238E27FC236}">
                <a16:creationId xmlns:a16="http://schemas.microsoft.com/office/drawing/2014/main" id="{6D6FBD2D-AD29-4311-8C13-9A179A974B81}"/>
              </a:ext>
            </a:extLst>
          </p:cNvPr>
          <p:cNvSpPr/>
          <p:nvPr/>
        </p:nvSpPr>
        <p:spPr bwMode="auto">
          <a:xfrm>
            <a:off x="3785688"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5" name="Rectangle 54">
            <a:extLst>
              <a:ext uri="{FF2B5EF4-FFF2-40B4-BE49-F238E27FC236}">
                <a16:creationId xmlns:a16="http://schemas.microsoft.com/office/drawing/2014/main" id="{C61B32AB-D70F-4334-B24A-171F38311D42}"/>
              </a:ext>
            </a:extLst>
          </p:cNvPr>
          <p:cNvSpPr/>
          <p:nvPr/>
        </p:nvSpPr>
        <p:spPr bwMode="auto">
          <a:xfrm>
            <a:off x="1930097"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6" name="Rectangle 55">
            <a:extLst>
              <a:ext uri="{FF2B5EF4-FFF2-40B4-BE49-F238E27FC236}">
                <a16:creationId xmlns:a16="http://schemas.microsoft.com/office/drawing/2014/main" id="{144CB9F1-25B9-43BD-9797-1D026DCD3D8E}"/>
              </a:ext>
            </a:extLst>
          </p:cNvPr>
          <p:cNvSpPr/>
          <p:nvPr/>
        </p:nvSpPr>
        <p:spPr bwMode="auto">
          <a:xfrm>
            <a:off x="2196693"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7" name="Rectangle 56">
            <a:extLst>
              <a:ext uri="{FF2B5EF4-FFF2-40B4-BE49-F238E27FC236}">
                <a16:creationId xmlns:a16="http://schemas.microsoft.com/office/drawing/2014/main" id="{D8930FF8-4C4F-4BE5-9E06-F155F30B32EC}"/>
              </a:ext>
            </a:extLst>
          </p:cNvPr>
          <p:cNvSpPr/>
          <p:nvPr/>
        </p:nvSpPr>
        <p:spPr bwMode="auto">
          <a:xfrm>
            <a:off x="2456941"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8" name="Rectangle 57">
            <a:extLst>
              <a:ext uri="{FF2B5EF4-FFF2-40B4-BE49-F238E27FC236}">
                <a16:creationId xmlns:a16="http://schemas.microsoft.com/office/drawing/2014/main" id="{8EAD42C8-271D-426F-AAC3-57344B464368}"/>
              </a:ext>
            </a:extLst>
          </p:cNvPr>
          <p:cNvSpPr/>
          <p:nvPr/>
        </p:nvSpPr>
        <p:spPr bwMode="auto">
          <a:xfrm>
            <a:off x="2723536" y="497479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9" name="Rectangle 58">
            <a:extLst>
              <a:ext uri="{FF2B5EF4-FFF2-40B4-BE49-F238E27FC236}">
                <a16:creationId xmlns:a16="http://schemas.microsoft.com/office/drawing/2014/main" id="{065E017E-105A-447F-9316-AE98591463DC}"/>
              </a:ext>
            </a:extLst>
          </p:cNvPr>
          <p:cNvSpPr/>
          <p:nvPr/>
        </p:nvSpPr>
        <p:spPr bwMode="auto">
          <a:xfrm>
            <a:off x="4045937"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0" name="Rectangle 59">
            <a:extLst>
              <a:ext uri="{FF2B5EF4-FFF2-40B4-BE49-F238E27FC236}">
                <a16:creationId xmlns:a16="http://schemas.microsoft.com/office/drawing/2014/main" id="{3E1E4CD4-651B-4DFC-B5B7-9127E5216F47}"/>
              </a:ext>
            </a:extLst>
          </p:cNvPr>
          <p:cNvSpPr/>
          <p:nvPr/>
        </p:nvSpPr>
        <p:spPr bwMode="auto">
          <a:xfrm>
            <a:off x="4312533"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1" name="Rectangle 60">
            <a:extLst>
              <a:ext uri="{FF2B5EF4-FFF2-40B4-BE49-F238E27FC236}">
                <a16:creationId xmlns:a16="http://schemas.microsoft.com/office/drawing/2014/main" id="{E3AD0B84-468D-48C8-AFBA-21B413D85393}"/>
              </a:ext>
            </a:extLst>
          </p:cNvPr>
          <p:cNvSpPr/>
          <p:nvPr/>
        </p:nvSpPr>
        <p:spPr bwMode="auto">
          <a:xfrm>
            <a:off x="4572780"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2" name="Rectangle 61">
            <a:extLst>
              <a:ext uri="{FF2B5EF4-FFF2-40B4-BE49-F238E27FC236}">
                <a16:creationId xmlns:a16="http://schemas.microsoft.com/office/drawing/2014/main" id="{8C08E89D-4AD8-42B9-B9B0-F5C05446126C}"/>
              </a:ext>
            </a:extLst>
          </p:cNvPr>
          <p:cNvSpPr/>
          <p:nvPr/>
        </p:nvSpPr>
        <p:spPr bwMode="auto">
          <a:xfrm>
            <a:off x="4839376"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3" name="Rectangle 62">
            <a:extLst>
              <a:ext uri="{FF2B5EF4-FFF2-40B4-BE49-F238E27FC236}">
                <a16:creationId xmlns:a16="http://schemas.microsoft.com/office/drawing/2014/main" id="{700CE171-16BF-476D-B982-187793C315F0}"/>
              </a:ext>
            </a:extLst>
          </p:cNvPr>
          <p:cNvSpPr/>
          <p:nvPr/>
        </p:nvSpPr>
        <p:spPr bwMode="auto">
          <a:xfrm>
            <a:off x="5105972"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4" name="Rectangle 63">
            <a:extLst>
              <a:ext uri="{FF2B5EF4-FFF2-40B4-BE49-F238E27FC236}">
                <a16:creationId xmlns:a16="http://schemas.microsoft.com/office/drawing/2014/main" id="{94BC5AA8-E245-4988-9CAC-F171F4CA84D7}"/>
              </a:ext>
            </a:extLst>
          </p:cNvPr>
          <p:cNvSpPr/>
          <p:nvPr/>
        </p:nvSpPr>
        <p:spPr bwMode="auto">
          <a:xfrm>
            <a:off x="5372568"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5" name="Rectangle 64">
            <a:extLst>
              <a:ext uri="{FF2B5EF4-FFF2-40B4-BE49-F238E27FC236}">
                <a16:creationId xmlns:a16="http://schemas.microsoft.com/office/drawing/2014/main" id="{DE52D361-EB91-4EC6-81F5-06EAC855F287}"/>
              </a:ext>
            </a:extLst>
          </p:cNvPr>
          <p:cNvSpPr/>
          <p:nvPr/>
        </p:nvSpPr>
        <p:spPr bwMode="auto">
          <a:xfrm>
            <a:off x="5632817"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6" name="Rectangle 65">
            <a:extLst>
              <a:ext uri="{FF2B5EF4-FFF2-40B4-BE49-F238E27FC236}">
                <a16:creationId xmlns:a16="http://schemas.microsoft.com/office/drawing/2014/main" id="{545C88A5-9BDD-4A69-8EE6-C2AEBBCFC83D}"/>
              </a:ext>
            </a:extLst>
          </p:cNvPr>
          <p:cNvSpPr/>
          <p:nvPr/>
        </p:nvSpPr>
        <p:spPr bwMode="auto">
          <a:xfrm>
            <a:off x="5899413" y="4976384"/>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7" name="Rectangle 66">
            <a:extLst>
              <a:ext uri="{FF2B5EF4-FFF2-40B4-BE49-F238E27FC236}">
                <a16:creationId xmlns:a16="http://schemas.microsoft.com/office/drawing/2014/main" id="{799182E0-93A9-40BC-AE88-4097E59C8E52}"/>
              </a:ext>
            </a:extLst>
          </p:cNvPr>
          <p:cNvSpPr/>
          <p:nvPr/>
        </p:nvSpPr>
        <p:spPr bwMode="auto">
          <a:xfrm>
            <a:off x="615754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8" name="Rectangle 67">
            <a:extLst>
              <a:ext uri="{FF2B5EF4-FFF2-40B4-BE49-F238E27FC236}">
                <a16:creationId xmlns:a16="http://schemas.microsoft.com/office/drawing/2014/main" id="{A9C1EBFE-33B4-4AA7-9E9A-AFAFE23BC5E2}"/>
              </a:ext>
            </a:extLst>
          </p:cNvPr>
          <p:cNvSpPr/>
          <p:nvPr/>
        </p:nvSpPr>
        <p:spPr bwMode="auto">
          <a:xfrm>
            <a:off x="6424141"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9" name="Rectangle 68">
            <a:extLst>
              <a:ext uri="{FF2B5EF4-FFF2-40B4-BE49-F238E27FC236}">
                <a16:creationId xmlns:a16="http://schemas.microsoft.com/office/drawing/2014/main" id="{B010D73C-ED71-4A35-A0BB-8BFC5A076CE1}"/>
              </a:ext>
            </a:extLst>
          </p:cNvPr>
          <p:cNvSpPr/>
          <p:nvPr/>
        </p:nvSpPr>
        <p:spPr bwMode="auto">
          <a:xfrm>
            <a:off x="668438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0" name="Rectangle 69">
            <a:extLst>
              <a:ext uri="{FF2B5EF4-FFF2-40B4-BE49-F238E27FC236}">
                <a16:creationId xmlns:a16="http://schemas.microsoft.com/office/drawing/2014/main" id="{1EA40885-8A2D-46B7-9E3C-D27E2F38E699}"/>
              </a:ext>
            </a:extLst>
          </p:cNvPr>
          <p:cNvSpPr/>
          <p:nvPr/>
        </p:nvSpPr>
        <p:spPr bwMode="auto">
          <a:xfrm>
            <a:off x="695098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1" name="Rectangle 70">
            <a:extLst>
              <a:ext uri="{FF2B5EF4-FFF2-40B4-BE49-F238E27FC236}">
                <a16:creationId xmlns:a16="http://schemas.microsoft.com/office/drawing/2014/main" id="{D0588C6B-B939-4E64-9A3A-B905C885BE1E}"/>
              </a:ext>
            </a:extLst>
          </p:cNvPr>
          <p:cNvSpPr/>
          <p:nvPr/>
        </p:nvSpPr>
        <p:spPr bwMode="auto">
          <a:xfrm>
            <a:off x="7217580"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2" name="Rectangle 71">
            <a:extLst>
              <a:ext uri="{FF2B5EF4-FFF2-40B4-BE49-F238E27FC236}">
                <a16:creationId xmlns:a16="http://schemas.microsoft.com/office/drawing/2014/main" id="{86CE4525-963B-4FA5-8458-42CD46CE62B0}"/>
              </a:ext>
            </a:extLst>
          </p:cNvPr>
          <p:cNvSpPr/>
          <p:nvPr/>
        </p:nvSpPr>
        <p:spPr bwMode="auto">
          <a:xfrm>
            <a:off x="7484176"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3" name="Rectangle 72">
            <a:extLst>
              <a:ext uri="{FF2B5EF4-FFF2-40B4-BE49-F238E27FC236}">
                <a16:creationId xmlns:a16="http://schemas.microsoft.com/office/drawing/2014/main" id="{5A189B26-B983-4C9F-8AC0-AD43944EB962}"/>
              </a:ext>
            </a:extLst>
          </p:cNvPr>
          <p:cNvSpPr/>
          <p:nvPr/>
        </p:nvSpPr>
        <p:spPr bwMode="auto">
          <a:xfrm>
            <a:off x="774442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4" name="Rectangle 73">
            <a:extLst>
              <a:ext uri="{FF2B5EF4-FFF2-40B4-BE49-F238E27FC236}">
                <a16:creationId xmlns:a16="http://schemas.microsoft.com/office/drawing/2014/main" id="{3A573949-5610-4B6A-BF74-922592031E37}"/>
              </a:ext>
            </a:extLst>
          </p:cNvPr>
          <p:cNvSpPr/>
          <p:nvPr/>
        </p:nvSpPr>
        <p:spPr bwMode="auto">
          <a:xfrm>
            <a:off x="8011021"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5" name="Rectangle 74">
            <a:extLst>
              <a:ext uri="{FF2B5EF4-FFF2-40B4-BE49-F238E27FC236}">
                <a16:creationId xmlns:a16="http://schemas.microsoft.com/office/drawing/2014/main" id="{9916B44B-0A78-4014-9A1F-78C43D50E6F7}"/>
              </a:ext>
            </a:extLst>
          </p:cNvPr>
          <p:cNvSpPr/>
          <p:nvPr/>
        </p:nvSpPr>
        <p:spPr bwMode="auto">
          <a:xfrm>
            <a:off x="8271269"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6" name="Rectangle 75">
            <a:extLst>
              <a:ext uri="{FF2B5EF4-FFF2-40B4-BE49-F238E27FC236}">
                <a16:creationId xmlns:a16="http://schemas.microsoft.com/office/drawing/2014/main" id="{D37E9C0C-55A4-45E3-A159-7E472EACEE7D}"/>
              </a:ext>
            </a:extLst>
          </p:cNvPr>
          <p:cNvSpPr/>
          <p:nvPr/>
        </p:nvSpPr>
        <p:spPr bwMode="auto">
          <a:xfrm>
            <a:off x="8537865" y="497638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7" name="Rectangle 76">
            <a:extLst>
              <a:ext uri="{FF2B5EF4-FFF2-40B4-BE49-F238E27FC236}">
                <a16:creationId xmlns:a16="http://schemas.microsoft.com/office/drawing/2014/main" id="{E5DC386E-2976-4CDA-A3DB-800DE415FDDF}"/>
              </a:ext>
            </a:extLst>
          </p:cNvPr>
          <p:cNvSpPr/>
          <p:nvPr/>
        </p:nvSpPr>
        <p:spPr bwMode="auto">
          <a:xfrm>
            <a:off x="8798114"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8" name="Rectangle 77">
            <a:extLst>
              <a:ext uri="{FF2B5EF4-FFF2-40B4-BE49-F238E27FC236}">
                <a16:creationId xmlns:a16="http://schemas.microsoft.com/office/drawing/2014/main" id="{BE3FA7C3-FB76-4359-81C9-521DC3B3164B}"/>
              </a:ext>
            </a:extLst>
          </p:cNvPr>
          <p:cNvSpPr/>
          <p:nvPr/>
        </p:nvSpPr>
        <p:spPr bwMode="auto">
          <a:xfrm>
            <a:off x="9064709"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9" name="Rectangle 78">
            <a:extLst>
              <a:ext uri="{FF2B5EF4-FFF2-40B4-BE49-F238E27FC236}">
                <a16:creationId xmlns:a16="http://schemas.microsoft.com/office/drawing/2014/main" id="{F2789591-4416-472F-B2D4-296E0B9ABE49}"/>
              </a:ext>
            </a:extLst>
          </p:cNvPr>
          <p:cNvSpPr/>
          <p:nvPr/>
        </p:nvSpPr>
        <p:spPr bwMode="auto">
          <a:xfrm>
            <a:off x="9331305"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0" name="Rectangle 79">
            <a:extLst>
              <a:ext uri="{FF2B5EF4-FFF2-40B4-BE49-F238E27FC236}">
                <a16:creationId xmlns:a16="http://schemas.microsoft.com/office/drawing/2014/main" id="{D184E9BA-4620-4892-B736-523D631DA62E}"/>
              </a:ext>
            </a:extLst>
          </p:cNvPr>
          <p:cNvSpPr/>
          <p:nvPr/>
        </p:nvSpPr>
        <p:spPr bwMode="auto">
          <a:xfrm>
            <a:off x="9597901"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1" name="Rectangle 80">
            <a:extLst>
              <a:ext uri="{FF2B5EF4-FFF2-40B4-BE49-F238E27FC236}">
                <a16:creationId xmlns:a16="http://schemas.microsoft.com/office/drawing/2014/main" id="{8CFD7F3F-0121-4BA7-B1EC-C7235A81E9D7}"/>
              </a:ext>
            </a:extLst>
          </p:cNvPr>
          <p:cNvSpPr/>
          <p:nvPr/>
        </p:nvSpPr>
        <p:spPr bwMode="auto">
          <a:xfrm>
            <a:off x="9858149" y="497797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2" name="Rectangle 81">
            <a:extLst>
              <a:ext uri="{FF2B5EF4-FFF2-40B4-BE49-F238E27FC236}">
                <a16:creationId xmlns:a16="http://schemas.microsoft.com/office/drawing/2014/main" id="{3DC9DC5C-DCC1-428A-8D72-5D6D1636E549}"/>
              </a:ext>
            </a:extLst>
          </p:cNvPr>
          <p:cNvSpPr/>
          <p:nvPr/>
        </p:nvSpPr>
        <p:spPr bwMode="auto">
          <a:xfrm>
            <a:off x="10124744" y="4977970"/>
            <a:ext cx="266596" cy="293688"/>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83" name="Rectangle 82">
            <a:extLst>
              <a:ext uri="{FF2B5EF4-FFF2-40B4-BE49-F238E27FC236}">
                <a16:creationId xmlns:a16="http://schemas.microsoft.com/office/drawing/2014/main" id="{31CE8895-0D80-45FB-A233-DFF61EB34C70}"/>
              </a:ext>
            </a:extLst>
          </p:cNvPr>
          <p:cNvSpPr/>
          <p:nvPr/>
        </p:nvSpPr>
        <p:spPr bwMode="auto">
          <a:xfrm>
            <a:off x="1930097" y="4976384"/>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84" name="TextBox 149">
            <a:extLst>
              <a:ext uri="{FF2B5EF4-FFF2-40B4-BE49-F238E27FC236}">
                <a16:creationId xmlns:a16="http://schemas.microsoft.com/office/drawing/2014/main" id="{DD061F02-E357-4A73-A82C-94CE502F2BD5}"/>
              </a:ext>
            </a:extLst>
          </p:cNvPr>
          <p:cNvSpPr txBox="1">
            <a:spLocks noChangeArrowheads="1"/>
          </p:cNvSpPr>
          <p:nvPr/>
        </p:nvSpPr>
        <p:spPr bwMode="auto">
          <a:xfrm>
            <a:off x="35542" y="4858909"/>
            <a:ext cx="235281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Kesmeyi silmeyi etkinleştir kaydı</a:t>
            </a:r>
          </a:p>
        </p:txBody>
      </p:sp>
      <p:sp>
        <p:nvSpPr>
          <p:cNvPr id="85" name="TextBox 156">
            <a:extLst>
              <a:ext uri="{FF2B5EF4-FFF2-40B4-BE49-F238E27FC236}">
                <a16:creationId xmlns:a16="http://schemas.microsoft.com/office/drawing/2014/main" id="{8452A46E-50A5-4943-810E-DD02683BF1B0}"/>
              </a:ext>
            </a:extLst>
          </p:cNvPr>
          <p:cNvSpPr txBox="1">
            <a:spLocks noChangeArrowheads="1"/>
          </p:cNvSpPr>
          <p:nvPr/>
        </p:nvSpPr>
        <p:spPr bwMode="auto">
          <a:xfrm>
            <a:off x="8820329" y="3435715"/>
            <a:ext cx="26088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 # 0'ı etkinleştirmek için "1" yazın</a:t>
            </a:r>
          </a:p>
        </p:txBody>
      </p:sp>
      <p:cxnSp>
        <p:nvCxnSpPr>
          <p:cNvPr id="86" name="Straight Arrow Connector 85">
            <a:extLst>
              <a:ext uri="{FF2B5EF4-FFF2-40B4-BE49-F238E27FC236}">
                <a16:creationId xmlns:a16="http://schemas.microsoft.com/office/drawing/2014/main" id="{67DDAA20-D1A9-463A-B93B-166741DB1429}"/>
              </a:ext>
            </a:extLst>
          </p:cNvPr>
          <p:cNvCxnSpPr/>
          <p:nvPr/>
        </p:nvCxnSpPr>
        <p:spPr bwMode="auto">
          <a:xfrm>
            <a:off x="10274969" y="3898470"/>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7" name="TextBox 156">
            <a:extLst>
              <a:ext uri="{FF2B5EF4-FFF2-40B4-BE49-F238E27FC236}">
                <a16:creationId xmlns:a16="http://schemas.microsoft.com/office/drawing/2014/main" id="{45C553CC-56C8-4159-A512-B540E58F61D8}"/>
              </a:ext>
            </a:extLst>
          </p:cNvPr>
          <p:cNvSpPr txBox="1">
            <a:spLocks noChangeArrowheads="1"/>
          </p:cNvSpPr>
          <p:nvPr/>
        </p:nvSpPr>
        <p:spPr bwMode="auto">
          <a:xfrm>
            <a:off x="751573" y="3406346"/>
            <a:ext cx="26088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Interrupt # 31'i etkinleştirmek için "1" yazın</a:t>
            </a:r>
          </a:p>
        </p:txBody>
      </p:sp>
      <p:cxnSp>
        <p:nvCxnSpPr>
          <p:cNvPr id="88" name="Straight Arrow Connector 87">
            <a:extLst>
              <a:ext uri="{FF2B5EF4-FFF2-40B4-BE49-F238E27FC236}">
                <a16:creationId xmlns:a16="http://schemas.microsoft.com/office/drawing/2014/main" id="{8686F7B7-FED4-4740-91ED-0477AD2E42EF}"/>
              </a:ext>
            </a:extLst>
          </p:cNvPr>
          <p:cNvCxnSpPr/>
          <p:nvPr/>
        </p:nvCxnSpPr>
        <p:spPr bwMode="auto">
          <a:xfrm>
            <a:off x="2063394" y="3898470"/>
            <a:ext cx="0" cy="355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89" name="Rectangle 88">
            <a:extLst>
              <a:ext uri="{FF2B5EF4-FFF2-40B4-BE49-F238E27FC236}">
                <a16:creationId xmlns:a16="http://schemas.microsoft.com/office/drawing/2014/main" id="{12EBECDF-0F20-4965-9F71-ADB6F665A374}"/>
              </a:ext>
            </a:extLst>
          </p:cNvPr>
          <p:cNvSpPr/>
          <p:nvPr/>
        </p:nvSpPr>
        <p:spPr>
          <a:xfrm>
            <a:off x="10573751" y="4158821"/>
            <a:ext cx="1505540" cy="369332"/>
          </a:xfrm>
          <a:prstGeom prst="rect">
            <a:avLst/>
          </a:prstGeom>
        </p:spPr>
        <p:txBody>
          <a:bodyPr wrap="none">
            <a:spAutoFit/>
          </a:bodyPr>
          <a:lstStyle/>
          <a:p>
            <a:pPr rtl="0" algn="l"/>
            <a:r>
              <a:rPr lang="en-GB" b="0" dirty="0">
                <a:solidFill>
                  <a:srgbClr val="FF0000"/>
                </a:solidFill>
                <a:latin typeface="AdvLeSa-Book"/>
              </a:rPr>
              <a:t>0xE000E100</a:t>
            </a:r>
            <a:endParaRPr lang="en-GB" dirty="0">
              <a:solidFill>
                <a:srgbClr val="FF0000"/>
              </a:solidFill>
            </a:endParaRPr>
          </a:p>
        </p:txBody>
      </p:sp>
      <p:sp>
        <p:nvSpPr>
          <p:cNvPr id="90" name="Rectangle 89">
            <a:extLst>
              <a:ext uri="{FF2B5EF4-FFF2-40B4-BE49-F238E27FC236}">
                <a16:creationId xmlns:a16="http://schemas.microsoft.com/office/drawing/2014/main" id="{CFB31ECE-7266-4695-863B-5909C9130173}"/>
              </a:ext>
            </a:extLst>
          </p:cNvPr>
          <p:cNvSpPr/>
          <p:nvPr/>
        </p:nvSpPr>
        <p:spPr>
          <a:xfrm>
            <a:off x="10524636" y="4952494"/>
            <a:ext cx="1505540" cy="369332"/>
          </a:xfrm>
          <a:prstGeom prst="rect">
            <a:avLst/>
          </a:prstGeom>
        </p:spPr>
        <p:txBody>
          <a:bodyPr wrap="none">
            <a:spAutoFit/>
          </a:bodyPr>
          <a:lstStyle/>
          <a:p>
            <a:pPr rtl="0" algn="l"/>
            <a:r>
              <a:rPr lang="en-GB" b="0" dirty="0">
                <a:solidFill>
                  <a:srgbClr val="FF0000"/>
                </a:solidFill>
                <a:latin typeface="AdvLeSa-Book"/>
              </a:rPr>
              <a:t>0xE000E180</a:t>
            </a:r>
            <a:endParaRPr lang="en-GB" dirty="0">
              <a:solidFill>
                <a:srgbClr val="FF0000"/>
              </a:solidFill>
            </a:endParaRPr>
          </a:p>
        </p:txBody>
      </p:sp>
      <p:sp>
        <p:nvSpPr>
          <p:cNvPr id="91" name="TextBox 90">
            <a:extLst>
              <a:ext uri="{FF2B5EF4-FFF2-40B4-BE49-F238E27FC236}">
                <a16:creationId xmlns:a16="http://schemas.microsoft.com/office/drawing/2014/main" id="{57194F96-2CA5-4209-BBA9-86C43A865FC7}"/>
              </a:ext>
            </a:extLst>
          </p:cNvPr>
          <p:cNvSpPr txBox="1"/>
          <p:nvPr/>
        </p:nvSpPr>
        <p:spPr>
          <a:xfrm>
            <a:off x="10730808" y="3676390"/>
            <a:ext cx="944041" cy="369332"/>
          </a:xfrm>
          <a:prstGeom prst="rect">
            <a:avLst/>
          </a:prstGeom>
          <a:noFill/>
        </p:spPr>
        <p:txBody>
          <a:bodyPr wrap="none" rtlCol="0">
            <a:spAutoFit/>
          </a:bodyPr>
          <a:lstStyle/>
          <a:p>
            <a:pPr rtl="0" algn="l"/>
            <a:r>
              <a:rPr lang="en-GB" dirty="0"/>
              <a:t>Adres</a:t>
            </a:r>
          </a:p>
        </p:txBody>
      </p:sp>
    </p:spTree>
    <p:extLst>
      <p:ext uri="{BB962C8B-B14F-4D97-AF65-F5344CB8AC3E}">
        <p14:creationId xmlns:p14="http://schemas.microsoft.com/office/powerpoint/2010/main" val="309495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Neden ayrı kayıt adresleri kullanmalı?</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Bir kesmeyi etkinleştirmek / devre dışı bırakmak için gereken adımları azaltır, bu da daha küçük kod ve daha az yürütme süresi sağlar</a:t>
            </a:r>
            <a:endParaRPr lang="en-US" altLang="en-US" dirty="0">
              <a:ea typeface="ＭＳ Ｐゴシック" panose="020B0600070205080204" pitchFamily="34" charset="-128"/>
            </a:endParaRPr>
          </a:p>
          <a:p>
            <a:pPr lvl="1" rtl="0" algn="l"/>
            <a:r>
              <a:rPr lang="en-GB" dirty="0"/>
              <a:t>Yarış durumunu engeller; Örneğin, ana iş parçacığı "oku-değiştir-yaz" işlemi ile bir kayda erişiyor ve "okuma" ve "yazma" işlemi arasında kesintiye uğruyor. ISR, şu anda ana iş parçacığı tarafından erişilen aynı kaydı yeniden değiştirirse, bir çakışma meydana gelecektir.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2409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Beklemeyi kes ve beklemeyi temizle</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Hemen işlenemeyen bir kesinti bekleme durumuna geçer; örneğin, daha yüksek bir kesme işleniyorsa daha düşük öncelikli bir kesme beklemede olacaktır.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3002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Öncelikli kayıtları kes</a:t>
            </a:r>
          </a:p>
          <a:p>
            <a:pPr lvl="1" rtl="0" algn="l"/>
            <a:r>
              <a:rPr lang="en-IN" altLang="en-US" dirty="0">
                <a:ea typeface="ＭＳ Ｐゴシック" panose="020B0600070205080204" pitchFamily="34" charset="-128"/>
              </a:rPr>
              <a:t>Öncelik seviyesi yapılandırma kayıtları sekiz bit genişliğindedir, ancak Cortex-M0'da yalnızca iki bit uygulanır.</a:t>
            </a:r>
          </a:p>
          <a:p>
            <a:pPr lvl="1" rtl="0" algn="l"/>
            <a:r>
              <a:rPr lang="en-IN" altLang="en-US" dirty="0">
                <a:ea typeface="ＭＳ Ｐゴシック" panose="020B0600070205080204" pitchFamily="34" charset="-128"/>
              </a:rPr>
              <a:t>Yalnızca iki MSB kullanıldığından, dört öncelik seviyesi gösterilebilir: 0x00, 0x40, 0x80 ve 0xC0.</a:t>
            </a:r>
            <a:endParaRPr lang="en-US" altLang="en-US" dirty="0">
              <a:ea typeface="ＭＳ Ｐゴシック" panose="020B0600070205080204" pitchFamily="34" charset="-128"/>
            </a:endParaRPr>
          </a:p>
        </p:txBody>
      </p:sp>
      <p:cxnSp>
        <p:nvCxnSpPr>
          <p:cNvPr id="5" name="Straight Connector 4">
            <a:extLst>
              <a:ext uri="{FF2B5EF4-FFF2-40B4-BE49-F238E27FC236}">
                <a16:creationId xmlns:a16="http://schemas.microsoft.com/office/drawing/2014/main" id="{DB5EA843-43B7-4A5B-A04D-42D8D38A9EA4}"/>
              </a:ext>
            </a:extLst>
          </p:cNvPr>
          <p:cNvCxnSpPr/>
          <p:nvPr/>
        </p:nvCxnSpPr>
        <p:spPr bwMode="auto">
          <a:xfrm>
            <a:off x="8374495" y="35083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6" name="Straight Connector 5">
            <a:extLst>
              <a:ext uri="{FF2B5EF4-FFF2-40B4-BE49-F238E27FC236}">
                <a16:creationId xmlns:a16="http://schemas.microsoft.com/office/drawing/2014/main" id="{D35DA706-8D7E-4E2F-9F30-3D5D423057B3}"/>
              </a:ext>
            </a:extLst>
          </p:cNvPr>
          <p:cNvCxnSpPr/>
          <p:nvPr/>
        </p:nvCxnSpPr>
        <p:spPr bwMode="auto">
          <a:xfrm>
            <a:off x="8374495" y="37242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7" name="Straight Connector 6">
            <a:extLst>
              <a:ext uri="{FF2B5EF4-FFF2-40B4-BE49-F238E27FC236}">
                <a16:creationId xmlns:a16="http://schemas.microsoft.com/office/drawing/2014/main" id="{F462144D-33A0-4A64-99F5-D98CEB38D0A0}"/>
              </a:ext>
            </a:extLst>
          </p:cNvPr>
          <p:cNvCxnSpPr/>
          <p:nvPr/>
        </p:nvCxnSpPr>
        <p:spPr bwMode="auto">
          <a:xfrm>
            <a:off x="8374495" y="39401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8" name="Straight Connector 7">
            <a:extLst>
              <a:ext uri="{FF2B5EF4-FFF2-40B4-BE49-F238E27FC236}">
                <a16:creationId xmlns:a16="http://schemas.microsoft.com/office/drawing/2014/main" id="{B6A673E6-7114-476A-950E-7BB7B9212381}"/>
              </a:ext>
            </a:extLst>
          </p:cNvPr>
          <p:cNvCxnSpPr/>
          <p:nvPr/>
        </p:nvCxnSpPr>
        <p:spPr bwMode="auto">
          <a:xfrm>
            <a:off x="8374495" y="4146550"/>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cxnSp>
        <p:nvCxnSpPr>
          <p:cNvPr id="9" name="Straight Connector 8">
            <a:extLst>
              <a:ext uri="{FF2B5EF4-FFF2-40B4-BE49-F238E27FC236}">
                <a16:creationId xmlns:a16="http://schemas.microsoft.com/office/drawing/2014/main" id="{E94ED02E-1F21-4009-A69D-1BFF296D2C96}"/>
              </a:ext>
            </a:extLst>
          </p:cNvPr>
          <p:cNvCxnSpPr/>
          <p:nvPr/>
        </p:nvCxnSpPr>
        <p:spPr bwMode="auto">
          <a:xfrm>
            <a:off x="8374495" y="5781675"/>
            <a:ext cx="1646123" cy="0"/>
          </a:xfrm>
          <a:prstGeom prst="line">
            <a:avLst/>
          </a:prstGeom>
          <a:noFill/>
          <a:ln w="19050" cap="flat" cmpd="sng" algn="ctr">
            <a:solidFill>
              <a:schemeClr val="bg1">
                <a:lumMod val="75000"/>
              </a:schemeClr>
            </a:solidFill>
            <a:prstDash val="sysDot"/>
            <a:round/>
            <a:headEnd type="none" w="med" len="med"/>
            <a:tailEnd type="none" w="med" len="med"/>
          </a:ln>
          <a:effectLst/>
        </p:spPr>
      </p:cxnSp>
      <p:sp>
        <p:nvSpPr>
          <p:cNvPr id="10" name="Rectangle 9">
            <a:extLst>
              <a:ext uri="{FF2B5EF4-FFF2-40B4-BE49-F238E27FC236}">
                <a16:creationId xmlns:a16="http://schemas.microsoft.com/office/drawing/2014/main" id="{DF5121F7-1AAF-491F-BB02-ECC2E73A164D}"/>
              </a:ext>
            </a:extLst>
          </p:cNvPr>
          <p:cNvSpPr/>
          <p:nvPr/>
        </p:nvSpPr>
        <p:spPr bwMode="auto">
          <a:xfrm>
            <a:off x="2905049" y="3603625"/>
            <a:ext cx="567045"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bit3</a:t>
            </a:r>
          </a:p>
        </p:txBody>
      </p:sp>
      <p:sp>
        <p:nvSpPr>
          <p:cNvPr id="11" name="Rectangle 10">
            <a:extLst>
              <a:ext uri="{FF2B5EF4-FFF2-40B4-BE49-F238E27FC236}">
                <a16:creationId xmlns:a16="http://schemas.microsoft.com/office/drawing/2014/main" id="{B9C82897-BAE6-4F58-BD48-BC7B3DED331E}"/>
              </a:ext>
            </a:extLst>
          </p:cNvPr>
          <p:cNvSpPr/>
          <p:nvPr/>
        </p:nvSpPr>
        <p:spPr bwMode="auto">
          <a:xfrm>
            <a:off x="3472094" y="3603625"/>
            <a:ext cx="56492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bit2</a:t>
            </a:r>
            <a:endParaRPr lang="en-GB" dirty="0"/>
          </a:p>
        </p:txBody>
      </p:sp>
      <p:sp>
        <p:nvSpPr>
          <p:cNvPr id="12" name="Rectangle 11">
            <a:extLst>
              <a:ext uri="{FF2B5EF4-FFF2-40B4-BE49-F238E27FC236}">
                <a16:creationId xmlns:a16="http://schemas.microsoft.com/office/drawing/2014/main" id="{FF17A60E-9456-45F8-887B-DBD3B574AA22}"/>
              </a:ext>
            </a:extLst>
          </p:cNvPr>
          <p:cNvSpPr/>
          <p:nvPr/>
        </p:nvSpPr>
        <p:spPr bwMode="auto">
          <a:xfrm>
            <a:off x="4024328" y="3603625"/>
            <a:ext cx="564930"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bit1</a:t>
            </a:r>
            <a:endParaRPr lang="en-GB" dirty="0"/>
          </a:p>
        </p:txBody>
      </p:sp>
      <p:sp>
        <p:nvSpPr>
          <p:cNvPr id="13" name="Rectangle 12">
            <a:extLst>
              <a:ext uri="{FF2B5EF4-FFF2-40B4-BE49-F238E27FC236}">
                <a16:creationId xmlns:a16="http://schemas.microsoft.com/office/drawing/2014/main" id="{5911A86C-0F30-4FF7-A3A3-6C5A1294B38F}"/>
              </a:ext>
            </a:extLst>
          </p:cNvPr>
          <p:cNvSpPr/>
          <p:nvPr/>
        </p:nvSpPr>
        <p:spPr bwMode="auto">
          <a:xfrm>
            <a:off x="4589258" y="3603625"/>
            <a:ext cx="567045"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bit0</a:t>
            </a:r>
          </a:p>
        </p:txBody>
      </p:sp>
      <p:sp>
        <p:nvSpPr>
          <p:cNvPr id="14" name="Rectangle 13">
            <a:extLst>
              <a:ext uri="{FF2B5EF4-FFF2-40B4-BE49-F238E27FC236}">
                <a16:creationId xmlns:a16="http://schemas.microsoft.com/office/drawing/2014/main" id="{8493D660-C333-4163-BAAC-6F7D499E38BE}"/>
              </a:ext>
            </a:extLst>
          </p:cNvPr>
          <p:cNvSpPr/>
          <p:nvPr/>
        </p:nvSpPr>
        <p:spPr bwMode="auto">
          <a:xfrm>
            <a:off x="651679" y="3602039"/>
            <a:ext cx="564930"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bit7</a:t>
            </a:r>
          </a:p>
        </p:txBody>
      </p:sp>
      <p:sp>
        <p:nvSpPr>
          <p:cNvPr id="15" name="Rectangle 14">
            <a:extLst>
              <a:ext uri="{FF2B5EF4-FFF2-40B4-BE49-F238E27FC236}">
                <a16:creationId xmlns:a16="http://schemas.microsoft.com/office/drawing/2014/main" id="{3385BCFC-0C51-402B-8317-3B68D6205DD6}"/>
              </a:ext>
            </a:extLst>
          </p:cNvPr>
          <p:cNvSpPr/>
          <p:nvPr/>
        </p:nvSpPr>
        <p:spPr bwMode="auto">
          <a:xfrm>
            <a:off x="1216609" y="3602039"/>
            <a:ext cx="567045"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bit6</a:t>
            </a:r>
          </a:p>
        </p:txBody>
      </p:sp>
      <p:sp>
        <p:nvSpPr>
          <p:cNvPr id="16" name="Rectangle 15">
            <a:extLst>
              <a:ext uri="{FF2B5EF4-FFF2-40B4-BE49-F238E27FC236}">
                <a16:creationId xmlns:a16="http://schemas.microsoft.com/office/drawing/2014/main" id="{EBA96D0A-2C28-4114-999D-041831B3DDBF}"/>
              </a:ext>
            </a:extLst>
          </p:cNvPr>
          <p:cNvSpPr/>
          <p:nvPr/>
        </p:nvSpPr>
        <p:spPr bwMode="auto">
          <a:xfrm>
            <a:off x="1768842" y="3602039"/>
            <a:ext cx="567045" cy="293687"/>
          </a:xfrm>
          <a:prstGeom prst="rect">
            <a:avLst/>
          </a:prstGeom>
          <a:solidFill>
            <a:schemeClr val="bg1">
              <a:lumMod val="95000"/>
            </a:schemeClr>
          </a:solidFill>
          <a:ln w="1270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r>
              <a:rPr lang="en-GB" b="0" dirty="0"/>
              <a:t>bit5</a:t>
            </a:r>
          </a:p>
        </p:txBody>
      </p:sp>
      <p:sp>
        <p:nvSpPr>
          <p:cNvPr id="17" name="Rectangle 16">
            <a:extLst>
              <a:ext uri="{FF2B5EF4-FFF2-40B4-BE49-F238E27FC236}">
                <a16:creationId xmlns:a16="http://schemas.microsoft.com/office/drawing/2014/main" id="{9DC8016C-C16E-4AEA-B896-003458C28630}"/>
              </a:ext>
            </a:extLst>
          </p:cNvPr>
          <p:cNvSpPr/>
          <p:nvPr/>
        </p:nvSpPr>
        <p:spPr bwMode="auto">
          <a:xfrm>
            <a:off x="2335888" y="3602039"/>
            <a:ext cx="564930"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r>
              <a:rPr lang="en-GB" b="0" dirty="0"/>
              <a:t>bit4</a:t>
            </a:r>
          </a:p>
        </p:txBody>
      </p:sp>
      <p:sp>
        <p:nvSpPr>
          <p:cNvPr id="18" name="Rectangle 17">
            <a:extLst>
              <a:ext uri="{FF2B5EF4-FFF2-40B4-BE49-F238E27FC236}">
                <a16:creationId xmlns:a16="http://schemas.microsoft.com/office/drawing/2014/main" id="{03EB8D23-31CD-4B45-A516-DCFBDEDC482F}"/>
              </a:ext>
            </a:extLst>
          </p:cNvPr>
          <p:cNvSpPr/>
          <p:nvPr/>
        </p:nvSpPr>
        <p:spPr bwMode="auto">
          <a:xfrm>
            <a:off x="651679" y="3603625"/>
            <a:ext cx="4504624"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9" name="Right Brace 18">
            <a:extLst>
              <a:ext uri="{FF2B5EF4-FFF2-40B4-BE49-F238E27FC236}">
                <a16:creationId xmlns:a16="http://schemas.microsoft.com/office/drawing/2014/main" id="{BA45F118-D1FD-4CFA-8EBE-07060C27AA57}"/>
              </a:ext>
            </a:extLst>
          </p:cNvPr>
          <p:cNvSpPr/>
          <p:nvPr/>
        </p:nvSpPr>
        <p:spPr bwMode="auto">
          <a:xfrm rot="5400000">
            <a:off x="3429751" y="2366023"/>
            <a:ext cx="133350" cy="3319754"/>
          </a:xfrm>
          <a:prstGeom prst="rightBrace">
            <a:avLst>
              <a:gd name="adj1" fmla="val 36904"/>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Right Brace 19">
            <a:extLst>
              <a:ext uri="{FF2B5EF4-FFF2-40B4-BE49-F238E27FC236}">
                <a16:creationId xmlns:a16="http://schemas.microsoft.com/office/drawing/2014/main" id="{9008B80C-C444-4111-B040-A3E944CAF4EB}"/>
              </a:ext>
            </a:extLst>
          </p:cNvPr>
          <p:cNvSpPr/>
          <p:nvPr/>
        </p:nvSpPr>
        <p:spPr bwMode="auto">
          <a:xfrm rot="5400000">
            <a:off x="1125602" y="3497998"/>
            <a:ext cx="133350" cy="1055805"/>
          </a:xfrm>
          <a:prstGeom prst="rightBrace">
            <a:avLst>
              <a:gd name="adj1" fmla="val 36904"/>
              <a:gd name="adj2" fmla="val 50000"/>
            </a:avLst>
          </a:prstGeom>
          <a:no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TextBox 42">
            <a:extLst>
              <a:ext uri="{FF2B5EF4-FFF2-40B4-BE49-F238E27FC236}">
                <a16:creationId xmlns:a16="http://schemas.microsoft.com/office/drawing/2014/main" id="{EF524B69-B52D-417C-A697-7BD75C38A775}"/>
              </a:ext>
            </a:extLst>
          </p:cNvPr>
          <p:cNvSpPr txBox="1">
            <a:spLocks noChangeArrowheads="1"/>
          </p:cNvSpPr>
          <p:nvPr/>
        </p:nvSpPr>
        <p:spPr bwMode="auto">
          <a:xfrm>
            <a:off x="592435" y="4092576"/>
            <a:ext cx="168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Uygulandı</a:t>
            </a:r>
          </a:p>
        </p:txBody>
      </p:sp>
      <p:sp>
        <p:nvSpPr>
          <p:cNvPr id="22" name="TextBox 424">
            <a:extLst>
              <a:ext uri="{FF2B5EF4-FFF2-40B4-BE49-F238E27FC236}">
                <a16:creationId xmlns:a16="http://schemas.microsoft.com/office/drawing/2014/main" id="{7366E31A-60DA-4B2C-A78C-1F7C521B0E15}"/>
              </a:ext>
            </a:extLst>
          </p:cNvPr>
          <p:cNvSpPr txBox="1">
            <a:spLocks noChangeArrowheads="1"/>
          </p:cNvSpPr>
          <p:nvPr/>
        </p:nvSpPr>
        <p:spPr bwMode="auto">
          <a:xfrm>
            <a:off x="2596136" y="4092576"/>
            <a:ext cx="231684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Uygulanmadı</a:t>
            </a:r>
          </a:p>
        </p:txBody>
      </p:sp>
      <p:sp>
        <p:nvSpPr>
          <p:cNvPr id="23" name="Rectangle 22">
            <a:extLst>
              <a:ext uri="{FF2B5EF4-FFF2-40B4-BE49-F238E27FC236}">
                <a16:creationId xmlns:a16="http://schemas.microsoft.com/office/drawing/2014/main" id="{044DFF98-D428-4529-8426-1E12D1CD04AA}"/>
              </a:ext>
            </a:extLst>
          </p:cNvPr>
          <p:cNvSpPr/>
          <p:nvPr/>
        </p:nvSpPr>
        <p:spPr bwMode="auto">
          <a:xfrm>
            <a:off x="6730488" y="3508375"/>
            <a:ext cx="1644007" cy="215900"/>
          </a:xfrm>
          <a:prstGeom prst="rect">
            <a:avLst/>
          </a:prstGeom>
          <a:solidFill>
            <a:schemeClr val="accent2">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Sıfırla </a:t>
            </a:r>
          </a:p>
        </p:txBody>
      </p:sp>
      <p:sp>
        <p:nvSpPr>
          <p:cNvPr id="24" name="Rectangle 23">
            <a:extLst>
              <a:ext uri="{FF2B5EF4-FFF2-40B4-BE49-F238E27FC236}">
                <a16:creationId xmlns:a16="http://schemas.microsoft.com/office/drawing/2014/main" id="{C595C2BD-D4D1-4366-B6D1-B1054805D950}"/>
              </a:ext>
            </a:extLst>
          </p:cNvPr>
          <p:cNvSpPr/>
          <p:nvPr/>
        </p:nvSpPr>
        <p:spPr bwMode="auto">
          <a:xfrm>
            <a:off x="6730488" y="3724275"/>
            <a:ext cx="1644007" cy="215900"/>
          </a:xfrm>
          <a:prstGeom prst="rect">
            <a:avLst/>
          </a:prstGeom>
          <a:solidFill>
            <a:srgbClr val="E7797C"/>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NMI</a:t>
            </a:r>
          </a:p>
        </p:txBody>
      </p:sp>
      <p:sp>
        <p:nvSpPr>
          <p:cNvPr id="25" name="Rectangle 24">
            <a:extLst>
              <a:ext uri="{FF2B5EF4-FFF2-40B4-BE49-F238E27FC236}">
                <a16:creationId xmlns:a16="http://schemas.microsoft.com/office/drawing/2014/main" id="{EBA21687-9635-4544-8D3A-2CF79CA9B7E0}"/>
              </a:ext>
            </a:extLst>
          </p:cNvPr>
          <p:cNvSpPr/>
          <p:nvPr/>
        </p:nvSpPr>
        <p:spPr bwMode="auto">
          <a:xfrm>
            <a:off x="6730488" y="3940175"/>
            <a:ext cx="1644007" cy="215900"/>
          </a:xfrm>
          <a:prstGeom prst="rect">
            <a:avLst/>
          </a:prstGeom>
          <a:solidFill>
            <a:srgbClr val="EB999B"/>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HardFault</a:t>
            </a:r>
          </a:p>
        </p:txBody>
      </p:sp>
      <p:sp>
        <p:nvSpPr>
          <p:cNvPr id="26" name="Rectangle 25">
            <a:extLst>
              <a:ext uri="{FF2B5EF4-FFF2-40B4-BE49-F238E27FC236}">
                <a16:creationId xmlns:a16="http://schemas.microsoft.com/office/drawing/2014/main" id="{288972F4-17E1-4B9A-8680-7F5444F9025C}"/>
              </a:ext>
            </a:extLst>
          </p:cNvPr>
          <p:cNvSpPr/>
          <p:nvPr/>
        </p:nvSpPr>
        <p:spPr bwMode="auto">
          <a:xfrm>
            <a:off x="6730488" y="4156075"/>
            <a:ext cx="1644007" cy="162560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b="0" dirty="0"/>
              <a:t>Programlanabilir</a:t>
            </a:r>
          </a:p>
          <a:p>
            <a:pPr algn="ctr" rtl="0">
              <a:defRPr/>
            </a:pPr>
            <a:r>
              <a:rPr lang="en-GB" dirty="0"/>
              <a:t>E</a:t>
            </a:r>
            <a:r>
              <a:rPr lang="en-GB" b="0" dirty="0"/>
              <a:t>xceptions</a:t>
            </a:r>
          </a:p>
        </p:txBody>
      </p:sp>
      <p:sp>
        <p:nvSpPr>
          <p:cNvPr id="27" name="Down Arrow 45">
            <a:extLst>
              <a:ext uri="{FF2B5EF4-FFF2-40B4-BE49-F238E27FC236}">
                <a16:creationId xmlns:a16="http://schemas.microsoft.com/office/drawing/2014/main" id="{DCB5FEF1-ABD4-4FFB-8A9C-CC2E2F23798B}"/>
              </a:ext>
            </a:extLst>
          </p:cNvPr>
          <p:cNvSpPr/>
          <p:nvPr/>
        </p:nvSpPr>
        <p:spPr bwMode="auto">
          <a:xfrm>
            <a:off x="2335888" y="4586288"/>
            <a:ext cx="564930" cy="368300"/>
          </a:xfrm>
          <a:prstGeom prst="down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TextBox 429">
            <a:extLst>
              <a:ext uri="{FF2B5EF4-FFF2-40B4-BE49-F238E27FC236}">
                <a16:creationId xmlns:a16="http://schemas.microsoft.com/office/drawing/2014/main" id="{89FAF807-49B5-442F-B33F-5CF3BAE817A3}"/>
              </a:ext>
            </a:extLst>
          </p:cNvPr>
          <p:cNvSpPr txBox="1">
            <a:spLocks noChangeArrowheads="1"/>
          </p:cNvSpPr>
          <p:nvPr/>
        </p:nvSpPr>
        <p:spPr bwMode="auto">
          <a:xfrm>
            <a:off x="1377413" y="5172075"/>
            <a:ext cx="287754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Olası öncelikler:</a:t>
            </a:r>
          </a:p>
          <a:p>
            <a:pPr algn="ctr" eaLnBrk="1" hangingPunct="1" rtl="0"/>
            <a:r>
              <a:rPr lang="en-GB" b="0" dirty="0"/>
              <a:t>0x00, 0x40, 0x80, 0xC0</a:t>
            </a:r>
          </a:p>
        </p:txBody>
      </p:sp>
      <p:sp>
        <p:nvSpPr>
          <p:cNvPr id="29" name="TextBox 430">
            <a:extLst>
              <a:ext uri="{FF2B5EF4-FFF2-40B4-BE49-F238E27FC236}">
                <a16:creationId xmlns:a16="http://schemas.microsoft.com/office/drawing/2014/main" id="{04650BC8-10A3-4064-AD54-82F027223DE5}"/>
              </a:ext>
            </a:extLst>
          </p:cNvPr>
          <p:cNvSpPr txBox="1">
            <a:spLocks noChangeArrowheads="1"/>
          </p:cNvSpPr>
          <p:nvPr/>
        </p:nvSpPr>
        <p:spPr bwMode="auto">
          <a:xfrm>
            <a:off x="8789200" y="3441701"/>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-3</a:t>
            </a:r>
          </a:p>
        </p:txBody>
      </p:sp>
      <p:sp>
        <p:nvSpPr>
          <p:cNvPr id="30" name="TextBox 431">
            <a:extLst>
              <a:ext uri="{FF2B5EF4-FFF2-40B4-BE49-F238E27FC236}">
                <a16:creationId xmlns:a16="http://schemas.microsoft.com/office/drawing/2014/main" id="{5F2629CD-20FF-408F-9743-C6ED4F5F73A1}"/>
              </a:ext>
            </a:extLst>
          </p:cNvPr>
          <p:cNvSpPr txBox="1">
            <a:spLocks noChangeArrowheads="1"/>
          </p:cNvSpPr>
          <p:nvPr/>
        </p:nvSpPr>
        <p:spPr bwMode="auto">
          <a:xfrm>
            <a:off x="8789200" y="3668714"/>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-2</a:t>
            </a:r>
          </a:p>
        </p:txBody>
      </p:sp>
      <p:sp>
        <p:nvSpPr>
          <p:cNvPr id="31" name="TextBox 432">
            <a:extLst>
              <a:ext uri="{FF2B5EF4-FFF2-40B4-BE49-F238E27FC236}">
                <a16:creationId xmlns:a16="http://schemas.microsoft.com/office/drawing/2014/main" id="{E24A0FD2-79E2-4DAB-8B63-F903D49330B7}"/>
              </a:ext>
            </a:extLst>
          </p:cNvPr>
          <p:cNvSpPr txBox="1">
            <a:spLocks noChangeArrowheads="1"/>
          </p:cNvSpPr>
          <p:nvPr/>
        </p:nvSpPr>
        <p:spPr bwMode="auto">
          <a:xfrm>
            <a:off x="8789200" y="3895726"/>
            <a:ext cx="57339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-1</a:t>
            </a:r>
          </a:p>
        </p:txBody>
      </p:sp>
      <p:sp>
        <p:nvSpPr>
          <p:cNvPr id="32" name="TextBox 433">
            <a:extLst>
              <a:ext uri="{FF2B5EF4-FFF2-40B4-BE49-F238E27FC236}">
                <a16:creationId xmlns:a16="http://schemas.microsoft.com/office/drawing/2014/main" id="{5E34C5E2-92AF-4F2D-A031-639578CD6EDC}"/>
              </a:ext>
            </a:extLst>
          </p:cNvPr>
          <p:cNvSpPr txBox="1">
            <a:spLocks noChangeArrowheads="1"/>
          </p:cNvSpPr>
          <p:nvPr/>
        </p:nvSpPr>
        <p:spPr bwMode="auto">
          <a:xfrm>
            <a:off x="8721493" y="4622800"/>
            <a:ext cx="94366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0x40</a:t>
            </a:r>
          </a:p>
        </p:txBody>
      </p:sp>
      <p:sp>
        <p:nvSpPr>
          <p:cNvPr id="33" name="TextBox 436">
            <a:extLst>
              <a:ext uri="{FF2B5EF4-FFF2-40B4-BE49-F238E27FC236}">
                <a16:creationId xmlns:a16="http://schemas.microsoft.com/office/drawing/2014/main" id="{0595F361-DD51-4F46-9347-FAAB2212382A}"/>
              </a:ext>
            </a:extLst>
          </p:cNvPr>
          <p:cNvSpPr txBox="1">
            <a:spLocks noChangeArrowheads="1"/>
          </p:cNvSpPr>
          <p:nvPr/>
        </p:nvSpPr>
        <p:spPr bwMode="auto">
          <a:xfrm>
            <a:off x="8721493" y="5030789"/>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0x80</a:t>
            </a:r>
          </a:p>
        </p:txBody>
      </p:sp>
      <p:sp>
        <p:nvSpPr>
          <p:cNvPr id="34" name="TextBox 437">
            <a:extLst>
              <a:ext uri="{FF2B5EF4-FFF2-40B4-BE49-F238E27FC236}">
                <a16:creationId xmlns:a16="http://schemas.microsoft.com/office/drawing/2014/main" id="{AAC5736C-257D-4E00-B1B6-EB82A513665C}"/>
              </a:ext>
            </a:extLst>
          </p:cNvPr>
          <p:cNvSpPr txBox="1">
            <a:spLocks noChangeArrowheads="1"/>
          </p:cNvSpPr>
          <p:nvPr/>
        </p:nvSpPr>
        <p:spPr bwMode="auto">
          <a:xfrm>
            <a:off x="8721493" y="5453064"/>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0xC0</a:t>
            </a:r>
          </a:p>
        </p:txBody>
      </p:sp>
      <p:sp>
        <p:nvSpPr>
          <p:cNvPr id="35" name="Up Arrow 49">
            <a:extLst>
              <a:ext uri="{FF2B5EF4-FFF2-40B4-BE49-F238E27FC236}">
                <a16:creationId xmlns:a16="http://schemas.microsoft.com/office/drawing/2014/main" id="{B9DFA76A-300A-4149-8DD8-CD055AAA97F5}"/>
              </a:ext>
            </a:extLst>
          </p:cNvPr>
          <p:cNvSpPr/>
          <p:nvPr/>
        </p:nvSpPr>
        <p:spPr bwMode="auto">
          <a:xfrm>
            <a:off x="10227971" y="3508375"/>
            <a:ext cx="260249" cy="2273300"/>
          </a:xfrm>
          <a:prstGeom prst="upArrow">
            <a:avLst>
              <a:gd name="adj1" fmla="val 35365"/>
              <a:gd name="adj2" fmla="val 123170"/>
            </a:avLst>
          </a:prstGeom>
          <a:gradFill>
            <a:gsLst>
              <a:gs pos="0">
                <a:srgbClr val="C00000"/>
              </a:gs>
              <a:gs pos="44000">
                <a:schemeClr val="accent2">
                  <a:lumMod val="20000"/>
                  <a:lumOff val="80000"/>
                </a:schemeClr>
              </a:gs>
            </a:gsLst>
            <a:lin ang="5400000" scaled="0"/>
          </a:gradFill>
          <a:ln w="19050" cap="flat" cmpd="sng" algn="ctr">
            <a:solidFill>
              <a:schemeClr val="bg1">
                <a:lumMod val="50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TextBox 442">
            <a:extLst>
              <a:ext uri="{FF2B5EF4-FFF2-40B4-BE49-F238E27FC236}">
                <a16:creationId xmlns:a16="http://schemas.microsoft.com/office/drawing/2014/main" id="{A63AE450-4308-440D-8551-CFD41D139BA6}"/>
              </a:ext>
            </a:extLst>
          </p:cNvPr>
          <p:cNvSpPr txBox="1">
            <a:spLocks noChangeArrowheads="1"/>
          </p:cNvSpPr>
          <p:nvPr/>
        </p:nvSpPr>
        <p:spPr bwMode="auto">
          <a:xfrm>
            <a:off x="10488219" y="3506788"/>
            <a:ext cx="1106584"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En yüksek öncelik</a:t>
            </a:r>
          </a:p>
        </p:txBody>
      </p:sp>
      <p:sp>
        <p:nvSpPr>
          <p:cNvPr id="37" name="TextBox 443">
            <a:extLst>
              <a:ext uri="{FF2B5EF4-FFF2-40B4-BE49-F238E27FC236}">
                <a16:creationId xmlns:a16="http://schemas.microsoft.com/office/drawing/2014/main" id="{2BB31265-3B13-4C6A-819E-5935294314DB}"/>
              </a:ext>
            </a:extLst>
          </p:cNvPr>
          <p:cNvSpPr txBox="1">
            <a:spLocks noChangeArrowheads="1"/>
          </p:cNvSpPr>
          <p:nvPr/>
        </p:nvSpPr>
        <p:spPr bwMode="auto">
          <a:xfrm>
            <a:off x="10488219" y="5240339"/>
            <a:ext cx="1106584"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En düşük öncelik</a:t>
            </a:r>
          </a:p>
        </p:txBody>
      </p:sp>
      <p:sp>
        <p:nvSpPr>
          <p:cNvPr id="38" name="TextBox 444">
            <a:extLst>
              <a:ext uri="{FF2B5EF4-FFF2-40B4-BE49-F238E27FC236}">
                <a16:creationId xmlns:a16="http://schemas.microsoft.com/office/drawing/2014/main" id="{5D029D19-5A0F-497A-A529-4AA2B32DE8CA}"/>
              </a:ext>
            </a:extLst>
          </p:cNvPr>
          <p:cNvSpPr txBox="1">
            <a:spLocks noChangeArrowheads="1"/>
          </p:cNvSpPr>
          <p:nvPr/>
        </p:nvSpPr>
        <p:spPr bwMode="auto">
          <a:xfrm>
            <a:off x="8721493" y="4181476"/>
            <a:ext cx="9436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0x00</a:t>
            </a:r>
          </a:p>
        </p:txBody>
      </p:sp>
    </p:spTree>
    <p:extLst>
      <p:ext uri="{BB962C8B-B14F-4D97-AF65-F5344CB8AC3E}">
        <p14:creationId xmlns:p14="http://schemas.microsoft.com/office/powerpoint/2010/main" val="1161947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NVIC Kayıtları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127919"/>
            <a:ext cx="11180763"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Öncelikli kayıtları kes</a:t>
            </a:r>
          </a:p>
          <a:p>
            <a:pPr lvl="1" rtl="0" algn="l"/>
            <a:r>
              <a:rPr lang="en-IN" altLang="en-US" dirty="0">
                <a:ea typeface="ＭＳ Ｐゴシック" panose="020B0600070205080204" pitchFamily="34" charset="-128"/>
              </a:rPr>
              <a:t>32 kesinti için kesme önceliklerini ayarlamak için sekiz 32 bitlik kayıt kullanın</a:t>
            </a:r>
          </a:p>
          <a:p>
            <a:pPr lvl="1" rtl="0" algn="l"/>
            <a:r>
              <a:rPr lang="en-IN" altLang="en-US" dirty="0">
                <a:ea typeface="ＭＳ Ｐゴシック" panose="020B0600070205080204" pitchFamily="34" charset="-128"/>
              </a:rPr>
              <a:t>Her kayıt, dört kesmenin önceliğini içerir ve her kesme önceliği iki bit kullanılarak uygulanır.</a:t>
            </a:r>
            <a:endParaRPr lang="en-US" altLang="en-US" dirty="0">
              <a:ea typeface="ＭＳ Ｐゴシック" panose="020B0600070205080204" pitchFamily="34" charset="-128"/>
            </a:endParaRPr>
          </a:p>
        </p:txBody>
      </p:sp>
      <p:grpSp>
        <p:nvGrpSpPr>
          <p:cNvPr id="5" name="Group 155">
            <a:extLst>
              <a:ext uri="{FF2B5EF4-FFF2-40B4-BE49-F238E27FC236}">
                <a16:creationId xmlns:a16="http://schemas.microsoft.com/office/drawing/2014/main" id="{A5678FAD-85E5-4BDA-9016-EE2CAB5D1B21}"/>
              </a:ext>
            </a:extLst>
          </p:cNvPr>
          <p:cNvGrpSpPr>
            <a:grpSpLocks/>
          </p:cNvGrpSpPr>
          <p:nvPr/>
        </p:nvGrpSpPr>
        <p:grpSpPr bwMode="auto">
          <a:xfrm>
            <a:off x="2376089" y="2611438"/>
            <a:ext cx="8461243" cy="3624262"/>
            <a:chOff x="1975669" y="3282630"/>
            <a:chExt cx="6347853" cy="2695589"/>
          </a:xfrm>
        </p:grpSpPr>
        <p:cxnSp>
          <p:nvCxnSpPr>
            <p:cNvPr id="6" name="Straight Connector 5">
              <a:extLst>
                <a:ext uri="{FF2B5EF4-FFF2-40B4-BE49-F238E27FC236}">
                  <a16:creationId xmlns:a16="http://schemas.microsoft.com/office/drawing/2014/main" id="{6ACE96CF-BACB-43D7-8D7E-F5849804A3E4}"/>
                </a:ext>
              </a:extLst>
            </p:cNvPr>
            <p:cNvCxnSpPr/>
            <p:nvPr/>
          </p:nvCxnSpPr>
          <p:spPr bwMode="auto">
            <a:xfrm>
              <a:off x="1975669"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7" name="Straight Connector 6">
              <a:extLst>
                <a:ext uri="{FF2B5EF4-FFF2-40B4-BE49-F238E27FC236}">
                  <a16:creationId xmlns:a16="http://schemas.microsoft.com/office/drawing/2014/main" id="{4D4FFD6F-C950-4BA9-90A3-B092FD5359CF}"/>
                </a:ext>
              </a:extLst>
            </p:cNvPr>
            <p:cNvCxnSpPr/>
            <p:nvPr/>
          </p:nvCxnSpPr>
          <p:spPr bwMode="auto">
            <a:xfrm>
              <a:off x="8323522"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8" name="Straight Connector 7">
              <a:extLst>
                <a:ext uri="{FF2B5EF4-FFF2-40B4-BE49-F238E27FC236}">
                  <a16:creationId xmlns:a16="http://schemas.microsoft.com/office/drawing/2014/main" id="{909ECA08-57D7-4540-8AA8-E35F70CCA725}"/>
                </a:ext>
              </a:extLst>
            </p:cNvPr>
            <p:cNvCxnSpPr/>
            <p:nvPr/>
          </p:nvCxnSpPr>
          <p:spPr bwMode="auto">
            <a:xfrm>
              <a:off x="3567791"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9" name="Straight Connector 8">
              <a:extLst>
                <a:ext uri="{FF2B5EF4-FFF2-40B4-BE49-F238E27FC236}">
                  <a16:creationId xmlns:a16="http://schemas.microsoft.com/office/drawing/2014/main" id="{8ECD09B4-2452-4DF6-8331-D3BD1DC41093}"/>
                </a:ext>
              </a:extLst>
            </p:cNvPr>
            <p:cNvCxnSpPr/>
            <p:nvPr/>
          </p:nvCxnSpPr>
          <p:spPr bwMode="auto">
            <a:xfrm>
              <a:off x="5161500"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cxnSp>
          <p:nvCxnSpPr>
            <p:cNvPr id="10" name="Straight Connector 9">
              <a:extLst>
                <a:ext uri="{FF2B5EF4-FFF2-40B4-BE49-F238E27FC236}">
                  <a16:creationId xmlns:a16="http://schemas.microsoft.com/office/drawing/2014/main" id="{238FB4CA-F5EC-4FCA-9571-13A1141A1C64}"/>
                </a:ext>
              </a:extLst>
            </p:cNvPr>
            <p:cNvCxnSpPr/>
            <p:nvPr/>
          </p:nvCxnSpPr>
          <p:spPr bwMode="auto">
            <a:xfrm>
              <a:off x="6739337" y="3282630"/>
              <a:ext cx="0" cy="2695589"/>
            </a:xfrm>
            <a:prstGeom prst="line">
              <a:avLst/>
            </a:prstGeom>
            <a:noFill/>
            <a:ln w="19050" cap="flat" cmpd="sng" algn="ctr">
              <a:solidFill>
                <a:schemeClr val="bg1">
                  <a:lumMod val="75000"/>
                </a:schemeClr>
              </a:solidFill>
              <a:prstDash val="sysDash"/>
              <a:round/>
              <a:headEnd type="none" w="med" len="med"/>
              <a:tailEnd type="none" w="med" len="med"/>
            </a:ln>
            <a:effectLst/>
          </p:spPr>
        </p:cxnSp>
      </p:grpSp>
      <p:sp>
        <p:nvSpPr>
          <p:cNvPr id="11" name="Rectangle 10">
            <a:extLst>
              <a:ext uri="{FF2B5EF4-FFF2-40B4-BE49-F238E27FC236}">
                <a16:creationId xmlns:a16="http://schemas.microsoft.com/office/drawing/2014/main" id="{415F6E20-E275-46A7-A3C8-13398B96F7FE}"/>
              </a:ext>
            </a:extLst>
          </p:cNvPr>
          <p:cNvSpPr/>
          <p:nvPr/>
        </p:nvSpPr>
        <p:spPr bwMode="auto">
          <a:xfrm>
            <a:off x="3438241"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 name="Rectangle 11">
            <a:extLst>
              <a:ext uri="{FF2B5EF4-FFF2-40B4-BE49-F238E27FC236}">
                <a16:creationId xmlns:a16="http://schemas.microsoft.com/office/drawing/2014/main" id="{A051B171-B205-4F03-B58B-C2A971685E57}"/>
              </a:ext>
            </a:extLst>
          </p:cNvPr>
          <p:cNvSpPr/>
          <p:nvPr/>
        </p:nvSpPr>
        <p:spPr bwMode="auto">
          <a:xfrm>
            <a:off x="3704837"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 name="Rectangle 12">
            <a:extLst>
              <a:ext uri="{FF2B5EF4-FFF2-40B4-BE49-F238E27FC236}">
                <a16:creationId xmlns:a16="http://schemas.microsoft.com/office/drawing/2014/main" id="{C14C99FB-400D-40DE-875D-5EDACBE9D018}"/>
              </a:ext>
            </a:extLst>
          </p:cNvPr>
          <p:cNvSpPr/>
          <p:nvPr/>
        </p:nvSpPr>
        <p:spPr bwMode="auto">
          <a:xfrm>
            <a:off x="3965085"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 name="Rectangle 13">
            <a:extLst>
              <a:ext uri="{FF2B5EF4-FFF2-40B4-BE49-F238E27FC236}">
                <a16:creationId xmlns:a16="http://schemas.microsoft.com/office/drawing/2014/main" id="{2AF4757C-AAA9-4C79-8D72-9944F7762F80}"/>
              </a:ext>
            </a:extLst>
          </p:cNvPr>
          <p:cNvSpPr/>
          <p:nvPr/>
        </p:nvSpPr>
        <p:spPr bwMode="auto">
          <a:xfrm>
            <a:off x="4231680"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 name="Rectangle 14">
            <a:extLst>
              <a:ext uri="{FF2B5EF4-FFF2-40B4-BE49-F238E27FC236}">
                <a16:creationId xmlns:a16="http://schemas.microsoft.com/office/drawing/2014/main" id="{264ADFCB-18FC-4007-A187-BFDCD5EBDA15}"/>
              </a:ext>
            </a:extLst>
          </p:cNvPr>
          <p:cNvSpPr/>
          <p:nvPr/>
        </p:nvSpPr>
        <p:spPr bwMode="auto">
          <a:xfrm>
            <a:off x="2376089" y="27066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6" name="Rectangle 15">
            <a:extLst>
              <a:ext uri="{FF2B5EF4-FFF2-40B4-BE49-F238E27FC236}">
                <a16:creationId xmlns:a16="http://schemas.microsoft.com/office/drawing/2014/main" id="{32E9CCDA-634E-46AD-8B09-E9A2BE118FD3}"/>
              </a:ext>
            </a:extLst>
          </p:cNvPr>
          <p:cNvSpPr/>
          <p:nvPr/>
        </p:nvSpPr>
        <p:spPr bwMode="auto">
          <a:xfrm>
            <a:off x="2642685" y="27066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7" name="Rectangle 16">
            <a:extLst>
              <a:ext uri="{FF2B5EF4-FFF2-40B4-BE49-F238E27FC236}">
                <a16:creationId xmlns:a16="http://schemas.microsoft.com/office/drawing/2014/main" id="{735D66B3-C4F8-4DB1-A07C-2AA7241C43B0}"/>
              </a:ext>
            </a:extLst>
          </p:cNvPr>
          <p:cNvSpPr/>
          <p:nvPr/>
        </p:nvSpPr>
        <p:spPr bwMode="auto">
          <a:xfrm>
            <a:off x="2902933" y="27066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 name="Rectangle 17">
            <a:extLst>
              <a:ext uri="{FF2B5EF4-FFF2-40B4-BE49-F238E27FC236}">
                <a16:creationId xmlns:a16="http://schemas.microsoft.com/office/drawing/2014/main" id="{32006AF3-8440-4091-990E-8EC2D0AE9BF8}"/>
              </a:ext>
            </a:extLst>
          </p:cNvPr>
          <p:cNvSpPr/>
          <p:nvPr/>
        </p:nvSpPr>
        <p:spPr bwMode="auto">
          <a:xfrm>
            <a:off x="3169529" y="270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9" name="Rectangle 18">
            <a:extLst>
              <a:ext uri="{FF2B5EF4-FFF2-40B4-BE49-F238E27FC236}">
                <a16:creationId xmlns:a16="http://schemas.microsoft.com/office/drawing/2014/main" id="{8FBA8FA4-3F01-4F27-8597-45F0B1996F92}"/>
              </a:ext>
            </a:extLst>
          </p:cNvPr>
          <p:cNvSpPr/>
          <p:nvPr/>
        </p:nvSpPr>
        <p:spPr bwMode="auto">
          <a:xfrm>
            <a:off x="4491929"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Rectangle 19">
            <a:extLst>
              <a:ext uri="{FF2B5EF4-FFF2-40B4-BE49-F238E27FC236}">
                <a16:creationId xmlns:a16="http://schemas.microsoft.com/office/drawing/2014/main" id="{4EFA65EF-69DB-47AE-9D14-C7DFE4891780}"/>
              </a:ext>
            </a:extLst>
          </p:cNvPr>
          <p:cNvSpPr/>
          <p:nvPr/>
        </p:nvSpPr>
        <p:spPr bwMode="auto">
          <a:xfrm>
            <a:off x="4758525"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Rectangle 20">
            <a:extLst>
              <a:ext uri="{FF2B5EF4-FFF2-40B4-BE49-F238E27FC236}">
                <a16:creationId xmlns:a16="http://schemas.microsoft.com/office/drawing/2014/main" id="{AB5B1DD8-924F-4C59-B09A-22AB2EC72314}"/>
              </a:ext>
            </a:extLst>
          </p:cNvPr>
          <p:cNvSpPr/>
          <p:nvPr/>
        </p:nvSpPr>
        <p:spPr bwMode="auto">
          <a:xfrm>
            <a:off x="5018773" y="27082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2" name="Rectangle 21">
            <a:extLst>
              <a:ext uri="{FF2B5EF4-FFF2-40B4-BE49-F238E27FC236}">
                <a16:creationId xmlns:a16="http://schemas.microsoft.com/office/drawing/2014/main" id="{015F2528-04F5-48DA-AE5E-A77B83F8570F}"/>
              </a:ext>
            </a:extLst>
          </p:cNvPr>
          <p:cNvSpPr/>
          <p:nvPr/>
        </p:nvSpPr>
        <p:spPr bwMode="auto">
          <a:xfrm>
            <a:off x="528536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AD52CE16-FAF0-4CC4-AB0A-453F5326461D}"/>
              </a:ext>
            </a:extLst>
          </p:cNvPr>
          <p:cNvSpPr/>
          <p:nvPr/>
        </p:nvSpPr>
        <p:spPr bwMode="auto">
          <a:xfrm>
            <a:off x="5551965"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ectangle 23">
            <a:extLst>
              <a:ext uri="{FF2B5EF4-FFF2-40B4-BE49-F238E27FC236}">
                <a16:creationId xmlns:a16="http://schemas.microsoft.com/office/drawing/2014/main" id="{B6F74902-E407-4D4F-9048-380A7A7B64DA}"/>
              </a:ext>
            </a:extLst>
          </p:cNvPr>
          <p:cNvSpPr/>
          <p:nvPr/>
        </p:nvSpPr>
        <p:spPr bwMode="auto">
          <a:xfrm>
            <a:off x="5818560"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00516006-FBD9-458F-8C6C-A1B66392A1FC}"/>
              </a:ext>
            </a:extLst>
          </p:cNvPr>
          <p:cNvSpPr/>
          <p:nvPr/>
        </p:nvSpPr>
        <p:spPr bwMode="auto">
          <a:xfrm>
            <a:off x="607880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ectangle 25">
            <a:extLst>
              <a:ext uri="{FF2B5EF4-FFF2-40B4-BE49-F238E27FC236}">
                <a16:creationId xmlns:a16="http://schemas.microsoft.com/office/drawing/2014/main" id="{F2A4B179-7364-4D1A-8E8B-E0A8EF4203CA}"/>
              </a:ext>
            </a:extLst>
          </p:cNvPr>
          <p:cNvSpPr/>
          <p:nvPr/>
        </p:nvSpPr>
        <p:spPr bwMode="auto">
          <a:xfrm>
            <a:off x="6345405" y="2708275"/>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ectangle 26">
            <a:extLst>
              <a:ext uri="{FF2B5EF4-FFF2-40B4-BE49-F238E27FC236}">
                <a16:creationId xmlns:a16="http://schemas.microsoft.com/office/drawing/2014/main" id="{44B8AFBD-D238-4E11-9706-0F2FADE49D5F}"/>
              </a:ext>
            </a:extLst>
          </p:cNvPr>
          <p:cNvSpPr/>
          <p:nvPr/>
        </p:nvSpPr>
        <p:spPr bwMode="auto">
          <a:xfrm>
            <a:off x="6603538"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6013970E-46AA-46AD-82F9-9B403B1EDB3B}"/>
              </a:ext>
            </a:extLst>
          </p:cNvPr>
          <p:cNvSpPr/>
          <p:nvPr/>
        </p:nvSpPr>
        <p:spPr bwMode="auto">
          <a:xfrm>
            <a:off x="6870134"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9" name="Rectangle 28">
            <a:extLst>
              <a:ext uri="{FF2B5EF4-FFF2-40B4-BE49-F238E27FC236}">
                <a16:creationId xmlns:a16="http://schemas.microsoft.com/office/drawing/2014/main" id="{6371D572-2EFE-4BD2-9DBD-343E34216B93}"/>
              </a:ext>
            </a:extLst>
          </p:cNvPr>
          <p:cNvSpPr/>
          <p:nvPr/>
        </p:nvSpPr>
        <p:spPr bwMode="auto">
          <a:xfrm>
            <a:off x="7130381" y="27082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30" name="Rectangle 29">
            <a:extLst>
              <a:ext uri="{FF2B5EF4-FFF2-40B4-BE49-F238E27FC236}">
                <a16:creationId xmlns:a16="http://schemas.microsoft.com/office/drawing/2014/main" id="{9A19FECF-8C2E-4F48-B33C-9E501C11CEBD}"/>
              </a:ext>
            </a:extLst>
          </p:cNvPr>
          <p:cNvSpPr/>
          <p:nvPr/>
        </p:nvSpPr>
        <p:spPr bwMode="auto">
          <a:xfrm>
            <a:off x="7396977"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1" name="Rectangle 30">
            <a:extLst>
              <a:ext uri="{FF2B5EF4-FFF2-40B4-BE49-F238E27FC236}">
                <a16:creationId xmlns:a16="http://schemas.microsoft.com/office/drawing/2014/main" id="{ECBABCD8-C783-4FAF-A6B6-D9EFB6BD1CD6}"/>
              </a:ext>
            </a:extLst>
          </p:cNvPr>
          <p:cNvSpPr/>
          <p:nvPr/>
        </p:nvSpPr>
        <p:spPr bwMode="auto">
          <a:xfrm>
            <a:off x="7663573"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2" name="Rectangle 31">
            <a:extLst>
              <a:ext uri="{FF2B5EF4-FFF2-40B4-BE49-F238E27FC236}">
                <a16:creationId xmlns:a16="http://schemas.microsoft.com/office/drawing/2014/main" id="{83B9F0F3-9FA8-4E61-A170-66E362764C84}"/>
              </a:ext>
            </a:extLst>
          </p:cNvPr>
          <p:cNvSpPr/>
          <p:nvPr/>
        </p:nvSpPr>
        <p:spPr bwMode="auto">
          <a:xfrm>
            <a:off x="7930169"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3" name="Rectangle 32">
            <a:extLst>
              <a:ext uri="{FF2B5EF4-FFF2-40B4-BE49-F238E27FC236}">
                <a16:creationId xmlns:a16="http://schemas.microsoft.com/office/drawing/2014/main" id="{F7A7FE50-4587-4A7E-AEB1-2A2361A39218}"/>
              </a:ext>
            </a:extLst>
          </p:cNvPr>
          <p:cNvSpPr/>
          <p:nvPr/>
        </p:nvSpPr>
        <p:spPr bwMode="auto">
          <a:xfrm>
            <a:off x="8190418"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4" name="Rectangle 33">
            <a:extLst>
              <a:ext uri="{FF2B5EF4-FFF2-40B4-BE49-F238E27FC236}">
                <a16:creationId xmlns:a16="http://schemas.microsoft.com/office/drawing/2014/main" id="{21CCF7D2-E958-4F7D-813A-B5D67B70908E}"/>
              </a:ext>
            </a:extLst>
          </p:cNvPr>
          <p:cNvSpPr/>
          <p:nvPr/>
        </p:nvSpPr>
        <p:spPr bwMode="auto">
          <a:xfrm>
            <a:off x="8457013" y="27082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5" name="Rectangle 34">
            <a:extLst>
              <a:ext uri="{FF2B5EF4-FFF2-40B4-BE49-F238E27FC236}">
                <a16:creationId xmlns:a16="http://schemas.microsoft.com/office/drawing/2014/main" id="{61B47E4E-636E-4C9B-8C74-93401CF359E3}"/>
              </a:ext>
            </a:extLst>
          </p:cNvPr>
          <p:cNvSpPr/>
          <p:nvPr/>
        </p:nvSpPr>
        <p:spPr bwMode="auto">
          <a:xfrm>
            <a:off x="8717261" y="27082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36" name="Rectangle 35">
            <a:extLst>
              <a:ext uri="{FF2B5EF4-FFF2-40B4-BE49-F238E27FC236}">
                <a16:creationId xmlns:a16="http://schemas.microsoft.com/office/drawing/2014/main" id="{974E3E84-A557-473E-814B-C81B1964726A}"/>
              </a:ext>
            </a:extLst>
          </p:cNvPr>
          <p:cNvSpPr/>
          <p:nvPr/>
        </p:nvSpPr>
        <p:spPr bwMode="auto">
          <a:xfrm>
            <a:off x="8983857" y="27082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7" name="Rectangle 36">
            <a:extLst>
              <a:ext uri="{FF2B5EF4-FFF2-40B4-BE49-F238E27FC236}">
                <a16:creationId xmlns:a16="http://schemas.microsoft.com/office/drawing/2014/main" id="{EA6C715A-5AE1-4CBF-A98A-466D5A820CCA}"/>
              </a:ext>
            </a:extLst>
          </p:cNvPr>
          <p:cNvSpPr/>
          <p:nvPr/>
        </p:nvSpPr>
        <p:spPr bwMode="auto">
          <a:xfrm>
            <a:off x="9244106" y="27098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38" name="Rectangle 37">
            <a:extLst>
              <a:ext uri="{FF2B5EF4-FFF2-40B4-BE49-F238E27FC236}">
                <a16:creationId xmlns:a16="http://schemas.microsoft.com/office/drawing/2014/main" id="{28580CA2-5F9C-49C5-A9CD-66890C46DC16}"/>
              </a:ext>
            </a:extLst>
          </p:cNvPr>
          <p:cNvSpPr/>
          <p:nvPr/>
        </p:nvSpPr>
        <p:spPr bwMode="auto">
          <a:xfrm>
            <a:off x="9510702"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39" name="Rectangle 38">
            <a:extLst>
              <a:ext uri="{FF2B5EF4-FFF2-40B4-BE49-F238E27FC236}">
                <a16:creationId xmlns:a16="http://schemas.microsoft.com/office/drawing/2014/main" id="{5CF1EC64-7195-4E18-9CE0-F983E001A321}"/>
              </a:ext>
            </a:extLst>
          </p:cNvPr>
          <p:cNvSpPr/>
          <p:nvPr/>
        </p:nvSpPr>
        <p:spPr bwMode="auto">
          <a:xfrm>
            <a:off x="9777298"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0" name="Rectangle 39">
            <a:extLst>
              <a:ext uri="{FF2B5EF4-FFF2-40B4-BE49-F238E27FC236}">
                <a16:creationId xmlns:a16="http://schemas.microsoft.com/office/drawing/2014/main" id="{264AD9FC-D0A5-446E-9515-D5533AD9038D}"/>
              </a:ext>
            </a:extLst>
          </p:cNvPr>
          <p:cNvSpPr/>
          <p:nvPr/>
        </p:nvSpPr>
        <p:spPr bwMode="auto">
          <a:xfrm>
            <a:off x="10043893"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1" name="Rectangle 40">
            <a:extLst>
              <a:ext uri="{FF2B5EF4-FFF2-40B4-BE49-F238E27FC236}">
                <a16:creationId xmlns:a16="http://schemas.microsoft.com/office/drawing/2014/main" id="{67314C6C-21F4-4BA5-9DDC-EC506713C5F1}"/>
              </a:ext>
            </a:extLst>
          </p:cNvPr>
          <p:cNvSpPr/>
          <p:nvPr/>
        </p:nvSpPr>
        <p:spPr bwMode="auto">
          <a:xfrm>
            <a:off x="10304141"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2" name="Rectangle 41">
            <a:extLst>
              <a:ext uri="{FF2B5EF4-FFF2-40B4-BE49-F238E27FC236}">
                <a16:creationId xmlns:a16="http://schemas.microsoft.com/office/drawing/2014/main" id="{7EC2AC41-9AC7-40E8-B4A8-19E040893AA6}"/>
              </a:ext>
            </a:extLst>
          </p:cNvPr>
          <p:cNvSpPr/>
          <p:nvPr/>
        </p:nvSpPr>
        <p:spPr bwMode="auto">
          <a:xfrm>
            <a:off x="10570737" y="27098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43" name="Rectangle 42">
            <a:extLst>
              <a:ext uri="{FF2B5EF4-FFF2-40B4-BE49-F238E27FC236}">
                <a16:creationId xmlns:a16="http://schemas.microsoft.com/office/drawing/2014/main" id="{E200C835-A8F4-45EA-8C32-187779914081}"/>
              </a:ext>
            </a:extLst>
          </p:cNvPr>
          <p:cNvSpPr/>
          <p:nvPr/>
        </p:nvSpPr>
        <p:spPr bwMode="auto">
          <a:xfrm>
            <a:off x="2376089" y="2708275"/>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44" name="TextBox 149">
            <a:extLst>
              <a:ext uri="{FF2B5EF4-FFF2-40B4-BE49-F238E27FC236}">
                <a16:creationId xmlns:a16="http://schemas.microsoft.com/office/drawing/2014/main" id="{5861C51C-838F-4451-BD03-EC1394FFF527}"/>
              </a:ext>
            </a:extLst>
          </p:cNvPr>
          <p:cNvSpPr txBox="1">
            <a:spLocks noChangeArrowheads="1"/>
          </p:cNvSpPr>
          <p:nvPr/>
        </p:nvSpPr>
        <p:spPr bwMode="auto">
          <a:xfrm>
            <a:off x="696113" y="268922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0xE000E41C</a:t>
            </a:r>
          </a:p>
        </p:txBody>
      </p:sp>
      <p:sp>
        <p:nvSpPr>
          <p:cNvPr id="45" name="TextBox 151">
            <a:extLst>
              <a:ext uri="{FF2B5EF4-FFF2-40B4-BE49-F238E27FC236}">
                <a16:creationId xmlns:a16="http://schemas.microsoft.com/office/drawing/2014/main" id="{8156F6BF-5203-4C97-B0D6-8F277BAE5E35}"/>
              </a:ext>
            </a:extLst>
          </p:cNvPr>
          <p:cNvSpPr txBox="1">
            <a:spLocks noChangeArrowheads="1"/>
          </p:cNvSpPr>
          <p:nvPr/>
        </p:nvSpPr>
        <p:spPr bwMode="auto">
          <a:xfrm>
            <a:off x="8243313"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bit8</a:t>
            </a:r>
          </a:p>
        </p:txBody>
      </p:sp>
      <p:sp>
        <p:nvSpPr>
          <p:cNvPr id="46" name="TextBox 152">
            <a:extLst>
              <a:ext uri="{FF2B5EF4-FFF2-40B4-BE49-F238E27FC236}">
                <a16:creationId xmlns:a16="http://schemas.microsoft.com/office/drawing/2014/main" id="{C4897DE8-2412-484A-BDC8-1D6468C7A06D}"/>
              </a:ext>
            </a:extLst>
          </p:cNvPr>
          <p:cNvSpPr txBox="1">
            <a:spLocks noChangeArrowheads="1"/>
          </p:cNvSpPr>
          <p:nvPr/>
        </p:nvSpPr>
        <p:spPr bwMode="auto">
          <a:xfrm>
            <a:off x="6042839"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bit16</a:t>
            </a:r>
          </a:p>
        </p:txBody>
      </p:sp>
      <p:sp>
        <p:nvSpPr>
          <p:cNvPr id="47" name="TextBox 153">
            <a:extLst>
              <a:ext uri="{FF2B5EF4-FFF2-40B4-BE49-F238E27FC236}">
                <a16:creationId xmlns:a16="http://schemas.microsoft.com/office/drawing/2014/main" id="{3DA55D76-A579-4E53-9F00-945D994B2E68}"/>
              </a:ext>
            </a:extLst>
          </p:cNvPr>
          <p:cNvSpPr txBox="1">
            <a:spLocks noChangeArrowheads="1"/>
          </p:cNvSpPr>
          <p:nvPr/>
        </p:nvSpPr>
        <p:spPr bwMode="auto">
          <a:xfrm>
            <a:off x="3842366"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bit24</a:t>
            </a:r>
          </a:p>
        </p:txBody>
      </p:sp>
      <p:sp>
        <p:nvSpPr>
          <p:cNvPr id="48" name="TextBox 154">
            <a:extLst>
              <a:ext uri="{FF2B5EF4-FFF2-40B4-BE49-F238E27FC236}">
                <a16:creationId xmlns:a16="http://schemas.microsoft.com/office/drawing/2014/main" id="{05ACC8A3-71AE-47B3-87B2-DFAE9398B6C7}"/>
              </a:ext>
            </a:extLst>
          </p:cNvPr>
          <p:cNvSpPr txBox="1">
            <a:spLocks noChangeArrowheads="1"/>
          </p:cNvSpPr>
          <p:nvPr/>
        </p:nvSpPr>
        <p:spPr bwMode="auto">
          <a:xfrm>
            <a:off x="1732874" y="5959476"/>
            <a:ext cx="6961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bit32</a:t>
            </a:r>
          </a:p>
        </p:txBody>
      </p:sp>
      <p:sp>
        <p:nvSpPr>
          <p:cNvPr id="49" name="Rectangle 48">
            <a:extLst>
              <a:ext uri="{FF2B5EF4-FFF2-40B4-BE49-F238E27FC236}">
                <a16:creationId xmlns:a16="http://schemas.microsoft.com/office/drawing/2014/main" id="{014B985F-8512-4A50-AF62-4B0D6F0F8766}"/>
              </a:ext>
            </a:extLst>
          </p:cNvPr>
          <p:cNvSpPr/>
          <p:nvPr/>
        </p:nvSpPr>
        <p:spPr bwMode="auto">
          <a:xfrm>
            <a:off x="3438241"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0" name="Rectangle 49">
            <a:extLst>
              <a:ext uri="{FF2B5EF4-FFF2-40B4-BE49-F238E27FC236}">
                <a16:creationId xmlns:a16="http://schemas.microsoft.com/office/drawing/2014/main" id="{3D07E905-AB7B-4D5F-BED6-B9F7346D5DAF}"/>
              </a:ext>
            </a:extLst>
          </p:cNvPr>
          <p:cNvSpPr/>
          <p:nvPr/>
        </p:nvSpPr>
        <p:spPr bwMode="auto">
          <a:xfrm>
            <a:off x="3704837"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51" name="Rectangle 50">
            <a:extLst>
              <a:ext uri="{FF2B5EF4-FFF2-40B4-BE49-F238E27FC236}">
                <a16:creationId xmlns:a16="http://schemas.microsoft.com/office/drawing/2014/main" id="{E0033692-DAAD-463A-AF87-6F253DEA5A72}"/>
              </a:ext>
            </a:extLst>
          </p:cNvPr>
          <p:cNvSpPr/>
          <p:nvPr/>
        </p:nvSpPr>
        <p:spPr bwMode="auto">
          <a:xfrm>
            <a:off x="3965085"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52" name="Rectangle 51">
            <a:extLst>
              <a:ext uri="{FF2B5EF4-FFF2-40B4-BE49-F238E27FC236}">
                <a16:creationId xmlns:a16="http://schemas.microsoft.com/office/drawing/2014/main" id="{42F7DEC6-4163-4CE7-A2AB-31CC2279EE9B}"/>
              </a:ext>
            </a:extLst>
          </p:cNvPr>
          <p:cNvSpPr/>
          <p:nvPr/>
        </p:nvSpPr>
        <p:spPr bwMode="auto">
          <a:xfrm>
            <a:off x="4231680"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3" name="Rectangle 52">
            <a:extLst>
              <a:ext uri="{FF2B5EF4-FFF2-40B4-BE49-F238E27FC236}">
                <a16:creationId xmlns:a16="http://schemas.microsoft.com/office/drawing/2014/main" id="{B31CC206-BF6B-44CF-A7FF-A5901426A3E3}"/>
              </a:ext>
            </a:extLst>
          </p:cNvPr>
          <p:cNvSpPr/>
          <p:nvPr/>
        </p:nvSpPr>
        <p:spPr bwMode="auto">
          <a:xfrm>
            <a:off x="2376089" y="31369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4" name="Rectangle 53">
            <a:extLst>
              <a:ext uri="{FF2B5EF4-FFF2-40B4-BE49-F238E27FC236}">
                <a16:creationId xmlns:a16="http://schemas.microsoft.com/office/drawing/2014/main" id="{157F6B52-DDF9-4B24-8960-A28E937A3315}"/>
              </a:ext>
            </a:extLst>
          </p:cNvPr>
          <p:cNvSpPr/>
          <p:nvPr/>
        </p:nvSpPr>
        <p:spPr bwMode="auto">
          <a:xfrm>
            <a:off x="2642685" y="31369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5" name="Rectangle 54">
            <a:extLst>
              <a:ext uri="{FF2B5EF4-FFF2-40B4-BE49-F238E27FC236}">
                <a16:creationId xmlns:a16="http://schemas.microsoft.com/office/drawing/2014/main" id="{FC5A98D1-2153-49C2-B5F3-18397A3DE72A}"/>
              </a:ext>
            </a:extLst>
          </p:cNvPr>
          <p:cNvSpPr/>
          <p:nvPr/>
        </p:nvSpPr>
        <p:spPr bwMode="auto">
          <a:xfrm>
            <a:off x="2902933" y="31369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6" name="Rectangle 55">
            <a:extLst>
              <a:ext uri="{FF2B5EF4-FFF2-40B4-BE49-F238E27FC236}">
                <a16:creationId xmlns:a16="http://schemas.microsoft.com/office/drawing/2014/main" id="{FD623DD9-8E83-4966-A5C6-606E47440889}"/>
              </a:ext>
            </a:extLst>
          </p:cNvPr>
          <p:cNvSpPr/>
          <p:nvPr/>
        </p:nvSpPr>
        <p:spPr bwMode="auto">
          <a:xfrm>
            <a:off x="3169529" y="313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57" name="Rectangle 56">
            <a:extLst>
              <a:ext uri="{FF2B5EF4-FFF2-40B4-BE49-F238E27FC236}">
                <a16:creationId xmlns:a16="http://schemas.microsoft.com/office/drawing/2014/main" id="{304E51C8-5A38-49B4-824D-3C0C47CDD618}"/>
              </a:ext>
            </a:extLst>
          </p:cNvPr>
          <p:cNvSpPr/>
          <p:nvPr/>
        </p:nvSpPr>
        <p:spPr bwMode="auto">
          <a:xfrm>
            <a:off x="4491929"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58" name="Rectangle 57">
            <a:extLst>
              <a:ext uri="{FF2B5EF4-FFF2-40B4-BE49-F238E27FC236}">
                <a16:creationId xmlns:a16="http://schemas.microsoft.com/office/drawing/2014/main" id="{7A81AC23-0551-4CF8-92F8-899969F36AC0}"/>
              </a:ext>
            </a:extLst>
          </p:cNvPr>
          <p:cNvSpPr/>
          <p:nvPr/>
        </p:nvSpPr>
        <p:spPr bwMode="auto">
          <a:xfrm>
            <a:off x="4758525"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59" name="Rectangle 58">
            <a:extLst>
              <a:ext uri="{FF2B5EF4-FFF2-40B4-BE49-F238E27FC236}">
                <a16:creationId xmlns:a16="http://schemas.microsoft.com/office/drawing/2014/main" id="{C04CE7E0-6028-46EE-8ED8-94EEC1861CBD}"/>
              </a:ext>
            </a:extLst>
          </p:cNvPr>
          <p:cNvSpPr/>
          <p:nvPr/>
        </p:nvSpPr>
        <p:spPr bwMode="auto">
          <a:xfrm>
            <a:off x="5018773" y="31384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60" name="Rectangle 59">
            <a:extLst>
              <a:ext uri="{FF2B5EF4-FFF2-40B4-BE49-F238E27FC236}">
                <a16:creationId xmlns:a16="http://schemas.microsoft.com/office/drawing/2014/main" id="{AEBF043A-1793-4C49-90F8-AB13249EBE64}"/>
              </a:ext>
            </a:extLst>
          </p:cNvPr>
          <p:cNvSpPr/>
          <p:nvPr/>
        </p:nvSpPr>
        <p:spPr bwMode="auto">
          <a:xfrm>
            <a:off x="528536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1" name="Rectangle 60">
            <a:extLst>
              <a:ext uri="{FF2B5EF4-FFF2-40B4-BE49-F238E27FC236}">
                <a16:creationId xmlns:a16="http://schemas.microsoft.com/office/drawing/2014/main" id="{8B9F7B4B-BDE4-4F8F-9ECC-28FDBFA03CDA}"/>
              </a:ext>
            </a:extLst>
          </p:cNvPr>
          <p:cNvSpPr/>
          <p:nvPr/>
        </p:nvSpPr>
        <p:spPr bwMode="auto">
          <a:xfrm>
            <a:off x="5551965"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2" name="Rectangle 61">
            <a:extLst>
              <a:ext uri="{FF2B5EF4-FFF2-40B4-BE49-F238E27FC236}">
                <a16:creationId xmlns:a16="http://schemas.microsoft.com/office/drawing/2014/main" id="{652E9405-2E91-4F2F-8A87-A4FAEB2099DC}"/>
              </a:ext>
            </a:extLst>
          </p:cNvPr>
          <p:cNvSpPr/>
          <p:nvPr/>
        </p:nvSpPr>
        <p:spPr bwMode="auto">
          <a:xfrm>
            <a:off x="5818560"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3" name="Rectangle 62">
            <a:extLst>
              <a:ext uri="{FF2B5EF4-FFF2-40B4-BE49-F238E27FC236}">
                <a16:creationId xmlns:a16="http://schemas.microsoft.com/office/drawing/2014/main" id="{86D2238B-C0E6-48D9-8C45-10A73974B17E}"/>
              </a:ext>
            </a:extLst>
          </p:cNvPr>
          <p:cNvSpPr/>
          <p:nvPr/>
        </p:nvSpPr>
        <p:spPr bwMode="auto">
          <a:xfrm>
            <a:off x="607880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4" name="Rectangle 63">
            <a:extLst>
              <a:ext uri="{FF2B5EF4-FFF2-40B4-BE49-F238E27FC236}">
                <a16:creationId xmlns:a16="http://schemas.microsoft.com/office/drawing/2014/main" id="{5BF37634-1D7B-49FB-9A1A-42F820113EA8}"/>
              </a:ext>
            </a:extLst>
          </p:cNvPr>
          <p:cNvSpPr/>
          <p:nvPr/>
        </p:nvSpPr>
        <p:spPr bwMode="auto">
          <a:xfrm>
            <a:off x="6345405" y="313848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5" name="Rectangle 64">
            <a:extLst>
              <a:ext uri="{FF2B5EF4-FFF2-40B4-BE49-F238E27FC236}">
                <a16:creationId xmlns:a16="http://schemas.microsoft.com/office/drawing/2014/main" id="{A6D3E582-ACC8-4C64-A241-58F0813CBC5F}"/>
              </a:ext>
            </a:extLst>
          </p:cNvPr>
          <p:cNvSpPr/>
          <p:nvPr/>
        </p:nvSpPr>
        <p:spPr bwMode="auto">
          <a:xfrm>
            <a:off x="6603538"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66" name="Rectangle 65">
            <a:extLst>
              <a:ext uri="{FF2B5EF4-FFF2-40B4-BE49-F238E27FC236}">
                <a16:creationId xmlns:a16="http://schemas.microsoft.com/office/drawing/2014/main" id="{6516E7F7-EB85-4E0D-ACC0-CA9919A68754}"/>
              </a:ext>
            </a:extLst>
          </p:cNvPr>
          <p:cNvSpPr/>
          <p:nvPr/>
        </p:nvSpPr>
        <p:spPr bwMode="auto">
          <a:xfrm>
            <a:off x="6870134"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7" name="Rectangle 66">
            <a:extLst>
              <a:ext uri="{FF2B5EF4-FFF2-40B4-BE49-F238E27FC236}">
                <a16:creationId xmlns:a16="http://schemas.microsoft.com/office/drawing/2014/main" id="{FAAE78DF-12AE-4304-A5A3-783250ED4A03}"/>
              </a:ext>
            </a:extLst>
          </p:cNvPr>
          <p:cNvSpPr/>
          <p:nvPr/>
        </p:nvSpPr>
        <p:spPr bwMode="auto">
          <a:xfrm>
            <a:off x="7130381" y="31384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68" name="Rectangle 67">
            <a:extLst>
              <a:ext uri="{FF2B5EF4-FFF2-40B4-BE49-F238E27FC236}">
                <a16:creationId xmlns:a16="http://schemas.microsoft.com/office/drawing/2014/main" id="{CED68536-897D-415E-98B5-9643DFAA5A6F}"/>
              </a:ext>
            </a:extLst>
          </p:cNvPr>
          <p:cNvSpPr/>
          <p:nvPr/>
        </p:nvSpPr>
        <p:spPr bwMode="auto">
          <a:xfrm>
            <a:off x="7396977"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69" name="Rectangle 68">
            <a:extLst>
              <a:ext uri="{FF2B5EF4-FFF2-40B4-BE49-F238E27FC236}">
                <a16:creationId xmlns:a16="http://schemas.microsoft.com/office/drawing/2014/main" id="{D78231F2-06E7-40B5-9153-0193CB7B856F}"/>
              </a:ext>
            </a:extLst>
          </p:cNvPr>
          <p:cNvSpPr/>
          <p:nvPr/>
        </p:nvSpPr>
        <p:spPr bwMode="auto">
          <a:xfrm>
            <a:off x="7663573"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0" name="Rectangle 69">
            <a:extLst>
              <a:ext uri="{FF2B5EF4-FFF2-40B4-BE49-F238E27FC236}">
                <a16:creationId xmlns:a16="http://schemas.microsoft.com/office/drawing/2014/main" id="{F192E8D3-F26F-4056-ADF6-8297C21B4EB2}"/>
              </a:ext>
            </a:extLst>
          </p:cNvPr>
          <p:cNvSpPr/>
          <p:nvPr/>
        </p:nvSpPr>
        <p:spPr bwMode="auto">
          <a:xfrm>
            <a:off x="7930169"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1" name="Rectangle 70">
            <a:extLst>
              <a:ext uri="{FF2B5EF4-FFF2-40B4-BE49-F238E27FC236}">
                <a16:creationId xmlns:a16="http://schemas.microsoft.com/office/drawing/2014/main" id="{51481092-C5CD-4CE7-A756-3617472820FF}"/>
              </a:ext>
            </a:extLst>
          </p:cNvPr>
          <p:cNvSpPr/>
          <p:nvPr/>
        </p:nvSpPr>
        <p:spPr bwMode="auto">
          <a:xfrm>
            <a:off x="8190418"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2" name="Rectangle 71">
            <a:extLst>
              <a:ext uri="{FF2B5EF4-FFF2-40B4-BE49-F238E27FC236}">
                <a16:creationId xmlns:a16="http://schemas.microsoft.com/office/drawing/2014/main" id="{05F3C235-F075-4979-AD00-38FC573E2E22}"/>
              </a:ext>
            </a:extLst>
          </p:cNvPr>
          <p:cNvSpPr/>
          <p:nvPr/>
        </p:nvSpPr>
        <p:spPr bwMode="auto">
          <a:xfrm>
            <a:off x="8457013" y="31384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3" name="Rectangle 72">
            <a:extLst>
              <a:ext uri="{FF2B5EF4-FFF2-40B4-BE49-F238E27FC236}">
                <a16:creationId xmlns:a16="http://schemas.microsoft.com/office/drawing/2014/main" id="{E9C89201-1234-4C6E-AA96-7A4E9ECD8943}"/>
              </a:ext>
            </a:extLst>
          </p:cNvPr>
          <p:cNvSpPr/>
          <p:nvPr/>
        </p:nvSpPr>
        <p:spPr bwMode="auto">
          <a:xfrm>
            <a:off x="8717261" y="313848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74" name="Rectangle 73">
            <a:extLst>
              <a:ext uri="{FF2B5EF4-FFF2-40B4-BE49-F238E27FC236}">
                <a16:creationId xmlns:a16="http://schemas.microsoft.com/office/drawing/2014/main" id="{AB53C899-689E-4C62-BE14-693D2DB33B59}"/>
              </a:ext>
            </a:extLst>
          </p:cNvPr>
          <p:cNvSpPr/>
          <p:nvPr/>
        </p:nvSpPr>
        <p:spPr bwMode="auto">
          <a:xfrm>
            <a:off x="8983857" y="31384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5" name="Rectangle 74">
            <a:extLst>
              <a:ext uri="{FF2B5EF4-FFF2-40B4-BE49-F238E27FC236}">
                <a16:creationId xmlns:a16="http://schemas.microsoft.com/office/drawing/2014/main" id="{DE2A035B-ACD1-4D26-B68D-2A15EC3E1ED1}"/>
              </a:ext>
            </a:extLst>
          </p:cNvPr>
          <p:cNvSpPr/>
          <p:nvPr/>
        </p:nvSpPr>
        <p:spPr bwMode="auto">
          <a:xfrm>
            <a:off x="9244106" y="31400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76" name="Rectangle 75">
            <a:extLst>
              <a:ext uri="{FF2B5EF4-FFF2-40B4-BE49-F238E27FC236}">
                <a16:creationId xmlns:a16="http://schemas.microsoft.com/office/drawing/2014/main" id="{407AF822-44D6-4F8F-AE65-036A9265F42C}"/>
              </a:ext>
            </a:extLst>
          </p:cNvPr>
          <p:cNvSpPr/>
          <p:nvPr/>
        </p:nvSpPr>
        <p:spPr bwMode="auto">
          <a:xfrm>
            <a:off x="9510702"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7" name="Rectangle 76">
            <a:extLst>
              <a:ext uri="{FF2B5EF4-FFF2-40B4-BE49-F238E27FC236}">
                <a16:creationId xmlns:a16="http://schemas.microsoft.com/office/drawing/2014/main" id="{E48E415D-BD8C-4CDA-9284-2AEC3EAAEC85}"/>
              </a:ext>
            </a:extLst>
          </p:cNvPr>
          <p:cNvSpPr/>
          <p:nvPr/>
        </p:nvSpPr>
        <p:spPr bwMode="auto">
          <a:xfrm>
            <a:off x="9777298"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8" name="Rectangle 77">
            <a:extLst>
              <a:ext uri="{FF2B5EF4-FFF2-40B4-BE49-F238E27FC236}">
                <a16:creationId xmlns:a16="http://schemas.microsoft.com/office/drawing/2014/main" id="{AB7D4F13-D09A-44B6-8AFC-EFC3263F8B57}"/>
              </a:ext>
            </a:extLst>
          </p:cNvPr>
          <p:cNvSpPr/>
          <p:nvPr/>
        </p:nvSpPr>
        <p:spPr bwMode="auto">
          <a:xfrm>
            <a:off x="10043893"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79" name="Rectangle 78">
            <a:extLst>
              <a:ext uri="{FF2B5EF4-FFF2-40B4-BE49-F238E27FC236}">
                <a16:creationId xmlns:a16="http://schemas.microsoft.com/office/drawing/2014/main" id="{ED645F55-4E6B-4428-956D-264AEB39114A}"/>
              </a:ext>
            </a:extLst>
          </p:cNvPr>
          <p:cNvSpPr/>
          <p:nvPr/>
        </p:nvSpPr>
        <p:spPr bwMode="auto">
          <a:xfrm>
            <a:off x="10304141"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0" name="Rectangle 79">
            <a:extLst>
              <a:ext uri="{FF2B5EF4-FFF2-40B4-BE49-F238E27FC236}">
                <a16:creationId xmlns:a16="http://schemas.microsoft.com/office/drawing/2014/main" id="{16077A7E-7B5F-4D08-8113-C939E16C9045}"/>
              </a:ext>
            </a:extLst>
          </p:cNvPr>
          <p:cNvSpPr/>
          <p:nvPr/>
        </p:nvSpPr>
        <p:spPr bwMode="auto">
          <a:xfrm>
            <a:off x="10570737" y="31400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1" name="Rectangle 80">
            <a:extLst>
              <a:ext uri="{FF2B5EF4-FFF2-40B4-BE49-F238E27FC236}">
                <a16:creationId xmlns:a16="http://schemas.microsoft.com/office/drawing/2014/main" id="{E770E829-0033-45B6-B78F-AC453FEAE12C}"/>
              </a:ext>
            </a:extLst>
          </p:cNvPr>
          <p:cNvSpPr/>
          <p:nvPr/>
        </p:nvSpPr>
        <p:spPr bwMode="auto">
          <a:xfrm>
            <a:off x="2376089" y="313848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82" name="Rectangle 81">
            <a:extLst>
              <a:ext uri="{FF2B5EF4-FFF2-40B4-BE49-F238E27FC236}">
                <a16:creationId xmlns:a16="http://schemas.microsoft.com/office/drawing/2014/main" id="{91E1D70B-1FE9-4F99-ABB6-F6AEDEE9897E}"/>
              </a:ext>
            </a:extLst>
          </p:cNvPr>
          <p:cNvSpPr/>
          <p:nvPr/>
        </p:nvSpPr>
        <p:spPr bwMode="auto">
          <a:xfrm>
            <a:off x="3438241"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3" name="Rectangle 82">
            <a:extLst>
              <a:ext uri="{FF2B5EF4-FFF2-40B4-BE49-F238E27FC236}">
                <a16:creationId xmlns:a16="http://schemas.microsoft.com/office/drawing/2014/main" id="{BE2D309F-5360-494F-A044-9B0E3A15727B}"/>
              </a:ext>
            </a:extLst>
          </p:cNvPr>
          <p:cNvSpPr/>
          <p:nvPr/>
        </p:nvSpPr>
        <p:spPr bwMode="auto">
          <a:xfrm>
            <a:off x="3704837"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4" name="Rectangle 83">
            <a:extLst>
              <a:ext uri="{FF2B5EF4-FFF2-40B4-BE49-F238E27FC236}">
                <a16:creationId xmlns:a16="http://schemas.microsoft.com/office/drawing/2014/main" id="{EEC05C7F-6FAA-4665-998A-476740EA3F22}"/>
              </a:ext>
            </a:extLst>
          </p:cNvPr>
          <p:cNvSpPr/>
          <p:nvPr/>
        </p:nvSpPr>
        <p:spPr bwMode="auto">
          <a:xfrm>
            <a:off x="3965085"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85" name="Rectangle 84">
            <a:extLst>
              <a:ext uri="{FF2B5EF4-FFF2-40B4-BE49-F238E27FC236}">
                <a16:creationId xmlns:a16="http://schemas.microsoft.com/office/drawing/2014/main" id="{9A0AA960-4DE6-46D3-AF11-FC470EFE996D}"/>
              </a:ext>
            </a:extLst>
          </p:cNvPr>
          <p:cNvSpPr/>
          <p:nvPr/>
        </p:nvSpPr>
        <p:spPr bwMode="auto">
          <a:xfrm>
            <a:off x="4231680"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6" name="Rectangle 85">
            <a:extLst>
              <a:ext uri="{FF2B5EF4-FFF2-40B4-BE49-F238E27FC236}">
                <a16:creationId xmlns:a16="http://schemas.microsoft.com/office/drawing/2014/main" id="{2713ADD6-EACA-4574-B37B-0DE03FEA3F5C}"/>
              </a:ext>
            </a:extLst>
          </p:cNvPr>
          <p:cNvSpPr/>
          <p:nvPr/>
        </p:nvSpPr>
        <p:spPr bwMode="auto">
          <a:xfrm>
            <a:off x="2376089" y="353536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7" name="Rectangle 86">
            <a:extLst>
              <a:ext uri="{FF2B5EF4-FFF2-40B4-BE49-F238E27FC236}">
                <a16:creationId xmlns:a16="http://schemas.microsoft.com/office/drawing/2014/main" id="{25BD1FD0-4363-4A35-ACEA-FF461ED96745}"/>
              </a:ext>
            </a:extLst>
          </p:cNvPr>
          <p:cNvSpPr/>
          <p:nvPr/>
        </p:nvSpPr>
        <p:spPr bwMode="auto">
          <a:xfrm>
            <a:off x="2642685" y="353536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8" name="Rectangle 87">
            <a:extLst>
              <a:ext uri="{FF2B5EF4-FFF2-40B4-BE49-F238E27FC236}">
                <a16:creationId xmlns:a16="http://schemas.microsoft.com/office/drawing/2014/main" id="{6EE85863-206E-4E90-BE47-873D8EC1D79B}"/>
              </a:ext>
            </a:extLst>
          </p:cNvPr>
          <p:cNvSpPr/>
          <p:nvPr/>
        </p:nvSpPr>
        <p:spPr bwMode="auto">
          <a:xfrm>
            <a:off x="2902933" y="35353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89" name="Rectangle 88">
            <a:extLst>
              <a:ext uri="{FF2B5EF4-FFF2-40B4-BE49-F238E27FC236}">
                <a16:creationId xmlns:a16="http://schemas.microsoft.com/office/drawing/2014/main" id="{94B74E44-97D7-4653-8454-B13F9A7DEF17}"/>
              </a:ext>
            </a:extLst>
          </p:cNvPr>
          <p:cNvSpPr/>
          <p:nvPr/>
        </p:nvSpPr>
        <p:spPr bwMode="auto">
          <a:xfrm>
            <a:off x="3169529" y="353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90" name="Rectangle 89">
            <a:extLst>
              <a:ext uri="{FF2B5EF4-FFF2-40B4-BE49-F238E27FC236}">
                <a16:creationId xmlns:a16="http://schemas.microsoft.com/office/drawing/2014/main" id="{3BD3F679-0F99-4F68-BF34-A3D8E158FF70}"/>
              </a:ext>
            </a:extLst>
          </p:cNvPr>
          <p:cNvSpPr/>
          <p:nvPr/>
        </p:nvSpPr>
        <p:spPr bwMode="auto">
          <a:xfrm>
            <a:off x="4491929"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1" name="Rectangle 90">
            <a:extLst>
              <a:ext uri="{FF2B5EF4-FFF2-40B4-BE49-F238E27FC236}">
                <a16:creationId xmlns:a16="http://schemas.microsoft.com/office/drawing/2014/main" id="{C09D24EE-B452-4A49-9053-7F77056A9600}"/>
              </a:ext>
            </a:extLst>
          </p:cNvPr>
          <p:cNvSpPr/>
          <p:nvPr/>
        </p:nvSpPr>
        <p:spPr bwMode="auto">
          <a:xfrm>
            <a:off x="4758525"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2" name="Rectangle 91">
            <a:extLst>
              <a:ext uri="{FF2B5EF4-FFF2-40B4-BE49-F238E27FC236}">
                <a16:creationId xmlns:a16="http://schemas.microsoft.com/office/drawing/2014/main" id="{94C4A36F-2129-4663-A47C-AB1E048D9511}"/>
              </a:ext>
            </a:extLst>
          </p:cNvPr>
          <p:cNvSpPr/>
          <p:nvPr/>
        </p:nvSpPr>
        <p:spPr bwMode="auto">
          <a:xfrm>
            <a:off x="5018773" y="35369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3" name="Rectangle 92">
            <a:extLst>
              <a:ext uri="{FF2B5EF4-FFF2-40B4-BE49-F238E27FC236}">
                <a16:creationId xmlns:a16="http://schemas.microsoft.com/office/drawing/2014/main" id="{9939125B-5F7A-468C-A33D-542CB2EC973D}"/>
              </a:ext>
            </a:extLst>
          </p:cNvPr>
          <p:cNvSpPr/>
          <p:nvPr/>
        </p:nvSpPr>
        <p:spPr bwMode="auto">
          <a:xfrm>
            <a:off x="528536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4" name="Rectangle 93">
            <a:extLst>
              <a:ext uri="{FF2B5EF4-FFF2-40B4-BE49-F238E27FC236}">
                <a16:creationId xmlns:a16="http://schemas.microsoft.com/office/drawing/2014/main" id="{3A866D7A-69BC-4ECD-9456-378CF2384A8C}"/>
              </a:ext>
            </a:extLst>
          </p:cNvPr>
          <p:cNvSpPr/>
          <p:nvPr/>
        </p:nvSpPr>
        <p:spPr bwMode="auto">
          <a:xfrm>
            <a:off x="5551965"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5" name="Rectangle 94">
            <a:extLst>
              <a:ext uri="{FF2B5EF4-FFF2-40B4-BE49-F238E27FC236}">
                <a16:creationId xmlns:a16="http://schemas.microsoft.com/office/drawing/2014/main" id="{986E9C13-41F4-4031-8E3C-964E3E7295E2}"/>
              </a:ext>
            </a:extLst>
          </p:cNvPr>
          <p:cNvSpPr/>
          <p:nvPr/>
        </p:nvSpPr>
        <p:spPr bwMode="auto">
          <a:xfrm>
            <a:off x="5818560"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6" name="Rectangle 95">
            <a:extLst>
              <a:ext uri="{FF2B5EF4-FFF2-40B4-BE49-F238E27FC236}">
                <a16:creationId xmlns:a16="http://schemas.microsoft.com/office/drawing/2014/main" id="{5EB915B2-6F3E-40A5-9547-27BCB76B2421}"/>
              </a:ext>
            </a:extLst>
          </p:cNvPr>
          <p:cNvSpPr/>
          <p:nvPr/>
        </p:nvSpPr>
        <p:spPr bwMode="auto">
          <a:xfrm>
            <a:off x="607880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7" name="Rectangle 96">
            <a:extLst>
              <a:ext uri="{FF2B5EF4-FFF2-40B4-BE49-F238E27FC236}">
                <a16:creationId xmlns:a16="http://schemas.microsoft.com/office/drawing/2014/main" id="{1FD6DC03-3157-4361-B81B-2A8AB16E1129}"/>
              </a:ext>
            </a:extLst>
          </p:cNvPr>
          <p:cNvSpPr/>
          <p:nvPr/>
        </p:nvSpPr>
        <p:spPr bwMode="auto">
          <a:xfrm>
            <a:off x="6345405" y="353695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98" name="Rectangle 97">
            <a:extLst>
              <a:ext uri="{FF2B5EF4-FFF2-40B4-BE49-F238E27FC236}">
                <a16:creationId xmlns:a16="http://schemas.microsoft.com/office/drawing/2014/main" id="{A9BA2921-23BD-4F68-A5BE-70134D29C70E}"/>
              </a:ext>
            </a:extLst>
          </p:cNvPr>
          <p:cNvSpPr/>
          <p:nvPr/>
        </p:nvSpPr>
        <p:spPr bwMode="auto">
          <a:xfrm>
            <a:off x="6603538"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9" name="Rectangle 98">
            <a:extLst>
              <a:ext uri="{FF2B5EF4-FFF2-40B4-BE49-F238E27FC236}">
                <a16:creationId xmlns:a16="http://schemas.microsoft.com/office/drawing/2014/main" id="{3EF358CA-8A31-499A-8109-E0303F2926BD}"/>
              </a:ext>
            </a:extLst>
          </p:cNvPr>
          <p:cNvSpPr/>
          <p:nvPr/>
        </p:nvSpPr>
        <p:spPr bwMode="auto">
          <a:xfrm>
            <a:off x="6870134"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0" name="Rectangle 99">
            <a:extLst>
              <a:ext uri="{FF2B5EF4-FFF2-40B4-BE49-F238E27FC236}">
                <a16:creationId xmlns:a16="http://schemas.microsoft.com/office/drawing/2014/main" id="{EE334CB5-6597-4A3F-AD20-E03EA8537459}"/>
              </a:ext>
            </a:extLst>
          </p:cNvPr>
          <p:cNvSpPr/>
          <p:nvPr/>
        </p:nvSpPr>
        <p:spPr bwMode="auto">
          <a:xfrm>
            <a:off x="7130381" y="35369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01" name="Rectangle 100">
            <a:extLst>
              <a:ext uri="{FF2B5EF4-FFF2-40B4-BE49-F238E27FC236}">
                <a16:creationId xmlns:a16="http://schemas.microsoft.com/office/drawing/2014/main" id="{D01B60AF-9E61-4BEA-BAFB-154D1F959594}"/>
              </a:ext>
            </a:extLst>
          </p:cNvPr>
          <p:cNvSpPr/>
          <p:nvPr/>
        </p:nvSpPr>
        <p:spPr bwMode="auto">
          <a:xfrm>
            <a:off x="7396977"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2" name="Rectangle 101">
            <a:extLst>
              <a:ext uri="{FF2B5EF4-FFF2-40B4-BE49-F238E27FC236}">
                <a16:creationId xmlns:a16="http://schemas.microsoft.com/office/drawing/2014/main" id="{B19E5EFD-58A1-4150-8B5C-C3E918B53B3B}"/>
              </a:ext>
            </a:extLst>
          </p:cNvPr>
          <p:cNvSpPr/>
          <p:nvPr/>
        </p:nvSpPr>
        <p:spPr bwMode="auto">
          <a:xfrm>
            <a:off x="7663573"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3" name="Rectangle 102">
            <a:extLst>
              <a:ext uri="{FF2B5EF4-FFF2-40B4-BE49-F238E27FC236}">
                <a16:creationId xmlns:a16="http://schemas.microsoft.com/office/drawing/2014/main" id="{DB36AC2D-EF66-4449-AA3D-FF816E3C6185}"/>
              </a:ext>
            </a:extLst>
          </p:cNvPr>
          <p:cNvSpPr/>
          <p:nvPr/>
        </p:nvSpPr>
        <p:spPr bwMode="auto">
          <a:xfrm>
            <a:off x="7930169"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4" name="Rectangle 103">
            <a:extLst>
              <a:ext uri="{FF2B5EF4-FFF2-40B4-BE49-F238E27FC236}">
                <a16:creationId xmlns:a16="http://schemas.microsoft.com/office/drawing/2014/main" id="{7092CCCD-4A09-4ED9-8253-0A177BC4BD10}"/>
              </a:ext>
            </a:extLst>
          </p:cNvPr>
          <p:cNvSpPr/>
          <p:nvPr/>
        </p:nvSpPr>
        <p:spPr bwMode="auto">
          <a:xfrm>
            <a:off x="8190418"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5" name="Rectangle 104">
            <a:extLst>
              <a:ext uri="{FF2B5EF4-FFF2-40B4-BE49-F238E27FC236}">
                <a16:creationId xmlns:a16="http://schemas.microsoft.com/office/drawing/2014/main" id="{45AA6899-C68A-464E-8FE1-135FC0151AD1}"/>
              </a:ext>
            </a:extLst>
          </p:cNvPr>
          <p:cNvSpPr/>
          <p:nvPr/>
        </p:nvSpPr>
        <p:spPr bwMode="auto">
          <a:xfrm>
            <a:off x="8457013" y="35369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6" name="Rectangle 105">
            <a:extLst>
              <a:ext uri="{FF2B5EF4-FFF2-40B4-BE49-F238E27FC236}">
                <a16:creationId xmlns:a16="http://schemas.microsoft.com/office/drawing/2014/main" id="{E2A0837F-272F-472F-840B-261B4F9E4326}"/>
              </a:ext>
            </a:extLst>
          </p:cNvPr>
          <p:cNvSpPr/>
          <p:nvPr/>
        </p:nvSpPr>
        <p:spPr bwMode="auto">
          <a:xfrm>
            <a:off x="8717261" y="353695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07" name="Rectangle 106">
            <a:extLst>
              <a:ext uri="{FF2B5EF4-FFF2-40B4-BE49-F238E27FC236}">
                <a16:creationId xmlns:a16="http://schemas.microsoft.com/office/drawing/2014/main" id="{187EAF23-4FE2-41BA-A643-9C26F98E38C2}"/>
              </a:ext>
            </a:extLst>
          </p:cNvPr>
          <p:cNvSpPr/>
          <p:nvPr/>
        </p:nvSpPr>
        <p:spPr bwMode="auto">
          <a:xfrm>
            <a:off x="8983857" y="35369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08" name="Rectangle 107">
            <a:extLst>
              <a:ext uri="{FF2B5EF4-FFF2-40B4-BE49-F238E27FC236}">
                <a16:creationId xmlns:a16="http://schemas.microsoft.com/office/drawing/2014/main" id="{84945418-49A5-4053-B1C8-5F0B4FB7285E}"/>
              </a:ext>
            </a:extLst>
          </p:cNvPr>
          <p:cNvSpPr/>
          <p:nvPr/>
        </p:nvSpPr>
        <p:spPr bwMode="auto">
          <a:xfrm>
            <a:off x="9244106" y="35385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09" name="Rectangle 108">
            <a:extLst>
              <a:ext uri="{FF2B5EF4-FFF2-40B4-BE49-F238E27FC236}">
                <a16:creationId xmlns:a16="http://schemas.microsoft.com/office/drawing/2014/main" id="{A0F019D4-8A19-491C-BFF9-7099B9461185}"/>
              </a:ext>
            </a:extLst>
          </p:cNvPr>
          <p:cNvSpPr/>
          <p:nvPr/>
        </p:nvSpPr>
        <p:spPr bwMode="auto">
          <a:xfrm>
            <a:off x="9510702"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0" name="Rectangle 109">
            <a:extLst>
              <a:ext uri="{FF2B5EF4-FFF2-40B4-BE49-F238E27FC236}">
                <a16:creationId xmlns:a16="http://schemas.microsoft.com/office/drawing/2014/main" id="{C644CED7-486E-43AF-A5F6-73FC6FE39F57}"/>
              </a:ext>
            </a:extLst>
          </p:cNvPr>
          <p:cNvSpPr/>
          <p:nvPr/>
        </p:nvSpPr>
        <p:spPr bwMode="auto">
          <a:xfrm>
            <a:off x="9777298"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1" name="Rectangle 110">
            <a:extLst>
              <a:ext uri="{FF2B5EF4-FFF2-40B4-BE49-F238E27FC236}">
                <a16:creationId xmlns:a16="http://schemas.microsoft.com/office/drawing/2014/main" id="{C31B6C48-7F54-4DA3-B072-9DFEF42286AF}"/>
              </a:ext>
            </a:extLst>
          </p:cNvPr>
          <p:cNvSpPr/>
          <p:nvPr/>
        </p:nvSpPr>
        <p:spPr bwMode="auto">
          <a:xfrm>
            <a:off x="10043893"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2" name="Rectangle 111">
            <a:extLst>
              <a:ext uri="{FF2B5EF4-FFF2-40B4-BE49-F238E27FC236}">
                <a16:creationId xmlns:a16="http://schemas.microsoft.com/office/drawing/2014/main" id="{7FC68D1A-9238-415C-880B-60EEC04933B4}"/>
              </a:ext>
            </a:extLst>
          </p:cNvPr>
          <p:cNvSpPr/>
          <p:nvPr/>
        </p:nvSpPr>
        <p:spPr bwMode="auto">
          <a:xfrm>
            <a:off x="10304141"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3" name="Rectangle 112">
            <a:extLst>
              <a:ext uri="{FF2B5EF4-FFF2-40B4-BE49-F238E27FC236}">
                <a16:creationId xmlns:a16="http://schemas.microsoft.com/office/drawing/2014/main" id="{8609879F-7D6E-439C-938F-B1108F3B0000}"/>
              </a:ext>
            </a:extLst>
          </p:cNvPr>
          <p:cNvSpPr/>
          <p:nvPr/>
        </p:nvSpPr>
        <p:spPr bwMode="auto">
          <a:xfrm>
            <a:off x="10570737" y="35385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4" name="Rectangle 113">
            <a:extLst>
              <a:ext uri="{FF2B5EF4-FFF2-40B4-BE49-F238E27FC236}">
                <a16:creationId xmlns:a16="http://schemas.microsoft.com/office/drawing/2014/main" id="{544C3793-6805-4C76-833C-B29BD6AEDA8F}"/>
              </a:ext>
            </a:extLst>
          </p:cNvPr>
          <p:cNvSpPr/>
          <p:nvPr/>
        </p:nvSpPr>
        <p:spPr bwMode="auto">
          <a:xfrm>
            <a:off x="2376089" y="353695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15" name="Rectangle 114">
            <a:extLst>
              <a:ext uri="{FF2B5EF4-FFF2-40B4-BE49-F238E27FC236}">
                <a16:creationId xmlns:a16="http://schemas.microsoft.com/office/drawing/2014/main" id="{0243AAFA-8D29-43F4-A6CF-2AFD66454F19}"/>
              </a:ext>
            </a:extLst>
          </p:cNvPr>
          <p:cNvSpPr/>
          <p:nvPr/>
        </p:nvSpPr>
        <p:spPr bwMode="auto">
          <a:xfrm>
            <a:off x="3438241"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16" name="Rectangle 115">
            <a:extLst>
              <a:ext uri="{FF2B5EF4-FFF2-40B4-BE49-F238E27FC236}">
                <a16:creationId xmlns:a16="http://schemas.microsoft.com/office/drawing/2014/main" id="{4035F183-0939-4383-B775-77CFA71E87DC}"/>
              </a:ext>
            </a:extLst>
          </p:cNvPr>
          <p:cNvSpPr/>
          <p:nvPr/>
        </p:nvSpPr>
        <p:spPr bwMode="auto">
          <a:xfrm>
            <a:off x="3704837"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7" name="Rectangle 116">
            <a:extLst>
              <a:ext uri="{FF2B5EF4-FFF2-40B4-BE49-F238E27FC236}">
                <a16:creationId xmlns:a16="http://schemas.microsoft.com/office/drawing/2014/main" id="{E623ECBB-A9B7-4D13-B412-D54D040C1CD0}"/>
              </a:ext>
            </a:extLst>
          </p:cNvPr>
          <p:cNvSpPr/>
          <p:nvPr/>
        </p:nvSpPr>
        <p:spPr bwMode="auto">
          <a:xfrm>
            <a:off x="3965085"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18" name="Rectangle 117">
            <a:extLst>
              <a:ext uri="{FF2B5EF4-FFF2-40B4-BE49-F238E27FC236}">
                <a16:creationId xmlns:a16="http://schemas.microsoft.com/office/drawing/2014/main" id="{FDBDBA48-E203-4080-B4A3-2EB0BDFA4383}"/>
              </a:ext>
            </a:extLst>
          </p:cNvPr>
          <p:cNvSpPr/>
          <p:nvPr/>
        </p:nvSpPr>
        <p:spPr bwMode="auto">
          <a:xfrm>
            <a:off x="4231680"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19" name="Rectangle 118">
            <a:extLst>
              <a:ext uri="{FF2B5EF4-FFF2-40B4-BE49-F238E27FC236}">
                <a16:creationId xmlns:a16="http://schemas.microsoft.com/office/drawing/2014/main" id="{FE350CC8-0368-4568-8C51-C46A0E4E8EA6}"/>
              </a:ext>
            </a:extLst>
          </p:cNvPr>
          <p:cNvSpPr/>
          <p:nvPr/>
        </p:nvSpPr>
        <p:spPr bwMode="auto">
          <a:xfrm>
            <a:off x="2376089" y="39735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0" name="Rectangle 119">
            <a:extLst>
              <a:ext uri="{FF2B5EF4-FFF2-40B4-BE49-F238E27FC236}">
                <a16:creationId xmlns:a16="http://schemas.microsoft.com/office/drawing/2014/main" id="{9C981C9D-0A8C-4392-BC0D-5BEA64B88308}"/>
              </a:ext>
            </a:extLst>
          </p:cNvPr>
          <p:cNvSpPr/>
          <p:nvPr/>
        </p:nvSpPr>
        <p:spPr bwMode="auto">
          <a:xfrm>
            <a:off x="2642685" y="39735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1" name="Rectangle 120">
            <a:extLst>
              <a:ext uri="{FF2B5EF4-FFF2-40B4-BE49-F238E27FC236}">
                <a16:creationId xmlns:a16="http://schemas.microsoft.com/office/drawing/2014/main" id="{D407C589-3F60-4475-AF72-76E637078B30}"/>
              </a:ext>
            </a:extLst>
          </p:cNvPr>
          <p:cNvSpPr/>
          <p:nvPr/>
        </p:nvSpPr>
        <p:spPr bwMode="auto">
          <a:xfrm>
            <a:off x="2902933" y="39735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2" name="Rectangle 121">
            <a:extLst>
              <a:ext uri="{FF2B5EF4-FFF2-40B4-BE49-F238E27FC236}">
                <a16:creationId xmlns:a16="http://schemas.microsoft.com/office/drawing/2014/main" id="{7AEF7071-FD7D-4BAD-82D3-41F36B73CD8F}"/>
              </a:ext>
            </a:extLst>
          </p:cNvPr>
          <p:cNvSpPr/>
          <p:nvPr/>
        </p:nvSpPr>
        <p:spPr bwMode="auto">
          <a:xfrm>
            <a:off x="3169529" y="39735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23" name="Rectangle 122">
            <a:extLst>
              <a:ext uri="{FF2B5EF4-FFF2-40B4-BE49-F238E27FC236}">
                <a16:creationId xmlns:a16="http://schemas.microsoft.com/office/drawing/2014/main" id="{504C1FCD-F7BB-4702-B30B-A07E9645FBB0}"/>
              </a:ext>
            </a:extLst>
          </p:cNvPr>
          <p:cNvSpPr/>
          <p:nvPr/>
        </p:nvSpPr>
        <p:spPr bwMode="auto">
          <a:xfrm>
            <a:off x="4491929"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24" name="Rectangle 123">
            <a:extLst>
              <a:ext uri="{FF2B5EF4-FFF2-40B4-BE49-F238E27FC236}">
                <a16:creationId xmlns:a16="http://schemas.microsoft.com/office/drawing/2014/main" id="{C4FF2C7C-5E10-4360-9C46-6B2A4B6756B0}"/>
              </a:ext>
            </a:extLst>
          </p:cNvPr>
          <p:cNvSpPr/>
          <p:nvPr/>
        </p:nvSpPr>
        <p:spPr bwMode="auto">
          <a:xfrm>
            <a:off x="4758525"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25" name="Rectangle 124">
            <a:extLst>
              <a:ext uri="{FF2B5EF4-FFF2-40B4-BE49-F238E27FC236}">
                <a16:creationId xmlns:a16="http://schemas.microsoft.com/office/drawing/2014/main" id="{73F625D1-3E08-461F-8236-7B742187BA78}"/>
              </a:ext>
            </a:extLst>
          </p:cNvPr>
          <p:cNvSpPr/>
          <p:nvPr/>
        </p:nvSpPr>
        <p:spPr bwMode="auto">
          <a:xfrm>
            <a:off x="5018773" y="39751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26" name="Rectangle 125">
            <a:extLst>
              <a:ext uri="{FF2B5EF4-FFF2-40B4-BE49-F238E27FC236}">
                <a16:creationId xmlns:a16="http://schemas.microsoft.com/office/drawing/2014/main" id="{EBD42F54-70FC-4A74-A306-63E02FECDFD1}"/>
              </a:ext>
            </a:extLst>
          </p:cNvPr>
          <p:cNvSpPr/>
          <p:nvPr/>
        </p:nvSpPr>
        <p:spPr bwMode="auto">
          <a:xfrm>
            <a:off x="528536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27" name="Rectangle 126">
            <a:extLst>
              <a:ext uri="{FF2B5EF4-FFF2-40B4-BE49-F238E27FC236}">
                <a16:creationId xmlns:a16="http://schemas.microsoft.com/office/drawing/2014/main" id="{CE086407-F263-4F27-BBA0-29988113ACD1}"/>
              </a:ext>
            </a:extLst>
          </p:cNvPr>
          <p:cNvSpPr/>
          <p:nvPr/>
        </p:nvSpPr>
        <p:spPr bwMode="auto">
          <a:xfrm>
            <a:off x="5551965"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28" name="Rectangle 127">
            <a:extLst>
              <a:ext uri="{FF2B5EF4-FFF2-40B4-BE49-F238E27FC236}">
                <a16:creationId xmlns:a16="http://schemas.microsoft.com/office/drawing/2014/main" id="{47E5C4DA-C1D7-436C-AC02-267572FD6429}"/>
              </a:ext>
            </a:extLst>
          </p:cNvPr>
          <p:cNvSpPr/>
          <p:nvPr/>
        </p:nvSpPr>
        <p:spPr bwMode="auto">
          <a:xfrm>
            <a:off x="5818560"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29" name="Rectangle 128">
            <a:extLst>
              <a:ext uri="{FF2B5EF4-FFF2-40B4-BE49-F238E27FC236}">
                <a16:creationId xmlns:a16="http://schemas.microsoft.com/office/drawing/2014/main" id="{67070667-B7BD-4276-9629-FE0833C1B8A5}"/>
              </a:ext>
            </a:extLst>
          </p:cNvPr>
          <p:cNvSpPr/>
          <p:nvPr/>
        </p:nvSpPr>
        <p:spPr bwMode="auto">
          <a:xfrm>
            <a:off x="607880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0" name="Rectangle 129">
            <a:extLst>
              <a:ext uri="{FF2B5EF4-FFF2-40B4-BE49-F238E27FC236}">
                <a16:creationId xmlns:a16="http://schemas.microsoft.com/office/drawing/2014/main" id="{90BD75BA-730F-4C5D-AAE1-EFE532B866E0}"/>
              </a:ext>
            </a:extLst>
          </p:cNvPr>
          <p:cNvSpPr/>
          <p:nvPr/>
        </p:nvSpPr>
        <p:spPr bwMode="auto">
          <a:xfrm>
            <a:off x="6345405" y="397510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1" name="Rectangle 130">
            <a:extLst>
              <a:ext uri="{FF2B5EF4-FFF2-40B4-BE49-F238E27FC236}">
                <a16:creationId xmlns:a16="http://schemas.microsoft.com/office/drawing/2014/main" id="{A052F645-184B-4E4D-BCDA-30A99454EF99}"/>
              </a:ext>
            </a:extLst>
          </p:cNvPr>
          <p:cNvSpPr/>
          <p:nvPr/>
        </p:nvSpPr>
        <p:spPr bwMode="auto">
          <a:xfrm>
            <a:off x="6603538"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32" name="Rectangle 131">
            <a:extLst>
              <a:ext uri="{FF2B5EF4-FFF2-40B4-BE49-F238E27FC236}">
                <a16:creationId xmlns:a16="http://schemas.microsoft.com/office/drawing/2014/main" id="{809AFE13-E238-4EB0-9989-E8346821F48C}"/>
              </a:ext>
            </a:extLst>
          </p:cNvPr>
          <p:cNvSpPr/>
          <p:nvPr/>
        </p:nvSpPr>
        <p:spPr bwMode="auto">
          <a:xfrm>
            <a:off x="6870134"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3" name="Rectangle 132">
            <a:extLst>
              <a:ext uri="{FF2B5EF4-FFF2-40B4-BE49-F238E27FC236}">
                <a16:creationId xmlns:a16="http://schemas.microsoft.com/office/drawing/2014/main" id="{61D4E3DC-FFF7-4B04-A4BC-42240DC4A0BD}"/>
              </a:ext>
            </a:extLst>
          </p:cNvPr>
          <p:cNvSpPr/>
          <p:nvPr/>
        </p:nvSpPr>
        <p:spPr bwMode="auto">
          <a:xfrm>
            <a:off x="7130381" y="39751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34" name="Rectangle 133">
            <a:extLst>
              <a:ext uri="{FF2B5EF4-FFF2-40B4-BE49-F238E27FC236}">
                <a16:creationId xmlns:a16="http://schemas.microsoft.com/office/drawing/2014/main" id="{5E0103BA-5405-4451-8F8D-B1625C133A41}"/>
              </a:ext>
            </a:extLst>
          </p:cNvPr>
          <p:cNvSpPr/>
          <p:nvPr/>
        </p:nvSpPr>
        <p:spPr bwMode="auto">
          <a:xfrm>
            <a:off x="7396977"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5" name="Rectangle 134">
            <a:extLst>
              <a:ext uri="{FF2B5EF4-FFF2-40B4-BE49-F238E27FC236}">
                <a16:creationId xmlns:a16="http://schemas.microsoft.com/office/drawing/2014/main" id="{8CDBC85B-B65F-42CD-A61E-0F4A2FAFC8C1}"/>
              </a:ext>
            </a:extLst>
          </p:cNvPr>
          <p:cNvSpPr/>
          <p:nvPr/>
        </p:nvSpPr>
        <p:spPr bwMode="auto">
          <a:xfrm>
            <a:off x="7663573"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6" name="Rectangle 135">
            <a:extLst>
              <a:ext uri="{FF2B5EF4-FFF2-40B4-BE49-F238E27FC236}">
                <a16:creationId xmlns:a16="http://schemas.microsoft.com/office/drawing/2014/main" id="{DEBB2D3C-F5C0-4E45-9B57-F04646D2845D}"/>
              </a:ext>
            </a:extLst>
          </p:cNvPr>
          <p:cNvSpPr/>
          <p:nvPr/>
        </p:nvSpPr>
        <p:spPr bwMode="auto">
          <a:xfrm>
            <a:off x="7930169"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7" name="Rectangle 136">
            <a:extLst>
              <a:ext uri="{FF2B5EF4-FFF2-40B4-BE49-F238E27FC236}">
                <a16:creationId xmlns:a16="http://schemas.microsoft.com/office/drawing/2014/main" id="{AD1D1D32-621F-4873-B9DE-BED34A93DE0C}"/>
              </a:ext>
            </a:extLst>
          </p:cNvPr>
          <p:cNvSpPr/>
          <p:nvPr/>
        </p:nvSpPr>
        <p:spPr bwMode="auto">
          <a:xfrm>
            <a:off x="8190418"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8" name="Rectangle 137">
            <a:extLst>
              <a:ext uri="{FF2B5EF4-FFF2-40B4-BE49-F238E27FC236}">
                <a16:creationId xmlns:a16="http://schemas.microsoft.com/office/drawing/2014/main" id="{4BC74E2E-B21B-4BE9-8857-C1BC3D825C20}"/>
              </a:ext>
            </a:extLst>
          </p:cNvPr>
          <p:cNvSpPr/>
          <p:nvPr/>
        </p:nvSpPr>
        <p:spPr bwMode="auto">
          <a:xfrm>
            <a:off x="8457013" y="39751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39" name="Rectangle 138">
            <a:extLst>
              <a:ext uri="{FF2B5EF4-FFF2-40B4-BE49-F238E27FC236}">
                <a16:creationId xmlns:a16="http://schemas.microsoft.com/office/drawing/2014/main" id="{D5D6A395-DC2E-440D-B41F-0B871C43F00F}"/>
              </a:ext>
            </a:extLst>
          </p:cNvPr>
          <p:cNvSpPr/>
          <p:nvPr/>
        </p:nvSpPr>
        <p:spPr bwMode="auto">
          <a:xfrm>
            <a:off x="8717261" y="39751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40" name="Rectangle 139">
            <a:extLst>
              <a:ext uri="{FF2B5EF4-FFF2-40B4-BE49-F238E27FC236}">
                <a16:creationId xmlns:a16="http://schemas.microsoft.com/office/drawing/2014/main" id="{C4DAB9EB-A1B1-494F-9CF9-1DE4297FBD31}"/>
              </a:ext>
            </a:extLst>
          </p:cNvPr>
          <p:cNvSpPr/>
          <p:nvPr/>
        </p:nvSpPr>
        <p:spPr bwMode="auto">
          <a:xfrm>
            <a:off x="8983857" y="39751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1" name="Rectangle 140">
            <a:extLst>
              <a:ext uri="{FF2B5EF4-FFF2-40B4-BE49-F238E27FC236}">
                <a16:creationId xmlns:a16="http://schemas.microsoft.com/office/drawing/2014/main" id="{51E2399B-0AC7-4C35-804B-16DD547A5256}"/>
              </a:ext>
            </a:extLst>
          </p:cNvPr>
          <p:cNvSpPr/>
          <p:nvPr/>
        </p:nvSpPr>
        <p:spPr bwMode="auto">
          <a:xfrm>
            <a:off x="9244106" y="39766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42" name="Rectangle 141">
            <a:extLst>
              <a:ext uri="{FF2B5EF4-FFF2-40B4-BE49-F238E27FC236}">
                <a16:creationId xmlns:a16="http://schemas.microsoft.com/office/drawing/2014/main" id="{9BDD5D91-5DD0-4C17-A6A1-036C398AB8B3}"/>
              </a:ext>
            </a:extLst>
          </p:cNvPr>
          <p:cNvSpPr/>
          <p:nvPr/>
        </p:nvSpPr>
        <p:spPr bwMode="auto">
          <a:xfrm>
            <a:off x="9510702"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3" name="Rectangle 142">
            <a:extLst>
              <a:ext uri="{FF2B5EF4-FFF2-40B4-BE49-F238E27FC236}">
                <a16:creationId xmlns:a16="http://schemas.microsoft.com/office/drawing/2014/main" id="{4A3BB753-38F6-40B9-AA66-36A7D49CD854}"/>
              </a:ext>
            </a:extLst>
          </p:cNvPr>
          <p:cNvSpPr/>
          <p:nvPr/>
        </p:nvSpPr>
        <p:spPr bwMode="auto">
          <a:xfrm>
            <a:off x="9777298"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4" name="Rectangle 143">
            <a:extLst>
              <a:ext uri="{FF2B5EF4-FFF2-40B4-BE49-F238E27FC236}">
                <a16:creationId xmlns:a16="http://schemas.microsoft.com/office/drawing/2014/main" id="{9E51E0E6-A1D7-4AF1-853A-2CFA28458DAE}"/>
              </a:ext>
            </a:extLst>
          </p:cNvPr>
          <p:cNvSpPr/>
          <p:nvPr/>
        </p:nvSpPr>
        <p:spPr bwMode="auto">
          <a:xfrm>
            <a:off x="10043893"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5" name="Rectangle 144">
            <a:extLst>
              <a:ext uri="{FF2B5EF4-FFF2-40B4-BE49-F238E27FC236}">
                <a16:creationId xmlns:a16="http://schemas.microsoft.com/office/drawing/2014/main" id="{C3E24FEC-881A-407F-A1B7-CD78EA6BDA9C}"/>
              </a:ext>
            </a:extLst>
          </p:cNvPr>
          <p:cNvSpPr/>
          <p:nvPr/>
        </p:nvSpPr>
        <p:spPr bwMode="auto">
          <a:xfrm>
            <a:off x="10304141"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6" name="Rectangle 145">
            <a:extLst>
              <a:ext uri="{FF2B5EF4-FFF2-40B4-BE49-F238E27FC236}">
                <a16:creationId xmlns:a16="http://schemas.microsoft.com/office/drawing/2014/main" id="{1550AA5F-B6DB-4542-B15B-67ABE6E2A1CE}"/>
              </a:ext>
            </a:extLst>
          </p:cNvPr>
          <p:cNvSpPr/>
          <p:nvPr/>
        </p:nvSpPr>
        <p:spPr bwMode="auto">
          <a:xfrm>
            <a:off x="10570737" y="39766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7" name="Rectangle 146">
            <a:extLst>
              <a:ext uri="{FF2B5EF4-FFF2-40B4-BE49-F238E27FC236}">
                <a16:creationId xmlns:a16="http://schemas.microsoft.com/office/drawing/2014/main" id="{708F7DB6-DB0D-4951-851F-AAF282F1F92F}"/>
              </a:ext>
            </a:extLst>
          </p:cNvPr>
          <p:cNvSpPr/>
          <p:nvPr/>
        </p:nvSpPr>
        <p:spPr bwMode="auto">
          <a:xfrm>
            <a:off x="2376089" y="397510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48" name="Rectangle 147">
            <a:extLst>
              <a:ext uri="{FF2B5EF4-FFF2-40B4-BE49-F238E27FC236}">
                <a16:creationId xmlns:a16="http://schemas.microsoft.com/office/drawing/2014/main" id="{C4232D6B-0700-4142-A1A8-72DFF2E4B5C4}"/>
              </a:ext>
            </a:extLst>
          </p:cNvPr>
          <p:cNvSpPr/>
          <p:nvPr/>
        </p:nvSpPr>
        <p:spPr bwMode="auto">
          <a:xfrm>
            <a:off x="3438241"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49" name="Rectangle 148">
            <a:extLst>
              <a:ext uri="{FF2B5EF4-FFF2-40B4-BE49-F238E27FC236}">
                <a16:creationId xmlns:a16="http://schemas.microsoft.com/office/drawing/2014/main" id="{03FFE287-ED14-4DEC-925D-9A2A331AC25F}"/>
              </a:ext>
            </a:extLst>
          </p:cNvPr>
          <p:cNvSpPr/>
          <p:nvPr/>
        </p:nvSpPr>
        <p:spPr bwMode="auto">
          <a:xfrm>
            <a:off x="3704837"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50" name="Rectangle 149">
            <a:extLst>
              <a:ext uri="{FF2B5EF4-FFF2-40B4-BE49-F238E27FC236}">
                <a16:creationId xmlns:a16="http://schemas.microsoft.com/office/drawing/2014/main" id="{EF5BFD5B-4BF4-44D5-88A7-965AFDB68FC0}"/>
              </a:ext>
            </a:extLst>
          </p:cNvPr>
          <p:cNvSpPr/>
          <p:nvPr/>
        </p:nvSpPr>
        <p:spPr bwMode="auto">
          <a:xfrm>
            <a:off x="3965085"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51" name="Rectangle 150">
            <a:extLst>
              <a:ext uri="{FF2B5EF4-FFF2-40B4-BE49-F238E27FC236}">
                <a16:creationId xmlns:a16="http://schemas.microsoft.com/office/drawing/2014/main" id="{559191E9-74A5-4ADA-94ED-3812102F3D5F}"/>
              </a:ext>
            </a:extLst>
          </p:cNvPr>
          <p:cNvSpPr/>
          <p:nvPr/>
        </p:nvSpPr>
        <p:spPr bwMode="auto">
          <a:xfrm>
            <a:off x="4231680"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2" name="Rectangle 151">
            <a:extLst>
              <a:ext uri="{FF2B5EF4-FFF2-40B4-BE49-F238E27FC236}">
                <a16:creationId xmlns:a16="http://schemas.microsoft.com/office/drawing/2014/main" id="{1A4E8BB9-76C8-4B77-853D-780101AA2BC3}"/>
              </a:ext>
            </a:extLst>
          </p:cNvPr>
          <p:cNvSpPr/>
          <p:nvPr/>
        </p:nvSpPr>
        <p:spPr bwMode="auto">
          <a:xfrm>
            <a:off x="2376089" y="440372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3" name="Rectangle 152">
            <a:extLst>
              <a:ext uri="{FF2B5EF4-FFF2-40B4-BE49-F238E27FC236}">
                <a16:creationId xmlns:a16="http://schemas.microsoft.com/office/drawing/2014/main" id="{7E689B28-E09D-4782-8747-64F72A499621}"/>
              </a:ext>
            </a:extLst>
          </p:cNvPr>
          <p:cNvSpPr/>
          <p:nvPr/>
        </p:nvSpPr>
        <p:spPr bwMode="auto">
          <a:xfrm>
            <a:off x="2642685" y="440372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4" name="Rectangle 153">
            <a:extLst>
              <a:ext uri="{FF2B5EF4-FFF2-40B4-BE49-F238E27FC236}">
                <a16:creationId xmlns:a16="http://schemas.microsoft.com/office/drawing/2014/main" id="{2255FC8E-7911-401A-B069-D5AC871BBC0D}"/>
              </a:ext>
            </a:extLst>
          </p:cNvPr>
          <p:cNvSpPr/>
          <p:nvPr/>
        </p:nvSpPr>
        <p:spPr bwMode="auto">
          <a:xfrm>
            <a:off x="2902933" y="440372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5" name="Rectangle 154">
            <a:extLst>
              <a:ext uri="{FF2B5EF4-FFF2-40B4-BE49-F238E27FC236}">
                <a16:creationId xmlns:a16="http://schemas.microsoft.com/office/drawing/2014/main" id="{CE0A45EF-3BCF-4CB3-86E4-B06C3CA9FEAE}"/>
              </a:ext>
            </a:extLst>
          </p:cNvPr>
          <p:cNvSpPr/>
          <p:nvPr/>
        </p:nvSpPr>
        <p:spPr bwMode="auto">
          <a:xfrm>
            <a:off x="3169529" y="44037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56" name="Rectangle 155">
            <a:extLst>
              <a:ext uri="{FF2B5EF4-FFF2-40B4-BE49-F238E27FC236}">
                <a16:creationId xmlns:a16="http://schemas.microsoft.com/office/drawing/2014/main" id="{A91396A7-16C3-40FE-8140-E9036E41E530}"/>
              </a:ext>
            </a:extLst>
          </p:cNvPr>
          <p:cNvSpPr/>
          <p:nvPr/>
        </p:nvSpPr>
        <p:spPr bwMode="auto">
          <a:xfrm>
            <a:off x="4491929"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57" name="Rectangle 156">
            <a:extLst>
              <a:ext uri="{FF2B5EF4-FFF2-40B4-BE49-F238E27FC236}">
                <a16:creationId xmlns:a16="http://schemas.microsoft.com/office/drawing/2014/main" id="{ABF59F45-B4E1-4C5B-9577-F3A8B85D583B}"/>
              </a:ext>
            </a:extLst>
          </p:cNvPr>
          <p:cNvSpPr/>
          <p:nvPr/>
        </p:nvSpPr>
        <p:spPr bwMode="auto">
          <a:xfrm>
            <a:off x="4758525"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58" name="Rectangle 157">
            <a:extLst>
              <a:ext uri="{FF2B5EF4-FFF2-40B4-BE49-F238E27FC236}">
                <a16:creationId xmlns:a16="http://schemas.microsoft.com/office/drawing/2014/main" id="{6D699EFD-436F-49AC-B2AA-0E25A8EDA6A5}"/>
              </a:ext>
            </a:extLst>
          </p:cNvPr>
          <p:cNvSpPr/>
          <p:nvPr/>
        </p:nvSpPr>
        <p:spPr bwMode="auto">
          <a:xfrm>
            <a:off x="5018773" y="44053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59" name="Rectangle 158">
            <a:extLst>
              <a:ext uri="{FF2B5EF4-FFF2-40B4-BE49-F238E27FC236}">
                <a16:creationId xmlns:a16="http://schemas.microsoft.com/office/drawing/2014/main" id="{88DC78D0-9062-4BB4-943C-70FBDB1EE8D8}"/>
              </a:ext>
            </a:extLst>
          </p:cNvPr>
          <p:cNvSpPr/>
          <p:nvPr/>
        </p:nvSpPr>
        <p:spPr bwMode="auto">
          <a:xfrm>
            <a:off x="528536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0" name="Rectangle 159">
            <a:extLst>
              <a:ext uri="{FF2B5EF4-FFF2-40B4-BE49-F238E27FC236}">
                <a16:creationId xmlns:a16="http://schemas.microsoft.com/office/drawing/2014/main" id="{8FE788A5-3325-4433-B462-0949FA76094F}"/>
              </a:ext>
            </a:extLst>
          </p:cNvPr>
          <p:cNvSpPr/>
          <p:nvPr/>
        </p:nvSpPr>
        <p:spPr bwMode="auto">
          <a:xfrm>
            <a:off x="5551965"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1" name="Rectangle 160">
            <a:extLst>
              <a:ext uri="{FF2B5EF4-FFF2-40B4-BE49-F238E27FC236}">
                <a16:creationId xmlns:a16="http://schemas.microsoft.com/office/drawing/2014/main" id="{2DDC78B9-51B7-4854-BC5A-8A80B80944A8}"/>
              </a:ext>
            </a:extLst>
          </p:cNvPr>
          <p:cNvSpPr/>
          <p:nvPr/>
        </p:nvSpPr>
        <p:spPr bwMode="auto">
          <a:xfrm>
            <a:off x="5818560"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2" name="Rectangle 161">
            <a:extLst>
              <a:ext uri="{FF2B5EF4-FFF2-40B4-BE49-F238E27FC236}">
                <a16:creationId xmlns:a16="http://schemas.microsoft.com/office/drawing/2014/main" id="{4FF738C5-759C-42E0-A313-94CC654CF990}"/>
              </a:ext>
            </a:extLst>
          </p:cNvPr>
          <p:cNvSpPr/>
          <p:nvPr/>
        </p:nvSpPr>
        <p:spPr bwMode="auto">
          <a:xfrm>
            <a:off x="607880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3" name="Rectangle 162">
            <a:extLst>
              <a:ext uri="{FF2B5EF4-FFF2-40B4-BE49-F238E27FC236}">
                <a16:creationId xmlns:a16="http://schemas.microsoft.com/office/drawing/2014/main" id="{BA0D4EA2-0AEA-4598-B53B-2DFCC038C010}"/>
              </a:ext>
            </a:extLst>
          </p:cNvPr>
          <p:cNvSpPr/>
          <p:nvPr/>
        </p:nvSpPr>
        <p:spPr bwMode="auto">
          <a:xfrm>
            <a:off x="6345405" y="4405314"/>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4" name="Rectangle 163">
            <a:extLst>
              <a:ext uri="{FF2B5EF4-FFF2-40B4-BE49-F238E27FC236}">
                <a16:creationId xmlns:a16="http://schemas.microsoft.com/office/drawing/2014/main" id="{D1F9A815-06E0-4977-98BD-7E072F68F175}"/>
              </a:ext>
            </a:extLst>
          </p:cNvPr>
          <p:cNvSpPr/>
          <p:nvPr/>
        </p:nvSpPr>
        <p:spPr bwMode="auto">
          <a:xfrm>
            <a:off x="6603538"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65" name="Rectangle 164">
            <a:extLst>
              <a:ext uri="{FF2B5EF4-FFF2-40B4-BE49-F238E27FC236}">
                <a16:creationId xmlns:a16="http://schemas.microsoft.com/office/drawing/2014/main" id="{9209B725-96ED-4F4C-803C-EB056BDD3153}"/>
              </a:ext>
            </a:extLst>
          </p:cNvPr>
          <p:cNvSpPr/>
          <p:nvPr/>
        </p:nvSpPr>
        <p:spPr bwMode="auto">
          <a:xfrm>
            <a:off x="6870134"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6" name="Rectangle 165">
            <a:extLst>
              <a:ext uri="{FF2B5EF4-FFF2-40B4-BE49-F238E27FC236}">
                <a16:creationId xmlns:a16="http://schemas.microsoft.com/office/drawing/2014/main" id="{50FCCD3D-E350-4EA9-9DE2-A5FA8EB4A633}"/>
              </a:ext>
            </a:extLst>
          </p:cNvPr>
          <p:cNvSpPr/>
          <p:nvPr/>
        </p:nvSpPr>
        <p:spPr bwMode="auto">
          <a:xfrm>
            <a:off x="7130381" y="44053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67" name="Rectangle 166">
            <a:extLst>
              <a:ext uri="{FF2B5EF4-FFF2-40B4-BE49-F238E27FC236}">
                <a16:creationId xmlns:a16="http://schemas.microsoft.com/office/drawing/2014/main" id="{50F2C764-AD85-43D8-8A07-3EF71A50FD79}"/>
              </a:ext>
            </a:extLst>
          </p:cNvPr>
          <p:cNvSpPr/>
          <p:nvPr/>
        </p:nvSpPr>
        <p:spPr bwMode="auto">
          <a:xfrm>
            <a:off x="7396977"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8" name="Rectangle 167">
            <a:extLst>
              <a:ext uri="{FF2B5EF4-FFF2-40B4-BE49-F238E27FC236}">
                <a16:creationId xmlns:a16="http://schemas.microsoft.com/office/drawing/2014/main" id="{39EE4D05-1775-4093-904E-00EA24D5A742}"/>
              </a:ext>
            </a:extLst>
          </p:cNvPr>
          <p:cNvSpPr/>
          <p:nvPr/>
        </p:nvSpPr>
        <p:spPr bwMode="auto">
          <a:xfrm>
            <a:off x="7663573"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9" name="Rectangle 168">
            <a:extLst>
              <a:ext uri="{FF2B5EF4-FFF2-40B4-BE49-F238E27FC236}">
                <a16:creationId xmlns:a16="http://schemas.microsoft.com/office/drawing/2014/main" id="{3ECBDEDA-1A47-4463-9A12-C79F8422ED6D}"/>
              </a:ext>
            </a:extLst>
          </p:cNvPr>
          <p:cNvSpPr/>
          <p:nvPr/>
        </p:nvSpPr>
        <p:spPr bwMode="auto">
          <a:xfrm>
            <a:off x="7930169"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0" name="Rectangle 169">
            <a:extLst>
              <a:ext uri="{FF2B5EF4-FFF2-40B4-BE49-F238E27FC236}">
                <a16:creationId xmlns:a16="http://schemas.microsoft.com/office/drawing/2014/main" id="{1EE8C520-8B76-42CB-A2EF-50CC1D91E716}"/>
              </a:ext>
            </a:extLst>
          </p:cNvPr>
          <p:cNvSpPr/>
          <p:nvPr/>
        </p:nvSpPr>
        <p:spPr bwMode="auto">
          <a:xfrm>
            <a:off x="8190418"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1" name="Rectangle 170">
            <a:extLst>
              <a:ext uri="{FF2B5EF4-FFF2-40B4-BE49-F238E27FC236}">
                <a16:creationId xmlns:a16="http://schemas.microsoft.com/office/drawing/2014/main" id="{72C4E581-2604-4087-9588-E238C99BDF40}"/>
              </a:ext>
            </a:extLst>
          </p:cNvPr>
          <p:cNvSpPr/>
          <p:nvPr/>
        </p:nvSpPr>
        <p:spPr bwMode="auto">
          <a:xfrm>
            <a:off x="8457013" y="44053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2" name="Rectangle 171">
            <a:extLst>
              <a:ext uri="{FF2B5EF4-FFF2-40B4-BE49-F238E27FC236}">
                <a16:creationId xmlns:a16="http://schemas.microsoft.com/office/drawing/2014/main" id="{F1E313F9-4847-4168-8CB7-0EB51D593CAC}"/>
              </a:ext>
            </a:extLst>
          </p:cNvPr>
          <p:cNvSpPr/>
          <p:nvPr/>
        </p:nvSpPr>
        <p:spPr bwMode="auto">
          <a:xfrm>
            <a:off x="8717261" y="4405314"/>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73" name="Rectangle 172">
            <a:extLst>
              <a:ext uri="{FF2B5EF4-FFF2-40B4-BE49-F238E27FC236}">
                <a16:creationId xmlns:a16="http://schemas.microsoft.com/office/drawing/2014/main" id="{B07D8786-F2E2-463B-8064-529F27081DD7}"/>
              </a:ext>
            </a:extLst>
          </p:cNvPr>
          <p:cNvSpPr/>
          <p:nvPr/>
        </p:nvSpPr>
        <p:spPr bwMode="auto">
          <a:xfrm>
            <a:off x="8983857" y="44053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4" name="Rectangle 173">
            <a:extLst>
              <a:ext uri="{FF2B5EF4-FFF2-40B4-BE49-F238E27FC236}">
                <a16:creationId xmlns:a16="http://schemas.microsoft.com/office/drawing/2014/main" id="{5191ED97-7CC3-4A5B-A519-9647EE2D0529}"/>
              </a:ext>
            </a:extLst>
          </p:cNvPr>
          <p:cNvSpPr/>
          <p:nvPr/>
        </p:nvSpPr>
        <p:spPr bwMode="auto">
          <a:xfrm>
            <a:off x="9244106" y="44069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75" name="Rectangle 174">
            <a:extLst>
              <a:ext uri="{FF2B5EF4-FFF2-40B4-BE49-F238E27FC236}">
                <a16:creationId xmlns:a16="http://schemas.microsoft.com/office/drawing/2014/main" id="{99E3748C-684B-4BC8-9CC7-6C50B2F0BBFE}"/>
              </a:ext>
            </a:extLst>
          </p:cNvPr>
          <p:cNvSpPr/>
          <p:nvPr/>
        </p:nvSpPr>
        <p:spPr bwMode="auto">
          <a:xfrm>
            <a:off x="9510702"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6" name="Rectangle 175">
            <a:extLst>
              <a:ext uri="{FF2B5EF4-FFF2-40B4-BE49-F238E27FC236}">
                <a16:creationId xmlns:a16="http://schemas.microsoft.com/office/drawing/2014/main" id="{ECEA6559-631D-4B7A-A27E-25F435E0ADA5}"/>
              </a:ext>
            </a:extLst>
          </p:cNvPr>
          <p:cNvSpPr/>
          <p:nvPr/>
        </p:nvSpPr>
        <p:spPr bwMode="auto">
          <a:xfrm>
            <a:off x="9777298"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7" name="Rectangle 176">
            <a:extLst>
              <a:ext uri="{FF2B5EF4-FFF2-40B4-BE49-F238E27FC236}">
                <a16:creationId xmlns:a16="http://schemas.microsoft.com/office/drawing/2014/main" id="{8C52AF7D-FF1B-4AC7-8445-F6B38A0E7CC6}"/>
              </a:ext>
            </a:extLst>
          </p:cNvPr>
          <p:cNvSpPr/>
          <p:nvPr/>
        </p:nvSpPr>
        <p:spPr bwMode="auto">
          <a:xfrm>
            <a:off x="10043893"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8" name="Rectangle 177">
            <a:extLst>
              <a:ext uri="{FF2B5EF4-FFF2-40B4-BE49-F238E27FC236}">
                <a16:creationId xmlns:a16="http://schemas.microsoft.com/office/drawing/2014/main" id="{60A25753-DD70-4B85-8F54-20A6F001BECB}"/>
              </a:ext>
            </a:extLst>
          </p:cNvPr>
          <p:cNvSpPr/>
          <p:nvPr/>
        </p:nvSpPr>
        <p:spPr bwMode="auto">
          <a:xfrm>
            <a:off x="10304141"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9" name="Rectangle 178">
            <a:extLst>
              <a:ext uri="{FF2B5EF4-FFF2-40B4-BE49-F238E27FC236}">
                <a16:creationId xmlns:a16="http://schemas.microsoft.com/office/drawing/2014/main" id="{CE7E220D-FFA7-478D-940C-93DFFC5C0B73}"/>
              </a:ext>
            </a:extLst>
          </p:cNvPr>
          <p:cNvSpPr/>
          <p:nvPr/>
        </p:nvSpPr>
        <p:spPr bwMode="auto">
          <a:xfrm>
            <a:off x="10570737" y="44069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80" name="Rectangle 179">
            <a:extLst>
              <a:ext uri="{FF2B5EF4-FFF2-40B4-BE49-F238E27FC236}">
                <a16:creationId xmlns:a16="http://schemas.microsoft.com/office/drawing/2014/main" id="{F3200331-AA59-4A79-9D52-F31AD01D28CC}"/>
              </a:ext>
            </a:extLst>
          </p:cNvPr>
          <p:cNvSpPr/>
          <p:nvPr/>
        </p:nvSpPr>
        <p:spPr bwMode="auto">
          <a:xfrm>
            <a:off x="2376089" y="4405314"/>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81" name="Rectangle 180">
            <a:extLst>
              <a:ext uri="{FF2B5EF4-FFF2-40B4-BE49-F238E27FC236}">
                <a16:creationId xmlns:a16="http://schemas.microsoft.com/office/drawing/2014/main" id="{9E270CE8-C83B-4C63-AECC-16C891B3DCEF}"/>
              </a:ext>
            </a:extLst>
          </p:cNvPr>
          <p:cNvSpPr/>
          <p:nvPr/>
        </p:nvSpPr>
        <p:spPr bwMode="auto">
          <a:xfrm>
            <a:off x="3438241"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2" name="Rectangle 181">
            <a:extLst>
              <a:ext uri="{FF2B5EF4-FFF2-40B4-BE49-F238E27FC236}">
                <a16:creationId xmlns:a16="http://schemas.microsoft.com/office/drawing/2014/main" id="{1367479C-3106-4EB3-9EF0-AF061601AC12}"/>
              </a:ext>
            </a:extLst>
          </p:cNvPr>
          <p:cNvSpPr/>
          <p:nvPr/>
        </p:nvSpPr>
        <p:spPr bwMode="auto">
          <a:xfrm>
            <a:off x="3704837"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83" name="Rectangle 182">
            <a:extLst>
              <a:ext uri="{FF2B5EF4-FFF2-40B4-BE49-F238E27FC236}">
                <a16:creationId xmlns:a16="http://schemas.microsoft.com/office/drawing/2014/main" id="{DFCAC7EE-55CF-4531-BEFF-49EEBB9AE74B}"/>
              </a:ext>
            </a:extLst>
          </p:cNvPr>
          <p:cNvSpPr/>
          <p:nvPr/>
        </p:nvSpPr>
        <p:spPr bwMode="auto">
          <a:xfrm>
            <a:off x="3965085"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84" name="Rectangle 183">
            <a:extLst>
              <a:ext uri="{FF2B5EF4-FFF2-40B4-BE49-F238E27FC236}">
                <a16:creationId xmlns:a16="http://schemas.microsoft.com/office/drawing/2014/main" id="{AC309082-10D2-484F-A708-4CD0D7B482FC}"/>
              </a:ext>
            </a:extLst>
          </p:cNvPr>
          <p:cNvSpPr/>
          <p:nvPr/>
        </p:nvSpPr>
        <p:spPr bwMode="auto">
          <a:xfrm>
            <a:off x="4231680"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5" name="Rectangle 184">
            <a:extLst>
              <a:ext uri="{FF2B5EF4-FFF2-40B4-BE49-F238E27FC236}">
                <a16:creationId xmlns:a16="http://schemas.microsoft.com/office/drawing/2014/main" id="{D5F4EFA3-B6C9-417A-B2EA-0BE943362708}"/>
              </a:ext>
            </a:extLst>
          </p:cNvPr>
          <p:cNvSpPr/>
          <p:nvPr/>
        </p:nvSpPr>
        <p:spPr bwMode="auto">
          <a:xfrm>
            <a:off x="2376089" y="48021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6" name="Rectangle 185">
            <a:extLst>
              <a:ext uri="{FF2B5EF4-FFF2-40B4-BE49-F238E27FC236}">
                <a16:creationId xmlns:a16="http://schemas.microsoft.com/office/drawing/2014/main" id="{DF54A297-8308-4827-8E67-8E4078DB63E5}"/>
              </a:ext>
            </a:extLst>
          </p:cNvPr>
          <p:cNvSpPr/>
          <p:nvPr/>
        </p:nvSpPr>
        <p:spPr bwMode="auto">
          <a:xfrm>
            <a:off x="2642685" y="480218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7" name="Rectangle 186">
            <a:extLst>
              <a:ext uri="{FF2B5EF4-FFF2-40B4-BE49-F238E27FC236}">
                <a16:creationId xmlns:a16="http://schemas.microsoft.com/office/drawing/2014/main" id="{88F8A660-CEB5-4AF3-9DBC-573FB1933DDC}"/>
              </a:ext>
            </a:extLst>
          </p:cNvPr>
          <p:cNvSpPr/>
          <p:nvPr/>
        </p:nvSpPr>
        <p:spPr bwMode="auto">
          <a:xfrm>
            <a:off x="2902933" y="48021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8" name="Rectangle 187">
            <a:extLst>
              <a:ext uri="{FF2B5EF4-FFF2-40B4-BE49-F238E27FC236}">
                <a16:creationId xmlns:a16="http://schemas.microsoft.com/office/drawing/2014/main" id="{E82DD8B9-EF0C-4E88-A6CF-A6468E16A43C}"/>
              </a:ext>
            </a:extLst>
          </p:cNvPr>
          <p:cNvSpPr/>
          <p:nvPr/>
        </p:nvSpPr>
        <p:spPr bwMode="auto">
          <a:xfrm>
            <a:off x="3169529" y="48021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189" name="Rectangle 188">
            <a:extLst>
              <a:ext uri="{FF2B5EF4-FFF2-40B4-BE49-F238E27FC236}">
                <a16:creationId xmlns:a16="http://schemas.microsoft.com/office/drawing/2014/main" id="{08DC4508-BD48-40F7-A9BD-D659348B004E}"/>
              </a:ext>
            </a:extLst>
          </p:cNvPr>
          <p:cNvSpPr/>
          <p:nvPr/>
        </p:nvSpPr>
        <p:spPr bwMode="auto">
          <a:xfrm>
            <a:off x="4491929"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90" name="Rectangle 189">
            <a:extLst>
              <a:ext uri="{FF2B5EF4-FFF2-40B4-BE49-F238E27FC236}">
                <a16:creationId xmlns:a16="http://schemas.microsoft.com/office/drawing/2014/main" id="{672FFE4A-176F-442E-926D-9859AA59F70E}"/>
              </a:ext>
            </a:extLst>
          </p:cNvPr>
          <p:cNvSpPr/>
          <p:nvPr/>
        </p:nvSpPr>
        <p:spPr bwMode="auto">
          <a:xfrm>
            <a:off x="4758525"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1" name="Rectangle 190">
            <a:extLst>
              <a:ext uri="{FF2B5EF4-FFF2-40B4-BE49-F238E27FC236}">
                <a16:creationId xmlns:a16="http://schemas.microsoft.com/office/drawing/2014/main" id="{4B2BC6E5-2800-4440-8B03-2129E5FD7F22}"/>
              </a:ext>
            </a:extLst>
          </p:cNvPr>
          <p:cNvSpPr/>
          <p:nvPr/>
        </p:nvSpPr>
        <p:spPr bwMode="auto">
          <a:xfrm>
            <a:off x="5018773" y="48037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92" name="Rectangle 191">
            <a:extLst>
              <a:ext uri="{FF2B5EF4-FFF2-40B4-BE49-F238E27FC236}">
                <a16:creationId xmlns:a16="http://schemas.microsoft.com/office/drawing/2014/main" id="{A3E85C30-69B3-4BED-9FF0-9B930ECB1872}"/>
              </a:ext>
            </a:extLst>
          </p:cNvPr>
          <p:cNvSpPr/>
          <p:nvPr/>
        </p:nvSpPr>
        <p:spPr bwMode="auto">
          <a:xfrm>
            <a:off x="528536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3" name="Rectangle 192">
            <a:extLst>
              <a:ext uri="{FF2B5EF4-FFF2-40B4-BE49-F238E27FC236}">
                <a16:creationId xmlns:a16="http://schemas.microsoft.com/office/drawing/2014/main" id="{2113679E-5CC5-40E0-B61B-19F8D47AE117}"/>
              </a:ext>
            </a:extLst>
          </p:cNvPr>
          <p:cNvSpPr/>
          <p:nvPr/>
        </p:nvSpPr>
        <p:spPr bwMode="auto">
          <a:xfrm>
            <a:off x="5551965"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4" name="Rectangle 193">
            <a:extLst>
              <a:ext uri="{FF2B5EF4-FFF2-40B4-BE49-F238E27FC236}">
                <a16:creationId xmlns:a16="http://schemas.microsoft.com/office/drawing/2014/main" id="{D850F9D4-A5A6-4C0A-A1AD-26774BF4E437}"/>
              </a:ext>
            </a:extLst>
          </p:cNvPr>
          <p:cNvSpPr/>
          <p:nvPr/>
        </p:nvSpPr>
        <p:spPr bwMode="auto">
          <a:xfrm>
            <a:off x="5818560"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5" name="Rectangle 194">
            <a:extLst>
              <a:ext uri="{FF2B5EF4-FFF2-40B4-BE49-F238E27FC236}">
                <a16:creationId xmlns:a16="http://schemas.microsoft.com/office/drawing/2014/main" id="{9028DD39-AD0A-4A94-A5AC-03C223406936}"/>
              </a:ext>
            </a:extLst>
          </p:cNvPr>
          <p:cNvSpPr/>
          <p:nvPr/>
        </p:nvSpPr>
        <p:spPr bwMode="auto">
          <a:xfrm>
            <a:off x="607880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6" name="Rectangle 195">
            <a:extLst>
              <a:ext uri="{FF2B5EF4-FFF2-40B4-BE49-F238E27FC236}">
                <a16:creationId xmlns:a16="http://schemas.microsoft.com/office/drawing/2014/main" id="{60720AF9-9C71-4F9B-8E26-1EA71BB36161}"/>
              </a:ext>
            </a:extLst>
          </p:cNvPr>
          <p:cNvSpPr/>
          <p:nvPr/>
        </p:nvSpPr>
        <p:spPr bwMode="auto">
          <a:xfrm>
            <a:off x="6345405" y="4803775"/>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7" name="Rectangle 196">
            <a:extLst>
              <a:ext uri="{FF2B5EF4-FFF2-40B4-BE49-F238E27FC236}">
                <a16:creationId xmlns:a16="http://schemas.microsoft.com/office/drawing/2014/main" id="{47D47E08-FC79-433C-B10C-2BF6FEEE399C}"/>
              </a:ext>
            </a:extLst>
          </p:cNvPr>
          <p:cNvSpPr/>
          <p:nvPr/>
        </p:nvSpPr>
        <p:spPr bwMode="auto">
          <a:xfrm>
            <a:off x="6603538"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198" name="Rectangle 197">
            <a:extLst>
              <a:ext uri="{FF2B5EF4-FFF2-40B4-BE49-F238E27FC236}">
                <a16:creationId xmlns:a16="http://schemas.microsoft.com/office/drawing/2014/main" id="{E76EF098-2D24-4B0D-AD3C-CB6231A76D35}"/>
              </a:ext>
            </a:extLst>
          </p:cNvPr>
          <p:cNvSpPr/>
          <p:nvPr/>
        </p:nvSpPr>
        <p:spPr bwMode="auto">
          <a:xfrm>
            <a:off x="6870134"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9" name="Rectangle 198">
            <a:extLst>
              <a:ext uri="{FF2B5EF4-FFF2-40B4-BE49-F238E27FC236}">
                <a16:creationId xmlns:a16="http://schemas.microsoft.com/office/drawing/2014/main" id="{6C1C9B6E-F0CD-42AB-BA7C-E7A2675F82FC}"/>
              </a:ext>
            </a:extLst>
          </p:cNvPr>
          <p:cNvSpPr/>
          <p:nvPr/>
        </p:nvSpPr>
        <p:spPr bwMode="auto">
          <a:xfrm>
            <a:off x="7130381" y="480377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00" name="Rectangle 199">
            <a:extLst>
              <a:ext uri="{FF2B5EF4-FFF2-40B4-BE49-F238E27FC236}">
                <a16:creationId xmlns:a16="http://schemas.microsoft.com/office/drawing/2014/main" id="{4EE11713-0BBC-453E-8E40-8B04E2EDCCA2}"/>
              </a:ext>
            </a:extLst>
          </p:cNvPr>
          <p:cNvSpPr/>
          <p:nvPr/>
        </p:nvSpPr>
        <p:spPr bwMode="auto">
          <a:xfrm>
            <a:off x="7396977"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1" name="Rectangle 200">
            <a:extLst>
              <a:ext uri="{FF2B5EF4-FFF2-40B4-BE49-F238E27FC236}">
                <a16:creationId xmlns:a16="http://schemas.microsoft.com/office/drawing/2014/main" id="{078CEABC-08F5-44B6-9A0A-FCFD0FB84F20}"/>
              </a:ext>
            </a:extLst>
          </p:cNvPr>
          <p:cNvSpPr/>
          <p:nvPr/>
        </p:nvSpPr>
        <p:spPr bwMode="auto">
          <a:xfrm>
            <a:off x="7663573"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2" name="Rectangle 201">
            <a:extLst>
              <a:ext uri="{FF2B5EF4-FFF2-40B4-BE49-F238E27FC236}">
                <a16:creationId xmlns:a16="http://schemas.microsoft.com/office/drawing/2014/main" id="{7A04A151-24CE-4CA8-822A-10E527C0B3BE}"/>
              </a:ext>
            </a:extLst>
          </p:cNvPr>
          <p:cNvSpPr/>
          <p:nvPr/>
        </p:nvSpPr>
        <p:spPr bwMode="auto">
          <a:xfrm>
            <a:off x="7930169"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3" name="Rectangle 202">
            <a:extLst>
              <a:ext uri="{FF2B5EF4-FFF2-40B4-BE49-F238E27FC236}">
                <a16:creationId xmlns:a16="http://schemas.microsoft.com/office/drawing/2014/main" id="{BAF1C82D-C2B0-41D9-836F-A9C7D3517688}"/>
              </a:ext>
            </a:extLst>
          </p:cNvPr>
          <p:cNvSpPr/>
          <p:nvPr/>
        </p:nvSpPr>
        <p:spPr bwMode="auto">
          <a:xfrm>
            <a:off x="8190418"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4" name="Rectangle 203">
            <a:extLst>
              <a:ext uri="{FF2B5EF4-FFF2-40B4-BE49-F238E27FC236}">
                <a16:creationId xmlns:a16="http://schemas.microsoft.com/office/drawing/2014/main" id="{08C81787-52C4-4C31-A33D-9EDE65E3B2AC}"/>
              </a:ext>
            </a:extLst>
          </p:cNvPr>
          <p:cNvSpPr/>
          <p:nvPr/>
        </p:nvSpPr>
        <p:spPr bwMode="auto">
          <a:xfrm>
            <a:off x="8457013" y="480377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5" name="Rectangle 204">
            <a:extLst>
              <a:ext uri="{FF2B5EF4-FFF2-40B4-BE49-F238E27FC236}">
                <a16:creationId xmlns:a16="http://schemas.microsoft.com/office/drawing/2014/main" id="{FD9C0D76-AB0A-4774-BD98-6E6CCCB239DE}"/>
              </a:ext>
            </a:extLst>
          </p:cNvPr>
          <p:cNvSpPr/>
          <p:nvPr/>
        </p:nvSpPr>
        <p:spPr bwMode="auto">
          <a:xfrm>
            <a:off x="8717261" y="4803775"/>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06" name="Rectangle 205">
            <a:extLst>
              <a:ext uri="{FF2B5EF4-FFF2-40B4-BE49-F238E27FC236}">
                <a16:creationId xmlns:a16="http://schemas.microsoft.com/office/drawing/2014/main" id="{AD5A70C6-00DF-4407-8628-A527C4DD0ED0}"/>
              </a:ext>
            </a:extLst>
          </p:cNvPr>
          <p:cNvSpPr/>
          <p:nvPr/>
        </p:nvSpPr>
        <p:spPr bwMode="auto">
          <a:xfrm>
            <a:off x="8983857" y="4803775"/>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7" name="Rectangle 206">
            <a:extLst>
              <a:ext uri="{FF2B5EF4-FFF2-40B4-BE49-F238E27FC236}">
                <a16:creationId xmlns:a16="http://schemas.microsoft.com/office/drawing/2014/main" id="{513ED2A1-9A54-4EEB-B927-48D8BEB45280}"/>
              </a:ext>
            </a:extLst>
          </p:cNvPr>
          <p:cNvSpPr/>
          <p:nvPr/>
        </p:nvSpPr>
        <p:spPr bwMode="auto">
          <a:xfrm>
            <a:off x="9244106" y="480536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08" name="Rectangle 207">
            <a:extLst>
              <a:ext uri="{FF2B5EF4-FFF2-40B4-BE49-F238E27FC236}">
                <a16:creationId xmlns:a16="http://schemas.microsoft.com/office/drawing/2014/main" id="{7A8A6FED-23F0-4AA3-A6B4-423014C51E01}"/>
              </a:ext>
            </a:extLst>
          </p:cNvPr>
          <p:cNvSpPr/>
          <p:nvPr/>
        </p:nvSpPr>
        <p:spPr bwMode="auto">
          <a:xfrm>
            <a:off x="9510702"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9" name="Rectangle 208">
            <a:extLst>
              <a:ext uri="{FF2B5EF4-FFF2-40B4-BE49-F238E27FC236}">
                <a16:creationId xmlns:a16="http://schemas.microsoft.com/office/drawing/2014/main" id="{4F679914-96A6-4E44-9829-9FDA77561733}"/>
              </a:ext>
            </a:extLst>
          </p:cNvPr>
          <p:cNvSpPr/>
          <p:nvPr/>
        </p:nvSpPr>
        <p:spPr bwMode="auto">
          <a:xfrm>
            <a:off x="9777298"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0" name="Rectangle 209">
            <a:extLst>
              <a:ext uri="{FF2B5EF4-FFF2-40B4-BE49-F238E27FC236}">
                <a16:creationId xmlns:a16="http://schemas.microsoft.com/office/drawing/2014/main" id="{FB4006CA-FB8A-4113-A224-BC8FDC3B7AAF}"/>
              </a:ext>
            </a:extLst>
          </p:cNvPr>
          <p:cNvSpPr/>
          <p:nvPr/>
        </p:nvSpPr>
        <p:spPr bwMode="auto">
          <a:xfrm>
            <a:off x="10043893"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1" name="Rectangle 210">
            <a:extLst>
              <a:ext uri="{FF2B5EF4-FFF2-40B4-BE49-F238E27FC236}">
                <a16:creationId xmlns:a16="http://schemas.microsoft.com/office/drawing/2014/main" id="{789466BF-D0BA-40EC-B156-BDAEE8F8ADCE}"/>
              </a:ext>
            </a:extLst>
          </p:cNvPr>
          <p:cNvSpPr/>
          <p:nvPr/>
        </p:nvSpPr>
        <p:spPr bwMode="auto">
          <a:xfrm>
            <a:off x="10304141"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2" name="Rectangle 211">
            <a:extLst>
              <a:ext uri="{FF2B5EF4-FFF2-40B4-BE49-F238E27FC236}">
                <a16:creationId xmlns:a16="http://schemas.microsoft.com/office/drawing/2014/main" id="{1954C7B1-FAB6-467C-9F3D-1ED08E54A901}"/>
              </a:ext>
            </a:extLst>
          </p:cNvPr>
          <p:cNvSpPr/>
          <p:nvPr/>
        </p:nvSpPr>
        <p:spPr bwMode="auto">
          <a:xfrm>
            <a:off x="10570737" y="480536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3" name="Rectangle 212">
            <a:extLst>
              <a:ext uri="{FF2B5EF4-FFF2-40B4-BE49-F238E27FC236}">
                <a16:creationId xmlns:a16="http://schemas.microsoft.com/office/drawing/2014/main" id="{5AC00CC3-0F28-4BBC-A878-666FDDD7F64C}"/>
              </a:ext>
            </a:extLst>
          </p:cNvPr>
          <p:cNvSpPr/>
          <p:nvPr/>
        </p:nvSpPr>
        <p:spPr bwMode="auto">
          <a:xfrm>
            <a:off x="2376089" y="4803775"/>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14" name="Rectangle 213">
            <a:extLst>
              <a:ext uri="{FF2B5EF4-FFF2-40B4-BE49-F238E27FC236}">
                <a16:creationId xmlns:a16="http://schemas.microsoft.com/office/drawing/2014/main" id="{05EC2B58-6750-4E70-8092-1699422FBC55}"/>
              </a:ext>
            </a:extLst>
          </p:cNvPr>
          <p:cNvSpPr/>
          <p:nvPr/>
        </p:nvSpPr>
        <p:spPr bwMode="auto">
          <a:xfrm>
            <a:off x="3438241"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15" name="Rectangle 214">
            <a:extLst>
              <a:ext uri="{FF2B5EF4-FFF2-40B4-BE49-F238E27FC236}">
                <a16:creationId xmlns:a16="http://schemas.microsoft.com/office/drawing/2014/main" id="{C987D2EC-4593-431A-9A05-C2BFC302F6C4}"/>
              </a:ext>
            </a:extLst>
          </p:cNvPr>
          <p:cNvSpPr/>
          <p:nvPr/>
        </p:nvSpPr>
        <p:spPr bwMode="auto">
          <a:xfrm>
            <a:off x="3704837"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6" name="Rectangle 215">
            <a:extLst>
              <a:ext uri="{FF2B5EF4-FFF2-40B4-BE49-F238E27FC236}">
                <a16:creationId xmlns:a16="http://schemas.microsoft.com/office/drawing/2014/main" id="{AFDEE92A-B7A7-4CED-B84B-9AAFB69C21FA}"/>
              </a:ext>
            </a:extLst>
          </p:cNvPr>
          <p:cNvSpPr/>
          <p:nvPr/>
        </p:nvSpPr>
        <p:spPr bwMode="auto">
          <a:xfrm>
            <a:off x="3965085"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7" name="Rectangle 216">
            <a:extLst>
              <a:ext uri="{FF2B5EF4-FFF2-40B4-BE49-F238E27FC236}">
                <a16:creationId xmlns:a16="http://schemas.microsoft.com/office/drawing/2014/main" id="{F0EE94A0-1CB6-4857-A027-DEAB2579B52C}"/>
              </a:ext>
            </a:extLst>
          </p:cNvPr>
          <p:cNvSpPr/>
          <p:nvPr/>
        </p:nvSpPr>
        <p:spPr bwMode="auto">
          <a:xfrm>
            <a:off x="4231680"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18" name="Rectangle 217">
            <a:extLst>
              <a:ext uri="{FF2B5EF4-FFF2-40B4-BE49-F238E27FC236}">
                <a16:creationId xmlns:a16="http://schemas.microsoft.com/office/drawing/2014/main" id="{408118C4-782B-44D9-AA1E-400600D16655}"/>
              </a:ext>
            </a:extLst>
          </p:cNvPr>
          <p:cNvSpPr/>
          <p:nvPr/>
        </p:nvSpPr>
        <p:spPr bwMode="auto">
          <a:xfrm>
            <a:off x="2376089" y="52133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19" name="Rectangle 218">
            <a:extLst>
              <a:ext uri="{FF2B5EF4-FFF2-40B4-BE49-F238E27FC236}">
                <a16:creationId xmlns:a16="http://schemas.microsoft.com/office/drawing/2014/main" id="{28C8EC67-78F9-458A-8023-720F01B194CA}"/>
              </a:ext>
            </a:extLst>
          </p:cNvPr>
          <p:cNvSpPr/>
          <p:nvPr/>
        </p:nvSpPr>
        <p:spPr bwMode="auto">
          <a:xfrm>
            <a:off x="2642685" y="521335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20" name="Rectangle 219">
            <a:extLst>
              <a:ext uri="{FF2B5EF4-FFF2-40B4-BE49-F238E27FC236}">
                <a16:creationId xmlns:a16="http://schemas.microsoft.com/office/drawing/2014/main" id="{7A109B1F-1F18-43DA-B7A9-B3F77355DB4E}"/>
              </a:ext>
            </a:extLst>
          </p:cNvPr>
          <p:cNvSpPr/>
          <p:nvPr/>
        </p:nvSpPr>
        <p:spPr bwMode="auto">
          <a:xfrm>
            <a:off x="2902933" y="521335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21" name="Rectangle 220">
            <a:extLst>
              <a:ext uri="{FF2B5EF4-FFF2-40B4-BE49-F238E27FC236}">
                <a16:creationId xmlns:a16="http://schemas.microsoft.com/office/drawing/2014/main" id="{F7FA86E0-C6DE-474C-9CB0-BE2D90710CBF}"/>
              </a:ext>
            </a:extLst>
          </p:cNvPr>
          <p:cNvSpPr/>
          <p:nvPr/>
        </p:nvSpPr>
        <p:spPr bwMode="auto">
          <a:xfrm>
            <a:off x="3169529" y="521335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22" name="Rectangle 221">
            <a:extLst>
              <a:ext uri="{FF2B5EF4-FFF2-40B4-BE49-F238E27FC236}">
                <a16:creationId xmlns:a16="http://schemas.microsoft.com/office/drawing/2014/main" id="{90D3452B-08BE-421D-B8B6-C071002B03D1}"/>
              </a:ext>
            </a:extLst>
          </p:cNvPr>
          <p:cNvSpPr/>
          <p:nvPr/>
        </p:nvSpPr>
        <p:spPr bwMode="auto">
          <a:xfrm>
            <a:off x="4491929"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23" name="Rectangle 222">
            <a:extLst>
              <a:ext uri="{FF2B5EF4-FFF2-40B4-BE49-F238E27FC236}">
                <a16:creationId xmlns:a16="http://schemas.microsoft.com/office/drawing/2014/main" id="{D6A39629-0001-4706-9FC8-D8EF79D5FE10}"/>
              </a:ext>
            </a:extLst>
          </p:cNvPr>
          <p:cNvSpPr/>
          <p:nvPr/>
        </p:nvSpPr>
        <p:spPr bwMode="auto">
          <a:xfrm>
            <a:off x="4758525"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4" name="Rectangle 223">
            <a:extLst>
              <a:ext uri="{FF2B5EF4-FFF2-40B4-BE49-F238E27FC236}">
                <a16:creationId xmlns:a16="http://schemas.microsoft.com/office/drawing/2014/main" id="{DA2C1D4F-8392-4448-A674-ACB664F0E304}"/>
              </a:ext>
            </a:extLst>
          </p:cNvPr>
          <p:cNvSpPr/>
          <p:nvPr/>
        </p:nvSpPr>
        <p:spPr bwMode="auto">
          <a:xfrm>
            <a:off x="5018773" y="52149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25" name="Rectangle 224">
            <a:extLst>
              <a:ext uri="{FF2B5EF4-FFF2-40B4-BE49-F238E27FC236}">
                <a16:creationId xmlns:a16="http://schemas.microsoft.com/office/drawing/2014/main" id="{5C40978C-07BF-43F8-954E-839B12904FB9}"/>
              </a:ext>
            </a:extLst>
          </p:cNvPr>
          <p:cNvSpPr/>
          <p:nvPr/>
        </p:nvSpPr>
        <p:spPr bwMode="auto">
          <a:xfrm>
            <a:off x="528536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6" name="Rectangle 225">
            <a:extLst>
              <a:ext uri="{FF2B5EF4-FFF2-40B4-BE49-F238E27FC236}">
                <a16:creationId xmlns:a16="http://schemas.microsoft.com/office/drawing/2014/main" id="{A8F591C2-BE44-4353-8FC0-9FB28729479B}"/>
              </a:ext>
            </a:extLst>
          </p:cNvPr>
          <p:cNvSpPr/>
          <p:nvPr/>
        </p:nvSpPr>
        <p:spPr bwMode="auto">
          <a:xfrm>
            <a:off x="5551965"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7" name="Rectangle 226">
            <a:extLst>
              <a:ext uri="{FF2B5EF4-FFF2-40B4-BE49-F238E27FC236}">
                <a16:creationId xmlns:a16="http://schemas.microsoft.com/office/drawing/2014/main" id="{736D3868-9A06-4926-BDAD-2F994E67F6CA}"/>
              </a:ext>
            </a:extLst>
          </p:cNvPr>
          <p:cNvSpPr/>
          <p:nvPr/>
        </p:nvSpPr>
        <p:spPr bwMode="auto">
          <a:xfrm>
            <a:off x="5818560"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8" name="Rectangle 227">
            <a:extLst>
              <a:ext uri="{FF2B5EF4-FFF2-40B4-BE49-F238E27FC236}">
                <a16:creationId xmlns:a16="http://schemas.microsoft.com/office/drawing/2014/main" id="{9B31B868-0202-4CC2-9A7D-5620D53E97CE}"/>
              </a:ext>
            </a:extLst>
          </p:cNvPr>
          <p:cNvSpPr/>
          <p:nvPr/>
        </p:nvSpPr>
        <p:spPr bwMode="auto">
          <a:xfrm>
            <a:off x="607880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9" name="Rectangle 228">
            <a:extLst>
              <a:ext uri="{FF2B5EF4-FFF2-40B4-BE49-F238E27FC236}">
                <a16:creationId xmlns:a16="http://schemas.microsoft.com/office/drawing/2014/main" id="{F0BC5A13-9B41-4066-A394-5BE370A9B0C9}"/>
              </a:ext>
            </a:extLst>
          </p:cNvPr>
          <p:cNvSpPr/>
          <p:nvPr/>
        </p:nvSpPr>
        <p:spPr bwMode="auto">
          <a:xfrm>
            <a:off x="6345405" y="5214939"/>
            <a:ext cx="264479"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0" name="Rectangle 229">
            <a:extLst>
              <a:ext uri="{FF2B5EF4-FFF2-40B4-BE49-F238E27FC236}">
                <a16:creationId xmlns:a16="http://schemas.microsoft.com/office/drawing/2014/main" id="{63500EC5-8E46-441D-9B97-EFA1CFD34BA5}"/>
              </a:ext>
            </a:extLst>
          </p:cNvPr>
          <p:cNvSpPr/>
          <p:nvPr/>
        </p:nvSpPr>
        <p:spPr bwMode="auto">
          <a:xfrm>
            <a:off x="6603538"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31" name="Rectangle 230">
            <a:extLst>
              <a:ext uri="{FF2B5EF4-FFF2-40B4-BE49-F238E27FC236}">
                <a16:creationId xmlns:a16="http://schemas.microsoft.com/office/drawing/2014/main" id="{54C1ECF2-681A-4B8C-98C2-DFA0968C0723}"/>
              </a:ext>
            </a:extLst>
          </p:cNvPr>
          <p:cNvSpPr/>
          <p:nvPr/>
        </p:nvSpPr>
        <p:spPr bwMode="auto">
          <a:xfrm>
            <a:off x="6870134"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2" name="Rectangle 231">
            <a:extLst>
              <a:ext uri="{FF2B5EF4-FFF2-40B4-BE49-F238E27FC236}">
                <a16:creationId xmlns:a16="http://schemas.microsoft.com/office/drawing/2014/main" id="{68467544-A29E-4FC9-B563-65BA7389F540}"/>
              </a:ext>
            </a:extLst>
          </p:cNvPr>
          <p:cNvSpPr/>
          <p:nvPr/>
        </p:nvSpPr>
        <p:spPr bwMode="auto">
          <a:xfrm>
            <a:off x="7130381" y="521493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33" name="Rectangle 232">
            <a:extLst>
              <a:ext uri="{FF2B5EF4-FFF2-40B4-BE49-F238E27FC236}">
                <a16:creationId xmlns:a16="http://schemas.microsoft.com/office/drawing/2014/main" id="{7264F9E9-825A-45FC-A9F3-F17FF4B0214C}"/>
              </a:ext>
            </a:extLst>
          </p:cNvPr>
          <p:cNvSpPr/>
          <p:nvPr/>
        </p:nvSpPr>
        <p:spPr bwMode="auto">
          <a:xfrm>
            <a:off x="7396977"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4" name="Rectangle 233">
            <a:extLst>
              <a:ext uri="{FF2B5EF4-FFF2-40B4-BE49-F238E27FC236}">
                <a16:creationId xmlns:a16="http://schemas.microsoft.com/office/drawing/2014/main" id="{DC4BB3BA-3283-47AA-B665-B6CFDC3A88EE}"/>
              </a:ext>
            </a:extLst>
          </p:cNvPr>
          <p:cNvSpPr/>
          <p:nvPr/>
        </p:nvSpPr>
        <p:spPr bwMode="auto">
          <a:xfrm>
            <a:off x="7663573"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5" name="Rectangle 234">
            <a:extLst>
              <a:ext uri="{FF2B5EF4-FFF2-40B4-BE49-F238E27FC236}">
                <a16:creationId xmlns:a16="http://schemas.microsoft.com/office/drawing/2014/main" id="{F1737754-A998-45F0-8230-F051B5D4AD67}"/>
              </a:ext>
            </a:extLst>
          </p:cNvPr>
          <p:cNvSpPr/>
          <p:nvPr/>
        </p:nvSpPr>
        <p:spPr bwMode="auto">
          <a:xfrm>
            <a:off x="7930169"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6" name="Rectangle 235">
            <a:extLst>
              <a:ext uri="{FF2B5EF4-FFF2-40B4-BE49-F238E27FC236}">
                <a16:creationId xmlns:a16="http://schemas.microsoft.com/office/drawing/2014/main" id="{EE5172D5-7B48-4E48-91AE-2CA7BD4EDD4C}"/>
              </a:ext>
            </a:extLst>
          </p:cNvPr>
          <p:cNvSpPr/>
          <p:nvPr/>
        </p:nvSpPr>
        <p:spPr bwMode="auto">
          <a:xfrm>
            <a:off x="8190418"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7" name="Rectangle 236">
            <a:extLst>
              <a:ext uri="{FF2B5EF4-FFF2-40B4-BE49-F238E27FC236}">
                <a16:creationId xmlns:a16="http://schemas.microsoft.com/office/drawing/2014/main" id="{838CF0B4-EFAD-4B07-8C97-076D28D6FEC5}"/>
              </a:ext>
            </a:extLst>
          </p:cNvPr>
          <p:cNvSpPr/>
          <p:nvPr/>
        </p:nvSpPr>
        <p:spPr bwMode="auto">
          <a:xfrm>
            <a:off x="8457013" y="521493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8" name="Rectangle 237">
            <a:extLst>
              <a:ext uri="{FF2B5EF4-FFF2-40B4-BE49-F238E27FC236}">
                <a16:creationId xmlns:a16="http://schemas.microsoft.com/office/drawing/2014/main" id="{2789C846-9393-4BAF-B67D-85B85FBA65E5}"/>
              </a:ext>
            </a:extLst>
          </p:cNvPr>
          <p:cNvSpPr/>
          <p:nvPr/>
        </p:nvSpPr>
        <p:spPr bwMode="auto">
          <a:xfrm>
            <a:off x="8717261" y="5214939"/>
            <a:ext cx="266596" cy="293687"/>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39" name="Rectangle 238">
            <a:extLst>
              <a:ext uri="{FF2B5EF4-FFF2-40B4-BE49-F238E27FC236}">
                <a16:creationId xmlns:a16="http://schemas.microsoft.com/office/drawing/2014/main" id="{04790ED9-4375-4880-AF96-CA269EFA5EB4}"/>
              </a:ext>
            </a:extLst>
          </p:cNvPr>
          <p:cNvSpPr/>
          <p:nvPr/>
        </p:nvSpPr>
        <p:spPr bwMode="auto">
          <a:xfrm>
            <a:off x="8983857" y="5214939"/>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0" name="Rectangle 239">
            <a:extLst>
              <a:ext uri="{FF2B5EF4-FFF2-40B4-BE49-F238E27FC236}">
                <a16:creationId xmlns:a16="http://schemas.microsoft.com/office/drawing/2014/main" id="{02211E39-60E9-4E63-BC47-DE53482DEF34}"/>
              </a:ext>
            </a:extLst>
          </p:cNvPr>
          <p:cNvSpPr/>
          <p:nvPr/>
        </p:nvSpPr>
        <p:spPr bwMode="auto">
          <a:xfrm>
            <a:off x="9244106" y="5216525"/>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1" name="Rectangle 240">
            <a:extLst>
              <a:ext uri="{FF2B5EF4-FFF2-40B4-BE49-F238E27FC236}">
                <a16:creationId xmlns:a16="http://schemas.microsoft.com/office/drawing/2014/main" id="{64CDA333-F3C2-44FF-961E-4077AA4F581D}"/>
              </a:ext>
            </a:extLst>
          </p:cNvPr>
          <p:cNvSpPr/>
          <p:nvPr/>
        </p:nvSpPr>
        <p:spPr bwMode="auto">
          <a:xfrm>
            <a:off x="9510702"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2" name="Rectangle 241">
            <a:extLst>
              <a:ext uri="{FF2B5EF4-FFF2-40B4-BE49-F238E27FC236}">
                <a16:creationId xmlns:a16="http://schemas.microsoft.com/office/drawing/2014/main" id="{FADDB3EE-9650-4B78-ACB9-47301A42A6FB}"/>
              </a:ext>
            </a:extLst>
          </p:cNvPr>
          <p:cNvSpPr/>
          <p:nvPr/>
        </p:nvSpPr>
        <p:spPr bwMode="auto">
          <a:xfrm>
            <a:off x="9777298"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3" name="Rectangle 242">
            <a:extLst>
              <a:ext uri="{FF2B5EF4-FFF2-40B4-BE49-F238E27FC236}">
                <a16:creationId xmlns:a16="http://schemas.microsoft.com/office/drawing/2014/main" id="{0F882B9E-7EF4-4D0B-82FA-B783F3FEB709}"/>
              </a:ext>
            </a:extLst>
          </p:cNvPr>
          <p:cNvSpPr/>
          <p:nvPr/>
        </p:nvSpPr>
        <p:spPr bwMode="auto">
          <a:xfrm>
            <a:off x="10043893"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4" name="Rectangle 243">
            <a:extLst>
              <a:ext uri="{FF2B5EF4-FFF2-40B4-BE49-F238E27FC236}">
                <a16:creationId xmlns:a16="http://schemas.microsoft.com/office/drawing/2014/main" id="{1EE2AC56-2A7D-4DE3-A325-026EE799D36F}"/>
              </a:ext>
            </a:extLst>
          </p:cNvPr>
          <p:cNvSpPr/>
          <p:nvPr/>
        </p:nvSpPr>
        <p:spPr bwMode="auto">
          <a:xfrm>
            <a:off x="10304141"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5" name="Rectangle 244">
            <a:extLst>
              <a:ext uri="{FF2B5EF4-FFF2-40B4-BE49-F238E27FC236}">
                <a16:creationId xmlns:a16="http://schemas.microsoft.com/office/drawing/2014/main" id="{74405B83-CFF6-4F28-B9FA-2DCC70EA0D55}"/>
              </a:ext>
            </a:extLst>
          </p:cNvPr>
          <p:cNvSpPr/>
          <p:nvPr/>
        </p:nvSpPr>
        <p:spPr bwMode="auto">
          <a:xfrm>
            <a:off x="10570737" y="5216525"/>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6" name="Rectangle 245">
            <a:extLst>
              <a:ext uri="{FF2B5EF4-FFF2-40B4-BE49-F238E27FC236}">
                <a16:creationId xmlns:a16="http://schemas.microsoft.com/office/drawing/2014/main" id="{F4951F79-9009-462D-9197-16C95F796C35}"/>
              </a:ext>
            </a:extLst>
          </p:cNvPr>
          <p:cNvSpPr/>
          <p:nvPr/>
        </p:nvSpPr>
        <p:spPr bwMode="auto">
          <a:xfrm>
            <a:off x="2376089" y="5214939"/>
            <a:ext cx="8461243" cy="293687"/>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47" name="Rectangle 246">
            <a:extLst>
              <a:ext uri="{FF2B5EF4-FFF2-40B4-BE49-F238E27FC236}">
                <a16:creationId xmlns:a16="http://schemas.microsoft.com/office/drawing/2014/main" id="{ACA21F53-9D87-4829-A75B-79165AB54132}"/>
              </a:ext>
            </a:extLst>
          </p:cNvPr>
          <p:cNvSpPr/>
          <p:nvPr/>
        </p:nvSpPr>
        <p:spPr bwMode="auto">
          <a:xfrm>
            <a:off x="3438241"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48" name="Rectangle 247">
            <a:extLst>
              <a:ext uri="{FF2B5EF4-FFF2-40B4-BE49-F238E27FC236}">
                <a16:creationId xmlns:a16="http://schemas.microsoft.com/office/drawing/2014/main" id="{680EE6F4-E535-4A35-8ACE-98B0D397AA69}"/>
              </a:ext>
            </a:extLst>
          </p:cNvPr>
          <p:cNvSpPr/>
          <p:nvPr/>
        </p:nvSpPr>
        <p:spPr bwMode="auto">
          <a:xfrm>
            <a:off x="3704837"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9" name="Rectangle 248">
            <a:extLst>
              <a:ext uri="{FF2B5EF4-FFF2-40B4-BE49-F238E27FC236}">
                <a16:creationId xmlns:a16="http://schemas.microsoft.com/office/drawing/2014/main" id="{AE18B99B-C8E6-47AA-BBE3-6224E60697BD}"/>
              </a:ext>
            </a:extLst>
          </p:cNvPr>
          <p:cNvSpPr/>
          <p:nvPr/>
        </p:nvSpPr>
        <p:spPr bwMode="auto">
          <a:xfrm>
            <a:off x="3965085"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0" name="Rectangle 249">
            <a:extLst>
              <a:ext uri="{FF2B5EF4-FFF2-40B4-BE49-F238E27FC236}">
                <a16:creationId xmlns:a16="http://schemas.microsoft.com/office/drawing/2014/main" id="{7026D9A0-601D-4465-BD12-B0117C76C3D9}"/>
              </a:ext>
            </a:extLst>
          </p:cNvPr>
          <p:cNvSpPr/>
          <p:nvPr/>
        </p:nvSpPr>
        <p:spPr bwMode="auto">
          <a:xfrm>
            <a:off x="4231680"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51" name="Rectangle 250">
            <a:extLst>
              <a:ext uri="{FF2B5EF4-FFF2-40B4-BE49-F238E27FC236}">
                <a16:creationId xmlns:a16="http://schemas.microsoft.com/office/drawing/2014/main" id="{93D2A38F-3799-4812-BC1D-CA59D80DFC40}"/>
              </a:ext>
            </a:extLst>
          </p:cNvPr>
          <p:cNvSpPr/>
          <p:nvPr/>
        </p:nvSpPr>
        <p:spPr bwMode="auto">
          <a:xfrm>
            <a:off x="2376089" y="56118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52" name="Rectangle 251">
            <a:extLst>
              <a:ext uri="{FF2B5EF4-FFF2-40B4-BE49-F238E27FC236}">
                <a16:creationId xmlns:a16="http://schemas.microsoft.com/office/drawing/2014/main" id="{CA046161-FD15-412C-B516-B2AF8812FD62}"/>
              </a:ext>
            </a:extLst>
          </p:cNvPr>
          <p:cNvSpPr/>
          <p:nvPr/>
        </p:nvSpPr>
        <p:spPr bwMode="auto">
          <a:xfrm>
            <a:off x="2642685" y="5611814"/>
            <a:ext cx="266596" cy="293687"/>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53" name="Rectangle 252">
            <a:extLst>
              <a:ext uri="{FF2B5EF4-FFF2-40B4-BE49-F238E27FC236}">
                <a16:creationId xmlns:a16="http://schemas.microsoft.com/office/drawing/2014/main" id="{D403DAA8-43DE-4557-AFE5-36AD52577701}"/>
              </a:ext>
            </a:extLst>
          </p:cNvPr>
          <p:cNvSpPr/>
          <p:nvPr/>
        </p:nvSpPr>
        <p:spPr bwMode="auto">
          <a:xfrm>
            <a:off x="2902933" y="5611814"/>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54" name="Rectangle 253">
            <a:extLst>
              <a:ext uri="{FF2B5EF4-FFF2-40B4-BE49-F238E27FC236}">
                <a16:creationId xmlns:a16="http://schemas.microsoft.com/office/drawing/2014/main" id="{CF54396A-6F17-4FA6-B1EB-556C71DB8397}"/>
              </a:ext>
            </a:extLst>
          </p:cNvPr>
          <p:cNvSpPr/>
          <p:nvPr/>
        </p:nvSpPr>
        <p:spPr bwMode="auto">
          <a:xfrm>
            <a:off x="3169529" y="5611814"/>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55" name="Rectangle 254">
            <a:extLst>
              <a:ext uri="{FF2B5EF4-FFF2-40B4-BE49-F238E27FC236}">
                <a16:creationId xmlns:a16="http://schemas.microsoft.com/office/drawing/2014/main" id="{AF11F6FB-563F-4E65-9B80-A911D703747B}"/>
              </a:ext>
            </a:extLst>
          </p:cNvPr>
          <p:cNvSpPr/>
          <p:nvPr/>
        </p:nvSpPr>
        <p:spPr bwMode="auto">
          <a:xfrm>
            <a:off x="4491929"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6" name="Rectangle 255">
            <a:extLst>
              <a:ext uri="{FF2B5EF4-FFF2-40B4-BE49-F238E27FC236}">
                <a16:creationId xmlns:a16="http://schemas.microsoft.com/office/drawing/2014/main" id="{80EDCD95-69CA-4335-8293-21EA46D22CEE}"/>
              </a:ext>
            </a:extLst>
          </p:cNvPr>
          <p:cNvSpPr/>
          <p:nvPr/>
        </p:nvSpPr>
        <p:spPr bwMode="auto">
          <a:xfrm>
            <a:off x="4758525"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7" name="Rectangle 256">
            <a:extLst>
              <a:ext uri="{FF2B5EF4-FFF2-40B4-BE49-F238E27FC236}">
                <a16:creationId xmlns:a16="http://schemas.microsoft.com/office/drawing/2014/main" id="{0F3DBB0A-E33B-4D0B-9222-34DFE6EED0F1}"/>
              </a:ext>
            </a:extLst>
          </p:cNvPr>
          <p:cNvSpPr/>
          <p:nvPr/>
        </p:nvSpPr>
        <p:spPr bwMode="auto">
          <a:xfrm>
            <a:off x="5018773" y="56134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58" name="Rectangle 257">
            <a:extLst>
              <a:ext uri="{FF2B5EF4-FFF2-40B4-BE49-F238E27FC236}">
                <a16:creationId xmlns:a16="http://schemas.microsoft.com/office/drawing/2014/main" id="{B301D9C8-4F91-4BD8-AC6C-2EA27406DD46}"/>
              </a:ext>
            </a:extLst>
          </p:cNvPr>
          <p:cNvSpPr/>
          <p:nvPr/>
        </p:nvSpPr>
        <p:spPr bwMode="auto">
          <a:xfrm>
            <a:off x="528536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9" name="Rectangle 258">
            <a:extLst>
              <a:ext uri="{FF2B5EF4-FFF2-40B4-BE49-F238E27FC236}">
                <a16:creationId xmlns:a16="http://schemas.microsoft.com/office/drawing/2014/main" id="{7A012EC5-7E7D-4A60-8603-44BD179E1FD0}"/>
              </a:ext>
            </a:extLst>
          </p:cNvPr>
          <p:cNvSpPr/>
          <p:nvPr/>
        </p:nvSpPr>
        <p:spPr bwMode="auto">
          <a:xfrm>
            <a:off x="5551965"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0" name="Rectangle 259">
            <a:extLst>
              <a:ext uri="{FF2B5EF4-FFF2-40B4-BE49-F238E27FC236}">
                <a16:creationId xmlns:a16="http://schemas.microsoft.com/office/drawing/2014/main" id="{16867343-A556-4F80-8B22-FBB974F28CF9}"/>
              </a:ext>
            </a:extLst>
          </p:cNvPr>
          <p:cNvSpPr/>
          <p:nvPr/>
        </p:nvSpPr>
        <p:spPr bwMode="auto">
          <a:xfrm>
            <a:off x="5818560"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1" name="Rectangle 260">
            <a:extLst>
              <a:ext uri="{FF2B5EF4-FFF2-40B4-BE49-F238E27FC236}">
                <a16:creationId xmlns:a16="http://schemas.microsoft.com/office/drawing/2014/main" id="{E30C5FD2-D184-4A4C-BDF6-270A8EE846AE}"/>
              </a:ext>
            </a:extLst>
          </p:cNvPr>
          <p:cNvSpPr/>
          <p:nvPr/>
        </p:nvSpPr>
        <p:spPr bwMode="auto">
          <a:xfrm>
            <a:off x="607880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2" name="Rectangle 261">
            <a:extLst>
              <a:ext uri="{FF2B5EF4-FFF2-40B4-BE49-F238E27FC236}">
                <a16:creationId xmlns:a16="http://schemas.microsoft.com/office/drawing/2014/main" id="{A59DB2FF-FB37-4BC5-8635-E4F1E8FA3E74}"/>
              </a:ext>
            </a:extLst>
          </p:cNvPr>
          <p:cNvSpPr/>
          <p:nvPr/>
        </p:nvSpPr>
        <p:spPr bwMode="auto">
          <a:xfrm>
            <a:off x="6345405" y="5613400"/>
            <a:ext cx="264479"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3" name="Rectangle 262">
            <a:extLst>
              <a:ext uri="{FF2B5EF4-FFF2-40B4-BE49-F238E27FC236}">
                <a16:creationId xmlns:a16="http://schemas.microsoft.com/office/drawing/2014/main" id="{E4C98F76-4477-48A2-AFE8-3F85B70B9CDC}"/>
              </a:ext>
            </a:extLst>
          </p:cNvPr>
          <p:cNvSpPr/>
          <p:nvPr/>
        </p:nvSpPr>
        <p:spPr bwMode="auto">
          <a:xfrm>
            <a:off x="6603538"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64" name="Rectangle 263">
            <a:extLst>
              <a:ext uri="{FF2B5EF4-FFF2-40B4-BE49-F238E27FC236}">
                <a16:creationId xmlns:a16="http://schemas.microsoft.com/office/drawing/2014/main" id="{E18F452F-8C64-433D-BB36-A46EC1942B82}"/>
              </a:ext>
            </a:extLst>
          </p:cNvPr>
          <p:cNvSpPr/>
          <p:nvPr/>
        </p:nvSpPr>
        <p:spPr bwMode="auto">
          <a:xfrm>
            <a:off x="6870134"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5" name="Rectangle 264">
            <a:extLst>
              <a:ext uri="{FF2B5EF4-FFF2-40B4-BE49-F238E27FC236}">
                <a16:creationId xmlns:a16="http://schemas.microsoft.com/office/drawing/2014/main" id="{855B42FB-29BA-4AF7-BC4B-DA0ABBE41273}"/>
              </a:ext>
            </a:extLst>
          </p:cNvPr>
          <p:cNvSpPr/>
          <p:nvPr/>
        </p:nvSpPr>
        <p:spPr bwMode="auto">
          <a:xfrm>
            <a:off x="7130381" y="5613400"/>
            <a:ext cx="266596" cy="293688"/>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66" name="Rectangle 265">
            <a:extLst>
              <a:ext uri="{FF2B5EF4-FFF2-40B4-BE49-F238E27FC236}">
                <a16:creationId xmlns:a16="http://schemas.microsoft.com/office/drawing/2014/main" id="{63E3F070-C9A2-42BC-B7A2-C87D917A06CE}"/>
              </a:ext>
            </a:extLst>
          </p:cNvPr>
          <p:cNvSpPr/>
          <p:nvPr/>
        </p:nvSpPr>
        <p:spPr bwMode="auto">
          <a:xfrm>
            <a:off x="7396977"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7" name="Rectangle 266">
            <a:extLst>
              <a:ext uri="{FF2B5EF4-FFF2-40B4-BE49-F238E27FC236}">
                <a16:creationId xmlns:a16="http://schemas.microsoft.com/office/drawing/2014/main" id="{F3F2DEC9-3726-47EC-AC0F-1453D9DAD39E}"/>
              </a:ext>
            </a:extLst>
          </p:cNvPr>
          <p:cNvSpPr/>
          <p:nvPr/>
        </p:nvSpPr>
        <p:spPr bwMode="auto">
          <a:xfrm>
            <a:off x="7663573"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8" name="Rectangle 267">
            <a:extLst>
              <a:ext uri="{FF2B5EF4-FFF2-40B4-BE49-F238E27FC236}">
                <a16:creationId xmlns:a16="http://schemas.microsoft.com/office/drawing/2014/main" id="{AB1171BE-B72B-49B7-B5E6-89578B60F4E0}"/>
              </a:ext>
            </a:extLst>
          </p:cNvPr>
          <p:cNvSpPr/>
          <p:nvPr/>
        </p:nvSpPr>
        <p:spPr bwMode="auto">
          <a:xfrm>
            <a:off x="7930169"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9" name="Rectangle 268">
            <a:extLst>
              <a:ext uri="{FF2B5EF4-FFF2-40B4-BE49-F238E27FC236}">
                <a16:creationId xmlns:a16="http://schemas.microsoft.com/office/drawing/2014/main" id="{C3BA80F5-DD02-4F0C-8FC3-712CA4609A72}"/>
              </a:ext>
            </a:extLst>
          </p:cNvPr>
          <p:cNvSpPr/>
          <p:nvPr/>
        </p:nvSpPr>
        <p:spPr bwMode="auto">
          <a:xfrm>
            <a:off x="8190418"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0" name="Rectangle 269">
            <a:extLst>
              <a:ext uri="{FF2B5EF4-FFF2-40B4-BE49-F238E27FC236}">
                <a16:creationId xmlns:a16="http://schemas.microsoft.com/office/drawing/2014/main" id="{34C4BB03-F934-48E6-BDD1-917B4B43A490}"/>
              </a:ext>
            </a:extLst>
          </p:cNvPr>
          <p:cNvSpPr/>
          <p:nvPr/>
        </p:nvSpPr>
        <p:spPr bwMode="auto">
          <a:xfrm>
            <a:off x="8457013" y="5613400"/>
            <a:ext cx="266596"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1" name="Rectangle 270">
            <a:extLst>
              <a:ext uri="{FF2B5EF4-FFF2-40B4-BE49-F238E27FC236}">
                <a16:creationId xmlns:a16="http://schemas.microsoft.com/office/drawing/2014/main" id="{4F32715E-0082-4AC0-8C78-4A9E2C7B665C}"/>
              </a:ext>
            </a:extLst>
          </p:cNvPr>
          <p:cNvSpPr/>
          <p:nvPr/>
        </p:nvSpPr>
        <p:spPr bwMode="auto">
          <a:xfrm>
            <a:off x="8717261" y="5613400"/>
            <a:ext cx="266596" cy="293688"/>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72" name="Rectangle 271">
            <a:extLst>
              <a:ext uri="{FF2B5EF4-FFF2-40B4-BE49-F238E27FC236}">
                <a16:creationId xmlns:a16="http://schemas.microsoft.com/office/drawing/2014/main" id="{C2086C53-4D9F-4FEB-AD23-DCA16A715F6A}"/>
              </a:ext>
            </a:extLst>
          </p:cNvPr>
          <p:cNvSpPr/>
          <p:nvPr/>
        </p:nvSpPr>
        <p:spPr bwMode="auto">
          <a:xfrm>
            <a:off x="8983857" y="5613400"/>
            <a:ext cx="266596" cy="293688"/>
          </a:xfrm>
          <a:prstGeom prst="rect">
            <a:avLst/>
          </a:prstGeom>
          <a:solidFill>
            <a:schemeClr val="accent2">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3" name="Rectangle 272">
            <a:extLst>
              <a:ext uri="{FF2B5EF4-FFF2-40B4-BE49-F238E27FC236}">
                <a16:creationId xmlns:a16="http://schemas.microsoft.com/office/drawing/2014/main" id="{86F3932F-AAEA-4230-BD86-DF66E64008F4}"/>
              </a:ext>
            </a:extLst>
          </p:cNvPr>
          <p:cNvSpPr/>
          <p:nvPr/>
        </p:nvSpPr>
        <p:spPr bwMode="auto">
          <a:xfrm>
            <a:off x="9244106" y="5614989"/>
            <a:ext cx="266596" cy="293687"/>
          </a:xfrm>
          <a:prstGeom prst="rect">
            <a:avLst/>
          </a:prstGeom>
          <a:solidFill>
            <a:schemeClr val="bg1">
              <a:lumMod val="95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74" name="Rectangle 273">
            <a:extLst>
              <a:ext uri="{FF2B5EF4-FFF2-40B4-BE49-F238E27FC236}">
                <a16:creationId xmlns:a16="http://schemas.microsoft.com/office/drawing/2014/main" id="{170A46B0-401D-4BD2-8909-AB2807BB8C1A}"/>
              </a:ext>
            </a:extLst>
          </p:cNvPr>
          <p:cNvSpPr/>
          <p:nvPr/>
        </p:nvSpPr>
        <p:spPr bwMode="auto">
          <a:xfrm>
            <a:off x="9510702"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5" name="Rectangle 274">
            <a:extLst>
              <a:ext uri="{FF2B5EF4-FFF2-40B4-BE49-F238E27FC236}">
                <a16:creationId xmlns:a16="http://schemas.microsoft.com/office/drawing/2014/main" id="{133DEA09-32AF-4448-9CB9-93EA926F39EA}"/>
              </a:ext>
            </a:extLst>
          </p:cNvPr>
          <p:cNvSpPr/>
          <p:nvPr/>
        </p:nvSpPr>
        <p:spPr bwMode="auto">
          <a:xfrm>
            <a:off x="9777298"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6" name="Rectangle 275">
            <a:extLst>
              <a:ext uri="{FF2B5EF4-FFF2-40B4-BE49-F238E27FC236}">
                <a16:creationId xmlns:a16="http://schemas.microsoft.com/office/drawing/2014/main" id="{72868636-3924-45F6-842D-93C184944F63}"/>
              </a:ext>
            </a:extLst>
          </p:cNvPr>
          <p:cNvSpPr/>
          <p:nvPr/>
        </p:nvSpPr>
        <p:spPr bwMode="auto">
          <a:xfrm>
            <a:off x="10043893"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7" name="Rectangle 276">
            <a:extLst>
              <a:ext uri="{FF2B5EF4-FFF2-40B4-BE49-F238E27FC236}">
                <a16:creationId xmlns:a16="http://schemas.microsoft.com/office/drawing/2014/main" id="{4F7738C2-E278-49B0-A6B8-B0D349BC9244}"/>
              </a:ext>
            </a:extLst>
          </p:cNvPr>
          <p:cNvSpPr/>
          <p:nvPr/>
        </p:nvSpPr>
        <p:spPr bwMode="auto">
          <a:xfrm>
            <a:off x="10304141"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8" name="Rectangle 277">
            <a:extLst>
              <a:ext uri="{FF2B5EF4-FFF2-40B4-BE49-F238E27FC236}">
                <a16:creationId xmlns:a16="http://schemas.microsoft.com/office/drawing/2014/main" id="{931B8AEA-D87F-420E-BB82-12450B45C937}"/>
              </a:ext>
            </a:extLst>
          </p:cNvPr>
          <p:cNvSpPr/>
          <p:nvPr/>
        </p:nvSpPr>
        <p:spPr bwMode="auto">
          <a:xfrm>
            <a:off x="10570737" y="5614989"/>
            <a:ext cx="266596"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9" name="Rectangle 278">
            <a:extLst>
              <a:ext uri="{FF2B5EF4-FFF2-40B4-BE49-F238E27FC236}">
                <a16:creationId xmlns:a16="http://schemas.microsoft.com/office/drawing/2014/main" id="{0E4CEF61-460D-490A-841B-1F859E92F079}"/>
              </a:ext>
            </a:extLst>
          </p:cNvPr>
          <p:cNvSpPr/>
          <p:nvPr/>
        </p:nvSpPr>
        <p:spPr bwMode="auto">
          <a:xfrm>
            <a:off x="2376089" y="5613400"/>
            <a:ext cx="8461243"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280" name="TextBox 149">
            <a:extLst>
              <a:ext uri="{FF2B5EF4-FFF2-40B4-BE49-F238E27FC236}">
                <a16:creationId xmlns:a16="http://schemas.microsoft.com/office/drawing/2014/main" id="{679A71D5-8ADE-4BEF-8342-D2DB01FE8A1E}"/>
              </a:ext>
            </a:extLst>
          </p:cNvPr>
          <p:cNvSpPr txBox="1">
            <a:spLocks noChangeArrowheads="1"/>
          </p:cNvSpPr>
          <p:nvPr/>
        </p:nvSpPr>
        <p:spPr bwMode="auto">
          <a:xfrm>
            <a:off x="696113" y="3119438"/>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0xE000E418</a:t>
            </a:r>
          </a:p>
        </p:txBody>
      </p:sp>
      <p:sp>
        <p:nvSpPr>
          <p:cNvPr id="281" name="TextBox 149">
            <a:extLst>
              <a:ext uri="{FF2B5EF4-FFF2-40B4-BE49-F238E27FC236}">
                <a16:creationId xmlns:a16="http://schemas.microsoft.com/office/drawing/2014/main" id="{1009D521-A899-4ED5-846B-3D5B0B5CDA3D}"/>
              </a:ext>
            </a:extLst>
          </p:cNvPr>
          <p:cNvSpPr txBox="1">
            <a:spLocks noChangeArrowheads="1"/>
          </p:cNvSpPr>
          <p:nvPr/>
        </p:nvSpPr>
        <p:spPr bwMode="auto">
          <a:xfrm>
            <a:off x="696113" y="351790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0xE000E414</a:t>
            </a:r>
          </a:p>
        </p:txBody>
      </p:sp>
      <p:sp>
        <p:nvSpPr>
          <p:cNvPr id="282" name="TextBox 149">
            <a:extLst>
              <a:ext uri="{FF2B5EF4-FFF2-40B4-BE49-F238E27FC236}">
                <a16:creationId xmlns:a16="http://schemas.microsoft.com/office/drawing/2014/main" id="{F71444B3-54CA-48DB-8D93-F4DD6DC12F68}"/>
              </a:ext>
            </a:extLst>
          </p:cNvPr>
          <p:cNvSpPr txBox="1">
            <a:spLocks noChangeArrowheads="1"/>
          </p:cNvSpPr>
          <p:nvPr/>
        </p:nvSpPr>
        <p:spPr bwMode="auto">
          <a:xfrm>
            <a:off x="696113" y="394335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0xE000E410</a:t>
            </a:r>
          </a:p>
        </p:txBody>
      </p:sp>
      <p:sp>
        <p:nvSpPr>
          <p:cNvPr id="283" name="TextBox 149">
            <a:extLst>
              <a:ext uri="{FF2B5EF4-FFF2-40B4-BE49-F238E27FC236}">
                <a16:creationId xmlns:a16="http://schemas.microsoft.com/office/drawing/2014/main" id="{A1A4F1AD-FE00-4488-8818-EB8FCA073791}"/>
              </a:ext>
            </a:extLst>
          </p:cNvPr>
          <p:cNvSpPr txBox="1">
            <a:spLocks noChangeArrowheads="1"/>
          </p:cNvSpPr>
          <p:nvPr/>
        </p:nvSpPr>
        <p:spPr bwMode="auto">
          <a:xfrm>
            <a:off x="696113" y="4368800"/>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0xE000E40C</a:t>
            </a:r>
          </a:p>
        </p:txBody>
      </p:sp>
      <p:sp>
        <p:nvSpPr>
          <p:cNvPr id="284" name="TextBox 149">
            <a:extLst>
              <a:ext uri="{FF2B5EF4-FFF2-40B4-BE49-F238E27FC236}">
                <a16:creationId xmlns:a16="http://schemas.microsoft.com/office/drawing/2014/main" id="{D9B80250-6F41-4213-9A91-CC1B0477C334}"/>
              </a:ext>
            </a:extLst>
          </p:cNvPr>
          <p:cNvSpPr txBox="1">
            <a:spLocks noChangeArrowheads="1"/>
          </p:cNvSpPr>
          <p:nvPr/>
        </p:nvSpPr>
        <p:spPr bwMode="auto">
          <a:xfrm>
            <a:off x="696113" y="4799013"/>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0xE000E408</a:t>
            </a:r>
          </a:p>
        </p:txBody>
      </p:sp>
      <p:sp>
        <p:nvSpPr>
          <p:cNvPr id="285" name="TextBox 149">
            <a:extLst>
              <a:ext uri="{FF2B5EF4-FFF2-40B4-BE49-F238E27FC236}">
                <a16:creationId xmlns:a16="http://schemas.microsoft.com/office/drawing/2014/main" id="{7F16E29B-EE6B-4714-BC96-7B48B2440683}"/>
              </a:ext>
            </a:extLst>
          </p:cNvPr>
          <p:cNvSpPr txBox="1">
            <a:spLocks noChangeArrowheads="1"/>
          </p:cNvSpPr>
          <p:nvPr/>
        </p:nvSpPr>
        <p:spPr bwMode="auto">
          <a:xfrm>
            <a:off x="696113" y="519747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0xE000E404</a:t>
            </a:r>
          </a:p>
        </p:txBody>
      </p:sp>
      <p:sp>
        <p:nvSpPr>
          <p:cNvPr id="286" name="TextBox 149">
            <a:extLst>
              <a:ext uri="{FF2B5EF4-FFF2-40B4-BE49-F238E27FC236}">
                <a16:creationId xmlns:a16="http://schemas.microsoft.com/office/drawing/2014/main" id="{58E02F6B-C52F-416A-8739-493C11DA883F}"/>
              </a:ext>
            </a:extLst>
          </p:cNvPr>
          <p:cNvSpPr txBox="1">
            <a:spLocks noChangeArrowheads="1"/>
          </p:cNvSpPr>
          <p:nvPr/>
        </p:nvSpPr>
        <p:spPr bwMode="auto">
          <a:xfrm>
            <a:off x="696113" y="5622925"/>
            <a:ext cx="1644007"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0xE000E400</a:t>
            </a:r>
          </a:p>
        </p:txBody>
      </p:sp>
      <p:sp>
        <p:nvSpPr>
          <p:cNvPr id="287" name="TextBox 151">
            <a:extLst>
              <a:ext uri="{FF2B5EF4-FFF2-40B4-BE49-F238E27FC236}">
                <a16:creationId xmlns:a16="http://schemas.microsoft.com/office/drawing/2014/main" id="{DBD318D6-A493-4948-99A2-0E96A6614B63}"/>
              </a:ext>
            </a:extLst>
          </p:cNvPr>
          <p:cNvSpPr txBox="1">
            <a:spLocks noChangeArrowheads="1"/>
          </p:cNvSpPr>
          <p:nvPr/>
        </p:nvSpPr>
        <p:spPr bwMode="auto">
          <a:xfrm>
            <a:off x="10346458" y="5959476"/>
            <a:ext cx="6939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bit1</a:t>
            </a:r>
          </a:p>
        </p:txBody>
      </p:sp>
      <p:sp>
        <p:nvSpPr>
          <p:cNvPr id="288" name="TextBox 149">
            <a:extLst>
              <a:ext uri="{FF2B5EF4-FFF2-40B4-BE49-F238E27FC236}">
                <a16:creationId xmlns:a16="http://schemas.microsoft.com/office/drawing/2014/main" id="{B9E2C816-E411-490A-BBC1-E76B4996E42E}"/>
              </a:ext>
            </a:extLst>
          </p:cNvPr>
          <p:cNvSpPr txBox="1">
            <a:spLocks noChangeArrowheads="1"/>
          </p:cNvSpPr>
          <p:nvPr/>
        </p:nvSpPr>
        <p:spPr bwMode="auto">
          <a:xfrm>
            <a:off x="2352814" y="31210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27</a:t>
            </a:r>
          </a:p>
        </p:txBody>
      </p:sp>
      <p:sp>
        <p:nvSpPr>
          <p:cNvPr id="289" name="TextBox 149">
            <a:extLst>
              <a:ext uri="{FF2B5EF4-FFF2-40B4-BE49-F238E27FC236}">
                <a16:creationId xmlns:a16="http://schemas.microsoft.com/office/drawing/2014/main" id="{FBD37B48-531A-4CC5-B67E-5B237ACAE105}"/>
              </a:ext>
            </a:extLst>
          </p:cNvPr>
          <p:cNvSpPr txBox="1">
            <a:spLocks noChangeArrowheads="1"/>
          </p:cNvSpPr>
          <p:nvPr/>
        </p:nvSpPr>
        <p:spPr bwMode="auto">
          <a:xfrm>
            <a:off x="2380321" y="2709864"/>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31</a:t>
            </a:r>
          </a:p>
        </p:txBody>
      </p:sp>
      <p:sp>
        <p:nvSpPr>
          <p:cNvPr id="290" name="TextBox 149">
            <a:extLst>
              <a:ext uri="{FF2B5EF4-FFF2-40B4-BE49-F238E27FC236}">
                <a16:creationId xmlns:a16="http://schemas.microsoft.com/office/drawing/2014/main" id="{1C5D761C-0215-4D9E-83BA-58ACE4AC392A}"/>
              </a:ext>
            </a:extLst>
          </p:cNvPr>
          <p:cNvSpPr txBox="1">
            <a:spLocks noChangeArrowheads="1"/>
          </p:cNvSpPr>
          <p:nvPr/>
        </p:nvSpPr>
        <p:spPr bwMode="auto">
          <a:xfrm>
            <a:off x="4485581" y="2709864"/>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30</a:t>
            </a:r>
          </a:p>
        </p:txBody>
      </p:sp>
      <p:sp>
        <p:nvSpPr>
          <p:cNvPr id="291" name="TextBox 149">
            <a:extLst>
              <a:ext uri="{FF2B5EF4-FFF2-40B4-BE49-F238E27FC236}">
                <a16:creationId xmlns:a16="http://schemas.microsoft.com/office/drawing/2014/main" id="{4714A77C-D0A5-4B5A-930B-FAA3A2688AA6}"/>
              </a:ext>
            </a:extLst>
          </p:cNvPr>
          <p:cNvSpPr txBox="1">
            <a:spLocks noChangeArrowheads="1"/>
          </p:cNvSpPr>
          <p:nvPr/>
        </p:nvSpPr>
        <p:spPr bwMode="auto">
          <a:xfrm>
            <a:off x="6597189" y="2709864"/>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29</a:t>
            </a:r>
          </a:p>
        </p:txBody>
      </p:sp>
      <p:sp>
        <p:nvSpPr>
          <p:cNvPr id="292" name="TextBox 149">
            <a:extLst>
              <a:ext uri="{FF2B5EF4-FFF2-40B4-BE49-F238E27FC236}">
                <a16:creationId xmlns:a16="http://schemas.microsoft.com/office/drawing/2014/main" id="{8F5E47E2-58BA-4136-9706-C1805958FDD6}"/>
              </a:ext>
            </a:extLst>
          </p:cNvPr>
          <p:cNvSpPr txBox="1">
            <a:spLocks noChangeArrowheads="1"/>
          </p:cNvSpPr>
          <p:nvPr/>
        </p:nvSpPr>
        <p:spPr bwMode="auto">
          <a:xfrm>
            <a:off x="8702450" y="2709864"/>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28</a:t>
            </a:r>
          </a:p>
        </p:txBody>
      </p:sp>
      <p:sp>
        <p:nvSpPr>
          <p:cNvPr id="293" name="TextBox 149">
            <a:extLst>
              <a:ext uri="{FF2B5EF4-FFF2-40B4-BE49-F238E27FC236}">
                <a16:creationId xmlns:a16="http://schemas.microsoft.com/office/drawing/2014/main" id="{9BDE56D0-C743-4D6B-90C5-9D247C6C73F1}"/>
              </a:ext>
            </a:extLst>
          </p:cNvPr>
          <p:cNvSpPr txBox="1">
            <a:spLocks noChangeArrowheads="1"/>
          </p:cNvSpPr>
          <p:nvPr/>
        </p:nvSpPr>
        <p:spPr bwMode="auto">
          <a:xfrm>
            <a:off x="2380321" y="3525839"/>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23</a:t>
            </a:r>
          </a:p>
        </p:txBody>
      </p:sp>
      <p:sp>
        <p:nvSpPr>
          <p:cNvPr id="294" name="TextBox 149">
            <a:extLst>
              <a:ext uri="{FF2B5EF4-FFF2-40B4-BE49-F238E27FC236}">
                <a16:creationId xmlns:a16="http://schemas.microsoft.com/office/drawing/2014/main" id="{66FDC6AA-2158-4966-9618-1C99AB4C05D7}"/>
              </a:ext>
            </a:extLst>
          </p:cNvPr>
          <p:cNvSpPr txBox="1">
            <a:spLocks noChangeArrowheads="1"/>
          </p:cNvSpPr>
          <p:nvPr/>
        </p:nvSpPr>
        <p:spPr bwMode="auto">
          <a:xfrm>
            <a:off x="4485581" y="3525839"/>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22</a:t>
            </a:r>
          </a:p>
        </p:txBody>
      </p:sp>
      <p:sp>
        <p:nvSpPr>
          <p:cNvPr id="295" name="TextBox 149">
            <a:extLst>
              <a:ext uri="{FF2B5EF4-FFF2-40B4-BE49-F238E27FC236}">
                <a16:creationId xmlns:a16="http://schemas.microsoft.com/office/drawing/2014/main" id="{D0FD7C5F-7B31-4733-B27D-9AFC3F15E384}"/>
              </a:ext>
            </a:extLst>
          </p:cNvPr>
          <p:cNvSpPr txBox="1">
            <a:spLocks noChangeArrowheads="1"/>
          </p:cNvSpPr>
          <p:nvPr/>
        </p:nvSpPr>
        <p:spPr bwMode="auto">
          <a:xfrm>
            <a:off x="6597189" y="3525839"/>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21</a:t>
            </a:r>
          </a:p>
        </p:txBody>
      </p:sp>
      <p:sp>
        <p:nvSpPr>
          <p:cNvPr id="296" name="TextBox 149">
            <a:extLst>
              <a:ext uri="{FF2B5EF4-FFF2-40B4-BE49-F238E27FC236}">
                <a16:creationId xmlns:a16="http://schemas.microsoft.com/office/drawing/2014/main" id="{97C2AD47-B811-464E-817B-8511E68857E7}"/>
              </a:ext>
            </a:extLst>
          </p:cNvPr>
          <p:cNvSpPr txBox="1">
            <a:spLocks noChangeArrowheads="1"/>
          </p:cNvSpPr>
          <p:nvPr/>
        </p:nvSpPr>
        <p:spPr bwMode="auto">
          <a:xfrm>
            <a:off x="8702450" y="3525839"/>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20</a:t>
            </a:r>
          </a:p>
        </p:txBody>
      </p:sp>
      <p:sp>
        <p:nvSpPr>
          <p:cNvPr id="297" name="TextBox 149">
            <a:extLst>
              <a:ext uri="{FF2B5EF4-FFF2-40B4-BE49-F238E27FC236}">
                <a16:creationId xmlns:a16="http://schemas.microsoft.com/office/drawing/2014/main" id="{C87A5390-10BB-4332-A3A0-17E6774965B2}"/>
              </a:ext>
            </a:extLst>
          </p:cNvPr>
          <p:cNvSpPr txBox="1">
            <a:spLocks noChangeArrowheads="1"/>
          </p:cNvSpPr>
          <p:nvPr/>
        </p:nvSpPr>
        <p:spPr bwMode="auto">
          <a:xfrm>
            <a:off x="2380321" y="39687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19</a:t>
            </a:r>
          </a:p>
        </p:txBody>
      </p:sp>
      <p:sp>
        <p:nvSpPr>
          <p:cNvPr id="298" name="TextBox 149">
            <a:extLst>
              <a:ext uri="{FF2B5EF4-FFF2-40B4-BE49-F238E27FC236}">
                <a16:creationId xmlns:a16="http://schemas.microsoft.com/office/drawing/2014/main" id="{A4CEF19E-315C-4FC0-89E4-1CC9316B8BBB}"/>
              </a:ext>
            </a:extLst>
          </p:cNvPr>
          <p:cNvSpPr txBox="1">
            <a:spLocks noChangeArrowheads="1"/>
          </p:cNvSpPr>
          <p:nvPr/>
        </p:nvSpPr>
        <p:spPr bwMode="auto">
          <a:xfrm>
            <a:off x="4485581" y="39687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18</a:t>
            </a:r>
          </a:p>
        </p:txBody>
      </p:sp>
      <p:sp>
        <p:nvSpPr>
          <p:cNvPr id="299" name="TextBox 149">
            <a:extLst>
              <a:ext uri="{FF2B5EF4-FFF2-40B4-BE49-F238E27FC236}">
                <a16:creationId xmlns:a16="http://schemas.microsoft.com/office/drawing/2014/main" id="{368256CB-6F9C-4003-A5CE-6A4BCDBD1DFE}"/>
              </a:ext>
            </a:extLst>
          </p:cNvPr>
          <p:cNvSpPr txBox="1">
            <a:spLocks noChangeArrowheads="1"/>
          </p:cNvSpPr>
          <p:nvPr/>
        </p:nvSpPr>
        <p:spPr bwMode="auto">
          <a:xfrm>
            <a:off x="6597189" y="39687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17</a:t>
            </a:r>
          </a:p>
        </p:txBody>
      </p:sp>
      <p:sp>
        <p:nvSpPr>
          <p:cNvPr id="300" name="TextBox 149">
            <a:extLst>
              <a:ext uri="{FF2B5EF4-FFF2-40B4-BE49-F238E27FC236}">
                <a16:creationId xmlns:a16="http://schemas.microsoft.com/office/drawing/2014/main" id="{6C776BCB-477D-4736-978E-3BAFA0904117}"/>
              </a:ext>
            </a:extLst>
          </p:cNvPr>
          <p:cNvSpPr txBox="1">
            <a:spLocks noChangeArrowheads="1"/>
          </p:cNvSpPr>
          <p:nvPr/>
        </p:nvSpPr>
        <p:spPr bwMode="auto">
          <a:xfrm>
            <a:off x="8702450" y="39687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16</a:t>
            </a:r>
          </a:p>
        </p:txBody>
      </p:sp>
      <p:sp>
        <p:nvSpPr>
          <p:cNvPr id="301" name="TextBox 149">
            <a:extLst>
              <a:ext uri="{FF2B5EF4-FFF2-40B4-BE49-F238E27FC236}">
                <a16:creationId xmlns:a16="http://schemas.microsoft.com/office/drawing/2014/main" id="{EB6102BD-FBAB-42D6-BF82-E1F803487633}"/>
              </a:ext>
            </a:extLst>
          </p:cNvPr>
          <p:cNvSpPr txBox="1">
            <a:spLocks noChangeArrowheads="1"/>
          </p:cNvSpPr>
          <p:nvPr/>
        </p:nvSpPr>
        <p:spPr bwMode="auto">
          <a:xfrm>
            <a:off x="2380321" y="43973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15</a:t>
            </a:r>
          </a:p>
        </p:txBody>
      </p:sp>
      <p:sp>
        <p:nvSpPr>
          <p:cNvPr id="302" name="TextBox 149">
            <a:extLst>
              <a:ext uri="{FF2B5EF4-FFF2-40B4-BE49-F238E27FC236}">
                <a16:creationId xmlns:a16="http://schemas.microsoft.com/office/drawing/2014/main" id="{96C72BCD-1B19-4C54-97DD-165FFAC7C2ED}"/>
              </a:ext>
            </a:extLst>
          </p:cNvPr>
          <p:cNvSpPr txBox="1">
            <a:spLocks noChangeArrowheads="1"/>
          </p:cNvSpPr>
          <p:nvPr/>
        </p:nvSpPr>
        <p:spPr bwMode="auto">
          <a:xfrm>
            <a:off x="4485581" y="43973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14</a:t>
            </a:r>
          </a:p>
        </p:txBody>
      </p:sp>
      <p:sp>
        <p:nvSpPr>
          <p:cNvPr id="303" name="TextBox 149">
            <a:extLst>
              <a:ext uri="{FF2B5EF4-FFF2-40B4-BE49-F238E27FC236}">
                <a16:creationId xmlns:a16="http://schemas.microsoft.com/office/drawing/2014/main" id="{67ED827C-24A7-435F-8771-922FAE8F35DA}"/>
              </a:ext>
            </a:extLst>
          </p:cNvPr>
          <p:cNvSpPr txBox="1">
            <a:spLocks noChangeArrowheads="1"/>
          </p:cNvSpPr>
          <p:nvPr/>
        </p:nvSpPr>
        <p:spPr bwMode="auto">
          <a:xfrm>
            <a:off x="6597189" y="43973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13</a:t>
            </a:r>
          </a:p>
        </p:txBody>
      </p:sp>
      <p:sp>
        <p:nvSpPr>
          <p:cNvPr id="304" name="TextBox 149">
            <a:extLst>
              <a:ext uri="{FF2B5EF4-FFF2-40B4-BE49-F238E27FC236}">
                <a16:creationId xmlns:a16="http://schemas.microsoft.com/office/drawing/2014/main" id="{986BA440-2321-4F43-9610-98007C79CB8C}"/>
              </a:ext>
            </a:extLst>
          </p:cNvPr>
          <p:cNvSpPr txBox="1">
            <a:spLocks noChangeArrowheads="1"/>
          </p:cNvSpPr>
          <p:nvPr/>
        </p:nvSpPr>
        <p:spPr bwMode="auto">
          <a:xfrm>
            <a:off x="8702450" y="43973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12</a:t>
            </a:r>
          </a:p>
        </p:txBody>
      </p:sp>
      <p:sp>
        <p:nvSpPr>
          <p:cNvPr id="305" name="TextBox 149">
            <a:extLst>
              <a:ext uri="{FF2B5EF4-FFF2-40B4-BE49-F238E27FC236}">
                <a16:creationId xmlns:a16="http://schemas.microsoft.com/office/drawing/2014/main" id="{F78B3ADE-7DE4-42E7-8AB7-6C9FE729125B}"/>
              </a:ext>
            </a:extLst>
          </p:cNvPr>
          <p:cNvSpPr txBox="1">
            <a:spLocks noChangeArrowheads="1"/>
          </p:cNvSpPr>
          <p:nvPr/>
        </p:nvSpPr>
        <p:spPr bwMode="auto">
          <a:xfrm>
            <a:off x="2380321" y="478790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11</a:t>
            </a:r>
          </a:p>
        </p:txBody>
      </p:sp>
      <p:sp>
        <p:nvSpPr>
          <p:cNvPr id="306" name="TextBox 149">
            <a:extLst>
              <a:ext uri="{FF2B5EF4-FFF2-40B4-BE49-F238E27FC236}">
                <a16:creationId xmlns:a16="http://schemas.microsoft.com/office/drawing/2014/main" id="{7F5C0D63-8166-4470-B5C4-319D745AF30B}"/>
              </a:ext>
            </a:extLst>
          </p:cNvPr>
          <p:cNvSpPr txBox="1">
            <a:spLocks noChangeArrowheads="1"/>
          </p:cNvSpPr>
          <p:nvPr/>
        </p:nvSpPr>
        <p:spPr bwMode="auto">
          <a:xfrm>
            <a:off x="4485581" y="478790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10</a:t>
            </a:r>
          </a:p>
        </p:txBody>
      </p:sp>
      <p:sp>
        <p:nvSpPr>
          <p:cNvPr id="307" name="TextBox 149">
            <a:extLst>
              <a:ext uri="{FF2B5EF4-FFF2-40B4-BE49-F238E27FC236}">
                <a16:creationId xmlns:a16="http://schemas.microsoft.com/office/drawing/2014/main" id="{2A1A302A-8D15-4115-8F1C-5B3F07D3E312}"/>
              </a:ext>
            </a:extLst>
          </p:cNvPr>
          <p:cNvSpPr txBox="1">
            <a:spLocks noChangeArrowheads="1"/>
          </p:cNvSpPr>
          <p:nvPr/>
        </p:nvSpPr>
        <p:spPr bwMode="auto">
          <a:xfrm>
            <a:off x="6597189" y="478790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9</a:t>
            </a:r>
          </a:p>
        </p:txBody>
      </p:sp>
      <p:sp>
        <p:nvSpPr>
          <p:cNvPr id="308" name="TextBox 149">
            <a:extLst>
              <a:ext uri="{FF2B5EF4-FFF2-40B4-BE49-F238E27FC236}">
                <a16:creationId xmlns:a16="http://schemas.microsoft.com/office/drawing/2014/main" id="{96F32DB3-2E9B-426C-A78B-620C870FEF31}"/>
              </a:ext>
            </a:extLst>
          </p:cNvPr>
          <p:cNvSpPr txBox="1">
            <a:spLocks noChangeArrowheads="1"/>
          </p:cNvSpPr>
          <p:nvPr/>
        </p:nvSpPr>
        <p:spPr bwMode="auto">
          <a:xfrm>
            <a:off x="8702450" y="478790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8</a:t>
            </a:r>
          </a:p>
        </p:txBody>
      </p:sp>
      <p:sp>
        <p:nvSpPr>
          <p:cNvPr id="309" name="TextBox 149">
            <a:extLst>
              <a:ext uri="{FF2B5EF4-FFF2-40B4-BE49-F238E27FC236}">
                <a16:creationId xmlns:a16="http://schemas.microsoft.com/office/drawing/2014/main" id="{CF3A8A5D-3370-4B82-B051-9A92D324EA4D}"/>
              </a:ext>
            </a:extLst>
          </p:cNvPr>
          <p:cNvSpPr txBox="1">
            <a:spLocks noChangeArrowheads="1"/>
          </p:cNvSpPr>
          <p:nvPr/>
        </p:nvSpPr>
        <p:spPr bwMode="auto">
          <a:xfrm>
            <a:off x="2380321" y="51974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7</a:t>
            </a:r>
          </a:p>
        </p:txBody>
      </p:sp>
      <p:sp>
        <p:nvSpPr>
          <p:cNvPr id="310" name="TextBox 149">
            <a:extLst>
              <a:ext uri="{FF2B5EF4-FFF2-40B4-BE49-F238E27FC236}">
                <a16:creationId xmlns:a16="http://schemas.microsoft.com/office/drawing/2014/main" id="{51DCA808-48AC-4D61-A066-7459822474C3}"/>
              </a:ext>
            </a:extLst>
          </p:cNvPr>
          <p:cNvSpPr txBox="1">
            <a:spLocks noChangeArrowheads="1"/>
          </p:cNvSpPr>
          <p:nvPr/>
        </p:nvSpPr>
        <p:spPr bwMode="auto">
          <a:xfrm>
            <a:off x="4485581" y="51974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6</a:t>
            </a:r>
          </a:p>
        </p:txBody>
      </p:sp>
      <p:sp>
        <p:nvSpPr>
          <p:cNvPr id="311" name="TextBox 149">
            <a:extLst>
              <a:ext uri="{FF2B5EF4-FFF2-40B4-BE49-F238E27FC236}">
                <a16:creationId xmlns:a16="http://schemas.microsoft.com/office/drawing/2014/main" id="{72C96584-F75A-49E3-A261-90CC721A2090}"/>
              </a:ext>
            </a:extLst>
          </p:cNvPr>
          <p:cNvSpPr txBox="1">
            <a:spLocks noChangeArrowheads="1"/>
          </p:cNvSpPr>
          <p:nvPr/>
        </p:nvSpPr>
        <p:spPr bwMode="auto">
          <a:xfrm>
            <a:off x="6597189" y="519747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5</a:t>
            </a:r>
          </a:p>
        </p:txBody>
      </p:sp>
      <p:sp>
        <p:nvSpPr>
          <p:cNvPr id="312" name="TextBox 149">
            <a:extLst>
              <a:ext uri="{FF2B5EF4-FFF2-40B4-BE49-F238E27FC236}">
                <a16:creationId xmlns:a16="http://schemas.microsoft.com/office/drawing/2014/main" id="{DB1D67E0-5B52-4FD7-9F8D-BDF7B51B125A}"/>
              </a:ext>
            </a:extLst>
          </p:cNvPr>
          <p:cNvSpPr txBox="1">
            <a:spLocks noChangeArrowheads="1"/>
          </p:cNvSpPr>
          <p:nvPr/>
        </p:nvSpPr>
        <p:spPr bwMode="auto">
          <a:xfrm>
            <a:off x="8702450" y="519747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4</a:t>
            </a:r>
          </a:p>
        </p:txBody>
      </p:sp>
      <p:sp>
        <p:nvSpPr>
          <p:cNvPr id="313" name="TextBox 149">
            <a:extLst>
              <a:ext uri="{FF2B5EF4-FFF2-40B4-BE49-F238E27FC236}">
                <a16:creationId xmlns:a16="http://schemas.microsoft.com/office/drawing/2014/main" id="{626DC89A-D44D-4A69-BD7F-1D3E8B29DCB1}"/>
              </a:ext>
            </a:extLst>
          </p:cNvPr>
          <p:cNvSpPr txBox="1">
            <a:spLocks noChangeArrowheads="1"/>
          </p:cNvSpPr>
          <p:nvPr/>
        </p:nvSpPr>
        <p:spPr bwMode="auto">
          <a:xfrm>
            <a:off x="2380321" y="559752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3</a:t>
            </a:r>
          </a:p>
        </p:txBody>
      </p:sp>
      <p:sp>
        <p:nvSpPr>
          <p:cNvPr id="314" name="TextBox 149">
            <a:extLst>
              <a:ext uri="{FF2B5EF4-FFF2-40B4-BE49-F238E27FC236}">
                <a16:creationId xmlns:a16="http://schemas.microsoft.com/office/drawing/2014/main" id="{233B3053-F45C-4A2F-ADBD-11A254B56379}"/>
              </a:ext>
            </a:extLst>
          </p:cNvPr>
          <p:cNvSpPr txBox="1">
            <a:spLocks noChangeArrowheads="1"/>
          </p:cNvSpPr>
          <p:nvPr/>
        </p:nvSpPr>
        <p:spPr bwMode="auto">
          <a:xfrm>
            <a:off x="4485581" y="55975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a:t>
            </a:r>
          </a:p>
        </p:txBody>
      </p:sp>
      <p:sp>
        <p:nvSpPr>
          <p:cNvPr id="315" name="TextBox 149">
            <a:extLst>
              <a:ext uri="{FF2B5EF4-FFF2-40B4-BE49-F238E27FC236}">
                <a16:creationId xmlns:a16="http://schemas.microsoft.com/office/drawing/2014/main" id="{06D90344-8C90-4342-97B4-097C15A68698}"/>
              </a:ext>
            </a:extLst>
          </p:cNvPr>
          <p:cNvSpPr txBox="1">
            <a:spLocks noChangeArrowheads="1"/>
          </p:cNvSpPr>
          <p:nvPr/>
        </p:nvSpPr>
        <p:spPr bwMode="auto">
          <a:xfrm>
            <a:off x="6597189" y="5597526"/>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1</a:t>
            </a:r>
          </a:p>
        </p:txBody>
      </p:sp>
      <p:sp>
        <p:nvSpPr>
          <p:cNvPr id="316" name="TextBox 149">
            <a:extLst>
              <a:ext uri="{FF2B5EF4-FFF2-40B4-BE49-F238E27FC236}">
                <a16:creationId xmlns:a16="http://schemas.microsoft.com/office/drawing/2014/main" id="{A5B0F8EC-E134-4513-9184-3A632D8DDD55}"/>
              </a:ext>
            </a:extLst>
          </p:cNvPr>
          <p:cNvSpPr txBox="1">
            <a:spLocks noChangeArrowheads="1"/>
          </p:cNvSpPr>
          <p:nvPr/>
        </p:nvSpPr>
        <p:spPr bwMode="auto">
          <a:xfrm>
            <a:off x="8702450" y="5597526"/>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0</a:t>
            </a:r>
          </a:p>
        </p:txBody>
      </p:sp>
      <p:sp>
        <p:nvSpPr>
          <p:cNvPr id="317" name="TextBox 149">
            <a:extLst>
              <a:ext uri="{FF2B5EF4-FFF2-40B4-BE49-F238E27FC236}">
                <a16:creationId xmlns:a16="http://schemas.microsoft.com/office/drawing/2014/main" id="{F9E197FB-4672-4FB1-AF94-408ADF8A3693}"/>
              </a:ext>
            </a:extLst>
          </p:cNvPr>
          <p:cNvSpPr txBox="1">
            <a:spLocks noChangeArrowheads="1"/>
          </p:cNvSpPr>
          <p:nvPr/>
        </p:nvSpPr>
        <p:spPr bwMode="auto">
          <a:xfrm>
            <a:off x="8702450" y="3130551"/>
            <a:ext cx="58185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24</a:t>
            </a:r>
          </a:p>
        </p:txBody>
      </p:sp>
      <p:sp>
        <p:nvSpPr>
          <p:cNvPr id="318" name="TextBox 149">
            <a:extLst>
              <a:ext uri="{FF2B5EF4-FFF2-40B4-BE49-F238E27FC236}">
                <a16:creationId xmlns:a16="http://schemas.microsoft.com/office/drawing/2014/main" id="{F97407AE-1155-4EB7-8C69-C3813A64323B}"/>
              </a:ext>
            </a:extLst>
          </p:cNvPr>
          <p:cNvSpPr txBox="1">
            <a:spLocks noChangeArrowheads="1"/>
          </p:cNvSpPr>
          <p:nvPr/>
        </p:nvSpPr>
        <p:spPr bwMode="auto">
          <a:xfrm>
            <a:off x="6597189" y="3105150"/>
            <a:ext cx="581857"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25</a:t>
            </a:r>
          </a:p>
        </p:txBody>
      </p:sp>
      <p:sp>
        <p:nvSpPr>
          <p:cNvPr id="319" name="TextBox 149">
            <a:extLst>
              <a:ext uri="{FF2B5EF4-FFF2-40B4-BE49-F238E27FC236}">
                <a16:creationId xmlns:a16="http://schemas.microsoft.com/office/drawing/2014/main" id="{0AAD4490-35F8-4182-9436-84DBDE28F410}"/>
              </a:ext>
            </a:extLst>
          </p:cNvPr>
          <p:cNvSpPr txBox="1">
            <a:spLocks noChangeArrowheads="1"/>
          </p:cNvSpPr>
          <p:nvPr/>
        </p:nvSpPr>
        <p:spPr bwMode="auto">
          <a:xfrm>
            <a:off x="4485581" y="3130551"/>
            <a:ext cx="58185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26</a:t>
            </a:r>
          </a:p>
        </p:txBody>
      </p:sp>
    </p:spTree>
    <p:extLst>
      <p:ext uri="{BB962C8B-B14F-4D97-AF65-F5344CB8AC3E}">
        <p14:creationId xmlns:p14="http://schemas.microsoft.com/office/powerpoint/2010/main" val="208087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Modül Müfredatı</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349250" y="1268413"/>
            <a:ext cx="11180763" cy="4086225"/>
          </a:xfrm>
        </p:spPr>
        <p:txBody>
          <a:bodyPr wrap="square" numCol="1" anchor="t" anchorCtr="0" compatLnSpc="1">
            <a:prstTxWarp prst="textNoShape">
              <a:avLst/>
            </a:prstTxWarp>
          </a:bodyPr>
          <a:lstStyle/>
          <a:p>
            <a:pPr rtl="0" algn="l"/>
            <a:r>
              <a:rPr lang="en-GB" dirty="0"/>
              <a:t>İşlemci Kesinti Tekniklerinin Genel Prensipleri</a:t>
            </a:r>
          </a:p>
          <a:p>
            <a:pPr rtl="0" algn="l"/>
            <a:r>
              <a:rPr lang="en-GB" sz="2400" dirty="0"/>
              <a:t>Cortex-M0 İstisnası </a:t>
            </a:r>
            <a:r>
              <a:rPr lang="en-GB" dirty="0"/>
              <a:t>T</a:t>
            </a:r>
            <a:r>
              <a:rPr lang="en-GB" sz="2400" dirty="0"/>
              <a:t>evet</a:t>
            </a:r>
            <a:endParaRPr lang="en-GB" dirty="0"/>
          </a:p>
          <a:p>
            <a:pPr rtl="0" algn="l"/>
            <a:r>
              <a:rPr lang="en-GB" sz="2400" dirty="0"/>
              <a:t>Dizayn ve </a:t>
            </a:r>
            <a:r>
              <a:rPr lang="en-GB" dirty="0"/>
              <a:t>ben</a:t>
            </a:r>
            <a:r>
              <a:rPr lang="en-GB" sz="2400" dirty="0"/>
              <a:t>Bir Kesmenin Uygulanması </a:t>
            </a:r>
            <a:r>
              <a:rPr lang="en-GB" dirty="0"/>
              <a:t>M</a:t>
            </a:r>
            <a:r>
              <a:rPr lang="en-GB" sz="2400" dirty="0"/>
              <a:t>mekanizma</a:t>
            </a:r>
          </a:p>
          <a:p>
            <a:pPr lvl="1" rtl="0" algn="l"/>
            <a:r>
              <a:rPr lang="en-GB" dirty="0"/>
              <a:t>Zamanlayıcı ile entegrasyon</a:t>
            </a:r>
          </a:p>
          <a:p>
            <a:pPr lvl="1" rtl="0" algn="l"/>
            <a:r>
              <a:rPr lang="en-GB" dirty="0"/>
              <a:t>UART ile entegrasyon</a:t>
            </a:r>
            <a:endParaRPr lang="en-US" altLang="en-US" dirty="0"/>
          </a:p>
        </p:txBody>
      </p:sp>
    </p:spTree>
    <p:extLst>
      <p:ext uri="{BB962C8B-B14F-4D97-AF65-F5344CB8AC3E}">
        <p14:creationId xmlns:p14="http://schemas.microsoft.com/office/powerpoint/2010/main" val="3718293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69D80413-DC6C-4DB5-971B-FBD9B1275C3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C4DD3DE7-4729-45C2-8558-A1A55BF09AEF}"/>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US" sz="1000" dirty="0">
                <a:cs typeface="Arial" charset="0"/>
              </a:rPr>
              <a:t>Hafıza</a:t>
            </a:r>
            <a:endParaRPr lang="en-GB" sz="1000" dirty="0">
              <a:cs typeface="Arial" charset="0"/>
            </a:endParaRPr>
          </a:p>
        </p:txBody>
      </p:sp>
      <p:sp>
        <p:nvSpPr>
          <p:cNvPr id="8" name="Rectangle 7">
            <a:extLst>
              <a:ext uri="{FF2B5EF4-FFF2-40B4-BE49-F238E27FC236}">
                <a16:creationId xmlns:a16="http://schemas.microsoft.com/office/drawing/2014/main" id="{9FF72371-46D5-495D-8EDA-EBD1FE89AE81}"/>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5F3440EC-F0BC-4A7B-A47D-A465196E88BF}"/>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2EFEAD85-D882-4B4A-8B78-6E0F4FB9AC77}"/>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1813B29D-0535-4A76-9FAF-4AB43470281F}"/>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C6F3D7A0-BC53-4733-AB98-2E8A13729053}"/>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F5364043-8F22-4022-AC73-3DE15418C022}"/>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470C9F6E-297C-4CD9-B23C-EFF635719B00}"/>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6B0A4896-3D59-49B5-9309-5F56FA0BF6E9}"/>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95F8C3A1-D027-4E55-BC41-942481DA3BFE}"/>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6F691359-9B46-4ABB-BBFE-34683A950BEB}"/>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35D98C78-ED7B-4096-9104-F597710360FD}"/>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9381F706-3AC2-45FF-BEC2-55A1A846FA46}"/>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1586B6B0-0DCA-4796-A03D-1132D4B91BAD}"/>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A4679D22-2C63-4034-AD42-08752BF65E39}"/>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düşük seviyeli sürücü ve kitaplık programlama </a:t>
            </a:r>
          </a:p>
        </p:txBody>
      </p:sp>
      <p:sp>
        <p:nvSpPr>
          <p:cNvPr id="22" name="TextBox 23">
            <a:extLst>
              <a:ext uri="{FF2B5EF4-FFF2-40B4-BE49-F238E27FC236}">
                <a16:creationId xmlns:a16="http://schemas.microsoft.com/office/drawing/2014/main" id="{7A654A94-637E-4703-AEDA-8F4F3D365239}"/>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üst düzey</a:t>
            </a:r>
          </a:p>
          <a:p>
            <a:pPr eaLnBrk="1" hangingPunct="1" rtl="0" algn="l"/>
            <a:r>
              <a:rPr lang="en-GB" b="0" dirty="0"/>
              <a:t> uygulama geliştirme</a:t>
            </a:r>
          </a:p>
        </p:txBody>
      </p:sp>
      <p:sp>
        <p:nvSpPr>
          <p:cNvPr id="23" name="Up Arrow 40">
            <a:extLst>
              <a:ext uri="{FF2B5EF4-FFF2-40B4-BE49-F238E27FC236}">
                <a16:creationId xmlns:a16="http://schemas.microsoft.com/office/drawing/2014/main" id="{1F0A95BC-CD5F-47E3-B63E-9E08DDED8904}"/>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0A182C14-CB90-4C90-AA72-A233E0AA79EF}"/>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4A31FB33-D904-4AA0-A837-DFE3A12DDF32}"/>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FF11EE43-C00E-4089-8FCB-D15B03E10E9E}"/>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8CF55496-4067-4382-B32C-F92153098C64}"/>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435D4516-C546-421A-B79F-2CE1225A2273}"/>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Rectangle 28">
            <a:extLst>
              <a:ext uri="{FF2B5EF4-FFF2-40B4-BE49-F238E27FC236}">
                <a16:creationId xmlns:a16="http://schemas.microsoft.com/office/drawing/2014/main" id="{2F9367FF-DD74-4800-895C-056499CB77EF}"/>
              </a:ext>
            </a:extLst>
          </p:cNvPr>
          <p:cNvSpPr/>
          <p:nvPr/>
        </p:nvSpPr>
        <p:spPr bwMode="auto">
          <a:xfrm>
            <a:off x="6341172" y="3463442"/>
            <a:ext cx="4339588" cy="107045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0" name="Curved Down Arrow 47">
            <a:extLst>
              <a:ext uri="{FF2B5EF4-FFF2-40B4-BE49-F238E27FC236}">
                <a16:creationId xmlns:a16="http://schemas.microsoft.com/office/drawing/2014/main" id="{524DC493-61C0-4B03-A269-FA27DAB36581}"/>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1" name="TextBox 67">
            <a:extLst>
              <a:ext uri="{FF2B5EF4-FFF2-40B4-BE49-F238E27FC236}">
                <a16:creationId xmlns:a16="http://schemas.microsoft.com/office/drawing/2014/main" id="{85B68842-99DE-4FC7-B75F-E17F5747EF5C}"/>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Kesmek </a:t>
            </a:r>
          </a:p>
        </p:txBody>
      </p:sp>
    </p:spTree>
    <p:extLst>
      <p:ext uri="{BB962C8B-B14F-4D97-AF65-F5344CB8AC3E}">
        <p14:creationId xmlns:p14="http://schemas.microsoft.com/office/powerpoint/2010/main" val="44580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US" dirty="0"/>
              <a:t>Kesme Mekanizması Süreci</a:t>
            </a:r>
          </a:p>
        </p:txBody>
      </p:sp>
      <p:graphicFrame>
        <p:nvGraphicFramePr>
          <p:cNvPr id="6" name="Diagram 5">
            <a:extLst>
              <a:ext uri="{FF2B5EF4-FFF2-40B4-BE49-F238E27FC236}">
                <a16:creationId xmlns:a16="http://schemas.microsoft.com/office/drawing/2014/main" id="{28B6BEA3-C47E-4150-8CD5-E957C06D3489}"/>
              </a:ext>
            </a:extLst>
          </p:cNvPr>
          <p:cNvGraphicFramePr/>
          <p:nvPr>
            <p:extLst>
              <p:ext uri="{D42A27DB-BD31-4B8C-83A1-F6EECF244321}">
                <p14:modId xmlns:p14="http://schemas.microsoft.com/office/powerpoint/2010/main" val="334350419"/>
              </p:ext>
            </p:extLst>
          </p:nvPr>
        </p:nvGraphicFramePr>
        <p:xfrm>
          <a:off x="2122802" y="1211701"/>
          <a:ext cx="7590368" cy="4993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493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Zamanlayıcı için Uygulamayı Kes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US" dirty="0"/>
              <a:t>AHB zamanlayıcı çevre birimi için kesme mekanizmasını uygulayın, örneğin: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Sayaç sıfıra her ulaştığında bir kesinti oluşturulur.</a:t>
            </a:r>
          </a:p>
          <a:p>
            <a:pPr lvl="1" rtl="0" algn="l"/>
            <a:r>
              <a:rPr lang="en-IN" altLang="en-US" dirty="0">
                <a:ea typeface="ＭＳ Ｐゴシック" panose="020B0600070205080204" pitchFamily="34" charset="-128"/>
              </a:rPr>
              <a:t>İşlemci ISR'sini bitirdiğinde kesme isteğini temizlemek için kullanılan net bir kayıt eklenmesi gerekir.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68F729C-7803-48E8-BD6C-20E3266EECE2}"/>
              </a:ext>
            </a:extLst>
          </p:cNvPr>
          <p:cNvSpPr/>
          <p:nvPr/>
        </p:nvSpPr>
        <p:spPr bwMode="auto">
          <a:xfrm>
            <a:off x="1453583" y="2874964"/>
            <a:ext cx="9845003" cy="3182937"/>
          </a:xfrm>
          <a:prstGeom prst="rect">
            <a:avLst/>
          </a:prstGeom>
          <a:solidFill>
            <a:schemeClr val="bg1">
              <a:lumMod val="95000"/>
            </a:schemeClr>
          </a:solidFill>
          <a:ln w="19050" cap="flat" cmpd="sng" algn="ctr">
            <a:solidFill>
              <a:schemeClr val="bg1">
                <a:lumMod val="85000"/>
              </a:schemeClr>
            </a:solidFill>
            <a:prstDash val="sysDash"/>
            <a:round/>
            <a:headEnd type="none" w="med" len="med"/>
            <a:tailEnd type="none" w="med" len="med"/>
          </a:ln>
          <a:effectLst/>
        </p:spPr>
        <p:txBody>
          <a:bodyPr wrap="none" anchor="ctr"/>
          <a:lstStyle/>
          <a:p>
            <a:pPr algn="ctr" rtl="0">
              <a:defRPr/>
            </a:pPr>
            <a:endParaRPr lang="en-GB" dirty="0">
              <a:cs typeface="+mn-cs"/>
            </a:endParaRPr>
          </a:p>
        </p:txBody>
      </p:sp>
      <p:cxnSp>
        <p:nvCxnSpPr>
          <p:cNvPr id="6" name="Straight Arrow Connector 5">
            <a:extLst>
              <a:ext uri="{FF2B5EF4-FFF2-40B4-BE49-F238E27FC236}">
                <a16:creationId xmlns:a16="http://schemas.microsoft.com/office/drawing/2014/main" id="{BC8AEA0E-6A25-42FB-9732-FDE23B9706DE}"/>
              </a:ext>
            </a:extLst>
          </p:cNvPr>
          <p:cNvCxnSpPr/>
          <p:nvPr/>
        </p:nvCxnSpPr>
        <p:spPr bwMode="auto">
          <a:xfrm>
            <a:off x="3647708" y="5376863"/>
            <a:ext cx="3453051" cy="0"/>
          </a:xfrm>
          <a:prstGeom prst="straightConnector1">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7" name="Flowchart: Process 6">
            <a:extLst>
              <a:ext uri="{FF2B5EF4-FFF2-40B4-BE49-F238E27FC236}">
                <a16:creationId xmlns:a16="http://schemas.microsoft.com/office/drawing/2014/main" id="{717DEDAC-AC8B-4E09-9CF7-8A6CF0DFF878}"/>
              </a:ext>
            </a:extLst>
          </p:cNvPr>
          <p:cNvSpPr/>
          <p:nvPr/>
        </p:nvSpPr>
        <p:spPr bwMode="auto">
          <a:xfrm>
            <a:off x="2371857" y="3114675"/>
            <a:ext cx="1428191" cy="26670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AHB</a:t>
            </a:r>
          </a:p>
          <a:p>
            <a:pPr algn="ctr" rtl="0">
              <a:defRPr/>
            </a:pPr>
            <a:r>
              <a:rPr lang="en-GB" sz="1200" dirty="0"/>
              <a:t>Arayüz</a:t>
            </a:r>
          </a:p>
        </p:txBody>
      </p:sp>
      <p:sp>
        <p:nvSpPr>
          <p:cNvPr id="8" name="Left-Right Arrow 6">
            <a:extLst>
              <a:ext uri="{FF2B5EF4-FFF2-40B4-BE49-F238E27FC236}">
                <a16:creationId xmlns:a16="http://schemas.microsoft.com/office/drawing/2014/main" id="{2AF6CF6A-060E-4515-83A3-E773748A3F50}"/>
              </a:ext>
            </a:extLst>
          </p:cNvPr>
          <p:cNvSpPr/>
          <p:nvPr/>
        </p:nvSpPr>
        <p:spPr bwMode="auto">
          <a:xfrm>
            <a:off x="905579" y="334486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9" name="Left-Right Arrow 7">
            <a:extLst>
              <a:ext uri="{FF2B5EF4-FFF2-40B4-BE49-F238E27FC236}">
                <a16:creationId xmlns:a16="http://schemas.microsoft.com/office/drawing/2014/main" id="{7EC583E1-2EBF-4202-8DB1-B8C229DA16E1}"/>
              </a:ext>
            </a:extLst>
          </p:cNvPr>
          <p:cNvSpPr/>
          <p:nvPr/>
        </p:nvSpPr>
        <p:spPr bwMode="auto">
          <a:xfrm>
            <a:off x="905579" y="403701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10" name="Left-Right Arrow 8">
            <a:extLst>
              <a:ext uri="{FF2B5EF4-FFF2-40B4-BE49-F238E27FC236}">
                <a16:creationId xmlns:a16="http://schemas.microsoft.com/office/drawing/2014/main" id="{39C2E2AD-6630-4E1E-B47C-87A13656950F}"/>
              </a:ext>
            </a:extLst>
          </p:cNvPr>
          <p:cNvSpPr/>
          <p:nvPr/>
        </p:nvSpPr>
        <p:spPr bwMode="auto">
          <a:xfrm>
            <a:off x="905579" y="4697414"/>
            <a:ext cx="1466278" cy="4143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11" name="Right Arrow 9">
            <a:extLst>
              <a:ext uri="{FF2B5EF4-FFF2-40B4-BE49-F238E27FC236}">
                <a16:creationId xmlns:a16="http://schemas.microsoft.com/office/drawing/2014/main" id="{B2DCDD21-5CF6-4E07-86E2-8FA2C8826DA7}"/>
              </a:ext>
            </a:extLst>
          </p:cNvPr>
          <p:cNvSpPr/>
          <p:nvPr/>
        </p:nvSpPr>
        <p:spPr bwMode="auto">
          <a:xfrm>
            <a:off x="3800048" y="3360738"/>
            <a:ext cx="677069" cy="303212"/>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addr</a:t>
            </a:r>
          </a:p>
        </p:txBody>
      </p:sp>
      <p:sp>
        <p:nvSpPr>
          <p:cNvPr id="12" name="Flowchart: Process 11">
            <a:extLst>
              <a:ext uri="{FF2B5EF4-FFF2-40B4-BE49-F238E27FC236}">
                <a16:creationId xmlns:a16="http://schemas.microsoft.com/office/drawing/2014/main" id="{B2E26548-1328-4DB8-9597-5E637531FBAE}"/>
              </a:ext>
            </a:extLst>
          </p:cNvPr>
          <p:cNvSpPr/>
          <p:nvPr/>
        </p:nvSpPr>
        <p:spPr bwMode="auto">
          <a:xfrm>
            <a:off x="4521550" y="3249613"/>
            <a:ext cx="1343558" cy="534987"/>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Adres</a:t>
            </a:r>
          </a:p>
          <a:p>
            <a:pPr algn="ctr" rtl="0">
              <a:defRPr/>
            </a:pPr>
            <a:r>
              <a:rPr lang="en-GB" sz="1200" dirty="0"/>
              <a:t>Kod çözücü</a:t>
            </a:r>
          </a:p>
        </p:txBody>
      </p:sp>
      <p:sp>
        <p:nvSpPr>
          <p:cNvPr id="13" name="Left-Right Arrow 11">
            <a:extLst>
              <a:ext uri="{FF2B5EF4-FFF2-40B4-BE49-F238E27FC236}">
                <a16:creationId xmlns:a16="http://schemas.microsoft.com/office/drawing/2014/main" id="{8DAF9885-85E6-4480-BBDD-855A416F7760}"/>
              </a:ext>
            </a:extLst>
          </p:cNvPr>
          <p:cNvSpPr/>
          <p:nvPr/>
        </p:nvSpPr>
        <p:spPr bwMode="auto">
          <a:xfrm>
            <a:off x="3800048" y="4078289"/>
            <a:ext cx="2302034" cy="274637"/>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cs typeface="+mn-cs"/>
              </a:rPr>
              <a:t>Veri </a:t>
            </a:r>
            <a:r>
              <a:rPr lang="en-GB" sz="1200" dirty="0"/>
              <a:t>[31: 0] </a:t>
            </a:r>
            <a:endParaRPr lang="en-GB" sz="1200" dirty="0">
              <a:cs typeface="+mn-cs"/>
            </a:endParaRPr>
          </a:p>
        </p:txBody>
      </p:sp>
      <p:sp>
        <p:nvSpPr>
          <p:cNvPr id="14" name="Flowchart: Manual Operation 13">
            <a:extLst>
              <a:ext uri="{FF2B5EF4-FFF2-40B4-BE49-F238E27FC236}">
                <a16:creationId xmlns:a16="http://schemas.microsoft.com/office/drawing/2014/main" id="{4F867921-97E4-46B9-8C07-B587D1F0C19A}"/>
              </a:ext>
            </a:extLst>
          </p:cNvPr>
          <p:cNvSpPr/>
          <p:nvPr/>
        </p:nvSpPr>
        <p:spPr bwMode="auto">
          <a:xfrm rot="5400000">
            <a:off x="5682119" y="4179165"/>
            <a:ext cx="1201738" cy="361809"/>
          </a:xfrm>
          <a:prstGeom prst="flowChartManualOperation">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15" name="Elbow Connector 13">
            <a:extLst>
              <a:ext uri="{FF2B5EF4-FFF2-40B4-BE49-F238E27FC236}">
                <a16:creationId xmlns:a16="http://schemas.microsoft.com/office/drawing/2014/main" id="{9D133DF9-CDA0-4EF0-82C5-2708E8A1ED88}"/>
              </a:ext>
            </a:extLst>
          </p:cNvPr>
          <p:cNvCxnSpPr>
            <a:stCxn id="12" idx="3"/>
            <a:endCxn id="14" idx="1"/>
          </p:cNvCxnSpPr>
          <p:nvPr/>
        </p:nvCxnSpPr>
        <p:spPr bwMode="auto">
          <a:xfrm>
            <a:off x="5865108" y="3517900"/>
            <a:ext cx="416821" cy="36195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16" name="Left-Right Arrow 14">
            <a:extLst>
              <a:ext uri="{FF2B5EF4-FFF2-40B4-BE49-F238E27FC236}">
                <a16:creationId xmlns:a16="http://schemas.microsoft.com/office/drawing/2014/main" id="{F0A01CB6-14DA-4DF4-87E6-B30EF55B40F0}"/>
              </a:ext>
            </a:extLst>
          </p:cNvPr>
          <p:cNvSpPr/>
          <p:nvPr/>
        </p:nvSpPr>
        <p:spPr bwMode="auto">
          <a:xfrm>
            <a:off x="6463892" y="3860800"/>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7" name="Left-Right Arrow 15">
            <a:extLst>
              <a:ext uri="{FF2B5EF4-FFF2-40B4-BE49-F238E27FC236}">
                <a16:creationId xmlns:a16="http://schemas.microsoft.com/office/drawing/2014/main" id="{7C6DFF8B-E5C4-4064-AC47-31F84BF81FA2}"/>
              </a:ext>
            </a:extLst>
          </p:cNvPr>
          <p:cNvSpPr/>
          <p:nvPr/>
        </p:nvSpPr>
        <p:spPr bwMode="auto">
          <a:xfrm>
            <a:off x="6463892" y="4143376"/>
            <a:ext cx="609362" cy="176213"/>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8" name="Left-Right Arrow 16">
            <a:extLst>
              <a:ext uri="{FF2B5EF4-FFF2-40B4-BE49-F238E27FC236}">
                <a16:creationId xmlns:a16="http://schemas.microsoft.com/office/drawing/2014/main" id="{E8D9C5FE-B617-47B2-B65D-74D6E2809D50}"/>
              </a:ext>
            </a:extLst>
          </p:cNvPr>
          <p:cNvSpPr/>
          <p:nvPr/>
        </p:nvSpPr>
        <p:spPr bwMode="auto">
          <a:xfrm>
            <a:off x="6463892" y="4398963"/>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19" name="Flowchart: Process 18">
            <a:extLst>
              <a:ext uri="{FF2B5EF4-FFF2-40B4-BE49-F238E27FC236}">
                <a16:creationId xmlns:a16="http://schemas.microsoft.com/office/drawing/2014/main" id="{8DB6F0E7-43FA-4542-806B-ABAF1AC24EEC}"/>
              </a:ext>
            </a:extLst>
          </p:cNvPr>
          <p:cNvSpPr/>
          <p:nvPr/>
        </p:nvSpPr>
        <p:spPr bwMode="auto">
          <a:xfrm>
            <a:off x="7100759" y="3825876"/>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Yükle [31: 0] </a:t>
            </a:r>
          </a:p>
        </p:txBody>
      </p:sp>
      <p:sp>
        <p:nvSpPr>
          <p:cNvPr id="20" name="Flowchart: Process 19">
            <a:extLst>
              <a:ext uri="{FF2B5EF4-FFF2-40B4-BE49-F238E27FC236}">
                <a16:creationId xmlns:a16="http://schemas.microsoft.com/office/drawing/2014/main" id="{26EF543A-DCC6-4077-BF04-D66F0471E2F8}"/>
              </a:ext>
            </a:extLst>
          </p:cNvPr>
          <p:cNvSpPr/>
          <p:nvPr/>
        </p:nvSpPr>
        <p:spPr bwMode="auto">
          <a:xfrm>
            <a:off x="7100759" y="4106864"/>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Güncel [31: 0] </a:t>
            </a:r>
          </a:p>
        </p:txBody>
      </p:sp>
      <p:sp>
        <p:nvSpPr>
          <p:cNvPr id="21" name="Flowchart: Process 20">
            <a:extLst>
              <a:ext uri="{FF2B5EF4-FFF2-40B4-BE49-F238E27FC236}">
                <a16:creationId xmlns:a16="http://schemas.microsoft.com/office/drawing/2014/main" id="{6DDBD5D0-774C-478A-8E95-B85461A22068}"/>
              </a:ext>
            </a:extLst>
          </p:cNvPr>
          <p:cNvSpPr/>
          <p:nvPr/>
        </p:nvSpPr>
        <p:spPr bwMode="auto">
          <a:xfrm>
            <a:off x="7100759" y="4376739"/>
            <a:ext cx="1633428" cy="212725"/>
          </a:xfrm>
          <a:prstGeom prst="flowChartProcess">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Temizle [31: 0] </a:t>
            </a:r>
          </a:p>
        </p:txBody>
      </p:sp>
      <p:sp>
        <p:nvSpPr>
          <p:cNvPr id="22" name="Flowchart: Process 21">
            <a:extLst>
              <a:ext uri="{FF2B5EF4-FFF2-40B4-BE49-F238E27FC236}">
                <a16:creationId xmlns:a16="http://schemas.microsoft.com/office/drawing/2014/main" id="{0A2D2958-CA48-44E2-BA1F-1C2206F19C9E}"/>
              </a:ext>
            </a:extLst>
          </p:cNvPr>
          <p:cNvSpPr/>
          <p:nvPr/>
        </p:nvSpPr>
        <p:spPr bwMode="auto">
          <a:xfrm>
            <a:off x="9176399" y="3825875"/>
            <a:ext cx="1582648" cy="1092200"/>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32 bit</a:t>
            </a:r>
          </a:p>
          <a:p>
            <a:pPr algn="ctr" rtl="0">
              <a:defRPr/>
            </a:pPr>
            <a:r>
              <a:rPr lang="en-GB" sz="1200" dirty="0"/>
              <a:t>Sayaç</a:t>
            </a:r>
          </a:p>
        </p:txBody>
      </p:sp>
      <p:sp>
        <p:nvSpPr>
          <p:cNvPr id="23" name="Right Arrow 22">
            <a:extLst>
              <a:ext uri="{FF2B5EF4-FFF2-40B4-BE49-F238E27FC236}">
                <a16:creationId xmlns:a16="http://schemas.microsoft.com/office/drawing/2014/main" id="{B634A156-991A-4473-B5D8-DEF82FA6886D}"/>
              </a:ext>
            </a:extLst>
          </p:cNvPr>
          <p:cNvSpPr/>
          <p:nvPr/>
        </p:nvSpPr>
        <p:spPr bwMode="auto">
          <a:xfrm rot="5400000">
            <a:off x="7755285" y="4888766"/>
            <a:ext cx="322263" cy="298333"/>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cxnSp>
        <p:nvCxnSpPr>
          <p:cNvPr id="24" name="Elbow Connector 23">
            <a:extLst>
              <a:ext uri="{FF2B5EF4-FFF2-40B4-BE49-F238E27FC236}">
                <a16:creationId xmlns:a16="http://schemas.microsoft.com/office/drawing/2014/main" id="{CA15CA38-D5CC-4944-9DB4-ED2F732C8A66}"/>
              </a:ext>
            </a:extLst>
          </p:cNvPr>
          <p:cNvCxnSpPr/>
          <p:nvPr/>
        </p:nvCxnSpPr>
        <p:spPr bwMode="auto">
          <a:xfrm flipV="1">
            <a:off x="8338526" y="4870450"/>
            <a:ext cx="1233534" cy="482600"/>
          </a:xfrm>
          <a:prstGeom prst="bentConnector2">
            <a:avLst/>
          </a:prstGeom>
          <a:noFill/>
          <a:ln w="19050" cap="flat" cmpd="sng" algn="ctr">
            <a:solidFill>
              <a:schemeClr val="tx1">
                <a:lumMod val="50000"/>
                <a:lumOff val="50000"/>
              </a:schemeClr>
            </a:solidFill>
            <a:prstDash val="solid"/>
            <a:round/>
            <a:headEnd type="none" w="med" len="med"/>
            <a:tailEnd type="triangle" w="lg" len="lg"/>
          </a:ln>
          <a:effectLst/>
        </p:spPr>
      </p:cxnSp>
      <p:sp>
        <p:nvSpPr>
          <p:cNvPr id="25" name="Right Arrow 24">
            <a:extLst>
              <a:ext uri="{FF2B5EF4-FFF2-40B4-BE49-F238E27FC236}">
                <a16:creationId xmlns:a16="http://schemas.microsoft.com/office/drawing/2014/main" id="{6AE53182-77AF-4312-81AB-F14A2BA7639B}"/>
              </a:ext>
            </a:extLst>
          </p:cNvPr>
          <p:cNvSpPr/>
          <p:nvPr/>
        </p:nvSpPr>
        <p:spPr bwMode="auto">
          <a:xfrm>
            <a:off x="8734187" y="3860800"/>
            <a:ext cx="44221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6" name="Right Arrow 25">
            <a:extLst>
              <a:ext uri="{FF2B5EF4-FFF2-40B4-BE49-F238E27FC236}">
                <a16:creationId xmlns:a16="http://schemas.microsoft.com/office/drawing/2014/main" id="{D23FDFC2-90BE-4475-91DA-952C67BDF96C}"/>
              </a:ext>
            </a:extLst>
          </p:cNvPr>
          <p:cNvSpPr/>
          <p:nvPr/>
        </p:nvSpPr>
        <p:spPr bwMode="auto">
          <a:xfrm rot="10800000">
            <a:off x="8734187" y="4124325"/>
            <a:ext cx="442211" cy="153988"/>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7" name="Right Arrow 26">
            <a:extLst>
              <a:ext uri="{FF2B5EF4-FFF2-40B4-BE49-F238E27FC236}">
                <a16:creationId xmlns:a16="http://schemas.microsoft.com/office/drawing/2014/main" id="{5C68157E-BCC9-4E21-8750-030616363EB7}"/>
              </a:ext>
            </a:extLst>
          </p:cNvPr>
          <p:cNvSpPr/>
          <p:nvPr/>
        </p:nvSpPr>
        <p:spPr bwMode="auto">
          <a:xfrm>
            <a:off x="8734187" y="4400550"/>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28" name="TextBox 57">
            <a:extLst>
              <a:ext uri="{FF2B5EF4-FFF2-40B4-BE49-F238E27FC236}">
                <a16:creationId xmlns:a16="http://schemas.microsoft.com/office/drawing/2014/main" id="{CA96C971-114C-4F47-9B7D-61C44094A714}"/>
              </a:ext>
            </a:extLst>
          </p:cNvPr>
          <p:cNvSpPr txBox="1">
            <a:spLocks noChangeArrowheads="1"/>
          </p:cNvSpPr>
          <p:nvPr/>
        </p:nvSpPr>
        <p:spPr bwMode="auto">
          <a:xfrm>
            <a:off x="5194388" y="5100639"/>
            <a:ext cx="94789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Clk </a:t>
            </a:r>
          </a:p>
        </p:txBody>
      </p:sp>
      <p:cxnSp>
        <p:nvCxnSpPr>
          <p:cNvPr id="29" name="Elbow Connector 28">
            <a:extLst>
              <a:ext uri="{FF2B5EF4-FFF2-40B4-BE49-F238E27FC236}">
                <a16:creationId xmlns:a16="http://schemas.microsoft.com/office/drawing/2014/main" id="{22AB2630-6B9F-4D5C-950B-4C0BA8CC965B}"/>
              </a:ext>
            </a:extLst>
          </p:cNvPr>
          <p:cNvCxnSpPr>
            <a:cxnSpLocks noChangeShapeType="1"/>
            <a:stCxn id="22" idx="2"/>
          </p:cNvCxnSpPr>
          <p:nvPr/>
        </p:nvCxnSpPr>
        <p:spPr bwMode="auto">
          <a:xfrm rot="5400000">
            <a:off x="6526699" y="2191426"/>
            <a:ext cx="714375" cy="6167674"/>
          </a:xfrm>
          <a:prstGeom prst="bentConnector2">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30" name="Flowchart: Process 29">
            <a:extLst>
              <a:ext uri="{FF2B5EF4-FFF2-40B4-BE49-F238E27FC236}">
                <a16:creationId xmlns:a16="http://schemas.microsoft.com/office/drawing/2014/main" id="{E5C8B435-0969-41B8-A7F1-FB6FF321686B}"/>
              </a:ext>
            </a:extLst>
          </p:cNvPr>
          <p:cNvSpPr/>
          <p:nvPr/>
        </p:nvSpPr>
        <p:spPr bwMode="auto">
          <a:xfrm>
            <a:off x="7100759" y="5191126"/>
            <a:ext cx="1633428" cy="32067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Ön ölçekleyici</a:t>
            </a:r>
          </a:p>
        </p:txBody>
      </p:sp>
      <p:sp>
        <p:nvSpPr>
          <p:cNvPr id="31" name="TextBox 57">
            <a:extLst>
              <a:ext uri="{FF2B5EF4-FFF2-40B4-BE49-F238E27FC236}">
                <a16:creationId xmlns:a16="http://schemas.microsoft.com/office/drawing/2014/main" id="{7224E06C-BC70-48DC-8FF7-0FF8671BDCEA}"/>
              </a:ext>
            </a:extLst>
          </p:cNvPr>
          <p:cNvSpPr txBox="1">
            <a:spLocks noChangeArrowheads="1"/>
          </p:cNvSpPr>
          <p:nvPr/>
        </p:nvSpPr>
        <p:spPr bwMode="auto">
          <a:xfrm>
            <a:off x="9993113" y="4960939"/>
            <a:ext cx="116582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Sayaç </a:t>
            </a:r>
          </a:p>
          <a:p>
            <a:pPr eaLnBrk="1" hangingPunct="1" rtl="0" algn="l"/>
            <a:r>
              <a:rPr lang="en-GB" sz="1200" dirty="0"/>
              <a:t>== 0?</a:t>
            </a:r>
          </a:p>
        </p:txBody>
      </p:sp>
      <p:cxnSp>
        <p:nvCxnSpPr>
          <p:cNvPr id="32" name="Straight Arrow Connector 37">
            <a:extLst>
              <a:ext uri="{FF2B5EF4-FFF2-40B4-BE49-F238E27FC236}">
                <a16:creationId xmlns:a16="http://schemas.microsoft.com/office/drawing/2014/main" id="{414137D0-E163-4FF8-BC19-9A4418F5B46C}"/>
              </a:ext>
            </a:extLst>
          </p:cNvPr>
          <p:cNvCxnSpPr>
            <a:cxnSpLocks noChangeShapeType="1"/>
          </p:cNvCxnSpPr>
          <p:nvPr/>
        </p:nvCxnSpPr>
        <p:spPr bwMode="auto">
          <a:xfrm flipH="1">
            <a:off x="905579" y="5645150"/>
            <a:ext cx="1466278"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33" name="TextBox 57">
            <a:extLst>
              <a:ext uri="{FF2B5EF4-FFF2-40B4-BE49-F238E27FC236}">
                <a16:creationId xmlns:a16="http://schemas.microsoft.com/office/drawing/2014/main" id="{8D8DC7F4-45B4-430D-AD9C-30742AEFA507}"/>
              </a:ext>
            </a:extLst>
          </p:cNvPr>
          <p:cNvSpPr txBox="1">
            <a:spLocks noChangeArrowheads="1"/>
          </p:cNvSpPr>
          <p:nvPr/>
        </p:nvSpPr>
        <p:spPr bwMode="auto">
          <a:xfrm>
            <a:off x="1034646" y="5353051"/>
            <a:ext cx="13372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Timer_irq</a:t>
            </a:r>
          </a:p>
        </p:txBody>
      </p:sp>
      <p:sp>
        <p:nvSpPr>
          <p:cNvPr id="34" name="TextBox 57">
            <a:extLst>
              <a:ext uri="{FF2B5EF4-FFF2-40B4-BE49-F238E27FC236}">
                <a16:creationId xmlns:a16="http://schemas.microsoft.com/office/drawing/2014/main" id="{E57C69F0-D16A-4EEF-AC7C-2CBFE4AF7BA2}"/>
              </a:ext>
            </a:extLst>
          </p:cNvPr>
          <p:cNvSpPr txBox="1">
            <a:spLocks noChangeArrowheads="1"/>
          </p:cNvSpPr>
          <p:nvPr/>
        </p:nvSpPr>
        <p:spPr bwMode="auto">
          <a:xfrm>
            <a:off x="4037023" y="5643564"/>
            <a:ext cx="2731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kesme isteği</a:t>
            </a:r>
          </a:p>
        </p:txBody>
      </p:sp>
      <p:sp>
        <p:nvSpPr>
          <p:cNvPr id="35" name="Left-Right Arrow 33">
            <a:extLst>
              <a:ext uri="{FF2B5EF4-FFF2-40B4-BE49-F238E27FC236}">
                <a16:creationId xmlns:a16="http://schemas.microsoft.com/office/drawing/2014/main" id="{348B3597-C7EC-45AD-9280-D25E364A3F80}"/>
              </a:ext>
            </a:extLst>
          </p:cNvPr>
          <p:cNvSpPr/>
          <p:nvPr/>
        </p:nvSpPr>
        <p:spPr bwMode="auto">
          <a:xfrm>
            <a:off x="6463892" y="4665663"/>
            <a:ext cx="609362" cy="177800"/>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
        <p:nvSpPr>
          <p:cNvPr id="36" name="Flowchart: Process 35">
            <a:extLst>
              <a:ext uri="{FF2B5EF4-FFF2-40B4-BE49-F238E27FC236}">
                <a16:creationId xmlns:a16="http://schemas.microsoft.com/office/drawing/2014/main" id="{94FAC70D-4ACD-4968-922C-AD010277527A}"/>
              </a:ext>
            </a:extLst>
          </p:cNvPr>
          <p:cNvSpPr/>
          <p:nvPr/>
        </p:nvSpPr>
        <p:spPr bwMode="auto">
          <a:xfrm>
            <a:off x="7100759" y="4643439"/>
            <a:ext cx="1633428" cy="212725"/>
          </a:xfrm>
          <a:prstGeom prst="flowChartProcess">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sp>
        <p:nvSpPr>
          <p:cNvPr id="37" name="Right Arrow 35">
            <a:extLst>
              <a:ext uri="{FF2B5EF4-FFF2-40B4-BE49-F238E27FC236}">
                <a16:creationId xmlns:a16="http://schemas.microsoft.com/office/drawing/2014/main" id="{2F901AFF-9512-4D93-BF5E-8EF5F664FB9F}"/>
              </a:ext>
            </a:extLst>
          </p:cNvPr>
          <p:cNvSpPr/>
          <p:nvPr/>
        </p:nvSpPr>
        <p:spPr bwMode="auto">
          <a:xfrm>
            <a:off x="8734187" y="4667250"/>
            <a:ext cx="442211" cy="152400"/>
          </a:xfrm>
          <a:prstGeom prs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mn-cs"/>
            </a:endParaRPr>
          </a:p>
        </p:txBody>
      </p:sp>
    </p:spTree>
    <p:extLst>
      <p:ext uri="{BB962C8B-B14F-4D97-AF65-F5344CB8AC3E}">
        <p14:creationId xmlns:p14="http://schemas.microsoft.com/office/powerpoint/2010/main" val="227619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UART için Uygulamayı Kes</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AHB UART çevre birimi için kesme mekanizmasını uygulayın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Örneğin, alıcı FIFO boş değilse kesme üretilebilir.</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58236AE0-27AD-4BA6-AD45-677047EE9108}"/>
              </a:ext>
            </a:extLst>
          </p:cNvPr>
          <p:cNvSpPr/>
          <p:nvPr/>
        </p:nvSpPr>
        <p:spPr bwMode="auto">
          <a:xfrm>
            <a:off x="2232212" y="3033713"/>
            <a:ext cx="8012685" cy="2774950"/>
          </a:xfrm>
          <a:prstGeom prst="rect">
            <a:avLst/>
          </a:prstGeom>
          <a:solidFill>
            <a:schemeClr val="bg1">
              <a:lumMod val="95000"/>
            </a:schemeClr>
          </a:solidFill>
          <a:ln w="19050" cap="flat" cmpd="sng" algn="ctr">
            <a:noFill/>
            <a:prstDash val="solid"/>
            <a:round/>
            <a:headEnd type="none" w="med" len="med"/>
            <a:tailEnd type="none" w="med" len="med"/>
          </a:ln>
          <a:effectLst/>
        </p:spPr>
        <p:txBody>
          <a:bodyPr wrap="none" anchor="ctr"/>
          <a:lstStyle/>
          <a:p>
            <a:pPr algn="ctr" rtl="0">
              <a:defRPr/>
            </a:pPr>
            <a:endParaRPr lang="en-GB" sz="1200" b="0" dirty="0"/>
          </a:p>
        </p:txBody>
      </p:sp>
      <p:sp>
        <p:nvSpPr>
          <p:cNvPr id="6" name="Rectangle 5">
            <a:extLst>
              <a:ext uri="{FF2B5EF4-FFF2-40B4-BE49-F238E27FC236}">
                <a16:creationId xmlns:a16="http://schemas.microsoft.com/office/drawing/2014/main" id="{94C7CE01-8AD4-4F66-9FAB-93A7FF7EDB00}"/>
              </a:ext>
            </a:extLst>
          </p:cNvPr>
          <p:cNvSpPr/>
          <p:nvPr/>
        </p:nvSpPr>
        <p:spPr bwMode="auto">
          <a:xfrm>
            <a:off x="7834957" y="3271838"/>
            <a:ext cx="1999468"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Verici</a:t>
            </a:r>
          </a:p>
        </p:txBody>
      </p:sp>
      <p:sp>
        <p:nvSpPr>
          <p:cNvPr id="7" name="Rectangle 6">
            <a:extLst>
              <a:ext uri="{FF2B5EF4-FFF2-40B4-BE49-F238E27FC236}">
                <a16:creationId xmlns:a16="http://schemas.microsoft.com/office/drawing/2014/main" id="{9DF15573-5FD0-4247-85F7-DA323D08CCC6}"/>
              </a:ext>
            </a:extLst>
          </p:cNvPr>
          <p:cNvSpPr/>
          <p:nvPr/>
        </p:nvSpPr>
        <p:spPr bwMode="auto">
          <a:xfrm>
            <a:off x="7834957" y="4641851"/>
            <a:ext cx="1999468"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UART </a:t>
            </a:r>
          </a:p>
          <a:p>
            <a:pPr algn="ctr" rtl="0">
              <a:defRPr/>
            </a:pPr>
            <a:r>
              <a:rPr lang="en-GB" sz="1200" b="0" dirty="0"/>
              <a:t>Alıcı</a:t>
            </a:r>
          </a:p>
        </p:txBody>
      </p:sp>
      <p:sp>
        <p:nvSpPr>
          <p:cNvPr id="8" name="Rectangle 7">
            <a:extLst>
              <a:ext uri="{FF2B5EF4-FFF2-40B4-BE49-F238E27FC236}">
                <a16:creationId xmlns:a16="http://schemas.microsoft.com/office/drawing/2014/main" id="{A21E7F66-ACD2-4413-A672-D2B713D4A3D1}"/>
              </a:ext>
            </a:extLst>
          </p:cNvPr>
          <p:cNvSpPr/>
          <p:nvPr/>
        </p:nvSpPr>
        <p:spPr bwMode="auto">
          <a:xfrm>
            <a:off x="7834957" y="4016376"/>
            <a:ext cx="1999468" cy="38576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Baud Hızı </a:t>
            </a:r>
          </a:p>
          <a:p>
            <a:pPr algn="ctr" rtl="0">
              <a:defRPr/>
            </a:pPr>
            <a:r>
              <a:rPr lang="en-GB" sz="1200" b="0" dirty="0"/>
              <a:t>Jeneratör</a:t>
            </a:r>
          </a:p>
        </p:txBody>
      </p:sp>
      <p:sp>
        <p:nvSpPr>
          <p:cNvPr id="9" name="Rectangle 8">
            <a:extLst>
              <a:ext uri="{FF2B5EF4-FFF2-40B4-BE49-F238E27FC236}">
                <a16:creationId xmlns:a16="http://schemas.microsoft.com/office/drawing/2014/main" id="{E7F2843E-9335-4478-895A-1174623B9511}"/>
              </a:ext>
            </a:extLst>
          </p:cNvPr>
          <p:cNvSpPr/>
          <p:nvPr/>
        </p:nvSpPr>
        <p:spPr bwMode="auto">
          <a:xfrm>
            <a:off x="4756408" y="3271838"/>
            <a:ext cx="1999469" cy="506412"/>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Verici</a:t>
            </a:r>
          </a:p>
          <a:p>
            <a:pPr algn="ctr" rtl="0">
              <a:defRPr/>
            </a:pPr>
            <a:r>
              <a:rPr lang="en-GB" sz="1200" b="0" dirty="0"/>
              <a:t>FIFO</a:t>
            </a:r>
          </a:p>
        </p:txBody>
      </p:sp>
      <p:sp>
        <p:nvSpPr>
          <p:cNvPr id="10" name="Rectangle 9">
            <a:extLst>
              <a:ext uri="{FF2B5EF4-FFF2-40B4-BE49-F238E27FC236}">
                <a16:creationId xmlns:a16="http://schemas.microsoft.com/office/drawing/2014/main" id="{7186971A-EDB1-45CF-ABDF-8D94E1738D00}"/>
              </a:ext>
            </a:extLst>
          </p:cNvPr>
          <p:cNvSpPr/>
          <p:nvPr/>
        </p:nvSpPr>
        <p:spPr bwMode="auto">
          <a:xfrm>
            <a:off x="4756408" y="4641851"/>
            <a:ext cx="1999469" cy="506413"/>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Alıcı</a:t>
            </a:r>
          </a:p>
          <a:p>
            <a:pPr algn="ctr" rtl="0">
              <a:defRPr/>
            </a:pPr>
            <a:r>
              <a:rPr lang="en-GB" sz="1200" b="0" dirty="0"/>
              <a:t>FIFO</a:t>
            </a:r>
          </a:p>
        </p:txBody>
      </p:sp>
      <p:cxnSp>
        <p:nvCxnSpPr>
          <p:cNvPr id="11" name="Straight Arrow Connector 10">
            <a:extLst>
              <a:ext uri="{FF2B5EF4-FFF2-40B4-BE49-F238E27FC236}">
                <a16:creationId xmlns:a16="http://schemas.microsoft.com/office/drawing/2014/main" id="{6AB65554-320B-4888-955C-3B683B1CD282}"/>
              </a:ext>
            </a:extLst>
          </p:cNvPr>
          <p:cNvCxnSpPr/>
          <p:nvPr/>
        </p:nvCxnSpPr>
        <p:spPr bwMode="auto">
          <a:xfrm>
            <a:off x="9834425" y="3503613"/>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2" name="Straight Arrow Connector 11">
            <a:extLst>
              <a:ext uri="{FF2B5EF4-FFF2-40B4-BE49-F238E27FC236}">
                <a16:creationId xmlns:a16="http://schemas.microsoft.com/office/drawing/2014/main" id="{DBFF0E2D-9812-4C81-A6CF-01D9A6DC106C}"/>
              </a:ext>
            </a:extLst>
          </p:cNvPr>
          <p:cNvCxnSpPr/>
          <p:nvPr/>
        </p:nvCxnSpPr>
        <p:spPr bwMode="auto">
          <a:xfrm flipH="1">
            <a:off x="9861931" y="4894263"/>
            <a:ext cx="99867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3" name="Straight Arrow Connector 12">
            <a:extLst>
              <a:ext uri="{FF2B5EF4-FFF2-40B4-BE49-F238E27FC236}">
                <a16:creationId xmlns:a16="http://schemas.microsoft.com/office/drawing/2014/main" id="{35BF4EF6-EDF0-4936-ADBE-F356B988630A}"/>
              </a:ext>
            </a:extLst>
          </p:cNvPr>
          <p:cNvCxnSpPr/>
          <p:nvPr/>
        </p:nvCxnSpPr>
        <p:spPr bwMode="auto">
          <a:xfrm>
            <a:off x="6755878" y="3321050"/>
            <a:ext cx="10558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4" name="Straight Arrow Connector 13">
            <a:extLst>
              <a:ext uri="{FF2B5EF4-FFF2-40B4-BE49-F238E27FC236}">
                <a16:creationId xmlns:a16="http://schemas.microsoft.com/office/drawing/2014/main" id="{A78E0990-FFF0-4D98-9AC3-A5502A575265}"/>
              </a:ext>
            </a:extLst>
          </p:cNvPr>
          <p:cNvCxnSpPr/>
          <p:nvPr/>
        </p:nvCxnSpPr>
        <p:spPr bwMode="auto">
          <a:xfrm flipH="1">
            <a:off x="6755878" y="3751263"/>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0E6DB246-48B5-4C13-818E-C9A9D2CD16AF}"/>
              </a:ext>
            </a:extLst>
          </p:cNvPr>
          <p:cNvCxnSpPr/>
          <p:nvPr/>
        </p:nvCxnSpPr>
        <p:spPr bwMode="auto">
          <a:xfrm>
            <a:off x="6755878" y="3546475"/>
            <a:ext cx="1055803"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3A0B320-A5EC-49FD-B833-1EB3CF60EE29}"/>
              </a:ext>
            </a:extLst>
          </p:cNvPr>
          <p:cNvCxnSpPr/>
          <p:nvPr/>
        </p:nvCxnSpPr>
        <p:spPr bwMode="auto">
          <a:xfrm flipH="1">
            <a:off x="6738952" y="5027613"/>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42590D8C-8C8F-4FF1-844E-0976E05CA54F}"/>
              </a:ext>
            </a:extLst>
          </p:cNvPr>
          <p:cNvCxnSpPr/>
          <p:nvPr/>
        </p:nvCxnSpPr>
        <p:spPr bwMode="auto">
          <a:xfrm flipV="1">
            <a:off x="8820937" y="3778250"/>
            <a:ext cx="0" cy="2286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8A316D9D-CC59-4DB7-8E18-C7EB068E5F39}"/>
              </a:ext>
            </a:extLst>
          </p:cNvPr>
          <p:cNvCxnSpPr/>
          <p:nvPr/>
        </p:nvCxnSpPr>
        <p:spPr bwMode="auto">
          <a:xfrm>
            <a:off x="8808242" y="4398964"/>
            <a:ext cx="0" cy="242887"/>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D0133797-461F-4740-AAFF-FA9A819E3F19}"/>
              </a:ext>
            </a:extLst>
          </p:cNvPr>
          <p:cNvCxnSpPr/>
          <p:nvPr/>
        </p:nvCxnSpPr>
        <p:spPr bwMode="auto">
          <a:xfrm flipH="1">
            <a:off x="3662520" y="3670300"/>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0" name="Straight Arrow Connector 19">
            <a:extLst>
              <a:ext uri="{FF2B5EF4-FFF2-40B4-BE49-F238E27FC236}">
                <a16:creationId xmlns:a16="http://schemas.microsoft.com/office/drawing/2014/main" id="{3D80FAC9-288C-4D9C-80C2-5A75C54BDBEB}"/>
              </a:ext>
            </a:extLst>
          </p:cNvPr>
          <p:cNvCxnSpPr/>
          <p:nvPr/>
        </p:nvCxnSpPr>
        <p:spPr bwMode="auto">
          <a:xfrm>
            <a:off x="3702721" y="3336925"/>
            <a:ext cx="1053688"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1" name="Straight Arrow Connector 20">
            <a:extLst>
              <a:ext uri="{FF2B5EF4-FFF2-40B4-BE49-F238E27FC236}">
                <a16:creationId xmlns:a16="http://schemas.microsoft.com/office/drawing/2014/main" id="{8D656FD5-E00D-4CB4-B120-3CB631E547F8}"/>
              </a:ext>
            </a:extLst>
          </p:cNvPr>
          <p:cNvCxnSpPr/>
          <p:nvPr/>
        </p:nvCxnSpPr>
        <p:spPr bwMode="auto">
          <a:xfrm flipH="1">
            <a:off x="3662520" y="4916488"/>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2" name="TextBox 86">
            <a:extLst>
              <a:ext uri="{FF2B5EF4-FFF2-40B4-BE49-F238E27FC236}">
                <a16:creationId xmlns:a16="http://schemas.microsoft.com/office/drawing/2014/main" id="{27377235-C00C-42FE-9546-12602161489E}"/>
              </a:ext>
            </a:extLst>
          </p:cNvPr>
          <p:cNvSpPr txBox="1">
            <a:spLocks noChangeArrowheads="1"/>
          </p:cNvSpPr>
          <p:nvPr/>
        </p:nvSpPr>
        <p:spPr bwMode="auto">
          <a:xfrm>
            <a:off x="10251246" y="3224213"/>
            <a:ext cx="1273736"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UART TX</a:t>
            </a:r>
          </a:p>
        </p:txBody>
      </p:sp>
      <p:sp>
        <p:nvSpPr>
          <p:cNvPr id="23" name="TextBox 87">
            <a:extLst>
              <a:ext uri="{FF2B5EF4-FFF2-40B4-BE49-F238E27FC236}">
                <a16:creationId xmlns:a16="http://schemas.microsoft.com/office/drawing/2014/main" id="{33C68D7C-7A5C-43F2-B142-EE128E9CB9DB}"/>
              </a:ext>
            </a:extLst>
          </p:cNvPr>
          <p:cNvSpPr txBox="1">
            <a:spLocks noChangeArrowheads="1"/>
          </p:cNvSpPr>
          <p:nvPr/>
        </p:nvSpPr>
        <p:spPr bwMode="auto">
          <a:xfrm>
            <a:off x="10251246" y="4595814"/>
            <a:ext cx="127373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UART RX</a:t>
            </a:r>
          </a:p>
        </p:txBody>
      </p:sp>
      <p:sp>
        <p:nvSpPr>
          <p:cNvPr id="24" name="TextBox 88">
            <a:extLst>
              <a:ext uri="{FF2B5EF4-FFF2-40B4-BE49-F238E27FC236}">
                <a16:creationId xmlns:a16="http://schemas.microsoft.com/office/drawing/2014/main" id="{0A87526E-FD18-428A-AB68-B0A8D9652873}"/>
              </a:ext>
            </a:extLst>
          </p:cNvPr>
          <p:cNvSpPr txBox="1">
            <a:spLocks noChangeArrowheads="1"/>
          </p:cNvSpPr>
          <p:nvPr/>
        </p:nvSpPr>
        <p:spPr bwMode="auto">
          <a:xfrm>
            <a:off x="7060559" y="3078164"/>
            <a:ext cx="9076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Veri </a:t>
            </a:r>
          </a:p>
        </p:txBody>
      </p:sp>
      <p:sp>
        <p:nvSpPr>
          <p:cNvPr id="25" name="TextBox 89">
            <a:extLst>
              <a:ext uri="{FF2B5EF4-FFF2-40B4-BE49-F238E27FC236}">
                <a16:creationId xmlns:a16="http://schemas.microsoft.com/office/drawing/2014/main" id="{BECCB06C-B03C-4921-A00C-C1E99C1238EB}"/>
              </a:ext>
            </a:extLst>
          </p:cNvPr>
          <p:cNvSpPr txBox="1">
            <a:spLocks noChangeArrowheads="1"/>
          </p:cNvSpPr>
          <p:nvPr/>
        </p:nvSpPr>
        <p:spPr bwMode="auto">
          <a:xfrm>
            <a:off x="7064791" y="3305176"/>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Başlat</a:t>
            </a:r>
          </a:p>
        </p:txBody>
      </p:sp>
      <p:sp>
        <p:nvSpPr>
          <p:cNvPr id="26" name="TextBox 90">
            <a:extLst>
              <a:ext uri="{FF2B5EF4-FFF2-40B4-BE49-F238E27FC236}">
                <a16:creationId xmlns:a16="http://schemas.microsoft.com/office/drawing/2014/main" id="{50D83778-7251-423F-94AF-6DD66913B9A8}"/>
              </a:ext>
            </a:extLst>
          </p:cNvPr>
          <p:cNvSpPr txBox="1">
            <a:spLocks noChangeArrowheads="1"/>
          </p:cNvSpPr>
          <p:nvPr/>
        </p:nvSpPr>
        <p:spPr bwMode="auto">
          <a:xfrm>
            <a:off x="7064791" y="3533776"/>
            <a:ext cx="90981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Bitti</a:t>
            </a:r>
          </a:p>
        </p:txBody>
      </p:sp>
      <p:sp>
        <p:nvSpPr>
          <p:cNvPr id="27" name="TextBox 91">
            <a:extLst>
              <a:ext uri="{FF2B5EF4-FFF2-40B4-BE49-F238E27FC236}">
                <a16:creationId xmlns:a16="http://schemas.microsoft.com/office/drawing/2014/main" id="{DCFAD570-0B63-4538-980A-500F5597BFDA}"/>
              </a:ext>
            </a:extLst>
          </p:cNvPr>
          <p:cNvSpPr txBox="1">
            <a:spLocks noChangeArrowheads="1"/>
          </p:cNvSpPr>
          <p:nvPr/>
        </p:nvSpPr>
        <p:spPr bwMode="auto">
          <a:xfrm>
            <a:off x="8789200" y="3759201"/>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kene</a:t>
            </a:r>
          </a:p>
        </p:txBody>
      </p:sp>
      <p:sp>
        <p:nvSpPr>
          <p:cNvPr id="28" name="TextBox 92">
            <a:extLst>
              <a:ext uri="{FF2B5EF4-FFF2-40B4-BE49-F238E27FC236}">
                <a16:creationId xmlns:a16="http://schemas.microsoft.com/office/drawing/2014/main" id="{BD27D084-0BD8-4A3F-9C92-23E9282EFEEB}"/>
              </a:ext>
            </a:extLst>
          </p:cNvPr>
          <p:cNvSpPr txBox="1">
            <a:spLocks noChangeArrowheads="1"/>
          </p:cNvSpPr>
          <p:nvPr/>
        </p:nvSpPr>
        <p:spPr bwMode="auto">
          <a:xfrm>
            <a:off x="8789200" y="4383089"/>
            <a:ext cx="75747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kene</a:t>
            </a:r>
          </a:p>
        </p:txBody>
      </p:sp>
      <p:sp>
        <p:nvSpPr>
          <p:cNvPr id="29" name="TextBox 93">
            <a:extLst>
              <a:ext uri="{FF2B5EF4-FFF2-40B4-BE49-F238E27FC236}">
                <a16:creationId xmlns:a16="http://schemas.microsoft.com/office/drawing/2014/main" id="{B209CAAD-F376-47D2-A0D3-1D92477FF3C7}"/>
              </a:ext>
            </a:extLst>
          </p:cNvPr>
          <p:cNvSpPr txBox="1">
            <a:spLocks noChangeArrowheads="1"/>
          </p:cNvSpPr>
          <p:nvPr/>
        </p:nvSpPr>
        <p:spPr bwMode="auto">
          <a:xfrm>
            <a:off x="3819092" y="3400426"/>
            <a:ext cx="937316"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hazır</a:t>
            </a:r>
          </a:p>
        </p:txBody>
      </p:sp>
      <p:sp>
        <p:nvSpPr>
          <p:cNvPr id="30" name="TextBox 94">
            <a:extLst>
              <a:ext uri="{FF2B5EF4-FFF2-40B4-BE49-F238E27FC236}">
                <a16:creationId xmlns:a16="http://schemas.microsoft.com/office/drawing/2014/main" id="{381F0299-4C20-474D-97DC-C470A45DC9DF}"/>
              </a:ext>
            </a:extLst>
          </p:cNvPr>
          <p:cNvSpPr txBox="1">
            <a:spLocks noChangeArrowheads="1"/>
          </p:cNvSpPr>
          <p:nvPr/>
        </p:nvSpPr>
        <p:spPr bwMode="auto">
          <a:xfrm>
            <a:off x="3658288" y="3078164"/>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Veri</a:t>
            </a:r>
          </a:p>
        </p:txBody>
      </p:sp>
      <p:cxnSp>
        <p:nvCxnSpPr>
          <p:cNvPr id="31" name="Straight Arrow Connector 30">
            <a:extLst>
              <a:ext uri="{FF2B5EF4-FFF2-40B4-BE49-F238E27FC236}">
                <a16:creationId xmlns:a16="http://schemas.microsoft.com/office/drawing/2014/main" id="{480F2432-149C-425C-8335-56EE01004BCE}"/>
              </a:ext>
            </a:extLst>
          </p:cNvPr>
          <p:cNvCxnSpPr/>
          <p:nvPr/>
        </p:nvCxnSpPr>
        <p:spPr bwMode="auto">
          <a:xfrm flipH="1">
            <a:off x="6738952" y="4797425"/>
            <a:ext cx="1096005"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96">
            <a:extLst>
              <a:ext uri="{FF2B5EF4-FFF2-40B4-BE49-F238E27FC236}">
                <a16:creationId xmlns:a16="http://schemas.microsoft.com/office/drawing/2014/main" id="{A9063EC3-1D40-4157-B4EB-0A1C0D6BAE81}"/>
              </a:ext>
            </a:extLst>
          </p:cNvPr>
          <p:cNvSpPr txBox="1">
            <a:spLocks noChangeArrowheads="1"/>
          </p:cNvSpPr>
          <p:nvPr/>
        </p:nvSpPr>
        <p:spPr bwMode="auto">
          <a:xfrm>
            <a:off x="6832048" y="4552951"/>
            <a:ext cx="90769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Veri </a:t>
            </a:r>
          </a:p>
        </p:txBody>
      </p:sp>
      <p:sp>
        <p:nvSpPr>
          <p:cNvPr id="33" name="TextBox 97">
            <a:extLst>
              <a:ext uri="{FF2B5EF4-FFF2-40B4-BE49-F238E27FC236}">
                <a16:creationId xmlns:a16="http://schemas.microsoft.com/office/drawing/2014/main" id="{65F60248-4828-4D8A-8B34-B6A193F12490}"/>
              </a:ext>
            </a:extLst>
          </p:cNvPr>
          <p:cNvSpPr txBox="1">
            <a:spLocks noChangeArrowheads="1"/>
          </p:cNvSpPr>
          <p:nvPr/>
        </p:nvSpPr>
        <p:spPr bwMode="auto">
          <a:xfrm>
            <a:off x="6848975" y="4805364"/>
            <a:ext cx="90769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Bitti</a:t>
            </a:r>
          </a:p>
        </p:txBody>
      </p:sp>
      <p:cxnSp>
        <p:nvCxnSpPr>
          <p:cNvPr id="34" name="Straight Arrow Connector 33">
            <a:extLst>
              <a:ext uri="{FF2B5EF4-FFF2-40B4-BE49-F238E27FC236}">
                <a16:creationId xmlns:a16="http://schemas.microsoft.com/office/drawing/2014/main" id="{90AD6018-5AC3-4D47-B0FD-9229CC008A10}"/>
              </a:ext>
            </a:extLst>
          </p:cNvPr>
          <p:cNvCxnSpPr/>
          <p:nvPr/>
        </p:nvCxnSpPr>
        <p:spPr bwMode="auto">
          <a:xfrm flipH="1">
            <a:off x="3662520" y="4700588"/>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5" name="TextBox 99">
            <a:extLst>
              <a:ext uri="{FF2B5EF4-FFF2-40B4-BE49-F238E27FC236}">
                <a16:creationId xmlns:a16="http://schemas.microsoft.com/office/drawing/2014/main" id="{149C3631-EE8F-4AEE-B19F-4FD5AA6C664E}"/>
              </a:ext>
            </a:extLst>
          </p:cNvPr>
          <p:cNvSpPr txBox="1">
            <a:spLocks noChangeArrowheads="1"/>
          </p:cNvSpPr>
          <p:nvPr/>
        </p:nvSpPr>
        <p:spPr bwMode="auto">
          <a:xfrm>
            <a:off x="3833902" y="4460876"/>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Veri</a:t>
            </a:r>
          </a:p>
        </p:txBody>
      </p:sp>
      <p:sp>
        <p:nvSpPr>
          <p:cNvPr id="36" name="TextBox 100">
            <a:extLst>
              <a:ext uri="{FF2B5EF4-FFF2-40B4-BE49-F238E27FC236}">
                <a16:creationId xmlns:a16="http://schemas.microsoft.com/office/drawing/2014/main" id="{20E3B952-14FF-4FB5-BF3D-83C4F8C0B756}"/>
              </a:ext>
            </a:extLst>
          </p:cNvPr>
          <p:cNvSpPr txBox="1">
            <a:spLocks noChangeArrowheads="1"/>
          </p:cNvSpPr>
          <p:nvPr/>
        </p:nvSpPr>
        <p:spPr bwMode="auto">
          <a:xfrm>
            <a:off x="3840250" y="4689476"/>
            <a:ext cx="937316"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hazır</a:t>
            </a:r>
          </a:p>
        </p:txBody>
      </p:sp>
      <p:cxnSp>
        <p:nvCxnSpPr>
          <p:cNvPr id="37" name="Straight Arrow Connector 36">
            <a:extLst>
              <a:ext uri="{FF2B5EF4-FFF2-40B4-BE49-F238E27FC236}">
                <a16:creationId xmlns:a16="http://schemas.microsoft.com/office/drawing/2014/main" id="{3D914B82-492E-48E5-BBBC-B37B8C574680}"/>
              </a:ext>
            </a:extLst>
          </p:cNvPr>
          <p:cNvCxnSpPr/>
          <p:nvPr/>
        </p:nvCxnSpPr>
        <p:spPr bwMode="auto">
          <a:xfrm flipH="1">
            <a:off x="3662520" y="5122863"/>
            <a:ext cx="1093889"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8" name="TextBox 103">
            <a:extLst>
              <a:ext uri="{FF2B5EF4-FFF2-40B4-BE49-F238E27FC236}">
                <a16:creationId xmlns:a16="http://schemas.microsoft.com/office/drawing/2014/main" id="{2C8E478A-FC55-4A17-8EC5-C54FA95A5F10}"/>
              </a:ext>
            </a:extLst>
          </p:cNvPr>
          <p:cNvSpPr txBox="1">
            <a:spLocks noChangeArrowheads="1"/>
          </p:cNvSpPr>
          <p:nvPr/>
        </p:nvSpPr>
        <p:spPr bwMode="auto">
          <a:xfrm>
            <a:off x="3850829" y="4903789"/>
            <a:ext cx="93731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Tam</a:t>
            </a:r>
          </a:p>
        </p:txBody>
      </p:sp>
      <p:cxnSp>
        <p:nvCxnSpPr>
          <p:cNvPr id="39" name="Straight Connector 38">
            <a:extLst>
              <a:ext uri="{FF2B5EF4-FFF2-40B4-BE49-F238E27FC236}">
                <a16:creationId xmlns:a16="http://schemas.microsoft.com/office/drawing/2014/main" id="{7DF562A1-61D2-4C1C-8464-25D5E510E662}"/>
              </a:ext>
            </a:extLst>
          </p:cNvPr>
          <p:cNvCxnSpPr/>
          <p:nvPr/>
        </p:nvCxnSpPr>
        <p:spPr bwMode="auto">
          <a:xfrm flipV="1">
            <a:off x="6880712" y="324008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0" name="TextBox 74">
            <a:extLst>
              <a:ext uri="{FF2B5EF4-FFF2-40B4-BE49-F238E27FC236}">
                <a16:creationId xmlns:a16="http://schemas.microsoft.com/office/drawing/2014/main" id="{EDB53D0E-67AA-4F8A-AF33-CCC98B26D900}"/>
              </a:ext>
            </a:extLst>
          </p:cNvPr>
          <p:cNvSpPr txBox="1">
            <a:spLocks noChangeArrowheads="1"/>
          </p:cNvSpPr>
          <p:nvPr/>
        </p:nvSpPr>
        <p:spPr bwMode="auto">
          <a:xfrm>
            <a:off x="6719908" y="3138489"/>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900" b="0" dirty="0"/>
              <a:t>8</a:t>
            </a:r>
          </a:p>
        </p:txBody>
      </p:sp>
      <p:cxnSp>
        <p:nvCxnSpPr>
          <p:cNvPr id="41" name="Straight Connector 40">
            <a:extLst>
              <a:ext uri="{FF2B5EF4-FFF2-40B4-BE49-F238E27FC236}">
                <a16:creationId xmlns:a16="http://schemas.microsoft.com/office/drawing/2014/main" id="{21038B9D-3AE1-42F5-95AE-44639E1C3E43}"/>
              </a:ext>
            </a:extLst>
          </p:cNvPr>
          <p:cNvCxnSpPr/>
          <p:nvPr/>
        </p:nvCxnSpPr>
        <p:spPr bwMode="auto">
          <a:xfrm flipV="1">
            <a:off x="7629719" y="471963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2" name="TextBox 74">
            <a:extLst>
              <a:ext uri="{FF2B5EF4-FFF2-40B4-BE49-F238E27FC236}">
                <a16:creationId xmlns:a16="http://schemas.microsoft.com/office/drawing/2014/main" id="{D420D5CE-0CB4-43B4-A634-39B5D646B6DB}"/>
              </a:ext>
            </a:extLst>
          </p:cNvPr>
          <p:cNvSpPr txBox="1">
            <a:spLocks noChangeArrowheads="1"/>
          </p:cNvSpPr>
          <p:nvPr/>
        </p:nvSpPr>
        <p:spPr bwMode="auto">
          <a:xfrm>
            <a:off x="7413904" y="4618039"/>
            <a:ext cx="5141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900" b="0" dirty="0"/>
              <a:t>8</a:t>
            </a:r>
          </a:p>
        </p:txBody>
      </p:sp>
      <p:cxnSp>
        <p:nvCxnSpPr>
          <p:cNvPr id="43" name="Straight Connector 42">
            <a:extLst>
              <a:ext uri="{FF2B5EF4-FFF2-40B4-BE49-F238E27FC236}">
                <a16:creationId xmlns:a16="http://schemas.microsoft.com/office/drawing/2014/main" id="{50D8F0AE-375D-49DF-B6C1-E5B3AEFC2A0E}"/>
              </a:ext>
            </a:extLst>
          </p:cNvPr>
          <p:cNvCxnSpPr/>
          <p:nvPr/>
        </p:nvCxnSpPr>
        <p:spPr bwMode="auto">
          <a:xfrm flipV="1">
            <a:off x="4358630" y="3263901"/>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4" name="TextBox 74">
            <a:extLst>
              <a:ext uri="{FF2B5EF4-FFF2-40B4-BE49-F238E27FC236}">
                <a16:creationId xmlns:a16="http://schemas.microsoft.com/office/drawing/2014/main" id="{3F42D444-FE64-4EC0-88AB-92BA39E0DAAE}"/>
              </a:ext>
            </a:extLst>
          </p:cNvPr>
          <p:cNvSpPr txBox="1">
            <a:spLocks noChangeArrowheads="1"/>
          </p:cNvSpPr>
          <p:nvPr/>
        </p:nvSpPr>
        <p:spPr bwMode="auto">
          <a:xfrm>
            <a:off x="4142815" y="3162300"/>
            <a:ext cx="514150"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900" b="0" dirty="0"/>
              <a:t>8</a:t>
            </a:r>
          </a:p>
        </p:txBody>
      </p:sp>
      <p:cxnSp>
        <p:nvCxnSpPr>
          <p:cNvPr id="45" name="Straight Connector 44">
            <a:extLst>
              <a:ext uri="{FF2B5EF4-FFF2-40B4-BE49-F238E27FC236}">
                <a16:creationId xmlns:a16="http://schemas.microsoft.com/office/drawing/2014/main" id="{F6B9DDC7-8115-4410-81D4-37EB3F217040}"/>
              </a:ext>
            </a:extLst>
          </p:cNvPr>
          <p:cNvCxnSpPr/>
          <p:nvPr/>
        </p:nvCxnSpPr>
        <p:spPr bwMode="auto">
          <a:xfrm flipV="1">
            <a:off x="4568099" y="4630739"/>
            <a:ext cx="143877" cy="123825"/>
          </a:xfrm>
          <a:prstGeom prst="line">
            <a:avLst/>
          </a:prstGeom>
          <a:noFill/>
          <a:ln w="19050" cap="flat" cmpd="sng" algn="ctr">
            <a:solidFill>
              <a:schemeClr val="tx1">
                <a:lumMod val="75000"/>
                <a:lumOff val="25000"/>
              </a:schemeClr>
            </a:solidFill>
            <a:prstDash val="solid"/>
            <a:round/>
            <a:headEnd type="none" w="med" len="med"/>
            <a:tailEnd type="none" w="med" len="med"/>
          </a:ln>
          <a:effectLst/>
        </p:spPr>
      </p:cxnSp>
      <p:sp>
        <p:nvSpPr>
          <p:cNvPr id="46" name="TextBox 74">
            <a:extLst>
              <a:ext uri="{FF2B5EF4-FFF2-40B4-BE49-F238E27FC236}">
                <a16:creationId xmlns:a16="http://schemas.microsoft.com/office/drawing/2014/main" id="{FD9EEB05-A9F0-4B33-9F5E-0606A5E16095}"/>
              </a:ext>
            </a:extLst>
          </p:cNvPr>
          <p:cNvSpPr txBox="1">
            <a:spLocks noChangeArrowheads="1"/>
          </p:cNvSpPr>
          <p:nvPr/>
        </p:nvSpPr>
        <p:spPr bwMode="auto">
          <a:xfrm>
            <a:off x="4352284" y="4529139"/>
            <a:ext cx="51414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900" b="0" dirty="0"/>
              <a:t>8</a:t>
            </a:r>
          </a:p>
        </p:txBody>
      </p:sp>
      <p:sp>
        <p:nvSpPr>
          <p:cNvPr id="47" name="Left-Right Arrow 46">
            <a:extLst>
              <a:ext uri="{FF2B5EF4-FFF2-40B4-BE49-F238E27FC236}">
                <a16:creationId xmlns:a16="http://schemas.microsoft.com/office/drawing/2014/main" id="{989F0D47-E6B1-430D-BC5F-D9F15F2090C6}"/>
              </a:ext>
            </a:extLst>
          </p:cNvPr>
          <p:cNvSpPr/>
          <p:nvPr/>
        </p:nvSpPr>
        <p:spPr bwMode="auto">
          <a:xfrm>
            <a:off x="1294894" y="331470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Veri [31: 0] </a:t>
            </a:r>
          </a:p>
        </p:txBody>
      </p:sp>
      <p:sp>
        <p:nvSpPr>
          <p:cNvPr id="48" name="Left-Right Arrow 47">
            <a:extLst>
              <a:ext uri="{FF2B5EF4-FFF2-40B4-BE49-F238E27FC236}">
                <a16:creationId xmlns:a16="http://schemas.microsoft.com/office/drawing/2014/main" id="{50E21F48-CD67-436E-B7E4-9CDD41BB8A94}"/>
              </a:ext>
            </a:extLst>
          </p:cNvPr>
          <p:cNvSpPr/>
          <p:nvPr/>
        </p:nvSpPr>
        <p:spPr bwMode="auto">
          <a:xfrm>
            <a:off x="1294894" y="40068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Adr [31: 0] </a:t>
            </a:r>
          </a:p>
        </p:txBody>
      </p:sp>
      <p:sp>
        <p:nvSpPr>
          <p:cNvPr id="49" name="Left-Right Arrow 48">
            <a:extLst>
              <a:ext uri="{FF2B5EF4-FFF2-40B4-BE49-F238E27FC236}">
                <a16:creationId xmlns:a16="http://schemas.microsoft.com/office/drawing/2014/main" id="{935DEF9E-8B90-4247-BCBD-DF0C4193465D}"/>
              </a:ext>
            </a:extLst>
          </p:cNvPr>
          <p:cNvSpPr/>
          <p:nvPr/>
        </p:nvSpPr>
        <p:spPr bwMode="auto">
          <a:xfrm>
            <a:off x="1294894" y="4667250"/>
            <a:ext cx="1466278" cy="414338"/>
          </a:xfrm>
          <a:prstGeom prst="leftRightArrow">
            <a:avLst/>
          </a:prstGeom>
          <a:no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dirty="0"/>
              <a:t>Kontrol [31: 0] </a:t>
            </a:r>
          </a:p>
        </p:txBody>
      </p:sp>
      <p:cxnSp>
        <p:nvCxnSpPr>
          <p:cNvPr id="50" name="Elbow Connector 49">
            <a:extLst>
              <a:ext uri="{FF2B5EF4-FFF2-40B4-BE49-F238E27FC236}">
                <a16:creationId xmlns:a16="http://schemas.microsoft.com/office/drawing/2014/main" id="{2EDE19A4-AB2A-4245-9A3F-2B2188F9411C}"/>
              </a:ext>
            </a:extLst>
          </p:cNvPr>
          <p:cNvCxnSpPr>
            <a:cxnSpLocks noChangeShapeType="1"/>
          </p:cNvCxnSpPr>
          <p:nvPr/>
        </p:nvCxnSpPr>
        <p:spPr bwMode="auto">
          <a:xfrm rot="5400000">
            <a:off x="4562480" y="4263113"/>
            <a:ext cx="328612" cy="2098913"/>
          </a:xfrm>
          <a:prstGeom prst="bentConnector2">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51" name="TextBox 57">
            <a:extLst>
              <a:ext uri="{FF2B5EF4-FFF2-40B4-BE49-F238E27FC236}">
                <a16:creationId xmlns:a16="http://schemas.microsoft.com/office/drawing/2014/main" id="{1A5FD7CF-C65E-4E67-8C64-4C6A7EAE71D9}"/>
              </a:ext>
            </a:extLst>
          </p:cNvPr>
          <p:cNvSpPr txBox="1">
            <a:spLocks noChangeArrowheads="1"/>
          </p:cNvSpPr>
          <p:nvPr/>
        </p:nvSpPr>
        <p:spPr bwMode="auto">
          <a:xfrm>
            <a:off x="5700073" y="5180014"/>
            <a:ext cx="173287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FIFO! = Boş?</a:t>
            </a:r>
          </a:p>
        </p:txBody>
      </p:sp>
      <p:sp>
        <p:nvSpPr>
          <p:cNvPr id="52" name="TextBox 57">
            <a:extLst>
              <a:ext uri="{FF2B5EF4-FFF2-40B4-BE49-F238E27FC236}">
                <a16:creationId xmlns:a16="http://schemas.microsoft.com/office/drawing/2014/main" id="{62A1BE5B-C068-4B45-B2DC-863B6763DCD0}"/>
              </a:ext>
            </a:extLst>
          </p:cNvPr>
          <p:cNvSpPr txBox="1">
            <a:spLocks noChangeArrowheads="1"/>
          </p:cNvSpPr>
          <p:nvPr/>
        </p:nvSpPr>
        <p:spPr bwMode="auto">
          <a:xfrm>
            <a:off x="3774659" y="5507039"/>
            <a:ext cx="212430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kesme isteği</a:t>
            </a:r>
          </a:p>
        </p:txBody>
      </p:sp>
      <p:cxnSp>
        <p:nvCxnSpPr>
          <p:cNvPr id="53" name="Straight Arrow Connector 55">
            <a:extLst>
              <a:ext uri="{FF2B5EF4-FFF2-40B4-BE49-F238E27FC236}">
                <a16:creationId xmlns:a16="http://schemas.microsoft.com/office/drawing/2014/main" id="{8B600EBE-E3C9-4F10-8294-DC10EB9E7560}"/>
              </a:ext>
            </a:extLst>
          </p:cNvPr>
          <p:cNvCxnSpPr>
            <a:cxnSpLocks noChangeShapeType="1"/>
          </p:cNvCxnSpPr>
          <p:nvPr/>
        </p:nvCxnSpPr>
        <p:spPr bwMode="auto">
          <a:xfrm flipH="1">
            <a:off x="1313938" y="5470525"/>
            <a:ext cx="1466276" cy="0"/>
          </a:xfrm>
          <a:prstGeom prst="straightConnector1">
            <a:avLst/>
          </a:prstGeom>
          <a:noFill/>
          <a:ln w="19050" algn="ctr">
            <a:solidFill>
              <a:srgbClr val="C00000"/>
            </a:solidFill>
            <a:round/>
            <a:headEnd/>
            <a:tailEnd type="triangle" w="lg" len="lg"/>
          </a:ln>
          <a:extLst>
            <a:ext uri="{909E8E84-426E-40DD-AFC4-6F175D3DCCD1}">
              <a14:hiddenFill xmlns:a14="http://schemas.microsoft.com/office/drawing/2010/main">
                <a:noFill/>
              </a14:hiddenFill>
            </a:ext>
          </a:extLst>
        </p:spPr>
      </p:cxnSp>
      <p:sp>
        <p:nvSpPr>
          <p:cNvPr id="54" name="TextBox 57">
            <a:extLst>
              <a:ext uri="{FF2B5EF4-FFF2-40B4-BE49-F238E27FC236}">
                <a16:creationId xmlns:a16="http://schemas.microsoft.com/office/drawing/2014/main" id="{DD42E31A-28E4-43FF-A87A-AD010358B792}"/>
              </a:ext>
            </a:extLst>
          </p:cNvPr>
          <p:cNvSpPr txBox="1">
            <a:spLocks noChangeArrowheads="1"/>
          </p:cNvSpPr>
          <p:nvPr/>
        </p:nvSpPr>
        <p:spPr bwMode="auto">
          <a:xfrm>
            <a:off x="1445120" y="5468939"/>
            <a:ext cx="1335094"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dirty="0"/>
              <a:t>UART_irq</a:t>
            </a:r>
          </a:p>
        </p:txBody>
      </p:sp>
      <p:sp>
        <p:nvSpPr>
          <p:cNvPr id="55" name="Rectangle 54">
            <a:extLst>
              <a:ext uri="{FF2B5EF4-FFF2-40B4-BE49-F238E27FC236}">
                <a16:creationId xmlns:a16="http://schemas.microsoft.com/office/drawing/2014/main" id="{1DAD4F08-B74B-4CF2-A439-A6AE46B585BA}"/>
              </a:ext>
            </a:extLst>
          </p:cNvPr>
          <p:cNvSpPr/>
          <p:nvPr/>
        </p:nvSpPr>
        <p:spPr bwMode="auto">
          <a:xfrm>
            <a:off x="2773867" y="3238500"/>
            <a:ext cx="928853" cy="2516188"/>
          </a:xfrm>
          <a:prstGeom prst="rect">
            <a:avLst/>
          </a:prstGeom>
          <a:solidFill>
            <a:schemeClr val="accent5">
              <a:lumMod val="40000"/>
              <a:lumOff val="6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r>
              <a:rPr lang="en-GB" sz="1200" b="0" dirty="0"/>
              <a:t>AHB</a:t>
            </a:r>
          </a:p>
          <a:p>
            <a:pPr algn="ctr" rtl="0">
              <a:defRPr/>
            </a:pPr>
            <a:r>
              <a:rPr lang="en-GB" sz="1200" b="0" dirty="0"/>
              <a:t>Arayüz</a:t>
            </a:r>
          </a:p>
        </p:txBody>
      </p:sp>
    </p:spTree>
    <p:extLst>
      <p:ext uri="{BB962C8B-B14F-4D97-AF65-F5344CB8AC3E}">
        <p14:creationId xmlns:p14="http://schemas.microsoft.com/office/powerpoint/2010/main" val="169234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Kesmeleri İşlemciye Bağlayın</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Çevre birimlerindeki kesintileri Cortex-M0 mikroişlemciye bağlayın.</a:t>
            </a:r>
          </a:p>
          <a:p>
            <a:pPr rtl="0" algn="l"/>
            <a:r>
              <a:rPr lang="en-IN" altLang="en-US" dirty="0">
                <a:ea typeface="ＭＳ Ｐゴシック" panose="020B0600070205080204" pitchFamily="34" charset="-128"/>
              </a:rPr>
              <a:t>Bu eğitim materyalleri setinde, yalnızca 16 harici kesmeyi destekleyen Cortex-M0'ın (Cortex-M0 DesignStart) basitleştirilmiş bir sürümünü kullandığımızı unutmayın.</a:t>
            </a:r>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820F8061-495D-4763-BE3B-868E97F2DE63}"/>
              </a:ext>
            </a:extLst>
          </p:cNvPr>
          <p:cNvSpPr/>
          <p:nvPr/>
        </p:nvSpPr>
        <p:spPr bwMode="auto">
          <a:xfrm>
            <a:off x="2084103" y="3870325"/>
            <a:ext cx="2488228" cy="515938"/>
          </a:xfrm>
          <a:prstGeom prst="rect">
            <a:avLst/>
          </a:prstGeom>
          <a:solidFill>
            <a:schemeClr val="bg2">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b="0" dirty="0"/>
              <a:t>Kol Cortex-M0</a:t>
            </a:r>
          </a:p>
          <a:p>
            <a:pPr algn="ctr" rtl="0">
              <a:defRPr/>
            </a:pPr>
            <a:r>
              <a:rPr lang="en-GB" b="0" dirty="0"/>
              <a:t>Mikroişlemci</a:t>
            </a:r>
          </a:p>
        </p:txBody>
      </p:sp>
      <p:sp>
        <p:nvSpPr>
          <p:cNvPr id="6" name="Rectangle 5">
            <a:extLst>
              <a:ext uri="{FF2B5EF4-FFF2-40B4-BE49-F238E27FC236}">
                <a16:creationId xmlns:a16="http://schemas.microsoft.com/office/drawing/2014/main" id="{BA9B8796-6581-4063-8A5C-66BD41185EDC}"/>
              </a:ext>
            </a:extLst>
          </p:cNvPr>
          <p:cNvSpPr/>
          <p:nvPr/>
        </p:nvSpPr>
        <p:spPr bwMode="auto">
          <a:xfrm>
            <a:off x="950013" y="4933951"/>
            <a:ext cx="1842896" cy="574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b="0" dirty="0"/>
              <a:t>UART</a:t>
            </a:r>
          </a:p>
          <a:p>
            <a:pPr algn="ctr" rtl="0">
              <a:defRPr/>
            </a:pPr>
            <a:r>
              <a:rPr lang="en-GB" b="0" dirty="0"/>
              <a:t>Çevresel</a:t>
            </a:r>
          </a:p>
        </p:txBody>
      </p:sp>
      <p:sp>
        <p:nvSpPr>
          <p:cNvPr id="7" name="Rectangle 6">
            <a:extLst>
              <a:ext uri="{FF2B5EF4-FFF2-40B4-BE49-F238E27FC236}">
                <a16:creationId xmlns:a16="http://schemas.microsoft.com/office/drawing/2014/main" id="{C53A3047-B4BE-4CB0-BBED-59D3652AD509}"/>
              </a:ext>
            </a:extLst>
          </p:cNvPr>
          <p:cNvSpPr/>
          <p:nvPr/>
        </p:nvSpPr>
        <p:spPr bwMode="auto">
          <a:xfrm>
            <a:off x="3670983" y="4933951"/>
            <a:ext cx="1842896" cy="5746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b="0" dirty="0"/>
              <a:t>Zamanlayıcı</a:t>
            </a:r>
          </a:p>
          <a:p>
            <a:pPr algn="ctr" rtl="0">
              <a:defRPr/>
            </a:pPr>
            <a:r>
              <a:rPr lang="en-GB" b="0" dirty="0"/>
              <a:t>Çevresel</a:t>
            </a:r>
          </a:p>
        </p:txBody>
      </p:sp>
      <p:cxnSp>
        <p:nvCxnSpPr>
          <p:cNvPr id="8" name="Elbow Connector 9">
            <a:extLst>
              <a:ext uri="{FF2B5EF4-FFF2-40B4-BE49-F238E27FC236}">
                <a16:creationId xmlns:a16="http://schemas.microsoft.com/office/drawing/2014/main" id="{665C9768-F47C-4C37-A898-7C67EB00AF4F}"/>
              </a:ext>
            </a:extLst>
          </p:cNvPr>
          <p:cNvCxnSpPr>
            <a:cxnSpLocks noChangeShapeType="1"/>
            <a:stCxn id="6" idx="0"/>
            <a:endCxn id="7" idx="0"/>
          </p:cNvCxnSpPr>
          <p:nvPr/>
        </p:nvCxnSpPr>
        <p:spPr bwMode="auto">
          <a:xfrm rot="5400000" flipH="1" flipV="1">
            <a:off x="3234060" y="3574523"/>
            <a:ext cx="12700" cy="2718854"/>
          </a:xfrm>
          <a:prstGeom prst="bentConnector3">
            <a:avLst>
              <a:gd name="adj1" fmla="val 1800000"/>
            </a:avLst>
          </a:prstGeom>
          <a:noFill/>
          <a:ln w="19050" algn="ctr">
            <a:solidFill>
              <a:srgbClr val="C00000"/>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9" name="Straight Arrow Connector 11">
            <a:extLst>
              <a:ext uri="{FF2B5EF4-FFF2-40B4-BE49-F238E27FC236}">
                <a16:creationId xmlns:a16="http://schemas.microsoft.com/office/drawing/2014/main" id="{FEAB4EDF-A511-4818-A6FE-164174209D38}"/>
              </a:ext>
            </a:extLst>
          </p:cNvPr>
          <p:cNvCxnSpPr>
            <a:cxnSpLocks noChangeShapeType="1"/>
          </p:cNvCxnSpPr>
          <p:nvPr/>
        </p:nvCxnSpPr>
        <p:spPr bwMode="auto">
          <a:xfrm flipV="1">
            <a:off x="3307058" y="4386264"/>
            <a:ext cx="0" cy="320675"/>
          </a:xfrm>
          <a:prstGeom prst="straightConnector1">
            <a:avLst/>
          </a:prstGeom>
          <a:noFill/>
          <a:ln w="38100" algn="ctr">
            <a:solidFill>
              <a:srgbClr val="C00000"/>
            </a:solidFill>
            <a:round/>
            <a:headEnd/>
            <a:tailEnd type="triangle"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10" name="TextBox 12">
            <a:extLst>
              <a:ext uri="{FF2B5EF4-FFF2-40B4-BE49-F238E27FC236}">
                <a16:creationId xmlns:a16="http://schemas.microsoft.com/office/drawing/2014/main" id="{AF82AEED-D3D4-4010-812B-6309DA6CBAFB}"/>
              </a:ext>
            </a:extLst>
          </p:cNvPr>
          <p:cNvSpPr txBox="1">
            <a:spLocks noChangeArrowheads="1"/>
          </p:cNvSpPr>
          <p:nvPr/>
        </p:nvSpPr>
        <p:spPr bwMode="auto">
          <a:xfrm>
            <a:off x="416821" y="4646614"/>
            <a:ext cx="166728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UART_IRQ</a:t>
            </a:r>
          </a:p>
        </p:txBody>
      </p:sp>
      <p:sp>
        <p:nvSpPr>
          <p:cNvPr id="11" name="TextBox 15">
            <a:extLst>
              <a:ext uri="{FF2B5EF4-FFF2-40B4-BE49-F238E27FC236}">
                <a16:creationId xmlns:a16="http://schemas.microsoft.com/office/drawing/2014/main" id="{5235CF2F-214E-4D77-AC5B-948F473E7952}"/>
              </a:ext>
            </a:extLst>
          </p:cNvPr>
          <p:cNvSpPr txBox="1">
            <a:spLocks noChangeArrowheads="1"/>
          </p:cNvSpPr>
          <p:nvPr/>
        </p:nvSpPr>
        <p:spPr bwMode="auto">
          <a:xfrm>
            <a:off x="4561751" y="4640264"/>
            <a:ext cx="1904256"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timer_IRQ</a:t>
            </a:r>
          </a:p>
        </p:txBody>
      </p:sp>
      <p:grpSp>
        <p:nvGrpSpPr>
          <p:cNvPr id="12" name="Group 23552">
            <a:extLst>
              <a:ext uri="{FF2B5EF4-FFF2-40B4-BE49-F238E27FC236}">
                <a16:creationId xmlns:a16="http://schemas.microsoft.com/office/drawing/2014/main" id="{48018554-BE12-45F2-BFE3-FCE3EEA6A7FE}"/>
              </a:ext>
            </a:extLst>
          </p:cNvPr>
          <p:cNvGrpSpPr>
            <a:grpSpLocks/>
          </p:cNvGrpSpPr>
          <p:nvPr/>
        </p:nvGrpSpPr>
        <p:grpSpPr bwMode="auto">
          <a:xfrm>
            <a:off x="6753761" y="4702176"/>
            <a:ext cx="4504624" cy="295275"/>
            <a:chOff x="1415261" y="5414859"/>
            <a:chExt cx="6040527" cy="295275"/>
          </a:xfrm>
        </p:grpSpPr>
        <p:sp>
          <p:nvSpPr>
            <p:cNvPr id="13" name="Rectangle 12">
              <a:extLst>
                <a:ext uri="{FF2B5EF4-FFF2-40B4-BE49-F238E27FC236}">
                  <a16:creationId xmlns:a16="http://schemas.microsoft.com/office/drawing/2014/main" id="{CC393A40-450D-4854-B365-D1F07966A145}"/>
                </a:ext>
              </a:extLst>
            </p:cNvPr>
            <p:cNvSpPr/>
            <p:nvPr/>
          </p:nvSpPr>
          <p:spPr bwMode="auto">
            <a:xfrm>
              <a:off x="1415261"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4" name="Rectangle 13">
              <a:extLst>
                <a:ext uri="{FF2B5EF4-FFF2-40B4-BE49-F238E27FC236}">
                  <a16:creationId xmlns:a16="http://schemas.microsoft.com/office/drawing/2014/main" id="{41DAA994-06E1-41EB-8516-D64F0B08A06D}"/>
                </a:ext>
              </a:extLst>
            </p:cNvPr>
            <p:cNvSpPr/>
            <p:nvPr/>
          </p:nvSpPr>
          <p:spPr bwMode="auto">
            <a:xfrm>
              <a:off x="179545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5" name="Rectangle 14">
              <a:extLst>
                <a:ext uri="{FF2B5EF4-FFF2-40B4-BE49-F238E27FC236}">
                  <a16:creationId xmlns:a16="http://schemas.microsoft.com/office/drawing/2014/main" id="{1A37CE26-22B0-4E20-AB7F-7A2050A4CFDF}"/>
                </a:ext>
              </a:extLst>
            </p:cNvPr>
            <p:cNvSpPr/>
            <p:nvPr/>
          </p:nvSpPr>
          <p:spPr bwMode="auto">
            <a:xfrm>
              <a:off x="2167136"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6" name="Rectangle 15">
              <a:extLst>
                <a:ext uri="{FF2B5EF4-FFF2-40B4-BE49-F238E27FC236}">
                  <a16:creationId xmlns:a16="http://schemas.microsoft.com/office/drawing/2014/main" id="{A902BE24-351E-4F96-A34E-0FE08879F8A7}"/>
                </a:ext>
              </a:extLst>
            </p:cNvPr>
            <p:cNvSpPr/>
            <p:nvPr/>
          </p:nvSpPr>
          <p:spPr bwMode="auto">
            <a:xfrm>
              <a:off x="2547329"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7" name="Rectangle 16">
              <a:extLst>
                <a:ext uri="{FF2B5EF4-FFF2-40B4-BE49-F238E27FC236}">
                  <a16:creationId xmlns:a16="http://schemas.microsoft.com/office/drawing/2014/main" id="{37BAA2C5-905F-4B44-AA86-DA6146FDD987}"/>
                </a:ext>
              </a:extLst>
            </p:cNvPr>
            <p:cNvSpPr/>
            <p:nvPr/>
          </p:nvSpPr>
          <p:spPr bwMode="auto">
            <a:xfrm>
              <a:off x="2927521"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8" name="Rectangle 17">
              <a:extLst>
                <a:ext uri="{FF2B5EF4-FFF2-40B4-BE49-F238E27FC236}">
                  <a16:creationId xmlns:a16="http://schemas.microsoft.com/office/drawing/2014/main" id="{E7DF1EB8-9040-4A97-B353-FEDEBF228403}"/>
                </a:ext>
              </a:extLst>
            </p:cNvPr>
            <p:cNvSpPr/>
            <p:nvPr/>
          </p:nvSpPr>
          <p:spPr bwMode="auto">
            <a:xfrm>
              <a:off x="330771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19" name="Rectangle 18">
              <a:extLst>
                <a:ext uri="{FF2B5EF4-FFF2-40B4-BE49-F238E27FC236}">
                  <a16:creationId xmlns:a16="http://schemas.microsoft.com/office/drawing/2014/main" id="{2F6C6996-2CA9-4835-B29F-26A1FDF480FC}"/>
                </a:ext>
              </a:extLst>
            </p:cNvPr>
            <p:cNvSpPr/>
            <p:nvPr/>
          </p:nvSpPr>
          <p:spPr bwMode="auto">
            <a:xfrm>
              <a:off x="3679394"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0" name="Rectangle 19">
              <a:extLst>
                <a:ext uri="{FF2B5EF4-FFF2-40B4-BE49-F238E27FC236}">
                  <a16:creationId xmlns:a16="http://schemas.microsoft.com/office/drawing/2014/main" id="{FF2FA051-1A0A-43C3-AA37-7D6A932DD71C}"/>
                </a:ext>
              </a:extLst>
            </p:cNvPr>
            <p:cNvSpPr/>
            <p:nvPr/>
          </p:nvSpPr>
          <p:spPr bwMode="auto">
            <a:xfrm>
              <a:off x="4059587"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1" name="Rectangle 20">
              <a:extLst>
                <a:ext uri="{FF2B5EF4-FFF2-40B4-BE49-F238E27FC236}">
                  <a16:creationId xmlns:a16="http://schemas.microsoft.com/office/drawing/2014/main" id="{76F364EC-6989-4F54-AC6A-8F6DBDA9D952}"/>
                </a:ext>
              </a:extLst>
            </p:cNvPr>
            <p:cNvSpPr/>
            <p:nvPr/>
          </p:nvSpPr>
          <p:spPr bwMode="auto">
            <a:xfrm>
              <a:off x="4431269"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2" name="Rectangle 21">
              <a:extLst>
                <a:ext uri="{FF2B5EF4-FFF2-40B4-BE49-F238E27FC236}">
                  <a16:creationId xmlns:a16="http://schemas.microsoft.com/office/drawing/2014/main" id="{9D687C1A-1FE3-4F31-AC3E-3E8BD45E1919}"/>
                </a:ext>
              </a:extLst>
            </p:cNvPr>
            <p:cNvSpPr/>
            <p:nvPr/>
          </p:nvSpPr>
          <p:spPr bwMode="auto">
            <a:xfrm>
              <a:off x="4811462" y="5414859"/>
              <a:ext cx="380193" cy="293688"/>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3" name="Rectangle 22">
              <a:extLst>
                <a:ext uri="{FF2B5EF4-FFF2-40B4-BE49-F238E27FC236}">
                  <a16:creationId xmlns:a16="http://schemas.microsoft.com/office/drawing/2014/main" id="{08DF698E-0373-48D9-BF12-264425A73D98}"/>
                </a:ext>
              </a:extLst>
            </p:cNvPr>
            <p:cNvSpPr/>
            <p:nvPr/>
          </p:nvSpPr>
          <p:spPr bwMode="auto">
            <a:xfrm>
              <a:off x="5183142"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4" name="Rectangle 23">
              <a:extLst>
                <a:ext uri="{FF2B5EF4-FFF2-40B4-BE49-F238E27FC236}">
                  <a16:creationId xmlns:a16="http://schemas.microsoft.com/office/drawing/2014/main" id="{E07A75FA-FF09-4501-B23F-126810646A97}"/>
                </a:ext>
              </a:extLst>
            </p:cNvPr>
            <p:cNvSpPr/>
            <p:nvPr/>
          </p:nvSpPr>
          <p:spPr bwMode="auto">
            <a:xfrm>
              <a:off x="5563335"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5" name="Rectangle 24">
              <a:extLst>
                <a:ext uri="{FF2B5EF4-FFF2-40B4-BE49-F238E27FC236}">
                  <a16:creationId xmlns:a16="http://schemas.microsoft.com/office/drawing/2014/main" id="{9643AADD-F6FA-4E9A-BBED-20EC78D6760D}"/>
                </a:ext>
              </a:extLst>
            </p:cNvPr>
            <p:cNvSpPr/>
            <p:nvPr/>
          </p:nvSpPr>
          <p:spPr bwMode="auto">
            <a:xfrm>
              <a:off x="5943528"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Rectangle 25">
              <a:extLst>
                <a:ext uri="{FF2B5EF4-FFF2-40B4-BE49-F238E27FC236}">
                  <a16:creationId xmlns:a16="http://schemas.microsoft.com/office/drawing/2014/main" id="{5E53B593-F6F2-4635-9153-EB1F202B86D1}"/>
                </a:ext>
              </a:extLst>
            </p:cNvPr>
            <p:cNvSpPr/>
            <p:nvPr/>
          </p:nvSpPr>
          <p:spPr bwMode="auto">
            <a:xfrm>
              <a:off x="6323720" y="5416447"/>
              <a:ext cx="380193" cy="293687"/>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ectangle 26">
              <a:extLst>
                <a:ext uri="{FF2B5EF4-FFF2-40B4-BE49-F238E27FC236}">
                  <a16:creationId xmlns:a16="http://schemas.microsoft.com/office/drawing/2014/main" id="{D0A8B398-1512-4412-82D2-A231759C70D0}"/>
                </a:ext>
              </a:extLst>
            </p:cNvPr>
            <p:cNvSpPr/>
            <p:nvPr/>
          </p:nvSpPr>
          <p:spPr bwMode="auto">
            <a:xfrm>
              <a:off x="6695402" y="5416447"/>
              <a:ext cx="380193" cy="293687"/>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8" name="Rectangle 27">
              <a:extLst>
                <a:ext uri="{FF2B5EF4-FFF2-40B4-BE49-F238E27FC236}">
                  <a16:creationId xmlns:a16="http://schemas.microsoft.com/office/drawing/2014/main" id="{A72355BB-A446-4EFC-AD9C-F1F2604044A0}"/>
                </a:ext>
              </a:extLst>
            </p:cNvPr>
            <p:cNvSpPr/>
            <p:nvPr/>
          </p:nvSpPr>
          <p:spPr bwMode="auto">
            <a:xfrm>
              <a:off x="7075595" y="5416447"/>
              <a:ext cx="380193" cy="293687"/>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b="0" dirty="0"/>
            </a:p>
          </p:txBody>
        </p:sp>
        <p:sp>
          <p:nvSpPr>
            <p:cNvPr id="29" name="Rectangle 28">
              <a:extLst>
                <a:ext uri="{FF2B5EF4-FFF2-40B4-BE49-F238E27FC236}">
                  <a16:creationId xmlns:a16="http://schemas.microsoft.com/office/drawing/2014/main" id="{AC97A34E-FC72-4008-90DB-853F04377F02}"/>
                </a:ext>
              </a:extLst>
            </p:cNvPr>
            <p:cNvSpPr/>
            <p:nvPr/>
          </p:nvSpPr>
          <p:spPr bwMode="auto">
            <a:xfrm>
              <a:off x="1420936" y="5414859"/>
              <a:ext cx="6034852" cy="293688"/>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grpSp>
      <p:sp>
        <p:nvSpPr>
          <p:cNvPr id="30" name="TextBox 156">
            <a:extLst>
              <a:ext uri="{FF2B5EF4-FFF2-40B4-BE49-F238E27FC236}">
                <a16:creationId xmlns:a16="http://schemas.microsoft.com/office/drawing/2014/main" id="{1B71648B-FDB8-42B1-8DDF-5A43A5731097}"/>
              </a:ext>
            </a:extLst>
          </p:cNvPr>
          <p:cNvSpPr txBox="1">
            <a:spLocks noChangeArrowheads="1"/>
          </p:cNvSpPr>
          <p:nvPr/>
        </p:nvSpPr>
        <p:spPr bwMode="auto">
          <a:xfrm>
            <a:off x="10145454" y="4116389"/>
            <a:ext cx="1449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Timer_IRQ</a:t>
            </a:r>
          </a:p>
        </p:txBody>
      </p:sp>
      <p:cxnSp>
        <p:nvCxnSpPr>
          <p:cNvPr id="31" name="Straight Arrow Connector 30">
            <a:extLst>
              <a:ext uri="{FF2B5EF4-FFF2-40B4-BE49-F238E27FC236}">
                <a16:creationId xmlns:a16="http://schemas.microsoft.com/office/drawing/2014/main" id="{2E55E59F-38CE-48E6-8254-17D2D969A0BD}"/>
              </a:ext>
            </a:extLst>
          </p:cNvPr>
          <p:cNvCxnSpPr/>
          <p:nvPr/>
        </p:nvCxnSpPr>
        <p:spPr bwMode="auto">
          <a:xfrm>
            <a:off x="11108160" y="4405313"/>
            <a:ext cx="0" cy="2984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2" name="TextBox 156">
            <a:extLst>
              <a:ext uri="{FF2B5EF4-FFF2-40B4-BE49-F238E27FC236}">
                <a16:creationId xmlns:a16="http://schemas.microsoft.com/office/drawing/2014/main" id="{5639B7EC-04ED-4EA1-A235-7BB0D0D3E709}"/>
              </a:ext>
            </a:extLst>
          </p:cNvPr>
          <p:cNvSpPr txBox="1">
            <a:spLocks noChangeArrowheads="1"/>
          </p:cNvSpPr>
          <p:nvPr/>
        </p:nvSpPr>
        <p:spPr bwMode="auto">
          <a:xfrm>
            <a:off x="10041776" y="5229226"/>
            <a:ext cx="158476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UART_IRQ</a:t>
            </a:r>
          </a:p>
        </p:txBody>
      </p:sp>
      <p:cxnSp>
        <p:nvCxnSpPr>
          <p:cNvPr id="33" name="Straight Arrow Connector 32">
            <a:extLst>
              <a:ext uri="{FF2B5EF4-FFF2-40B4-BE49-F238E27FC236}">
                <a16:creationId xmlns:a16="http://schemas.microsoft.com/office/drawing/2014/main" id="{11FA22EE-9017-4860-BD86-EB16D73D3C2E}"/>
              </a:ext>
            </a:extLst>
          </p:cNvPr>
          <p:cNvCxnSpPr/>
          <p:nvPr/>
        </p:nvCxnSpPr>
        <p:spPr bwMode="auto">
          <a:xfrm flipV="1">
            <a:off x="10830985" y="5000626"/>
            <a:ext cx="0" cy="252413"/>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34" name="TextBox 156">
            <a:extLst>
              <a:ext uri="{FF2B5EF4-FFF2-40B4-BE49-F238E27FC236}">
                <a16:creationId xmlns:a16="http://schemas.microsoft.com/office/drawing/2014/main" id="{7397D565-ABD1-4D4D-800B-D9FAE4E455D3}"/>
              </a:ext>
            </a:extLst>
          </p:cNvPr>
          <p:cNvSpPr txBox="1">
            <a:spLocks noChangeArrowheads="1"/>
          </p:cNvSpPr>
          <p:nvPr/>
        </p:nvSpPr>
        <p:spPr bwMode="auto">
          <a:xfrm>
            <a:off x="7760901" y="5011739"/>
            <a:ext cx="259825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Processor_IRQ [15: 0]</a:t>
            </a:r>
          </a:p>
        </p:txBody>
      </p:sp>
      <p:sp>
        <p:nvSpPr>
          <p:cNvPr id="35" name="TextBox 156">
            <a:extLst>
              <a:ext uri="{FF2B5EF4-FFF2-40B4-BE49-F238E27FC236}">
                <a16:creationId xmlns:a16="http://schemas.microsoft.com/office/drawing/2014/main" id="{1C4C97CC-CD8F-4D95-A99B-4786FB183CEA}"/>
              </a:ext>
            </a:extLst>
          </p:cNvPr>
          <p:cNvSpPr txBox="1">
            <a:spLocks noChangeArrowheads="1"/>
          </p:cNvSpPr>
          <p:nvPr/>
        </p:nvSpPr>
        <p:spPr bwMode="auto">
          <a:xfrm>
            <a:off x="1250463" y="4367214"/>
            <a:ext cx="2388783"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Processor_IRQ</a:t>
            </a:r>
          </a:p>
        </p:txBody>
      </p:sp>
    </p:spTree>
    <p:extLst>
      <p:ext uri="{BB962C8B-B14F-4D97-AF65-F5344CB8AC3E}">
        <p14:creationId xmlns:p14="http://schemas.microsoft.com/office/powerpoint/2010/main" val="543914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Yazılımda Kesintileri Etkinleştir</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4" y="1055688"/>
            <a:ext cx="11180763" cy="4086225"/>
          </a:xfrm>
        </p:spPr>
        <p:txBody>
          <a:bodyPr wrap="square" numCol="1" anchor="t" anchorCtr="0" compatLnSpc="1">
            <a:prstTxWarp prst="textNoShape">
              <a:avLst/>
            </a:prstTxWarp>
          </a:bodyPr>
          <a:lstStyle/>
          <a:p>
            <a:pPr rtl="0" algn="l"/>
            <a:r>
              <a:rPr lang="en-US" altLang="en-US" dirty="0">
                <a:ea typeface="ＭＳ Ｐゴシック" panose="020B0600070205080204" pitchFamily="34" charset="-128"/>
              </a:rPr>
              <a:t>NVIC'yi yapılandırın:</a:t>
            </a:r>
          </a:p>
          <a:p>
            <a:pPr lvl="1" rtl="0" algn="l"/>
            <a:r>
              <a:rPr lang="en-US" dirty="0"/>
              <a:t>Kesme öncelik kayıtlarını ayarlayın, örneğin:</a:t>
            </a:r>
          </a:p>
          <a:p>
            <a:pPr lvl="1" rtl="0" algn="l"/>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a:p>
            <a:pPr lvl="1" rtl="0" algn="l"/>
            <a:r>
              <a:rPr lang="en-US" dirty="0"/>
              <a:t>Kesme etkinleştirme kaydını ayarlayın, örneğin:</a:t>
            </a:r>
          </a:p>
          <a:p>
            <a:pPr lvl="1" rtl="0" algn="l"/>
            <a:endParaRPr lang="en-US" dirty="0"/>
          </a:p>
          <a:p>
            <a:pPr lvl="1" rtl="0" algn="l"/>
            <a:endParaRPr lang="en-US" dirty="0"/>
          </a:p>
          <a:p>
            <a:pPr rtl="0" algn="l"/>
            <a:r>
              <a:rPr lang="en-IN" altLang="en-US" dirty="0">
                <a:ea typeface="ＭＳ Ｐゴシック" panose="020B0600070205080204" pitchFamily="34" charset="-128"/>
              </a:rPr>
              <a:t>PRIMASK kaydının sıfır olduğundan emin olun:</a:t>
            </a:r>
            <a:endParaRPr lang="en-US" altLang="en-US" dirty="0">
              <a:ea typeface="ＭＳ Ｐゴシック" panose="020B0600070205080204" pitchFamily="34" charset="-128"/>
            </a:endParaRPr>
          </a:p>
          <a:p>
            <a:pPr lvl="1" rtl="0" algn="l"/>
            <a:r>
              <a:rPr lang="en-IN" dirty="0"/>
              <a:t>Bire ayarlamak, maskelenemeyen kesme (NMI) ve donanım hatası istisnası dışındaki tüm kesintileri engeller, örneğin:</a:t>
            </a:r>
            <a:endParaRPr lang="en-US" dirty="0"/>
          </a:p>
          <a:p>
            <a:pPr lvl="1" rtl="0" algn="l"/>
            <a:endParaRPr lang="en-US" dirty="0"/>
          </a:p>
          <a:p>
            <a:pPr lvl="1" rtl="0" algn="l"/>
            <a:endParaRPr lang="en-US"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C37BF431-A7EF-4CC5-A13C-4C8E2104D050}"/>
              </a:ext>
            </a:extLst>
          </p:cNvPr>
          <p:cNvSpPr/>
          <p:nvPr/>
        </p:nvSpPr>
        <p:spPr bwMode="auto">
          <a:xfrm>
            <a:off x="1216260" y="1892300"/>
            <a:ext cx="9180931" cy="15494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en-GB" b="0" dirty="0"/>
              <a:t>LDR R0, = 0xE000E400: Öncelik0 yazmacının adresi</a:t>
            </a:r>
          </a:p>
          <a:p>
            <a:pPr marL="0" indent="0" rtl="0" algn="l">
              <a:buFont typeface="Wingdings" pitchFamily="2" charset="2"/>
              <a:buNone/>
              <a:defRPr/>
            </a:pPr>
            <a:r>
              <a:rPr lang="en-GB" b="0" dirty="0"/>
              <a:t>LDR R1, [R0]: Öncelik0 kaydını al</a:t>
            </a:r>
          </a:p>
          <a:p>
            <a:pPr marL="0" indent="0" rtl="0" algn="l">
              <a:buFont typeface="Wingdings" pitchFamily="2" charset="2"/>
              <a:buNone/>
              <a:defRPr/>
            </a:pPr>
            <a:r>
              <a:rPr lang="en-GB" b="0" dirty="0"/>
              <a:t>MOVS R2, # 0xFF: Bayt maskesi </a:t>
            </a:r>
          </a:p>
          <a:p>
            <a:pPr marL="0" indent="0" rtl="0" algn="l">
              <a:buFont typeface="Wingdings" pitchFamily="2" charset="2"/>
              <a:buNone/>
              <a:defRPr/>
            </a:pPr>
            <a:r>
              <a:rPr lang="en-GB" b="0" dirty="0"/>
              <a:t>BICS R1, R1, R2: R1 = R1 VE (Değil (0x000000FF))</a:t>
            </a:r>
          </a:p>
          <a:p>
            <a:pPr marL="0" indent="0" rtl="0" algn="l">
              <a:buFont typeface="Wingdings" pitchFamily="2" charset="2"/>
              <a:buNone/>
              <a:defRPr/>
            </a:pPr>
            <a:r>
              <a:rPr lang="en-GB" b="0" dirty="0"/>
              <a:t>MOVS R2, # 0x40: Öncelik seviyesi</a:t>
            </a:r>
          </a:p>
          <a:p>
            <a:pPr marL="0" indent="0" rtl="0" algn="l">
              <a:buFont typeface="Wingdings" pitchFamily="2" charset="2"/>
              <a:buNone/>
              <a:defRPr/>
            </a:pPr>
            <a:r>
              <a:rPr lang="en-GB" b="0" dirty="0"/>
              <a:t>ORRS R1, R1, R2: Öncelik kaydının değerini güncelleyin</a:t>
            </a:r>
          </a:p>
          <a:p>
            <a:pPr marL="0" indent="0" rtl="0" algn="l">
              <a:buFont typeface="Wingdings" pitchFamily="2" charset="2"/>
              <a:buNone/>
              <a:defRPr/>
            </a:pPr>
            <a:r>
              <a:rPr lang="en-GB" b="0" dirty="0"/>
              <a:t>STR R1, [R0]: Öncelik kaydını geri yazın</a:t>
            </a:r>
          </a:p>
        </p:txBody>
      </p:sp>
      <p:sp>
        <p:nvSpPr>
          <p:cNvPr id="6" name="Rectangle 5">
            <a:extLst>
              <a:ext uri="{FF2B5EF4-FFF2-40B4-BE49-F238E27FC236}">
                <a16:creationId xmlns:a16="http://schemas.microsoft.com/office/drawing/2014/main" id="{3F567FC4-C927-4104-AAE9-BAF3545B0181}"/>
              </a:ext>
            </a:extLst>
          </p:cNvPr>
          <p:cNvSpPr/>
          <p:nvPr/>
        </p:nvSpPr>
        <p:spPr bwMode="auto">
          <a:xfrm>
            <a:off x="1216260" y="3928936"/>
            <a:ext cx="9180931" cy="730377"/>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pt-BR" b="0"/>
              <a:t>LDR R0, = 0xE000E100: NVIC Kaydı etkinleştir</a:t>
            </a:r>
          </a:p>
          <a:p>
            <a:pPr marL="0" indent="0" rtl="0" algn="l">
              <a:buFont typeface="Wingdings" pitchFamily="2" charset="2"/>
              <a:buNone/>
              <a:defRPr/>
            </a:pPr>
            <a:r>
              <a:rPr lang="pt-BR" b="0"/>
              <a:t>MOVS R1, # 0x1: Kesinti # 0</a:t>
            </a:r>
          </a:p>
          <a:p>
            <a:pPr marL="0" indent="0" rtl="0" algn="l">
              <a:buFont typeface="Wingdings" pitchFamily="2" charset="2"/>
              <a:buNone/>
              <a:defRPr/>
            </a:pPr>
            <a:r>
              <a:rPr lang="pt-BR" b="0"/>
              <a:t>STR R1, [R0]: # 0 kesintisini etkinleştir</a:t>
            </a:r>
          </a:p>
        </p:txBody>
      </p:sp>
      <p:sp>
        <p:nvSpPr>
          <p:cNvPr id="7" name="Rectangle 6">
            <a:extLst>
              <a:ext uri="{FF2B5EF4-FFF2-40B4-BE49-F238E27FC236}">
                <a16:creationId xmlns:a16="http://schemas.microsoft.com/office/drawing/2014/main" id="{B0C908D0-180B-4B95-971A-E2EFE1038291}"/>
              </a:ext>
            </a:extLst>
          </p:cNvPr>
          <p:cNvSpPr/>
          <p:nvPr/>
        </p:nvSpPr>
        <p:spPr bwMode="auto">
          <a:xfrm>
            <a:off x="1216260" y="5803900"/>
            <a:ext cx="9180931" cy="558800"/>
          </a:xfrm>
          <a:prstGeom prst="rect">
            <a:avLst/>
          </a:prstGeom>
          <a:solidFill>
            <a:schemeClr val="accent5">
              <a:lumMod val="20000"/>
              <a:lumOff val="80000"/>
            </a:schemeClr>
          </a:solidFill>
          <a:ln w="1270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rot="0" spcFirstLastPara="0" vert="horz" wrap="none" lIns="360000" tIns="45720" rIns="36000" bIns="45720" numCol="1" spcCol="0" rtlCol="0" fromWordArt="0" anchor="ctr" anchorCtr="0" forceAA="0" compatLnSpc="1">
            <a:prstTxWarp prst="textNoShape">
              <a:avLst/>
            </a:prstTxWarp>
            <a:noAutofit/>
          </a:bodyPr>
          <a:lstStyle>
            <a:defPPr>
              <a:defRPr lang="en-GB"/>
            </a:defPPr>
            <a:lvl1pPr algn="l" rtl="0" fontAlgn="base">
              <a:spcBef>
                <a:spcPct val="0"/>
              </a:spcBef>
              <a:spcAft>
                <a:spcPct val="0"/>
              </a:spcAft>
              <a:defRPr sz="1400" b="1" kern="1200">
                <a:solidFill>
                  <a:srgbClr val="000000"/>
                </a:solidFill>
                <a:latin typeface="Arial" charset="0"/>
                <a:ea typeface="MS PGothic" pitchFamily="34" charset="-128"/>
                <a:cs typeface="Arial" charset="0"/>
              </a:defRPr>
            </a:lvl1pPr>
            <a:lvl2pPr marL="457200" algn="l" rtl="0" fontAlgn="base">
              <a:spcBef>
                <a:spcPct val="0"/>
              </a:spcBef>
              <a:spcAft>
                <a:spcPct val="0"/>
              </a:spcAft>
              <a:defRPr sz="1400" b="1" kern="1200">
                <a:solidFill>
                  <a:srgbClr val="000000"/>
                </a:solidFill>
                <a:latin typeface="Arial" charset="0"/>
                <a:ea typeface="MS PGothic" pitchFamily="34" charset="-128"/>
                <a:cs typeface="Arial" charset="0"/>
              </a:defRPr>
            </a:lvl2pPr>
            <a:lvl3pPr marL="914400" algn="l" rtl="0" fontAlgn="base">
              <a:spcBef>
                <a:spcPct val="0"/>
              </a:spcBef>
              <a:spcAft>
                <a:spcPct val="0"/>
              </a:spcAft>
              <a:defRPr sz="1400" b="1" kern="1200">
                <a:solidFill>
                  <a:srgbClr val="000000"/>
                </a:solidFill>
                <a:latin typeface="Arial" charset="0"/>
                <a:ea typeface="MS PGothic" pitchFamily="34" charset="-128"/>
                <a:cs typeface="Arial" charset="0"/>
              </a:defRPr>
            </a:lvl3pPr>
            <a:lvl4pPr marL="1371600" algn="l" rtl="0" fontAlgn="base">
              <a:spcBef>
                <a:spcPct val="0"/>
              </a:spcBef>
              <a:spcAft>
                <a:spcPct val="0"/>
              </a:spcAft>
              <a:defRPr sz="1400" b="1" kern="1200">
                <a:solidFill>
                  <a:srgbClr val="000000"/>
                </a:solidFill>
                <a:latin typeface="Arial" charset="0"/>
                <a:ea typeface="MS PGothic" pitchFamily="34" charset="-128"/>
                <a:cs typeface="Arial" charset="0"/>
              </a:defRPr>
            </a:lvl4pPr>
            <a:lvl5pPr marL="1828800" algn="l" rtl="0" fontAlgn="base">
              <a:spcBef>
                <a:spcPct val="0"/>
              </a:spcBef>
              <a:spcAft>
                <a:spcPct val="0"/>
              </a:spcAft>
              <a:defRPr sz="1400" b="1" kern="1200">
                <a:solidFill>
                  <a:srgbClr val="000000"/>
                </a:solidFill>
                <a:latin typeface="Arial" charset="0"/>
                <a:ea typeface="MS PGothic" pitchFamily="34" charset="-128"/>
                <a:cs typeface="Arial" charset="0"/>
              </a:defRPr>
            </a:lvl5pPr>
            <a:lvl6pPr marL="2286000" algn="l" defTabSz="914400" rtl="0" eaLnBrk="1" latinLnBrk="0" hangingPunct="1">
              <a:defRPr sz="1400" b="1" kern="1200">
                <a:solidFill>
                  <a:srgbClr val="000000"/>
                </a:solidFill>
                <a:latin typeface="Arial" charset="0"/>
                <a:ea typeface="MS PGothic" pitchFamily="34" charset="-128"/>
                <a:cs typeface="Arial" charset="0"/>
              </a:defRPr>
            </a:lvl6pPr>
            <a:lvl7pPr marL="2743200" algn="l" defTabSz="914400" rtl="0" eaLnBrk="1" latinLnBrk="0" hangingPunct="1">
              <a:defRPr sz="1400" b="1" kern="1200">
                <a:solidFill>
                  <a:srgbClr val="000000"/>
                </a:solidFill>
                <a:latin typeface="Arial" charset="0"/>
                <a:ea typeface="MS PGothic" pitchFamily="34" charset="-128"/>
                <a:cs typeface="Arial" charset="0"/>
              </a:defRPr>
            </a:lvl7pPr>
            <a:lvl8pPr marL="3200400" algn="l" defTabSz="914400" rtl="0" eaLnBrk="1" latinLnBrk="0" hangingPunct="1">
              <a:defRPr sz="1400" b="1" kern="1200">
                <a:solidFill>
                  <a:srgbClr val="000000"/>
                </a:solidFill>
                <a:latin typeface="Arial" charset="0"/>
                <a:ea typeface="MS PGothic" pitchFamily="34" charset="-128"/>
                <a:cs typeface="Arial" charset="0"/>
              </a:defRPr>
            </a:lvl8pPr>
            <a:lvl9pPr marL="3657600" algn="l" defTabSz="914400" rtl="0" eaLnBrk="1" latinLnBrk="0" hangingPunct="1">
              <a:defRPr sz="1400" b="1" kern="1200">
                <a:solidFill>
                  <a:srgbClr val="000000"/>
                </a:solidFill>
                <a:latin typeface="Arial" charset="0"/>
                <a:ea typeface="MS PGothic" pitchFamily="34" charset="-128"/>
                <a:cs typeface="Arial" charset="0"/>
              </a:defRPr>
            </a:lvl9pPr>
          </a:lstStyle>
          <a:p>
            <a:pPr marL="0" indent="0" rtl="0" algn="l">
              <a:buFont typeface="Wingdings" pitchFamily="2" charset="2"/>
              <a:buNone/>
              <a:defRPr/>
            </a:pPr>
            <a:r>
              <a:rPr lang="pt-BR" b="0"/>
              <a:t>MOVS R0, # 0x0: </a:t>
            </a:r>
          </a:p>
          <a:p>
            <a:pPr marL="0" indent="0" rtl="0" algn="l">
              <a:buFont typeface="Wingdings" pitchFamily="2" charset="2"/>
              <a:buNone/>
              <a:defRPr/>
            </a:pPr>
            <a:r>
              <a:rPr lang="pt-BR" b="0"/>
              <a:t>MSR PRIMASK, R0: PRIMASK kaydını temizle</a:t>
            </a:r>
          </a:p>
        </p:txBody>
      </p:sp>
    </p:spTree>
    <p:extLst>
      <p:ext uri="{BB962C8B-B14F-4D97-AF65-F5344CB8AC3E}">
        <p14:creationId xmlns:p14="http://schemas.microsoft.com/office/powerpoint/2010/main" val="1806526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İstisna İşleyici Girme</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4" y="1169989"/>
            <a:ext cx="11180763" cy="3592512"/>
          </a:xfrm>
        </p:spPr>
        <p:txBody>
          <a:bodyPr wrap="square" numCol="1" anchor="t" anchorCtr="0" compatLnSpc="1">
            <a:prstTxWarp prst="textNoShape">
              <a:avLst/>
            </a:prstTxWarp>
          </a:bodyPr>
          <a:lstStyle/>
          <a:p>
            <a:pPr marL="457200" indent="-457200" rtl="0" algn="l">
              <a:buFont typeface="+mj-lt"/>
              <a:buAutoNum type="arabicPeriod"/>
            </a:pPr>
            <a:r>
              <a:rPr lang="en-IN" altLang="en-US" dirty="0">
                <a:ea typeface="ＭＳ Ｐゴシック" panose="020B0600070205080204" pitchFamily="34" charset="-128"/>
              </a:rPr>
              <a:t>Mevcut talimatı bitir (uzun talimatlar hariç)</a:t>
            </a:r>
          </a:p>
          <a:p>
            <a:pPr marL="457200" indent="-457200" rtl="0" algn="l">
              <a:buFont typeface="+mj-lt"/>
              <a:buAutoNum type="arabicPeriod"/>
            </a:pPr>
            <a:r>
              <a:rPr lang="en-GB" dirty="0"/>
              <a:t>Kesme vektörünü arayın ve istisna işleyicisinin giriş adresine dalın</a:t>
            </a:r>
          </a:p>
          <a:p>
            <a:pPr marL="457200" indent="-457200" rtl="0" algn="l">
              <a:buFont typeface="+mj-lt"/>
              <a:buAutoNum type="arabicPeriod"/>
            </a:pPr>
            <a:r>
              <a:rPr lang="en-GB" dirty="0"/>
              <a:t>İçeriği mevcut yığına itin (MSP veya PSP)</a:t>
            </a:r>
          </a:p>
          <a:p>
            <a:pPr marL="457200" indent="-457200" rtl="0" algn="l">
              <a:buFont typeface="+mj-lt"/>
              <a:buAutoNum type="arabicPeriod"/>
            </a:pPr>
            <a:r>
              <a:rPr lang="en-GB" dirty="0"/>
              <a:t>Bilgisayarı istisna işleyicinin adresiyle yükleyin</a:t>
            </a:r>
          </a:p>
          <a:p>
            <a:pPr marL="457200" indent="-457200" rtl="0" algn="l">
              <a:buFont typeface="+mj-lt"/>
              <a:buAutoNum type="arabicPeriod"/>
            </a:pPr>
            <a:r>
              <a:rPr lang="en-GB" dirty="0"/>
              <a:t>LR'yi EXC_RETURN koduyla yükle</a:t>
            </a:r>
          </a:p>
          <a:p>
            <a:pPr marL="457200" indent="-457200" rtl="0" algn="l">
              <a:buFont typeface="+mj-lt"/>
              <a:buAutoNum type="arabicPeriod"/>
            </a:pPr>
            <a:r>
              <a:rPr lang="en-GB" dirty="0"/>
              <a:t>IPSR'yi istisna numarasıyla yükle</a:t>
            </a:r>
          </a:p>
          <a:p>
            <a:pPr marL="457200" indent="-457200" rtl="0" algn="l">
              <a:buFont typeface="+mj-lt"/>
              <a:buAutoNum type="arabicPeriod"/>
            </a:pPr>
            <a:r>
              <a:rPr lang="en-GB" dirty="0"/>
              <a:t>İstisna işleyicinin kodunu yürütmeye başlayın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Genellikle, işleyicide istisna talebinden ilk talimatın yürütülmesine kadar 16 döngü vardır.</a:t>
            </a:r>
          </a:p>
          <a:p>
            <a:pPr lvl="1" rtl="0" algn="l"/>
            <a:r>
              <a:rPr lang="en-IN" altLang="en-US" dirty="0">
                <a:ea typeface="ＭＳ Ｐゴシック" panose="020B0600070205080204" pitchFamily="34" charset="-128"/>
              </a:rPr>
              <a:t>Kesinti gecikmesi, en aza indirilmesi gereken bir ek yük olan bir kesmeye girmeden önce geciken süredir.</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931252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Bir İstisna İşleyiciden Çıkma</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Çevre birimin kesme isteğini aşağıdaki şekilde temizleyin:</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Zamanlayıcının, kesme talebini temizlemek için kullanılan bir temiz kaydı olabilir.</a:t>
            </a:r>
          </a:p>
          <a:p>
            <a:pPr lvl="1" rtl="0" algn="l"/>
            <a:r>
              <a:rPr lang="en-IN" altLang="en-US" dirty="0">
                <a:ea typeface="ＭＳ Ｐゴシック" panose="020B0600070205080204" pitchFamily="34" charset="-128"/>
              </a:rPr>
              <a:t>Alternatif olarak, kesme isteği çevre birimin kendisi tarafından belirli bir koşul altında otomatik olarak temizlenebilir; Örneğin, UART, tüm veriler alıcısı FIFO'dan okunduktan sonra kesme talebini temizleyebilir.</a:t>
            </a:r>
          </a:p>
          <a:p>
            <a:pPr rtl="0" algn="l"/>
            <a:r>
              <a:rPr lang="en-GB" dirty="0"/>
              <a:t>Bağlam geri yükleme; kayıtları yığından açın.</a:t>
            </a:r>
            <a:endParaRPr lang="en-US" altLang="en-US" dirty="0">
              <a:ea typeface="ＭＳ Ｐゴシック" panose="020B0600070205080204" pitchFamily="34" charset="-128"/>
            </a:endParaRPr>
          </a:p>
          <a:p>
            <a:pPr rtl="0" algn="l"/>
            <a:r>
              <a:rPr lang="en-GB" dirty="0"/>
              <a:t>IPSR'yi güncelle</a:t>
            </a:r>
            <a:endParaRPr lang="en-US" altLang="en-US" dirty="0">
              <a:ea typeface="ＭＳ Ｐゴシック" panose="020B0600070205080204" pitchFamily="34" charset="-128"/>
            </a:endParaRPr>
          </a:p>
          <a:p>
            <a:pPr rtl="0" algn="l"/>
            <a:r>
              <a:rPr lang="en-GB" dirty="0"/>
              <a:t>PC'yi iade adresi ile yükle</a:t>
            </a:r>
            <a:endParaRPr lang="en-US" altLang="en-US" dirty="0">
              <a:ea typeface="ＭＳ Ｐゴシック" panose="020B0600070205080204" pitchFamily="34" charset="-128"/>
            </a:endParaRPr>
          </a:p>
          <a:p>
            <a:pPr rtl="0" algn="l"/>
            <a:r>
              <a:rPr lang="en-GB" dirty="0"/>
              <a:t>Önceki programın kodunu yürütmeye devam et</a:t>
            </a:r>
            <a:endParaRPr lang="en-US" altLang="en-US" dirty="0">
              <a:ea typeface="ＭＳ Ｐゴシック" panose="020B0600070205080204" pitchFamily="34" charset="-128"/>
            </a:endParaRPr>
          </a:p>
          <a:p>
            <a:pPr lvl="1" rtl="0" algn="l"/>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11919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Çip Üzerinde Sistem Oluşturma (SoC)</a:t>
            </a:r>
            <a:endParaRPr lang="en-US" dirty="0"/>
          </a:p>
        </p:txBody>
      </p:sp>
      <p:sp>
        <p:nvSpPr>
          <p:cNvPr id="6" name="Rectangle 5">
            <a:extLst>
              <a:ext uri="{FF2B5EF4-FFF2-40B4-BE49-F238E27FC236}">
                <a16:creationId xmlns:a16="http://schemas.microsoft.com/office/drawing/2014/main" id="{D3A1C9B9-9FDB-46F5-8999-F56404BA1D1D}"/>
              </a:ext>
            </a:extLst>
          </p:cNvPr>
          <p:cNvSpPr/>
          <p:nvPr/>
        </p:nvSpPr>
        <p:spPr bwMode="auto">
          <a:xfrm>
            <a:off x="6341172" y="3438865"/>
            <a:ext cx="4183015"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endParaRPr lang="en-GB" sz="1000" dirty="0">
              <a:cs typeface="Arial" charset="0"/>
            </a:endParaRPr>
          </a:p>
        </p:txBody>
      </p:sp>
      <p:sp>
        <p:nvSpPr>
          <p:cNvPr id="7" name="Rectangle 6">
            <a:extLst>
              <a:ext uri="{FF2B5EF4-FFF2-40B4-BE49-F238E27FC236}">
                <a16:creationId xmlns:a16="http://schemas.microsoft.com/office/drawing/2014/main" id="{363809D2-1E94-4073-BC3F-B72B0F8721AB}"/>
              </a:ext>
            </a:extLst>
          </p:cNvPr>
          <p:cNvSpPr/>
          <p:nvPr/>
        </p:nvSpPr>
        <p:spPr bwMode="auto">
          <a:xfrm>
            <a:off x="6491396" y="3999252"/>
            <a:ext cx="1127743"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Hafıza</a:t>
            </a:r>
          </a:p>
        </p:txBody>
      </p:sp>
      <p:sp>
        <p:nvSpPr>
          <p:cNvPr id="8" name="Rectangle 7">
            <a:extLst>
              <a:ext uri="{FF2B5EF4-FFF2-40B4-BE49-F238E27FC236}">
                <a16:creationId xmlns:a16="http://schemas.microsoft.com/office/drawing/2014/main" id="{B71142AE-9518-4115-BA23-E6B5BEC49E8D}"/>
              </a:ext>
            </a:extLst>
          </p:cNvPr>
          <p:cNvSpPr/>
          <p:nvPr/>
        </p:nvSpPr>
        <p:spPr bwMode="auto">
          <a:xfrm>
            <a:off x="7911126" y="3999252"/>
            <a:ext cx="1127742"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VGA</a:t>
            </a:r>
          </a:p>
          <a:p>
            <a:pPr algn="ctr" rtl="0">
              <a:defRPr/>
            </a:pPr>
            <a:r>
              <a:rPr lang="en-GB" sz="1000" dirty="0">
                <a:cs typeface="Arial" charset="0"/>
              </a:rPr>
              <a:t>Çevresel</a:t>
            </a:r>
          </a:p>
        </p:txBody>
      </p:sp>
      <p:sp>
        <p:nvSpPr>
          <p:cNvPr id="9" name="Rectangle 8">
            <a:extLst>
              <a:ext uri="{FF2B5EF4-FFF2-40B4-BE49-F238E27FC236}">
                <a16:creationId xmlns:a16="http://schemas.microsoft.com/office/drawing/2014/main" id="{CC605F3B-C992-422C-A8BE-D19EDE43AF7E}"/>
              </a:ext>
            </a:extLst>
          </p:cNvPr>
          <p:cNvSpPr/>
          <p:nvPr/>
        </p:nvSpPr>
        <p:spPr bwMode="auto">
          <a:xfrm>
            <a:off x="9286421" y="3999252"/>
            <a:ext cx="1125627" cy="347663"/>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UART</a:t>
            </a:r>
          </a:p>
          <a:p>
            <a:pPr algn="ctr" rtl="0">
              <a:defRPr/>
            </a:pPr>
            <a:r>
              <a:rPr lang="en-GB" sz="1000" dirty="0">
                <a:cs typeface="Arial" charset="0"/>
              </a:rPr>
              <a:t>Çevresel</a:t>
            </a:r>
          </a:p>
        </p:txBody>
      </p:sp>
      <p:sp>
        <p:nvSpPr>
          <p:cNvPr id="10" name="Rectangle 9">
            <a:extLst>
              <a:ext uri="{FF2B5EF4-FFF2-40B4-BE49-F238E27FC236}">
                <a16:creationId xmlns:a16="http://schemas.microsoft.com/office/drawing/2014/main" id="{A79B3FFB-295C-4FBC-A057-377C427D8EB9}"/>
              </a:ext>
            </a:extLst>
          </p:cNvPr>
          <p:cNvSpPr/>
          <p:nvPr/>
        </p:nvSpPr>
        <p:spPr bwMode="auto">
          <a:xfrm>
            <a:off x="6491396"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Zamanlayıcı</a:t>
            </a:r>
          </a:p>
          <a:p>
            <a:pPr algn="ctr" rtl="0">
              <a:defRPr/>
            </a:pPr>
            <a:r>
              <a:rPr lang="en-GB" sz="1000" dirty="0">
                <a:cs typeface="Arial" charset="0"/>
              </a:rPr>
              <a:t>Çevresel</a:t>
            </a:r>
          </a:p>
        </p:txBody>
      </p:sp>
      <p:sp>
        <p:nvSpPr>
          <p:cNvPr id="11" name="Rectangle 10">
            <a:extLst>
              <a:ext uri="{FF2B5EF4-FFF2-40B4-BE49-F238E27FC236}">
                <a16:creationId xmlns:a16="http://schemas.microsoft.com/office/drawing/2014/main" id="{A40D55E7-EB5E-4117-85BE-DCD868AA1C8E}"/>
              </a:ext>
            </a:extLst>
          </p:cNvPr>
          <p:cNvSpPr/>
          <p:nvPr/>
        </p:nvSpPr>
        <p:spPr bwMode="auto">
          <a:xfrm>
            <a:off x="7900545" y="3524589"/>
            <a:ext cx="1127743"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GPIO</a:t>
            </a:r>
          </a:p>
          <a:p>
            <a:pPr algn="ctr" rtl="0">
              <a:defRPr/>
            </a:pPr>
            <a:r>
              <a:rPr lang="en-GB" sz="1000" dirty="0">
                <a:cs typeface="Arial" charset="0"/>
              </a:rPr>
              <a:t>Çevresel</a:t>
            </a:r>
          </a:p>
        </p:txBody>
      </p:sp>
      <p:sp>
        <p:nvSpPr>
          <p:cNvPr id="12" name="Rectangle 11">
            <a:extLst>
              <a:ext uri="{FF2B5EF4-FFF2-40B4-BE49-F238E27FC236}">
                <a16:creationId xmlns:a16="http://schemas.microsoft.com/office/drawing/2014/main" id="{B87A5F8C-C508-4001-AA43-D1AB96893FA6}"/>
              </a:ext>
            </a:extLst>
          </p:cNvPr>
          <p:cNvSpPr/>
          <p:nvPr/>
        </p:nvSpPr>
        <p:spPr bwMode="auto">
          <a:xfrm>
            <a:off x="9269495" y="3524589"/>
            <a:ext cx="1127742" cy="347662"/>
          </a:xfrm>
          <a:prstGeom prst="rect">
            <a:avLst/>
          </a:prstGeom>
          <a:solidFill>
            <a:schemeClr val="bg1">
              <a:lumMod val="85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000" dirty="0">
                <a:cs typeface="Arial" charset="0"/>
              </a:rPr>
              <a:t>7 Bölüm</a:t>
            </a:r>
          </a:p>
          <a:p>
            <a:pPr algn="ctr" rtl="0">
              <a:defRPr/>
            </a:pPr>
            <a:r>
              <a:rPr lang="en-GB" sz="1000" dirty="0">
                <a:cs typeface="Arial" charset="0"/>
              </a:rPr>
              <a:t>Çevresel</a:t>
            </a:r>
          </a:p>
        </p:txBody>
      </p:sp>
      <p:sp>
        <p:nvSpPr>
          <p:cNvPr id="13" name="Rectangle 12">
            <a:extLst>
              <a:ext uri="{FF2B5EF4-FFF2-40B4-BE49-F238E27FC236}">
                <a16:creationId xmlns:a16="http://schemas.microsoft.com/office/drawing/2014/main" id="{A36FE346-7EA5-49C8-BDB6-B283049BB557}"/>
              </a:ext>
            </a:extLst>
          </p:cNvPr>
          <p:cNvSpPr/>
          <p:nvPr/>
        </p:nvSpPr>
        <p:spPr bwMode="auto">
          <a:xfrm>
            <a:off x="2888121" y="2916577"/>
            <a:ext cx="2786561"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Kol CMSIS-Core</a:t>
            </a:r>
          </a:p>
        </p:txBody>
      </p:sp>
      <p:sp>
        <p:nvSpPr>
          <p:cNvPr id="14" name="Rectangle 13">
            <a:extLst>
              <a:ext uri="{FF2B5EF4-FFF2-40B4-BE49-F238E27FC236}">
                <a16:creationId xmlns:a16="http://schemas.microsoft.com/office/drawing/2014/main" id="{545D46EF-977D-462B-8863-86B0C37BB969}"/>
              </a:ext>
            </a:extLst>
          </p:cNvPr>
          <p:cNvSpPr/>
          <p:nvPr/>
        </p:nvSpPr>
        <p:spPr bwMode="auto">
          <a:xfrm>
            <a:off x="2888121" y="2335551"/>
            <a:ext cx="7636066" cy="300038"/>
          </a:xfrm>
          <a:prstGeom prst="rect">
            <a:avLst/>
          </a:prstGeom>
          <a:solidFill>
            <a:schemeClr val="accent3">
              <a:lumMod val="40000"/>
              <a:lumOff val="6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Programlama Arayüzü (API)</a:t>
            </a:r>
          </a:p>
        </p:txBody>
      </p:sp>
      <p:sp>
        <p:nvSpPr>
          <p:cNvPr id="15" name="Rectangle 14">
            <a:extLst>
              <a:ext uri="{FF2B5EF4-FFF2-40B4-BE49-F238E27FC236}">
                <a16:creationId xmlns:a16="http://schemas.microsoft.com/office/drawing/2014/main" id="{38702B52-01A8-442D-9636-451B8B11FC23}"/>
              </a:ext>
            </a:extLst>
          </p:cNvPr>
          <p:cNvSpPr/>
          <p:nvPr/>
        </p:nvSpPr>
        <p:spPr bwMode="auto">
          <a:xfrm>
            <a:off x="2888121" y="1703727"/>
            <a:ext cx="7636066" cy="347663"/>
          </a:xfrm>
          <a:prstGeom prst="rect">
            <a:avLst/>
          </a:prstGeom>
          <a:solidFill>
            <a:schemeClr val="accent2">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Uygulama Tasarımı (ör. Oyun)</a:t>
            </a:r>
          </a:p>
        </p:txBody>
      </p:sp>
      <p:sp>
        <p:nvSpPr>
          <p:cNvPr id="16" name="Rectangle 15">
            <a:extLst>
              <a:ext uri="{FF2B5EF4-FFF2-40B4-BE49-F238E27FC236}">
                <a16:creationId xmlns:a16="http://schemas.microsoft.com/office/drawing/2014/main" id="{6935496C-971D-4122-8665-19FF199D4E60}"/>
              </a:ext>
            </a:extLst>
          </p:cNvPr>
          <p:cNvSpPr/>
          <p:nvPr/>
        </p:nvSpPr>
        <p:spPr bwMode="auto">
          <a:xfrm>
            <a:off x="2888122" y="3438865"/>
            <a:ext cx="2803487" cy="993775"/>
          </a:xfrm>
          <a:prstGeom prst="rect">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cs typeface="Arial" charset="0"/>
              </a:rPr>
              <a:t>Kol Cortex-M0</a:t>
            </a:r>
          </a:p>
          <a:p>
            <a:pPr algn="ctr" rtl="0">
              <a:defRPr/>
            </a:pPr>
            <a:r>
              <a:rPr lang="en-GB" dirty="0">
                <a:cs typeface="Arial" charset="0"/>
              </a:rPr>
              <a:t>İşlemci</a:t>
            </a:r>
          </a:p>
        </p:txBody>
      </p:sp>
      <p:sp>
        <p:nvSpPr>
          <p:cNvPr id="17" name="Up-Down Arrow 34">
            <a:extLst>
              <a:ext uri="{FF2B5EF4-FFF2-40B4-BE49-F238E27FC236}">
                <a16:creationId xmlns:a16="http://schemas.microsoft.com/office/drawing/2014/main" id="{8582FCF1-7DB2-4837-A138-72FA9A9D38E5}"/>
              </a:ext>
            </a:extLst>
          </p:cNvPr>
          <p:cNvSpPr/>
          <p:nvPr/>
        </p:nvSpPr>
        <p:spPr bwMode="auto">
          <a:xfrm>
            <a:off x="4191479"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18" name="Up-Down Arrow 35">
            <a:extLst>
              <a:ext uri="{FF2B5EF4-FFF2-40B4-BE49-F238E27FC236}">
                <a16:creationId xmlns:a16="http://schemas.microsoft.com/office/drawing/2014/main" id="{3DE3B61D-8BFE-41A8-835E-57C486B168BB}"/>
              </a:ext>
            </a:extLst>
          </p:cNvPr>
          <p:cNvSpPr/>
          <p:nvPr/>
        </p:nvSpPr>
        <p:spPr bwMode="auto">
          <a:xfrm>
            <a:off x="4191479"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19" name="Up-Down Arrow 36">
            <a:extLst>
              <a:ext uri="{FF2B5EF4-FFF2-40B4-BE49-F238E27FC236}">
                <a16:creationId xmlns:a16="http://schemas.microsoft.com/office/drawing/2014/main" id="{0D1EC187-AD8A-4EA6-8705-8134FBF6B809}"/>
              </a:ext>
            </a:extLst>
          </p:cNvPr>
          <p:cNvSpPr/>
          <p:nvPr/>
        </p:nvSpPr>
        <p:spPr bwMode="auto">
          <a:xfrm>
            <a:off x="6603536" y="205774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0" name="TextBox 21">
            <a:extLst>
              <a:ext uri="{FF2B5EF4-FFF2-40B4-BE49-F238E27FC236}">
                <a16:creationId xmlns:a16="http://schemas.microsoft.com/office/drawing/2014/main" id="{27EEF990-FB87-44BB-9497-C42CDA6D04F6}"/>
              </a:ext>
            </a:extLst>
          </p:cNvPr>
          <p:cNvSpPr txBox="1">
            <a:spLocks noChangeArrowheads="1"/>
          </p:cNvSpPr>
          <p:nvPr/>
        </p:nvSpPr>
        <p:spPr bwMode="auto">
          <a:xfrm>
            <a:off x="516264" y="3759539"/>
            <a:ext cx="223432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Donanım tasarımı</a:t>
            </a:r>
          </a:p>
        </p:txBody>
      </p:sp>
      <p:sp>
        <p:nvSpPr>
          <p:cNvPr id="21" name="TextBox 22">
            <a:extLst>
              <a:ext uri="{FF2B5EF4-FFF2-40B4-BE49-F238E27FC236}">
                <a16:creationId xmlns:a16="http://schemas.microsoft.com/office/drawing/2014/main" id="{5424265D-97A6-4C25-8D83-DC52CD41AEA6}"/>
              </a:ext>
            </a:extLst>
          </p:cNvPr>
          <p:cNvSpPr txBox="1">
            <a:spLocks noChangeArrowheads="1"/>
          </p:cNvSpPr>
          <p:nvPr/>
        </p:nvSpPr>
        <p:spPr bwMode="auto">
          <a:xfrm>
            <a:off x="516264" y="2486365"/>
            <a:ext cx="23718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düşük seviyeli sürücü ve kitaplık programlama </a:t>
            </a:r>
          </a:p>
        </p:txBody>
      </p:sp>
      <p:sp>
        <p:nvSpPr>
          <p:cNvPr id="22" name="TextBox 23">
            <a:extLst>
              <a:ext uri="{FF2B5EF4-FFF2-40B4-BE49-F238E27FC236}">
                <a16:creationId xmlns:a16="http://schemas.microsoft.com/office/drawing/2014/main" id="{BF502313-0E36-456A-97C1-43CF82561D22}"/>
              </a:ext>
            </a:extLst>
          </p:cNvPr>
          <p:cNvSpPr txBox="1">
            <a:spLocks noChangeArrowheads="1"/>
          </p:cNvSpPr>
          <p:nvPr/>
        </p:nvSpPr>
        <p:spPr bwMode="auto">
          <a:xfrm>
            <a:off x="516264" y="1591015"/>
            <a:ext cx="27590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Yazılım üst düzey </a:t>
            </a:r>
          </a:p>
          <a:p>
            <a:pPr eaLnBrk="1" hangingPunct="1" rtl="0" algn="l"/>
            <a:r>
              <a:rPr lang="en-GB" b="0" dirty="0"/>
              <a:t>uygulama geliştirme</a:t>
            </a:r>
          </a:p>
        </p:txBody>
      </p:sp>
      <p:sp>
        <p:nvSpPr>
          <p:cNvPr id="23" name="Up Arrow 40">
            <a:extLst>
              <a:ext uri="{FF2B5EF4-FFF2-40B4-BE49-F238E27FC236}">
                <a16:creationId xmlns:a16="http://schemas.microsoft.com/office/drawing/2014/main" id="{C0C371C5-73D3-4649-9D53-85B372E54933}"/>
              </a:ext>
            </a:extLst>
          </p:cNvPr>
          <p:cNvSpPr/>
          <p:nvPr/>
        </p:nvSpPr>
        <p:spPr bwMode="auto">
          <a:xfrm>
            <a:off x="76169" y="1591015"/>
            <a:ext cx="372388" cy="2841625"/>
          </a:xfrm>
          <a:prstGeom prst="upArrow">
            <a:avLst/>
          </a:prstGeom>
          <a:solidFill>
            <a:schemeClr val="accent5">
              <a:lumMod val="20000"/>
              <a:lumOff val="8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4" name="Up-Down Arrow 41">
            <a:extLst>
              <a:ext uri="{FF2B5EF4-FFF2-40B4-BE49-F238E27FC236}">
                <a16:creationId xmlns:a16="http://schemas.microsoft.com/office/drawing/2014/main" id="{7958A77B-9CD2-4BE7-ADC3-A4235CC1C538}"/>
              </a:ext>
            </a:extLst>
          </p:cNvPr>
          <p:cNvSpPr/>
          <p:nvPr/>
        </p:nvSpPr>
        <p:spPr bwMode="auto">
          <a:xfrm rot="5400000">
            <a:off x="5828540" y="3602507"/>
            <a:ext cx="358775" cy="666490"/>
          </a:xfrm>
          <a:prstGeom prst="upDownArrow">
            <a:avLst>
              <a:gd name="adj1" fmla="val 57296"/>
              <a:gd name="adj2" fmla="val 46826"/>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5" name="Rectangle 24">
            <a:extLst>
              <a:ext uri="{FF2B5EF4-FFF2-40B4-BE49-F238E27FC236}">
                <a16:creationId xmlns:a16="http://schemas.microsoft.com/office/drawing/2014/main" id="{9C7FEA70-3F64-4C19-A081-A83738CE1A6D}"/>
              </a:ext>
            </a:extLst>
          </p:cNvPr>
          <p:cNvSpPr/>
          <p:nvPr/>
        </p:nvSpPr>
        <p:spPr bwMode="auto">
          <a:xfrm>
            <a:off x="6341172" y="2916577"/>
            <a:ext cx="4183015" cy="265113"/>
          </a:xfrm>
          <a:prstGeom prst="rect">
            <a:avLst/>
          </a:prstGeom>
          <a:solidFill>
            <a:schemeClr val="accent1">
              <a:lumMod val="20000"/>
              <a:lumOff val="80000"/>
            </a:schemeClr>
          </a:solidFill>
          <a:ln w="19050" cap="flat" cmpd="sng" algn="ctr">
            <a:solidFill>
              <a:schemeClr val="tx1">
                <a:lumMod val="50000"/>
                <a:lumOff val="50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sz="1200" dirty="0">
                <a:cs typeface="Arial" charset="0"/>
              </a:rPr>
              <a:t>Çevresel Sürücüler</a:t>
            </a:r>
          </a:p>
        </p:txBody>
      </p:sp>
      <p:sp>
        <p:nvSpPr>
          <p:cNvPr id="26" name="Up-Down Arrow 43">
            <a:extLst>
              <a:ext uri="{FF2B5EF4-FFF2-40B4-BE49-F238E27FC236}">
                <a16:creationId xmlns:a16="http://schemas.microsoft.com/office/drawing/2014/main" id="{81BB3670-6C62-4F1F-863A-F2627B5A21C1}"/>
              </a:ext>
            </a:extLst>
          </p:cNvPr>
          <p:cNvSpPr/>
          <p:nvPr/>
        </p:nvSpPr>
        <p:spPr bwMode="auto">
          <a:xfrm>
            <a:off x="8431622" y="3181690"/>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Arial" charset="0"/>
            </a:endParaRPr>
          </a:p>
        </p:txBody>
      </p:sp>
      <p:sp>
        <p:nvSpPr>
          <p:cNvPr id="27" name="Up-Down Arrow 44">
            <a:extLst>
              <a:ext uri="{FF2B5EF4-FFF2-40B4-BE49-F238E27FC236}">
                <a16:creationId xmlns:a16="http://schemas.microsoft.com/office/drawing/2014/main" id="{F4BCDAB1-C895-4D00-A464-E039C6B865FC}"/>
              </a:ext>
            </a:extLst>
          </p:cNvPr>
          <p:cNvSpPr/>
          <p:nvPr/>
        </p:nvSpPr>
        <p:spPr bwMode="auto">
          <a:xfrm>
            <a:off x="8431622" y="2638765"/>
            <a:ext cx="205236" cy="257175"/>
          </a:xfrm>
          <a:prstGeom prst="upDownArrow">
            <a:avLst/>
          </a:prstGeom>
          <a:solidFill>
            <a:schemeClr val="bg1">
              <a:lumMod val="95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sz="1200" dirty="0">
              <a:cs typeface="Arial" charset="0"/>
            </a:endParaRPr>
          </a:p>
        </p:txBody>
      </p:sp>
      <p:sp>
        <p:nvSpPr>
          <p:cNvPr id="28" name="TextBox 21">
            <a:extLst>
              <a:ext uri="{FF2B5EF4-FFF2-40B4-BE49-F238E27FC236}">
                <a16:creationId xmlns:a16="http://schemas.microsoft.com/office/drawing/2014/main" id="{23D9EC0C-D04B-467E-8CC4-A7193A316472}"/>
              </a:ext>
            </a:extLst>
          </p:cNvPr>
          <p:cNvSpPr txBox="1">
            <a:spLocks noChangeArrowheads="1"/>
          </p:cNvSpPr>
          <p:nvPr/>
        </p:nvSpPr>
        <p:spPr bwMode="auto">
          <a:xfrm>
            <a:off x="5691609" y="3781765"/>
            <a:ext cx="7595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AHB</a:t>
            </a:r>
          </a:p>
        </p:txBody>
      </p:sp>
      <p:sp>
        <p:nvSpPr>
          <p:cNvPr id="29" name="Rectangle 28">
            <a:extLst>
              <a:ext uri="{FF2B5EF4-FFF2-40B4-BE49-F238E27FC236}">
                <a16:creationId xmlns:a16="http://schemas.microsoft.com/office/drawing/2014/main" id="{B1F4563D-50E6-41E5-9CCC-60846E5676B2}"/>
              </a:ext>
            </a:extLst>
          </p:cNvPr>
          <p:cNvSpPr/>
          <p:nvPr/>
        </p:nvSpPr>
        <p:spPr bwMode="auto">
          <a:xfrm>
            <a:off x="6341172" y="3463442"/>
            <a:ext cx="4339588" cy="1070459"/>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
        <p:nvSpPr>
          <p:cNvPr id="30" name="Curved Down Arrow 47">
            <a:extLst>
              <a:ext uri="{FF2B5EF4-FFF2-40B4-BE49-F238E27FC236}">
                <a16:creationId xmlns:a16="http://schemas.microsoft.com/office/drawing/2014/main" id="{9AE5BEBF-AD92-498D-AFC3-AFBF4D9B78CC}"/>
              </a:ext>
            </a:extLst>
          </p:cNvPr>
          <p:cNvSpPr/>
          <p:nvPr/>
        </p:nvSpPr>
        <p:spPr bwMode="auto">
          <a:xfrm rot="10800000">
            <a:off x="4627381" y="4669191"/>
            <a:ext cx="2960019" cy="647700"/>
          </a:xfrm>
          <a:prstGeom prst="curvedDownArrow">
            <a:avLst/>
          </a:prstGeom>
          <a:solidFill>
            <a:schemeClr val="accent5">
              <a:lumMod val="60000"/>
              <a:lumOff val="40000"/>
            </a:schemeClr>
          </a:solidFill>
          <a:ln w="19050" cap="flat" cmpd="sng" algn="ctr">
            <a:solidFill>
              <a:schemeClr val="tx1">
                <a:lumMod val="50000"/>
                <a:lumOff val="50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31" name="TextBox 67">
            <a:extLst>
              <a:ext uri="{FF2B5EF4-FFF2-40B4-BE49-F238E27FC236}">
                <a16:creationId xmlns:a16="http://schemas.microsoft.com/office/drawing/2014/main" id="{F8492DDC-1BE1-4CFF-AB36-23237C5A68FB}"/>
              </a:ext>
            </a:extLst>
          </p:cNvPr>
          <p:cNvSpPr txBox="1">
            <a:spLocks noChangeArrowheads="1"/>
          </p:cNvSpPr>
          <p:nvPr/>
        </p:nvSpPr>
        <p:spPr bwMode="auto">
          <a:xfrm>
            <a:off x="5677856" y="4839054"/>
            <a:ext cx="1377411"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Kesmek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Yoklama v Kesmeler</a:t>
            </a:r>
            <a:endParaRPr lang="en-US" dirty="0"/>
          </a:p>
        </p:txBody>
      </p:sp>
      <p:sp>
        <p:nvSpPr>
          <p:cNvPr id="7" name="Text Placeholder 6">
            <a:extLst>
              <a:ext uri="{FF2B5EF4-FFF2-40B4-BE49-F238E27FC236}">
                <a16:creationId xmlns:a16="http://schemas.microsoft.com/office/drawing/2014/main" id="{4C1AB555-54E4-426C-94D8-95259866D511}"/>
              </a:ext>
            </a:extLst>
          </p:cNvPr>
          <p:cNvSpPr>
            <a:spLocks noGrp="1"/>
          </p:cNvSpPr>
          <p:nvPr>
            <p:ph type="body" sz="quarter" idx="13"/>
          </p:nvPr>
        </p:nvSpPr>
        <p:spPr/>
        <p:txBody>
          <a:bodyPr/>
          <a:lstStyle/>
          <a:p>
            <a:pPr rtl="0" algn="l"/>
            <a:r>
              <a:rPr lang="en-GB" dirty="0"/>
              <a:t>Her saniye artan bir sayı nasıl görüntülenir:</a:t>
            </a:r>
            <a:endParaRPr lang="en-US" altLang="en-US" dirty="0">
              <a:ea typeface="ＭＳ Ｐゴシック" panose="020B0600070205080204" pitchFamily="34" charset="-128"/>
            </a:endParaRPr>
          </a:p>
          <a:p>
            <a:pPr rtl="0" algn="l"/>
            <a:endParaRPr lang="en-GB" dirty="0"/>
          </a:p>
        </p:txBody>
      </p:sp>
      <p:sp>
        <p:nvSpPr>
          <p:cNvPr id="8" name="Text Placeholder 7">
            <a:extLst>
              <a:ext uri="{FF2B5EF4-FFF2-40B4-BE49-F238E27FC236}">
                <a16:creationId xmlns:a16="http://schemas.microsoft.com/office/drawing/2014/main" id="{A6AEE2BC-26C0-4FAC-863A-E36C3DE186B1}"/>
              </a:ext>
            </a:extLst>
          </p:cNvPr>
          <p:cNvSpPr>
            <a:spLocks noGrp="1"/>
          </p:cNvSpPr>
          <p:nvPr>
            <p:ph type="body" sz="quarter" idx="16"/>
          </p:nvPr>
        </p:nvSpPr>
        <p:spPr>
          <a:xfrm>
            <a:off x="492124" y="1620481"/>
            <a:ext cx="5332942" cy="560696"/>
          </a:xfrm>
        </p:spPr>
        <p:txBody>
          <a:bodyPr/>
          <a:lstStyle/>
          <a:p>
            <a:pPr algn="ctr" rtl="0"/>
            <a:r>
              <a:rPr lang="en-IN" altLang="en-US" dirty="0">
                <a:ea typeface="ＭＳ Ｐゴシック" panose="020B0600070205080204" pitchFamily="34" charset="-128"/>
              </a:rPr>
              <a:t>Yoklama</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9"/>
          </p:nvPr>
        </p:nvSpPr>
        <p:spPr bwMode="auto">
          <a:xfrm>
            <a:off x="492125" y="2416627"/>
            <a:ext cx="5332941" cy="3605743"/>
          </a:xfrm>
        </p:spPr>
        <p:txBody>
          <a:bodyPr wrap="square" numCol="1" anchor="t" anchorCtr="0" compatLnSpc="1">
            <a:prstTxWarp prst="textNoShape">
              <a:avLst/>
            </a:prstTxWarp>
          </a:bodyPr>
          <a:lstStyle/>
          <a:p>
            <a:pPr marL="231775" lvl="1" indent="0" rtl="0" algn="l">
              <a:buNone/>
            </a:pPr>
            <a:r>
              <a:rPr lang="en-IN" altLang="en-US" dirty="0">
                <a:ea typeface="ＭＳ Ｐゴシック" panose="020B0600070205080204" pitchFamily="34" charset="-128"/>
              </a:rPr>
              <a:t>Donanım zamanlayıcısının bir değere ulaşıp ulaşmadığını kontrol etmek için yazılımı kullanın.</a:t>
            </a:r>
          </a:p>
          <a:p>
            <a:pPr lvl="1" rtl="0" algn="l"/>
            <a:r>
              <a:rPr lang="en-IN" altLang="en-US" dirty="0">
                <a:ea typeface="ＭＳ Ｐゴシック" panose="020B0600070205080204" pitchFamily="34" charset="-128"/>
              </a:rPr>
              <a:t>Yavaş: zamanlayıcının bir değere ulaşıp ulaşmadığını açıkça kontrol etmeniz gerekir</a:t>
            </a:r>
          </a:p>
          <a:p>
            <a:pPr lvl="1" rtl="0" algn="l"/>
            <a:r>
              <a:rPr lang="en-IN" altLang="en-US" dirty="0">
                <a:ea typeface="ＭＳ Ｐゴシック" panose="020B0600070205080204" pitchFamily="34" charset="-128"/>
              </a:rPr>
              <a:t>CPU zamanı israfı: ihtiyacımız olan yanıt ne kadar hızlıysa, o kadar sık ​​kontrol etmemiz gerekir.</a:t>
            </a:r>
          </a:p>
          <a:p>
            <a:pPr lvl="1" rtl="0" algn="l"/>
            <a:r>
              <a:rPr lang="en-IN" altLang="en-US" dirty="0">
                <a:ea typeface="ＭＳ Ｐゴシック" panose="020B0600070205080204" pitchFamily="34" charset="-128"/>
              </a:rPr>
              <a:t>Kötü ölçekleniyor: Hızlı yanıt verebilecek birçok etkinliğe sahip bir sistem oluşturmak zordur. Yanıt süresi diğer tüm işlemlere bağlıdır.</a:t>
            </a:r>
          </a:p>
        </p:txBody>
      </p:sp>
      <p:sp>
        <p:nvSpPr>
          <p:cNvPr id="9" name="Text Placeholder 8">
            <a:extLst>
              <a:ext uri="{FF2B5EF4-FFF2-40B4-BE49-F238E27FC236}">
                <a16:creationId xmlns:a16="http://schemas.microsoft.com/office/drawing/2014/main" id="{7F585626-EAC1-4A88-B592-930FBD28C0E0}"/>
              </a:ext>
            </a:extLst>
          </p:cNvPr>
          <p:cNvSpPr>
            <a:spLocks noGrp="1"/>
          </p:cNvSpPr>
          <p:nvPr>
            <p:ph type="body" sz="quarter" idx="18"/>
          </p:nvPr>
        </p:nvSpPr>
        <p:spPr/>
        <p:txBody>
          <a:bodyPr/>
          <a:lstStyle/>
          <a:p>
            <a:pPr algn="ctr" rtl="0"/>
            <a:r>
              <a:rPr lang="en-IN" altLang="en-US" dirty="0">
                <a:ea typeface="ＭＳ Ｐゴシック" panose="020B0600070205080204" pitchFamily="34" charset="-128"/>
              </a:rPr>
              <a:t>Kesmek</a:t>
            </a:r>
          </a:p>
        </p:txBody>
      </p:sp>
      <p:sp>
        <p:nvSpPr>
          <p:cNvPr id="10" name="Content Placeholder 9">
            <a:extLst>
              <a:ext uri="{FF2B5EF4-FFF2-40B4-BE49-F238E27FC236}">
                <a16:creationId xmlns:a16="http://schemas.microsoft.com/office/drawing/2014/main" id="{64E49647-BF67-4934-9CF9-96BC35F3255E}"/>
              </a:ext>
            </a:extLst>
          </p:cNvPr>
          <p:cNvSpPr>
            <a:spLocks noGrp="1"/>
          </p:cNvSpPr>
          <p:nvPr>
            <p:ph sz="quarter" idx="20"/>
          </p:nvPr>
        </p:nvSpPr>
        <p:spPr>
          <a:xfrm>
            <a:off x="6341534" y="2416344"/>
            <a:ext cx="5331354" cy="3605212"/>
          </a:xfrm>
        </p:spPr>
        <p:txBody>
          <a:bodyPr/>
          <a:lstStyle/>
          <a:p>
            <a:pPr marL="231775" lvl="1" indent="0" rtl="0" algn="l">
              <a:buNone/>
            </a:pPr>
            <a:r>
              <a:rPr lang="en-IN" altLang="en-US" dirty="0">
                <a:ea typeface="ＭＳ Ｐゴシック" panose="020B0600070205080204" pitchFamily="34" charset="-128"/>
              </a:rPr>
              <a:t>Zamanlayıcı, her saniye bir kesinti üretir ve işlemci yanıt olarak belirli bir kod (kesinti servis rutini: ISR) çalıştırır.</a:t>
            </a:r>
          </a:p>
          <a:p>
            <a:pPr lvl="1" rtl="0" algn="l"/>
            <a:r>
              <a:rPr lang="en-IN" altLang="en-US" dirty="0">
                <a:ea typeface="ＭＳ Ｐゴシック" panose="020B0600070205080204" pitchFamily="34" charset="-128"/>
              </a:rPr>
              <a:t>Hızlı: donanım mekanizması </a:t>
            </a:r>
          </a:p>
          <a:p>
            <a:pPr lvl="1" rtl="0" algn="l"/>
            <a:r>
              <a:rPr lang="en-IN" altLang="en-US" dirty="0">
                <a:ea typeface="ＭＳ Ｐゴシック" panose="020B0600070205080204" pitchFamily="34" charset="-128"/>
              </a:rPr>
              <a:t>Verimli: kod yalnızca gerektiğinde çalışır.</a:t>
            </a:r>
          </a:p>
          <a:p>
            <a:pPr lvl="1" rtl="0" algn="l"/>
            <a:r>
              <a:rPr lang="en-IN" altLang="en-US" dirty="0">
                <a:ea typeface="ＭＳ Ｐゴシック" panose="020B0600070205080204" pitchFamily="34" charset="-128"/>
              </a:rPr>
              <a:t>İyi ölçeklenir</a:t>
            </a:r>
          </a:p>
          <a:p>
            <a:pPr lvl="1" rtl="0" algn="l"/>
            <a:r>
              <a:rPr lang="en-IN" altLang="en-US" dirty="0">
                <a:ea typeface="ＭＳ Ｐゴシック" panose="020B0600070205080204" pitchFamily="34" charset="-128"/>
              </a:rPr>
              <a:t>ISR yanıt süresi, diğer işlemlerin çoğuna bağlı değildir.</a:t>
            </a:r>
          </a:p>
          <a:p>
            <a:pPr lvl="1" rtl="0" algn="l"/>
            <a:r>
              <a:rPr lang="en-IN" altLang="en-US" dirty="0">
                <a:ea typeface="ＭＳ Ｐゴシック" panose="020B0600070205080204" pitchFamily="34" charset="-128"/>
              </a:rPr>
              <a:t>Kod modülleri bağımsız olarak geliştirilebilir.</a:t>
            </a:r>
            <a:endParaRPr lang="en-GB" dirty="0"/>
          </a:p>
        </p:txBody>
      </p:sp>
    </p:spTree>
    <p:extLst>
      <p:ext uri="{BB962C8B-B14F-4D97-AF65-F5344CB8AC3E}">
        <p14:creationId xmlns:p14="http://schemas.microsoft.com/office/powerpoint/2010/main" val="83790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İstisna ve Kesinti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311274"/>
            <a:ext cx="11180763" cy="4414839"/>
          </a:xfrm>
        </p:spPr>
        <p:txBody>
          <a:bodyPr wrap="square" numCol="1" anchor="t" anchorCtr="0" compatLnSpc="1">
            <a:prstTxWarp prst="textNoShape">
              <a:avLst/>
            </a:prstTxWarp>
          </a:bodyPr>
          <a:lstStyle/>
          <a:p>
            <a:pPr rtl="0" algn="l"/>
            <a:r>
              <a:rPr lang="en-GB" dirty="0"/>
              <a:t>İstisna</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İstisnalar, program akışının mevcut program iş parçacığından çıkmasına ve olayla ilişkili bir kod parçası çalıştırmasına neden olan olaylardır (dahili veya harici).</a:t>
            </a:r>
          </a:p>
          <a:p>
            <a:pPr lvl="1" rtl="0" algn="l"/>
            <a:r>
              <a:rPr lang="en-IN" altLang="en-US" dirty="0">
                <a:ea typeface="ＭＳ Ｐゴシック" panose="020B0600070205080204" pitchFamily="34" charset="-128"/>
              </a:rPr>
              <a:t>Olaylar dahili veya harici olabilir.</a:t>
            </a:r>
          </a:p>
          <a:p>
            <a:pPr lvl="1" rtl="0" algn="l"/>
            <a:r>
              <a:rPr lang="en-IN" altLang="en-US" dirty="0">
                <a:ea typeface="ＭＳ Ｐゴシック" panose="020B0600070205080204" pitchFamily="34" charset="-128"/>
              </a:rPr>
              <a:t>İstisna İşleyici, istisna modunda yürütülen bir yazılım kodu parçasıdır.</a:t>
            </a:r>
            <a:endParaRPr lang="en-US" altLang="en-US" dirty="0">
              <a:ea typeface="ＭＳ Ｐゴシック" panose="020B0600070205080204" pitchFamily="34" charset="-128"/>
            </a:endParaRPr>
          </a:p>
        </p:txBody>
      </p:sp>
      <p:sp>
        <p:nvSpPr>
          <p:cNvPr id="5" name="Oval 4">
            <a:extLst>
              <a:ext uri="{FF2B5EF4-FFF2-40B4-BE49-F238E27FC236}">
                <a16:creationId xmlns:a16="http://schemas.microsoft.com/office/drawing/2014/main" id="{6D420B20-77E3-437F-AC32-1D7ABE156FDE}"/>
              </a:ext>
            </a:extLst>
          </p:cNvPr>
          <p:cNvSpPr/>
          <p:nvPr/>
        </p:nvSpPr>
        <p:spPr bwMode="auto">
          <a:xfrm>
            <a:off x="2964293" y="4524376"/>
            <a:ext cx="1942341" cy="676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Konu</a:t>
            </a:r>
          </a:p>
          <a:p>
            <a:pPr algn="ctr" rtl="0">
              <a:defRPr/>
            </a:pPr>
            <a:r>
              <a:rPr lang="en-GB" dirty="0"/>
              <a:t>Mod</a:t>
            </a:r>
          </a:p>
        </p:txBody>
      </p:sp>
      <p:sp>
        <p:nvSpPr>
          <p:cNvPr id="6" name="Oval 5">
            <a:extLst>
              <a:ext uri="{FF2B5EF4-FFF2-40B4-BE49-F238E27FC236}">
                <a16:creationId xmlns:a16="http://schemas.microsoft.com/office/drawing/2014/main" id="{B4F41B81-8185-4D2C-94DF-4AA4852EAD87}"/>
              </a:ext>
            </a:extLst>
          </p:cNvPr>
          <p:cNvSpPr/>
          <p:nvPr/>
        </p:nvSpPr>
        <p:spPr bwMode="auto">
          <a:xfrm>
            <a:off x="7140961" y="4524376"/>
            <a:ext cx="1942341" cy="676275"/>
          </a:xfrm>
          <a:prstGeom prst="ellips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İstisna </a:t>
            </a:r>
          </a:p>
          <a:p>
            <a:pPr algn="ctr" rtl="0">
              <a:defRPr/>
            </a:pPr>
            <a:r>
              <a:rPr lang="en-GB" dirty="0"/>
              <a:t>Mod</a:t>
            </a:r>
          </a:p>
        </p:txBody>
      </p:sp>
      <p:sp>
        <p:nvSpPr>
          <p:cNvPr id="7" name="Circular Arrow 15">
            <a:extLst>
              <a:ext uri="{FF2B5EF4-FFF2-40B4-BE49-F238E27FC236}">
                <a16:creationId xmlns:a16="http://schemas.microsoft.com/office/drawing/2014/main" id="{83501AA7-D60B-4B0E-BAA7-032880A054FC}"/>
              </a:ext>
            </a:extLst>
          </p:cNvPr>
          <p:cNvSpPr/>
          <p:nvPr/>
        </p:nvSpPr>
        <p:spPr bwMode="auto">
          <a:xfrm>
            <a:off x="4113193" y="4057650"/>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8" name="Circular Arrow 16">
            <a:extLst>
              <a:ext uri="{FF2B5EF4-FFF2-40B4-BE49-F238E27FC236}">
                <a16:creationId xmlns:a16="http://schemas.microsoft.com/office/drawing/2014/main" id="{AA511A58-8B3E-4CE7-8D5D-F316CFD1307D}"/>
              </a:ext>
            </a:extLst>
          </p:cNvPr>
          <p:cNvSpPr/>
          <p:nvPr/>
        </p:nvSpPr>
        <p:spPr bwMode="auto">
          <a:xfrm rot="10800000">
            <a:off x="4113193" y="4524375"/>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 name="TextBox 17">
            <a:extLst>
              <a:ext uri="{FF2B5EF4-FFF2-40B4-BE49-F238E27FC236}">
                <a16:creationId xmlns:a16="http://schemas.microsoft.com/office/drawing/2014/main" id="{FF48252B-AB4D-43D6-B5AA-77F5E560BA1B}"/>
              </a:ext>
            </a:extLst>
          </p:cNvPr>
          <p:cNvSpPr txBox="1">
            <a:spLocks noChangeArrowheads="1"/>
          </p:cNvSpPr>
          <p:nvPr/>
        </p:nvSpPr>
        <p:spPr bwMode="auto">
          <a:xfrm>
            <a:off x="4728904" y="3867151"/>
            <a:ext cx="3034114"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Dahili veya harici olay</a:t>
            </a:r>
          </a:p>
        </p:txBody>
      </p:sp>
      <p:sp>
        <p:nvSpPr>
          <p:cNvPr id="10" name="TextBox 18">
            <a:extLst>
              <a:ext uri="{FF2B5EF4-FFF2-40B4-BE49-F238E27FC236}">
                <a16:creationId xmlns:a16="http://schemas.microsoft.com/office/drawing/2014/main" id="{C62CDD78-9793-4A30-8395-A7AA253AACA1}"/>
              </a:ext>
            </a:extLst>
          </p:cNvPr>
          <p:cNvSpPr txBox="1">
            <a:spLocks noChangeArrowheads="1"/>
          </p:cNvSpPr>
          <p:nvPr/>
        </p:nvSpPr>
        <p:spPr bwMode="auto">
          <a:xfrm>
            <a:off x="7676267" y="5291139"/>
            <a:ext cx="28119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İstisna yürütme </a:t>
            </a:r>
          </a:p>
          <a:p>
            <a:pPr eaLnBrk="1" hangingPunct="1" rtl="0" algn="l"/>
            <a:r>
              <a:rPr lang="en-GB" b="0" dirty="0"/>
              <a:t>işleyici</a:t>
            </a:r>
          </a:p>
        </p:txBody>
      </p:sp>
      <p:sp>
        <p:nvSpPr>
          <p:cNvPr id="11" name="TextBox 19">
            <a:extLst>
              <a:ext uri="{FF2B5EF4-FFF2-40B4-BE49-F238E27FC236}">
                <a16:creationId xmlns:a16="http://schemas.microsoft.com/office/drawing/2014/main" id="{1E824813-FD3C-4A3B-A0E5-F6C1C8361EF4}"/>
              </a:ext>
            </a:extLst>
          </p:cNvPr>
          <p:cNvSpPr txBox="1">
            <a:spLocks noChangeArrowheads="1"/>
          </p:cNvSpPr>
          <p:nvPr/>
        </p:nvSpPr>
        <p:spPr bwMode="auto">
          <a:xfrm>
            <a:off x="2081987" y="5291139"/>
            <a:ext cx="230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Normal kod dizisinin yürütülmesi</a:t>
            </a:r>
          </a:p>
        </p:txBody>
      </p:sp>
      <p:sp>
        <p:nvSpPr>
          <p:cNvPr id="12" name="TextBox 20">
            <a:extLst>
              <a:ext uri="{FF2B5EF4-FFF2-40B4-BE49-F238E27FC236}">
                <a16:creationId xmlns:a16="http://schemas.microsoft.com/office/drawing/2014/main" id="{E8B55E9A-BCA0-46D8-A845-A4486FA81DBB}"/>
              </a:ext>
            </a:extLst>
          </p:cNvPr>
          <p:cNvSpPr txBox="1">
            <a:spLocks noChangeArrowheads="1"/>
          </p:cNvSpPr>
          <p:nvPr/>
        </p:nvSpPr>
        <p:spPr bwMode="auto">
          <a:xfrm>
            <a:off x="5090711" y="5603876"/>
            <a:ext cx="228510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İşleyici bitirme</a:t>
            </a:r>
          </a:p>
        </p:txBody>
      </p:sp>
      <p:sp>
        <p:nvSpPr>
          <p:cNvPr id="13" name="TextBox 21">
            <a:extLst>
              <a:ext uri="{FF2B5EF4-FFF2-40B4-BE49-F238E27FC236}">
                <a16:creationId xmlns:a16="http://schemas.microsoft.com/office/drawing/2014/main" id="{A8351772-FD06-45B9-85A6-5F4D2CA089D7}"/>
              </a:ext>
            </a:extLst>
          </p:cNvPr>
          <p:cNvSpPr txBox="1">
            <a:spLocks noChangeArrowheads="1"/>
          </p:cNvSpPr>
          <p:nvPr/>
        </p:nvSpPr>
        <p:spPr bwMode="auto">
          <a:xfrm>
            <a:off x="5090712" y="4319589"/>
            <a:ext cx="229780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Bağlam tasarrufu</a:t>
            </a:r>
          </a:p>
        </p:txBody>
      </p:sp>
      <p:sp>
        <p:nvSpPr>
          <p:cNvPr id="14" name="TextBox 22">
            <a:extLst>
              <a:ext uri="{FF2B5EF4-FFF2-40B4-BE49-F238E27FC236}">
                <a16:creationId xmlns:a16="http://schemas.microsoft.com/office/drawing/2014/main" id="{317535F5-1963-417C-B320-5F4E29FF6E4E}"/>
              </a:ext>
            </a:extLst>
          </p:cNvPr>
          <p:cNvSpPr txBox="1">
            <a:spLocks noChangeArrowheads="1"/>
          </p:cNvSpPr>
          <p:nvPr/>
        </p:nvSpPr>
        <p:spPr bwMode="auto">
          <a:xfrm>
            <a:off x="5027236" y="5187951"/>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Bağlam geri yükleme</a:t>
            </a:r>
          </a:p>
        </p:txBody>
      </p:sp>
    </p:spTree>
    <p:extLst>
      <p:ext uri="{BB962C8B-B14F-4D97-AF65-F5344CB8AC3E}">
        <p14:creationId xmlns:p14="http://schemas.microsoft.com/office/powerpoint/2010/main" val="143413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İstisna ve Kesinti</a:t>
            </a:r>
            <a:endParaRPr lang="en-US" dirty="0"/>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GB" dirty="0"/>
              <a:t>Kesinti</a:t>
            </a:r>
            <a:endParaRPr lang="en-US" altLang="en-US" dirty="0">
              <a:ea typeface="ＭＳ Ｐゴシック" panose="020B0600070205080204" pitchFamily="34" charset="-128"/>
            </a:endParaRPr>
          </a:p>
          <a:p>
            <a:pPr lvl="1" rtl="0" algn="l"/>
            <a:r>
              <a:rPr lang="en-IN" altLang="en-US" dirty="0">
                <a:ea typeface="ＭＳ Ｐゴシック" panose="020B0600070205080204" pitchFamily="34" charset="-128"/>
              </a:rPr>
              <a:t>Harici olayların neden olduğu istisnayı ifade eder</a:t>
            </a:r>
          </a:p>
          <a:p>
            <a:pPr lvl="1" rtl="0" algn="l"/>
            <a:r>
              <a:rPr lang="en-IN" altLang="en-US" dirty="0">
                <a:ea typeface="ＭＳ Ｐゴシック" panose="020B0600070205080204" pitchFamily="34" charset="-128"/>
              </a:rPr>
              <a:t>Harici olay ayrıca kesme isteği (IRQ) olarak da adlandırılır.</a:t>
            </a:r>
          </a:p>
          <a:p>
            <a:pPr lvl="1" rtl="0" algn="l"/>
            <a:r>
              <a:rPr lang="en-IN" altLang="en-US" dirty="0">
                <a:ea typeface="ＭＳ Ｐゴシック" panose="020B0600070205080204" pitchFamily="34" charset="-128"/>
              </a:rPr>
              <a:t>Buradaki istisna işleyiciye ayrıca kesme hizmeti yordamı (ISR) da denir.</a:t>
            </a:r>
            <a:endParaRPr lang="en-US" altLang="en-US" dirty="0">
              <a:ea typeface="ＭＳ Ｐゴシック" panose="020B0600070205080204" pitchFamily="34" charset="-128"/>
            </a:endParaRPr>
          </a:p>
        </p:txBody>
      </p:sp>
      <p:sp>
        <p:nvSpPr>
          <p:cNvPr id="5" name="Oval 4">
            <a:extLst>
              <a:ext uri="{FF2B5EF4-FFF2-40B4-BE49-F238E27FC236}">
                <a16:creationId xmlns:a16="http://schemas.microsoft.com/office/drawing/2014/main" id="{D89111D1-21B0-4B26-BF1A-9CAA5973F685}"/>
              </a:ext>
            </a:extLst>
          </p:cNvPr>
          <p:cNvSpPr/>
          <p:nvPr/>
        </p:nvSpPr>
        <p:spPr bwMode="auto">
          <a:xfrm>
            <a:off x="2964293" y="4244976"/>
            <a:ext cx="1942341" cy="676275"/>
          </a:xfrm>
          <a:prstGeom prst="ellipse">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Konu</a:t>
            </a:r>
          </a:p>
          <a:p>
            <a:pPr algn="ctr" rtl="0">
              <a:defRPr/>
            </a:pPr>
            <a:r>
              <a:rPr lang="en-GB" dirty="0"/>
              <a:t>Mod</a:t>
            </a:r>
          </a:p>
        </p:txBody>
      </p:sp>
      <p:sp>
        <p:nvSpPr>
          <p:cNvPr id="6" name="Oval 5">
            <a:extLst>
              <a:ext uri="{FF2B5EF4-FFF2-40B4-BE49-F238E27FC236}">
                <a16:creationId xmlns:a16="http://schemas.microsoft.com/office/drawing/2014/main" id="{A233C6F5-B085-4E8E-91BD-654E5A909E69}"/>
              </a:ext>
            </a:extLst>
          </p:cNvPr>
          <p:cNvSpPr/>
          <p:nvPr/>
        </p:nvSpPr>
        <p:spPr bwMode="auto">
          <a:xfrm>
            <a:off x="7140961" y="4244976"/>
            <a:ext cx="1942341" cy="676275"/>
          </a:xfrm>
          <a:prstGeom prst="ellipse">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wrap="none" anchor="ctr"/>
          <a:lstStyle/>
          <a:p>
            <a:pPr algn="ctr" rtl="0">
              <a:defRPr/>
            </a:pPr>
            <a:r>
              <a:rPr lang="en-GB" dirty="0"/>
              <a:t>İstisna </a:t>
            </a:r>
          </a:p>
          <a:p>
            <a:pPr algn="ctr" rtl="0">
              <a:defRPr/>
            </a:pPr>
            <a:r>
              <a:rPr lang="en-GB" dirty="0"/>
              <a:t>Mod</a:t>
            </a:r>
          </a:p>
        </p:txBody>
      </p:sp>
      <p:sp>
        <p:nvSpPr>
          <p:cNvPr id="7" name="Circular Arrow 5">
            <a:extLst>
              <a:ext uri="{FF2B5EF4-FFF2-40B4-BE49-F238E27FC236}">
                <a16:creationId xmlns:a16="http://schemas.microsoft.com/office/drawing/2014/main" id="{DE616848-0916-4B7D-9F22-5155F46A4F60}"/>
              </a:ext>
            </a:extLst>
          </p:cNvPr>
          <p:cNvSpPr/>
          <p:nvPr/>
        </p:nvSpPr>
        <p:spPr bwMode="auto">
          <a:xfrm>
            <a:off x="4113193" y="3778250"/>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8" name="Circular Arrow 6">
            <a:extLst>
              <a:ext uri="{FF2B5EF4-FFF2-40B4-BE49-F238E27FC236}">
                <a16:creationId xmlns:a16="http://schemas.microsoft.com/office/drawing/2014/main" id="{C1A2FBBB-EBC9-48F3-B4D4-0C77F46AB5DB}"/>
              </a:ext>
            </a:extLst>
          </p:cNvPr>
          <p:cNvSpPr/>
          <p:nvPr/>
        </p:nvSpPr>
        <p:spPr bwMode="auto">
          <a:xfrm rot="10800000">
            <a:off x="4113193" y="4244975"/>
            <a:ext cx="3770427" cy="1233488"/>
          </a:xfrm>
          <a:prstGeom prst="circularArrow">
            <a:avLst>
              <a:gd name="adj1" fmla="val 5055"/>
              <a:gd name="adj2" fmla="val 628063"/>
              <a:gd name="adj3" fmla="val 20583420"/>
              <a:gd name="adj4" fmla="val 11364191"/>
              <a:gd name="adj5" fmla="val 13641"/>
            </a:avLst>
          </a:prstGeom>
          <a:solidFill>
            <a:schemeClr val="accent3">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p>
        </p:txBody>
      </p:sp>
      <p:sp>
        <p:nvSpPr>
          <p:cNvPr id="9" name="TextBox 7">
            <a:extLst>
              <a:ext uri="{FF2B5EF4-FFF2-40B4-BE49-F238E27FC236}">
                <a16:creationId xmlns:a16="http://schemas.microsoft.com/office/drawing/2014/main" id="{EB816249-6B9E-4996-AA85-160D8D6D2EDF}"/>
              </a:ext>
            </a:extLst>
          </p:cNvPr>
          <p:cNvSpPr txBox="1">
            <a:spLocks noChangeArrowheads="1"/>
          </p:cNvSpPr>
          <p:nvPr/>
        </p:nvSpPr>
        <p:spPr bwMode="auto">
          <a:xfrm>
            <a:off x="5475794" y="3587751"/>
            <a:ext cx="104311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IRQ</a:t>
            </a:r>
          </a:p>
        </p:txBody>
      </p:sp>
      <p:sp>
        <p:nvSpPr>
          <p:cNvPr id="10" name="TextBox 8">
            <a:extLst>
              <a:ext uri="{FF2B5EF4-FFF2-40B4-BE49-F238E27FC236}">
                <a16:creationId xmlns:a16="http://schemas.microsoft.com/office/drawing/2014/main" id="{0353D962-7947-49D1-A6AC-C13DC006E7F3}"/>
              </a:ext>
            </a:extLst>
          </p:cNvPr>
          <p:cNvSpPr txBox="1">
            <a:spLocks noChangeArrowheads="1"/>
          </p:cNvSpPr>
          <p:nvPr/>
        </p:nvSpPr>
        <p:spPr bwMode="auto">
          <a:xfrm>
            <a:off x="7483727" y="5011739"/>
            <a:ext cx="176884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ISR'yi yürütmek</a:t>
            </a:r>
          </a:p>
        </p:txBody>
      </p:sp>
      <p:sp>
        <p:nvSpPr>
          <p:cNvPr id="11" name="TextBox 9">
            <a:extLst>
              <a:ext uri="{FF2B5EF4-FFF2-40B4-BE49-F238E27FC236}">
                <a16:creationId xmlns:a16="http://schemas.microsoft.com/office/drawing/2014/main" id="{9067FE39-4BC4-4F0E-BC81-5870E40AF3D6}"/>
              </a:ext>
            </a:extLst>
          </p:cNvPr>
          <p:cNvSpPr txBox="1">
            <a:spLocks noChangeArrowheads="1"/>
          </p:cNvSpPr>
          <p:nvPr/>
        </p:nvSpPr>
        <p:spPr bwMode="auto">
          <a:xfrm>
            <a:off x="2081987" y="5011739"/>
            <a:ext cx="2304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Normal kod dizisinin yürütülmesi</a:t>
            </a:r>
          </a:p>
        </p:txBody>
      </p:sp>
      <p:sp>
        <p:nvSpPr>
          <p:cNvPr id="12" name="TextBox 10">
            <a:extLst>
              <a:ext uri="{FF2B5EF4-FFF2-40B4-BE49-F238E27FC236}">
                <a16:creationId xmlns:a16="http://schemas.microsoft.com/office/drawing/2014/main" id="{9C13EFC6-2041-48FD-B9C1-3ACF215238F9}"/>
              </a:ext>
            </a:extLst>
          </p:cNvPr>
          <p:cNvSpPr txBox="1">
            <a:spLocks noChangeArrowheads="1"/>
          </p:cNvSpPr>
          <p:nvPr/>
        </p:nvSpPr>
        <p:spPr bwMode="auto">
          <a:xfrm>
            <a:off x="5090711" y="5324476"/>
            <a:ext cx="228510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İşleyici bitirme</a:t>
            </a:r>
          </a:p>
        </p:txBody>
      </p:sp>
      <p:sp>
        <p:nvSpPr>
          <p:cNvPr id="13" name="TextBox 11">
            <a:extLst>
              <a:ext uri="{FF2B5EF4-FFF2-40B4-BE49-F238E27FC236}">
                <a16:creationId xmlns:a16="http://schemas.microsoft.com/office/drawing/2014/main" id="{230B011B-8EE7-42A6-8CC9-CCF4A868D142}"/>
              </a:ext>
            </a:extLst>
          </p:cNvPr>
          <p:cNvSpPr txBox="1">
            <a:spLocks noChangeArrowheads="1"/>
          </p:cNvSpPr>
          <p:nvPr/>
        </p:nvSpPr>
        <p:spPr bwMode="auto">
          <a:xfrm>
            <a:off x="5090712" y="4040189"/>
            <a:ext cx="229780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Bağlam tasarrufu</a:t>
            </a:r>
          </a:p>
        </p:txBody>
      </p:sp>
      <p:sp>
        <p:nvSpPr>
          <p:cNvPr id="14" name="TextBox 12">
            <a:extLst>
              <a:ext uri="{FF2B5EF4-FFF2-40B4-BE49-F238E27FC236}">
                <a16:creationId xmlns:a16="http://schemas.microsoft.com/office/drawing/2014/main" id="{CA5F263B-F5B5-4C24-B54F-A5B2B2B596AB}"/>
              </a:ext>
            </a:extLst>
          </p:cNvPr>
          <p:cNvSpPr txBox="1">
            <a:spLocks noChangeArrowheads="1"/>
          </p:cNvSpPr>
          <p:nvPr/>
        </p:nvSpPr>
        <p:spPr bwMode="auto">
          <a:xfrm>
            <a:off x="5027236" y="4908551"/>
            <a:ext cx="229780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b="0" dirty="0"/>
              <a:t>Bağlam geri yükleme</a:t>
            </a:r>
          </a:p>
        </p:txBody>
      </p:sp>
    </p:spTree>
    <p:extLst>
      <p:ext uri="{BB962C8B-B14F-4D97-AF65-F5344CB8AC3E}">
        <p14:creationId xmlns:p14="http://schemas.microsoft.com/office/powerpoint/2010/main" val="1503877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Kesmek </a:t>
            </a:r>
            <a:r>
              <a:rPr lang="en-US" dirty="0"/>
              <a:t>Preemption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idx="1"/>
          </p:nvPr>
        </p:nvSpPr>
        <p:spPr bwMode="auto">
          <a:xfrm>
            <a:off x="492125" y="1639888"/>
            <a:ext cx="11180763" cy="4086225"/>
          </a:xfrm>
        </p:spPr>
        <p:txBody>
          <a:bodyPr wrap="square" numCol="1" anchor="t" anchorCtr="0" compatLnSpc="1">
            <a:prstTxWarp prst="textNoShape">
              <a:avLst/>
            </a:prstTxWarp>
          </a:bodyPr>
          <a:lstStyle/>
          <a:p>
            <a:pPr rtl="0" algn="l"/>
            <a:r>
              <a:rPr lang="en-IN" altLang="en-US" dirty="0">
                <a:ea typeface="ＭＳ Ｐゴシック" panose="020B0600070205080204" pitchFamily="34" charset="-128"/>
              </a:rPr>
              <a:t>İstisnalar (veya kesintiler) genellikle birden çok öncelik düzeyine bölünür.</a:t>
            </a:r>
          </a:p>
          <a:p>
            <a:pPr lvl="1" rtl="0" algn="l"/>
            <a:r>
              <a:rPr lang="en-IN" altLang="en-US" dirty="0">
                <a:ea typeface="ＭＳ Ｐゴシック" panose="020B0600070205080204" pitchFamily="34" charset="-128"/>
              </a:rPr>
              <a:t>Daha yüksek öncelikli bir istisna, daha düşük öncelikli bir istisna sırasında tetiklenebilir ve hizmete sunulabilir.</a:t>
            </a:r>
          </a:p>
          <a:p>
            <a:pPr lvl="1" rtl="0" algn="l"/>
            <a:r>
              <a:rPr lang="en-IN" altLang="en-US" dirty="0">
                <a:ea typeface="ＭＳ Ｐゴシック" panose="020B0600070205080204" pitchFamily="34" charset="-128"/>
              </a:rPr>
              <a:t>Genellikle iç içe geçmiş istisna veya kesme olarak bilinir </a:t>
            </a:r>
            <a:r>
              <a:rPr lang="en-US" altLang="en-US" dirty="0">
                <a:ea typeface="ＭＳ Ｐゴシック" panose="020B0600070205080204" pitchFamily="34" charset="-128"/>
              </a:rPr>
              <a:t>ön kabul</a:t>
            </a:r>
          </a:p>
        </p:txBody>
      </p:sp>
      <p:sp>
        <p:nvSpPr>
          <p:cNvPr id="5" name="TextBox 19">
            <a:extLst>
              <a:ext uri="{FF2B5EF4-FFF2-40B4-BE49-F238E27FC236}">
                <a16:creationId xmlns:a16="http://schemas.microsoft.com/office/drawing/2014/main" id="{1EF9C97C-C85E-4E36-ACA6-A38CDDCFBB64}"/>
              </a:ext>
            </a:extLst>
          </p:cNvPr>
          <p:cNvSpPr txBox="1">
            <a:spLocks noChangeArrowheads="1"/>
          </p:cNvSpPr>
          <p:nvPr/>
        </p:nvSpPr>
        <p:spPr bwMode="auto">
          <a:xfrm>
            <a:off x="1246230" y="33258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Ana konu</a:t>
            </a:r>
          </a:p>
        </p:txBody>
      </p:sp>
      <p:sp>
        <p:nvSpPr>
          <p:cNvPr id="6" name="TextBox 20">
            <a:extLst>
              <a:ext uri="{FF2B5EF4-FFF2-40B4-BE49-F238E27FC236}">
                <a16:creationId xmlns:a16="http://schemas.microsoft.com/office/drawing/2014/main" id="{EA00C8B2-2FC4-4430-A355-2F445081A17B}"/>
              </a:ext>
            </a:extLst>
          </p:cNvPr>
          <p:cNvSpPr txBox="1">
            <a:spLocks noChangeArrowheads="1"/>
          </p:cNvSpPr>
          <p:nvPr/>
        </p:nvSpPr>
        <p:spPr bwMode="auto">
          <a:xfrm>
            <a:off x="3252047" y="3325814"/>
            <a:ext cx="1743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Bağlam değiştirme</a:t>
            </a:r>
          </a:p>
        </p:txBody>
      </p:sp>
      <p:sp>
        <p:nvSpPr>
          <p:cNvPr id="7" name="TextBox 21">
            <a:extLst>
              <a:ext uri="{FF2B5EF4-FFF2-40B4-BE49-F238E27FC236}">
                <a16:creationId xmlns:a16="http://schemas.microsoft.com/office/drawing/2014/main" id="{DA02F564-5C4E-4A12-9AA8-BAAA3BA52132}"/>
              </a:ext>
            </a:extLst>
          </p:cNvPr>
          <p:cNvSpPr txBox="1">
            <a:spLocks noChangeArrowheads="1"/>
          </p:cNvSpPr>
          <p:nvPr/>
        </p:nvSpPr>
        <p:spPr bwMode="auto">
          <a:xfrm>
            <a:off x="5257863" y="3325814"/>
            <a:ext cx="17434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ISR</a:t>
            </a:r>
          </a:p>
          <a:p>
            <a:pPr algn="ctr" eaLnBrk="1" hangingPunct="1" rtl="0"/>
            <a:r>
              <a:rPr lang="en-GB" dirty="0"/>
              <a:t>Düşük öncelikli</a:t>
            </a:r>
          </a:p>
        </p:txBody>
      </p:sp>
      <p:grpSp>
        <p:nvGrpSpPr>
          <p:cNvPr id="8" name="Group 34">
            <a:extLst>
              <a:ext uri="{FF2B5EF4-FFF2-40B4-BE49-F238E27FC236}">
                <a16:creationId xmlns:a16="http://schemas.microsoft.com/office/drawing/2014/main" id="{052FA3D8-77A9-42FB-945A-82E13224F3D0}"/>
              </a:ext>
            </a:extLst>
          </p:cNvPr>
          <p:cNvGrpSpPr>
            <a:grpSpLocks/>
          </p:cNvGrpSpPr>
          <p:nvPr/>
        </p:nvGrpSpPr>
        <p:grpSpPr bwMode="auto">
          <a:xfrm>
            <a:off x="1404918" y="3822700"/>
            <a:ext cx="9563596" cy="2298700"/>
            <a:chOff x="1181100" y="3644900"/>
            <a:chExt cx="7607300" cy="2298700"/>
          </a:xfrm>
        </p:grpSpPr>
        <p:sp>
          <p:nvSpPr>
            <p:cNvPr id="9" name="Rectangle 8">
              <a:extLst>
                <a:ext uri="{FF2B5EF4-FFF2-40B4-BE49-F238E27FC236}">
                  <a16:creationId xmlns:a16="http://schemas.microsoft.com/office/drawing/2014/main" id="{D834A82E-7421-4FCA-B329-16B91693C29F}"/>
                </a:ext>
              </a:extLst>
            </p:cNvPr>
            <p:cNvSpPr/>
            <p:nvPr/>
          </p:nvSpPr>
          <p:spPr bwMode="auto">
            <a:xfrm>
              <a:off x="1329207" y="3644900"/>
              <a:ext cx="838149" cy="3810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Ana</a:t>
              </a:r>
            </a:p>
          </p:txBody>
        </p:sp>
        <p:sp>
          <p:nvSpPr>
            <p:cNvPr id="10" name="Rectangle 9">
              <a:extLst>
                <a:ext uri="{FF2B5EF4-FFF2-40B4-BE49-F238E27FC236}">
                  <a16:creationId xmlns:a16="http://schemas.microsoft.com/office/drawing/2014/main" id="{66D03DE3-6395-4C67-A534-49EC62123775}"/>
                </a:ext>
              </a:extLst>
            </p:cNvPr>
            <p:cNvSpPr/>
            <p:nvPr/>
          </p:nvSpPr>
          <p:spPr bwMode="auto">
            <a:xfrm flipV="1">
              <a:off x="2924720" y="40259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1" name="Rectangle 10">
              <a:extLst>
                <a:ext uri="{FF2B5EF4-FFF2-40B4-BE49-F238E27FC236}">
                  <a16:creationId xmlns:a16="http://schemas.microsoft.com/office/drawing/2014/main" id="{1DC0306A-38E0-44DD-8697-364AB76BD5A0}"/>
                </a:ext>
              </a:extLst>
            </p:cNvPr>
            <p:cNvSpPr/>
            <p:nvPr/>
          </p:nvSpPr>
          <p:spPr bwMode="auto">
            <a:xfrm>
              <a:off x="4520233" y="4178300"/>
              <a:ext cx="839833" cy="2921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ISR 1</a:t>
              </a:r>
            </a:p>
          </p:txBody>
        </p:sp>
        <p:sp>
          <p:nvSpPr>
            <p:cNvPr id="12" name="Rectangle 11">
              <a:extLst>
                <a:ext uri="{FF2B5EF4-FFF2-40B4-BE49-F238E27FC236}">
                  <a16:creationId xmlns:a16="http://schemas.microsoft.com/office/drawing/2014/main" id="{C3498AFE-FB14-4058-804A-EA69C93F5FCA}"/>
                </a:ext>
              </a:extLst>
            </p:cNvPr>
            <p:cNvSpPr/>
            <p:nvPr/>
          </p:nvSpPr>
          <p:spPr bwMode="auto">
            <a:xfrm flipV="1">
              <a:off x="2924720" y="537845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sp>
          <p:nvSpPr>
            <p:cNvPr id="13" name="Rectangle 12">
              <a:extLst>
                <a:ext uri="{FF2B5EF4-FFF2-40B4-BE49-F238E27FC236}">
                  <a16:creationId xmlns:a16="http://schemas.microsoft.com/office/drawing/2014/main" id="{68BC2CDE-1943-4DEF-97FD-DC9672D2E75E}"/>
                </a:ext>
              </a:extLst>
            </p:cNvPr>
            <p:cNvSpPr/>
            <p:nvPr/>
          </p:nvSpPr>
          <p:spPr bwMode="auto">
            <a:xfrm>
              <a:off x="1329207" y="5530850"/>
              <a:ext cx="838149" cy="4127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Ana</a:t>
              </a:r>
            </a:p>
          </p:txBody>
        </p:sp>
        <p:cxnSp>
          <p:nvCxnSpPr>
            <p:cNvPr id="14" name="Straight Arrow Connector 13">
              <a:extLst>
                <a:ext uri="{FF2B5EF4-FFF2-40B4-BE49-F238E27FC236}">
                  <a16:creationId xmlns:a16="http://schemas.microsoft.com/office/drawing/2014/main" id="{5CA81FE5-638E-418A-BD08-57AA4B7DC0E6}"/>
                </a:ext>
              </a:extLst>
            </p:cNvPr>
            <p:cNvCxnSpPr/>
            <p:nvPr/>
          </p:nvCxnSpPr>
          <p:spPr bwMode="auto">
            <a:xfrm>
              <a:off x="1181100" y="3644900"/>
              <a:ext cx="0" cy="3810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5" name="Straight Arrow Connector 14">
              <a:extLst>
                <a:ext uri="{FF2B5EF4-FFF2-40B4-BE49-F238E27FC236}">
                  <a16:creationId xmlns:a16="http://schemas.microsoft.com/office/drawing/2014/main" id="{70394BCC-75C4-4872-95BD-17F430BD797D}"/>
                </a:ext>
              </a:extLst>
            </p:cNvPr>
            <p:cNvCxnSpPr/>
            <p:nvPr/>
          </p:nvCxnSpPr>
          <p:spPr bwMode="auto">
            <a:xfrm>
              <a:off x="2167356" y="4025900"/>
              <a:ext cx="757364"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6" name="Straight Arrow Connector 15">
              <a:extLst>
                <a:ext uri="{FF2B5EF4-FFF2-40B4-BE49-F238E27FC236}">
                  <a16:creationId xmlns:a16="http://schemas.microsoft.com/office/drawing/2014/main" id="{883626C8-1566-42E3-BFD2-BEB637DD5BDF}"/>
                </a:ext>
              </a:extLst>
            </p:cNvPr>
            <p:cNvCxnSpPr/>
            <p:nvPr/>
          </p:nvCxnSpPr>
          <p:spPr bwMode="auto">
            <a:xfrm>
              <a:off x="3764553" y="41783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7" name="Straight Arrow Connector 16">
              <a:extLst>
                <a:ext uri="{FF2B5EF4-FFF2-40B4-BE49-F238E27FC236}">
                  <a16:creationId xmlns:a16="http://schemas.microsoft.com/office/drawing/2014/main" id="{DBDB05D0-4124-4698-846C-24D97EB7CE1D}"/>
                </a:ext>
              </a:extLst>
            </p:cNvPr>
            <p:cNvCxnSpPr/>
            <p:nvPr/>
          </p:nvCxnSpPr>
          <p:spPr bwMode="auto">
            <a:xfrm flipH="1">
              <a:off x="3764553" y="537845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8" name="Straight Arrow Connector 17">
              <a:extLst>
                <a:ext uri="{FF2B5EF4-FFF2-40B4-BE49-F238E27FC236}">
                  <a16:creationId xmlns:a16="http://schemas.microsoft.com/office/drawing/2014/main" id="{64F0AED0-3B51-43D8-9D3E-C70D10FF23B2}"/>
                </a:ext>
              </a:extLst>
            </p:cNvPr>
            <p:cNvCxnSpPr/>
            <p:nvPr/>
          </p:nvCxnSpPr>
          <p:spPr bwMode="auto">
            <a:xfrm flipH="1">
              <a:off x="2167356" y="5530850"/>
              <a:ext cx="7657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19" name="Straight Arrow Connector 18">
              <a:extLst>
                <a:ext uri="{FF2B5EF4-FFF2-40B4-BE49-F238E27FC236}">
                  <a16:creationId xmlns:a16="http://schemas.microsoft.com/office/drawing/2014/main" id="{9FB7730F-BB7B-4184-9BAC-9FFA91B5200D}"/>
                </a:ext>
              </a:extLst>
            </p:cNvPr>
            <p:cNvCxnSpPr/>
            <p:nvPr/>
          </p:nvCxnSpPr>
          <p:spPr bwMode="auto">
            <a:xfrm>
              <a:off x="1181100" y="5530850"/>
              <a:ext cx="0" cy="41275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0" name="Rectangle 19">
              <a:extLst>
                <a:ext uri="{FF2B5EF4-FFF2-40B4-BE49-F238E27FC236}">
                  <a16:creationId xmlns:a16="http://schemas.microsoft.com/office/drawing/2014/main" id="{65313B92-6D84-411A-BA6F-49FC8A483945}"/>
                </a:ext>
              </a:extLst>
            </p:cNvPr>
            <p:cNvSpPr/>
            <p:nvPr/>
          </p:nvSpPr>
          <p:spPr bwMode="auto">
            <a:xfrm flipV="1">
              <a:off x="6139309" y="44704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21" name="Straight Arrow Connector 20">
              <a:extLst>
                <a:ext uri="{FF2B5EF4-FFF2-40B4-BE49-F238E27FC236}">
                  <a16:creationId xmlns:a16="http://schemas.microsoft.com/office/drawing/2014/main" id="{021E8094-8267-4688-9CA5-8F3358A7DD4D}"/>
                </a:ext>
              </a:extLst>
            </p:cNvPr>
            <p:cNvCxnSpPr/>
            <p:nvPr/>
          </p:nvCxnSpPr>
          <p:spPr bwMode="auto">
            <a:xfrm>
              <a:off x="5383629" y="44704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2" name="Straight Arrow Connector 21">
              <a:extLst>
                <a:ext uri="{FF2B5EF4-FFF2-40B4-BE49-F238E27FC236}">
                  <a16:creationId xmlns:a16="http://schemas.microsoft.com/office/drawing/2014/main" id="{85BC25A2-F92F-4C84-A64A-D146A53DEDD2}"/>
                </a:ext>
              </a:extLst>
            </p:cNvPr>
            <p:cNvCxnSpPr/>
            <p:nvPr/>
          </p:nvCxnSpPr>
          <p:spPr bwMode="auto">
            <a:xfrm>
              <a:off x="6979142" y="4622800"/>
              <a:ext cx="755680"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3" name="Rectangle 22">
              <a:extLst>
                <a:ext uri="{FF2B5EF4-FFF2-40B4-BE49-F238E27FC236}">
                  <a16:creationId xmlns:a16="http://schemas.microsoft.com/office/drawing/2014/main" id="{CE3CB2E1-9B62-4D03-8648-89A885F66CB0}"/>
                </a:ext>
              </a:extLst>
            </p:cNvPr>
            <p:cNvSpPr/>
            <p:nvPr/>
          </p:nvSpPr>
          <p:spPr bwMode="auto">
            <a:xfrm flipV="1">
              <a:off x="6139309" y="5041900"/>
              <a:ext cx="839833" cy="152400"/>
            </a:xfrm>
            <a:prstGeom prst="rect">
              <a:avLst/>
            </a:prstGeom>
            <a:solidFill>
              <a:schemeClr val="accent3">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dirty="0">
                <a:cs typeface="+mn-cs"/>
              </a:endParaRPr>
            </a:p>
          </p:txBody>
        </p:sp>
        <p:cxnSp>
          <p:nvCxnSpPr>
            <p:cNvPr id="24" name="Straight Arrow Connector 23">
              <a:extLst>
                <a:ext uri="{FF2B5EF4-FFF2-40B4-BE49-F238E27FC236}">
                  <a16:creationId xmlns:a16="http://schemas.microsoft.com/office/drawing/2014/main" id="{8816F686-1CD6-457B-9032-BAC447CE4488}"/>
                </a:ext>
              </a:extLst>
            </p:cNvPr>
            <p:cNvCxnSpPr/>
            <p:nvPr/>
          </p:nvCxnSpPr>
          <p:spPr bwMode="auto">
            <a:xfrm flipH="1">
              <a:off x="6979142" y="504190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cxnSp>
          <p:nvCxnSpPr>
            <p:cNvPr id="25" name="Straight Arrow Connector 24">
              <a:extLst>
                <a:ext uri="{FF2B5EF4-FFF2-40B4-BE49-F238E27FC236}">
                  <a16:creationId xmlns:a16="http://schemas.microsoft.com/office/drawing/2014/main" id="{B0D7A063-DFE1-4CDE-915F-7399521BBF07}"/>
                </a:ext>
              </a:extLst>
            </p:cNvPr>
            <p:cNvCxnSpPr/>
            <p:nvPr/>
          </p:nvCxnSpPr>
          <p:spPr bwMode="auto">
            <a:xfrm flipH="1">
              <a:off x="5383629" y="5194300"/>
              <a:ext cx="764096" cy="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sp>
          <p:nvSpPr>
            <p:cNvPr id="26" name="Rectangle 25">
              <a:extLst>
                <a:ext uri="{FF2B5EF4-FFF2-40B4-BE49-F238E27FC236}">
                  <a16:creationId xmlns:a16="http://schemas.microsoft.com/office/drawing/2014/main" id="{1B81072F-D0A6-437A-B6E1-4B6F31CA076C}"/>
                </a:ext>
              </a:extLst>
            </p:cNvPr>
            <p:cNvSpPr/>
            <p:nvPr/>
          </p:nvSpPr>
          <p:spPr bwMode="auto">
            <a:xfrm>
              <a:off x="4520233" y="5194300"/>
              <a:ext cx="839833" cy="18415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ISR 1</a:t>
              </a:r>
            </a:p>
          </p:txBody>
        </p:sp>
        <p:sp>
          <p:nvSpPr>
            <p:cNvPr id="27" name="Rectangle 26">
              <a:extLst>
                <a:ext uri="{FF2B5EF4-FFF2-40B4-BE49-F238E27FC236}">
                  <a16:creationId xmlns:a16="http://schemas.microsoft.com/office/drawing/2014/main" id="{7F433580-2565-4B72-883A-EC4D7EF2553B}"/>
                </a:ext>
              </a:extLst>
            </p:cNvPr>
            <p:cNvSpPr/>
            <p:nvPr/>
          </p:nvSpPr>
          <p:spPr bwMode="auto">
            <a:xfrm>
              <a:off x="7743238" y="4622800"/>
              <a:ext cx="839832" cy="419100"/>
            </a:xfrm>
            <a:prstGeom prst="rect">
              <a:avLst/>
            </a:prstGeom>
            <a:solidFill>
              <a:schemeClr val="accent5">
                <a:lumMod val="40000"/>
                <a:lumOff val="6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dirty="0">
                  <a:cs typeface="+mn-cs"/>
                </a:rPr>
                <a:t>ISR2</a:t>
              </a:r>
            </a:p>
          </p:txBody>
        </p:sp>
        <p:cxnSp>
          <p:nvCxnSpPr>
            <p:cNvPr id="28" name="Straight Arrow Connector 27">
              <a:extLst>
                <a:ext uri="{FF2B5EF4-FFF2-40B4-BE49-F238E27FC236}">
                  <a16:creationId xmlns:a16="http://schemas.microsoft.com/office/drawing/2014/main" id="{A7D1854A-616A-4587-BEFE-B01A87CE4152}"/>
                </a:ext>
              </a:extLst>
            </p:cNvPr>
            <p:cNvCxnSpPr/>
            <p:nvPr/>
          </p:nvCxnSpPr>
          <p:spPr bwMode="auto">
            <a:xfrm>
              <a:off x="8788400" y="4641850"/>
              <a:ext cx="0" cy="381000"/>
            </a:xfrm>
            <a:prstGeom prst="straightConnector1">
              <a:avLst/>
            </a:prstGeom>
            <a:noFill/>
            <a:ln w="19050" cap="flat" cmpd="sng" algn="ctr">
              <a:solidFill>
                <a:schemeClr val="tx1">
                  <a:lumMod val="75000"/>
                  <a:lumOff val="25000"/>
                </a:schemeClr>
              </a:solidFill>
              <a:prstDash val="solid"/>
              <a:round/>
              <a:headEnd type="none" w="med" len="med"/>
              <a:tailEnd type="triangle" w="lg" len="lg"/>
            </a:ln>
            <a:effectLst/>
          </p:spPr>
        </p:cxnSp>
      </p:grpSp>
      <p:sp>
        <p:nvSpPr>
          <p:cNvPr id="29" name="TextBox 35">
            <a:extLst>
              <a:ext uri="{FF2B5EF4-FFF2-40B4-BE49-F238E27FC236}">
                <a16:creationId xmlns:a16="http://schemas.microsoft.com/office/drawing/2014/main" id="{1A113DDA-3D13-4BEB-A7FF-23247D95E7DD}"/>
              </a:ext>
            </a:extLst>
          </p:cNvPr>
          <p:cNvSpPr txBox="1">
            <a:spLocks noChangeArrowheads="1"/>
          </p:cNvSpPr>
          <p:nvPr/>
        </p:nvSpPr>
        <p:spPr bwMode="auto">
          <a:xfrm>
            <a:off x="7293301" y="3325814"/>
            <a:ext cx="17434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Bağlam değiştirme</a:t>
            </a:r>
          </a:p>
        </p:txBody>
      </p:sp>
      <p:sp>
        <p:nvSpPr>
          <p:cNvPr id="30" name="TextBox 36">
            <a:extLst>
              <a:ext uri="{FF2B5EF4-FFF2-40B4-BE49-F238E27FC236}">
                <a16:creationId xmlns:a16="http://schemas.microsoft.com/office/drawing/2014/main" id="{3BB9ACDB-8655-4342-BB39-51D4FDBE09D8}"/>
              </a:ext>
            </a:extLst>
          </p:cNvPr>
          <p:cNvSpPr txBox="1">
            <a:spLocks noChangeArrowheads="1"/>
          </p:cNvSpPr>
          <p:nvPr/>
        </p:nvSpPr>
        <p:spPr bwMode="auto">
          <a:xfrm>
            <a:off x="9265264" y="3325814"/>
            <a:ext cx="174345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ISR</a:t>
            </a:r>
          </a:p>
          <a:p>
            <a:pPr algn="ctr" eaLnBrk="1" hangingPunct="1" rtl="0"/>
            <a:r>
              <a:rPr lang="en-GB" dirty="0"/>
              <a:t>yüksek öncelik</a:t>
            </a:r>
          </a:p>
        </p:txBody>
      </p:sp>
      <p:sp>
        <p:nvSpPr>
          <p:cNvPr id="31" name="TextBox 37">
            <a:extLst>
              <a:ext uri="{FF2B5EF4-FFF2-40B4-BE49-F238E27FC236}">
                <a16:creationId xmlns:a16="http://schemas.microsoft.com/office/drawing/2014/main" id="{8A8F49A5-345A-4EB6-A91A-EB0CA2632FFF}"/>
              </a:ext>
            </a:extLst>
          </p:cNvPr>
          <p:cNvSpPr txBox="1">
            <a:spLocks noChangeArrowheads="1"/>
          </p:cNvSpPr>
          <p:nvPr/>
        </p:nvSpPr>
        <p:spPr bwMode="auto">
          <a:xfrm>
            <a:off x="3252047" y="4340226"/>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istifleme</a:t>
            </a:r>
          </a:p>
        </p:txBody>
      </p:sp>
      <p:sp>
        <p:nvSpPr>
          <p:cNvPr id="32" name="TextBox 38">
            <a:extLst>
              <a:ext uri="{FF2B5EF4-FFF2-40B4-BE49-F238E27FC236}">
                <a16:creationId xmlns:a16="http://schemas.microsoft.com/office/drawing/2014/main" id="{FA236455-2154-48A7-A338-358774C8D6E7}"/>
              </a:ext>
            </a:extLst>
          </p:cNvPr>
          <p:cNvSpPr txBox="1">
            <a:spLocks noChangeArrowheads="1"/>
          </p:cNvSpPr>
          <p:nvPr/>
        </p:nvSpPr>
        <p:spPr bwMode="auto">
          <a:xfrm>
            <a:off x="7270026" y="4762501"/>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istifleme</a:t>
            </a:r>
          </a:p>
        </p:txBody>
      </p:sp>
      <p:sp>
        <p:nvSpPr>
          <p:cNvPr id="33" name="TextBox 39">
            <a:extLst>
              <a:ext uri="{FF2B5EF4-FFF2-40B4-BE49-F238E27FC236}">
                <a16:creationId xmlns:a16="http://schemas.microsoft.com/office/drawing/2014/main" id="{0984B030-5C54-484D-9245-70C0CE695644}"/>
              </a:ext>
            </a:extLst>
          </p:cNvPr>
          <p:cNvSpPr txBox="1">
            <a:spLocks noChangeArrowheads="1"/>
          </p:cNvSpPr>
          <p:nvPr/>
        </p:nvSpPr>
        <p:spPr bwMode="auto">
          <a:xfrm>
            <a:off x="7293301" y="5324476"/>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istiften çıkarma</a:t>
            </a:r>
          </a:p>
        </p:txBody>
      </p:sp>
      <p:sp>
        <p:nvSpPr>
          <p:cNvPr id="34" name="TextBox 40">
            <a:extLst>
              <a:ext uri="{FF2B5EF4-FFF2-40B4-BE49-F238E27FC236}">
                <a16:creationId xmlns:a16="http://schemas.microsoft.com/office/drawing/2014/main" id="{D1491A71-04F4-4397-A9D7-F90D77377213}"/>
              </a:ext>
            </a:extLst>
          </p:cNvPr>
          <p:cNvSpPr txBox="1">
            <a:spLocks noChangeArrowheads="1"/>
          </p:cNvSpPr>
          <p:nvPr/>
        </p:nvSpPr>
        <p:spPr bwMode="auto">
          <a:xfrm>
            <a:off x="3268973" y="5651501"/>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istiften çıkarma</a:t>
            </a:r>
          </a:p>
        </p:txBody>
      </p:sp>
      <p:sp>
        <p:nvSpPr>
          <p:cNvPr id="35" name="TextBox 41">
            <a:extLst>
              <a:ext uri="{FF2B5EF4-FFF2-40B4-BE49-F238E27FC236}">
                <a16:creationId xmlns:a16="http://schemas.microsoft.com/office/drawing/2014/main" id="{91254CB8-BB62-4E62-9874-A833549760E2}"/>
              </a:ext>
            </a:extLst>
          </p:cNvPr>
          <p:cNvSpPr txBox="1">
            <a:spLocks noChangeArrowheads="1"/>
          </p:cNvSpPr>
          <p:nvPr/>
        </p:nvSpPr>
        <p:spPr bwMode="auto">
          <a:xfrm>
            <a:off x="2312614" y="38719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kesmek</a:t>
            </a:r>
          </a:p>
        </p:txBody>
      </p:sp>
      <p:sp>
        <p:nvSpPr>
          <p:cNvPr id="36" name="TextBox 42">
            <a:extLst>
              <a:ext uri="{FF2B5EF4-FFF2-40B4-BE49-F238E27FC236}">
                <a16:creationId xmlns:a16="http://schemas.microsoft.com/office/drawing/2014/main" id="{C3592098-B3D1-4941-9B5A-C37012397299}"/>
              </a:ext>
            </a:extLst>
          </p:cNvPr>
          <p:cNvSpPr txBox="1">
            <a:spLocks noChangeArrowheads="1"/>
          </p:cNvSpPr>
          <p:nvPr/>
        </p:nvSpPr>
        <p:spPr bwMode="auto">
          <a:xfrm>
            <a:off x="6290393" y="4354514"/>
            <a:ext cx="174345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b="0" dirty="0"/>
              <a:t>kesmek</a:t>
            </a:r>
          </a:p>
        </p:txBody>
      </p:sp>
    </p:spTree>
    <p:extLst>
      <p:ext uri="{BB962C8B-B14F-4D97-AF65-F5344CB8AC3E}">
        <p14:creationId xmlns:p14="http://schemas.microsoft.com/office/powerpoint/2010/main" val="3765262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Cortex-M0 Blok Şeması</a:t>
            </a:r>
            <a:endParaRPr lang="en-US" dirty="0"/>
          </a:p>
        </p:txBody>
      </p:sp>
      <p:sp>
        <p:nvSpPr>
          <p:cNvPr id="6" name="Rectangle 5">
            <a:extLst>
              <a:ext uri="{FF2B5EF4-FFF2-40B4-BE49-F238E27FC236}">
                <a16:creationId xmlns:a16="http://schemas.microsoft.com/office/drawing/2014/main" id="{D10514B2-A514-4BCB-B0EA-E6BF4FF6D96B}"/>
              </a:ext>
            </a:extLst>
          </p:cNvPr>
          <p:cNvSpPr/>
          <p:nvPr/>
        </p:nvSpPr>
        <p:spPr bwMode="auto">
          <a:xfrm>
            <a:off x="1569953" y="1295400"/>
            <a:ext cx="9098112" cy="4243388"/>
          </a:xfrm>
          <a:prstGeom prst="rect">
            <a:avLst/>
          </a:prstGeom>
          <a:solidFill>
            <a:schemeClr val="bg1">
              <a:lumMod val="95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7" name="Rectangle 6">
            <a:extLst>
              <a:ext uri="{FF2B5EF4-FFF2-40B4-BE49-F238E27FC236}">
                <a16:creationId xmlns:a16="http://schemas.microsoft.com/office/drawing/2014/main" id="{734C82DF-ADE3-4E30-AFEC-BED2330F9333}"/>
              </a:ext>
            </a:extLst>
          </p:cNvPr>
          <p:cNvSpPr/>
          <p:nvPr/>
        </p:nvSpPr>
        <p:spPr bwMode="auto">
          <a:xfrm>
            <a:off x="3630781" y="3821114"/>
            <a:ext cx="6552757"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Dahili Bus Sistemi</a:t>
            </a:r>
          </a:p>
        </p:txBody>
      </p:sp>
      <p:sp>
        <p:nvSpPr>
          <p:cNvPr id="8" name="Rectangle 7">
            <a:extLst>
              <a:ext uri="{FF2B5EF4-FFF2-40B4-BE49-F238E27FC236}">
                <a16:creationId xmlns:a16="http://schemas.microsoft.com/office/drawing/2014/main" id="{B5D5CDF4-EC06-4B54-B810-73924B816E67}"/>
              </a:ext>
            </a:extLst>
          </p:cNvPr>
          <p:cNvSpPr/>
          <p:nvPr/>
        </p:nvSpPr>
        <p:spPr bwMode="auto">
          <a:xfrm>
            <a:off x="5833372" y="4832351"/>
            <a:ext cx="2204705" cy="428625"/>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AHB-</a:t>
            </a:r>
            <a:r>
              <a:rPr lang="en-GB" sz="1100" dirty="0" err="1">
                <a:cs typeface="Arial" charset="0"/>
              </a:rPr>
              <a:t>Hafif</a:t>
            </a:r>
            <a:endParaRPr lang="en-GB" sz="1100" dirty="0">
              <a:cs typeface="Arial" charset="0"/>
            </a:endParaRPr>
          </a:p>
          <a:p>
            <a:pPr algn="ctr" rtl="0">
              <a:defRPr/>
            </a:pPr>
            <a:r>
              <a:rPr lang="en-GB" sz="1100" dirty="0">
                <a:cs typeface="Arial" charset="0"/>
              </a:rPr>
              <a:t>Bus arayüzü</a:t>
            </a:r>
          </a:p>
        </p:txBody>
      </p:sp>
      <p:sp>
        <p:nvSpPr>
          <p:cNvPr id="9" name="Rectangle 8">
            <a:extLst>
              <a:ext uri="{FF2B5EF4-FFF2-40B4-BE49-F238E27FC236}">
                <a16:creationId xmlns:a16="http://schemas.microsoft.com/office/drawing/2014/main" id="{616865B1-E542-44F9-9D06-CD5AE220E1B7}"/>
              </a:ext>
            </a:extLst>
          </p:cNvPr>
          <p:cNvSpPr/>
          <p:nvPr/>
        </p:nvSpPr>
        <p:spPr bwMode="auto">
          <a:xfrm>
            <a:off x="1696904" y="3602038"/>
            <a:ext cx="1540331" cy="644525"/>
          </a:xfrm>
          <a:prstGeom prst="rect">
            <a:avLst/>
          </a:prstGeom>
          <a:solidFill>
            <a:schemeClr val="accent5">
              <a:lumMod val="20000"/>
              <a:lumOff val="80000"/>
            </a:schemeClr>
          </a:solidFill>
          <a:ln w="19050" cap="flat" cmpd="sng" algn="ctr">
            <a:solidFill>
              <a:schemeClr val="tx1">
                <a:lumMod val="75000"/>
                <a:lumOff val="25000"/>
              </a:schemeClr>
            </a:solidFill>
            <a:prstDash val="sysDash"/>
            <a:round/>
            <a:headEnd type="none" w="med" len="med"/>
            <a:tailEnd type="none" w="med" len="med"/>
          </a:ln>
          <a:effectLst/>
        </p:spPr>
        <p:txBody>
          <a:bodyPr wrap="none" anchor="ctr"/>
          <a:lstStyle/>
          <a:p>
            <a:pPr algn="ctr" rtl="0">
              <a:defRPr/>
            </a:pPr>
            <a:r>
              <a:rPr lang="en-GB" sz="1100" dirty="0">
                <a:cs typeface="Arial" charset="0"/>
              </a:rPr>
              <a:t>Uyanmak </a:t>
            </a:r>
          </a:p>
          <a:p>
            <a:pPr algn="ctr" rtl="0">
              <a:defRPr/>
            </a:pPr>
            <a:r>
              <a:rPr lang="en-GB" sz="1100" dirty="0">
                <a:cs typeface="Arial" charset="0"/>
              </a:rPr>
              <a:t>Kesmek</a:t>
            </a:r>
          </a:p>
          <a:p>
            <a:pPr algn="ctr" rtl="0">
              <a:defRPr/>
            </a:pPr>
            <a:r>
              <a:rPr lang="en-GB" sz="1100" dirty="0">
                <a:cs typeface="Arial" charset="0"/>
              </a:rPr>
              <a:t>Denetleyici (WIC)</a:t>
            </a:r>
          </a:p>
        </p:txBody>
      </p:sp>
      <p:sp>
        <p:nvSpPr>
          <p:cNvPr id="10" name="Rectangle 9">
            <a:extLst>
              <a:ext uri="{FF2B5EF4-FFF2-40B4-BE49-F238E27FC236}">
                <a16:creationId xmlns:a16="http://schemas.microsoft.com/office/drawing/2014/main" id="{0C617956-087F-44C9-9463-A3C376886B11}"/>
              </a:ext>
            </a:extLst>
          </p:cNvPr>
          <p:cNvSpPr/>
          <p:nvPr/>
        </p:nvSpPr>
        <p:spPr bwMode="auto">
          <a:xfrm>
            <a:off x="5780475" y="1998663"/>
            <a:ext cx="2310497" cy="1200150"/>
          </a:xfrm>
          <a:prstGeom prst="rect">
            <a:avLst/>
          </a:prstGeom>
          <a:solidFill>
            <a:schemeClr val="accent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600" dirty="0">
                <a:cs typeface="Arial" charset="0"/>
              </a:rPr>
              <a:t>İşlemci</a:t>
            </a:r>
          </a:p>
          <a:p>
            <a:pPr algn="ctr" rtl="0">
              <a:defRPr/>
            </a:pPr>
            <a:r>
              <a:rPr lang="en-GB" sz="1600" dirty="0">
                <a:cs typeface="Arial" charset="0"/>
              </a:rPr>
              <a:t>Çekirdek</a:t>
            </a:r>
          </a:p>
        </p:txBody>
      </p:sp>
      <p:sp>
        <p:nvSpPr>
          <p:cNvPr id="11" name="Rectangle 10">
            <a:extLst>
              <a:ext uri="{FF2B5EF4-FFF2-40B4-BE49-F238E27FC236}">
                <a16:creationId xmlns:a16="http://schemas.microsoft.com/office/drawing/2014/main" id="{B3A0AD99-E97F-435D-B211-EBBAEC334174}"/>
              </a:ext>
            </a:extLst>
          </p:cNvPr>
          <p:cNvSpPr/>
          <p:nvPr/>
        </p:nvSpPr>
        <p:spPr bwMode="auto">
          <a:xfrm>
            <a:off x="3630782" y="1998663"/>
            <a:ext cx="1502246"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İç içe Vektör </a:t>
            </a:r>
          </a:p>
          <a:p>
            <a:pPr algn="ctr" rtl="0">
              <a:defRPr/>
            </a:pPr>
            <a:r>
              <a:rPr lang="en-GB" sz="1100" dirty="0">
                <a:cs typeface="Arial" charset="0"/>
              </a:rPr>
              <a:t>Kesmek </a:t>
            </a:r>
          </a:p>
          <a:p>
            <a:pPr algn="ctr" rtl="0">
              <a:defRPr/>
            </a:pPr>
            <a:r>
              <a:rPr lang="en-GB" sz="1100" dirty="0">
                <a:cs typeface="Arial" charset="0"/>
              </a:rPr>
              <a:t>Kontrolör</a:t>
            </a:r>
          </a:p>
          <a:p>
            <a:pPr algn="ctr" rtl="0">
              <a:defRPr/>
            </a:pPr>
            <a:r>
              <a:rPr lang="en-GB" sz="1100" dirty="0">
                <a:cs typeface="Arial" charset="0"/>
              </a:rPr>
              <a:t>(NVIC)</a:t>
            </a:r>
          </a:p>
        </p:txBody>
      </p:sp>
      <p:sp>
        <p:nvSpPr>
          <p:cNvPr id="12" name="Rectangle 11">
            <a:extLst>
              <a:ext uri="{FF2B5EF4-FFF2-40B4-BE49-F238E27FC236}">
                <a16:creationId xmlns:a16="http://schemas.microsoft.com/office/drawing/2014/main" id="{737862B5-2F4C-4CB6-8489-FBB5822E02AC}"/>
              </a:ext>
            </a:extLst>
          </p:cNvPr>
          <p:cNvSpPr/>
          <p:nvPr/>
        </p:nvSpPr>
        <p:spPr bwMode="auto">
          <a:xfrm>
            <a:off x="8734187" y="1998663"/>
            <a:ext cx="1449351" cy="1200150"/>
          </a:xfrm>
          <a:prstGeom prst="rect">
            <a:avLst/>
          </a:prstGeom>
          <a:solidFill>
            <a:schemeClr val="accent5">
              <a:lumMod val="60000"/>
              <a:lumOff val="40000"/>
            </a:schemeClr>
          </a:solidFill>
          <a:ln w="19050" cap="flat" cmpd="sng" algn="ctr">
            <a:solidFill>
              <a:schemeClr val="tx1">
                <a:lumMod val="75000"/>
                <a:lumOff val="25000"/>
              </a:schemeClr>
            </a:solidFill>
            <a:prstDash val="solid"/>
            <a:round/>
            <a:headEnd type="none" w="med" len="med"/>
            <a:tailEnd type="none" w="med" len="med"/>
          </a:ln>
          <a:effectLst/>
        </p:spPr>
        <p:txBody>
          <a:bodyPr wrap="none" anchor="ctr"/>
          <a:lstStyle/>
          <a:p>
            <a:pPr algn="ctr" rtl="0">
              <a:defRPr/>
            </a:pPr>
            <a:r>
              <a:rPr lang="en-GB" sz="1100" dirty="0">
                <a:cs typeface="Arial" charset="0"/>
              </a:rPr>
              <a:t>Hata ayıklama</a:t>
            </a:r>
          </a:p>
          <a:p>
            <a:pPr algn="ctr" rtl="0">
              <a:defRPr/>
            </a:pPr>
            <a:r>
              <a:rPr lang="en-GB" sz="1100" dirty="0">
                <a:cs typeface="Arial" charset="0"/>
              </a:rPr>
              <a:t>alt sistem</a:t>
            </a:r>
          </a:p>
        </p:txBody>
      </p:sp>
      <p:sp>
        <p:nvSpPr>
          <p:cNvPr id="13" name="Up-Down Arrow 18">
            <a:extLst>
              <a:ext uri="{FF2B5EF4-FFF2-40B4-BE49-F238E27FC236}">
                <a16:creationId xmlns:a16="http://schemas.microsoft.com/office/drawing/2014/main" id="{51B1EE54-7E56-4C1B-98C2-2386BC2A6A0C}"/>
              </a:ext>
            </a:extLst>
          </p:cNvPr>
          <p:cNvSpPr/>
          <p:nvPr/>
        </p:nvSpPr>
        <p:spPr bwMode="auto">
          <a:xfrm rot="5400000">
            <a:off x="10540273" y="2108655"/>
            <a:ext cx="255587" cy="969055"/>
          </a:xfrm>
          <a:prstGeom prst="upDown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4" name="Up-Down Arrow 44">
            <a:extLst>
              <a:ext uri="{FF2B5EF4-FFF2-40B4-BE49-F238E27FC236}">
                <a16:creationId xmlns:a16="http://schemas.microsoft.com/office/drawing/2014/main" id="{56BA1CD8-BD51-4841-B34B-88FC623F1961}"/>
              </a:ext>
            </a:extLst>
          </p:cNvPr>
          <p:cNvSpPr/>
          <p:nvPr/>
        </p:nvSpPr>
        <p:spPr bwMode="auto">
          <a:xfrm>
            <a:off x="6673359" y="5260975"/>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15" name="TextBox 45">
            <a:extLst>
              <a:ext uri="{FF2B5EF4-FFF2-40B4-BE49-F238E27FC236}">
                <a16:creationId xmlns:a16="http://schemas.microsoft.com/office/drawing/2014/main" id="{418724B1-43DD-4060-9D4D-4A48D78D0B91}"/>
              </a:ext>
            </a:extLst>
          </p:cNvPr>
          <p:cNvSpPr txBox="1">
            <a:spLocks noChangeArrowheads="1"/>
          </p:cNvSpPr>
          <p:nvPr/>
        </p:nvSpPr>
        <p:spPr bwMode="auto">
          <a:xfrm>
            <a:off x="313144" y="1630363"/>
            <a:ext cx="117640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b="0" dirty="0"/>
              <a:t>Kesmek </a:t>
            </a:r>
          </a:p>
          <a:p>
            <a:pPr algn="ctr" eaLnBrk="1" hangingPunct="1" rtl="0"/>
            <a:r>
              <a:rPr lang="en-GB" sz="1200" b="0" dirty="0"/>
              <a:t>İstekler ve NMI</a:t>
            </a:r>
          </a:p>
        </p:txBody>
      </p:sp>
      <p:sp>
        <p:nvSpPr>
          <p:cNvPr id="16" name="TextBox 49">
            <a:extLst>
              <a:ext uri="{FF2B5EF4-FFF2-40B4-BE49-F238E27FC236}">
                <a16:creationId xmlns:a16="http://schemas.microsoft.com/office/drawing/2014/main" id="{13744EEE-76BB-453D-A60D-546A01683D1A}"/>
              </a:ext>
            </a:extLst>
          </p:cNvPr>
          <p:cNvSpPr txBox="1">
            <a:spLocks noChangeArrowheads="1"/>
          </p:cNvSpPr>
          <p:nvPr/>
        </p:nvSpPr>
        <p:spPr bwMode="auto">
          <a:xfrm>
            <a:off x="3783123" y="1322389"/>
            <a:ext cx="488759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dirty="0"/>
              <a:t>Arm Cortex-M0 Mikroişlemci</a:t>
            </a:r>
          </a:p>
        </p:txBody>
      </p:sp>
      <p:sp>
        <p:nvSpPr>
          <p:cNvPr id="17" name="TextBox 51">
            <a:extLst>
              <a:ext uri="{FF2B5EF4-FFF2-40B4-BE49-F238E27FC236}">
                <a16:creationId xmlns:a16="http://schemas.microsoft.com/office/drawing/2014/main" id="{0815D49C-2EE5-438F-AF6B-561812E6C6C0}"/>
              </a:ext>
            </a:extLst>
          </p:cNvPr>
          <p:cNvSpPr txBox="1">
            <a:spLocks noChangeArrowheads="1"/>
          </p:cNvSpPr>
          <p:nvPr/>
        </p:nvSpPr>
        <p:spPr bwMode="auto">
          <a:xfrm>
            <a:off x="6066253" y="5838826"/>
            <a:ext cx="2699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Bellek ve Çevre Birimleri</a:t>
            </a:r>
          </a:p>
        </p:txBody>
      </p:sp>
      <p:sp>
        <p:nvSpPr>
          <p:cNvPr id="18" name="TextBox 46">
            <a:extLst>
              <a:ext uri="{FF2B5EF4-FFF2-40B4-BE49-F238E27FC236}">
                <a16:creationId xmlns:a16="http://schemas.microsoft.com/office/drawing/2014/main" id="{592278C9-E436-4C83-8F2D-B9771F056F05}"/>
              </a:ext>
            </a:extLst>
          </p:cNvPr>
          <p:cNvSpPr txBox="1">
            <a:spLocks noChangeArrowheads="1"/>
          </p:cNvSpPr>
          <p:nvPr/>
        </p:nvSpPr>
        <p:spPr bwMode="auto">
          <a:xfrm>
            <a:off x="10272403" y="2011363"/>
            <a:ext cx="183443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rtl="0" algn="l"/>
            <a:r>
              <a:rPr lang="en-GB" sz="1200" b="0" dirty="0"/>
              <a:t>JTAG / Seri Tel</a:t>
            </a:r>
          </a:p>
          <a:p>
            <a:pPr eaLnBrk="1" hangingPunct="1" rtl="0" algn="l"/>
            <a:r>
              <a:rPr lang="en-GB" sz="1200" b="0" dirty="0"/>
              <a:t>Hata Ayıklama Arayüzü</a:t>
            </a:r>
          </a:p>
        </p:txBody>
      </p:sp>
      <p:sp>
        <p:nvSpPr>
          <p:cNvPr id="19" name="Up-Down Arrow 41">
            <a:extLst>
              <a:ext uri="{FF2B5EF4-FFF2-40B4-BE49-F238E27FC236}">
                <a16:creationId xmlns:a16="http://schemas.microsoft.com/office/drawing/2014/main" id="{0B0CB26C-D15F-434A-8A6A-C550102F7C28}"/>
              </a:ext>
            </a:extLst>
          </p:cNvPr>
          <p:cNvSpPr/>
          <p:nvPr/>
        </p:nvSpPr>
        <p:spPr bwMode="auto">
          <a:xfrm>
            <a:off x="6673359"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0" name="Up-Down Arrow 42">
            <a:extLst>
              <a:ext uri="{FF2B5EF4-FFF2-40B4-BE49-F238E27FC236}">
                <a16:creationId xmlns:a16="http://schemas.microsoft.com/office/drawing/2014/main" id="{5EC620CE-C01A-4DD8-93C6-0FADFE86558A}"/>
              </a:ext>
            </a:extLst>
          </p:cNvPr>
          <p:cNvSpPr/>
          <p:nvPr/>
        </p:nvSpPr>
        <p:spPr bwMode="auto">
          <a:xfrm>
            <a:off x="9195440"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1" name="Up-Down Arrow 45">
            <a:extLst>
              <a:ext uri="{FF2B5EF4-FFF2-40B4-BE49-F238E27FC236}">
                <a16:creationId xmlns:a16="http://schemas.microsoft.com/office/drawing/2014/main" id="{8A8F26AC-94B3-420F-8B33-EBF9747E9C89}"/>
              </a:ext>
            </a:extLst>
          </p:cNvPr>
          <p:cNvSpPr/>
          <p:nvPr/>
        </p:nvSpPr>
        <p:spPr bwMode="auto">
          <a:xfrm>
            <a:off x="4119541" y="3221038"/>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2" name="Up-Down Arrow 46">
            <a:extLst>
              <a:ext uri="{FF2B5EF4-FFF2-40B4-BE49-F238E27FC236}">
                <a16:creationId xmlns:a16="http://schemas.microsoft.com/office/drawing/2014/main" id="{EDABEDC7-308D-4FE8-A9EE-DA4666521A46}"/>
              </a:ext>
            </a:extLst>
          </p:cNvPr>
          <p:cNvSpPr/>
          <p:nvPr/>
        </p:nvSpPr>
        <p:spPr bwMode="auto">
          <a:xfrm rot="5400000">
            <a:off x="8213614"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3" name="Up-Down Arrow 48">
            <a:extLst>
              <a:ext uri="{FF2B5EF4-FFF2-40B4-BE49-F238E27FC236}">
                <a16:creationId xmlns:a16="http://schemas.microsoft.com/office/drawing/2014/main" id="{B978126B-C9FA-4DFC-9229-DDE28EECE245}"/>
              </a:ext>
            </a:extLst>
          </p:cNvPr>
          <p:cNvSpPr/>
          <p:nvPr/>
        </p:nvSpPr>
        <p:spPr bwMode="auto">
          <a:xfrm rot="5400000">
            <a:off x="5259902" y="2275015"/>
            <a:ext cx="393700" cy="647447"/>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4" name="Up-Down Arrow 49">
            <a:extLst>
              <a:ext uri="{FF2B5EF4-FFF2-40B4-BE49-F238E27FC236}">
                <a16:creationId xmlns:a16="http://schemas.microsoft.com/office/drawing/2014/main" id="{045457C2-A779-4694-955C-4AD11D4C756B}"/>
              </a:ext>
            </a:extLst>
          </p:cNvPr>
          <p:cNvSpPr/>
          <p:nvPr/>
        </p:nvSpPr>
        <p:spPr bwMode="auto">
          <a:xfrm>
            <a:off x="6673359" y="4246563"/>
            <a:ext cx="524728" cy="577850"/>
          </a:xfrm>
          <a:prstGeom prst="upDownArrow">
            <a:avLst>
              <a:gd name="adj1" fmla="val 50000"/>
              <a:gd name="adj2" fmla="val 38371"/>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sz="1100" dirty="0">
              <a:cs typeface="Arial" charset="0"/>
            </a:endParaRPr>
          </a:p>
        </p:txBody>
      </p:sp>
      <p:sp>
        <p:nvSpPr>
          <p:cNvPr id="25" name="Right Arrow 6">
            <a:extLst>
              <a:ext uri="{FF2B5EF4-FFF2-40B4-BE49-F238E27FC236}">
                <a16:creationId xmlns:a16="http://schemas.microsoft.com/office/drawing/2014/main" id="{1137D459-34A1-448E-A7CC-E0C900F593E7}"/>
              </a:ext>
            </a:extLst>
          </p:cNvPr>
          <p:cNvSpPr/>
          <p:nvPr/>
        </p:nvSpPr>
        <p:spPr bwMode="auto">
          <a:xfrm>
            <a:off x="1079079" y="2276475"/>
            <a:ext cx="2551703" cy="255588"/>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6" name="Bent-Up Arrow 19">
            <a:extLst>
              <a:ext uri="{FF2B5EF4-FFF2-40B4-BE49-F238E27FC236}">
                <a16:creationId xmlns:a16="http://schemas.microsoft.com/office/drawing/2014/main" id="{0A778301-7F89-419B-A6B9-DE420A964C56}"/>
              </a:ext>
            </a:extLst>
          </p:cNvPr>
          <p:cNvSpPr/>
          <p:nvPr/>
        </p:nvSpPr>
        <p:spPr bwMode="auto">
          <a:xfrm rot="16200000" flipV="1">
            <a:off x="2790357" y="2761614"/>
            <a:ext cx="881063" cy="799787"/>
          </a:xfrm>
          <a:prstGeom prst="bentUpArrow">
            <a:avLst>
              <a:gd name="adj1" fmla="val 22933"/>
              <a:gd name="adj2" fmla="val 21082"/>
              <a:gd name="adj3" fmla="val 18719"/>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7" name="Right Arrow 55">
            <a:extLst>
              <a:ext uri="{FF2B5EF4-FFF2-40B4-BE49-F238E27FC236}">
                <a16:creationId xmlns:a16="http://schemas.microsoft.com/office/drawing/2014/main" id="{5986B04C-6A6E-4FCE-B54C-E5528A65DBD3}"/>
              </a:ext>
            </a:extLst>
          </p:cNvPr>
          <p:cNvSpPr/>
          <p:nvPr/>
        </p:nvSpPr>
        <p:spPr bwMode="auto">
          <a:xfrm rot="5400000">
            <a:off x="1618661" y="2865769"/>
            <a:ext cx="1131888" cy="340651"/>
          </a:xfrm>
          <a:prstGeom prst="rightArrow">
            <a:avLst/>
          </a:prstGeom>
          <a:solidFill>
            <a:schemeClr val="bg1">
              <a:lumMod val="85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rtl="0">
              <a:defRPr/>
            </a:pPr>
            <a:endParaRPr lang="en-GB" dirty="0"/>
          </a:p>
        </p:txBody>
      </p:sp>
      <p:sp>
        <p:nvSpPr>
          <p:cNvPr id="28" name="Rectangle 27">
            <a:extLst>
              <a:ext uri="{FF2B5EF4-FFF2-40B4-BE49-F238E27FC236}">
                <a16:creationId xmlns:a16="http://schemas.microsoft.com/office/drawing/2014/main" id="{305E1CC5-BFA4-4BB5-9150-291075C118CF}"/>
              </a:ext>
            </a:extLst>
          </p:cNvPr>
          <p:cNvSpPr/>
          <p:nvPr/>
        </p:nvSpPr>
        <p:spPr bwMode="auto">
          <a:xfrm>
            <a:off x="2120072" y="2444750"/>
            <a:ext cx="133299" cy="46038"/>
          </a:xfrm>
          <a:prstGeom prst="rect">
            <a:avLst/>
          </a:prstGeom>
          <a:solidFill>
            <a:schemeClr val="bg1">
              <a:lumMod val="85000"/>
            </a:schemeClr>
          </a:solidFill>
          <a:ln w="19050" cap="flat" cmpd="sng" algn="ctr">
            <a:noFill/>
            <a:prstDash val="solid"/>
            <a:round/>
            <a:headEnd type="none" w="med" len="med"/>
            <a:tailEnd type="none" w="med" len="med"/>
          </a:ln>
          <a:effectLst/>
        </p:spPr>
        <p:txBody>
          <a:bodyPr wrap="none" anchor="ctr"/>
          <a:lstStyle/>
          <a:p>
            <a:pPr algn="ctr" rtl="0">
              <a:defRPr/>
            </a:pPr>
            <a:endParaRPr lang="en-GB" dirty="0"/>
          </a:p>
        </p:txBody>
      </p:sp>
      <p:sp>
        <p:nvSpPr>
          <p:cNvPr id="29" name="TextBox 45">
            <a:extLst>
              <a:ext uri="{FF2B5EF4-FFF2-40B4-BE49-F238E27FC236}">
                <a16:creationId xmlns:a16="http://schemas.microsoft.com/office/drawing/2014/main" id="{E51489EB-7AD3-46DB-978D-79D6D3FB3A92}"/>
              </a:ext>
            </a:extLst>
          </p:cNvPr>
          <p:cNvSpPr txBox="1">
            <a:spLocks noChangeArrowheads="1"/>
          </p:cNvSpPr>
          <p:nvPr/>
        </p:nvSpPr>
        <p:spPr bwMode="auto">
          <a:xfrm>
            <a:off x="167153" y="4610101"/>
            <a:ext cx="14662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rtl="0"/>
            <a:r>
              <a:rPr lang="en-GB" sz="1200" b="0" dirty="0"/>
              <a:t>Güç Yönetimi Arayüzü</a:t>
            </a:r>
          </a:p>
        </p:txBody>
      </p:sp>
      <p:cxnSp>
        <p:nvCxnSpPr>
          <p:cNvPr id="30" name="Elbow Connector 57">
            <a:extLst>
              <a:ext uri="{FF2B5EF4-FFF2-40B4-BE49-F238E27FC236}">
                <a16:creationId xmlns:a16="http://schemas.microsoft.com/office/drawing/2014/main" id="{B0BF28B5-61BC-482D-948A-17AB42C5DC08}"/>
              </a:ext>
            </a:extLst>
          </p:cNvPr>
          <p:cNvCxnSpPr>
            <a:stCxn id="9" idx="2"/>
          </p:cNvCxnSpPr>
          <p:nvPr/>
        </p:nvCxnSpPr>
        <p:spPr bwMode="auto">
          <a:xfrm rot="5400000">
            <a:off x="1628611" y="3697031"/>
            <a:ext cx="288925" cy="1387991"/>
          </a:xfrm>
          <a:prstGeom prst="bentConnector2">
            <a:avLst/>
          </a:prstGeom>
          <a:noFill/>
          <a:ln w="19050" cap="flat" cmpd="sng" algn="ctr">
            <a:solidFill>
              <a:schemeClr val="tx1">
                <a:lumMod val="65000"/>
                <a:lumOff val="35000"/>
              </a:schemeClr>
            </a:solidFill>
            <a:prstDash val="solid"/>
            <a:round/>
            <a:headEnd type="none" w="med" len="med"/>
            <a:tailEnd type="triangle" w="lg" len="lg"/>
          </a:ln>
          <a:effectLst/>
        </p:spPr>
      </p:cxnSp>
      <p:sp>
        <p:nvSpPr>
          <p:cNvPr id="31" name="Rectangle 30">
            <a:extLst>
              <a:ext uri="{FF2B5EF4-FFF2-40B4-BE49-F238E27FC236}">
                <a16:creationId xmlns:a16="http://schemas.microsoft.com/office/drawing/2014/main" id="{6262F118-1284-422F-8CC9-8FD87B28FC1D}"/>
              </a:ext>
            </a:extLst>
          </p:cNvPr>
          <p:cNvSpPr/>
          <p:nvPr/>
        </p:nvSpPr>
        <p:spPr bwMode="auto">
          <a:xfrm>
            <a:off x="3237234" y="1835037"/>
            <a:ext cx="2219518" cy="1602808"/>
          </a:xfrm>
          <a:prstGeom prst="rect">
            <a:avLst/>
          </a:prstGeom>
          <a:noFill/>
          <a:ln w="381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400" b="1" i="0" u="none" strike="noStrike" cap="none" normalizeH="0" baseline="0" dirty="0">
              <a:ln>
                <a:noFill/>
              </a:ln>
              <a:solidFill>
                <a:srgbClr val="000000"/>
              </a:solidFill>
              <a:effectLst/>
              <a:latin typeface="Arial" charset="0"/>
              <a:ea typeface="MS PGothic" pitchFamily="34" charset="-128"/>
            </a:endParaRPr>
          </a:p>
        </p:txBody>
      </p:sp>
    </p:spTree>
    <p:extLst>
      <p:ext uri="{BB962C8B-B14F-4D97-AF65-F5344CB8AC3E}">
        <p14:creationId xmlns:p14="http://schemas.microsoft.com/office/powerpoint/2010/main" val="54395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rtl="0" algn="l">
              <a:defRPr/>
            </a:pPr>
            <a:r>
              <a:rPr lang="en-GB" dirty="0"/>
              <a:t>Armv6-M İstisna Modeli</a:t>
            </a:r>
            <a:endParaRPr lang="en-US" dirty="0"/>
          </a:p>
        </p:txBody>
      </p:sp>
      <p:graphicFrame>
        <p:nvGraphicFramePr>
          <p:cNvPr id="6" name="Content Placeholder 3">
            <a:extLst>
              <a:ext uri="{FF2B5EF4-FFF2-40B4-BE49-F238E27FC236}">
                <a16:creationId xmlns:a16="http://schemas.microsoft.com/office/drawing/2014/main" id="{B02F9FE4-A831-4690-93DE-ED23CA786218}"/>
              </a:ext>
            </a:extLst>
          </p:cNvPr>
          <p:cNvGraphicFramePr>
            <a:graphicFrameLocks noGrp="1"/>
          </p:cNvGraphicFramePr>
          <p:nvPr>
            <p:ph idx="1"/>
            <p:extLst>
              <p:ext uri="{D42A27DB-BD31-4B8C-83A1-F6EECF244321}">
                <p14:modId xmlns:p14="http://schemas.microsoft.com/office/powerpoint/2010/main" val="2830412813"/>
              </p:ext>
            </p:extLst>
          </p:nvPr>
        </p:nvGraphicFramePr>
        <p:xfrm>
          <a:off x="611479" y="1020764"/>
          <a:ext cx="11186447" cy="4427541"/>
        </p:xfrm>
        <a:graphic>
          <a:graphicData uri="http://schemas.openxmlformats.org/drawingml/2006/table">
            <a:tbl>
              <a:tblPr firstRow="1" bandRow="1">
                <a:tableStyleId>{5C22544A-7EE6-4342-B048-85BDC9FD1C3A}</a:tableStyleId>
              </a:tblPr>
              <a:tblGrid>
                <a:gridCol w="3058328">
                  <a:extLst>
                    <a:ext uri="{9D8B030D-6E8A-4147-A177-3AD203B41FA5}">
                      <a16:colId xmlns:a16="http://schemas.microsoft.com/office/drawing/2014/main" val="20000"/>
                    </a:ext>
                  </a:extLst>
                </a:gridCol>
                <a:gridCol w="4399304">
                  <a:extLst>
                    <a:ext uri="{9D8B030D-6E8A-4147-A177-3AD203B41FA5}">
                      <a16:colId xmlns:a16="http://schemas.microsoft.com/office/drawing/2014/main" val="20001"/>
                    </a:ext>
                  </a:extLst>
                </a:gridCol>
                <a:gridCol w="3728815">
                  <a:extLst>
                    <a:ext uri="{9D8B030D-6E8A-4147-A177-3AD203B41FA5}">
                      <a16:colId xmlns:a16="http://schemas.microsoft.com/office/drawing/2014/main" val="20002"/>
                    </a:ext>
                  </a:extLst>
                </a:gridCol>
              </a:tblGrid>
              <a:tr h="466632">
                <a:tc>
                  <a:txBody>
                    <a:bodyPr/>
                    <a:lstStyle/>
                    <a:p>
                      <a:pPr rtl="0" algn="l"/>
                      <a:r>
                        <a:rPr lang="en-GB" sz="1800" dirty="0"/>
                        <a:t>İstisna numarası</a:t>
                      </a:r>
                    </a:p>
                  </a:txBody>
                  <a:tcPr marL="121872" marR="121872"/>
                </a:tc>
                <a:tc>
                  <a:txBody>
                    <a:bodyPr/>
                    <a:lstStyle/>
                    <a:p>
                      <a:pPr rtl="0" algn="l"/>
                      <a:r>
                        <a:rPr lang="en-GB" sz="1800" dirty="0"/>
                        <a:t>İstisna türü</a:t>
                      </a:r>
                    </a:p>
                  </a:txBody>
                  <a:tcPr marL="121872" marR="121872"/>
                </a:tc>
                <a:tc>
                  <a:txBody>
                    <a:bodyPr/>
                    <a:lstStyle/>
                    <a:p>
                      <a:pPr rtl="0" algn="l"/>
                      <a:r>
                        <a:rPr lang="en-GB" sz="1800" dirty="0"/>
                        <a:t>Öncelik </a:t>
                      </a:r>
                    </a:p>
                  </a:txBody>
                  <a:tcPr marL="121872" marR="121872"/>
                </a:tc>
                <a:extLst>
                  <a:ext uri="{0D108BD9-81ED-4DB2-BD59-A6C34878D82A}">
                    <a16:rowId xmlns:a16="http://schemas.microsoft.com/office/drawing/2014/main" val="10000"/>
                  </a:ext>
                </a:extLst>
              </a:tr>
              <a:tr h="440101">
                <a:tc>
                  <a:txBody>
                    <a:bodyPr/>
                    <a:lstStyle/>
                    <a:p>
                      <a:pPr rtl="0" algn="l"/>
                      <a:r>
                        <a:rPr lang="en-GB" sz="1800" dirty="0"/>
                        <a:t>1</a:t>
                      </a:r>
                    </a:p>
                  </a:txBody>
                  <a:tcPr marL="121872" marR="121872"/>
                </a:tc>
                <a:tc>
                  <a:txBody>
                    <a:bodyPr/>
                    <a:lstStyle/>
                    <a:p>
                      <a:pPr rtl="0" algn="l"/>
                      <a:r>
                        <a:rPr lang="en-GB" sz="1800" dirty="0"/>
                        <a:t>Sıfırla </a:t>
                      </a:r>
                    </a:p>
                  </a:txBody>
                  <a:tcPr marL="121872" marR="121872"/>
                </a:tc>
                <a:tc>
                  <a:txBody>
                    <a:bodyPr/>
                    <a:lstStyle/>
                    <a:p>
                      <a:pPr rtl="0" algn="l"/>
                      <a:r>
                        <a:rPr lang="en-GB" sz="1800" dirty="0"/>
                        <a:t>-3 (en yüksek)</a:t>
                      </a:r>
                    </a:p>
                  </a:txBody>
                  <a:tcPr marL="121872" marR="121872"/>
                </a:tc>
                <a:extLst>
                  <a:ext uri="{0D108BD9-81ED-4DB2-BD59-A6C34878D82A}">
                    <a16:rowId xmlns:a16="http://schemas.microsoft.com/office/drawing/2014/main" val="10001"/>
                  </a:ext>
                </a:extLst>
              </a:tr>
              <a:tr h="440101">
                <a:tc>
                  <a:txBody>
                    <a:bodyPr/>
                    <a:lstStyle/>
                    <a:p>
                      <a:pPr rtl="0" algn="l"/>
                      <a:r>
                        <a:rPr lang="en-GB" sz="1800" dirty="0"/>
                        <a:t>2</a:t>
                      </a:r>
                    </a:p>
                  </a:txBody>
                  <a:tcPr marL="121872" marR="121872"/>
                </a:tc>
                <a:tc>
                  <a:txBody>
                    <a:bodyPr/>
                    <a:lstStyle/>
                    <a:p>
                      <a:pPr rtl="0" algn="l"/>
                      <a:r>
                        <a:rPr lang="en-GB" sz="1800" dirty="0"/>
                        <a:t>NMI</a:t>
                      </a:r>
                    </a:p>
                  </a:txBody>
                  <a:tcPr marL="121872" marR="121872"/>
                </a:tc>
                <a:tc>
                  <a:txBody>
                    <a:bodyPr/>
                    <a:lstStyle/>
                    <a:p>
                      <a:pPr rtl="0" algn="l"/>
                      <a:r>
                        <a:rPr lang="en-GB" sz="1800" dirty="0"/>
                        <a:t>-2</a:t>
                      </a:r>
                    </a:p>
                  </a:txBody>
                  <a:tcPr marL="121872" marR="121872"/>
                </a:tc>
                <a:extLst>
                  <a:ext uri="{0D108BD9-81ED-4DB2-BD59-A6C34878D82A}">
                    <a16:rowId xmlns:a16="http://schemas.microsoft.com/office/drawing/2014/main" val="10002"/>
                  </a:ext>
                </a:extLst>
              </a:tr>
              <a:tr h="440101">
                <a:tc>
                  <a:txBody>
                    <a:bodyPr/>
                    <a:lstStyle/>
                    <a:p>
                      <a:pPr rtl="0" algn="l"/>
                      <a:r>
                        <a:rPr lang="en-GB" sz="1800" dirty="0"/>
                        <a:t>3</a:t>
                      </a:r>
                    </a:p>
                  </a:txBody>
                  <a:tcPr marL="121872" marR="121872"/>
                </a:tc>
                <a:tc>
                  <a:txBody>
                    <a:bodyPr/>
                    <a:lstStyle/>
                    <a:p>
                      <a:pPr rtl="0" algn="l"/>
                      <a:r>
                        <a:rPr lang="en-GB" sz="1800" dirty="0"/>
                        <a:t>HardFault</a:t>
                      </a:r>
                    </a:p>
                  </a:txBody>
                  <a:tcPr marL="121872" marR="121872"/>
                </a:tc>
                <a:tc>
                  <a:txBody>
                    <a:bodyPr/>
                    <a:lstStyle/>
                    <a:p>
                      <a:pPr rtl="0" algn="l"/>
                      <a:r>
                        <a:rPr lang="en-GB" sz="1800" dirty="0"/>
                        <a:t>-1</a:t>
                      </a:r>
                    </a:p>
                  </a:txBody>
                  <a:tcPr marL="121872" marR="121872"/>
                </a:tc>
                <a:extLst>
                  <a:ext uri="{0D108BD9-81ED-4DB2-BD59-A6C34878D82A}">
                    <a16:rowId xmlns:a16="http://schemas.microsoft.com/office/drawing/2014/main" val="10003"/>
                  </a:ext>
                </a:extLst>
              </a:tr>
              <a:tr h="440101">
                <a:tc>
                  <a:txBody>
                    <a:bodyPr/>
                    <a:lstStyle/>
                    <a:p>
                      <a:pPr rtl="0" algn="l"/>
                      <a:r>
                        <a:rPr lang="en-GB" sz="1800" dirty="0"/>
                        <a:t>4-10</a:t>
                      </a:r>
                    </a:p>
                  </a:txBody>
                  <a:tcPr marL="121872" marR="121872"/>
                </a:tc>
                <a:tc>
                  <a:txBody>
                    <a:bodyPr/>
                    <a:lstStyle/>
                    <a:p>
                      <a:pPr rtl="0" algn="l"/>
                      <a:r>
                        <a:rPr lang="en-GB" sz="1800" dirty="0"/>
                        <a:t>Ayrılmış </a:t>
                      </a:r>
                    </a:p>
                  </a:txBody>
                  <a:tcPr marL="121872" marR="121872"/>
                </a:tc>
                <a:tc>
                  <a:txBody>
                    <a:bodyPr/>
                    <a:lstStyle/>
                    <a:p>
                      <a:pPr rtl="0" algn="l"/>
                      <a:endParaRPr lang="en-GB" sz="1800" dirty="0"/>
                    </a:p>
                  </a:txBody>
                  <a:tcPr marL="121872" marR="121872"/>
                </a:tc>
                <a:extLst>
                  <a:ext uri="{0D108BD9-81ED-4DB2-BD59-A6C34878D82A}">
                    <a16:rowId xmlns:a16="http://schemas.microsoft.com/office/drawing/2014/main" val="10004"/>
                  </a:ext>
                </a:extLst>
              </a:tr>
              <a:tr h="440101">
                <a:tc>
                  <a:txBody>
                    <a:bodyPr/>
                    <a:lstStyle/>
                    <a:p>
                      <a:pPr rtl="0" algn="l"/>
                      <a:r>
                        <a:rPr lang="en-GB" sz="1800" dirty="0"/>
                        <a:t>11</a:t>
                      </a:r>
                    </a:p>
                  </a:txBody>
                  <a:tcPr marL="121872" marR="121872"/>
                </a:tc>
                <a:tc>
                  <a:txBody>
                    <a:bodyPr/>
                    <a:lstStyle/>
                    <a:p>
                      <a:pPr rtl="0" algn="l"/>
                      <a:r>
                        <a:rPr lang="en-GB" sz="1800" dirty="0"/>
                        <a:t>SVCall</a:t>
                      </a:r>
                    </a:p>
                  </a:txBody>
                  <a:tcPr marL="121872" marR="121872"/>
                </a:tc>
                <a:tc>
                  <a:txBody>
                    <a:bodyPr/>
                    <a:lstStyle/>
                    <a:p>
                      <a:pPr rtl="0" algn="l"/>
                      <a:r>
                        <a:rPr lang="en-GB" sz="1800" dirty="0"/>
                        <a:t>Programlanabilir</a:t>
                      </a:r>
                    </a:p>
                  </a:txBody>
                  <a:tcPr marL="121872" marR="121872"/>
                </a:tc>
                <a:extLst>
                  <a:ext uri="{0D108BD9-81ED-4DB2-BD59-A6C34878D82A}">
                    <a16:rowId xmlns:a16="http://schemas.microsoft.com/office/drawing/2014/main" val="10005"/>
                  </a:ext>
                </a:extLst>
              </a:tr>
              <a:tr h="440101">
                <a:tc>
                  <a:txBody>
                    <a:bodyPr/>
                    <a:lstStyle/>
                    <a:p>
                      <a:pPr rtl="0" algn="l"/>
                      <a:r>
                        <a:rPr lang="en-GB" sz="1800" dirty="0"/>
                        <a:t>12-13</a:t>
                      </a:r>
                    </a:p>
                  </a:txBody>
                  <a:tcPr marL="121872" marR="121872"/>
                </a:tc>
                <a:tc>
                  <a:txBody>
                    <a:bodyPr/>
                    <a:lstStyle/>
                    <a:p>
                      <a:pPr rtl="0" algn="l"/>
                      <a:r>
                        <a:rPr lang="en-GB" sz="1800" dirty="0"/>
                        <a:t>Ayrılmış</a:t>
                      </a:r>
                    </a:p>
                  </a:txBody>
                  <a:tcPr marL="121872" marR="121872"/>
                </a:tc>
                <a:tc>
                  <a:txBody>
                    <a:bodyPr/>
                    <a:lstStyle/>
                    <a:p>
                      <a:pPr rtl="0" algn="l"/>
                      <a:endParaRPr lang="en-GB" sz="1800" dirty="0"/>
                    </a:p>
                  </a:txBody>
                  <a:tcPr marL="121872" marR="121872"/>
                </a:tc>
                <a:extLst>
                  <a:ext uri="{0D108BD9-81ED-4DB2-BD59-A6C34878D82A}">
                    <a16:rowId xmlns:a16="http://schemas.microsoft.com/office/drawing/2014/main" val="10006"/>
                  </a:ext>
                </a:extLst>
              </a:tr>
              <a:tr h="440101">
                <a:tc>
                  <a:txBody>
                    <a:bodyPr/>
                    <a:lstStyle/>
                    <a:p>
                      <a:pPr rtl="0" algn="l"/>
                      <a:r>
                        <a:rPr lang="en-GB" sz="1800" dirty="0"/>
                        <a:t>14</a:t>
                      </a:r>
                    </a:p>
                  </a:txBody>
                  <a:tcPr marL="121872" marR="121872"/>
                </a:tc>
                <a:tc>
                  <a:txBody>
                    <a:bodyPr/>
                    <a:lstStyle/>
                    <a:p>
                      <a:pPr rtl="0" algn="l"/>
                      <a:r>
                        <a:rPr lang="en-GB" sz="1800" dirty="0"/>
                        <a:t>PendSV</a:t>
                      </a:r>
                    </a:p>
                  </a:txBody>
                  <a:tcPr marL="121872" marR="121872"/>
                </a:tc>
                <a:tc>
                  <a:txBody>
                    <a:bodyPr/>
                    <a:lstStyle/>
                    <a:p>
                      <a:pPr rtl="0" algn="l"/>
                      <a:r>
                        <a:rPr lang="en-GB" sz="1800" dirty="0"/>
                        <a:t>Programlanabilir</a:t>
                      </a:r>
                    </a:p>
                  </a:txBody>
                  <a:tcPr marL="121872" marR="121872"/>
                </a:tc>
                <a:extLst>
                  <a:ext uri="{0D108BD9-81ED-4DB2-BD59-A6C34878D82A}">
                    <a16:rowId xmlns:a16="http://schemas.microsoft.com/office/drawing/2014/main" val="10007"/>
                  </a:ext>
                </a:extLst>
              </a:tr>
              <a:tr h="440101">
                <a:tc>
                  <a:txBody>
                    <a:bodyPr/>
                    <a:lstStyle/>
                    <a:p>
                      <a:pPr rtl="0" algn="l"/>
                      <a:r>
                        <a:rPr lang="en-GB" sz="1800" dirty="0"/>
                        <a:t>15</a:t>
                      </a:r>
                    </a:p>
                  </a:txBody>
                  <a:tcPr marL="121872" marR="121872"/>
                </a:tc>
                <a:tc>
                  <a:txBody>
                    <a:bodyPr/>
                    <a:lstStyle/>
                    <a:p>
                      <a:pPr rtl="0" algn="l"/>
                      <a:r>
                        <a:rPr lang="en-GB" sz="1800" dirty="0"/>
                        <a:t>SysTick,</a:t>
                      </a:r>
                      <a:r>
                        <a:rPr lang="en-GB" sz="1800" baseline="0" dirty="0"/>
                        <a:t> isteğe bağlı</a:t>
                      </a:r>
                      <a:endParaRPr lang="en-GB" sz="1800" dirty="0"/>
                    </a:p>
                  </a:txBody>
                  <a:tcPr marL="121872" marR="121872"/>
                </a:tc>
                <a:tc>
                  <a:txBody>
                    <a:bodyPr/>
                    <a:lstStyle/>
                    <a:p>
                      <a:pPr rtl="0" algn="l"/>
                      <a:r>
                        <a:rPr lang="en-GB" sz="1800" dirty="0"/>
                        <a:t>Programlanabilir</a:t>
                      </a:r>
                    </a:p>
                  </a:txBody>
                  <a:tcPr marL="121872" marR="121872"/>
                </a:tc>
                <a:extLst>
                  <a:ext uri="{0D108BD9-81ED-4DB2-BD59-A6C34878D82A}">
                    <a16:rowId xmlns:a16="http://schemas.microsoft.com/office/drawing/2014/main" val="10008"/>
                  </a:ext>
                </a:extLst>
              </a:tr>
              <a:tr h="440101">
                <a:tc>
                  <a:txBody>
                    <a:bodyPr/>
                    <a:lstStyle/>
                    <a:p>
                      <a:pPr rtl="0" algn="l"/>
                      <a:r>
                        <a:rPr lang="en-GB" sz="1800" dirty="0"/>
                        <a:t>16</a:t>
                      </a:r>
                      <a:r>
                        <a:rPr lang="en-GB" sz="1800" baseline="0" dirty="0"/>
                        <a:t> + N</a:t>
                      </a:r>
                      <a:endParaRPr lang="en-GB" sz="1800" dirty="0"/>
                    </a:p>
                  </a:txBody>
                  <a:tcPr marL="121872" marR="121872"/>
                </a:tc>
                <a:tc>
                  <a:txBody>
                    <a:bodyPr/>
                    <a:lstStyle/>
                    <a:p>
                      <a:pPr rtl="0" algn="l"/>
                      <a:r>
                        <a:rPr lang="en-GB" sz="1800" dirty="0"/>
                        <a:t>Harici kesinti 0-31 </a:t>
                      </a:r>
                    </a:p>
                  </a:txBody>
                  <a:tcPr marL="121872" marR="121872"/>
                </a:tc>
                <a:tc>
                  <a:txBody>
                    <a:bodyPr/>
                    <a:lstStyle/>
                    <a:p>
                      <a:pPr rtl="0" algn="l"/>
                      <a:r>
                        <a:rPr lang="en-GB" sz="1800" dirty="0"/>
                        <a:t>Programlanabilir</a:t>
                      </a:r>
                    </a:p>
                  </a:txBody>
                  <a:tcPr marL="121872" marR="121872"/>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20253608"/>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F4DB20-F02C-4139-BE14-4D908EF1BA88}">
  <ds:schemaRefs>
    <ds:schemaRef ds:uri="http://schemas.microsoft.com/sharepoint/v3/contenttype/forms"/>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546F3D9-27DD-4F07-9983-380B33535F9E}">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3832</Words>
  <Application>Microsoft Office PowerPoint</Application>
  <PresentationFormat>Widescreen</PresentationFormat>
  <Paragraphs>566</Paragraphs>
  <Slides>27</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AdvLeSa-Book</vt:lpstr>
      <vt:lpstr>MS PGothic</vt:lpstr>
      <vt:lpstr>MS PGothic</vt:lpstr>
      <vt:lpstr>Arial</vt:lpstr>
      <vt:lpstr>Calibri</vt:lpstr>
      <vt:lpstr>Mangal</vt:lpstr>
      <vt:lpstr>Wingdings</vt:lpstr>
      <vt:lpstr>ARM PPT template 2017_Confidential</vt:lpstr>
      <vt:lpstr>Interrupt Mechanisms </vt:lpstr>
      <vt:lpstr>Module Syllabus</vt:lpstr>
      <vt:lpstr>Building a System on a Chip (SoC)</vt:lpstr>
      <vt:lpstr>Polling v Interrupts</vt:lpstr>
      <vt:lpstr>Exception and Interruption</vt:lpstr>
      <vt:lpstr>Exception and Interruption</vt:lpstr>
      <vt:lpstr>Interrupt Preemption</vt:lpstr>
      <vt:lpstr>Cortex-M0 Block Diagram</vt:lpstr>
      <vt:lpstr>Armv6-M Exception Model</vt:lpstr>
      <vt:lpstr>Armv6-M Exception Model</vt:lpstr>
      <vt:lpstr>Armv6-M Exception Model</vt:lpstr>
      <vt:lpstr>Armv6-M Exception Model</vt:lpstr>
      <vt:lpstr>Cortex-M0 Interrupt Controller</vt:lpstr>
      <vt:lpstr>NVIC Registers</vt:lpstr>
      <vt:lpstr>NVIC Registers</vt:lpstr>
      <vt:lpstr>NVIC Registers</vt:lpstr>
      <vt:lpstr>NVIC Registers</vt:lpstr>
      <vt:lpstr>NVIC Registers</vt:lpstr>
      <vt:lpstr>NVIC Registers</vt:lpstr>
      <vt:lpstr>Building a System on a Chip (SoC)</vt:lpstr>
      <vt:lpstr>The Interrupt Mechanism Process</vt:lpstr>
      <vt:lpstr>Interrupt Implementation for Timer</vt:lpstr>
      <vt:lpstr>Interrupt Implementation for UART</vt:lpstr>
      <vt:lpstr>Connect Interrupts to Processor</vt:lpstr>
      <vt:lpstr>Enable Interrupts in Software</vt:lpstr>
      <vt:lpstr>Entering an Exception Handler</vt:lpstr>
      <vt:lpstr>Exiting an Exception Handler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2018-02-23T15:05:31Z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