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8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6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99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88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4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16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35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5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46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0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7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6459-C0BB-435C-BA57-70668705006C}" type="datetimeFigureOut">
              <a:rPr lang="tr-TR" smtClean="0"/>
              <a:t>7.01.2024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174B-5AD2-4D80-B89B-5717722209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38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hena.ecs.csus.edu/~mei/logicp/prolog/programming-examples.html" TargetMode="External"/><Relationship Id="rId2" Type="http://schemas.openxmlformats.org/officeDocument/2006/relationships/hyperlink" Target="https://www.freetimelearning.com/interview-questions/prolog-interview-question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Prolog u öğrenmek ve prolog için kaynaklar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200290604 - Ahmed Salih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67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Ogrenmek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https://www.swi-prolog.org/pldoc/man?section=quickstart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3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/>
              <a:t>(1) STERLING; </a:t>
            </a:r>
            <a:r>
              <a:rPr lang="tr-TR" dirty="0" err="1"/>
              <a:t>Leon</a:t>
            </a:r>
            <a:r>
              <a:rPr lang="tr-TR" dirty="0"/>
              <a:t>; SHAPHIRO, </a:t>
            </a:r>
            <a:r>
              <a:rPr lang="tr-TR" dirty="0" err="1"/>
              <a:t>Ehud</a:t>
            </a:r>
            <a:r>
              <a:rPr lang="tr-TR" dirty="0"/>
              <a:t>; </a:t>
            </a:r>
            <a:r>
              <a:rPr lang="tr-TR" dirty="0" err="1"/>
              <a:t>The</a:t>
            </a:r>
            <a:r>
              <a:rPr lang="tr-TR" dirty="0"/>
              <a:t> Art of Prolog, Advanced Programming </a:t>
            </a:r>
            <a:r>
              <a:rPr lang="tr-TR" dirty="0" err="1"/>
              <a:t>Techniques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MIT </a:t>
            </a:r>
            <a:r>
              <a:rPr lang="tr-TR" dirty="0" err="1"/>
              <a:t>Press</a:t>
            </a:r>
            <a:r>
              <a:rPr lang="tr-TR" dirty="0"/>
              <a:t>, </a:t>
            </a:r>
            <a:r>
              <a:rPr lang="tr-TR" dirty="0" err="1"/>
              <a:t>London</a:t>
            </a:r>
            <a:r>
              <a:rPr lang="tr-TR" dirty="0"/>
              <a:t>, </a:t>
            </a:r>
            <a:r>
              <a:rPr lang="tr-TR" dirty="0" err="1"/>
              <a:t>England</a:t>
            </a:r>
            <a:r>
              <a:rPr lang="tr-TR" dirty="0"/>
              <a:t>, 1992.</a:t>
            </a:r>
          </a:p>
          <a:p>
            <a:r>
              <a:rPr lang="tr-TR" dirty="0"/>
              <a:t>(2) CLOCKSIN, W.F, MELLISH, C.S, Programming in Prolog, </a:t>
            </a:r>
            <a:r>
              <a:rPr lang="tr-TR" dirty="0" err="1"/>
              <a:t>Springer-Verlag</a:t>
            </a:r>
            <a:r>
              <a:rPr lang="tr-TR" dirty="0"/>
              <a:t> Berlin </a:t>
            </a:r>
            <a:r>
              <a:rPr lang="tr-TR" dirty="0" err="1"/>
              <a:t>Heidelberg</a:t>
            </a:r>
            <a:r>
              <a:rPr lang="tr-TR" dirty="0"/>
              <a:t>, Germany, 1987.</a:t>
            </a:r>
          </a:p>
          <a:p>
            <a:r>
              <a:rPr lang="tr-TR" dirty="0"/>
              <a:t>(3) O’KEEFE, Richard A.;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Craft</a:t>
            </a:r>
            <a:r>
              <a:rPr lang="tr-TR" dirty="0"/>
              <a:t> of Prolog, </a:t>
            </a:r>
            <a:r>
              <a:rPr lang="tr-TR" dirty="0" err="1"/>
              <a:t>The</a:t>
            </a:r>
            <a:r>
              <a:rPr lang="tr-TR" dirty="0"/>
              <a:t> MIT </a:t>
            </a:r>
            <a:r>
              <a:rPr lang="tr-TR" dirty="0" err="1"/>
              <a:t>Press</a:t>
            </a:r>
            <a:r>
              <a:rPr lang="tr-TR" dirty="0"/>
              <a:t>, </a:t>
            </a:r>
            <a:r>
              <a:rPr lang="tr-TR" dirty="0" err="1"/>
              <a:t>London</a:t>
            </a:r>
            <a:r>
              <a:rPr lang="tr-TR" dirty="0"/>
              <a:t>, </a:t>
            </a:r>
            <a:r>
              <a:rPr lang="tr-TR" dirty="0" err="1"/>
              <a:t>England</a:t>
            </a:r>
            <a:r>
              <a:rPr lang="tr-TR" dirty="0"/>
              <a:t>, 1990</a:t>
            </a:r>
          </a:p>
          <a:p>
            <a:r>
              <a:rPr lang="tr-TR" dirty="0"/>
              <a:t>(4) CASTILLO, E., ALVAREZ, E., </a:t>
            </a:r>
            <a:r>
              <a:rPr lang="tr-TR" dirty="0" err="1"/>
              <a:t>Expert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: </a:t>
            </a:r>
            <a:r>
              <a:rPr lang="tr-TR" dirty="0" err="1"/>
              <a:t>Uncertainity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Learning,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Mechanics</a:t>
            </a:r>
            <a:r>
              <a:rPr lang="tr-TR" dirty="0"/>
              <a:t> Publications, Southampton, Boston, </a:t>
            </a:r>
            <a:r>
              <a:rPr lang="tr-TR" dirty="0" err="1"/>
              <a:t>America</a:t>
            </a:r>
            <a:r>
              <a:rPr lang="tr-TR" dirty="0"/>
              <a:t>, 1991</a:t>
            </a:r>
          </a:p>
          <a:p>
            <a:r>
              <a:rPr lang="tr-TR" dirty="0"/>
              <a:t>(5) GIARRATANO, JOSEPH. C, </a:t>
            </a:r>
            <a:r>
              <a:rPr lang="tr-TR" dirty="0" err="1"/>
              <a:t>Expert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: </a:t>
            </a:r>
            <a:r>
              <a:rPr lang="tr-TR" dirty="0" err="1"/>
              <a:t>Principles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Programming, PWS-KENT Publishing </a:t>
            </a:r>
            <a:r>
              <a:rPr lang="tr-TR" dirty="0" err="1"/>
              <a:t>Company</a:t>
            </a:r>
            <a:r>
              <a:rPr lang="tr-TR" dirty="0"/>
              <a:t>, Boston, America,1989.</a:t>
            </a:r>
          </a:p>
          <a:p>
            <a:r>
              <a:rPr lang="tr-TR" dirty="0"/>
              <a:t>(6) IGNIZIO, JAMES. P.,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Expert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McGraw-Hill</a:t>
            </a:r>
            <a:r>
              <a:rPr lang="tr-TR" dirty="0"/>
              <a:t>, </a:t>
            </a:r>
            <a:r>
              <a:rPr lang="tr-TR" dirty="0" err="1"/>
              <a:t>Inc</a:t>
            </a:r>
            <a:r>
              <a:rPr lang="tr-TR" dirty="0"/>
              <a:t>., </a:t>
            </a:r>
            <a:r>
              <a:rPr lang="tr-TR" dirty="0" err="1"/>
              <a:t>America</a:t>
            </a:r>
            <a:r>
              <a:rPr lang="tr-TR" dirty="0"/>
              <a:t>, 1991.</a:t>
            </a:r>
          </a:p>
          <a:p>
            <a:r>
              <a:rPr lang="tr-TR" dirty="0"/>
              <a:t>(7) PDC, Visual Prolog Language </a:t>
            </a:r>
            <a:r>
              <a:rPr lang="tr-TR" dirty="0" err="1"/>
              <a:t>Tutorial</a:t>
            </a:r>
            <a:r>
              <a:rPr lang="tr-TR" dirty="0"/>
              <a:t>, </a:t>
            </a:r>
            <a:r>
              <a:rPr lang="tr-TR" dirty="0" err="1"/>
              <a:t>Copenhagen</a:t>
            </a:r>
            <a:r>
              <a:rPr lang="tr-TR" dirty="0"/>
              <a:t>, </a:t>
            </a:r>
            <a:r>
              <a:rPr lang="tr-TR" dirty="0" err="1"/>
              <a:t>Denmark</a:t>
            </a:r>
            <a:r>
              <a:rPr lang="tr-TR" dirty="0"/>
              <a:t>, 1996.</a:t>
            </a:r>
          </a:p>
          <a:p>
            <a:r>
              <a:rPr lang="tr-TR" dirty="0"/>
              <a:t>(8) KUŞ, M.; VAROL, A.; OĞUROL, Y.; VAROL, Y.: </a:t>
            </a:r>
            <a:r>
              <a:rPr lang="tr-TR" dirty="0" err="1"/>
              <a:t>Verarbeitung</a:t>
            </a:r>
            <a:r>
              <a:rPr lang="tr-TR" dirty="0"/>
              <a:t>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unsiherem</a:t>
            </a:r>
            <a:r>
              <a:rPr lang="tr-TR" dirty="0"/>
              <a:t> </a:t>
            </a:r>
            <a:r>
              <a:rPr lang="tr-TR" dirty="0" err="1"/>
              <a:t>Wissen</a:t>
            </a:r>
            <a:r>
              <a:rPr lang="tr-TR" dirty="0"/>
              <a:t> mit </a:t>
            </a:r>
            <a:r>
              <a:rPr lang="tr-TR" dirty="0" err="1"/>
              <a:t>Fuzzy</a:t>
            </a:r>
            <a:r>
              <a:rPr lang="tr-TR" dirty="0"/>
              <a:t>-Prolog, Second </a:t>
            </a:r>
            <a:r>
              <a:rPr lang="tr-TR" dirty="0" err="1"/>
              <a:t>Turkish-German</a:t>
            </a:r>
            <a:r>
              <a:rPr lang="tr-TR" dirty="0"/>
              <a:t>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Application </a:t>
            </a:r>
            <a:r>
              <a:rPr lang="tr-TR" dirty="0" err="1"/>
              <a:t>Days</a:t>
            </a:r>
            <a:r>
              <a:rPr lang="tr-TR" dirty="0"/>
              <a:t>, 15-16 </a:t>
            </a:r>
            <a:r>
              <a:rPr lang="tr-TR" dirty="0" err="1"/>
              <a:t>October</a:t>
            </a:r>
            <a:r>
              <a:rPr lang="tr-TR" dirty="0"/>
              <a:t>, Konya, 1998</a:t>
            </a:r>
          </a:p>
          <a:p>
            <a:r>
              <a:rPr lang="tr-TR" dirty="0"/>
              <a:t>(9) OĞUROL, Y.; VAROL, A.; KUŞ, M.: </a:t>
            </a:r>
            <a:r>
              <a:rPr lang="tr-TR" dirty="0" err="1"/>
              <a:t>Anforderungen</a:t>
            </a:r>
            <a:r>
              <a:rPr lang="tr-TR" dirty="0"/>
              <a:t> </a:t>
            </a:r>
            <a:r>
              <a:rPr lang="tr-TR" dirty="0" err="1"/>
              <a:t>und</a:t>
            </a:r>
            <a:r>
              <a:rPr lang="tr-TR" dirty="0"/>
              <a:t> </a:t>
            </a:r>
            <a:r>
              <a:rPr lang="tr-TR" dirty="0" err="1"/>
              <a:t>Lösungsansätze</a:t>
            </a:r>
            <a:r>
              <a:rPr lang="tr-TR" dirty="0"/>
              <a:t> </a:t>
            </a:r>
            <a:r>
              <a:rPr lang="tr-TR" dirty="0" err="1"/>
              <a:t>einer</a:t>
            </a:r>
            <a:r>
              <a:rPr lang="tr-TR" dirty="0"/>
              <a:t> </a:t>
            </a:r>
            <a:r>
              <a:rPr lang="tr-TR" dirty="0" err="1"/>
              <a:t>transferierbaren</a:t>
            </a:r>
            <a:r>
              <a:rPr lang="tr-TR" dirty="0"/>
              <a:t> </a:t>
            </a:r>
            <a:r>
              <a:rPr lang="tr-TR" dirty="0" err="1"/>
              <a:t>Entwicklungsumgebung</a:t>
            </a:r>
            <a:r>
              <a:rPr lang="tr-TR" dirty="0"/>
              <a:t> </a:t>
            </a:r>
            <a:r>
              <a:rPr lang="tr-TR" dirty="0" err="1"/>
              <a:t>für</a:t>
            </a:r>
            <a:r>
              <a:rPr lang="tr-TR" dirty="0"/>
              <a:t> </a:t>
            </a:r>
            <a:r>
              <a:rPr lang="tr-TR" dirty="0" err="1"/>
              <a:t>die</a:t>
            </a:r>
            <a:r>
              <a:rPr lang="tr-TR" dirty="0"/>
              <a:t> </a:t>
            </a:r>
            <a:r>
              <a:rPr lang="tr-TR" dirty="0" err="1"/>
              <a:t>medizinische</a:t>
            </a:r>
            <a:r>
              <a:rPr lang="tr-TR" dirty="0"/>
              <a:t> </a:t>
            </a:r>
            <a:r>
              <a:rPr lang="tr-TR" dirty="0" err="1"/>
              <a:t>Wissenverarbeitung</a:t>
            </a:r>
            <a:r>
              <a:rPr lang="tr-TR" dirty="0"/>
              <a:t>, Second </a:t>
            </a:r>
            <a:r>
              <a:rPr lang="tr-TR" dirty="0" err="1"/>
              <a:t>Turkish-German</a:t>
            </a:r>
            <a:r>
              <a:rPr lang="tr-TR" dirty="0"/>
              <a:t> </a:t>
            </a:r>
            <a:r>
              <a:rPr lang="tr-TR" dirty="0" err="1"/>
              <a:t>Joint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Application </a:t>
            </a:r>
            <a:r>
              <a:rPr lang="tr-TR" dirty="0" err="1"/>
              <a:t>Days</a:t>
            </a:r>
            <a:r>
              <a:rPr lang="tr-TR" dirty="0"/>
              <a:t>, 15-16 </a:t>
            </a:r>
            <a:r>
              <a:rPr lang="tr-TR" dirty="0" err="1"/>
              <a:t>October</a:t>
            </a:r>
            <a:r>
              <a:rPr lang="tr-TR" dirty="0"/>
              <a:t>, Konya, 1998.</a:t>
            </a:r>
          </a:p>
          <a:p>
            <a:r>
              <a:rPr lang="tr-TR" dirty="0"/>
              <a:t>(10) VAROL, A.; VAROL, N.: ESTA İle Bilgisayar Destekli Eğitim, Beta Basım Yayım Dağıtım A.Ş., 299, 1996.</a:t>
            </a:r>
          </a:p>
          <a:p>
            <a:r>
              <a:rPr lang="tr-TR" dirty="0"/>
              <a:t>(11) VAROL, A.; VAROL, N.: ESTA Bilgisayar Yazılımı İle Uzman Sistemlerin Hazırlanması Teknikleri, Süleyman Demirel Üniversitesi, Makine Mühendisliği Dergisi, Cilt 1, Sayı 9, 67-72, 1996.</a:t>
            </a:r>
          </a:p>
          <a:p>
            <a:r>
              <a:rPr lang="tr-TR" dirty="0"/>
              <a:t>(12) KUŞ, M.; VAROL, A.; OĞUROL, Y.: Uzman Sistemin Dişçilik Alanında Kullanımına Ait Bir Uygulama, </a:t>
            </a:r>
            <a:r>
              <a:rPr lang="tr-TR" dirty="0" err="1"/>
              <a:t>Endüstri&amp;Otomasyon</a:t>
            </a:r>
            <a:r>
              <a:rPr lang="tr-TR" dirty="0"/>
              <a:t>, Aylık Elektrik, Elektronik, Makine, Bilgisayar ve Kontrol Sistemleri Dergisi, Sayı: 18, 1998</a:t>
            </a:r>
          </a:p>
          <a:p>
            <a:r>
              <a:rPr lang="tr-TR" dirty="0"/>
              <a:t>(13) KUŞ, M.; VAROL, A.; OĞUROL, Y.: Uzman Sistemin Dişçilik Alanında Kullanımına Ait Bir Uygulama, </a:t>
            </a:r>
            <a:r>
              <a:rPr lang="tr-TR" dirty="0" err="1"/>
              <a:t>Endüstri&amp;Otomasyon</a:t>
            </a:r>
            <a:r>
              <a:rPr lang="tr-TR" dirty="0"/>
              <a:t>, Aylık Elektrik, Elektronik, Makine, Bilgisayar ve Kontrol Sistemleri Dergisi, Sayı: 18, 1998</a:t>
            </a:r>
          </a:p>
          <a:p>
            <a:r>
              <a:rPr lang="tr-TR" dirty="0"/>
              <a:t>(14) VAROL, A.; VAROL, N.: Uzman Sistemlerde ESTA Yazılımının Önemi, Bilişim’96, 18-22 Eylül 1996 İstanbul, Bildiriler Kitabı, 289-294, 1996.</a:t>
            </a:r>
          </a:p>
          <a:p>
            <a:r>
              <a:rPr lang="tr-TR" dirty="0"/>
              <a:t>(15) VAROL, A.; VAROL, N.: Uzman Sistem Hazırlanırken Hangi Kriterler Göz Önünde Bulundurulmalı, GAP 2. Mühendislik Kongresi, 21-23 Mayıs 1998, Şanlıurfa, Bildiri Kitabı, S: 559-566,  1998.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76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https://www.electropazar.com.tr/bilgibankasi/prolog-dili.html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56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</a:rPr>
              <a:t>https://tr.wikipedia.org/wiki/Prolog</a:t>
            </a: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</a:rPr>
              <a:t>https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</a:rPr>
              <a:t>://stackoverflow.com/questions/23282097/prolog-program-to-check-if-a-number-is-prime</a:t>
            </a:r>
          </a:p>
          <a:p>
            <a:r>
              <a:rPr lang="tr-TR" sz="1200" b="1" dirty="0" smtClean="0">
                <a:solidFill>
                  <a:schemeClr val="bg2">
                    <a:lumMod val="10000"/>
                  </a:schemeClr>
                </a:solidFill>
                <a:hlinkClick r:id="rId2"/>
              </a:rPr>
              <a:t>https://</a:t>
            </a:r>
            <a:r>
              <a:rPr lang="tr-TR" sz="1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  <a:hlinkClick r:id="rId2"/>
              </a:rPr>
              <a:t>www.freetimelearning.com/interview-questions/prolog-interview-questions.php</a:t>
            </a:r>
            <a:endParaRPr lang="en-US" sz="1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Code" panose="020B06090200000200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  <a:hlinkClick r:id="rId3"/>
              </a:rPr>
              <a:t>https://athena.ecs.csus.edu/~mei/logicp/prolog/programming-examples.html</a:t>
            </a:r>
            <a:endParaRPr lang="en-US" sz="1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Code" panose="020B0609020000020004" pitchFamily="49" charset="0"/>
            </a:endParaRPr>
          </a:p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scadia Code" panose="020B0609020000020004" pitchFamily="49" charset="0"/>
              </a:rPr>
              <a:t>https://en.wikipedia.org/wiki/Logic_programming</a:t>
            </a:r>
          </a:p>
          <a:p>
            <a:endParaRPr lang="tr-TR" sz="1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https://swish.swi-prolog.org/p/tabing2.swinb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05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511</Words>
  <Application>Microsoft Office PowerPoint</Application>
  <PresentationFormat>Geniş ekran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Code</vt:lpstr>
      <vt:lpstr>Office Teması</vt:lpstr>
      <vt:lpstr>Prolog u öğrenmek ve prolog için kaynaklar</vt:lpstr>
      <vt:lpstr>Ogrenmek</vt:lpstr>
      <vt:lpstr>PowerPoint Sunusu</vt:lpstr>
      <vt:lpstr>PowerPoint Sunusu</vt:lpstr>
      <vt:lpstr>PowerPoint Sunusu</vt:lpstr>
      <vt:lpstr>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u öğrenmek ve prolog için kaynaklar</dc:title>
  <dc:creator>AsusTuf</dc:creator>
  <cp:lastModifiedBy>AsusTuf</cp:lastModifiedBy>
  <cp:revision>4</cp:revision>
  <dcterms:created xsi:type="dcterms:W3CDTF">2024-01-07T04:59:51Z</dcterms:created>
  <dcterms:modified xsi:type="dcterms:W3CDTF">2024-01-07T09:07:47Z</dcterms:modified>
</cp:coreProperties>
</file>