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15"/>
  </p:notesMasterIdLst>
  <p:sldIdLst>
    <p:sldId id="310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40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F5E"/>
    <a:srgbClr val="8ABC4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Orta Stil 4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01745-3E7D-415F-BEFD-EA86362BF18A}" type="datetimeFigureOut">
              <a:rPr lang="tr-TR" smtClean="0"/>
              <a:t>27.04.2023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23C1B-140A-43EF-BA2E-81D885629E09}" type="slidenum">
              <a:rPr lang="tr-TR" smtClean="0"/>
              <a:pPr/>
              <a:t>‹#›</a:t>
            </a:fld>
            <a:r>
              <a:rPr lang="tr-TR" dirty="0"/>
              <a:t>/47</a:t>
            </a:r>
          </a:p>
        </p:txBody>
      </p:sp>
    </p:spTree>
    <p:extLst>
      <p:ext uri="{BB962C8B-B14F-4D97-AF65-F5344CB8AC3E}">
        <p14:creationId xmlns:p14="http://schemas.microsoft.com/office/powerpoint/2010/main" val="167633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2F9F1-FA42-42C7-99C4-0B16C145458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43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Doç.Dr.Resul DAŞ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3153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Doç.Dr.Resul DAŞ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04681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Doç.Dr.Resul DAŞ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62041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Doç.Dr.Resul DAŞ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547780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Doç.Dr.Resul DAŞ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84859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27.04.2023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Doç.Dr.Resul DAŞ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5408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27.04.2023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Doç.Dr.Resul DAŞ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552520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27.04.2023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Doç.Dr.Resul DAŞ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677792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27.04.2023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tr-TR"/>
              <a:t>Doç.Dr.Resul DAŞ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1476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893BF7A-AB1D-4097-84D8-63EC7BEE27D3}" type="datetime1">
              <a:rPr lang="tr-TR" smtClean="0"/>
              <a:t>27.04.2023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Doç.Dr.Resul DAŞ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656110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27.04.2023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Doç.Dr.Resul DAŞ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56792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93BF7A-AB1D-4097-84D8-63EC7BEE27D3}" type="datetime1">
              <a:rPr lang="tr-TR" smtClean="0"/>
              <a:t>27.04.2023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Doç.Dr.Resul DAŞ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939" y="3158223"/>
            <a:ext cx="8591497" cy="1144113"/>
          </a:xfrm>
        </p:spPr>
        <p:txBody>
          <a:bodyPr>
            <a:normAutofit/>
          </a:bodyPr>
          <a:lstStyle/>
          <a:p>
            <a:pPr algn="ctr"/>
            <a:r>
              <a:rPr lang="tr-TR" sz="4050" dirty="0" err="1">
                <a:solidFill>
                  <a:schemeClr val="accent2"/>
                </a:solidFill>
              </a:rPr>
              <a:t>Strategy</a:t>
            </a:r>
            <a:r>
              <a:rPr lang="tr-TR" sz="4050" dirty="0">
                <a:solidFill>
                  <a:schemeClr val="accent2"/>
                </a:solidFill>
              </a:rPr>
              <a:t> Pattern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1200" dirty="0"/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97" y="4154166"/>
            <a:ext cx="1454739" cy="14033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853070">
            <a:off x="7600190" y="4566649"/>
            <a:ext cx="1127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100" b="1" dirty="0">
                <a:solidFill>
                  <a:schemeClr val="accent2"/>
                </a:solidFill>
              </a:rPr>
              <a:t>Bölüm-8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273734"/>
            <a:ext cx="7620000" cy="285750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746760" y="4423046"/>
            <a:ext cx="7543800" cy="8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tr-TR" sz="1600" b="1" cap="none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Doç</a:t>
            </a:r>
            <a:r>
              <a:rPr lang="tr-TR" sz="1600" b="1" cap="none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Dr</a:t>
            </a:r>
            <a:r>
              <a:rPr lang="tr-TR" sz="160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Üyesi Fatih ÖZYURT</a:t>
            </a:r>
            <a:br>
              <a:rPr lang="tr-TR" sz="135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tr-TR" sz="1350" cap="none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Fırat Üniversitesi Yazılım Mühendisliği Bölümü</a:t>
            </a:r>
          </a:p>
          <a:p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56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Strateji (</a:t>
            </a:r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Pattern)</a:t>
            </a:r>
            <a:endParaRPr lang="tr-TR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10</a:t>
            </a:fld>
            <a:endParaRPr lang="tr-TR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800" y="1737361"/>
            <a:ext cx="3922748" cy="450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Tasarım Şablonu Ne Zaman Kullanılır?</a:t>
            </a:r>
            <a:endParaRPr lang="tr-TR" sz="4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Bir işlemi birden fazla yöntem (algoritma) ile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etmek için strateji tasarım şablonum kullanılır. Sistem gereksinimleri doğrultusunda en uygun yöntem seçilerek, işlemin gerçekleştirilmesinde kullanılır.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Bir işlemin birden fazla yapılması, çalışma zamanında algoritma değişikliği gibi durumlarda kullanılır, karışık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-else durumundan da kurtarır. 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Soyutlamadan dolayı da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Loosely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Coupled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bir uygulama halini alır.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783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Kaynak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Clr>
                <a:srgbClr val="00B0F0"/>
              </a:buClr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Özcan acar Design pattern kitabı</a:t>
            </a:r>
          </a:p>
          <a:p>
            <a:pPr marL="457200" indent="-457200" algn="just">
              <a:buClr>
                <a:srgbClr val="00B0F0"/>
              </a:buClr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https://javabeginnerstutorial.com/</a:t>
            </a:r>
          </a:p>
          <a:p>
            <a:pPr marL="457200" indent="-457200" algn="just">
              <a:buClr>
                <a:srgbClr val="00B0F0"/>
              </a:buClr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Yusuf Yılmaz Ders notları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053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Sorularınız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13</a:t>
            </a:fld>
            <a:endParaRPr lang="tr-TR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72" y="2415034"/>
            <a:ext cx="3192697" cy="31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8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Strateji (</a:t>
            </a:r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Pattern)</a:t>
            </a:r>
            <a:endParaRPr lang="tr-TR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işlemi yerine getirmek için birden fazla yöntem (algoritma) mevcut olabilir. 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Yerine göre bir yöntem seçip, uygulamak için strateji tasarım şablonu kullanılır. Her yöntem (algoritma) bir sınıf içinde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edilir. 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tasarım deseni, bir algoritma ailesi tanımlamamızı, her birini ayrı bir sınıfa koymamızı ve nesnelerinin birbiriyle değiştirilebilir hale getirmenizi sağlayan davranışsal bir tasarım modelidir.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353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Strateji (</a:t>
            </a:r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Pattern)</a:t>
            </a:r>
            <a:endParaRPr lang="tr-TR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3</a:t>
            </a:fld>
            <a:endParaRPr lang="tr-TR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28026"/>
            <a:ext cx="7543800" cy="38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2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Strateji (</a:t>
            </a:r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Pattern)</a:t>
            </a:r>
            <a:endParaRPr lang="tr-TR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ismindeki bir sınıftan olan nesneleri iki değişik yöntemle bir dosyada tutmak istiyoruz. 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basit bir Java sınıfıdır ve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name isimlerinde iki sınıf değişkenine sahiptir.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metotları üzerinden sınıf değişkenlerine ulaşılır. 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699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Strateji (</a:t>
            </a:r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Pattern)</a:t>
            </a:r>
            <a:endParaRPr lang="tr-TR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5562" y="1737361"/>
            <a:ext cx="7543801" cy="3314095"/>
          </a:xfrm>
        </p:spPr>
        <p:txBody>
          <a:bodyPr/>
          <a:lstStyle/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Strateji tasarım şablonunu uygulayabilmemiz için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isminde bir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sınıfı tanımlamamız gerekiyor. 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sınıfı bünyesinde altsınıflar tarafından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edilmesi gereken metot ya da metotlar bulunur. 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Örneğimizde basit bir Java nesnesini bir dosyaya aktarmak üzere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isminde bir metot tanımlıyoruz. Uygulamak istediğimiz yönteme göre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sınıfını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eden bir algoritma seçerek, işlemi gerçekleştireceğiz.</a:t>
            </a:r>
          </a:p>
          <a:p>
            <a:pPr algn="just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sınıfı aşağıdaki yapıya sahiptir: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5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24" y="5085681"/>
            <a:ext cx="55530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6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Strateji (</a:t>
            </a:r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Pattern)</a:t>
            </a:r>
            <a:endParaRPr lang="tr-TR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6</a:t>
            </a:fld>
            <a:endParaRPr lang="tr-TR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547" y="1846263"/>
            <a:ext cx="524735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7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Strateji (</a:t>
            </a:r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Pattern)</a:t>
            </a:r>
            <a:endParaRPr lang="tr-TR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7</a:t>
            </a:fld>
            <a:endParaRPr lang="tr-TR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059" y="1834516"/>
            <a:ext cx="4867275" cy="9715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59" y="2947307"/>
            <a:ext cx="4867275" cy="3383219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380411" y="1912302"/>
            <a:ext cx="34311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UML diyagramındaki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arayüzüne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denk gelmektedir.</a:t>
            </a:r>
            <a:b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Benzer işlemleri yapan sınıflar bu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arayüzden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türeyecektir.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380411" y="2947307"/>
            <a:ext cx="34311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UML diyagramındaki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ConcreteStrategy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sınıfına denk gelmektedir.</a:t>
            </a:r>
            <a:b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UML diyagramındaki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arayüzüne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denk gelen arayüzü uyguluyor. </a:t>
            </a:r>
          </a:p>
        </p:txBody>
      </p:sp>
    </p:spTree>
    <p:extLst>
      <p:ext uri="{BB962C8B-B14F-4D97-AF65-F5344CB8AC3E}">
        <p14:creationId xmlns:p14="http://schemas.microsoft.com/office/powerpoint/2010/main" val="69194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Strateji (</a:t>
            </a:r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Pattern)</a:t>
            </a:r>
            <a:endParaRPr lang="tr-TR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8</a:t>
            </a:fld>
            <a:endParaRPr lang="tr-TR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073" y="1937703"/>
            <a:ext cx="5339516" cy="402272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4195355" y="1937703"/>
            <a:ext cx="41714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UML diyagramındaki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ConcreteStrategy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sınıfına denk gelmektedir.</a:t>
            </a:r>
          </a:p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UML diyagramındaki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arayüzüne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denk gelen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arayüzü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uyguluyor</a:t>
            </a:r>
          </a:p>
        </p:txBody>
      </p:sp>
    </p:spTree>
    <p:extLst>
      <p:ext uri="{BB962C8B-B14F-4D97-AF65-F5344CB8AC3E}">
        <p14:creationId xmlns:p14="http://schemas.microsoft.com/office/powerpoint/2010/main" val="398738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Strateji (</a:t>
            </a:r>
            <a:r>
              <a:rPr lang="tr-TR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tr-TR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Pattern)</a:t>
            </a:r>
            <a:endParaRPr lang="tr-TR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9</a:t>
            </a:fld>
            <a:endParaRPr lang="tr-TR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386" y="1976892"/>
            <a:ext cx="518694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1901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Hava Akımı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5141</TotalTime>
  <Words>396</Words>
  <Application>Microsoft Office PowerPoint</Application>
  <PresentationFormat>Ekran Gösterisi (4:3)</PresentationFormat>
  <Paragraphs>48</Paragraphs>
  <Slides>13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Courier New</vt:lpstr>
      <vt:lpstr>Times New Roman</vt:lpstr>
      <vt:lpstr>Geçmişe bakış</vt:lpstr>
      <vt:lpstr>Strategy Pattern</vt:lpstr>
      <vt:lpstr>Strateji (Strategy Pattern)</vt:lpstr>
      <vt:lpstr>Strateji (Strategy Pattern)</vt:lpstr>
      <vt:lpstr>Strateji (Strategy Pattern)</vt:lpstr>
      <vt:lpstr>Strateji (Strategy Pattern)</vt:lpstr>
      <vt:lpstr>Strateji (Strategy Pattern)</vt:lpstr>
      <vt:lpstr>Strateji (Strategy Pattern)</vt:lpstr>
      <vt:lpstr>Strateji (Strategy Pattern)</vt:lpstr>
      <vt:lpstr>Strateji (Strategy Pattern)</vt:lpstr>
      <vt:lpstr>Strateji (Strategy Pattern)</vt:lpstr>
      <vt:lpstr>Strategy Tasarım Şablonu Ne Zaman Kullanılır?</vt:lpstr>
      <vt:lpstr>Kaynak</vt:lpstr>
      <vt:lpstr>Sorularınız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Resul DAŞ</dc:creator>
  <cp:lastModifiedBy>fatih özyurt</cp:lastModifiedBy>
  <cp:revision>172</cp:revision>
  <dcterms:created xsi:type="dcterms:W3CDTF">2014-10-21T15:52:16Z</dcterms:created>
  <dcterms:modified xsi:type="dcterms:W3CDTF">2023-04-27T06:57:08Z</dcterms:modified>
</cp:coreProperties>
</file>