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B67A-2A3B-472A-A513-CB512907292B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B34-4177-489C-84D6-09A96A2182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916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B67A-2A3B-472A-A513-CB512907292B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B34-4177-489C-84D6-09A96A2182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484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B67A-2A3B-472A-A513-CB512907292B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B34-4177-489C-84D6-09A96A2182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685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B67A-2A3B-472A-A513-CB512907292B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B34-4177-489C-84D6-09A96A2182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97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B67A-2A3B-472A-A513-CB512907292B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B34-4177-489C-84D6-09A96A2182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071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B67A-2A3B-472A-A513-CB512907292B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B34-4177-489C-84D6-09A96A2182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920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B67A-2A3B-472A-A513-CB512907292B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B34-4177-489C-84D6-09A96A2182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246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B67A-2A3B-472A-A513-CB512907292B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B34-4177-489C-84D6-09A96A2182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338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B67A-2A3B-472A-A513-CB512907292B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B34-4177-489C-84D6-09A96A2182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787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B67A-2A3B-472A-A513-CB512907292B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B34-4177-489C-84D6-09A96A2182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362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B67A-2A3B-472A-A513-CB512907292B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3AB34-4177-489C-84D6-09A96A2182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733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B67A-2A3B-472A-A513-CB512907292B}" type="datetimeFigureOut">
              <a:rPr lang="tr-TR" smtClean="0"/>
              <a:t>25.10.2024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AB34-4177-489C-84D6-09A96A2182A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712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SAYISAL YÖNTEMLER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2. Hafta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444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27" y="1024880"/>
            <a:ext cx="11792626" cy="472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8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06" y="358872"/>
            <a:ext cx="10996176" cy="63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7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18" y="1234205"/>
            <a:ext cx="10966667" cy="34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8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71" y="640393"/>
            <a:ext cx="11293900" cy="49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04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5" y="773166"/>
            <a:ext cx="11660267" cy="465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37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6" y="519864"/>
            <a:ext cx="11390727" cy="487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4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44" y="273187"/>
            <a:ext cx="10405457" cy="63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9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5" y="335861"/>
            <a:ext cx="10515355" cy="606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9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SAYI SİSTEMLERİVE HATA KAVRAMI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Bilgisayarın veri işlemede kullandığı temel işlemler:</a:t>
            </a:r>
          </a:p>
          <a:p>
            <a:pPr lvl="1"/>
            <a:r>
              <a:rPr lang="tr-TR" dirty="0" smtClean="0"/>
              <a:t>Veri </a:t>
            </a:r>
            <a:r>
              <a:rPr lang="tr-TR" dirty="0"/>
              <a:t>Girişi</a:t>
            </a:r>
          </a:p>
          <a:p>
            <a:pPr lvl="1"/>
            <a:r>
              <a:rPr lang="tr-TR" dirty="0" smtClean="0"/>
              <a:t>Aritmetik </a:t>
            </a:r>
            <a:r>
              <a:rPr lang="tr-TR" dirty="0"/>
              <a:t>ve Mantıksal İşlemler</a:t>
            </a:r>
          </a:p>
          <a:p>
            <a:pPr lvl="1"/>
            <a:r>
              <a:rPr lang="tr-TR" dirty="0" smtClean="0"/>
              <a:t>Veri </a:t>
            </a:r>
            <a:r>
              <a:rPr lang="tr-TR" dirty="0"/>
              <a:t>Saklama</a:t>
            </a:r>
          </a:p>
          <a:p>
            <a:pPr lvl="1"/>
            <a:r>
              <a:rPr lang="tr-TR" dirty="0" smtClean="0"/>
              <a:t>Veri </a:t>
            </a:r>
            <a:r>
              <a:rPr lang="tr-TR" dirty="0"/>
              <a:t>Çıkışı</a:t>
            </a:r>
          </a:p>
        </p:txBody>
      </p:sp>
    </p:spTree>
    <p:extLst>
      <p:ext uri="{BB962C8B-B14F-4D97-AF65-F5344CB8AC3E}">
        <p14:creationId xmlns:p14="http://schemas.microsoft.com/office/powerpoint/2010/main" val="177768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Bunların hepsini bir arada ele aldığımızda, bir bilgisayar veriyi bazı </a:t>
            </a:r>
            <a:r>
              <a:rPr lang="tr-TR" dirty="0" smtClean="0"/>
              <a:t>işlemlerle bilgiye </a:t>
            </a:r>
            <a:r>
              <a:rPr lang="tr-TR" dirty="0"/>
              <a:t>dönüştüren cihazdır.</a:t>
            </a:r>
          </a:p>
          <a:p>
            <a:pPr lvl="1"/>
            <a:r>
              <a:rPr lang="tr-TR" dirty="0" smtClean="0"/>
              <a:t>Veriyi </a:t>
            </a:r>
            <a:r>
              <a:rPr lang="tr-TR" dirty="0"/>
              <a:t>alır (girdi)</a:t>
            </a:r>
          </a:p>
          <a:p>
            <a:pPr lvl="1"/>
            <a:r>
              <a:rPr lang="tr-TR" dirty="0" smtClean="0"/>
              <a:t>Veriyi </a:t>
            </a:r>
            <a:r>
              <a:rPr lang="tr-TR" dirty="0"/>
              <a:t>belli yönergelere göre işler (işlem)</a:t>
            </a:r>
          </a:p>
          <a:p>
            <a:pPr lvl="1"/>
            <a:r>
              <a:rPr lang="tr-TR" dirty="0" smtClean="0"/>
              <a:t>Elde </a:t>
            </a:r>
            <a:r>
              <a:rPr lang="tr-TR" dirty="0"/>
              <a:t>edilen bilgiyi kullanıcıya sunar (çıktı)</a:t>
            </a:r>
          </a:p>
          <a:p>
            <a:pPr lvl="1"/>
            <a:r>
              <a:rPr lang="tr-TR" dirty="0" smtClean="0"/>
              <a:t>Sonuçları </a:t>
            </a:r>
            <a:r>
              <a:rPr lang="tr-TR" dirty="0"/>
              <a:t>kaydeder (depolama)</a:t>
            </a:r>
          </a:p>
          <a:p>
            <a:pPr marL="0" indent="0">
              <a:buNone/>
            </a:pPr>
            <a:r>
              <a:rPr lang="tr-TR" dirty="0"/>
              <a:t>Bu döngüye ‘Bilgi İşleme Döngüsü’ adı </a:t>
            </a:r>
            <a:r>
              <a:rPr lang="tr-TR" dirty="0" smtClean="0"/>
              <a:t>verilir.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611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8" y="609067"/>
            <a:ext cx="11960007" cy="49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Bir Kayan Noktanın Yazılması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Kayan noktalı </a:t>
            </a:r>
            <a:r>
              <a:rPr lang="tr-TR" dirty="0"/>
              <a:t>sayılar reel sayıların, bilgisayar ortamındaki gösterim şeklidir</a:t>
            </a:r>
            <a:r>
              <a:rPr lang="tr-TR" dirty="0" smtClean="0"/>
              <a:t>. Gerçek </a:t>
            </a:r>
            <a:r>
              <a:rPr lang="tr-TR" dirty="0"/>
              <a:t>dünyada sonsuza kadar giden birtakım değerler bilgisayar </a:t>
            </a:r>
            <a:r>
              <a:rPr lang="tr-TR" dirty="0" smtClean="0"/>
              <a:t>ortamında ortamın </a:t>
            </a:r>
            <a:r>
              <a:rPr lang="tr-TR" dirty="0"/>
              <a:t>kapasitesine bağlı olarak yaklaşık değerlerle temsil edilirler. </a:t>
            </a:r>
            <a:endParaRPr lang="tr-TR" dirty="0" smtClean="0"/>
          </a:p>
          <a:p>
            <a:r>
              <a:rPr lang="tr-TR" dirty="0" smtClean="0"/>
              <a:t>Sayıların maksimum </a:t>
            </a:r>
            <a:r>
              <a:rPr lang="tr-TR" dirty="0"/>
              <a:t>miktarda ve gerçeğe en yakın şekilde temsilini sağlayan sisteme "</a:t>
            </a:r>
            <a:r>
              <a:rPr lang="tr-TR" dirty="0" smtClean="0"/>
              <a:t>Kayan-Noktalı </a:t>
            </a:r>
            <a:r>
              <a:rPr lang="tr-TR" dirty="0"/>
              <a:t>Sayılar" sistemi denir.</a:t>
            </a:r>
          </a:p>
        </p:txBody>
      </p:sp>
    </p:spTree>
    <p:extLst>
      <p:ext uri="{BB962C8B-B14F-4D97-AF65-F5344CB8AC3E}">
        <p14:creationId xmlns:p14="http://schemas.microsoft.com/office/powerpoint/2010/main" val="151917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85" y="224159"/>
            <a:ext cx="10445379" cy="655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6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4" y="657141"/>
            <a:ext cx="11764225" cy="514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8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9" y="702045"/>
            <a:ext cx="11709760" cy="51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3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8" y="429233"/>
            <a:ext cx="11638455" cy="573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72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129</Words>
  <Application>Microsoft Office PowerPoint</Application>
  <PresentationFormat>Geniş ekran</PresentationFormat>
  <Paragraphs>17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Teması</vt:lpstr>
      <vt:lpstr>SAYISAL YÖNTEMLER</vt:lpstr>
      <vt:lpstr>SAYI SİSTEMLERİVE HATA KAVRAMI</vt:lpstr>
      <vt:lpstr>PowerPoint Sunusu</vt:lpstr>
      <vt:lpstr>PowerPoint Sunusu</vt:lpstr>
      <vt:lpstr>Bir Kayan Noktanın Yazılması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SAYISAL YÖNTEMLER</dc:title>
  <dc:creator>bilalalatas@yahoo.com</dc:creator>
  <cp:lastModifiedBy>bilalalatas@yahoo.com</cp:lastModifiedBy>
  <cp:revision>16</cp:revision>
  <dcterms:created xsi:type="dcterms:W3CDTF">2024-10-25T07:02:10Z</dcterms:created>
  <dcterms:modified xsi:type="dcterms:W3CDTF">2024-10-25T07:19:30Z</dcterms:modified>
</cp:coreProperties>
</file>