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1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1260 24575,'0'600'0,"0"-594"0,0 0 0,0 1 0,0-1 0,1 0 0,0 0 0,1 0 0,-1 0 0,1 0 0,0-1 0,1 1 0,4 9 0,-4-12 0,0 1 0,0-1 0,0 0 0,0-1 0,0 1 0,0 0 0,1-1 0,0 0 0,-1 0 0,1 0 0,0 0 0,0-1 0,0 1 0,0-1 0,0 0 0,0 0 0,0 0 0,5-1 0,57 5 0,131-8 0,-63-1 0,-100 3 0,0 2 0,0 2 0,0 0 0,0 3 0,0 1 0,-1 1 0,43 17 0,-52-17 0,-1 0 0,1-2 0,0 0 0,46 3 0,97-6 0,-113-4 0,17 4 0,0 4 0,127 28 0,-116-19 0,128 11 0,421-23 0,-313-8 0,-104 3 0,244 3 0,-253 13 0,49 0 0,-177-14 0,-8 1 0,0-2 0,0-3 0,-1-4 0,77-16 0,-24-4 0,31-8 0,-117 26 0,0 1 0,1 2 0,50-2 0,112 6 0,5 1 0,50-25 0,138-4 0,-72 16 0,-12-1 0,2891 14 0,-1470 3 0,-1040 52 0,-286-13 0,-99-16 0,891 37 0,1460-66 0,-1535 6 0,-1061-4 0,1-3 0,113-23 0,111-49 0,-96 24 0,202-65 0,-307 91 0,63-32 0,1-2 0,-76 43 0,0 3 0,2 3 0,106-4 0,-90 10 0,139-29 0,84-50 0,-285 76 0,0-2 0,0 0 0,-1-2 0,0-1 0,42-31 0,49-27 0,-55 44 0,-25 11 0,43-25 0,-70 36 0,1 0 0,-1-1 0,0-1 0,-1 1 0,1-1 0,-2-1 0,1 1 0,12-19 0,26-50 0,-10 20 0,-3-2 0,-2-1 0,36-97 0,-22-38 0,-33 154 0,32-137 0,-41 158 0,-1 1 0,0-1 0,-2 1 0,0-1 0,-1 1 0,-1-1 0,-6-24 0,1 19-273,-2 0 0,-1 1 0,-1 0 0,-23-38 0,16 35-6553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3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24575,'-1'7'0,"0"0"0,0 0 0,-1 0 0,0 0 0,-4 8 0,-5 27 0,9-32 0,-3 52 0,4-60 0,1 0 0,0 0 0,0 1 0,0-1 0,0 0 0,1 0 0,-1 1 0,1-1 0,-1 0 0,1 0 0,0 1 0,-1-1 0,1 0 0,0 0 0,1 0 0,-1 0 0,0 0 0,1-1 0,-1 1 0,3 2 0,-3-3 0,0-1 0,1 0 0,-1-1 0,0 1 0,0 0 0,0 0 0,0 0 0,0-1 0,0 1 0,0 0 0,0-1 0,0 1 0,0-1 0,0 1 0,0-1 0,0 0 0,0 1 0,0-1 0,0 0 0,-1 0 0,1 1 0,0-1 0,0 0 0,-1 0 0,2-2 0,20-29 0,-19 28 0,18-36 0,16-24 0,-35 60 0,0 1 0,1-1 0,0 1 0,0 0 0,0 0 0,0 0 0,0 1 0,1-1 0,-1 1 0,1 0 0,0 0 0,-1 0 0,7-2 0,-8 4 0,-1 0 0,0 0 0,1 0 0,-1 0 0,0 0 0,1 1 0,-1-1 0,0 0 0,1 1 0,-1-1 0,0 1 0,0 0 0,0-1 0,1 1 0,-1 0 0,0 0 0,0 0 0,0 0 0,0-1 0,0 2 0,0-1 0,-1 0 0,1 0 0,0 0 0,0 0 0,-1 0 0,1 1 0,-1-1 0,1 0 0,0 3 0,14 47 0,-13-45 0,43 220 0,-34-198-1365,3-6-5461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26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24575,'-1'96'0,"3"109"0,1-188 0,0 0 0,1 0 0,1 0 0,8 21 0,-5-19 0,-2 0 0,8 38 0,1 32 0,-8-62 0,-2 0 0,-1 1 0,-1-1 0,-1 1 0,-2 0 0,-3 30 0,3-56-3,0 1 0,0-1-1,0 0 1,-1 1 0,1-1 0,-1 0-1,0 1 1,0-1 0,1 0-1,-1 0 1,-1 0 0,1 1 0,0-1-1,0 0 1,-1-1 0,1 1-1,-1 0 1,0 0 0,-2 2-1,2-4 11,1 0 0,-1 0 0,1 1 0,-1-1 0,1 0-1,0-1 1,-1 1 0,1 0 0,-1 0 0,1 0-1,0-1 1,-1 1 0,1-1 0,0 1 0,-1-1-1,1 0 1,0 1 0,0-1 0,0 0 0,-1 0 0,1 0-1,0 0 1,-1-1 0,-8-8-251,1-1 0,0 0 0,1 0 1,0-1-1,-6-12 0,-23-47-6582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2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24575,'-2'0'0,"0"1"0,0-1 0,0 1 0,0-1 0,1 1 0,-1 0 0,0-1 0,0 1 0,0 0 0,1 0 0,-1 0 0,1 1 0,-1-1 0,1 0 0,-1 1 0,1-1 0,0 0 0,-1 1 0,1 0 0,0-1 0,-1 4 0,-20 45 0,13-27 0,-32 75 0,38-88 0,0 0 0,1 0 0,0 0 0,0 1 0,1-1 0,0 1 0,1-1 0,1 12 0,0-20 0,-1 1 0,1-1 0,-1 1 0,1-1 0,0 1 0,0-1 0,0 0 0,0 0 0,0 1 0,1-1 0,-1 0 0,1 0 0,-1 0 0,1 0 0,0 0 0,0-1 0,0 1 0,0 0 0,3 1 0,47 17 0,-46-19 0,-1 0 0,1 1 0,0 0 0,-1 0 0,1 0 0,-1 1 0,0-1 0,0 1 0,0 1 0,0-1 0,8 8 0,-8-3 0,0-1 0,-1 1 0,-1 0 0,1 0 0,-1 1 0,0-1 0,-1 1 0,0-1 0,-1 1 0,1 0 0,-2-1 0,1 14 0,-1-16 0,0 1 0,0 0 0,-1 0 0,0 0 0,0-1 0,0 1 0,-1 0 0,0-1 0,0 1 0,-1-1 0,0 0 0,0 0 0,0 0 0,-1 0 0,0-1 0,-6 8 0,8-11-4,0 0-1,0-1 0,0 1 0,0-1 1,0 1-1,0-1 0,0 0 0,0 0 1,0 0-1,-1 0 0,1 0 0,0-1 1,-1 1-1,1-1 0,-1 0 1,-2 1-1,4-1 14,-1-1 0,1 1 0,0 0 0,-1-1 0,1 1 0,0 0 1,0-1-1,-1 0 0,1 1 0,0-1 0,0 0 0,0 0 0,0 1 0,0-1 0,0 0 0,0 0 1,0 0-1,0 0 0,0 0 0,0-1 0,0 0 0,0-1-64,0 1 0,0-1 0,0 0 0,0 1 0,1-1 0,-1 0 0,1 0 0,0 1 0,0-1 0,0 0 0,0 0 0,0 0 0,1 1 0,-1-1 0,1 0 0,0 0 0,0 1 0,0-1 0,0 1 0,0-1 0,0 1 0,1-1 0,-1 1 0,1 0 0,0 0 0,3-4 0,11-9-6771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3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24575,'0'5'0,"0"7"0,0 6 0,0 6 0,0 3 0,0 3 0,0 0 0,0 1 0,5-5 0,2-7-8191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3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5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24575,'-1'1'0,"-1"0"0,1-1 0,-1 1 0,1 0 0,0 0 0,-1 0 0,1 0 0,0 0 0,0 0 0,-1 0 0,1 1 0,0-1 0,0 0 0,0 1 0,1-1 0,-1 0 0,0 1 0,0-1 0,1 1 0,-1 0 0,0 2 0,-13 43 0,11-37 0,1-3 0,0-1 0,0 1 0,1 0 0,0-1 0,0 1 0,1 0 0,-1-1 0,2 1 0,-1 0 0,1 0 0,1 7 0,-1-11 0,1-1 0,-1 1 0,0-1 0,1 0 0,-1 1 0,1-1 0,0 0 0,0 0 0,0 0 0,0 0 0,0 0 0,0-1 0,0 1 0,1-1 0,-1 1 0,0-1 0,1 0 0,-1 0 0,1 0 0,0 0 0,-1 0 0,1-1 0,0 1 0,0-1 0,-1 0 0,1 1 0,0-1 0,0-1 0,4 0 0,-4 1 0,-1 0 0,1 0 0,-1 0 0,1-1 0,-1 1 0,1-1 0,-1 0 0,1 1 0,-1-1 0,1 0 0,-1-1 0,0 1 0,0 0 0,0-1 0,0 1 0,0-1 0,0 0 0,0 0 0,0 1 0,0-1 0,-1 0 0,1-1 0,-1 1 0,0 0 0,1 0 0,0-5 0,1-2 0,0-1 0,-1 0 0,0 1 0,-1-1 0,1-13 0,-2 14 0,-3 84 0,2-1 0,4 1 0,3 0 0,3-1 0,20 74 0,12 53 0,-39-256 0,-1 32 0,4-16-1365,1 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6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0 100 24575,'0'256'0,"2"-264"0,-1 0 0,1 0 0,1-1 0,0 1 0,0 0 0,0 1 0,8-13 0,4-11 0,-4 5 0,-1 0 0,0 1 0,2 0 0,1 1 0,1 1 0,1 0 0,29-35 0,-43 57 0,0-1 0,0 1 0,1-1 0,-1 1 0,1 0 0,-1 0 0,1-1 0,-1 1 0,1 0 0,0 0 0,-1 1 0,1-1 0,0 0 0,0 1 0,-1-1 0,1 1 0,0-1 0,0 1 0,0 0 0,0 0 0,0 0 0,0 0 0,2 0 0,-2 1 0,0 0 0,-1 0 0,1 1 0,-1-1 0,0 0 0,1 1 0,-1-1 0,0 1 0,0-1 0,1 1 0,-1 0 0,-1-1 0,1 1 0,0 0 0,0 0 0,-1-1 0,1 1 0,0 3 0,2 14 0,0-1 0,-1 1 0,-1 30 0,-1-39 0,0 25-119,3 67 370,-2-93-417,0 0-1,0 0 1,1 0 0,1 0-1,0 0 1,0 0 0,0-1-1,8 13 1,-1-10-6660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7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24575,'0'5'0,"0"27"0,0 24 0,0 17 0,0 6 0,6 6 0,11 2 0,3-7 0,-2-8 0,-4-26 0,-4-26 0,-4-26 0,-3-13-8191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7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24575,'0'-5'0,"6"-2"0,5 1 0,8 0 0,4 3 0,5 0 0,-4 2-8191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8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24575,'5'-5'0,"7"-7"0,1-7 0,9-4 0,1 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8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1 138 24575,'10'0'0,"8"0"0,2-5 0,2-12 0,2-8 0,3-5 0,1-2 0,-4 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3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24575,'0'603'0,"0"-593"0,1 0 0,0 0 0,0-1 0,5 18 0,-6-25 0,1 0 0,-1 0 0,1 0 0,0 0 0,-1 0 0,1 0 0,0 0 0,0-1 0,0 1 0,1 0 0,-1-1 0,0 1 0,1 0 0,-1-1 0,1 0 0,-1 1 0,1-1 0,0 0 0,-1 0 0,1 0 0,0 0 0,0 0 0,0 0 0,0-1 0,0 1 0,0-1 0,0 1 0,0-1 0,2 0 0,-2 0-17,0-1 0,0 1 0,0-1 0,0 0 0,0 0 0,0 0 0,0 0 0,-1-1 0,1 1 0,0 0 0,-1-1 0,1 1 0,-1-1 0,1 1-1,-1-1 1,0 0 0,0 0 0,0 1 0,0-1 0,1-3 0,3-3-990,6-8-5819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39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24575,'0'5'0,"0"7"0,0 11 0,0 7 0,-5 4 0,-7 11 0,-1 2 0,1 0 0,-2-4 0,-4-4 0,2-9-8191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0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24575,'5'0'0,"7"0"0,7 0 0,4 5 0,-1 7 0,-4 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0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1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24575,'5'0'0,"7"5"0,6 12 0,11 8 0,0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2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24575,'-2'154'0,"5"166"0,1-295 0,-4-25 0,0 0 0,0 0 0,0 1 0,0-1 0,1 0 0,-1 0 0,0 0 0,0 0 0,0 1 0,0-1 0,0 0 0,0 0 0,0 0 0,0 0 0,0 0 0,0 1 0,0-1 0,1 0 0,-1 0 0,0 0 0,0 0 0,0 0 0,0 0 0,0 1 0,0-1 0,1 0 0,-1 0 0,0 0 0,0 0 0,0 0 0,0 0 0,1 0 0,-1 0 0,0 0 0,0 0 0,0 0 0,0 0 0,1 0 0,-1 0 0,0 0 0,0 0 0,0 0 0,0 0 0,1 0 0,-1 0 0,0 0 0,0 0 0,0 0 0,0 0 0,0-1 0,1 1 0,0-3 0,1 0 0,0 0 0,-1-1 0,0 1 0,0-1 0,0 1 0,0-1 0,-1 1 0,1-7 0,6-148-1365,-6 107-5461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2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24575,'5'0'0,"7"0"0,6 0 0,6 0 0,-2 5 0,-5 7 0,-4 6 0,-6 6 0,-3 3 0,-2 8 0,-7 7 0,-3 2 0,1-1 0,-4-3 0,-1-8-8191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3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24575,'0'5'0,"0"7"0,-11 11 0,-2 8 0,0 13 0,3 4 0,2 4 0,9-1 0,8-10 0,8-17 0,7-22 0,-2-17 0,-3-11 0,-6-11 0,-5-5 0,-4 1 0,-2 1 0,-2 8-8191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5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3 109 24575,'0'119'0,"-1"-161"0,0-42 0,1 77 0,1-1 0,0 1 0,0 0 0,1 0 0,0-1 0,0 1 0,1 1 0,5-12 0,-7 17 0,0-1 0,-1 0 0,1 1 0,0-1 0,0 1 0,0-1 0,0 1 0,1-1 0,-1 1 0,0 0 0,1 0 0,-1 0 0,0-1 0,1 2 0,0-1 0,-1 0 0,1 0 0,-1 0 0,1 1 0,0-1 0,0 0 0,-1 1 0,1 0 0,0-1 0,0 1 0,0 0 0,-1 0 0,1 0 0,0 0 0,0 1 0,0-1 0,-1 0 0,1 1 0,0-1 0,0 1 0,-1-1 0,1 1 0,-1 0 0,1 0 0,0 0 0,-1 0 0,1 0 0,-1 0 0,3 3 0,1 1 0,1 0 0,-1 1 0,0 0 0,-1 0 0,1 1 0,-1-1 0,0 1 0,-1 0 0,5 11 0,-2 7-195,-1 1 0,-1 0 0,-2 1 0,0-1 0,-2 0 0,-4 40 0,3-53-6631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5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0 319 24575,'6'-1'0,"-1"1"0,1-1 0,-1 1 0,1-2 0,-1 1 0,0-1 0,1 1 0,-1-1 0,0-1 0,0 1 0,0-1 0,-1 0 0,1 0 0,6-6 0,-4 2 0,1 0 0,-2-1 0,1 0 0,-1 0 0,0 0 0,-1-1 0,7-14 0,-5 7 0,-1 1 0,0-1 0,-2 0 0,1-1 0,-2 1 0,0-1 0,-2 1 0,1-1 0,-3-25 0,-4 23 0,-1 23 0,-4 32 0,3 60 0,9 184 0,-2-276 7,1 1 0,0-1 0,0 1 0,0-1 0,1 0 1,0 1-1,-1-1 0,2 0 0,-1 0 0,0 0 0,1-1 0,-1 1 0,1 0 0,0-1 0,0 0 0,5 4 0,-6-5-42,-1-1-1,1 0 1,0 0 0,-1 0-1,1-1 1,0 1-1,-1 0 1,1-1 0,0 1-1,0-1 1,-1 1 0,1-1-1,0 0 1,0 0 0,0 0-1,0 0 1,-1 0 0,1 0-1,0 0 1,0-1-1,0 1 1,0-1 0,-1 1-1,1-1 1,0 0 0,-1 1-1,1-1 1,0 0 0,-1 0-1,1 0 1,-1-1 0,0 1-1,1 0 1,-1 0-1,0-1 1,0 1 0,1-1-1,-1 1 1,0-1 0,-1 1-1,2-3 1,8-16-6791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6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24575,'-1'7'0,"6"53"0,-5-59 0,0 0 0,0 1 0,0-1 0,1 0 0,-1 0 0,0 0 0,1 0 0,-1 1 0,1-1 0,-1 0 0,1 0 0,-1 0 0,1 0 0,0 0 0,0 0 0,-1 0 0,1 0 0,0-1 0,0 1 0,0 0 0,0 0 0,0-1 0,0 1 0,0 0 0,0-1 0,0 1 0,0-1 0,1 0 0,-1 1 0,0-1 0,0 0 0,0 1 0,1-1 0,-1 0 0,0 0 0,0 0 0,0 0 0,1-1 0,-1 1 0,0 0 0,2-1 0,0 0 0,0-1 0,1 0 0,-1 0 0,0 0 0,0 0 0,-1-1 0,1 1 0,0-1 0,-1 0 0,0 0 0,4-5 0,25-43 0,-15 24 0,-12 20 0,0 1 0,1 0 0,0 0 0,0 0 0,1 1 0,-1-1 0,1 1 0,8-5 0,-13 10 0,1-1 0,-1 0 0,0 1 0,1-1 0,-1 1 0,0-1 0,1 1 0,-1 0 0,0-1 0,1 1 0,-1 0 0,1 0 0,-1 0 0,1 0 0,-1 0 0,0 0 0,1 1 0,-1-1 0,1 0 0,0 1 0,0 1 0,0-1 0,0 1 0,0-1 0,-1 1 0,1-1 0,-1 1 0,1 0 0,-1 0 0,0 0 0,1 0 0,-1 0 0,0 0 0,0 0 0,-1 0 0,1 1 0,1 3 0,1 9 0,0 1 0,-1-1 0,-1 1 0,0 23 0,1 13 0,1-42 0,1-16 0,2-15 0,-1-11-1365,-2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3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24575,'0'-5'0,"5"-7"0,6-1 0,8 1 0,4 3 0,9 3 0,5 3 0,0 1 0,-1 1 0,-1 2 0,-2-1 0,-1 1 0,-6-1-8191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7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24575,'1'0'0,"0"0"0,0 0 0,0 1 0,0-1 0,0 1 0,-1-1 0,1 1 0,0-1 0,0 1 0,-1 0 0,1-1 0,0 1 0,-1 0 0,1-1 0,0 1 0,-1 0 0,1 0 0,-1 0 0,0 0 0,1-1 0,-1 1 0,1 0 0,-1 0 0,0 0 0,0 1 0,7 30 0,-5-23 0,7 38 0,2 0 0,3-1 0,35 83 0,156 237 0,-129-236 0,-72-123 20,0 0 0,0-1 0,1 1 0,0-1 0,7 7 0,-11-13-27,-1 1-1,1-1 1,-1 0-1,1 1 1,-1-1-1,1 1 1,-1-1-1,1 0 1,0 1 0,-1-1-1,1 0 1,-1 0-1,1 0 1,0 1-1,-1-1 1,1 0-1,0 0 1,-1 0 0,1 0-1,0 0 1,-1 0-1,1 0 1,0 0-1,-1-1 1,1 1-1,1 0 1,-1-1-69,0-1 1,0 1-1,0 0 1,0 0-1,-1-1 1,1 1-1,0 0 1,-1-1-1,1 1 1,0-1-1,-1 1 1,0-1-1,1 1 1,-1-1-1,0 1 0,0-4 1,2-17-6751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8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0 236 24575,'0'-5'0,"0"-12"0,10-8 0,9-5 0,11-2 0,5-1 0,2 0 0,0 5 0,-1 8 0,-7 8-8191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49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24575,'-5'0'0,"-2"11"0,0 17 0,7 21 0,8 21 0,8 25 0,1 6 0,9-4 0,-2-13 0,2-11 0,-5-28 0,-5-22-8191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51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1 199 24575,'33'0'0,"-14"-1"0,1 1 0,0 1 0,30 6 0,-43-6 0,-1 1 0,0 0 0,0 0 0,0 1 0,0-1 0,0 1 0,0 1 0,-1-1 0,0 1 0,0 0 0,0 0 0,0 1 0,0-1 0,7 11 0,-2 1 0,-1 0 0,0 1 0,-1-1 0,-1 2 0,9 29 0,-12-32 0,5-39 0,-2 0 0,6-32 0,46-197 0,-58 248 0,0 0 0,1 1 0,0-1 0,0 0 0,0 1 0,0-1 0,5-5 0,-7 10 0,1-1 0,-1 0 0,1 1 0,-1-1 0,1 0 0,0 1 0,-1-1 0,1 1 0,0-1 0,0 1 0,-1 0 0,1-1 0,0 1 0,0 0 0,0-1 0,-1 1 0,1 0 0,0 0 0,0 0 0,0 0 0,0 0 0,0 0 0,0 0 0,-1 0 0,1 0 0,0 0 0,0 0 0,0 1 0,0-1 0,-1 0 0,1 0 0,0 1 0,0-1 0,-1 1 0,1-1 0,0 1 0,0-1 0,-1 1 0,1-1 0,-1 1 0,1 0 0,0-1 0,-1 1 0,1 0 0,-1 0 0,0-1 0,1 1 0,0 1 0,7 13 0,0 0 0,-1 1 0,-1 0 0,0 0 0,-2 0 0,1 1 0,-2 0 0,2 19 0,9 36 0,-7-48-116,48 154-1133,-42-148-5577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52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24575,'-2'0'0,"1"1"0,0-1 0,0 1 0,-1-1 0,1 1 0,0 0 0,0 0 0,0-1 0,-1 1 0,1 0 0,0 0 0,0 0 0,0 0 0,1 0 0,-1 1 0,0-1 0,0 0 0,1 0 0,-1 1 0,0-1 0,1 0 0,-1 1 0,1-1 0,0 0 0,-1 1 0,1-1 0,0 3 0,-6 45 0,6-44 0,0-3 0,-1 2 0,1 1 0,-1-1 0,1 0 0,0 0 0,0 0 0,1 1 0,-1-1 0,1 0 0,0 0 0,0 0 0,0 0 0,1 0 0,3 7 0,-5-11 0,1 0 0,-1 1 0,0-1 0,1 0 0,-1 0 0,0 0 0,0 0 0,1 0 0,-1 0 0,0 0 0,1 0 0,-1 0 0,0 0 0,1 0 0,-1 0 0,0 0 0,1 0 0,-1 0 0,0 0 0,1 0 0,-1 0 0,0 0 0,1 0 0,-1 0 0,0-1 0,0 1 0,1 0 0,-1 0 0,0 0 0,0-1 0,1 1 0,-1 0 0,0 0 0,0-1 0,0 1 0,1 0 0,-1 0 0,0-1 0,0 1 0,0 0 0,0-1 0,0 1 0,1 0 0,-1 0 0,0-1 0,0 1 0,0 0 0,0-1 0,0 1 0,0 0 0,0-1 0,0 1 0,0-1 0,4-19 0,-1-26 0,-4 38 0,1 0 0,1 0 0,-1 0 0,1 1 0,0-1 0,1 0 0,0 1 0,0-1 0,0 1 0,1 0 0,4-8 0,-6 14 0,-1 0 0,1 0 0,0 0 0,0 0 0,0 0 0,0 0 0,0 0 0,0 1 0,0-1 0,0 0 0,0 1 0,0-1 0,0 0 0,1 1 0,-1-1 0,0 1 0,0 0 0,1-1 0,-1 1 0,0 0 0,1 0 0,-1 0 0,0 0 0,3 0 0,-1 1 0,1 0 0,-1 0 0,0 0 0,0 0 0,1 1 0,-1 0 0,0-1 0,0 1 0,4 4 0,6 5 0,0 2 0,22 26 0,-29-31 0,2 1-103,0 1 162,0 0 0,2-1 0,18 16 0,-27-23-104,1-1-1,-1 0 1,1 0 0,0 0-1,-1 0 1,1 0-1,0 0 1,0 0 0,0 0-1,0-1 1,0 1-1,-1-1 1,1 1 0,0-1-1,0 0 1,0 0-1,0 0 1,0 0 0,0 0-1,0 0 1,0-1-1,0 1 1,0-1 0,0 1-1,0-1 1,0 0-1,0 1 1,-1-1 0,1 0-1,0 0 1,-1 0-1,4-3 1,8-12-6781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53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1 183 24575,'0'10'0,"1"-1"0,0 0 0,0 1 0,1-1 0,0 0 0,6 13 0,-8-20 0,1 1 0,0-1 0,0 0 0,0 0 0,0 0 0,0 0 0,1 0 0,-1 0 0,0 0 0,1 0 0,0 0 0,-1 0 0,1-1 0,0 1 0,0-1 0,0 1 0,0-1 0,0 0 0,0 0 0,0 0 0,0 0 0,1 0 0,-1 0 0,0-1 0,1 1 0,-1-1 0,0 0 0,1 1 0,3-1 0,-4-1 0,0 1 0,0-1 0,-1 0 0,1 0 0,0 1 0,-1-1 0,1 0 0,0 0 0,-1 0 0,1-1 0,-1 1 0,0 0 0,1 0 0,-1-1 0,0 1 0,0-1 0,0 1 0,0-1 0,1-3 0,15-37 0,-12 26 0,47-157 0,-52 170 0,1 0 0,0 0 0,0 0 0,0 0 0,0 0 0,0 0 0,0 0 0,1 1 0,0-1 0,-1 0 0,1 1 0,0 0 0,0-1 0,3-2 0,-3 5 0,-1-1 0,0 1 0,0 0 0,1 0 0,-1 0 0,0 0 0,1 0 0,-1 0 0,0 0 0,1 0 0,-1 0 0,0 1 0,1-1 0,-1 0 0,0 1 0,0-1 0,0 1 0,1-1 0,-1 1 0,0 0 0,0 0 0,0-1 0,0 1 0,0 0 0,0 0 0,0 0 0,0 0 0,-1 0 0,1 0 0,0 0 0,-1 1 0,1-1 0,0 2 0,8 9-136,-1 1-1,-1 0 1,0 0-1,0 1 1,-2 0-1,0 0 1,0 0-1,-1 0 0,3 24 1,-5-10-6690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53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24575,'3'4'0,"-1"0"0,1-1 0,-1 1 0,1 0 0,-1 1 0,0-1 0,-1 0 0,1 0 0,-1 1 0,0-1 0,1 9 0,2 54 0,-3-46 0,3 41 0,3 0 0,2-1 0,4 0 0,2 0 0,2-2 0,4 0 0,1-1 0,4-1 0,60 100 0,-86-156 0,5 9 0,1 0 0,0 0 0,1-1 0,0 0 0,1 0 0,0 0 0,0-1 0,1 0 0,0-1 0,18 12 0,-26-18 4,1 0-1,0-1 0,-1 1 0,1-1 1,-1 0-1,1 1 0,0-1 0,-1 0 1,1 0-1,0 0 0,0 0 1,-1 0-1,1 0 0,0-1 0,-1 1 1,1-1-1,-1 1 0,1-1 1,0 1-1,-1-1 0,1 0 0,-1 0 1,1 0-1,-1 0 0,0 0 1,1 0-1,-1 0 0,0 0 0,0 0 1,0-1-1,0 1 0,0 0 0,0-1 1,0 1-1,1-4 0,1-2-250,1-1 0,-2 0 0,1 0-1,-1 0 1,2-15 0,0-12-6579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54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24575,'0'-5'0,"10"-12"0,9-9 0,1-4 0,-3-2 0,0-1 0,-2 5-8191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5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24575,'5'0'0,"2"5"0,-1 7 0,-1 6 0,-1 6 0,-2-2-8191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55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3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24575,'0'-5'0,"0"3"0,0 7 0,0 8 0,0 7 0,0 5 0,0 3 0,0 3 0,0 0 0,0 0 0,0 0 0,0-10 0,0-14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57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24575,'-2'1'0,"0"-1"0,0 1 0,1-1 0,-1 1 0,0-1 0,0 1 0,0 0 0,1 0 0,-1 0 0,1 0 0,-1 0 0,0 0 0,1 1 0,0-1 0,-1 0 0,1 1 0,0-1 0,0 1 0,0 0 0,0-1 0,0 1 0,0 0 0,0-1 0,0 1 0,1 0 0,-1 0 0,1 0 0,-1 2 0,0 0 0,0 0 0,0 0 0,0 0 0,1 0 0,0 0 0,0 1 0,0-1 0,0 0 0,0 0 0,1 0 0,2 9 0,1-7 0,1 1 0,0-1 0,0 0 0,0-1 0,1 1 0,0-1 0,0 0 0,0 0 0,1-1 0,0 0 0,-1 0 0,1 0 0,14 4 0,-9-3 0,-1 1 0,1 0 0,19 16 0,-25-17 0,0 1 0,-1-1 0,0 1 0,0 0 0,0 1 0,-1-1 0,0 1 0,0 0 0,3 10 0,-6-16 2,-1-1 0,0 1 0,0-1 1,0 1-1,1 0 0,-1-1 0,0 1 0,0 0 0,0-1 0,0 1 0,0-1 0,0 1 0,0 0 0,0-1 0,0 1 0,0 0 0,-1-1 0,1 1 0,0-1 1,0 1-1,-1 0 0,1-1 0,0 1 0,-1-1 0,1 1 0,0-1 0,-1 1 0,1-1 0,-1 1 0,1-1 0,-1 0 0,1 1 0,-1-1 0,1 1 1,-1-1-1,1 0 0,-1 0 0,1 1 0,-1-1 0,0 0 0,1 0 0,-1 0 0,0 0 0,1 0 0,-1 1 0,1-1 0,-1 0 0,0 0 0,0-1 0,-33-3-1470,10-3-5358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58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0 24575,'-5'0'0,"0"1"0,1-1 0,-1 1 0,1 0 0,-1 1 0,1-1 0,-1 1 0,1 0 0,0 0 0,0 0 0,0 0 0,0 1 0,0-1 0,1 1 0,-1 0 0,1 1 0,-1-1 0,1 0 0,0 1 0,-3 5 0,1-1 0,0 0 0,1 0 0,0 0 0,0 0 0,1 1 0,0-1 0,1 1 0,0 0 0,-2 13 0,3-6 0,0 1 0,1-1 0,0 0 0,2 1 0,4 22 0,-6-36 0,0-1 0,1 1 0,0 0 0,-1 0 0,1 0 0,0 0 0,1-1 0,-1 1 0,0-1 0,1 1 0,-1-1 0,1 1 0,0-1 0,0 0 0,0 0 0,0 0 0,0 0 0,1 0 0,-1 0 0,0 0 0,1-1 0,0 1 0,-1-1 0,1 0 0,0 0 0,-1 0 0,1 0 0,0 0 0,0-1 0,0 1 0,0-1 0,0 0 0,0 0 0,0 0 0,0 0 0,0 0 0,3-2 0,-1 1 0,-1-1 0,0 0 0,0 0 0,0 0 0,0-1 0,0 0 0,-1 1 0,1-1 0,-1-1 0,0 1 0,1 0 0,-2-1 0,1 1 0,0-1 0,-1 0 0,1 0 0,-1 0 0,0 0 0,-1 0 0,3-8 0,2-7 0,0-1 0,-1 1 0,3-28 0,-5-56 0,-4 114 0,1-1 0,0 0 0,0 1 0,1-1 0,1 1 0,0-1 0,0 0 0,1 0 0,0 0 0,1 0 0,0 0 0,0-1 0,1 0 0,1 0 0,-1 0 0,2 0 0,-1-1 0,1 0 0,0-1 0,1 1 0,-1-1 0,1-1 0,16 10 0,-3-3-124,1 0 0,1-2 0,0-1 0,0-1 0,1-1 0,0-1-1,0-1 1,1-1 0,0-2 0,45 2 0,-42-5-6702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3:56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18 510 24575,'-12'71'0,"8"-65"-1365,2-11-5461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3:57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135 455 24127,'-102'-2'-917,"69"2"-5909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0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95 119 24575,'-4'-1'0,"1"1"0,0-1 0,0 1 0,0 0 0,-1 0 0,1 1 0,0-1 0,0 1 0,0-1 0,0 1 0,0 0 0,0 0 0,0 0 0,0 1 0,0-1 0,0 1 0,1 0 0,-1-1 0,0 1 0,1 0 0,0 1 0,-1-1 0,1 0 0,0 1 0,0-1 0,0 1 0,1-1 0,-1 1 0,1 0 0,-1 0 0,1 0 0,0 0 0,0 0 0,0 0 0,0 0 0,1 0 0,-1 0 0,1 5 0,-3 6 0,1-1 0,1 1 0,0 0 0,2 22 0,-1-31 0,1-1 0,0 1 0,0-1 0,0 1 0,1-1 0,-1 1 0,1-1 0,0 0 0,0 0 0,1 0 0,-1 0 0,1 0 0,0 0 0,0-1 0,0 1 0,0-1 0,5 4 0,18 11 0,1 0 0,0-1 0,36 15 0,-51-27 0,1 1 0,-1-2 0,1 0 0,0 0 0,0-1 0,0-1 0,0 0 0,0-1 0,1 0 0,20-3 0,-29 2 0,1-2 0,-1 1 0,1-1 0,-1 0 0,0 0 0,0 0 0,0-1 0,0 1 0,0-1 0,0 0 0,-1-1 0,1 1 0,-1-1 0,0 0 0,0 0 0,-1-1 0,1 1 0,-1-1 0,0 1 0,0-1 0,0 0 0,-1 0 0,0 0 0,0-1 0,0 1 0,-1 0 0,1-1 0,-1 1 0,0-1 0,-1 0 0,0-8 0,1 0 0,-1 1 0,-1 0 0,-1 0 0,0 0 0,0-1 0,-1 2 0,-1-1 0,0 0 0,-1 1 0,0-1 0,-1 1 0,-9-15 0,2 11 0,0 0 0,-1 0 0,-1 1 0,0 1 0,-30-21 0,37 29 0,1 1 0,-1 0 0,0 0 0,-1 1 0,1 0 0,-1 1 0,0-1 0,1 2 0,-1-1 0,-1 1 0,1 1 0,0 0 0,0 0 0,-19 1 0,26 1-52,-1-1-1,0 1 1,0 0-1,0 0 1,1 0-1,-1 0 1,0 1-1,1-1 1,-1 1-1,1 0 1,0 0-1,0-1 1,-1 1-1,1 1 1,1-1-1,-1 0 1,0 0-1,0 1 1,1-1-1,-1 1 0,1 0 1,0-1-1,0 1 1,0 0-1,-1 2 1,-3 19-6774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1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94 24575,'-2'0'0,"0"1"0,0-1 0,0 0 0,-1 0 0,1 1 0,0-1 0,0 1 0,0 0 0,0 0 0,0-1 0,0 1 0,0 1 0,0-1 0,1 0 0,-1 0 0,0 1 0,1-1 0,-1 1 0,1-1 0,-3 4 0,1-1 0,1 0 0,0 1 0,-1 0 0,2-1 0,-1 1 0,0 0 0,1 0 0,-1 8 0,0 8 0,0 0 0,2 0 0,3 27 0,-2-36 0,0 0 0,1 0 0,1 0 0,0-1 0,0 1 0,1-1 0,1 0 0,0 0 0,7 13 0,-7-17 0,0 1 0,1-1 0,0-1 0,0 1 0,1-1 0,0 0 0,0 0 0,0-1 0,1 0 0,-1 0 0,1-1 0,17 7 0,5 1 0,1-2 0,1-1 0,-1-2 0,61 7 0,-90-14 0,1 1 0,-1-1 0,1-1 0,-1 1 0,1 0 0,-1-1 0,1 1 0,-1-1 0,0 0 0,1 0 0,-1 0 0,0 0 0,1 0 0,-1 0 0,0 0 0,0-1 0,0 1 0,0-1 0,3-3 0,-2 1 0,-1 0 0,1 0 0,-1 0 0,0 0 0,0 0 0,-1 0 0,1-1 0,-1 1 0,0-1 0,1-5 0,-1-12 0,0 0 0,-1 0 0,-6-38 0,5 48 0,0-2 0,-1 0 0,0 1 0,0-1 0,-2 1 0,0-1 0,0 1 0,-1 0 0,-1 1 0,0-1 0,0 1 0,-2 0 0,1 1 0,-2 0 0,1 0 0,-1 1 0,-1 0 0,0 0 0,0 1 0,-1 0 0,-19-11 0,8 8-227,0 0-1,-1 2 1,0 1-1,-1 0 1,-36-7-1,29 11-6598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1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120 123 24575,'-2'0'0,"0"0"0,1 0 0,-1 1 0,0-1 0,0 1 0,1 0 0,-1-1 0,0 1 0,1 0 0,-1 0 0,0 0 0,1 0 0,0 0 0,-1 0 0,1 1 0,-1-1 0,1 0 0,0 1 0,0-1 0,0 1 0,-1 2 0,-19 40 0,14-25 0,-4 3 0,1 1 0,1 1 0,2-1 0,0 1 0,-5 34 0,11-46 0,0 0 0,1 0 0,0 0 0,1 0 0,1 0 0,-1-1 0,2 1 0,0 0 0,0-1 0,1 0 0,0 0 0,1 0 0,9 15 0,-4-11 0,1 0 0,1-1 0,0-1 0,0 1 0,2-2 0,0 0 0,0-1 0,1 0 0,0-1 0,1 0 0,0-2 0,0 0 0,32 11 0,-5-5 0,1-3 0,0-1 0,0-3 0,66 4 0,-101-10 0,0-1 0,-1 0 0,1 0 0,0 0 0,-1-1 0,1-1 0,-1 0 0,1 0 0,14-6 0,-19 6 0,-1 0 0,0 0 0,1-1 0,-1 1 0,0-1 0,0 0 0,0 0 0,-1 0 0,1-1 0,-1 1 0,0-1 0,1 1 0,-2-1 0,1 0 0,0 1 0,-1-1 0,0 0 0,1 0 0,-2 0 0,1 0 0,0 0 0,-1-6 0,2-12 0,-2 0 0,0 0 0,-2 0 0,0 0 0,-1 0 0,-1 1 0,-2 0 0,0 0 0,-1 0 0,-1 0 0,0 1 0,-2 1 0,-1-1 0,0 2 0,-20-26 0,7 15 0,-2 0 0,-1 2 0,-1 1 0,-1 1 0,-1 2 0,-1 1 0,-1 1 0,-37-17 0,16 8 0,41 21 0,0 2 0,-1-1 0,-1 2 0,1 0 0,-1 0 0,0 1 0,0 1 0,-1 0 0,-19-2 0,0 7 67,-12-1-1499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1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 24575,'-25'-1'0,"12"1"0,0-1 0,0 2 0,0 0 0,0 0 0,-24 7 0,33-7 0,1 1 0,0-1 0,-1 1 0,1 0 0,0 0 0,0 0 0,0 0 0,0 0 0,1 1 0,-1 0 0,0-1 0,1 1 0,0 0 0,0 0 0,0 0 0,0 0 0,0 1 0,1-1 0,-1 0 0,1 1 0,0-1 0,0 1 0,0 0 0,0-1 0,1 7 0,-3 18 0,1 1 0,3 41 0,0-56 0,0-1 0,1 0 0,1 0 0,0 0 0,1-1 0,0 1 0,9 17 0,-9-23 0,1-1 0,-1 0 0,1 0 0,0 0 0,1-1 0,-1 0 0,1 0 0,0 0 0,12 6 0,65 29 0,-52-27 0,-24-9 0,26 12 0,0-2 0,0-1 0,1-1 0,1-2 0,69 11 0,-102-21 0,1 0 0,0 0 0,0 0 0,-1 0 0,1-1 0,-1 1 0,1-1 0,0 0 0,-1 1 0,1-1 0,-1 0 0,1-1 0,-1 1 0,0 0 0,0-1 0,1 1 0,-1-1 0,0 0 0,0 0 0,0 0 0,-1 0 0,1 0 0,0 0 0,-1 0 0,0-1 0,1 1 0,-1 0 0,0-1 0,0 1 0,0-1 0,0 1 0,-1-1 0,1 0 0,-1 1 0,1-5 0,0-12 0,0 0 0,0 0 0,-2 0 0,-3-21 0,1 9 0,3 18 0,-1 1 0,-1-1 0,0 1 0,0 0 0,-2 0 0,1 0 0,-1 0 0,-1 0 0,0 1 0,-1 0 0,0 0 0,-1 0 0,0 1 0,0 0 0,-1 1 0,0-1 0,-1 1 0,0 1 0,-1 0 0,1 0 0,-2 1 0,1 0 0,-1 1 0,0 0 0,-19-7 0,-1 3 14,-2 1 1,1 2-1,-1 2 0,-43-3 0,-134 8-511,138 2-442,51-2-5887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1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35 24575,'-2'11'0,"1"0"0,-1 0 0,-1-1 0,0 1 0,-1-1 0,-7 17 0,-9 25 0,14-28 0,1 1 0,2 0 0,0 0 0,1 0 0,2 1 0,0-1 0,2 0 0,5 28 0,-5-46 0,1 0 0,0 0 0,0 0 0,0 0 0,1-1 0,0 0 0,0 0 0,0 0 0,1 0 0,0-1 0,0 1 0,1-1 0,-1 0 0,1-1 0,0 0 0,1 0 0,-1 0 0,1 0 0,-1-1 0,1 0 0,0-1 0,11 3 0,11 3 0,1-1 0,-1-2 0,1-1 0,36 0 0,-53-3 0,-1-1 0,1 0 0,-1-1 0,0 0 0,1-1 0,-1 0 0,0-1 0,0-1 0,22-9 0,-28 9 0,0 1 0,0-1 0,-1 0 0,0-1 0,0 0 0,0 1 0,0-1 0,-1-1 0,0 1 0,0-1 0,0 0 0,-1 0 0,0 0 0,0 0 0,0 0 0,-1-1 0,0 1 0,0-1 0,1-10 0,1-5 0,-1 0 0,-2 0 0,0 0 0,-1-1 0,-1 1 0,-1 0 0,-1 0 0,-7-23 0,7 38 0,0 0 0,0 0 0,-1 1 0,1 0 0,-2 0 0,1 0 0,-1 0 0,0 0 0,0 1 0,0 0 0,-1 0 0,1 1 0,-10-6 0,-8-3 0,0 0 0,-35-12 0,17 7 0,20 8 0,0 1 0,0 1 0,-1 1 0,0 0 0,0 2 0,0 1 0,-1 0 0,1 2 0,-1 1 0,0 0 0,-24 4 0,32 2-1365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1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44 24575,'-5'-1'0,"-1"0"0,0 0 0,1-1 0,-1 0 0,1 0 0,0 0 0,0 0 0,-10-7 0,9 5 0,-1 1 0,1 0 0,-1 0 0,0 0 0,-9-1 0,14 3 0,0 1 0,0 0 0,0 0 0,0 0 0,-1 0 0,1 0 0,0 0 0,0 1 0,0-1 0,0 1 0,0-1 0,-1 1 0,1 0 0,0 0 0,1 0 0,-1 0 0,0 0 0,0 1 0,0-1 0,1 0 0,-4 4 0,1 0 0,1 0 0,-1 1 0,1 0 0,0-1 0,0 1 0,1 0 0,0 0 0,0 1 0,0-1 0,1 0 0,0 1 0,0-1 0,0 8 0,3 86 0,0-83 0,1-1 0,1 1 0,1-1 0,0 0 0,1 0 0,1 0 0,0-1 0,1 0 0,1-1 0,0 0 0,1 0 0,1-1 0,0 0 0,1 0 0,0-2 0,0 1 0,15 9 0,-15-12 0,1 0 0,0 0 0,0-1 0,0-1 0,1 0 0,0-1 0,1-1 0,-1 0 0,1-1 0,0 0 0,0-1 0,0-1 0,1 0 0,-1-1 0,0-1 0,1 0 0,-1-1 0,29-6 0,-42 6 0,0 1 0,1 0 0,-1-1 0,0 0 0,0 1 0,0-1 0,1 0 0,-1 0 0,0-1 0,0 1 0,0 0 0,0-1 0,-1 1 0,1-1 0,0 1 0,-1-1 0,1 0 0,-1 0 0,1 1 0,-1-1 0,0 0 0,0-1 0,0 1 0,0 0 0,0 0 0,0 0 0,-1 0 0,1-1 0,-1 1 0,1 0 0,-1-1 0,0 1 0,0 0 0,0-1 0,0 1 0,-1 0 0,1-1 0,0 1 0,-1 0 0,0-1 0,0-1 0,-3-6 0,-1 1 0,1 0 0,-1 0 0,-1 0 0,0 1 0,0-1 0,-15-13 0,-44-39 0,42 42 0,0-2 0,2-1 0,-30-38 0,38 41-118,9 11 4,-1 0 1,0 1 0,-1 0-1,1 0 1,-1 0 0,-1 1-1,1-1 1,-1 2 0,0-1-1,-11-6 1,-4 3-6713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3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1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11 24575,'-62'-2'0,"27"1"0,-67 5 0,97-3 0,0 0 0,0 1 0,0-1 0,0 1 0,0 0 0,0 0 0,0 0 0,1 1 0,-1 0 0,1 0 0,0 0 0,0 0 0,0 1 0,0 0 0,0-1 0,1 1 0,0 1 0,-1-1 0,2 0 0,-1 1 0,0-1 0,1 1 0,0 0 0,0 0 0,1 0 0,-3 9 0,3-8 0,0 0 0,0 0 0,1 0 0,-1 0 0,1 0 0,1 0 0,-1 0 0,1 0 0,0 0 0,1 0 0,-1 0 0,1 0 0,0 0 0,1-1 0,-1 1 0,1-1 0,0 1 0,0-1 0,1 0 0,0 0 0,0-1 0,8 9 0,20 8 0,1-1 0,1-1 0,0-2 0,1-1 0,74 21 0,-71-24 0,144 41 0,-157-48 0,0-2 0,0 0 0,0-2 0,0 0 0,36-4 0,-58 2 0,-1 0 0,1-1 0,-1 1 0,1-1 0,-1 0 0,1 0 0,-1 0 0,0 0 0,1 0 0,-1 0 0,0 0 0,0-1 0,0 1 0,0-1 0,0 0 0,0 0 0,0 0 0,0 1 0,2-5 0,-2 2 0,0-1 0,0 1 0,0 0 0,-1 0 0,0-1 0,0 1 0,0-1 0,0 1 0,-1-1 0,0-7 0,0 0 0,-1 0 0,-1 0 0,0 0 0,-1 0 0,0 0 0,-1 1 0,-9-21 0,-6 0 0,-43-56 0,11 18 0,47 64 3,-1 1 0,0-1 0,0 1 0,0 0-1,-1 0 1,1 1 0,-1-1 0,0 1 0,-1 0-1,1 1 1,-1 0 0,1 0 0,-1 0 0,0 1 0,0 0-1,0 0 1,-14-1 0,-8 0-75,-1 2-1,1 1 1,-37 5 0,-4 0-1055,39-4-5699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1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204 123 24575,'0'-1'0,"-1"0"0,1 0 0,0 0 0,-1 0 0,1 0 0,-1 0 0,1 0 0,-1 1 0,1-1 0,-1 0 0,0 0 0,0 0 0,1 1 0,-1-1 0,0 0 0,0 1 0,0-1 0,0 1 0,1-1 0,-1 1 0,0-1 0,0 1 0,0 0 0,0-1 0,0 1 0,0 0 0,0 0 0,0 0 0,0 0 0,-1 0 0,1 0 0,0 0 0,-1 0 0,-42 3 0,39-3 0,-1 1 0,0-1 0,1 1 0,-1 0 0,1 0 0,-1 1 0,1-1 0,0 1 0,-1 0 0,1 1 0,0-1 0,0 1 0,1 0 0,-1 1 0,1-1 0,-1 1 0,1 0 0,0 0 0,0 0 0,1 0 0,-1 1 0,1-1 0,0 1 0,0 0 0,1 0 0,-1 0 0,1 0 0,0 1 0,1-1 0,-1 1 0,1-1 0,0 1 0,0-1 0,1 1 0,0 9 0,0-8 0,0 0 0,1 0 0,0 0 0,0 0 0,1 0 0,-1-1 0,2 1 0,-1-1 0,1 1 0,0-1 0,0 0 0,0 0 0,1 0 0,0 0 0,1-1 0,7 9 0,-2-6 0,0 0 0,1-1 0,0 0 0,0-1 0,1 0 0,0-1 0,0 0 0,14 3 0,75 19 0,190 26 0,-283-52 0,0 0 0,1 0 0,-1-1 0,0 0 0,0 0 0,0-1 0,0 0 0,0 0 0,9-3 0,-14 3 0,0-1 0,-1 1 0,1-1 0,0 0 0,-1 0 0,1 0 0,-1 0 0,1 0 0,-1 0 0,0-1 0,0 1 0,0-1 0,-1 1 0,1-1 0,0 0 0,-1 0 0,0 0 0,0 0 0,0 0 0,0 0 0,0 0 0,0 0 0,-1 0 0,1 0 0,-1-1 0,0-3 0,2-21 0,-2 0 0,0 0 0,-2-1 0,-7-40 0,7 58 0,-1 0 0,0 0 0,-1 1 0,-1-1 0,1 1 0,-1 0 0,-1 0 0,0 0 0,0 1 0,-1 0 0,-1 0 0,1 1 0,-1 0 0,-9-8 0,5 6 0,0 1 0,-1 0 0,0 0 0,0 1 0,-1 1 0,1 0 0,-2 1 0,1 0 0,-1 2 0,1-1 0,-2 2 0,1 0 0,0 1 0,0 0 0,-17 1 0,-209 6 0,239-5-56,-1 0-21,0 0 0,0 0 0,0 1 0,0-1 0,1 0 0,-1 1 0,0 0 0,0-1 0,0 1 0,1 0 0,-1 1 0,0-1 0,1 0 0,-1 1 0,1 0 0,-3 2 0,-1 8-6749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2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24575,'-2'172'0,"5"187"0,-3-354 14,1 1-1,0-1 0,0 0 0,0 0 1,0 0-1,1 1 0,0-1 1,4 8-1,-5-11-59,0-1-1,0 0 1,0 1-1,0-1 1,0 0 0,0 0-1,1 0 1,-1 0-1,0 0 1,1 0 0,-1 0-1,1 0 1,-1 0-1,1-1 1,-1 1-1,1-1 1,-1 1 0,1-1-1,0 0 1,-1 1-1,1-1 1,-1 0 0,1 0-1,0 0 1,-1 0-1,1 0 1,0-1 0,-1 1-1,1 0 1,-1-1-1,3 0 1,25-11-6780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2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24575,'0'5'0,"0"17"0,5 15 0,2 11 0,0 8 0,-2 4 0,9-3 0,2 5 0,-2 1 0,-3-5 0,1-7 0,-1-1 0,3-11 0,-2-6 0,8-13 0,6-11 0,-2-7-8191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2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24575,'0'5'0,"0"12"0,5 18 0,1 14 0,0 8 0,10 5 0,1 1 0,-2-4 0,-3-2 0,-4-6 0,1-11 0,6-8 0,3-9 0,11-18 0,-1-16 0,-5-11 0,-6-1-8191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3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24575,'0'20'0,"6"12"0,6 11 0,1 8 0,3 5 0,0 4 0,-4 2 0,2-5 0,-2-7 0,3-2 0,-3-3 0,4-11 0,-3-10-8191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24575,'0'5'0,"0"12"0,0 13 0,5 22 0,2 12 0,4 6 0,1 5 0,-1 1 0,1-7 0,0-12 0,2-3 0,-1-8 0,-2-5 0,-4-5 0,-2-4 0,2-7 0,0-7-8191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3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24575,'10'0'0,"14"10"0,7 24 0,-1 21 0,-1 12 0,5 9 0,-3 3 0,-7-8 0,-3-16 0,-4-7 0,-1-11 0,3-13 0,-2-10-8191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3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24575,'5'0'0,"2"30"0,10 36 0,7 27 0,-1 13 0,1 13 0,2-3 0,6-11 0,-2-18 0,4-24 0,1-33 0,-5-27 0,-8-18 0,-8-8-8191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4:3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24575,'0'5'0,"0"7"0,0 17 0,0 18 0,0 17 0,0 12 0,5 9 0,2-5 0,5-6 0,0-15-8191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3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24575,'-6'8'0,"0"-1"0,1 1 0,0 0 0,1 1 0,-8 16 0,-3 7 0,12-28 0,1 1 0,0-1 0,0 0 0,1 1 0,-1-1 0,1 1 0,0-1 0,0 1 0,0 0 0,1-1 0,0 1 0,-1 0 0,2-1 0,-1 1 0,0 0 0,1-1 0,2 7 0,1 0 0,1 0 0,0 0 0,1-1 0,0 0 0,9 11 0,-9-12 0,1-1 0,-2 1 0,1 0 0,-1 0 0,-1 1 0,0 0 0,0 0 0,4 19 0,-7-26 0,-1 0 0,1-1 0,-1 1 0,0 0 0,0 0 0,0 0 0,-1 0 0,1 0 0,-1 0 0,0 0 0,1 0 0,-1-1 0,0 1 0,-1 0 0,1-1 0,0 1 0,-1 0 0,0-1 0,1 0 0,-1 1 0,0-1 0,0 0 0,0 0 0,-1 0 0,1 0 0,0-1 0,-1 1 0,1 0 0,-1-1 0,1 0 0,-1 0 0,0 1 0,-5 0 0,4-1 0,0 0 0,-1-1 0,1 1 0,0-1 0,0 0 0,0 0 0,-1-1 0,1 1 0,0-1 0,0 0 0,0 0 0,0 0 0,0-1 0,0 1 0,0-1 0,0 0 0,1 0 0,-1 0 0,1-1 0,-1 1 0,1-1 0,0 0 0,-4-4 0,-8-16-1365,5 1-5461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0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1 900 24575,'3'-69'0,"3"0"0,3 1 0,3 0 0,23-71 0,-26 101 0,2-1 0,2 2 0,2 0 0,18-35 0,-26 60 0,0 0 0,1 1 0,0 0 0,0 1 0,1-1 0,1 2 0,0-1 0,0 1 0,1 1 0,0 0 0,0 1 0,1 0 0,0 0 0,0 1 0,18-5 0,24-5 0,56-7 0,52-15 0,-132 29 0,0 1 0,0 1 0,1 1 0,0 2 0,0 2 0,1 1 0,-1 1 0,0 1 0,0 2 0,0 1 0,0 1 0,41 14 0,-38-10 0,-1 2 0,-1 2 0,1 0 0,-2 2 0,59 39 0,-26-11 0,97 49 0,-93-56 0,91 65 0,-132-81 0,0-1 0,2-1 0,0-2 0,56 23 0,-76-35-3,0 0 0,0 1 1,0 0-1,0 0 0,-1 0 0,0 1 0,0 1 0,-1-1 0,0 1 0,0 1 1,0-1-1,-1 1 0,6 10 0,4 10 58,-1 1 0,20 54 0,-27-61-268,0 1 0,2-2 1,1 1-1,0-1 0,2-1 0,22 29 0,-11-25-6613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0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3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 24575,'-45'-1'0,"29"-1"0,0 2 0,0-1 0,1 2 0,-1 0 0,0 1 0,1 0 0,-1 2 0,1-1 0,-29 13 0,40-14 0,0 1 0,0 0 0,0 1 0,1-1 0,-1 1 0,1 0 0,0 0 0,0 0 0,1 0 0,-1 0 0,1 0 0,-1 1 0,2-1 0,-1 1 0,0 0 0,1 0 0,0-1 0,0 1 0,0 0 0,1 0 0,-1 0 0,1 0 0,0 0 0,1 0 0,-1 0 0,3 8 0,-1-2 0,0 0 0,1 1 0,1-1 0,-1 0 0,2-1 0,0 1 0,0-1 0,1 0 0,0 0 0,11 13 0,-11-17 0,1 0 0,0-1 0,0 0 0,0 0 0,0-1 0,1 0 0,0 0 0,0-1 0,0 0 0,0 0 0,0-1 0,1 0 0,-1-1 0,1 1 0,0-2 0,-1 1 0,1-1 0,0 0 0,-1-1 0,12-2 0,-14 2 0,1 0 0,-1 0 0,1-1 0,-1 0 0,1 0 0,-1-1 0,0 1 0,0-1 0,0-1 0,0 1 0,-1-1 0,1 0 0,-1 0 0,0 0 0,0-1 0,-1 0 0,1 0 0,-1 0 0,0-1 0,-1 1 0,1-1 0,-1 0 0,0 0 0,0 0 0,-1 0 0,3-10 0,-3 4-76,-1 0 1,0 1-1,0-1 0,-1 0 0,-1 1 0,0-1 0,0 0 0,-1 1 1,-1-1-1,0 1 0,0 0 0,-1 0 0,-1 0 0,0 0 1,0 1-1,-1 0 0,-8-10 0,-1 3-6750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4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24575,'5'0'0,"6"0"0,8 0 0,4 0 0,4 0 0,3 0 0,0 0 0,1 0 0,1 0 0,-2 0 0,-4-5 0,-7-2-8191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4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24575,'0'5'0,"5"17"0,7 4 0,1 4 0,-2 1 0,-2 1 0,-3-1 0,-2 1 0,-2-2 0,-2 1 0,0-1 0,-1 0 0,1 0 0,-1 0 0,1 0 0,5 0 0,1 0 0,1-6-8191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4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24575,'0'-2'0,"1"-1"0,0 1 0,-1 0 0,1-1 0,0 1 0,0 0 0,0 0 0,0-1 0,1 1 0,-1 0 0,1 0 0,-1 1 0,1-1 0,-1 0 0,1 0 0,0 1 0,0-1 0,0 1 0,0 0 0,0-1 0,0 1 0,0 0 0,1 0 0,-1 1 0,0-1 0,5-1 0,-1 0 0,0 1 0,0-1 0,1 1 0,-1 0 0,0 0 0,1 1 0,-1 0 0,13 1 0,-14 1 0,0 0 0,1 0 0,-1 0 0,0 1 0,0 0 0,-1 0 0,1 0 0,0 0 0,-1 1 0,0 0 0,0 0 0,0 0 0,0 0 0,-1 1 0,0-1 0,1 1 0,-2 0 0,5 9 0,4 10 0,-2 1 0,12 44 0,-12-37 0,-4-15 0,0 1 0,-2 0 0,0 1 0,-1-1 0,0 30 0,-2-42 0,0 0 0,-1 0 0,1-1 0,-1 1 0,-1 0 0,1-1 0,-1 1 0,0-1 0,0 1 0,-1-1 0,1 0 0,-1 0 0,0 0 0,-1 0 0,1 0 0,-1-1 0,0 0 0,0 1 0,0-2 0,-1 1 0,-6 5 0,-14-2 0,24-7 0,0 0 0,1 0 0,-1 1 0,1-1 0,-1 0 0,0 0 0,1 0 0,-1-1 0,0 1 0,1 0 0,-1 0 0,1 0 0,-1 0 0,0-1 0,1 1 0,-1 0 0,1 0 0,-1-1 0,1 1 0,-1 0 0,1-1 0,-1 1 0,1-1 0,-1 1 0,1-1 0,-1 1 0,1-1 0,0 1 0,-1-1 0,1 1 0,0-1 0,-1 1 0,1-1 0,0 0 0,0 1 0,-1-2 0,2 1 4,-1 0 0,1 0 0,0-1 0,-1 1 0,1 0-1,0 0 1,-1 0 0,1 0 0,0 0 0,0 0 0,0 0-1,0 0 1,0 0 0,0 0 0,0 0 0,0 1 0,1-1 0,-1 0-1,0 1 1,0-1 0,1 1 0,-1-1 0,0 1 0,1 0 0,-1 0-1,0-1 1,1 1 0,-1 0 0,3 0 0,41-2-1485,-20 5-5345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4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24575,'0'10'0,"0"14"0,-5 12 0,-7 6 0,-6 1 0,-6-13 0,2-11-8191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4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24575,'0'-5'0,"5"-1"0,7 0 0,6 0 0,6-2 0,8-2 0,5 8 0,-5 8 0,-3 3 0,-6 6 0,-7 5 0,-1-1 0,-3 6 0,2 0 0,-3 0 0,-2-5-8191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4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24575,'198'0'0,"-193"0"0,-1 0 0,0 1 0,0-1 0,0 1 0,0 0 0,-1 0 0,1 0 0,0 1 0,0-1 0,0 1 0,-1 0 0,1 0 0,-1 0 0,0 1 0,1-1 0,-1 1 0,0-1 0,-1 1 0,1 0 0,0 1 0,-1-1 0,1 0 0,-1 1 0,0-1 0,0 1 0,-1-1 0,3 8 0,2 10 0,0-1 0,-2 1 0,0 0 0,0 27 0,0-6 0,3 16-87,-4-25-232,2 0-1,0 0 1,16 48-1,-11-55-6506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4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24575,'5'0'0,"7"0"0,6 0 0,6-5 0,3-7 0,2-1 0,2 1 0,0 3 0,0 3 0,-5 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4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32 24575,'-3'-3'0,"-1"0"0,0 0 0,-1 0 0,1 1 0,0 0 0,-1 0 0,1 0 0,-1 0 0,0 1 0,1-1 0,-1 1 0,-6 0 0,-64-3 0,54 4 0,10-1 0,-1 1 0,1 0 0,-1 1 0,1 1 0,0 0 0,0 0 0,-19 7 0,26-7 0,0 0 0,0 0 0,0 1 0,0-1 0,1 1 0,-1 0 0,0 0 0,1 0 0,0 1 0,0-1 0,0 1 0,0 0 0,1 0 0,0 0 0,-1 0 0,1 0 0,1 0 0,-1 0 0,0 1 0,1-1 0,-1 8 0,-1 2 0,1 0 0,1 0 0,0 0 0,1 0 0,1 0 0,0 0 0,1 0 0,6 25 0,-7-34 0,0-1 0,1 0 0,0 1 0,0-1 0,0 0 0,0 0 0,0 0 0,1 0 0,0-1 0,0 1 0,0-1 0,0 1 0,0-1 0,1 0 0,0 0 0,-1-1 0,1 1 0,0-1 0,0 0 0,1 0 0,-1 0 0,0 0 0,1-1 0,-1 1 0,0-1 0,1-1 0,0 1 0,-1 0 0,1-1 0,5 0 0,-7-1 0,1 0 0,-1 1 0,0-1 0,1 0 0,-1 0 0,0-1 0,0 1 0,0-1 0,0 0 0,0 0 0,0 0 0,0 0 0,-1 0 0,1 0 0,-1-1 0,1 1 0,-1-1 0,0 0 0,0 0 0,0 1 0,-1-1 0,3-4 0,5-11 0,-2-1 0,11-33 0,-8 21 0,-7 23 0,18-38 0,-20 45 0,-1 0 0,1 1 0,-1-1 0,1 0 0,0 0 0,-1 1 0,1-1 0,0 0 0,0 1 0,-1-1 0,1 1 0,0-1 0,0 1 0,0-1 0,0 1 0,0-1 0,-1 1 0,1 0 0,0 0 0,0-1 0,0 1 0,0 0 0,0 0 0,0 0 0,0 0 0,0 0 0,0 0 0,0 0 0,0 1 0,0-1 0,0 0 0,0 1 0,0-1 0,0 0 0,0 1 0,-1-1 0,1 1 0,0-1 0,0 1 0,0-1 0,-1 1 0,1 0 0,0-1 0,0 2 0,18 19 0,-1 0 0,-1 1 0,-1 1 0,22 42 0,-25-40 0,1-2 0,0 0 0,2 0 0,1-1 0,28 26 0,-24-28 0,1-2 0,0-1 0,2-1 0,0-1 0,0-1 0,48 19 0,-46-28-1365,-7-6-5461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5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24575,'0'5'0,"0"11"0,0 9 0,0 5 0,0 3 0,0 0 0,0 0 0,0 10 0,0 2 0,0 4 0,0-2 0,0 7 0,5-6 0,2-6 0,0-10-8191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5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24575,'0'-1'0,"1"0"0,-1-1 0,0 1 0,1 0 0,-1 0 0,1 0 0,-1 0 0,1 0 0,-1 0 0,1 0 0,0 1 0,-1-1 0,1 0 0,0 0 0,0 0 0,0 1 0,0-1 0,-1 0 0,1 1 0,0-1 0,0 1 0,0-1 0,0 1 0,1-1 0,-1 1 0,0 0 0,0 0 0,0-1 0,0 1 0,0 0 0,0 0 0,0 0 0,2 0 0,-1 0 0,0 0 0,0 0 0,1 0 0,-1 0 0,0 0 0,0 1 0,0-1 0,0 1 0,0-1 0,1 1 0,-1 0 0,0-1 0,0 1 0,-1 0 0,1 1 0,0-1 0,2 2 0,-1 2 0,0 0 0,0 0 0,0 0 0,-1 1 0,1 0 0,-2-1 0,1 1 0,0 0 0,-1 0 0,0 0 0,0 7 0,-1 74 0,0-62 0,-4 17 0,0 0 0,-22 79 0,24-112 0,2-7 0,-1 0 0,1-1 0,0 1 0,-1 0 0,1 0 0,0 0 0,0 0 0,0-1 0,1 1 0,-1 0 0,0 0 0,1 0 0,-1 0 0,1-1 0,-1 1 0,1 0 0,0-1 0,0 1 0,0 0 0,0-1 0,0 1 0,1 1 0,1-1 0,-1 0 0,1 0 0,0 0 0,0 0 0,0-1 0,0 1 0,0-1 0,0 0 0,0 0 0,1 0 0,4 1 0,12 1 0,-1-2 0,1 0 0,31-3 0,-29 1 0,170-3-1365,-155 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5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77 308 24575,'-1'-8'0,"-1"-1"0,0 1 0,0-1 0,-1 1 0,1 0 0,-2 0 0,1 0 0,-1 0 0,-1 1 0,-6-10 0,6 11 0,1 0 0,0-1 0,0 1 0,1-1 0,0 0 0,0 0 0,1 0 0,-1 0 0,1 0 0,1 0 0,0-1 0,0 1 0,0-13 0,2 17 0,0-1 0,0 1 0,0 0 0,1 0 0,-1 0 0,1 0 0,0 0 0,0 0 0,0 0 0,1 1 0,-1-1 0,0 1 0,1 0 0,0-1 0,-1 1 0,1 0 0,0 1 0,0-1 0,0 0 0,6-1 0,9-5 0,1 2 0,27-7 0,-31 10 0,3-2 0,-11 2 0,0 1 0,0 0 0,0 1 0,1 0 0,-1 0 0,0 0 0,11 1 0,-16 1 0,-1-1 0,1 1 0,0 0 0,0-1 0,0 1 0,0 0 0,-1 0 0,1 1 0,0-1 0,-1 0 0,1 0 0,-1 1 0,1-1 0,-1 1 0,0-1 0,0 1 0,0 0 0,1 0 0,-2-1 0,1 1 0,0 0 0,0 0 0,0 0 0,-1 0 0,1 0 0,-1 0 0,0 0 0,0 0 0,0 0 0,1 0 0,-2 3 0,2 42 0,-2 0 0,-3 0 0,-14 77 0,-5 54 0,27-129 0,6-30 0,-9-18 0,-1-1 0,1 0 0,0 0 0,-1 0 0,1 1 0,0-1 0,0 0 0,-1 0 0,1 0 0,0 0 0,-1 0 0,1 0 0,0 0 0,-1-1 0,1 1 0,0 0 0,-1 0 0,1 0 0,0-1 0,-1 1 0,1 0 0,0-1 0,-1 1 0,1-1 0,-1 1 0,1-1 0,-1 1 0,1-1 0,-1 1 0,1-1 0,2-3 0,0 1 0,0-1 0,-1 0 0,0 0 0,1 0 0,-1 0 0,-1 0 0,1 0 0,-1 0 0,1-1 0,-1 1 0,0 0 0,-1-1 0,1 1 0,-1-1 0,0 1 0,0-1 0,-1-7 0,0 5 0,0 0 0,0 0 0,-1 0 0,1 1 0,-2-1 0,1 1 0,-1-1 0,0 1 0,0 0 0,0 0 0,-8-9 0,2 7-170,-1 0-1,0 0 0,0 2 1,-1-1-1,1 1 0,-1 0 1,-17-5-1,7 2-6655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5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24575,'5'0'0,"16"0"0,11 0 0,4 0 0,2-5 0,-1-2 0,-7 0-8191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5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24575,'3'-5'0,"0"1"0,0 0 0,0 0 0,1 0 0,0 0 0,0 0 0,0 1 0,0 0 0,0 0 0,1 0 0,8-4 0,-8 4 0,4-2 0,-1 0 0,1 0 0,0 1 0,0 1 0,0-1 0,0 1 0,1 1 0,-1 0 0,1 0 0,12 0 0,-18 2 0,0 0 0,0 0 0,0 1 0,0-1 0,0 1 0,-1 0 0,1 0 0,0 0 0,-1 0 0,1 1 0,-1 0 0,1-1 0,-1 1 0,0 0 0,0 1 0,1-1 0,-2 1 0,1-1 0,0 1 0,0 0 0,-1 0 0,0 0 0,1 0 0,-1 0 0,-1 1 0,1-1 0,2 8 0,1 3 0,-1 0 0,0 1 0,-1 0 0,-1-1 0,-1 1 0,0 0 0,-1 0 0,0 0 0,-1 0 0,-1 0 0,-4 17 0,-7 17 0,-1-2 0,-23 48 0,-10 33 0,46-126 0,1 1 0,-1-1 0,0 1 0,1-1 0,-1 1 0,1-1 0,0 1 0,0 0 0,0-1 0,0 1 0,0-1 0,1 1 0,-1-1 0,1 1 0,0-1 0,0 1 0,-1-1 0,2 1 0,-1-1 0,3 4 0,-2-3 0,1-1 0,-1 1 0,1-1 0,0 0 0,0 0 0,0 0 0,0 0 0,1-1 0,-1 1 0,0-1 0,1 0 0,-1 0 0,5 1 0,7 1 0,0-2 0,1 0 0,-1 0 0,0-2 0,0 0 0,17-3 0,5-1-112,-18 3-45,-1 0 1,0-2-1,1 0 1,-1 0-1,-1-2 0,1 0 1,16-10-1,-15 3-6669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 24575,'-3'0'0,"-10"-1"0,1 1 0,0 0 0,-1 1 0,1 1 0,0 0 0,-18 6 0,27-7 0,0 0 0,1 1 0,-1-1 0,1 1 0,-1 0 0,1 0 0,0 0 0,-1 0 0,1 0 0,0 0 0,0 1 0,1-1 0,-1 1 0,0-1 0,1 1 0,0 0 0,-1-1 0,1 1 0,0 0 0,1 0 0,-1 0 0,0 0 0,1 0 0,-1 0 0,1 0 0,0 0 0,0 0 0,1 0 0,-1 0 0,0 0 0,1 0 0,1 3 0,0 4 0,0-1 0,0 0 0,1 0 0,1-1 0,-1 1 0,2-1 0,-1 1 0,1-1 0,0-1 0,8 10 0,8 6 0,42 37 0,-49-49 0,0 1 0,0 1 0,-1 0 0,-1 1 0,-1 0 0,0 1 0,16 28 0,-26-42 0,0 1 0,0 0 0,-1-1 0,1 1 0,-1-1 0,1 1 0,-1 0 0,0 0 0,1-1 0,-1 1 0,0 0 0,0-1 0,0 1 0,0 0 0,-1 0 0,1-1 0,0 1 0,-1 0 0,1-1 0,-1 1 0,0-1 0,1 1 0,-1 0 0,0-1 0,0 1 0,0-1 0,0 0 0,0 1 0,0-1 0,-1 0 0,1 0 0,0 0 0,-1 0 0,1 0 0,0 0 0,-1 0 0,0 0 0,1 0 0,-1-1 0,1 1 0,-1-1 0,0 1 0,1-1 0,-1 1 0,0-1 0,1 0 0,-3 0 0,-3 1 0,-1 0 0,1 0 0,-1-1 0,1 0 0,-1-1 0,1 1 0,-1-2 0,1 1 0,-14-5 0,-8-12-1365,6-2-5461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7:5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24575,'0'-6'0,"0"-6"0,5-6 0,17 0 0,20-7 0,13-5 0,12 3 0,6 6 0,-6 2 0,-3 3 0,-2 0 0,-13 3-8191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8:0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0 24575,'-4'0'0,"-1"0"0,1 0 0,0 1 0,-1 0 0,1 0 0,0 0 0,0 0 0,0 0 0,0 1 0,0 0 0,0 0 0,0 0 0,0 0 0,1 1 0,-1-1 0,1 1 0,-5 4 0,3-1 0,1 0 0,0 0 0,0 0 0,0 1 0,1-1 0,0 1 0,0 0 0,0 0 0,-1 11 0,-1 9 0,1 1 0,2-1 0,0 1 0,5 40 0,-3-58 0,1 0 0,0 0 0,1-1 0,0 1 0,0-1 0,1 1 0,0-1 0,1 0 0,0 0 0,0-1 0,8 11 0,-5-10 0,1 1 0,1-2 0,0 1 0,0-1 0,0 0 0,1-1 0,0 0 0,17 8 0,-18-11 0,-1 1 0,1 1 0,-1-1 0,0 1 0,-1 1 0,1-1 0,-1 1 0,0 1 0,-1-1 0,7 12 0,-10-15 0,-1 0 0,0 1 0,0 0 0,-1-1 0,0 1 0,1 0 0,-2 0 0,1 0 0,0 0 0,-1 0 0,0 0 0,0 0 0,-1 0 0,1 0 0,-1 0 0,0-1 0,0 1 0,-1 0 0,1 0 0,-1-1 0,0 1 0,-3 4 0,2-5 0,1 1 0,-1-1 0,0 0 0,0 1 0,-1-2 0,1 1 0,-1 0 0,0-1 0,0 1 0,0-1 0,0 0 0,-1-1 0,1 1 0,-1-1 0,0 0 0,1 0 0,-1 0 0,-8 1 0,-5 1 0,-1-2 0,0 0 0,-34-2 0,24 0 0,23 0 0,-348-3 0,344 3 0,0 0 0,0-1 0,1 0 0,-1-1 0,0 0 0,1 0 0,-1-1 0,-10-5 0,19 8 2,0-1 0,0 1 0,1-1 0,-1 1 0,0-1 0,0 1 0,1-1 0,-1 0 0,0 1 0,1-1 0,-1 0 0,1 1 0,-1-1 0,1 0 0,-1 0 0,1 0 0,0 1 0,-1-1 0,1 0 0,0 0 0,0 0 0,-1 0 0,1 0 0,0 0-1,0 0 1,0 0 0,0 1 0,0-1 0,0 0 0,0 0 0,1 0 0,-1 0 0,0 0 0,0 0 0,1 0 0,-1 0 0,1 1 0,-1-1 0,0 0 0,1 0 0,0 1 0,-1-1 0,2-1 0,30-26-1454,-1 10-5374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8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24575,'5'0'0,"12"0"0,13 0 0,17 0 0,5 0 0,-1 0 0,-4 0 0,-5 0 0,-4 0 0,-4-6 0,-3 0 0,-1-6 0,0 0 0,-7 2-8191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8:0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24575,'0'-5'0,"11"-7"0,12-1 0,24 1 0,23 3 0,21 3 0,5 2 0,-4 3 0,-13 0 0,-19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4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24575,'-3'1'0,"1"-1"0,-1 1 0,0-1 0,1 1 0,-1 0 0,1 0 0,-1 0 0,1 1 0,-1-1 0,1 0 0,-1 1 0,1 0 0,0-1 0,0 1 0,0 0 0,0 0 0,0 0 0,1 0 0,-1 1 0,0-1 0,1 0 0,0 1 0,0-1 0,-1 1 0,1 2 0,-5 10 0,1 0 0,0 1 0,-2 17 0,6-28 0,-8 61 0,2 1 0,4 0 0,7 94 0,-1-21 0,-3-51-1365,0-64-5461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8:0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24575,'1'19'0,"1"0"0,0 1 0,1-2 0,2 1 0,0 0 0,10 25 0,56 107 0,-13-32 0,-49-97 0,1 0 0,0 0 0,2-1 0,1-1 0,15 21 0,-25-37 0,0-1 0,0 1 0,0-1 0,1 1 0,0-1 0,-1 0 0,1-1 0,0 1 0,0 0 0,0-1 0,1 0 0,-1 0 0,1-1 0,-1 1 0,1-1 0,-1 0 0,1 0 0,0 0 0,-1-1 0,1 1 0,0-1 0,0 0 0,-1-1 0,1 1 0,0-1 0,-1 0 0,1 0 0,0-1 0,-1 1 0,1-1 0,-1 0 0,6-3 0,-2-1 0,0 1 0,-1-1 0,1 0 0,-1 0 0,-1-1 0,1 0 0,-1 0 0,0 0 0,5-10 0,43-81 0,-28 46 0,14-34 12,-34 68-208,2 0-1,0 0 0,1 1 0,1 0 1,0 1-1,20-24 0,-10 21-6629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8:0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219 393 24575,'10'0'0,"-1"-1"0,0-1 0,0 0 0,0 0 0,0-1 0,-1 0 0,1 0 0,-1-1 0,0 0 0,0-1 0,0 0 0,14-11 0,-10 7 0,-1-2 0,0 0 0,0 0 0,-1 0 0,-1-2 0,16-24 0,-22 32 0,0 1 0,-1-1 0,0 0 0,0 0 0,0 0 0,0 0 0,-1-1 0,0 1 0,0 0 0,0-1 0,-1 1 0,1 0 0,-1-1 0,-1 1 0,1-1 0,-1 1 0,0 0 0,0-1 0,-1 1 0,1 0 0,-1 0 0,0 0 0,-1 0 0,1 0 0,-1 0 0,0 1 0,0-1 0,0 1 0,-1 0 0,1 0 0,-1 0 0,0 1 0,-9-7 0,-8-1 0,0 1 0,0 1 0,-1 1 0,0 1 0,-1 1 0,1 0 0,-1 2 0,0 1 0,0 1 0,-1 1 0,-34 2 0,54 0 0,-1-1 0,1 1 0,0-1 0,0 1 0,1 0 0,-1 1 0,0-1 0,0 1 0,0 0 0,1 0 0,-1 0 0,1 0 0,0 0 0,-1 1 0,1-1 0,0 1 0,1 0 0,-1 0 0,0 0 0,1 1 0,0-1 0,-1 1 0,1-1 0,1 1 0,-1-1 0,0 1 0,1 0 0,0 0 0,0 0 0,-1 6 0,-1 12 0,1 0 0,1 0 0,1 0 0,5 35 0,-2-11 0,-3-20 0,2 0 0,0 0 0,2 0 0,1-1 0,1 0 0,1 0 0,1 0 0,1-1 0,1 0 0,2-1 0,0 0 0,28 39 0,-28-46 0,0-1 0,1-1 0,0 0 0,2-1 0,-1 0 0,23 14 0,-26-21 0,0 0 0,0-1 0,1 0 0,-1-1 0,1 0 0,0-1 0,0-1 0,1 0 0,-1 0 0,25-1 0,39-3-1365,-43 1-5461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8:0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24575,'0'10'0,"0"9"0,0 5 0,0 5 0,0 7 0,0 2 0,0 1 0,0-3 0,0-1 0,0-2 0,0-1 0,0-1 0,5-7 0,2-6-8191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8:1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24575,'5'-5'0,"6"-1"0,13-1 0,6 2 0,3-3 0,2-1 0,-1 1 0,0 3 0,-2 1 0,0 2 0,4 1 0,6 1 0,1 0 0,3 1 0,0-1 0,-10 0-8191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8:1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24575,'31'33'0,"-2"0"0,27 39 0,-47-57 0,1 0 0,-2 1 0,0-1 0,-1 2 0,0-1 0,-2 1 0,0 0 0,3 19 0,-8-34 0,0 0 0,0 0 0,0 0 0,1 0 0,-1 0 0,0-1 0,1 1 0,-1 0 0,1 0 0,0-1 0,0 1 0,0 0 0,0-1 0,0 1 0,0-1 0,0 1 0,0-1 0,0 0 0,1 1 0,-1-1 0,3 2 0,-2-3 0,-1 0 0,1-1 0,0 1 0,-1-1 0,1 1 0,0-1 0,-1 1 0,1-1 0,-1 0 0,1 0 0,-1 0 0,0 0 0,1 0 0,-1 0 0,0 0 0,0 0 0,1 0 0,-1-1 0,0 1 0,0 0 0,0-1 0,-1 1 0,1-1 0,1-2 0,3-6 0,1-1 0,-2 0 0,1-1 0,-2 1 0,1-1 0,2-19 0,12-39 0,25-10 112,-17 34-1589,-10 15-5349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28:1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11 337 24575,'16'0'0,"1"-1"0,-1-1 0,0 0 0,0-2 0,0 0 0,0 0 0,0-2 0,-1 0 0,0 0 0,0-1 0,14-10 0,-21 12 0,-1 0 0,0 0 0,0-1 0,-1 0 0,0 0 0,0-1 0,0 1 0,-1-1 0,0 0 0,0-1 0,0 1 0,-1-1 0,0 0 0,-1 0 0,0-1 0,0 1 0,-1-1 0,0 1 0,0-1 0,-1 0 0,0 1 0,-1-11 0,0 15 0,0 1 0,-1-1 0,1 1 0,-1-1 0,0 1 0,0-1 0,0 1 0,-1 0 0,1-1 0,-1 1 0,0 0 0,0 0 0,0 0 0,0 0 0,0 1 0,0-1 0,-4-3 0,0 2 0,1 0 0,0 1 0,-1-1 0,0 1 0,1 1 0,-1-1 0,-1 1 0,1 0 0,-7-2 0,0 2 0,0 0 0,-1 0 0,1 1 0,0 1 0,0 0 0,-1 1 0,1 0 0,-25 7 0,33-6 0,1-1 0,0 1 0,0 1 0,0-1 0,0 0 0,1 1 0,-1 0 0,1 0 0,-1 0 0,1 0 0,0 1 0,0-1 0,0 1 0,1 0 0,-1-1 0,1 1 0,0 1 0,0-1 0,0 0 0,1 0 0,0 1 0,0-1 0,0 1 0,-1 8 0,0 12 0,0-1 0,2 1 0,4 37 0,-1-23 0,-2 22 0,-2-34 0,1-1 0,2 1 0,1 0 0,8 32 0,-10-52 0,1 0 0,1-1 0,-1 1 0,1-1 0,0 0 0,1 0 0,-1 0 0,1 0 0,0-1 0,1 0 0,-1 1 0,1-2 0,0 1 0,0 0 0,1-1 0,-1 0 0,1 0 0,0-1 0,0 0 0,0 0 0,10 4 0,1-2-114,-1-1 1,1 0-1,0-1 0,0 0 0,0-2 1,1 0-1,-1-1 0,0 0 0,0-2 1,0 0-1,22-6 0,-3-6-6712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4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24575,'5'0'0,"17"0"0,15 0 0,6 0 0,11 0 0,6 0 0,4 0 0,-10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4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24575,'5'0'0,"7"0"0,6 0 0,11 0 0,5 0 0,12 0 0,8 0 0,6 0 0,-3 0 0,-16 0 0,-15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1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24575,'0'70'0,"4"178"0,0-194 0,2 1 0,21 81 0,-21-106 0,-1 1 0,-1 0 0,-1 33 0,0-4 0,-3-56-76,1 0 1,-1 0-1,1 0 0,0 1 0,0-1 0,0 0 0,1 0 0,-1 0 1,1 0-1,0-1 0,0 1 0,0 0 0,1-1 0,-1 1 1,1-1-1,0 0 0,3 3 0,12 6-6750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5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24575,'5'0'0,"17"0"0,10 0 0,4 0 0,2 0 0,-2 0 0,0 0 0,-3 0 0,0 0 0,-2 0 0,4 0 0,7 0 0,0 0 0,-6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5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23 24575,'0'-1'0,"0"0"0,0 0 0,-1 0 0,1 0 0,-1-1 0,1 1 0,-1 0 0,1 0 0,-1 0 0,0 0 0,1 0 0,-1 1 0,0-1 0,0 0 0,0 0 0,1 0 0,-1 1 0,0-1 0,0 0 0,0 1 0,0-1 0,0 1 0,-1-1 0,1 1 0,0-1 0,0 1 0,0 0 0,0 0 0,0 0 0,-1-1 0,1 1 0,0 0 0,0 0 0,0 1 0,0-1 0,-3 1 0,-1-1 0,0 0 0,0 1 0,1 0 0,-1 0 0,0 0 0,0 0 0,-7 4 0,2 3 0,0 0 0,1 1 0,0 0 0,1 1 0,0-1 0,0 1 0,1 1 0,0 0 0,-5 12 0,2-6 0,0 0 0,-23 28 0,32-44-9,-7 6-104,0 1 0,1 0 0,0 0 0,0 0 0,1 1 0,0 0 0,1 1 0,0-1 0,0 1 0,1 0 0,-5 18 0,5-4-6713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5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24575,'10'-1'0,"0"1"0,0 0 0,0 1 0,0 0 0,-1 1 0,1 0 0,0 0 0,-1 1 0,0 0 0,1 1 0,-1 0 0,-1 1 0,1-1 0,-1 2 0,1-1 0,-1 1 0,-1 0 0,1 1 0,-1 0 0,12 15 0,74 71 0,-59-61 0,31 37 0,-57-58-341,0 0 0,-1 0-1,10 21 1,-4-2-6485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5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24575,'0'660'0,"0"-653"20,1 0 0,0 1 0,0-1 0,0 0 0,5 13 0,-6-20-27,0 1 0,0 0-1,1-1 1,-1 1 0,0-1 0,0 1 0,1-1 0,-1 1-1,0-1 1,1 1 0,-1-1 0,1 1 0,-1-1-1,0 1 1,1-1 0,-1 1 0,1-1 0,-1 0 0,1 1-1,-1-1 1,1 0 0,0 0 0,-1 1 0,1-1 0,-1 0-1,1 0 1,1 0 0,-1 0-64,1-1-1,-1 0 1,0 0 0,0 0-1,1 0 1,-1 0 0,0 0-1,0 0 1,0 0 0,0-1-1,0 1 1,0 0 0,-1-1-1,1 1 1,0 0 0,-1-1-1,2-1 1,7-20-6755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62 24575,'1'-2'0,"-1"-1"0,1 1 0,0-1 0,-1 1 0,1 0 0,0 0 0,0-1 0,1 1 0,-1 0 0,0 0 0,1 0 0,-1 0 0,1 1 0,0-1 0,0 0 0,-1 0 0,1 1 0,0 0 0,0-1 0,0 1 0,1 0 0,-1 0 0,0 0 0,0 0 0,1 0 0,4 0 0,5-3 0,0 1 0,0 1 0,23-2 0,-31 3 0,0 1 0,0 0 0,1 0 0,-1 0 0,0 1 0,0 0 0,0 0 0,0 0 0,0 0 0,0 1 0,0-1 0,0 1 0,0 0 0,0 0 0,-1 0 0,1 1 0,-1-1 0,6 6 0,-8-6 0,1 1 0,0-1 0,-1 1 0,0-1 0,1 1 0,-1-1 0,0 1 0,0 0 0,-1 0 0,1-1 0,-1 1 0,1 0 0,-1 0 0,0 0 0,0 0 0,0 0 0,0-1 0,-1 1 0,1 0 0,-1 0 0,1 0 0,-1 0 0,0-1 0,0 1 0,-1 0 0,1-1 0,0 1 0,-4 3 0,-5 7 0,0-1 0,-1 0 0,0 0 0,-1-1 0,0-1 0,-22 14 0,-19 18 0,3-5-1365,27-26-5461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5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24575,'-1'66'0,"3"80"0,-2-142 0,0-1 0,1 1 0,0-1 0,-1 1 0,2-1 0,-1 1 0,0-1 0,0 0 0,1 0 0,0 0 0,0 1 0,0-1 0,0-1 0,0 1 0,0 0 0,1-1 0,2 3 0,1-1 0,-1 0 0,0-1 0,1 0 0,0 0 0,-1-1 0,1 1 0,0-1 0,13 2 0,4 0 0,-1-2 0,2-1 0,-1-1 0,28-3 0,-46 3 0,-1 0 0,1-1 0,0 0 0,0 0 0,-1 0 0,1 0 0,0-1 0,-1 0 0,1 0 0,-1 0 0,0-1 0,0 1 0,0-1 0,0 0 0,0 0 0,-1 0 0,6-7 0,-6 6 0,-1 1 0,0-1 0,0 0 0,0 0 0,-1 0 0,0-1 0,1 1 0,-1 0 0,-1 0 0,1-1 0,-1 1 0,1 0 0,-1-1 0,-1 1 0,1 0 0,0-1 0,-1 1 0,0 0 0,0 0 0,-2-5 0,-1 0 9,0 0 1,0 0-1,-1 0 0,0 1 0,-1 0 1,0 0-1,0 0 0,-1 1 0,1 0 0,-2 0 1,1 1-1,-14-10 0,8 7-195,-1 1 1,1 1-1,-2-1 0,1 2 1,-1 0-1,1 1 1,-20-4-1,0 3-6640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5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24575,'0'247'0,"1"-261"0,1 1 0,0-1 0,1 1 0,1 0 0,0 0 0,0 0 0,2 0 0,-1 1 0,2-1 0,-1 2 0,2-1 0,0 1 0,0 0 0,1 0 0,0 1 0,1 1 0,0-1 0,0 1 0,1 1 0,0 0 0,1 1 0,-1 0 0,2 1 0,-1 0 0,1 0 0,-1 2 0,25-6 0,-31 9 0,1 0 0,-1 0 0,1 1 0,-1 0 0,1 1 0,-1-1 0,1 1 0,-1 1 0,1-1 0,-1 1 0,0 0 0,1 0 0,-1 1 0,8 5 0,-4-2 0,-1 0 0,0 1 0,-1 0 0,1 1 0,-2 0 0,1 1 0,-1-1 0,6 11 0,-1-1 0,-1 0 0,-1 1 0,-1 1 0,-1 0 0,-1 0 0,0 0 0,-2 1 0,5 32 0,-3 51-1365,-1-79-5461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5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24575,'4'-3'0,"0"0"0,-1 0 0,1 1 0,1 0 0,-1-1 0,0 1 0,0 1 0,1-1 0,-1 1 0,1-1 0,7 0 0,59-3 0,-6 0 0,-54 2 0,0 0 0,0 0 0,0-1 0,0-1 0,-1 0 0,1 0 0,-1-1 0,-1 0 0,1-1 0,15-14 0,-21 17 0,0-1 0,0 1 0,0-1 0,-1 0 0,1 0 0,-1-1 0,0 1 0,-1-1 0,1 1 0,-1-1 0,0 0 0,-1 0 0,1 0 0,-1 0 0,0 0 0,-1 0 0,1 0 0,-1-1 0,-1 1 0,1 0 0,-3-10 0,2 13 0,0 0 0,0 0 0,0 0 0,0 0 0,-1 0 0,1 0 0,-1 1 0,0-1 0,0 1 0,0-1 0,0 1 0,0 0 0,0-1 0,-1 1 0,1 1 0,-1-1 0,-3-2 0,0 1 0,-1 0 0,1 0 0,0 1 0,-1 0 0,0 0 0,0 0 0,1 1 0,-9-1 0,9 1 0,0 1 0,0-1 0,0 1 0,0 0 0,-1 1 0,1 0 0,0 0 0,0 0 0,0 0 0,0 1 0,0 0 0,0 1 0,1-1 0,-1 1 0,1 0 0,0 0 0,-1 1 0,1-1 0,-6 8 0,3 1 0,1 0 0,1 1 0,0 0 0,0 1 0,2-1 0,-1 1 0,2 0 0,0 0 0,1 0 0,-2 27 0,3-12 0,2 0 0,0 0 0,2 0 0,9 39 0,-10-58 0,2 1 0,-1 0 0,2-1 0,-1 0 0,1 1 0,1-2 0,0 1 0,0-1 0,1 0 0,0 0 0,1-1 0,0 0 0,0 0 0,0-1 0,1 0 0,12 7 0,-8-6 0,0-1 0,1-1 0,0 0 0,0-1 0,0 0 0,1-1 0,-1-1 0,1 0 0,0-1 0,0-1 0,26 0 0,-33-2-273,0 0 0,1 0 0,-1-1 0,14-5 0,-2-1-6553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5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3 159 24575,'-1'42'0,"0"-15"0,3 48 0,-1-70 0,-1 1 0,1-1 0,0 0 0,1 1 0,-1-1 0,1 0 0,0 0 0,0 0 0,1 0 0,0 0 0,-1 0 0,2-1 0,-1 1 0,6 5 0,-8-9 0,0 0 0,-1-1 0,1 1 0,0 0 0,0 0 0,0-1 0,0 1 0,0-1 0,0 1 0,0-1 0,0 1 0,0-1 0,1 0 0,-1 0 0,0 1 0,0-1 0,0 0 0,0 0 0,0 0 0,1 0 0,-1 0 0,0-1 0,0 1 0,0 0 0,0 0 0,0-1 0,0 1 0,0-1 0,0 1 0,0-1 0,0 1 0,0-1 0,0 1 0,0-1 0,0 0 0,0 0 0,0 0 0,-1 1 0,1-1 0,0 0 0,0 0 0,-1 0 0,1 0 0,-1 0 0,1 0 0,-1 0 0,1-2 0,4-8 0,-1 0 0,0 0 0,4-19 0,-6 21 0,4-14 0,1 1 0,1-1 0,1 1 0,1 1 0,1-1 0,0 2 0,21-28 0,-25 39 0,0 1 0,0 0 0,1 1 0,0 0 0,0 0 0,0 0 0,1 1 0,0 1 0,0-1 0,1 2 0,0-1 0,0 1 0,0 1 0,0-1 0,0 2 0,1-1 0,-1 2 0,20-2 0,-22 3 0,-1-1 0,1 2 0,-1-1 0,0 1 0,1 0 0,-1 0 0,0 1 0,1 0 0,-1 1 0,7 3 0,-10-3 0,1 0 0,-1 0 0,0 0 0,0 1 0,0 0 0,-1 0 0,1 0 0,-1 0 0,0 1 0,0-1 0,-1 1 0,1 0 0,-1 0 0,3 9 0,5 20 0,-1 0 0,-2 1 0,4 45 0,-8-51 0,6 9 120,-9-37-157,0-1 0,0 1 0,1 0-1,-1 0 1,0 0 0,1-1 0,-1 1 0,1 0 0,-1-1 0,1 1 0,-1 0-1,1-1 1,-1 1 0,1 0 0,0-1 0,-1 1 0,1-1 0,0 1 0,0-1-1,-1 0 1,1 1 0,0-1 0,0 0 0,-1 1 0,1-1 0,0 0 0,0 0-1,0 0 1,0 0 0,0 0 0,-1 0 0,1 0 0,0 0 0,0 0 0,0 0-1,0 0 1,-1-1 0,1 1 0,1-1 0,16-10-6789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24575,'-1'26'0,"-2"1"0,-6 28 0,-4 39 0,8 490 0,7-323 0,-2-256 0,0 1 0,0-1 0,0 1 0,1-1 0,0 1 0,0-1 0,0 1 0,1-1 0,-1 0 0,1 0 0,1 0 0,-1 0 0,1 0 0,0 0 0,0 0 0,0-1 0,1 0 0,-1 1 0,1-1 0,0-1 0,0 1 0,1 0 0,-1-1 0,1 0 0,0 0 0,-1-1 0,1 1 0,1-1 0,-1 0 0,0 0 0,9 1 0,9 3 0,1-1 0,0-1 0,0-1 0,0-1 0,0-1 0,0-1 0,0-2 0,46-8 0,-67 9-97,1 0-1,-1 0 1,1 0-1,-1-1 1,0 0-1,0 0 1,0 0-1,0 0 1,0 0-1,0-1 1,0 1-1,-1-1 0,4-3 1,5-13-6729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1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24575,'-1'86'0,"5"1"0,28 163 0,-22-200 0,3 0 0,25 65 0,-29-95 0,1 0 0,0-1 0,2 0 0,0 0 0,1-1 0,1-1 0,0 0 0,20 17 0,-8-13 0,1-1 0,1-1 0,1-2 0,0 0 0,1-2 0,1-2 0,0 0 0,1-3 0,1 0 0,-1-2 0,42 5 0,47 1 0,212-3 0,-255-11 0,1356-65 0,-1219 44 0,79-10 0,751-67 0,96 95 0,-528 6 0,-569-6 0,0-2 0,-1-2 0,0-2 0,-1-1 0,77-31 0,-55 19 0,87-20 0,-99 33 0,0-2 0,-1-3 0,-1-2 0,-1-2 0,0-2 0,-1-2 0,55-36 0,-68 37 0,0 1 0,1 2 0,1 1 0,1 2 0,0 1 0,48-9 0,243-30 0,-206 37 0,57-4 0,249 6 0,-381 16 0,42 0 0,-83-2 0,-1 0 0,1-1 0,-1 0 0,1-1 0,-1 1 0,1-1 0,-1 0 0,0-1 0,0 0 0,7-3 0,-9 2 0,-1 1 0,0 0 0,1-1 0,-1 1 0,-1-1 0,1 0 0,-1 0 0,1 0 0,-1-1 0,0 1 0,0 0 0,-1-1 0,0 1 0,1-1 0,-1 1 0,-1-1 0,1-8 0,0-11 0,-1 0 0,-3-31 0,0 18 0,2 7-1365,0 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0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24575,'0'-5'0,"11"-2"0,7 0 0,7-3 0,9-1 0,3 3 0,17 1 0,8 3 0,10 2 0,2 1 0,-1 1 0,-8 0 0,-15 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0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24575,'0'6'0,"-1"1"0,-1-1 0,1 1 0,-1-1 0,-4 11 0,-5 20 0,6-10 0,1 1 0,2 0 0,1 0 0,1 0 0,2 0 0,5 34 0,-4-50 0,-1-1 0,2 0 0,0 0 0,0 0 0,1 0 0,0 0 0,0-1 0,2 0 0,-1 0 0,1-1 0,1 0 0,-1 0 0,1-1 0,1 1 0,0-2 0,0 1 0,15 8 0,38 17 0,0-3 0,2-3 0,88 25 0,-91-32 0,-54-18 0,0 1 0,0-1 0,-1 1 0,1 1 0,-1-1 0,0 1 0,0 0 0,0 1 0,-1-1 0,1 1 0,-1 0 0,0 0 0,-1 1 0,6 7 0,-8-9 0,0-1 0,-1 1 0,1 0 0,-1 0 0,0 0 0,0 1 0,0-1 0,-1 0 0,1 0 0,-1 0 0,0 1 0,0-1 0,-1 0 0,1 0 0,-1 0 0,0 0 0,0 1 0,0-1 0,-1 0 0,1-1 0,-1 1 0,0 0 0,0 0 0,0-1 0,-4 5 0,-2 2 0,0-1 0,0 1 0,-1-1 0,-1-1 0,0 0 0,0 0 0,0-1 0,-1 0 0,0-1 0,0 0 0,-1-1 0,0 0 0,0-1 0,0 0 0,0-1 0,-24 4 0,-16-1 0,0-3 0,-95-4 0,77-1 0,46 2 0,9 0 0,0 0 0,0-1 0,0 0 0,0-1 0,-18-5 0,30 6 0,0 0 0,0 0 0,0 0 0,0-1 0,0 1 0,0-1 0,1 0 0,-1 0 0,1 0 0,-1 0 0,1 0 0,-1-1 0,1 1 0,0-1 0,0 1 0,0-1 0,1 0 0,-1 0 0,1 0 0,-1 0 0,1 0 0,0 0 0,0 0 0,0 0 0,1 0 0,-1-1 0,1 1 0,0 0 0,0-6 0,1 0-273,0 0 0,0-1 0,1 1 0,4-12 0,2-6-6553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24575,'0'10'0,"0"14"0,0 7 0,0 4 0,0 1 0,0 0 0,0-2 0,5-6 0,7-8 0,1-8-8191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0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24575,'0'-5'0,"0"-7"0,0-1-8191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0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24575,'-6'1'0,"0"0"0,1 0 0,0 1 0,-1 0 0,1 0 0,0 0 0,0 0 0,0 1 0,0 0 0,1 0 0,-1 0 0,1 0 0,-1 1 0,1 0 0,0 0 0,1 0 0,-1 0 0,1 1 0,0 0 0,-4 6 0,5-8 0,0 0 0,0 0 0,0 0 0,1 0 0,-1 0 0,1 0 0,0 1 0,0-1 0,0 0 0,0 1 0,1-1 0,0 1 0,-1-1 0,1 1 0,0-1 0,0 1 0,1-1 0,-1 0 0,1 1 0,0-1 0,0 1 0,0-1 0,0 0 0,0 0 0,1 1 0,0-1 0,-1 0 0,1 0 0,0-1 0,1 1 0,-1 0 0,4 3 0,2-1 0,0 0 0,0-1 0,0 0 0,1 0 0,-1-1 0,1 0 0,0-1 0,0 0 0,17 2 0,11-1 0,40-3 0,-57 0 0,-10 0 0,0-1 0,0 0 0,0 0 0,19-6 0,-26 7 0,0-1 0,-1 0 0,1-1 0,0 1 0,-1 0 0,1-1 0,-1 1 0,1-1 0,-1 0 0,0 0 0,0 0 0,0 0 0,0 0 0,0-1 0,0 1 0,0-1 0,-1 1 0,1-1 0,1-5 0,-10 37 0,0 0 0,2 0 0,1 0 0,1 35 0,3 145 0,1-115 0,0-54 0,0 5 0,-6 45 0,4-76 0,-2 0 0,1 0 0,-2 0 0,0 0 0,-1 0 0,0-1 0,-9 17 0,12-27 0,0 0 0,1-1 0,-1 1 0,0 0 0,0-1 0,0 0 0,0 1 0,-1-1 0,1 0 0,-1 0 0,1 0 0,-1-1 0,0 1 0,0 0 0,0-1 0,0 0 0,0 0 0,0 0 0,-5 1 0,3-1 0,-1-1 0,1 0 0,0-1 0,-1 1 0,1-1 0,0 0 0,0 0 0,-1-1 0,1 1 0,-9-5 0,-7-5 0,1-2 0,0 0 0,0-1 0,-19-18 0,38 31 0,-34-27 0,2-2 0,1-2 0,-53-68 0,74 85 0,1 0 0,1 0 0,1-1 0,0 0 0,1-1 0,1 1 0,0-1 0,2-1 0,0 1 0,0-1 0,2 1 0,0-1 0,1-18 0,3 1-1365,1 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0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24575,'42'-1'0,"1"2"0,-1 2 0,0 2 0,81 20 0,-119-24 0,0 0 0,-1 1 0,1-1 0,0 1 0,-1 0 0,1-1 0,-1 2 0,0-1 0,1 0 0,-1 1 0,0-1 0,-1 1 0,1 0 0,0 0 0,-1 0 0,0 0 0,1 1 0,-1-1 0,0 1 0,-1-1 0,1 1 0,-1 0 0,0-1 0,1 1 0,-2 0 0,1 0 0,0 0 0,-1 0 0,0 0 0,0 0 0,0 0 0,0 0 0,-2 6 0,0-1 0,0 0 0,0 0 0,-2 0 0,1 0 0,-1-1 0,0 1 0,-1-1 0,0 0 0,0 0 0,-1-1 0,1 1 0,-15 12 0,-4 0-1365,6-6-5461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0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96 24575,'-3'6'0,"-1"1"0,1-1 0,0 1 0,1 0 0,-2 8 0,1-1 0,13-34 0,-7 10 0,1-1 0,1 2 0,0-1 0,0 0 0,1 1 0,0 0 0,1 1 0,10-13 0,-11 17 0,-1 0 0,1-1 0,0 2 0,0-1 0,0 1 0,1 0 0,-1 0 0,1 1 0,0 0 0,-1 0 0,1 0 0,0 1 0,0 0 0,11 0 0,-11 0 0,0 1 0,1 0 0,-1 0 0,0 1 0,0 0 0,0 0 0,0 1 0,0 0 0,0 0 0,-1 0 0,1 1 0,-1 0 0,10 6 0,-12-6 0,0 1 0,-1-1 0,1 1 0,-1 0 0,1 0 0,-1 1 0,0-1 0,-1 1 0,1-1 0,-1 1 0,0 0 0,0 0 0,0 0 0,-1 0 0,0 0 0,0 0 0,0 0 0,0 11 0,-4 107 75,0-62-1515,2-35-5386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1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1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6:1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1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24575,'4'1'0,"0"1"0,0 0 0,0-1 0,0 1 0,-1 1 0,1-1 0,-1 1 0,1-1 0,-1 1 0,0 0 0,0 0 0,0 0 0,-1 0 0,1 1 0,2 4 0,6 6 0,-2-5 0,1 0 0,-1-1 0,2 0 0,-1 0 0,1-1 0,0-1 0,0 0 0,0 0 0,1-1 0,0-1 0,0 0 0,1 0 0,-1-2 0,17 3 0,11-1 0,0-2 0,1-2 0,51-6 0,-80 5 11,0-1 0,1-1 0,-1 0 0,0-1 0,0 0 0,-1-1-1,1 0 1,-1 0 0,0-1 0,12-10 0,-5 2-308,-1 0 0,-1-1 0,0 0 0,27-36 0,-29 32-6529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30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24575,'-2'0'0,"0"1"0,0-1 0,1 0 0,-1 1 0,0-1 0,0 1 0,1 0 0,-1 0 0,1-1 0,-1 1 0,1 0 0,-1 0 0,1 1 0,-1-1 0,1 0 0,0 0 0,0 1 0,0-1 0,-1 1 0,1-1 0,1 1 0,-3 2 0,-16 45 0,13-31 0,-2 7 0,1-1 0,1 1 0,1 0 0,1 0 0,-1 31 0,6 132 0,2-79 0,-3-96-101,-1-9 11,0 0-1,1 0 1,0-1 0,0 1 0,0 0-1,0 0 1,0-1 0,1 1-1,0 0 1,-1 0 0,2-1 0,-1 1-1,2 3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3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24575,'3'55'0,"18"108"0,-10-119 0,30 83 0,6 21 0,-32-37 0,-14-86 0,2-1 0,0 1 0,2-1 0,8 24 0,-8-39 99,0-12-1563,-1-8-5362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32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24575,'5'0'0,"7"5"0,1 7 0,4 11 0,-1 7 0,1 4 0,-1 1 0,1 4 0,2 7 0,4 4 0,3 10 0,2-5 0,-4-3 0,-1-4 0,-4 0 0,0-9 0,11-21 0,1-13-8191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3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24575,'1'32'0,"2"0"0,1 0 0,1-1 0,16 49 0,52 123 0,-37-111 0,-33-83 0,26 68 0,33 140 0,-45-158-1365,-10-45-5461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3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24575,'5'1'0,"0"1"0,0 0 0,-1 0 0,1 0 0,0 1 0,-1-1 0,0 1 0,0 0 0,0 0 0,0 1 0,0-1 0,0 1 0,-1 0 0,0 0 0,4 6 0,3 2 0,37 48 0,-3 1 0,-2 3 0,41 87 0,-38-69 0,78 112 0,-97-156 0,-18-25 0,0 0 0,1-1 0,0-1 0,1 1 0,16 13 0,-23-23 0,-1 0 0,1 0 0,-1-1 0,1 1 0,0-1 0,0 1 0,0-1 0,0 0 0,0-1 0,0 1 0,0 0 0,0-1 0,0 1 0,0-1 0,0 0 0,0 0 0,0-1 0,0 1 0,0 0 0,0-1 0,0 0 0,0 0 0,0 0 0,0 0 0,0 0 0,0 0 0,-1-1 0,1 1 0,0-1 0,-1 0 0,3-2 0,30-29-1365,-6-3-5461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3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24575,'-5'0'0,"-1"5"0,-1 12 0,2 8 0,2 5 0,0 7 0,7 8 0,2 7 0,1-2 0,-2-3 0,4-5 0,6-9 0,-1-6 0,-1-1 0,-5-2 0,3-3 0,0-6-8191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3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24575,'0'5'0,"0"6"0,0 12 0,0 8 0,0 7 0,0 4 0,0-1 0,5 2 0,2 0 0,5 3 0,0-3 0,-2-2 0,-3-4 0,8-7 0,1-10-8191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3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24575,'6'0'0,"0"10"0,1 8 0,-2 12 0,-1 10 0,-2 10 0,0 0 0,3 2 0,2-3 0,-1 1 0,-1-3 0,3-5 0,1-9-8191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3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95 24575,'0'19'0,"-1"5"0,2 1 0,6 40 0,-5-57 0,0 1 0,1 0 0,0-1 0,0 0 0,1 0 0,0 0 0,0 0 0,1 0 0,0-1 0,11 13 0,-2-8 0,-1 1 0,2-2 0,0 0 0,0-1 0,1 0 0,0-1 0,0-1 0,1-1 0,0 0 0,1-1 0,-1-1 0,1-1 0,24 3 0,7-1 0,0-2 0,1-2 0,84-9 0,-129 7 0,-1-1 0,1 0 0,0 0 0,0 0 0,-1-1 0,1 0 0,0 0 0,-1 0 0,0 0 0,1-1 0,-1 0 0,0 0 0,-1 0 0,1 0 0,0-1 0,-1 1 0,0-1 0,0 0 0,0 0 0,0 0 0,0 0 0,-1 0 0,0-1 0,0 1 0,0-1 0,-1 0 0,1 1 0,-1-1 0,0 0 0,0-8 0,0 5 0,0 0 0,-1 0 0,0 1 0,0-1 0,-1 0 0,0 0 0,0 1 0,-1-1 0,0 1 0,-1-1 0,1 1 0,-1 0 0,-1 0 0,1 0 0,-1 0 0,0 1 0,-1-1 0,0 1 0,-6-6 0,-12-5 0,1 1 0,-2 1 0,0 2 0,-1 0 0,0 2 0,-1 0 0,-31-7 0,-44-20 0,77 29 0,0 1 0,-1 1 0,0 0 0,0 2 0,0 2 0,0 0 0,-1 1 0,1 1 0,-39 5 0,61-3 0,0-1 0,0 1 0,-1 0 0,1 0 0,1 1 0,-1-1 0,0 0 0,0 1 0,0 0 0,1 0 0,-1 0 0,1 0 0,0 0 0,-1 0 0,1 1 0,0-1 0,0 1 0,0-1 0,1 1 0,-1 0 0,1 0 0,-3 6 0,4-7 0,-1-1 0,0 1 0,1 0 0,0 0 0,-1 0 0,1 0 0,0 0 0,0 0 0,0 0 0,0 0 0,0-1 0,1 1 0,-1 0 0,0 0 0,1 0 0,0 0 0,-1 0 0,1-1 0,0 1 0,0 0 0,0-1 0,0 1 0,0 0 0,0-1 0,1 1 0,-1-1 0,0 0 0,1 1 0,-1-1 0,1 0 0,-1 0 0,1 0 0,0 0 0,0 0 0,-1-1 0,1 1 0,0 0 0,3 0 0,23 2-1365,2-4-5461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4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0 24575,'-1'2'0,"1"-1"0,-1 1 0,0-1 0,0 0 0,0 0 0,1 1 0,-1-1 0,0 0 0,-1 0 0,1 0 0,0 0 0,0 0 0,0 0 0,-1 0 0,1 0 0,0 0 0,-2 0 0,-31 16 0,28-14 0,-94 41 0,-39 21 0,134-62 0,0 0 0,1 1 0,-1-1 0,0 1 0,1 0 0,0 1 0,0-1 0,0 1 0,1 0 0,0-1 0,-1 2 0,2-1 0,-1 0 0,1 0 0,-1 1 0,1 0 0,1-1 0,-1 1 0,1 0 0,0 0 0,1 0 0,-1-1 0,1 9 0,0-8 0,1 1 0,-1 0 0,1 0 0,1-1 0,-1 1 0,1 0 0,0-1 0,1 0 0,0 1 0,0-1 0,0 0 0,0 0 0,1-1 0,0 1 0,0-1 0,1 0 0,-1 0 0,1 0 0,0 0 0,8 4 0,7 3 0,0-2 0,1 0 0,1-1 0,-1-1 0,2-1 0,-1-1 0,46 6 0,-24-7 0,0-2 0,1-3 0,58-5 0,-96 4 0,0-1 0,0 1 0,0-1 0,0-1 0,0 1 0,0-1 0,0 0 0,-1-1 0,1 0 0,-1 0 0,0 0 0,-1-1 0,1 1 0,-1-1 0,1-1 0,-1 1 0,-1-1 0,1 0 0,-1 0 0,0 0 0,-1-1 0,1 1 0,-1-1 0,-1 0 0,1 0 0,-1 0 0,0 0 0,1-10 0,-1 8 0,-1 0 0,0-1 0,0 1 0,-1-1 0,0 1 0,-1-1 0,0 1 0,0-1 0,-1 1 0,-1 0 0,1-1 0,-1 1 0,-1 1 0,0-1 0,0 0 0,0 1 0,-1 0 0,-1 0 0,1 0 0,-1 1 0,-13-13 0,-64-44-1365,56 48-5461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2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24575,'-6'0'0,"-1"5"0,1 12 0,1 8 0,-4 5 0,0 7 0,1 3 0,3 5 0,1 4 0,2-5-8191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4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65 24575,'1'0'0,"-1"-1"0,0 1 0,0-1 0,0 1 0,0 0 0,0-1 0,0 1 0,0 0 0,0-1 0,0 1 0,0-1 0,0 1 0,0 0 0,0-1 0,0 1 0,-1 0 0,1-1 0,0 1 0,0 0 0,0-1 0,-1 1 0,1 0 0,0-1 0,0 1 0,0 0 0,-1 0 0,1-1 0,0 1 0,-1 0 0,1 0 0,0-1 0,-1 1 0,1 0 0,0 0 0,-1 0 0,1 0 0,0 0 0,-1-1 0,1 1 0,0 0 0,-1 0 0,0 0 0,-17 10 0,-12 22 0,24-22 0,1 1 0,0 0 0,0 1 0,1-1 0,1 1 0,0-1 0,1 1 0,0 0 0,-1 17 0,2 6 0,7 70 0,-6-100 0,1 0 0,0 0 0,0 0 0,1 0 0,0 0 0,0 0 0,0 0 0,0-1 0,1 1 0,-1-1 0,1 0 0,0 1 0,1-1 0,4 4 0,-1-2 0,0 0 0,1 0 0,0-1 0,-1 0 0,2-1 0,-1 0 0,13 5 0,5-1 0,0-1 0,1-2 0,-1 0 0,43 1 0,-60-5 0,8 0 0,0 0 0,0-1 0,0-1 0,1 0 0,18-5 0,-32 5 0,0 0 0,-1 0 0,1 0 0,-1-1 0,1 1 0,-1-1 0,1 0 0,-1 0 0,0-1 0,0 1 0,0 0 0,0-1 0,-1 0 0,1 0 0,-1 0 0,1 0 0,-1 0 0,0 0 0,0-1 0,0 1 0,-1 0 0,1-1 0,-1 0 0,0 1 0,0-1 0,0 0 0,-1 0 0,1-5 0,1-48 0,-11-108 0,7 137 0,1 17 0,-1 1 0,0-1 0,0 1 0,-1 0 0,0 0 0,-1 0 0,0 0 0,-1 0 0,-7-11 0,9 16 0,0 0 0,-1 1 0,0-1 0,0 1 0,0 0 0,0 0 0,-1 0 0,1 1 0,-1-1 0,0 1 0,0 0 0,0 1 0,0-1 0,-1 1 0,1 0 0,-1 0 0,1 1 0,-7-1 0,-24-1-108,-65 4 0,67 1-1041,1-1-5677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4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 24575,'-25'0'0,"1"0"0,0 2 0,-1 1 0,1 1 0,-35 10 0,52-12 0,1 1 0,-1-1 0,0 1 0,1 0 0,0 1 0,0 0 0,0 0 0,0 0 0,1 1 0,-1-1 0,1 1 0,0 1 0,1-1 0,-1 1 0,1-1 0,0 1 0,1 1 0,-1-1 0,1 0 0,0 1 0,1 0 0,0-1 0,-2 10 0,1-5 0,2 0 0,-1 0 0,1 1 0,1-1 0,0 1 0,1-1 0,0 0 0,0 1 0,1-1 0,8 22 0,-7-26 0,0 0 0,1 0 0,-1 0 0,2-1 0,-1 1 0,1-1 0,0 0 0,0 0 0,1-1 0,0 0 0,0 0 0,0 0 0,0 0 0,1-1 0,0 0 0,12 5 0,1-2 0,1-1 0,0 0 0,1-2 0,-1 0 0,1-2 0,0 0 0,0-2 0,-1 0 0,40-6 0,-56 6 0,0-1 0,0 0 0,0 0 0,-1-1 0,1 0 0,0 0 0,-1 0 0,1 0 0,-1 0 0,1-1 0,-1 0 0,0 0 0,0 0 0,0-1 0,4-5 0,-3 3 0,0-1 0,-1 0 0,0 0 0,0 0 0,-1 0 0,0-1 0,0 1 0,3-16 0,-2-3 0,-1 1 0,-1-1 0,-1 0 0,-2 1 0,-3-28 0,4 49 7,0 0-1,-1-1 0,1 1 0,-1 0 1,0 0-1,0 0 0,-1 0 1,1 1-1,-1-1 0,0 0 1,0 0-1,0 1 0,0-1 0,-1 1 1,1 0-1,-1 0 0,0 0 1,-6-5-1,0 3-218,0 1 0,0 0 0,0 0-1,-1 1 1,1 0 0,-17-3 0,0 0-6614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4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24575,'2'1'0,"-1"-1"0,1 1 0,-1-1 0,1 1 0,-1 0 0,0 0 0,1 0 0,-1-1 0,0 1 0,0 1 0,0-1 0,0 0 0,0 0 0,0 0 0,0 1 0,0-1 0,0 0 0,1 3 0,13 29 0,13 41 0,-17-51 0,-2 0 0,-1 0 0,-1 0 0,-1 1 0,0 0 0,2 39 0,-11 3 0,1-51 0,0 0 0,2-1 0,0 1 0,0 0 0,1 0 0,1-1 0,6 25 0,8-15-1365,3-5-5461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4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24575,'-8'0'0,"-1"0"0,1 0 0,-1 0 0,0 1 0,1 0 0,-18 4 0,23-4 0,1 1 0,-1-1 0,1 0 0,-1 1 0,1 0 0,0-1 0,0 1 0,-1 0 0,1 0 0,1 0 0,-1 0 0,0 1 0,0-1 0,1 1 0,-1-1 0,1 1 0,0-1 0,0 1 0,0-1 0,0 1 0,0 0 0,0 3 0,-3 24 0,1 0 0,1-1 0,2 1 0,1 0 0,5 32 0,-5-52 0,1-1 0,0 1 0,0-1 0,1 0 0,0 0 0,0 0 0,1 0 0,1 0 0,-1-1 0,1 1 0,1-1 0,-1-1 0,1 1 0,1-1 0,0 0 0,0 0 0,8 5 0,-5-4 0,2-1 0,-1-1 0,1 0 0,-1 0 0,2-1 0,-1-1 0,1 0 0,-1 0 0,1-1 0,0-1 0,24 1 0,-25-2 0,-1 0 0,0-1 0,0-1 0,0 0 0,21-5 0,-29 6 0,0-2 0,0 1 0,-1 0 0,1-1 0,0 1 0,-1-1 0,1 0 0,-1 1 0,0-1 0,1-1 0,-1 1 0,0 0 0,0 0 0,-1-1 0,1 1 0,0-1 0,-1 0 0,1 1 0,-1-1 0,0 0 0,0 0 0,0 0 0,-1 0 0,1 0 0,0 0 0,-1-4 0,2-10 0,0-1 0,-1 1 0,-1-1 0,-1 0 0,-1 1 0,0-1 0,-1 1 0,-1 0 0,-1-1 0,0 2 0,-1-1 0,-1 1 0,-1 0 0,-17-28 0,18 31-105,-1 1 0,-1 0 0,0 0 0,0 1 0,-1 0 0,0 0 0,-1 1 0,-1 1 0,1 0 0,-1 1 0,-1 0 0,-24-12 0,3 8-6721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4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24575,'0'509'-1365,"0"-484"-5461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5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63 24575,'0'0'0,"0"0"0,0 0 0,1 0 0,-1 0 0,0-1 0,0 1 0,0 0 0,0 0 0,0 0 0,0 0 0,0 0 0,0 0 0,0-1 0,0 1 0,0 0 0,0 0 0,-1 0 0,1 0 0,0 0 0,0 0 0,0-1 0,0 1 0,0 0 0,0 0 0,0 0 0,0 0 0,0 0 0,0 0 0,0 0 0,0-1 0,-1 1 0,1 0 0,0 0 0,0 0 0,0 0 0,0 0 0,0 0 0,0 0 0,-1 0 0,1 0 0,0 0 0,0 0 0,0 0 0,0 0 0,0 0 0,0 0 0,-1 0 0,1 0 0,0 0 0,0 0 0,0 0 0,0 0 0,0 0 0,0 0 0,-1 0 0,1 0 0,-9 8 0,-7 13 0,10-8 0,0 0 0,1 1 0,1-1 0,0 1 0,1 0 0,1 0 0,-1 20 0,2 106 0,3-87 0,-2-42 0,1 0 0,0 0 0,1 0 0,0 0 0,1-1 0,0 1 0,1 0 0,0-1 0,0 0 0,10 16 0,-9-20 0,-1 1 0,1-1 0,0 0 0,1 0 0,-1 0 0,1-1 0,1 0 0,-1 0 0,0-1 0,1 1 0,0-1 0,0-1 0,0 1 0,1-1 0,10 2 0,-13-3 0,-1-1 0,0 0 0,1-1 0,-1 1 0,0-1 0,1 0 0,-1 0 0,1 0 0,-1 0 0,0-1 0,1 0 0,-1 0 0,0 0 0,0 0 0,0-1 0,1 0 0,-1 0 0,6-4 0,-5 2 0,-1 0 0,1 0 0,-1-1 0,0 0 0,0 0 0,0 0 0,-1 0 0,0-1 0,0 1 0,0-1 0,3-10 0,0-6 0,-1 0 0,0-1 0,-2 0 0,-1 0 0,-1-44 0,-2 50 0,1-10 0,-2 0 0,-6-36 0,6 53 0,-1 0 0,0 0 0,-1 0 0,0 1 0,-1 0 0,0-1 0,0 2 0,-1-1 0,-10-12 0,0 5-227,0 1-1,-1 0 1,-1 1-1,-1 0 1,-23-12-1,8 6-6598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5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2 148 24575,'0'56'0,"-2"-14"0,3 0 0,1-1 0,2 1 0,11 49 0,-13-83 0,1-1 0,0 0 0,1 0 0,0 0 0,0 0 0,0-1 0,1 0 0,0 0 0,0 0 0,0 0 0,1-1 0,0 0 0,0 0 0,0 0 0,1-1 0,0 0 0,0 0 0,0-1 0,0 0 0,13 4 0,13 3 0,0-1 0,1-2 0,45 3 0,-69-9 0,145 10 0,186-11 0,-139-3 0,-153 4 0,0-3 0,82-14 0,-89 9 0,46 0 0,-64 6 0,0 0 0,-1-2 0,0 0 0,1-1 0,-1-2 0,0 0 0,31-14 0,-27 6 0,1 1 0,0 2 0,1 1 0,0 1 0,56-9 0,-52 13 0,-3 2 0,0-1 0,-1-2 0,0-1 0,31-11 0,-53 15 0,1 0 0,-1-1 0,0 0 0,0 0 0,0-1 0,-1 0 0,1 0 0,-1 0 0,0-1 0,-1 0 0,1 0 0,-1-1 0,-1 1 0,1-1 0,-1 0 0,0 0 0,0-1 0,-1 1 0,4-14 0,2-20-273,-3 0 0,-1 0 0,-1-1 0,-5-73 0,1 90-6553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5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24575,'6'0'0,"1"5"0,-1 7 0,-1 12 0,-1 6 0,-1 8 0,-2 9 0,-1 1 0,5 2 0,2-2 0,-1 1 0,-1-3 0,-2-4 0,4-4 0,1-4 0,4 3 0,0-4-8191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5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24575,'0'5'0,"0"12"0,0 18 0,0 13 0,0 14 0,0 2 0,0-1 0,5-5 0,2-2 0,-1-7 0,10-5 0,1-11-8191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5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162 252 24575,'0'11'0,"-1"5"0,1 0 0,0-1 0,1 1 0,0 0 0,1-1 0,1 1 0,1-1 0,0 0 0,1 0 0,0 0 0,12 21 0,-3-12 0,0 0 0,2-2 0,1 1 0,0-2 0,26 24 0,-37-40 0,-1 0 0,1-1 0,0 1 0,1-1 0,-1-1 0,1 1 0,-1-1 0,1 0 0,0 0 0,1-1 0,-1 0 0,0 0 0,0-1 0,1 0 0,-1 0 0,1-1 0,-1 0 0,1 0 0,-1-1 0,1 0 0,-1 0 0,0-1 0,1 0 0,10-4 0,-13 4 0,-1 0 0,1-1 0,-1 1 0,0-1 0,0 0 0,0 0 0,-1 0 0,1 0 0,-1-1 0,0 0 0,0 1 0,0-1 0,0 0 0,4-8 0,-3 3 0,0 0 0,-1-1 0,0 0 0,-1 1 0,1-1 0,-2 0 0,1-10 0,-1 3 0,-1 1 0,0-1 0,-1 0 0,-1 1 0,-1-1 0,0 1 0,-2-1 0,-9-25 0,5 26 0,0 0 0,-1 1 0,-1 0 0,0 1 0,-1 0 0,0 0 0,-1 2 0,-1 0 0,0 0 0,-24-14 0,-14-6 0,-97-44 0,112 59-455,-1 2 0,-70-20 0,83 30-6371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24575,'0'5'0,"0"7"0,0 7 0,0 4 0,0 9 0,0 4 0,5 7 0,2 0 0,4-2 0,7 3 0,-1-2 0,-3-2 0,1-14 0,-2-10-8191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1:5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24575,'5'0'0,"2"6"0,-1 11 0,-1 8 0,4 10 0,0 9 0,-2 7 0,-1 1 0,-2 0 0,-2-2 0,4-10 0,1-7 0,-1-4 0,4-7 0,5-12 0,0-8-8191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22:0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45 24575,'-2'1'0,"0"-1"0,0 1 0,0 0 0,0 0 0,0 0 0,0 0 0,0 1 0,0-1 0,0 0 0,0 1 0,1-1 0,-1 1 0,1 0 0,-1 0 0,1-1 0,0 1 0,-1 0 0,0 3 0,-21 38 0,9-4 0,1 1 0,2 1 0,1 0 0,3 0 0,1 1 0,2 0 0,2 0 0,6 75 0,-3-104 0,1-1 0,1 1 0,0-1 0,1 0 0,0 0 0,1 0 0,0 0 0,1-1 0,0 0 0,1 0 0,0 0 0,0-1 0,2 0 0,-1-1 0,1 1 0,0-2 0,1 1 0,11 6 0,-15-10 0,2 0 0,-1 0 0,0-1 0,1 0 0,0-1 0,0 0 0,0 0 0,0 0 0,0-1 0,1-1 0,-1 1 0,1-1 0,-1-1 0,1 1 0,-1-2 0,1 1 0,-1-1 0,1 0 0,-1-1 0,0 0 0,1 0 0,-1-1 0,0 0 0,0 0 0,-1-1 0,1 0 0,8-7 0,-10 7 0,0-1 0,-1 0 0,1 0 0,-1-1 0,-1 0 0,1 0 0,-1 0 0,0 0 0,0-1 0,-1 1 0,0-1 0,0 0 0,-1 0 0,1 0 0,-1 0 0,-1 0 0,2-10 0,-1-12 0,-2 0 0,0 0 0,-5-35 0,-1-15 0,6 50 0,-2 0 0,-1 0 0,-11-46 0,10 60 0,-1 1 0,0 0 0,-1 0 0,-1 1 0,0-1 0,-1 1 0,-1 1 0,-19-23 0,17 21-151,-1 2-1,0-1 0,-1 2 0,0 0 1,-1 0-1,0 1 0,-1 1 1,-30-14-1,17 14-6674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57:58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24575,'0'29'0,"0"29"0,9 83 0,-5-121 0,0 0 0,0 0 0,2-1 0,1 0 0,0 0 0,1 0 0,20 32 0,-10-23 0,-3-3 0,1-1 0,1 0 0,29 30 0,-39-48 0,-1 1 0,1-2 0,1 1 0,-1-1 0,1 0 0,0-1 0,0 0 0,0 0 0,1 0 0,-1-1 0,1-1 0,0 0 0,0 0 0,0 0 0,11 0 0,269-4 0,-103-2 0,0 7 0,213-6 0,-355-2 0,83-21 0,11-1 0,-85 20 0,-1-1 0,0-3 0,-1-2 0,-1-3 0,0-1 0,71-36 0,-72 28 0,-30 17 0,-1-1 0,0-1 0,22-17 0,-34 23 0,-1-1 0,0 1 0,0-1 0,-1-1 0,0 1 0,0 0 0,0-1 0,0 0 0,-1 0 0,0 0 0,0 0 0,-1-1 0,1 1 0,0-9 0,1-8-165,-2-1-1,0 1 0,-4-45 1,1 52-538,0-10-6123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57:59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24575,'0'5'0,"0"7"0,0 11 0,0 8 0,0 8 0,0 2 0,0 5 0,0 0 0,0-4 0,-6 2 0,0 4 0,-1-7-8191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58:0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24575,'0'5'0,"0"7"0,0 11 0,5 7 0,2 4 0,-1 1 0,-1-1 0,-1 5 0,3 0 0,7-6 0,-1 1 0,-1 0 0,-3 5 0,-4 0 0,-2 4 0,-1 0 0,-2-8-8191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59:2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24575,'1'14'0,"0"0"0,1 0 0,6 19 0,3 19 0,22 129 0,-5-38 0,-22-79 0,-2-1 0,-3 1 0,-8 75 0,6-130 0,-1 0 0,0 0 0,-1 0 0,-7 16 0,7-17 0,0 1 0,0 0 0,0 0 0,-1 11 0,6-8-1365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59:2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24575,'8'1'0,"-1"0"0,1 1 0,0-1 0,-1 2 0,1-1 0,-1 1 0,0 0 0,7 5 0,13 4 0,401 205 0,-200-92 0,-143-83 0,-1 3 0,-2 4 0,99 80 0,14 10 0,-47-38 0,58 39 0,-7-6 0,-164-107 0,-1 2 0,-1 2 0,42 49 0,-60-62 0,92 105 0,-93-108 0,1-1 0,1-1 0,0 0 0,1-1 0,32 17 0,-34-23 0,1-1 0,0 0 0,0-2 0,0 1 0,18 0 0,31 7 0,2 7-682,80 34-1,-106-36-6143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59:3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0:0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68 24575,'9'-8'0,"1"1"0,1 0 0,-1 0 0,1 1 0,0 1 0,1 0 0,-1 0 0,1 1 0,0 1 0,0 0 0,0 0 0,0 2 0,1-1 0,-1 1 0,0 1 0,16 1 0,4 1 0,0 2 0,-1 1 0,1 1 0,-1 2 0,34 13 0,-28-5 0,-1 2 0,56 37 0,-69-41 0,-16-10 0,0 1 0,-1 0 0,0 0 0,0 0 0,0 0 0,-1 1 0,0 0 0,0 0 0,0 1 0,-1-1 0,1 1 0,-2 0 0,6 13 0,-3-1 0,-2 0 0,0 0 0,-1 0 0,1 27 0,-1-28 0,0-1 0,1 0 0,1 0 0,8 19 0,-7-19 0,0 0 0,-1 1 0,-1-1 0,3 20 0,20 135 0,-19-136 0,-1 2 0,-1-1 0,-3 1 0,0-1 0,-7 76 0,-14 91 0,14-138 0,3-52 0,0-1 0,-1 1 0,0 0 0,-2 0 0,1-1 0,-2 0 0,0 0 0,0 0 0,-1 0 0,-1-1 0,0 0 0,-1 0 0,0-1 0,0 0 0,-1 0 0,-1-1 0,0-1 0,0 1 0,-1-1 0,0-1 0,-1 0 0,0-1 0,0 0 0,0-1 0,-1 0 0,0-1 0,0 0 0,-1-1 0,1-1 0,-1 0 0,1-1 0,-19 1 0,-180-4 0,122-2 0,76 2 0,0 0 0,0-2 0,0 0 0,0 0 0,1-1 0,-1-1 0,1 0 0,-24-14 0,-4-6 0,-47-37 0,84 59 0,-2-2 0,0 0 0,0 0 0,1-1 0,0 1 0,0-2 0,0 1 0,1 0 0,0-1 0,0 0 0,0 1 0,1-2 0,0 1 0,1 0 0,-3-10 0,1-8 0,0 0 0,2 0 0,0-27 0,-2-23 0,-1 31 0,-2 0 0,-2 0 0,-2 0 0,-2 2 0,-36-81 0,36 94 0,1-1 0,2 0 0,0-1 0,2 0 0,2 0 0,-5-59 0,10 74 0,1 0 0,0-1 0,2 1 0,0 0 0,1 0 0,0 0 0,1 0 0,1 1 0,0 0 0,2 0 0,-1 0 0,2 0 0,0 1 0,1 0 0,14-17 0,-15 23 0,1 1 0,-1 0 0,1 1 0,1 0 0,-1 0 0,1 1 0,0 0 0,0 1 0,1 0 0,0 0 0,-1 1 0,13-1 0,-7 0 0,0-1 0,0 0 0,0-1 0,24-14 0,-17 6-1365,-4 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0:0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2423 0 24575,'-11'1'0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2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24575,'10'0'0,"4"5"0,-2 7 0,-1 11 0,-4 7 0,-2 9 0,-3 2 0,-1 5 0,-1 0 0,5 2 0,1-8-8191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0:0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24575,'0'-5'0,"11"-7"0,2-1-8191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0:5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2 24575,'-36'-1'0,"4"0"0,0 2 0,0 1 0,-56 10 0,79-10 0,0 0 0,1 1 0,-1 0 0,0 1 0,1 0 0,0 0 0,0 1 0,0 0 0,1 0 0,0 1 0,0 0 0,0 0 0,0 1 0,1-1 0,0 1 0,1 1 0,-9 14 0,-9 26 0,19-39 0,1-1 0,-1 1 0,0-1 0,0 0 0,-1 0 0,-1 0 0,1-1 0,-1 0 0,0 0 0,-1 0 0,1-1 0,-1 0 0,-1 0 0,-12 8 0,-15 1 0,0-1 0,-1-1 0,0-2 0,-45 7 0,77-17-76,0-1 1,-1 1-1,1 0 0,0 1 0,0-1 0,0 1 0,0 0 0,0 0 1,0 0-1,1 0 0,-1 1 0,1-1 0,-1 1 0,1 0 1,0 0-1,0 0 0,-3 5 0,-3 11-6750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0:53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38 120 24575,'6'-4'0,"0"0"0,1 1 0,-1 0 0,1 0 0,0 0 0,0 1 0,0 0 0,0 0 0,0 1 0,0 0 0,0 0 0,9 1 0,22-5 0,385-69 0,-303 65 0,0 6 0,177 18 0,-169-6 0,487-1 0,-383-9 0,-220 0 0,33 3 0,-43-2 0,0 0 0,0 0 0,-1 0 0,1 1 0,0-1 0,0 1 0,-1-1 0,1 1 0,0 0 0,-1-1 0,1 1 0,0 0 0,-1 0 0,1 1 0,-1-1 0,0 0 0,1 0 0,1 3 0,-3-4 0,0 1 0,0-1 0,0 1 0,0-1 0,0 1 0,0-1 0,0 1 0,0-1 0,0 1 0,0-1 0,0 1 0,0 0 0,0-1 0,0 1 0,0-1 0,0 1 0,-1-1 0,1 0 0,0 1 0,0-1 0,-1 1 0,1-1 0,0 1 0,-1-1 0,1 0 0,-1 1 0,1-1 0,0 1 0,-1-1 0,1 0 0,-1 0 0,1 1 0,-1-1 0,1 0 0,-1 0 0,1 0 0,-1 1 0,1-1 0,-2 0 0,-25 8 0,26-8 0,-79 11 0,-1-3 0,-156-5 0,134-4 0,-128-1 0,-169 2 0,251 15 0,88-8 0,39-3 0,27-1 0,47 1 0,-18-1 0,963 95 0,-345-31 0,-606-64 0,-30-2 0,-1 0 0,1 0 0,-1 2 0,0 0 0,26 8 0,-41-11 0,0 0 0,0 0 0,0 0 0,0 0 0,0 1 0,-1-1 0,1 0 0,0 0 0,0 0 0,0 0 0,0 0 0,0 0 0,0 0 0,0 0 0,0 0 0,0 0 0,0 0 0,0 0 0,0 0 0,0 0 0,0 1 0,0-1 0,-1 0 0,1 0 0,0 0 0,0 0 0,0 0 0,0 0 0,0 0 0,0 0 0,0 0 0,0 1 0,0-1 0,0 0 0,0 0 0,0 0 0,0 0 0,1 0 0,-1 0 0,0 0 0,0 0 0,0 0 0,0 1 0,0-1 0,0 0 0,0 0 0,0 0 0,0 0 0,0 0 0,0 0 0,0 0 0,0 0 0,0 0 0,0 0 0,1 0 0,-1 0 0,0 0 0,0 0 0,0 0 0,0 0 0,0 0 0,0 0 0,0 0 0,0 0 0,0 0 0,0 0 0,1 0 0,-18 4 0,-176 3 0,134-7 0,-1438 1-1287,563-3 1282,1457-27 985,-157 5-668,-347 23-312,-13 0 0,1 0 0,0 1 0,-1 0 0,1 0 0,0 1 0,-1 0 0,1 0 0,8 3 0,-13-2 0,-8 1 0,-77 10 0,9-3 0,-46 12 0,108-24 0,26-5 0,35-13 0,-43 18 0,190-64-1365,-144 52-5461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5:35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24575,'1'0'0,"1"1"0,-1-1 0,0 1 0,1 0 0,-1-1 0,0 1 0,0 0 0,0 0 0,0 0 0,1 0 0,-1 0 0,0 0 0,-1 0 0,1 0 0,0 0 0,0 0 0,0 0 0,-1 1 0,1-1 0,0 0 0,-1 1 0,0-1 0,1 0 0,-1 1 0,0-1 0,1 1 0,-1 1 0,6 47 0,-6-45 0,0 0 0,1 20 0,2 1 0,6 31 0,-6-48 0,0 1 0,1-1 0,-1 0 0,2 0 0,-1 0 0,1-1 0,1 1 0,-1-1 0,8 8 0,21 22 0,-2 2 0,36 59 0,-35-45 0,100 194 0,-123-228-105,1 0 0,1-1 0,0-1 0,1 0 0,1-1 0,1 0 0,0-1 0,1 0 0,1-2 0,1 0 0,0-1 0,22 13 0,-16-15-6721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0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301 540 24575,'-4'-1'0,"1"-1"0,0 0 0,0 0 0,0 0 0,0 0 0,0-1 0,0 1 0,0-1 0,1 0 0,0 0 0,-1 0 0,1 0 0,0 0 0,-2-4 0,-9-11 0,-50-48 0,29 32 0,1-2 0,-56-80 0,86 110 0,-1 0 0,1-1 0,0 1 0,1-1 0,-1 1 0,1-1 0,1 0 0,-1 0 0,1 0 0,0 0 0,1 0 0,0 0 0,0 0 0,1-10 0,0 13 0,0 0 0,1-1 0,-1 1 0,1 0 0,-1 0 0,1 0 0,0 0 0,1 0 0,-1 0 0,1 1 0,0-1 0,-1 1 0,2 0 0,-1 0 0,0 0 0,1 0 0,-1 0 0,1 1 0,0-1 0,0 1 0,0 0 0,0 0 0,7-2 0,18-5 0,1 1 0,0 2 0,0 1 0,0 1 0,1 1 0,32 2 0,-60 0 0,0 1 0,0 0 0,0 0 0,0 0 0,0 1 0,0-1 0,0 1 0,0 0 0,0-1 0,0 1 0,0 0 0,-1 1 0,1-1 0,0 0 0,-1 1 0,1 0 0,-1-1 0,1 1 0,-1 0 0,0 0 0,0 0 0,0 1 0,0-1 0,0 0 0,-1 1 0,1 0 0,-1-1 0,1 1 0,-1 0 0,0-1 0,0 1 0,0 0 0,0 0 0,-1 0 0,1 0 0,-1 0 0,0 0 0,0 0 0,0 0 0,0 0 0,0 0 0,-1 0 0,-1 5 0,0 2 0,-1 0 0,0 0 0,-1-1 0,0 1 0,0-1 0,-1 0 0,0 0 0,-1-1 0,0 0 0,0 1 0,-1-2 0,-8 8 0,-14 8 0,-53 31 0,52-35 0,-46 36 0,66-46 0,1 0 0,0 0 0,0 1 0,1 0 0,0 1 0,1-1 0,0 2 0,-6 15 0,8-17 0,1 1 0,1 0 0,0 0 0,0 0 0,1 0 0,1 1 0,0-1 0,0 1 0,1-1 0,0 1 0,1-1 0,1 0 0,0 1 0,0-1 0,1 0 0,1 0 0,6 16 0,-6-19 0,1 1 0,0-1 0,0 0 0,0-1 0,1 1 0,1-1 0,-1 0 0,1 0 0,0-1 0,0 0 0,1 0 0,0-1 0,0 0 0,0 0 0,1-1 0,-1 0 0,1 0 0,0-1 0,0-1 0,0 1 0,13 1 0,-13-3 0,0 0 0,1 0 0,-1-1 0,1 0 0,-1 0 0,0-1 0,12-3 0,-19 4 0,1-1 0,0-1 0,0 1 0,0 0 0,-1-1 0,1 1 0,-1-1 0,1 1 0,-1-1 0,0 0 0,1 0 0,-1-1 0,0 1 0,0 0 0,-1-1 0,1 1 0,0-1 0,-1 1 0,1-1 0,-1 0 0,0 0 0,0 1 0,0-1 0,-1 0 0,2-6 0,0-2-65,-1-1 0,0 0 0,0 1 0,-1-1 0,-1 0 0,0 1 0,-1-1 0,0 1 0,0-1 0,-1 1 0,-1 0 0,0 0 0,0 0 0,-1 1 0,-1-1 0,0 1 0,0 0 0,-1 1 0,0 0 0,-10-11 0,-3 2-6761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0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24575,'39'0'0,"-15"2"0,1-2 0,-1-1 0,0-1 0,1-1 0,32-8 0,-52 10 0,0-1 0,0 0 0,0 0 0,0 0 0,-1-1 0,1 1 0,-1-1 0,0 0 0,0-1 0,0 1 0,0-1 0,0 1 0,-1-1 0,0 0 0,0 0 0,0-1 0,0 1 0,-1-1 0,1 1 0,-1-1 0,0 0 0,-1 0 0,1 0 0,-1 0 0,0 0 0,0 0 0,0 0 0,-1 0 0,0-1 0,0 1 0,-1-6 0,0 5 0,1 0 0,-1 0 0,-1 0 0,1 0 0,-1 1 0,0-1 0,-1 0 0,1 1 0,-1 0 0,0 0 0,0-1 0,-1 2 0,1-1 0,-1 0 0,0 1 0,-1 0 0,1 0 0,-1 0 0,0 0 0,0 1 0,0 0 0,0 0 0,0 0 0,-1 0 0,1 1 0,-1 0 0,0 0 0,1 1 0,-1 0 0,0 0 0,0 0 0,0 0 0,0 1 0,0 0 0,0 0 0,0 1 0,0 0 0,0 0 0,-7 2 0,10-1 0,0 0 0,0 0 0,0 0 0,1 0 0,-1 1 0,1-1 0,-1 1 0,1 0 0,0-1 0,0 1 0,0 0 0,1 0 0,-1 0 0,0 0 0,1 1 0,0-1 0,0 0 0,0 1 0,0-1 0,1 0 0,-1 6 0,-1 12 0,1-1 0,2 30 0,-1-31 0,0 66 0,-1-39 0,9 89 0,-7-131-49,0 0 1,1-1-1,-1 1 0,0-1 0,1 1 1,0-1-1,0 0 0,0 0 0,0 0 1,0 0-1,1 0 0,-1 0 0,1-1 1,0 1-1,0-1 0,0 0 0,0 1 1,0-1-1,0-1 0,1 1 0,-1 0 1,1-1-1,-1 0 0,1 0 0,0 0 0,-1 0 1,8 0-1,15 2-6777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0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20 24575,'0'-5'0,"-10"-2"0,-9 0 0,-6 7 0,2 8 0,-1 3 0,3 10 0,7 6 0,-1 3 0,3 3 0,3 0 0,3-1 0,-2 0 0,0-1 0,-4 0 0,1-1 0,1-5-8191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0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24575,'5'5'0,"12"17"0,8 9 0,5 1 0,2-1 0,1-1 0,0 0 0,-1 0 0,-5 0 0,-3-1 0,-5 1 0,-6 0 0,0 0 0,-2 0 0,-3 0 0,2-6 0,0-6-8191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0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24575,'0'15'0,"0"11"0,0 15 0,0 12 0,0 6 0,0 9 0,0 3 0,-5-1 0,-2 3 0,1-5 0,0-10 0,3-19 0,0-27 0,2-31 0,0-22 0,1-9 0,1-1 0,-1 8-8191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0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24575,'25'-1'0,"0"-2"0,33-7 0,-33 5 0,49-3 0,-71 8 0,-1 0 0,1 0 0,-1 0 0,1 0 0,-1 1 0,1-1 0,-1 1 0,1-1 0,-1 1 0,0 0 0,1 0 0,-1 0 0,0 0 0,0 0 0,0 1 0,0-1 0,0 1 0,0-1 0,0 1 0,0 0 0,2 2 0,-2 0 0,-1 0 0,1-1 0,0 1 0,-1 0 0,0 0 0,0-1 0,0 1 0,0 0 0,-1 0 0,1 0 0,-1 0 0,0 5 0,-1 7 0,-1-1 0,-1 0 0,0 1 0,-1-1 0,-11 26 0,13-36 6,0 0 0,0 0 0,-1-1 0,0 1 0,0-1 0,0 0-1,0 0 1,-1 0 0,1 0 0,-1-1 0,0 1 0,0-1 0,-5 3 0,-3 0-169,0 0 1,0-1 0,-22 6-1,12-5-635,9-1-6028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2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24575,'0'-1'0,"0"0"0,0 1 0,0-1 0,0 0 0,0 0 0,0 1 0,1-1 0,-1 0 0,0 0 0,1 1 0,-1-1 0,0 0 0,1 1 0,-1-1 0,1 0 0,-1 1 0,1-1 0,-1 1 0,1-1 0,-1 1 0,1-1 0,-1 1 0,1-1 0,0 1 0,-1 0 0,1-1 0,0 1 0,0 0 0,-1-1 0,1 1 0,0 0 0,0 0 0,-1 0 0,1 0 0,0 0 0,0 0 0,-1 0 0,1 0 0,0 0 0,0 0 0,-1 0 0,1 0 0,1 1 0,33 13 0,-26-7 0,0 0 0,-1 1 0,1 0 0,-2 1 0,1 0 0,-1 0 0,6 12 0,38 77 0,-38-71 0,0 0 0,28 39 0,-39-62 0,1-1 0,0 0 0,0 0 0,0 0 0,0 0 0,0 0 0,0-1 0,1 0 0,-1 1 0,1-1 0,7 2 0,-10-3 0,1-1 0,0 1 0,0-1 0,0 0 0,-1 0 0,1 0 0,0 0 0,0 0 0,0 0 0,0-1 0,-1 1 0,1-1 0,0 1 0,0-1 0,-1 1 0,1-1 0,0 0 0,-1 0 0,1 0 0,-1 0 0,1 0 0,-1 0 0,1-1 0,-1 1 0,0 0 0,0-1 0,0 1 0,1-1 0,0-1 0,19-32 0,19-38 0,-22 37 0,43-62 0,-55 89 0,1 1 0,0-1 0,1 1 0,0 1 0,0 0 0,1 0 0,0 0 0,0 1 0,0 0 0,1 1 0,15-6 0,-23 9 0,1 1 0,0 0 0,-1 0 0,1 0 0,0 1 0,0-1 0,0 1 0,-1-1 0,1 1 0,0 0 0,0 0 0,0 0 0,0 1 0,0-1 0,-1 1 0,1-1 0,0 1 0,0 0 0,-1 0 0,1 0 0,-1 1 0,1-1 0,-1 1 0,4 2 0,-3-1 0,-1 1 0,1-1 0,-1 1 0,1 0 0,-1 0 0,0 0 0,-1 0 0,1 0 0,-1 1 0,0-1 0,0 0 0,0 1 0,-1-1 0,1 1 0,-1 4 0,-2 143 120,-2-57-1605,4-69-5341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0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24575,'-1'1'0,"-1"-1"0,1 1 0,0-1 0,-1 1 0,1 0 0,0 0 0,0-1 0,0 1 0,-1 0 0,1 0 0,0 0 0,0 0 0,0 0 0,1 0 0,-1 1 0,0-1 0,0 0 0,1 0 0,-1 1 0,0-1 0,1 0 0,-1 1 0,1-1 0,0 0 0,-1 1 0,1-1 0,0 3 0,-6 46 0,6-45 0,-1 0 0,1 0 0,0 0 0,0 0 0,0 0 0,1 0 0,0 0 0,0 0 0,0 0 0,0 0 0,1 0 0,0 0 0,0-1 0,0 1 0,0-1 0,1 1 0,0-1 0,0 0 0,0 0 0,0 0 0,5 4 0,-3-5 0,0 1 0,1-1 0,-1 0 0,1-1 0,0 1 0,0-1 0,0 0 0,0 0 0,0-1 0,0 0 0,0 0 0,1 0 0,-1-1 0,0 0 0,1 0 0,6-2 0,-10 2 4,0-1 0,1 1 0,-1-1 0,0 0 0,0-1 0,0 1 0,0 0 0,0-1 0,0 0 0,0 0 0,0 0 0,0 0 0,-1 0 0,1 0 0,-1-1 0,0 1 0,0-1 0,0 0 0,0 1 0,0-1 0,0 0 0,-1 0 0,1 0 0,-1-1 0,0 1 0,0 0 0,0 0 0,0-1 0,-1-2 0,2-4-169,-1 0 0,0 0 0,0 0 0,-2 0 0,1 1 0,-1-1 0,0 0 0,-6-18 0,0 7-6661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0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24575,'3'0'0,"0"1"0,-1-1 0,1 1 0,0-1 0,-1 1 0,1 0 0,-1 0 0,0 0 0,1 0 0,-1 0 0,0 1 0,1-1 0,-1 1 0,0 0 0,0-1 0,0 1 0,2 3 0,30 43 0,-31-42 0,0 0 0,1 0 0,0-1 0,0 1 0,0-1 0,1 0 0,0 0 0,8 7 0,-11-12 0,0 1 0,0-1 0,0 1 0,0-1 0,0 1 0,0-1 0,0 0 0,0 0 0,1 0 0,-1 0 0,0 0 0,0-1 0,0 1 0,0-1 0,0 1 0,0-1 0,0 0 0,0 0 0,0 0 0,0 0 0,-1 0 0,1 0 0,0 0 0,-1-1 0,1 1 0,-1 0 0,3-4 0,39-49 0,-39 48 0,10-15 0,37-48 0,-47 65 0,-1 0 0,2 0 0,-1 0 0,0 0 0,1 1 0,-1 0 0,1 0 0,0 0 0,0 0 0,1 1 0,-1 0 0,7-2 0,-10 4 0,0 0 0,0 0 0,0 0 0,0 0 0,0 0 0,0 1 0,0-1 0,0 0 0,0 1 0,-1 0 0,1 0 0,0-1 0,0 1 0,0 0 0,-1 0 0,1 1 0,0-1 0,-1 0 0,1 0 0,-1 1 0,1-1 0,-1 1 0,0-1 0,0 1 0,0 0 0,0 0 0,0-1 0,0 1 0,1 2 0,3 8 0,0 0 0,-1 0 0,4 16 0,-7-24 0,7 26-86,-5-13-234,2 0 0,0 0 1,10 21-1,-1-12-6506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0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24575,'12'0'0,"1"-1"0,-1 0 0,0-1 0,0-1 0,0 1 0,-1-2 0,1 0 0,18-9 0,-25 11 0,0 0 0,-1-1 0,0 0 0,1 0 0,-1 0 0,0-1 0,0 1 0,-1-1 0,1 0 0,-1 0 0,1 0 0,-1 0 0,-1-1 0,1 1 0,-1-1 0,1 1 0,-1-1 0,-1 0 0,1 0 0,-1 0 0,0 0 0,1-7 0,-2 9 0,0 1 0,0 0 0,0-1 0,-1 1 0,1 0 0,-1-1 0,0 1 0,1 0 0,-1 0 0,0 0 0,0 0 0,0 0 0,-1 0 0,1 0 0,0 0 0,-1 0 0,1 0 0,-1 1 0,0-1 0,0 1 0,1-1 0,-1 1 0,0 0 0,0-1 0,0 1 0,0 0 0,-1 0 0,1 1 0,0-1 0,0 0 0,0 1 0,-1-1 0,1 1 0,0 0 0,-1 0 0,1 0 0,0 0 0,-4 0 0,1 0 0,0 0 0,0 0 0,0 1 0,1 0 0,-1-1 0,0 2 0,0-1 0,1 0 0,-1 1 0,0 0 0,1 0 0,0 0 0,-1 1 0,1-1 0,0 1 0,1 0 0,-8 7 0,8-4 0,-1 0 0,1 1 0,0-1 0,1 1 0,0-1 0,0 1 0,0 0 0,1 0 0,0 0 0,0 8 0,3 77 0,0-60 0,-2-26 15,0 1 0,1 0 0,-1-1 0,2 1 0,-1-1 0,1 1 0,4 9 0,-5-14-86,1 1 1,-1-1-1,1 1 0,0-1 0,-1 0 1,1 0-1,0 0 0,1 0 1,-1 0-1,0-1 0,0 1 0,1-1 1,-1 1-1,1-1 0,-1 0 1,1 0-1,0 0 0,0 0 0,-1 0 1,5 0-1,15 2-6755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1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24575,'-1'49'0,"0"-23"0,4 45 0,-3-71 0,0 0 0,0 0 0,0 0 0,0 0 0,0 0 0,0 1 0,0-1 0,0 0 0,0 0 0,0 0 0,0 0 0,0 0 0,0 1 0,0-1 0,0 0 0,0 0 0,1 0 0,-1 0 0,0 0 0,0 0 0,0 1 0,0-1 0,0 0 0,0 0 0,0 0 0,0 0 0,1 0 0,-1 0 0,0 0 0,0 0 0,0 0 0,0 0 0,0 0 0,1 0 0,-1 1 0,0-1 0,0 0 0,0 0 0,0 0 0,0 0 0,1 0 0,-1 0 0,0 0 0,0 0 0,0 0 0,0 0 0,0-1 0,1 1 0,-1 0 0,0 0 0,0 0 0,0 0 0,0 0 0,0 0 0,0 0 0,1 0 0,-1 0 0,0 0 0,0-1 0,11-10 0,7-17 0,-3 3 0,-9 11 0,1 2 0,1-1 0,0 1 0,0 0 0,2 0 0,-1 1 0,1 1 0,12-11 0,-21 21 0,0-1 0,0 1 0,0-1 0,-1 1 0,1-1 0,0 1 0,0 0 0,0-1 0,0 1 0,0 0 0,0-1 0,0 1 0,0 0 0,0 0 0,0 0 0,-1 0 0,1 0 0,0 0 0,0 0 0,0 1 0,0-1 0,0 0 0,0 0 0,0 1 0,0-1 0,0 1 0,-1-1 0,1 0 0,0 1 0,0 0 0,0-1 0,-1 1 0,1-1 0,0 1 0,-1 0 0,1 0 0,0-1 0,-1 1 0,1 0 0,-1 0 0,0 0 0,1-1 0,-1 1 0,1 0 0,-1 0 0,0 0 0,0 0 0,0 0 0,1 0 0,-1 1 0,7 56 0,-7-54 0,2 51 0,-1-4 0,3-1 0,10 56 0,-13-103 0,0 1 0,-1-1 0,1 0 0,1 0 0,-1-1 0,0 1 0,1 0 0,-1 0 0,1-1 0,0 1 0,0-1 0,0 1 0,5 3 0,-6-5 0,0-1 0,0 1 0,0-1 0,0 1 0,0-1 0,1 1 0,-1-1 0,0 0 0,0 0 0,1 1 0,-1-1 0,0 0 0,0 0 0,1 0 0,-1 0 0,0-1 0,0 1 0,1 0 0,-1 0 0,0-1 0,0 1 0,0-1 0,1 1 0,-1-1 0,0 0 0,0 1 0,0-1 0,0 0 0,0 0 0,0 1 0,0-1 0,0 0 0,-1 0 0,1 0 0,0 0 0,-1 0 0,2-2 0,21-31-1365,0-6-5461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1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24575,'4'56'0,"2"1"0,3-2 0,24 86 0,-8-35 0,6 6 0,-20-77 0,-1 1 0,-2 0 0,4 40 0,-7-33 0,2 0 0,14 41 0,9 56 0,-29-130 8,1 0-1,0-1 1,0 1-1,2-1 1,-1 0-1,1 0 1,0 0-1,1-1 1,0 1-1,0-1 1,1 0-1,0 0 1,0-1-1,1 0 1,12 11-1,-14-14-66,1 0-1,-1-1 1,1 0-1,0 0 1,0 0 0,0-1-1,0 0 1,0 0-1,1 0 1,-1-1 0,0 0-1,1 0 1,-1 0-1,1-1 1,-1 0 0,1-1-1,-1 1 1,1-1-1,-1-1 1,1 1 0,-1-1-1,0 0 1,0 0-1,7-4 1,13-8-6767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1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24575,'5'-5'0,"12"-2"0,13 1 0,22 1 0,17 1 0,22 2 0,17 1 0,9 0 0,11 1 0,-6 0 0,-25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06:1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24575,'0'-15'0,"0"-5"-8191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0:2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24575,'0'5'0,"0"12"0,0 13 0,-5 1 0,-1 2 0,-1 4 0,2 1 0,2 5 0,0-1 0,-3 3 0,-1 0 0,0 1 0,2-1 0,-3-4 0,-1-4 0,1-2 0,3 2 0,1-4-8191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0:3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71 24575,'-2'0'0,"1"1"0,0-1 0,0 0 0,0 1 0,0-1 0,0 1 0,0-1 0,0 1 0,0 0 0,0-1 0,0 1 0,0 0 0,1 0 0,-1 0 0,0 0 0,0 0 0,1 0 0,-1 0 0,0 0 0,1 0 0,-1 0 0,1 0 0,0 0 0,-1 0 0,1 0 0,0 0 0,-1 2 0,-4 38 0,4-35 0,-2 24 0,1 0 0,2 0 0,6 55 0,-3-71 0,0 1 0,0-1 0,2 0 0,0 0 0,0-1 0,1 1 0,1-1 0,0 0 0,16 20 0,-6-12 0,0-2 0,1 0 0,28 24 0,-36-35 0,0-1 0,0 0 0,0-1 0,1 0 0,0 0 0,1-1 0,-1-1 0,1 0 0,15 4 0,-24-8 0,-1 1 0,0-1 0,1 0 0,-1 0 0,0 0 0,1 0 0,-1 0 0,0 0 0,0 0 0,1-1 0,-1 0 0,0 1 0,0-1 0,1 0 0,-1 0 0,0 0 0,0 0 0,0 0 0,0-1 0,2-1 0,-1 0 0,-1 0 0,0 0 0,0 0 0,0 0 0,0 0 0,0-1 0,-1 1 0,1-1 0,-1 1 0,0-1 0,1-6 0,1-10 0,-2-1 0,0 1 0,-5-40 0,3 35 0,0 10 0,0-18 0,-1 0 0,-2 0 0,-9-35 0,10 57 0,-1 1 0,0-1 0,0 1 0,-1 0 0,0 0 0,-1 1 0,0-1 0,-1 1 0,0 1 0,0-1 0,0 1 0,-1 0 0,-10-6 0,8 6 0,-1 1 0,-1 1 0,1 0 0,-1 0 0,0 1 0,-21-6 0,-81-13 0,65 14 0,-41-10-1365,54 10-5461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0:3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93 24575,'-5'0'0,"0"0"0,0 0 0,1 0 0,-1 1 0,0 0 0,0 0 0,1 0 0,-1 0 0,1 1 0,-1 0 0,1 0 0,0 0 0,-1 1 0,1-1 0,0 1 0,-5 4 0,5-2 0,0 0 0,0 1 0,1-1 0,-1 1 0,1-1 0,1 1 0,-1 0 0,1 0 0,0 0 0,0 1 0,1-1 0,-1 7 0,0-2 0,0 1 0,2-1 0,-1 0 0,1 1 0,1-1 0,0 1 0,1-1 0,0 0 0,0 0 0,1 1 0,1-2 0,0 1 0,1 0 0,0-1 0,0 0 0,1 0 0,0 0 0,1-1 0,0 0 0,0 0 0,1-1 0,0 0 0,1 0 0,0-1 0,0 0 0,0-1 0,1 0 0,0 0 0,17 7 0,-9-8 0,0 1 0,0-2 0,0 0 0,0-1 0,1-1 0,0-1 0,-1-1 0,1 0 0,32-5 0,-47 4 0,0 0 0,-1 1 0,1-1 0,-1 0 0,1-1 0,-1 1 0,1-1 0,-1 1 0,0-1 0,0 0 0,0 0 0,0 0 0,0-1 0,0 1 0,-1-1 0,1 0 0,-1 1 0,0-1 0,0 0 0,0 0 0,0-1 0,0 1 0,0 0 0,-1 0 0,0-1 0,0 1 0,0-1 0,0 0 0,0-4 0,2-12 0,-2 1 0,0-1 0,-2 1 0,-3-28 0,2 25 0,1 6 0,-2 0 0,1-1 0,-2 1 0,-1 1 0,0-1 0,0 0 0,-2 1 0,0 0 0,-16-25 0,17 31 0,-1 0 0,0 1 0,-1 0 0,0 0 0,0 0 0,0 1 0,-1 0 0,0 1 0,0 0 0,-1 0 0,0 1 0,0 1 0,0-1 0,0 2 0,-16-5 0,17 5 56,19 2-1477,10 1-5405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2:15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29 24575,'-4'-3'0,"0"0"0,0 0 0,-1 0 0,0 1 0,1 0 0,-1 0 0,0 0 0,0 1 0,0-1 0,0 1 0,-11-1 0,-55 0 0,65 2 0,0 1 0,1-1 0,-1 1 0,0 0 0,1 1 0,-1 0 0,1 0 0,-1 0 0,1 0 0,0 1 0,0 0 0,0 0 0,-5 4 0,8-5 0,0 0 0,-1 0 0,1 0 0,0 0 0,1 1 0,-1-1 0,0 1 0,1-1 0,-1 1 0,1-1 0,0 1 0,0 0 0,0 0 0,0 0 0,1-1 0,-1 1 0,1 0 0,-1 0 0,1 0 0,0 0 0,0 0 0,0 0 0,1 0 0,-1 0 0,1 0 0,0 0 0,1 3 0,-1-3 0,0 0 0,0-1 0,1 1 0,0-1 0,-1 1 0,1-1 0,0 0 0,0 1 0,0-1 0,0 0 0,1 0 0,-1 0 0,0-1 0,1 1 0,-1-1 0,1 1 0,0-1 0,-1 0 0,1 0 0,0 0 0,0 0 0,0 0 0,0-1 0,0 1 0,0-1 0,0 0 0,0 0 0,0 0 0,0 0 0,0-1 0,4 0 0,0 0 0,1-1 0,0 0 0,-1 0 0,0 0 0,1-1 0,-1 0 0,0-1 0,0 1 0,-1-1 0,13-10 0,-7 0 0,14-15 0,-25 28 0,-1 0 0,1 1 0,-1-1 0,1 1 0,-1-1 0,1 1 0,-1-1 0,1 1 0,0-1 0,-1 1 0,1-1 0,0 1 0,-1 0 0,1 0 0,0-1 0,0 1 0,-1 0 0,1 0 0,0 0 0,0 0 0,-1 0 0,1 0 0,0 0 0,0 0 0,-1 0 0,1 0 0,0 0 0,0 0 0,-1 0 0,1 1 0,0-1 0,-1 0 0,1 1 0,0-1 0,0 1 0,11 14 0,0 1 0,-1 0 0,9 19 0,16 24 0,-20-34-118,-3-5 202,1-1 0,28 30 0,-38-45-163,-1-1 0,1 1 0,0-1 0,0 0 0,0 0 1,1 0-1,-1 0 0,1-1 0,0 0 0,-1 0 0,1 0 0,0-1 0,0 1 0,0-1 1,0 0-1,0-1 0,0 1 0,7-1 0,6-4-6747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0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18 24575,'-7'-1'0,"0"1"0,-1 1 0,1-1 0,0 1 0,0 1 0,0-1 0,0 1 0,0 1 0,0-1 0,0 1 0,1 0 0,-8 5 0,9-4 0,1-1 0,0 1 0,0 1 0,0-1 0,0 0 0,1 1 0,0 0 0,0 0 0,0 0 0,1 0 0,-1 0 0,1 1 0,0-1 0,1 1 0,-1-1 0,0 7 0,-2 14 0,1 1 0,1 0 0,2 0 0,0 0 0,2 0 0,6 32 0,-6-50 0,1-1 0,0 1 0,1-1 0,0 0 0,0 0 0,1 0 0,-1-1 0,2 0 0,-1 1 0,1-2 0,0 1 0,1-1 0,-1 0 0,1 0 0,1-1 0,7 5 0,-4-3 0,1-1 0,-1 0 0,1 0 0,0-1 0,1-1 0,-1 0 0,1-1 0,0 0 0,-1-1 0,23 1 0,-31-3 0,0 0 0,0-1 0,0 1 0,1-1 0,-1 0 0,0 0 0,0 0 0,-1 0 0,1 0 0,0-1 0,0 0 0,-1 0 0,1 0 0,-1 0 0,1-1 0,-1 1 0,4-5 0,-3 2 0,0 0 0,0-1 0,-1 1 0,0-1 0,0 1 0,0-1 0,-1 0 0,1-1 0,-1 1 0,1-7 0,1-15 0,-1 0 0,-2 1 0,0-1 0,-4-31 0,2 39 0,0-12 0,1 14 0,-1 0 0,-1 0 0,-6-28 0,7 41 0,-1-1 0,0 1 0,0-1 0,-1 1 0,0 0 0,0-1 0,0 2 0,0-1 0,-1 0 0,0 1 0,0-1 0,0 1 0,0 0 0,-1 0 0,-5-3 0,-10-6-1365,3 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0:3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0 0,0 1 0,0-1 0,0 1 0,0-1 0,0 1 0,-1-1 0,1 1 0,0-1 0,0 1 0,0 0 0,0-1 0,-1 1 0,1 0 0,0 0 0,-1 0 0,1-1 0,0 1 0,-1 0 0,1 0 0,-1 0 0,0 0 0,1 0 0,-1 0 0,0 0 0,1 2 0,5 36 0,-4-27 0,13 99 0,2 217 0,-17-306-115,-1-5-197,1 1-1,1 0 1,4 24-1,1-17-6513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0:3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24575,'-4'1'0,"0"-1"0,0 1 0,0 0 0,0 1 0,0-1 0,0 1 0,0-1 0,0 1 0,1 0 0,-1 1 0,1-1 0,0 1 0,-1-1 0,1 1 0,0 0 0,0 0 0,1 0 0,-1 1 0,1-1 0,0 1 0,-1-1 0,2 1 0,-1 0 0,0 0 0,-1 4 0,-4 13 0,0-1 0,1 1 0,-4 32 0,7-37 0,0 0 0,2 0 0,0 0 0,1 0 0,0 0 0,1 1 0,1-1 0,1 0 0,5 20 0,-4-27 0,0 0 0,0 0 0,1 0 0,-1-1 0,2 1 0,0-1 0,0-1 0,0 1 0,1-1 0,0 0 0,0 0 0,1-1 0,-1 0 0,1 0 0,1-1 0,12 6 0,-5-3 0,0-1 0,1 0 0,0-1 0,0-1 0,0-1 0,0-1 0,1 0 0,28 1 0,-40-4 0,0 0 0,-1 0 0,1-1 0,0 1 0,-1-1 0,1-1 0,-1 1 0,0-1 0,1 0 0,-1 0 0,0 0 0,0-1 0,0 0 0,0 0 0,-1 0 0,1 0 0,-1-1 0,0 0 0,0 0 0,0 0 0,0 0 0,-1-1 0,0 1 0,0-1 0,0 0 0,0 0 0,-1 0 0,0 0 0,0 0 0,2-8 0,-1 2 0,0 0 0,-1 0 0,0 0 0,-1 0 0,0-1 0,-1 1 0,0 0 0,-1-1 0,0 1 0,-1 0 0,0 0 0,-1 0 0,0 0 0,-1 0 0,0 1 0,-1-1 0,0 1 0,0 0 0,-1 1 0,0-1 0,-1 1 0,0 0 0,-1 1 0,1 0 0,-2 0 0,1 0 0,-1 1 0,0 1 0,0-1 0,-1 2 0,0-1 0,-12-4 0,-1 0-1365,4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0:3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24575,'-1'28'0,"2"-1"0,1 1 0,1 0 0,10 40 0,-10-57 0,1 0 0,0 0 0,1-1 0,0 0 0,1 0 0,0 0 0,0-1 0,1 0 0,0 0 0,1 0 0,0-1 0,0-1 0,18 14 0,-9-11 0,-1-1 0,2 0 0,-1-1 0,1-1 0,0-1 0,1 0 0,-1-1 0,1-1 0,0-1 0,0-1 0,1 0 0,-1-2 0,36-3 0,-51 3 0,0-1 0,-1 0 0,1 0 0,-1 0 0,1 0 0,-1 0 0,0-1 0,1 0 0,-1 1 0,0-1 0,0 0 0,0-1 0,0 1 0,-1 0 0,1-1 0,-1 0 0,1 1 0,-1-1 0,0 0 0,0 0 0,0-1 0,0 1 0,-1 0 0,1 0 0,-1-1 0,0 1 0,0-1 0,0 1 0,-1-1 0,1 0 0,-1-6 0,1-3 0,-1 0 0,0 0 0,-1 1 0,0-1 0,-1 0 0,0 1 0,-1-1 0,-5-12 0,2 11 0,-1 1 0,0 0 0,0 0 0,-2 0 0,1 1 0,-1 1 0,-1-1 0,0 1 0,-1 1 0,0 0 0,-1 1 0,-24-16 0,-7 0 0,-2 2 0,-67-25 0,87 38 0,25 10-1,0 0-1,0 0 0,0 0 1,0 0-1,0 0 1,0 0-1,0 0 1,1 0-1,-1 0 0,0 0 1,0 0-1,0 0 1,0 0-1,0 0 0,0 0 1,0 0-1,0 0 1,1 0-1,-1 0 0,0 0 1,0 0-1,0 0 1,0 0-1,0 0 1,0 0-1,0 0 0,0 0 1,0 0-1,1-1 1,-1 1-1,0 0 0,0 0 1,0 0-1,0 0 1,0 0-1,0 0 0,0 0 1,0 0-1,0 0 1,0-1-1,0 1 0,0 0 1,0 0-1,0 0 1,0 0-1,0 0 1,0 0-1,0 0 0,0 0 1,0-1-1,0 1 1,0 0-1,0 0 0,0 0 1,0 0-1,0 0 1,0 0-1,12-2-1271,12 3-5553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0:4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125 185 24575,'-26'-8'0,"24"6"0,0 1 0,0 0 0,0 0 0,0 0 0,0 1 0,-1-1 0,1 0 0,0 1 0,0 0 0,-1-1 0,1 1 0,0 0 0,-1 0 0,-2 0 0,2 1 0,0 0 0,0 1 0,0-1 0,0 1 0,0-1 0,0 1 0,0 0 0,0 0 0,0 0 0,1 1 0,-1-1 0,1 0 0,0 1 0,0 0 0,0 0 0,0-1 0,0 1 0,0 0 0,1 0 0,0 1 0,-1-1 0,1 0 0,0 0 0,1 1 0,-1-1 0,0 6 0,-2 11 0,1 0 0,1 1 0,3 25 0,-2-29 0,1-10 0,0 1 0,0 0 0,1 0 0,0 0 0,0-1 0,1 1 0,0-1 0,0 0 0,0 1 0,1-1 0,0-1 0,1 1 0,0-1 0,0 0 0,0 0 0,1 0 0,-1-1 0,1 1 0,1-1 0,-1-1 0,14 8 0,-3-3 0,0-1 0,0 0 0,1-2 0,0 0 0,0-1 0,0-1 0,1 0 0,23 1 0,-38-5 0,-1 0 0,0 1 0,0-1 0,1 0 0,-1-1 0,0 1 0,0-1 0,0 1 0,0-1 0,1 0 0,-1 0 0,0-1 0,0 1 0,-1 0 0,1-1 0,0 0 0,0 0 0,-1 0 0,1 0 0,-1 0 0,0 0 0,1-1 0,-1 1 0,0-1 0,-1 1 0,1-1 0,0 0 0,-1 0 0,1 0 0,-1 0 0,0 0 0,0 0 0,0 0 0,0-6 0,2-9 0,-1 0 0,-1 0 0,-1 0 0,-4-36 0,3 45 0,0-9 0,-2-1 0,0 1 0,-1-1 0,-1 1 0,-1 0 0,0 1 0,-1 0 0,-1 0 0,-1 0 0,0 1 0,-12-16 0,11 20 0,-1 0 0,0 1 0,-1 0 0,0 0 0,0 1 0,-1 1 0,0 0 0,-1 1 0,0 0 0,0 2 0,-1-1 0,0 1 0,-20-4 0,-12 0-1365,6 5-5461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11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0 183 24575,'6'-12'0,"1"0"0,0 0 0,0 1 0,1 0 0,0 1 0,1 0 0,0 0 0,1 1 0,0 0 0,1 1 0,-1 0 0,1 0 0,1 1 0,0 1 0,0 0 0,0 1 0,0 0 0,1 1 0,0 0 0,0 1 0,0 0 0,17-1 0,32-1 0,119 4 0,-106 3 0,-67-1-42,0-1-1,0 1 0,-1 1 1,1-1-1,0 1 0,-1 1 1,0-1-1,1 1 0,-1 0 1,0 1-1,-1 0 0,1 0 1,-1 1-1,1-1 0,-1 1 1,-1 1-1,1-1 0,-1 1 1,0 0-1,0 0 0,0 0 1,-1 1-1,0 0 0,0 0 1,-1 0-1,0 0 0,0 0 1,-1 1-1,0-1 0,0 1 1,1 14-1,0 9-6783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18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63 573 24575,'-1'-7'0,"0"0"0,0 1 0,-1-1 0,0 1 0,-3-10 0,-6-21 0,1-76 0,7 72 0,-10-58 0,9 79 0,0 0 0,1 0 0,1 0 0,1 0 0,2-25 0,-1 41 0,1 0 0,-1 0 0,1 1 0,0-1 0,0 0 0,0 0 0,0 0 0,1 1 0,-1-1 0,1 1 0,0-1 0,0 1 0,1 0 0,-1-1 0,1 1 0,-1 0 0,1 1 0,0-1 0,0 0 0,0 1 0,0 0 0,1 0 0,-1 0 0,1 0 0,-1 0 0,1 1 0,0-1 0,-1 1 0,1 0 0,0 0 0,0 0 0,0 1 0,4-1 0,265 2 0,-130 4 0,-7-6 0,168 7 0,-245-2 0,0 4 0,0 1 0,62 20 0,51 13 0,327 36 0,-426-69 0,149 27 0,99 8 0,466-36 0,-434-11 0,2134 3 0,-2439-2 0,75-14 0,-81 10 0,-41 6 0,1-1 0,-1 1 0,0 0 0,0 0 0,1 0 0,-1 0 0,0 0 0,1 0 0,-1 1 0,0-1 0,0 0 0,1 1 0,-1-1 0,0 1 0,0-1 0,0 1 0,0-1 0,0 1 0,0 0 0,1 0 0,-2 0 0,1-1 0,2 3 0,-2-1 0,1 1 0,-1-1 0,0 0 0,0 1 0,0 0 0,0-1 0,0 1 0,-1-1 0,1 1 0,-1 5 0,0 8 0,0 1 0,-1-1 0,-5 19 0,4-18 0,-2 9 0,0 0 0,-2 0 0,-1-1 0,-1 0 0,-1 0 0,-1-1 0,-23 40 0,20-41-54,-5 10 206,13-27-557,8-15-653,2-7-5768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22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31 869 24575,'-15'-240'0,"-1"-4"0,16 240 0,0 1 0,1-1 0,-1 1 0,1-1 0,-1 1 0,1-1 0,0 1 0,0-1 0,1 1 0,-1 0 0,1 0 0,0-1 0,-1 1 0,1 0 0,1 0 0,-1 1 0,0-1 0,1 0 0,-1 1 0,1 0 0,0-1 0,0 1 0,0 0 0,0 0 0,0 1 0,0-1 0,0 1 0,1-1 0,-1 1 0,1 0 0,5-1 0,12-1 0,0 1 0,-1 0 0,1 1 0,31 4 0,-15-2 0,2415 7 0,-1406-11 0,-309-14 0,464 2 0,-738 18 0,-75-1 0,421-5 0,-385-41 0,-1 0 0,-65 41 0,309-19 0,40-18 0,1 40 0,-321 3 0,-327-2 0,97 0 0,289-34 0,-286 15 0,251 3 0,-73 6 0,-274 5 0,955-39 0,2421 43 0,-1538 2 0,-1863-3 0,1 1 0,0 3 0,-1 1 0,0 1 0,0 3 0,43 13 0,-76-18 0,0 0 0,1 0 0,-1 1 0,-1-1 0,1 1 0,0 1 0,-1-1 0,0 1 0,0 0 0,0 0 0,-1 1 0,0-1 0,0 1 0,0 0 0,-1 0 0,0 0 0,0 1 0,0-1 0,2 11 0,2 10 0,-2 1 0,0 1 0,0 44 0,1 1 0,0-30 0,1-1 0,2 1 0,3-1 0,1-1 0,1 0 0,37 70 0,-37-83 36,-1 1 1,12 41-1,3 6-1510,-18-52-5352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2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24575,'0'-5'0,"0"8"0,0 9 0,0 12 0,0 8 0,0 8 0,0 3 0,5 3 0,2 0 0,-1 2 0,5-2 0,4 6 0,1 0 0,-4-5 0,-2-4 0,-4-10-8191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16:2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24575,'0'10'0,"-6"9"0,-5 6 0,-3 3 0,3 8 0,2 3 0,3 5 0,2-1 0,3 3 0,0-1 0,1-3 0,1-4 0,-1-8-8191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6657-AB03-00A2-CE98-38C4485FE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64990-5A25-34A2-A5D7-5475B9AFE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00D2-6350-5DD7-DCEA-CE83C409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E02D-5CCB-DA98-8ED2-82447FA6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CB4D-FD7B-376B-F8A0-3B5CC97B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82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7669-7E88-0870-1CD1-6877670A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0307D-64AB-CF2D-15DB-9083F7AA0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DA0D-DE47-A9EF-B859-DBD9EF34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E579-C517-2A89-D0AC-5C8DBAC4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97FE-37C8-3B1C-7455-65372447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676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07C9E-C204-B658-EA54-2A06E2531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D540F-1A1F-DDDA-7CF6-FD253FD2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743B-3747-3005-C543-9995D29A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466-F923-8320-74F2-2B6AF580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C705-40AD-D425-BB4B-A1A077E6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6611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21B8-79F2-0D12-4B5F-2BC45BB5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8511-06EB-F90F-7405-97E5C915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E534-98E8-F901-9E8D-AE659F2D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D2D8-FE3E-EF89-61D4-A943933E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0195-72D0-924B-980C-AFB2CED2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461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28F4-ADA8-6222-BA0A-02E586E4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57F9-5F00-0E87-6C6B-6756B743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16730-763A-5025-B32E-9971DA25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7689-1263-F63C-0EC3-12E74AC5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9959-DDCF-9085-FC74-3FB713D3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787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A409-F8B6-DEDF-3BA1-BC486E22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268D-A272-E6F5-4B18-EFFEB2C0A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78205-AACF-EACB-C441-DC2D9104A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21EA-F95E-6286-96CD-31ED3825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FF154-674D-D4B4-B145-AE5F1CC6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780DF-2719-D4E1-9E93-621E6E21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91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7E86-CCD0-2277-94E4-834E60BA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EDE3-A091-455C-580A-ADF230D91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72C5B-58A8-BFB1-DEF9-0DC7059E2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EE3F9-02DD-5CD3-4ED2-442A3FB0E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12ACB-62A1-1F10-9122-2BD70C93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F9F4D-EEB6-6B6E-1294-84B56D09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B9C1B-7FD3-23F0-8C59-3416615D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AA313-EE79-25F3-12F4-5FA4ACD8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3699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E762-670C-8A03-BE23-0A641A85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E6EF-BD76-82EC-30F7-81330CB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E8E97-655B-D9F3-146B-4954312F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2CC2A-67CF-569C-CF27-92022E1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2650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4D097-FC72-2C11-92C6-754E8F88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FDA83-AD9D-EE35-F335-04BE260C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F04E3-F084-EEB8-F12E-FEB67CB3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6639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DB18-4F11-D930-8B16-F2B0476E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581E-F323-07DC-04DA-4B819B8D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7CE5-8D08-10B1-B53E-7E221BEA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3CA31-BC24-8F01-B51C-40A4E408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928B7-3F47-774A-C02C-11250495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E2C2-8E73-3275-5BC5-C80D5FC3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360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212E-C46D-C5D8-4784-80FFB333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3260B-D2BB-F30E-96D0-177E9942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55F7D-3273-12CF-CF15-895081F9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2FA4B-059C-E178-C446-7DA0C725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18C5-0631-A86E-C8FF-82A65404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95D0-A08B-8F33-1DD1-3C702034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9994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612E5-82BB-A673-63AD-4FB4580B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D4996-64A6-B464-F516-110655DD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5679-701D-D777-D2BA-80DD5BC4D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1E00-EE2A-434F-9803-A7975BB74EEB}" type="datetimeFigureOut">
              <a:rPr lang="en-PK" smtClean="0"/>
              <a:t>22/03/2023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4D63-16F1-D1C5-F7B0-8AAA9FE42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84652-5817-F6E0-E6BA-D88E6920C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135E-50E6-4E14-831A-CDF6A2871ED0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94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21" Type="http://schemas.openxmlformats.org/officeDocument/2006/relationships/image" Target="../media/image105.png"/><Relationship Id="rId42" Type="http://schemas.openxmlformats.org/officeDocument/2006/relationships/image" Target="../media/image115.png"/><Relationship Id="rId47" Type="http://schemas.openxmlformats.org/officeDocument/2006/relationships/customXml" Target="../ink/ink118.xml"/><Relationship Id="rId63" Type="http://schemas.openxmlformats.org/officeDocument/2006/relationships/customXml" Target="../ink/ink126.xml"/><Relationship Id="rId68" Type="http://schemas.openxmlformats.org/officeDocument/2006/relationships/image" Target="../media/image128.png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9" Type="http://schemas.openxmlformats.org/officeDocument/2006/relationships/image" Target="../media/image109.png"/><Relationship Id="rId11" Type="http://schemas.openxmlformats.org/officeDocument/2006/relationships/image" Target="../media/image100.png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customXml" Target="../ink/ink113.xml"/><Relationship Id="rId40" Type="http://schemas.openxmlformats.org/officeDocument/2006/relationships/image" Target="../media/image114.png"/><Relationship Id="rId45" Type="http://schemas.openxmlformats.org/officeDocument/2006/relationships/customXml" Target="../ink/ink117.xml"/><Relationship Id="rId53" Type="http://schemas.openxmlformats.org/officeDocument/2006/relationships/customXml" Target="../ink/ink121.xml"/><Relationship Id="rId58" Type="http://schemas.openxmlformats.org/officeDocument/2006/relationships/image" Target="../media/image123.png"/><Relationship Id="rId66" Type="http://schemas.openxmlformats.org/officeDocument/2006/relationships/image" Target="../media/image127.png"/><Relationship Id="rId5" Type="http://schemas.openxmlformats.org/officeDocument/2006/relationships/image" Target="../media/image97.png"/><Relationship Id="rId61" Type="http://schemas.openxmlformats.org/officeDocument/2006/relationships/customXml" Target="../ink/ink125.xml"/><Relationship Id="rId19" Type="http://schemas.openxmlformats.org/officeDocument/2006/relationships/image" Target="../media/image104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8.png"/><Relationship Id="rId30" Type="http://schemas.openxmlformats.org/officeDocument/2006/relationships/customXml" Target="../ink/ink109.xml"/><Relationship Id="rId35" Type="http://schemas.openxmlformats.org/officeDocument/2006/relationships/image" Target="../media/image112.png"/><Relationship Id="rId43" Type="http://schemas.openxmlformats.org/officeDocument/2006/relationships/customXml" Target="../ink/ink116.xml"/><Relationship Id="rId48" Type="http://schemas.openxmlformats.org/officeDocument/2006/relationships/image" Target="../media/image118.png"/><Relationship Id="rId56" Type="http://schemas.openxmlformats.org/officeDocument/2006/relationships/image" Target="../media/image122.png"/><Relationship Id="rId64" Type="http://schemas.openxmlformats.org/officeDocument/2006/relationships/image" Target="../media/image126.png"/><Relationship Id="rId69" Type="http://schemas.openxmlformats.org/officeDocument/2006/relationships/customXml" Target="../ink/ink129.xml"/><Relationship Id="rId8" Type="http://schemas.openxmlformats.org/officeDocument/2006/relationships/customXml" Target="../ink/ink98.xml"/><Relationship Id="rId51" Type="http://schemas.openxmlformats.org/officeDocument/2006/relationships/customXml" Target="../ink/ink120.xml"/><Relationship Id="rId72" Type="http://schemas.openxmlformats.org/officeDocument/2006/relationships/customXml" Target="../ink/ink131.xml"/><Relationship Id="rId3" Type="http://schemas.openxmlformats.org/officeDocument/2006/relationships/image" Target="../media/image96.png"/><Relationship Id="rId12" Type="http://schemas.openxmlformats.org/officeDocument/2006/relationships/customXml" Target="../ink/ink100.xml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33" Type="http://schemas.openxmlformats.org/officeDocument/2006/relationships/image" Target="../media/image111.png"/><Relationship Id="rId38" Type="http://schemas.openxmlformats.org/officeDocument/2006/relationships/image" Target="../media/image113.png"/><Relationship Id="rId46" Type="http://schemas.openxmlformats.org/officeDocument/2006/relationships/image" Target="../media/image117.png"/><Relationship Id="rId59" Type="http://schemas.openxmlformats.org/officeDocument/2006/relationships/customXml" Target="../ink/ink124.xml"/><Relationship Id="rId67" Type="http://schemas.openxmlformats.org/officeDocument/2006/relationships/customXml" Target="../ink/ink128.xml"/><Relationship Id="rId20" Type="http://schemas.openxmlformats.org/officeDocument/2006/relationships/customXml" Target="../ink/ink104.xml"/><Relationship Id="rId41" Type="http://schemas.openxmlformats.org/officeDocument/2006/relationships/customXml" Target="../ink/ink115.xml"/><Relationship Id="rId54" Type="http://schemas.openxmlformats.org/officeDocument/2006/relationships/image" Target="../media/image121.png"/><Relationship Id="rId62" Type="http://schemas.openxmlformats.org/officeDocument/2006/relationships/image" Target="../media/image125.png"/><Relationship Id="rId70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customXml" Target="../ink/ink119.xml"/><Relationship Id="rId57" Type="http://schemas.openxmlformats.org/officeDocument/2006/relationships/customXml" Target="../ink/ink123.xml"/><Relationship Id="rId10" Type="http://schemas.openxmlformats.org/officeDocument/2006/relationships/customXml" Target="../ink/ink99.xml"/><Relationship Id="rId31" Type="http://schemas.openxmlformats.org/officeDocument/2006/relationships/image" Target="../media/image110.png"/><Relationship Id="rId44" Type="http://schemas.openxmlformats.org/officeDocument/2006/relationships/image" Target="../media/image116.png"/><Relationship Id="rId52" Type="http://schemas.openxmlformats.org/officeDocument/2006/relationships/image" Target="../media/image120.png"/><Relationship Id="rId60" Type="http://schemas.openxmlformats.org/officeDocument/2006/relationships/image" Target="../media/image124.png"/><Relationship Id="rId65" Type="http://schemas.openxmlformats.org/officeDocument/2006/relationships/customXml" Target="../ink/ink127.xml"/><Relationship Id="rId73" Type="http://schemas.openxmlformats.org/officeDocument/2006/relationships/image" Target="../media/image130.png"/><Relationship Id="rId4" Type="http://schemas.openxmlformats.org/officeDocument/2006/relationships/customXml" Target="../ink/ink96.xml"/><Relationship Id="rId9" Type="http://schemas.openxmlformats.org/officeDocument/2006/relationships/image" Target="../media/image99.png"/><Relationship Id="rId13" Type="http://schemas.openxmlformats.org/officeDocument/2006/relationships/image" Target="../media/image101.png"/><Relationship Id="rId18" Type="http://schemas.openxmlformats.org/officeDocument/2006/relationships/customXml" Target="../ink/ink103.xml"/><Relationship Id="rId39" Type="http://schemas.openxmlformats.org/officeDocument/2006/relationships/customXml" Target="../ink/ink114.xml"/><Relationship Id="rId34" Type="http://schemas.openxmlformats.org/officeDocument/2006/relationships/customXml" Target="../ink/ink111.xml"/><Relationship Id="rId50" Type="http://schemas.openxmlformats.org/officeDocument/2006/relationships/image" Target="../media/image119.png"/><Relationship Id="rId55" Type="http://schemas.openxmlformats.org/officeDocument/2006/relationships/customXml" Target="../ink/ink122.xml"/><Relationship Id="rId7" Type="http://schemas.openxmlformats.org/officeDocument/2006/relationships/image" Target="../media/image98.png"/><Relationship Id="rId71" Type="http://schemas.openxmlformats.org/officeDocument/2006/relationships/image" Target="../media/image129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4.xml"/><Relationship Id="rId21" Type="http://schemas.openxmlformats.org/officeDocument/2006/relationships/image" Target="../media/image140.png"/><Relationship Id="rId42" Type="http://schemas.openxmlformats.org/officeDocument/2006/relationships/customXml" Target="../ink/ink152.xml"/><Relationship Id="rId47" Type="http://schemas.openxmlformats.org/officeDocument/2006/relationships/image" Target="../media/image152.png"/><Relationship Id="rId63" Type="http://schemas.openxmlformats.org/officeDocument/2006/relationships/image" Target="../media/image160.png"/><Relationship Id="rId68" Type="http://schemas.openxmlformats.org/officeDocument/2006/relationships/customXml" Target="../ink/ink165.xml"/><Relationship Id="rId84" Type="http://schemas.openxmlformats.org/officeDocument/2006/relationships/customXml" Target="../ink/ink173.xml"/><Relationship Id="rId89" Type="http://schemas.openxmlformats.org/officeDocument/2006/relationships/image" Target="../media/image173.png"/><Relationship Id="rId16" Type="http://schemas.openxmlformats.org/officeDocument/2006/relationships/customXml" Target="../ink/ink139.xml"/><Relationship Id="rId11" Type="http://schemas.openxmlformats.org/officeDocument/2006/relationships/image" Target="../media/image135.png"/><Relationship Id="rId32" Type="http://schemas.openxmlformats.org/officeDocument/2006/relationships/customXml" Target="../ink/ink147.xml"/><Relationship Id="rId37" Type="http://schemas.openxmlformats.org/officeDocument/2006/relationships/image" Target="../media/image148.png"/><Relationship Id="rId53" Type="http://schemas.openxmlformats.org/officeDocument/2006/relationships/image" Target="../media/image155.png"/><Relationship Id="rId58" Type="http://schemas.openxmlformats.org/officeDocument/2006/relationships/customXml" Target="../ink/ink160.xml"/><Relationship Id="rId74" Type="http://schemas.openxmlformats.org/officeDocument/2006/relationships/customXml" Target="../ink/ink168.xml"/><Relationship Id="rId79" Type="http://schemas.openxmlformats.org/officeDocument/2006/relationships/image" Target="../media/image168.png"/><Relationship Id="rId5" Type="http://schemas.openxmlformats.org/officeDocument/2006/relationships/image" Target="../media/image132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143.png"/><Relationship Id="rId30" Type="http://schemas.openxmlformats.org/officeDocument/2006/relationships/customXml" Target="../ink/ink146.xml"/><Relationship Id="rId35" Type="http://schemas.openxmlformats.org/officeDocument/2006/relationships/image" Target="../media/image147.png"/><Relationship Id="rId43" Type="http://schemas.openxmlformats.org/officeDocument/2006/relationships/image" Target="../media/image150.png"/><Relationship Id="rId48" Type="http://schemas.openxmlformats.org/officeDocument/2006/relationships/customXml" Target="../ink/ink155.xml"/><Relationship Id="rId56" Type="http://schemas.openxmlformats.org/officeDocument/2006/relationships/customXml" Target="../ink/ink159.xml"/><Relationship Id="rId64" Type="http://schemas.openxmlformats.org/officeDocument/2006/relationships/customXml" Target="../ink/ink163.xml"/><Relationship Id="rId69" Type="http://schemas.openxmlformats.org/officeDocument/2006/relationships/image" Target="../media/image163.png"/><Relationship Id="rId77" Type="http://schemas.openxmlformats.org/officeDocument/2006/relationships/image" Target="../media/image167.png"/><Relationship Id="rId8" Type="http://schemas.openxmlformats.org/officeDocument/2006/relationships/customXml" Target="../ink/ink135.xml"/><Relationship Id="rId51" Type="http://schemas.openxmlformats.org/officeDocument/2006/relationships/image" Target="../media/image154.png"/><Relationship Id="rId72" Type="http://schemas.openxmlformats.org/officeDocument/2006/relationships/customXml" Target="../ink/ink167.xml"/><Relationship Id="rId80" Type="http://schemas.openxmlformats.org/officeDocument/2006/relationships/customXml" Target="../ink/ink171.xml"/><Relationship Id="rId85" Type="http://schemas.openxmlformats.org/officeDocument/2006/relationships/image" Target="../media/image171.png"/><Relationship Id="rId3" Type="http://schemas.openxmlformats.org/officeDocument/2006/relationships/image" Target="../media/image131.png"/><Relationship Id="rId12" Type="http://schemas.openxmlformats.org/officeDocument/2006/relationships/customXml" Target="../ink/ink137.xml"/><Relationship Id="rId17" Type="http://schemas.openxmlformats.org/officeDocument/2006/relationships/image" Target="../media/image138.png"/><Relationship Id="rId25" Type="http://schemas.openxmlformats.org/officeDocument/2006/relationships/image" Target="../media/image142.png"/><Relationship Id="rId33" Type="http://schemas.openxmlformats.org/officeDocument/2006/relationships/image" Target="../media/image146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59" Type="http://schemas.openxmlformats.org/officeDocument/2006/relationships/image" Target="../media/image158.png"/><Relationship Id="rId67" Type="http://schemas.openxmlformats.org/officeDocument/2006/relationships/image" Target="../media/image162.png"/><Relationship Id="rId20" Type="http://schemas.openxmlformats.org/officeDocument/2006/relationships/customXml" Target="../ink/ink141.xml"/><Relationship Id="rId41" Type="http://schemas.openxmlformats.org/officeDocument/2006/relationships/image" Target="../media/image16.png"/><Relationship Id="rId54" Type="http://schemas.openxmlformats.org/officeDocument/2006/relationships/customXml" Target="../ink/ink158.xml"/><Relationship Id="rId62" Type="http://schemas.openxmlformats.org/officeDocument/2006/relationships/customXml" Target="../ink/ink162.xml"/><Relationship Id="rId70" Type="http://schemas.openxmlformats.org/officeDocument/2006/relationships/customXml" Target="../ink/ink166.xml"/><Relationship Id="rId75" Type="http://schemas.openxmlformats.org/officeDocument/2006/relationships/image" Target="../media/image166.png"/><Relationship Id="rId83" Type="http://schemas.openxmlformats.org/officeDocument/2006/relationships/image" Target="../media/image170.png"/><Relationship Id="rId88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15" Type="http://schemas.openxmlformats.org/officeDocument/2006/relationships/image" Target="../media/image137.png"/><Relationship Id="rId23" Type="http://schemas.openxmlformats.org/officeDocument/2006/relationships/image" Target="../media/image141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53.png"/><Relationship Id="rId57" Type="http://schemas.openxmlformats.org/officeDocument/2006/relationships/image" Target="../media/image157.png"/><Relationship Id="rId10" Type="http://schemas.openxmlformats.org/officeDocument/2006/relationships/customXml" Target="../ink/ink136.xml"/><Relationship Id="rId31" Type="http://schemas.openxmlformats.org/officeDocument/2006/relationships/image" Target="../media/image145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60" Type="http://schemas.openxmlformats.org/officeDocument/2006/relationships/customXml" Target="../ink/ink161.xml"/><Relationship Id="rId65" Type="http://schemas.openxmlformats.org/officeDocument/2006/relationships/image" Target="../media/image161.png"/><Relationship Id="rId73" Type="http://schemas.openxmlformats.org/officeDocument/2006/relationships/image" Target="../media/image165.png"/><Relationship Id="rId78" Type="http://schemas.openxmlformats.org/officeDocument/2006/relationships/customXml" Target="../ink/ink170.xml"/><Relationship Id="rId81" Type="http://schemas.openxmlformats.org/officeDocument/2006/relationships/image" Target="../media/image169.png"/><Relationship Id="rId86" Type="http://schemas.openxmlformats.org/officeDocument/2006/relationships/customXml" Target="../ink/ink174.xml"/><Relationship Id="rId4" Type="http://schemas.openxmlformats.org/officeDocument/2006/relationships/customXml" Target="../ink/ink133.xml"/><Relationship Id="rId9" Type="http://schemas.openxmlformats.org/officeDocument/2006/relationships/image" Target="../media/image134.png"/><Relationship Id="rId13" Type="http://schemas.openxmlformats.org/officeDocument/2006/relationships/image" Target="../media/image136.png"/><Relationship Id="rId18" Type="http://schemas.openxmlformats.org/officeDocument/2006/relationships/customXml" Target="../ink/ink140.xml"/><Relationship Id="rId39" Type="http://schemas.openxmlformats.org/officeDocument/2006/relationships/image" Target="../media/image149.png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156.png"/><Relationship Id="rId76" Type="http://schemas.openxmlformats.org/officeDocument/2006/relationships/customXml" Target="../ink/ink169.xml"/><Relationship Id="rId7" Type="http://schemas.openxmlformats.org/officeDocument/2006/relationships/image" Target="../media/image133.png"/><Relationship Id="rId71" Type="http://schemas.openxmlformats.org/officeDocument/2006/relationships/image" Target="../media/image164.png"/><Relationship Id="rId2" Type="http://schemas.openxmlformats.org/officeDocument/2006/relationships/customXml" Target="../ink/ink132.xml"/><Relationship Id="rId29" Type="http://schemas.openxmlformats.org/officeDocument/2006/relationships/image" Target="../media/image144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151.png"/><Relationship Id="rId66" Type="http://schemas.openxmlformats.org/officeDocument/2006/relationships/customXml" Target="../ink/ink164.xml"/><Relationship Id="rId87" Type="http://schemas.openxmlformats.org/officeDocument/2006/relationships/image" Target="../media/image172.png"/><Relationship Id="rId61" Type="http://schemas.openxmlformats.org/officeDocument/2006/relationships/image" Target="../media/image159.png"/><Relationship Id="rId82" Type="http://schemas.openxmlformats.org/officeDocument/2006/relationships/customXml" Target="../ink/ink172.xml"/><Relationship Id="rId19" Type="http://schemas.openxmlformats.org/officeDocument/2006/relationships/image" Target="../media/image1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9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7" Type="http://schemas.openxmlformats.org/officeDocument/2006/relationships/image" Target="../media/image41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3.png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56.png"/><Relationship Id="rId40" Type="http://schemas.openxmlformats.org/officeDocument/2006/relationships/customXml" Target="../ink/ink59.xml"/><Relationship Id="rId45" Type="http://schemas.openxmlformats.org/officeDocument/2006/relationships/image" Target="../media/image60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10" Type="http://schemas.openxmlformats.org/officeDocument/2006/relationships/customXml" Target="../ink/ink44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4" Type="http://schemas.openxmlformats.org/officeDocument/2006/relationships/customXml" Target="../ink/ink61.xml"/><Relationship Id="rId4" Type="http://schemas.openxmlformats.org/officeDocument/2006/relationships/customXml" Target="../ink/ink41.xml"/><Relationship Id="rId9" Type="http://schemas.openxmlformats.org/officeDocument/2006/relationships/image" Target="../media/image42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1.png"/><Relationship Id="rId30" Type="http://schemas.openxmlformats.org/officeDocument/2006/relationships/customXml" Target="../ink/ink54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8" Type="http://schemas.openxmlformats.org/officeDocument/2006/relationships/customXml" Target="../ink/ink43.xml"/><Relationship Id="rId3" Type="http://schemas.openxmlformats.org/officeDocument/2006/relationships/image" Target="../media/image39.png"/><Relationship Id="rId12" Type="http://schemas.openxmlformats.org/officeDocument/2006/relationships/customXml" Target="../ink/ink45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58.xml"/><Relationship Id="rId20" Type="http://schemas.openxmlformats.org/officeDocument/2006/relationships/customXml" Target="../ink/ink49.xml"/><Relationship Id="rId41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67.xml"/><Relationship Id="rId18" Type="http://schemas.openxmlformats.org/officeDocument/2006/relationships/image" Target="../media/image69.png"/><Relationship Id="rId3" Type="http://schemas.openxmlformats.org/officeDocument/2006/relationships/customXml" Target="../ink/ink62.xml"/><Relationship Id="rId21" Type="http://schemas.openxmlformats.org/officeDocument/2006/relationships/customXml" Target="../ink/ink71.xml"/><Relationship Id="rId7" Type="http://schemas.openxmlformats.org/officeDocument/2006/relationships/customXml" Target="../ink/ink64.xml"/><Relationship Id="rId12" Type="http://schemas.openxmlformats.org/officeDocument/2006/relationships/image" Target="../media/image66.png"/><Relationship Id="rId17" Type="http://schemas.openxmlformats.org/officeDocument/2006/relationships/customXml" Target="../ink/ink69.xml"/><Relationship Id="rId2" Type="http://schemas.openxmlformats.org/officeDocument/2006/relationships/image" Target="../media/image61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customXml" Target="../ink/ink66.xml"/><Relationship Id="rId24" Type="http://schemas.openxmlformats.org/officeDocument/2006/relationships/image" Target="../media/image72.png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10" Type="http://schemas.openxmlformats.org/officeDocument/2006/relationships/image" Target="../media/image65.png"/><Relationship Id="rId19" Type="http://schemas.openxmlformats.org/officeDocument/2006/relationships/customXml" Target="../ink/ink70.xml"/><Relationship Id="rId4" Type="http://schemas.openxmlformats.org/officeDocument/2006/relationships/image" Target="../media/image62.png"/><Relationship Id="rId9" Type="http://schemas.openxmlformats.org/officeDocument/2006/relationships/customXml" Target="../ink/ink65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78.xml"/><Relationship Id="rId18" Type="http://schemas.openxmlformats.org/officeDocument/2006/relationships/image" Target="../media/image81.png"/><Relationship Id="rId26" Type="http://schemas.openxmlformats.org/officeDocument/2006/relationships/image" Target="../media/image85.png"/><Relationship Id="rId3" Type="http://schemas.openxmlformats.org/officeDocument/2006/relationships/customXml" Target="../ink/ink73.xml"/><Relationship Id="rId21" Type="http://schemas.openxmlformats.org/officeDocument/2006/relationships/customXml" Target="../ink/ink82.xml"/><Relationship Id="rId7" Type="http://schemas.openxmlformats.org/officeDocument/2006/relationships/customXml" Target="../ink/ink75.xml"/><Relationship Id="rId12" Type="http://schemas.openxmlformats.org/officeDocument/2006/relationships/image" Target="../media/image78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29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77.xml"/><Relationship Id="rId24" Type="http://schemas.openxmlformats.org/officeDocument/2006/relationships/image" Target="../media/image84.png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86.png"/><Relationship Id="rId10" Type="http://schemas.openxmlformats.org/officeDocument/2006/relationships/image" Target="../media/image77.png"/><Relationship Id="rId19" Type="http://schemas.openxmlformats.org/officeDocument/2006/relationships/customXml" Target="../ink/ink81.xml"/><Relationship Id="rId4" Type="http://schemas.openxmlformats.org/officeDocument/2006/relationships/image" Target="../media/image74.png"/><Relationship Id="rId9" Type="http://schemas.openxmlformats.org/officeDocument/2006/relationships/customXml" Target="../ink/ink76.xm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customXml" Target="../ink/ink85.xml"/><Relationship Id="rId30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12" Type="http://schemas.openxmlformats.org/officeDocument/2006/relationships/customXml" Target="../ink/ink92.xml"/><Relationship Id="rId17" Type="http://schemas.openxmlformats.org/officeDocument/2006/relationships/image" Target="../media/image95.png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10" Type="http://schemas.openxmlformats.org/officeDocument/2006/relationships/customXml" Target="../ink/ink91.xml"/><Relationship Id="rId4" Type="http://schemas.openxmlformats.org/officeDocument/2006/relationships/customXml" Target="../ink/ink88.xml"/><Relationship Id="rId9" Type="http://schemas.openxmlformats.org/officeDocument/2006/relationships/image" Target="../media/image91.png"/><Relationship Id="rId14" Type="http://schemas.openxmlformats.org/officeDocument/2006/relationships/customXml" Target="../ink/ink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44F-D2E7-F00B-E48E-7650A8C0D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Floating Point Numbers</a:t>
            </a:r>
            <a:br>
              <a:rPr lang="en-US" b="1" dirty="0"/>
            </a:br>
            <a:r>
              <a:rPr lang="en-US" b="1" dirty="0"/>
              <a:t> Are Stored In Memory</a:t>
            </a:r>
            <a:endParaRPr lang="en-P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9F389-5223-3945-6990-E8CD69E8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9705"/>
            <a:ext cx="9144000" cy="1655762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(IEEE-754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b="0" i="0" dirty="0">
                <a:effectLst/>
                <a:latin typeface="Google Sans"/>
              </a:rPr>
              <a:t>standard)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555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A85E-BB9A-7AE9-11C3-219E6DEB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661F-CD09-025A-BB64-E28A9098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</a:t>
            </a:r>
          </a:p>
          <a:p>
            <a:pPr marL="0" indent="0">
              <a:buNone/>
            </a:pPr>
            <a:r>
              <a:rPr lang="en-US" dirty="0"/>
              <a:t>Our value is 10.75 it is a positive value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74810-169A-21B5-0936-E6FC6BA92899}"/>
              </a:ext>
            </a:extLst>
          </p:cNvPr>
          <p:cNvSpPr/>
          <p:nvPr/>
        </p:nvSpPr>
        <p:spPr>
          <a:xfrm>
            <a:off x="129092" y="2162287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DE71F-9573-6DD5-F848-7922B14A2367}"/>
              </a:ext>
            </a:extLst>
          </p:cNvPr>
          <p:cNvSpPr/>
          <p:nvPr/>
        </p:nvSpPr>
        <p:spPr>
          <a:xfrm>
            <a:off x="539675" y="2180216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3D8E3-11F4-3956-6FFD-B68F6EFC1AB5}"/>
              </a:ext>
            </a:extLst>
          </p:cNvPr>
          <p:cNvSpPr/>
          <p:nvPr/>
        </p:nvSpPr>
        <p:spPr>
          <a:xfrm>
            <a:off x="838200" y="2180215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D770-8FFE-B899-2487-8D674177908E}"/>
              </a:ext>
            </a:extLst>
          </p:cNvPr>
          <p:cNvSpPr/>
          <p:nvPr/>
        </p:nvSpPr>
        <p:spPr>
          <a:xfrm>
            <a:off x="1144794" y="2180215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5EF12-3815-C378-867F-FA4D4333E59F}"/>
              </a:ext>
            </a:extLst>
          </p:cNvPr>
          <p:cNvSpPr/>
          <p:nvPr/>
        </p:nvSpPr>
        <p:spPr>
          <a:xfrm>
            <a:off x="1461698" y="2180215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BBE19-5E34-29AA-748C-06BBCECA8839}"/>
              </a:ext>
            </a:extLst>
          </p:cNvPr>
          <p:cNvSpPr/>
          <p:nvPr/>
        </p:nvSpPr>
        <p:spPr>
          <a:xfrm>
            <a:off x="1778602" y="2190972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523DFE-B567-C5E9-44A8-91BF24B50FEE}"/>
              </a:ext>
            </a:extLst>
          </p:cNvPr>
          <p:cNvSpPr/>
          <p:nvPr/>
        </p:nvSpPr>
        <p:spPr>
          <a:xfrm>
            <a:off x="2077127" y="2201729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EF52F-BE2D-8CD1-E54D-7A4BF636D865}"/>
              </a:ext>
            </a:extLst>
          </p:cNvPr>
          <p:cNvSpPr/>
          <p:nvPr/>
        </p:nvSpPr>
        <p:spPr>
          <a:xfrm>
            <a:off x="2375652" y="2201729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D69E8-1756-21BE-04F6-23BA4C84B4A9}"/>
              </a:ext>
            </a:extLst>
          </p:cNvPr>
          <p:cNvSpPr/>
          <p:nvPr/>
        </p:nvSpPr>
        <p:spPr>
          <a:xfrm>
            <a:off x="2702864" y="2212488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7D28A-65C0-FF53-CB98-CBE7A110BD0D}"/>
              </a:ext>
            </a:extLst>
          </p:cNvPr>
          <p:cNvSpPr/>
          <p:nvPr/>
        </p:nvSpPr>
        <p:spPr>
          <a:xfrm>
            <a:off x="3199509" y="2212487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303E20-11A0-0EA8-4AAF-8B7BD91600C8}"/>
              </a:ext>
            </a:extLst>
          </p:cNvPr>
          <p:cNvSpPr/>
          <p:nvPr/>
        </p:nvSpPr>
        <p:spPr>
          <a:xfrm>
            <a:off x="3521343" y="2212488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C17CA0-17E7-BDC8-8994-401E1CAE132F}"/>
              </a:ext>
            </a:extLst>
          </p:cNvPr>
          <p:cNvSpPr/>
          <p:nvPr/>
        </p:nvSpPr>
        <p:spPr>
          <a:xfrm>
            <a:off x="3843177" y="2212487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457362-2C56-F92D-6900-8A8F0D631BB3}"/>
              </a:ext>
            </a:extLst>
          </p:cNvPr>
          <p:cNvSpPr/>
          <p:nvPr/>
        </p:nvSpPr>
        <p:spPr>
          <a:xfrm>
            <a:off x="4149771" y="2219657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5B4E7-3908-67CA-8C79-D11EB43D8F68}"/>
              </a:ext>
            </a:extLst>
          </p:cNvPr>
          <p:cNvSpPr/>
          <p:nvPr/>
        </p:nvSpPr>
        <p:spPr>
          <a:xfrm>
            <a:off x="4464419" y="2219657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endParaRPr lang="en-P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9B1581-63A5-F702-0BE9-706F4E55C5AC}"/>
              </a:ext>
            </a:extLst>
          </p:cNvPr>
          <p:cNvSpPr/>
          <p:nvPr/>
        </p:nvSpPr>
        <p:spPr>
          <a:xfrm>
            <a:off x="4816960" y="2219656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endParaRPr lang="en-P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924129-2BA2-EC3E-F683-9FE03D5F35DA}"/>
              </a:ext>
            </a:extLst>
          </p:cNvPr>
          <p:cNvSpPr/>
          <p:nvPr/>
        </p:nvSpPr>
        <p:spPr>
          <a:xfrm>
            <a:off x="5131608" y="2219655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96309E-59C4-2578-D18E-AE397F3B3DDF}"/>
              </a:ext>
            </a:extLst>
          </p:cNvPr>
          <p:cNvSpPr/>
          <p:nvPr/>
        </p:nvSpPr>
        <p:spPr>
          <a:xfrm>
            <a:off x="5446256" y="2219654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58C048-2FF6-E743-809B-0C9F2573E468}"/>
              </a:ext>
            </a:extLst>
          </p:cNvPr>
          <p:cNvSpPr/>
          <p:nvPr/>
        </p:nvSpPr>
        <p:spPr>
          <a:xfrm>
            <a:off x="5765199" y="2219654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6739AE-6C6A-854C-DD76-8E66141AAB4C}"/>
              </a:ext>
            </a:extLst>
          </p:cNvPr>
          <p:cNvSpPr/>
          <p:nvPr/>
        </p:nvSpPr>
        <p:spPr>
          <a:xfrm>
            <a:off x="6077794" y="2219653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5E034D-BE11-C3FB-8201-A1B5E0DE445C}"/>
              </a:ext>
            </a:extLst>
          </p:cNvPr>
          <p:cNvSpPr/>
          <p:nvPr/>
        </p:nvSpPr>
        <p:spPr>
          <a:xfrm>
            <a:off x="6392442" y="2219653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F79F90-8277-FC2D-C15A-C113622587C4}"/>
              </a:ext>
            </a:extLst>
          </p:cNvPr>
          <p:cNvSpPr/>
          <p:nvPr/>
        </p:nvSpPr>
        <p:spPr>
          <a:xfrm>
            <a:off x="6707850" y="2219653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CE2F57-A9D4-E0F5-6386-8A5DC69DA57B}"/>
              </a:ext>
            </a:extLst>
          </p:cNvPr>
          <p:cNvSpPr/>
          <p:nvPr/>
        </p:nvSpPr>
        <p:spPr>
          <a:xfrm>
            <a:off x="7029237" y="2219653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E8CD4E-DCAF-5CD8-7178-70F506D61D52}"/>
              </a:ext>
            </a:extLst>
          </p:cNvPr>
          <p:cNvSpPr/>
          <p:nvPr/>
        </p:nvSpPr>
        <p:spPr>
          <a:xfrm>
            <a:off x="7327762" y="2223231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454A97-2EFA-CE1B-BF5D-E163333D5610}"/>
              </a:ext>
            </a:extLst>
          </p:cNvPr>
          <p:cNvSpPr/>
          <p:nvPr/>
        </p:nvSpPr>
        <p:spPr>
          <a:xfrm>
            <a:off x="7649149" y="2219653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FB4D86-015B-BC54-D3C9-986174719B07}"/>
              </a:ext>
            </a:extLst>
          </p:cNvPr>
          <p:cNvSpPr/>
          <p:nvPr/>
        </p:nvSpPr>
        <p:spPr>
          <a:xfrm>
            <a:off x="7964557" y="2219653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66F2FC-CDB7-B823-01AE-3E60B6931F77}"/>
              </a:ext>
            </a:extLst>
          </p:cNvPr>
          <p:cNvSpPr/>
          <p:nvPr/>
        </p:nvSpPr>
        <p:spPr>
          <a:xfrm>
            <a:off x="8318043" y="2230410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9B3B4D-9786-9D4D-33EC-35FBA89A8DFE}"/>
              </a:ext>
            </a:extLst>
          </p:cNvPr>
          <p:cNvSpPr/>
          <p:nvPr/>
        </p:nvSpPr>
        <p:spPr>
          <a:xfrm>
            <a:off x="8628834" y="2233988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E7FAF8-26FE-0E03-9519-050E31253FE7}"/>
              </a:ext>
            </a:extLst>
          </p:cNvPr>
          <p:cNvSpPr/>
          <p:nvPr/>
        </p:nvSpPr>
        <p:spPr>
          <a:xfrm>
            <a:off x="8927359" y="2230410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0CA00-ADE0-7C6D-119E-94F40449D65A}"/>
              </a:ext>
            </a:extLst>
          </p:cNvPr>
          <p:cNvSpPr/>
          <p:nvPr/>
        </p:nvSpPr>
        <p:spPr>
          <a:xfrm>
            <a:off x="9222052" y="2230410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25E9C3-ADC3-5932-A017-C7C037D6E559}"/>
              </a:ext>
            </a:extLst>
          </p:cNvPr>
          <p:cNvSpPr/>
          <p:nvPr/>
        </p:nvSpPr>
        <p:spPr>
          <a:xfrm>
            <a:off x="9555466" y="2212486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E267C-E1D5-6208-A232-FBC93833E0A1}"/>
              </a:ext>
            </a:extLst>
          </p:cNvPr>
          <p:cNvSpPr/>
          <p:nvPr/>
        </p:nvSpPr>
        <p:spPr>
          <a:xfrm>
            <a:off x="9876853" y="2230410"/>
            <a:ext cx="258183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B113E0-F6CE-864F-5EC8-A53748498B5F}"/>
              </a:ext>
            </a:extLst>
          </p:cNvPr>
          <p:cNvSpPr/>
          <p:nvPr/>
        </p:nvSpPr>
        <p:spPr>
          <a:xfrm>
            <a:off x="10210689" y="2219652"/>
            <a:ext cx="274604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7FEA6D-3D49-9A77-C42F-A46DD0C3D2D3}"/>
                  </a:ext>
                </a:extLst>
              </p14:cNvPr>
              <p14:cNvContentPartPr/>
              <p14:nvPr/>
            </p14:nvContentPartPr>
            <p14:xfrm>
              <a:off x="85807" y="1945885"/>
              <a:ext cx="271080" cy="72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7FEA6D-3D49-9A77-C42F-A46DD0C3D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07" y="1909885"/>
                <a:ext cx="3427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1171DE6-CBCC-BB56-088E-80B706EFED92}"/>
                  </a:ext>
                </a:extLst>
              </p14:cNvPr>
              <p14:cNvContentPartPr/>
              <p14:nvPr/>
            </p14:nvContentPartPr>
            <p14:xfrm>
              <a:off x="611767" y="1815925"/>
              <a:ext cx="2308320" cy="251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1171DE6-CBCC-BB56-088E-80B706EFED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767" y="1797925"/>
                <a:ext cx="23439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99B3B90-4E67-9E68-19EE-0B5FDED56FA8}"/>
              </a:ext>
            </a:extLst>
          </p:cNvPr>
          <p:cNvGrpSpPr/>
          <p:nvPr/>
        </p:nvGrpSpPr>
        <p:grpSpPr>
          <a:xfrm>
            <a:off x="3291247" y="1557805"/>
            <a:ext cx="7075440" cy="517320"/>
            <a:chOff x="3291247" y="1557805"/>
            <a:chExt cx="707544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F5332C-4849-A491-2A82-53890B51F402}"/>
                    </a:ext>
                  </a:extLst>
                </p14:cNvPr>
                <p14:cNvContentPartPr/>
                <p14:nvPr/>
              </p14:nvContentPartPr>
              <p14:xfrm>
                <a:off x="3291247" y="1720165"/>
                <a:ext cx="7075440" cy="354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F5332C-4849-A491-2A82-53890B51F4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3247" y="1702525"/>
                  <a:ext cx="71110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98DB44-220D-F71F-951E-78FDA32A5150}"/>
                    </a:ext>
                  </a:extLst>
                </p14:cNvPr>
                <p14:cNvContentPartPr/>
                <p14:nvPr/>
              </p14:nvContentPartPr>
              <p14:xfrm>
                <a:off x="6583447" y="1557805"/>
                <a:ext cx="31680" cy="204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98DB44-220D-F71F-951E-78FDA32A51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5447" y="1540165"/>
                  <a:ext cx="6732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943C063-9DA3-22BE-F0FE-65A9DC965943}"/>
                  </a:ext>
                </a:extLst>
              </p14:cNvPr>
              <p14:cNvContentPartPr/>
              <p14:nvPr/>
            </p14:nvContentPartPr>
            <p14:xfrm>
              <a:off x="1720207" y="1742125"/>
              <a:ext cx="22680" cy="160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943C063-9DA3-22BE-F0FE-65A9DC9659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2207" y="1724485"/>
                <a:ext cx="58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7D530B-33E4-5E61-74D0-C5937860B740}"/>
                  </a:ext>
                </a:extLst>
              </p14:cNvPr>
              <p14:cNvContentPartPr/>
              <p14:nvPr/>
            </p14:nvContentPartPr>
            <p14:xfrm>
              <a:off x="193447" y="1624045"/>
              <a:ext cx="55080" cy="309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7D530B-33E4-5E61-74D0-C5937860B7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447" y="1606045"/>
                <a:ext cx="90720" cy="34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275EAE20-138A-9A1C-1528-40C487923AFD}"/>
              </a:ext>
            </a:extLst>
          </p:cNvPr>
          <p:cNvGrpSpPr/>
          <p:nvPr/>
        </p:nvGrpSpPr>
        <p:grpSpPr>
          <a:xfrm>
            <a:off x="85087" y="1269085"/>
            <a:ext cx="437040" cy="423360"/>
            <a:chOff x="85087" y="1269085"/>
            <a:chExt cx="43704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4A45B1-6F4C-6A75-F3CB-6302282282B2}"/>
                    </a:ext>
                  </a:extLst>
                </p14:cNvPr>
                <p14:cNvContentPartPr/>
                <p14:nvPr/>
              </p14:nvContentPartPr>
              <p14:xfrm>
                <a:off x="85087" y="1269085"/>
                <a:ext cx="68400" cy="236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4A45B1-6F4C-6A75-F3CB-6302282282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67" y="1264765"/>
                  <a:ext cx="77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797E10-4CE6-EFC2-0336-3D8E896B6D04}"/>
                    </a:ext>
                  </a:extLst>
                </p14:cNvPr>
                <p14:cNvContentPartPr/>
                <p14:nvPr/>
              </p14:nvContentPartPr>
              <p14:xfrm>
                <a:off x="214687" y="1398325"/>
                <a:ext cx="4680" cy="8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797E10-4CE6-EFC2-0336-3D8E896B6D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0367" y="1394005"/>
                  <a:ext cx="13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2743DD-3328-F381-037C-BA7A73DD49A0}"/>
                    </a:ext>
                  </a:extLst>
                </p14:cNvPr>
                <p14:cNvContentPartPr/>
                <p14:nvPr/>
              </p14:nvContentPartPr>
              <p14:xfrm>
                <a:off x="236287" y="1323085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2743DD-3328-F381-037C-BA7A73DD49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967" y="131876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3338D6-1975-B773-0868-D3DA0DB27B27}"/>
                    </a:ext>
                  </a:extLst>
                </p14:cNvPr>
                <p14:cNvContentPartPr/>
                <p14:nvPr/>
              </p14:nvContentPartPr>
              <p14:xfrm>
                <a:off x="271927" y="1398325"/>
                <a:ext cx="87480" cy="294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3338D6-1975-B773-0868-D3DA0DB27B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607" y="1394005"/>
                  <a:ext cx="961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66BF7F-394D-506A-6042-0E40AB4B8E0D}"/>
                    </a:ext>
                  </a:extLst>
                </p14:cNvPr>
                <p14:cNvContentPartPr/>
                <p14:nvPr/>
              </p14:nvContentPartPr>
              <p14:xfrm>
                <a:off x="419167" y="1329925"/>
                <a:ext cx="102960" cy="14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66BF7F-394D-506A-6042-0E40AB4B8E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4847" y="1325605"/>
                  <a:ext cx="1116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1D5A980-B9A0-1CF1-2874-DD3FB02A7308}"/>
              </a:ext>
            </a:extLst>
          </p:cNvPr>
          <p:cNvGrpSpPr/>
          <p:nvPr/>
        </p:nvGrpSpPr>
        <p:grpSpPr>
          <a:xfrm>
            <a:off x="1387207" y="1150645"/>
            <a:ext cx="1099440" cy="465480"/>
            <a:chOff x="1387207" y="1150645"/>
            <a:chExt cx="109944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885E71-AA15-4B22-1639-55172E7E76F5}"/>
                    </a:ext>
                  </a:extLst>
                </p14:cNvPr>
                <p14:cNvContentPartPr/>
                <p14:nvPr/>
              </p14:nvContentPartPr>
              <p14:xfrm>
                <a:off x="1387207" y="1387165"/>
                <a:ext cx="33840" cy="228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885E71-AA15-4B22-1639-55172E7E76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82887" y="1382845"/>
                  <a:ext cx="42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CCCDA7-0446-4C7E-7DD0-28C664FABB3F}"/>
                    </a:ext>
                  </a:extLst>
                </p14:cNvPr>
                <p14:cNvContentPartPr/>
                <p14:nvPr/>
              </p14:nvContentPartPr>
              <p14:xfrm>
                <a:off x="1408807" y="1408405"/>
                <a:ext cx="40320" cy="1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CCCDA7-0446-4C7E-7DD0-28C664FABB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04487" y="1404085"/>
                  <a:ext cx="48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2C5812-C5CE-9817-AEB3-50FF9AE8184D}"/>
                    </a:ext>
                  </a:extLst>
                </p14:cNvPr>
                <p14:cNvContentPartPr/>
                <p14:nvPr/>
              </p14:nvContentPartPr>
              <p14:xfrm>
                <a:off x="1430407" y="1530445"/>
                <a:ext cx="27360" cy="29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2C5812-C5CE-9817-AEB3-50FF9AE818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6087" y="1526125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8B97D4-C09A-E6E2-DF01-F157FA48A404}"/>
                    </a:ext>
                  </a:extLst>
                </p14:cNvPr>
                <p14:cNvContentPartPr/>
                <p14:nvPr/>
              </p14:nvContentPartPr>
              <p14:xfrm>
                <a:off x="1441207" y="1563925"/>
                <a:ext cx="62640" cy="49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8B97D4-C09A-E6E2-DF01-F157FA48A4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36887" y="1559605"/>
                  <a:ext cx="71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9BA8B5C-1859-49AE-6128-A14A2900C625}"/>
                    </a:ext>
                  </a:extLst>
                </p14:cNvPr>
                <p14:cNvContentPartPr/>
                <p14:nvPr/>
              </p14:nvContentPartPr>
              <p14:xfrm>
                <a:off x="1548487" y="1441525"/>
                <a:ext cx="33120" cy="128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9BA8B5C-1859-49AE-6128-A14A2900C6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44167" y="1437205"/>
                  <a:ext cx="41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CE37CA-8E09-B296-515B-C76D06100D11}"/>
                    </a:ext>
                  </a:extLst>
                </p14:cNvPr>
                <p14:cNvContentPartPr/>
                <p14:nvPr/>
              </p14:nvContentPartPr>
              <p14:xfrm>
                <a:off x="1538047" y="1473565"/>
                <a:ext cx="35640" cy="1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CE37CA-8E09-B296-515B-C76D06100D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33727" y="1469245"/>
                  <a:ext cx="44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42346C7-6CAD-0BC8-8E25-B4EA3D6B46A0}"/>
                    </a:ext>
                  </a:extLst>
                </p14:cNvPr>
                <p14:cNvContentPartPr/>
                <p14:nvPr/>
              </p14:nvContentPartPr>
              <p14:xfrm>
                <a:off x="1602847" y="1548805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42346C7-6CAD-0BC8-8E25-B4EA3D6B46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8527" y="154448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8B03D1E-D0A4-F0E4-6CB4-02D68191DDE3}"/>
                    </a:ext>
                  </a:extLst>
                </p14:cNvPr>
                <p14:cNvContentPartPr/>
                <p14:nvPr/>
              </p14:nvContentPartPr>
              <p14:xfrm>
                <a:off x="1581247" y="1484005"/>
                <a:ext cx="33480" cy="26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8B03D1E-D0A4-F0E4-6CB4-02D68191DD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76927" y="1479685"/>
                  <a:ext cx="42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0C7135-70E3-6553-A8A9-EBB120C41741}"/>
                    </a:ext>
                  </a:extLst>
                </p14:cNvPr>
                <p14:cNvContentPartPr/>
                <p14:nvPr/>
              </p14:nvContentPartPr>
              <p14:xfrm>
                <a:off x="1655407" y="1430365"/>
                <a:ext cx="12240" cy="181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0C7135-70E3-6553-A8A9-EBB120C4174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51087" y="1426045"/>
                  <a:ext cx="20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5C1C65-DE43-C349-E07E-96B8B5AB0F1B}"/>
                    </a:ext>
                  </a:extLst>
                </p14:cNvPr>
                <p14:cNvContentPartPr/>
                <p14:nvPr/>
              </p14:nvContentPartPr>
              <p14:xfrm>
                <a:off x="1666927" y="1398325"/>
                <a:ext cx="45000" cy="115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5C1C65-DE43-C349-E07E-96B8B5AB0F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62607" y="1394005"/>
                  <a:ext cx="53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7E2422B-3142-E019-FD5E-2F4B8DE08A14}"/>
                    </a:ext>
                  </a:extLst>
                </p14:cNvPr>
                <p14:cNvContentPartPr/>
                <p14:nvPr/>
              </p14:nvContentPartPr>
              <p14:xfrm>
                <a:off x="1776727" y="1387165"/>
                <a:ext cx="43200" cy="12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7E2422B-3142-E019-FD5E-2F4B8DE08A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72407" y="1382845"/>
                  <a:ext cx="51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BBA3CA7-982C-8E55-2FFC-EB764AE8DA76}"/>
                    </a:ext>
                  </a:extLst>
                </p14:cNvPr>
                <p14:cNvContentPartPr/>
                <p14:nvPr/>
              </p14:nvContentPartPr>
              <p14:xfrm>
                <a:off x="1881127" y="1369885"/>
                <a:ext cx="57240" cy="11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BBA3CA7-982C-8E55-2FFC-EB764AE8DA7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6807" y="1365565"/>
                  <a:ext cx="65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4D06765-4EE6-9561-668A-FC9AF4AEB22A}"/>
                    </a:ext>
                  </a:extLst>
                </p14:cNvPr>
                <p14:cNvContentPartPr/>
                <p14:nvPr/>
              </p14:nvContentPartPr>
              <p14:xfrm>
                <a:off x="2043487" y="1315885"/>
                <a:ext cx="96120" cy="179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4D06765-4EE6-9561-668A-FC9AF4AEB2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9167" y="1311565"/>
                  <a:ext cx="104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0C726F-F973-6FDF-649D-29F59EF3457D}"/>
                    </a:ext>
                  </a:extLst>
                </p14:cNvPr>
                <p14:cNvContentPartPr/>
                <p14:nvPr/>
              </p14:nvContentPartPr>
              <p14:xfrm>
                <a:off x="2172727" y="1326685"/>
                <a:ext cx="96120" cy="72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0C726F-F973-6FDF-649D-29F59EF345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68407" y="1322365"/>
                  <a:ext cx="104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29AD5F-252C-DBE9-8112-2AB070A42899}"/>
                    </a:ext>
                  </a:extLst>
                </p14:cNvPr>
                <p14:cNvContentPartPr/>
                <p14:nvPr/>
              </p14:nvContentPartPr>
              <p14:xfrm>
                <a:off x="2323207" y="1150645"/>
                <a:ext cx="163440" cy="315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29AD5F-252C-DBE9-8112-2AB070A4289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18887" y="1146325"/>
                  <a:ext cx="172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5F194CE-6A42-5082-3CD7-2942B604C9A9}"/>
                    </a:ext>
                  </a:extLst>
                </p14:cNvPr>
                <p14:cNvContentPartPr/>
                <p14:nvPr/>
              </p14:nvContentPartPr>
              <p14:xfrm>
                <a:off x="2366407" y="1313365"/>
                <a:ext cx="84240" cy="85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5F194CE-6A42-5082-3CD7-2942B604C9A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62087" y="1309045"/>
                  <a:ext cx="928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87A6569-EDFE-3277-8545-AA46F160D6D5}"/>
              </a:ext>
            </a:extLst>
          </p:cNvPr>
          <p:cNvGrpSpPr/>
          <p:nvPr/>
        </p:nvGrpSpPr>
        <p:grpSpPr>
          <a:xfrm>
            <a:off x="6142087" y="914125"/>
            <a:ext cx="1216080" cy="501840"/>
            <a:chOff x="6142087" y="914125"/>
            <a:chExt cx="1216080" cy="5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908CB9-3935-B771-9368-B374E63B7098}"/>
                    </a:ext>
                  </a:extLst>
                </p14:cNvPr>
                <p14:cNvContentPartPr/>
                <p14:nvPr/>
              </p14:nvContentPartPr>
              <p14:xfrm>
                <a:off x="6157207" y="1172245"/>
                <a:ext cx="55800" cy="243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908CB9-3935-B771-9368-B374E63B70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52887" y="1167925"/>
                  <a:ext cx="64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AC2F30-DDA8-EA8A-3D93-4736ADA38F0A}"/>
                    </a:ext>
                  </a:extLst>
                </p14:cNvPr>
                <p14:cNvContentPartPr/>
                <p14:nvPr/>
              </p14:nvContentPartPr>
              <p14:xfrm>
                <a:off x="6142087" y="1100605"/>
                <a:ext cx="208800" cy="173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AC2F30-DDA8-EA8A-3D93-4736ADA38F0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37767" y="1096285"/>
                  <a:ext cx="217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F06387D-6EA9-2F5B-165A-3B048DE4CEF8}"/>
                    </a:ext>
                  </a:extLst>
                </p14:cNvPr>
                <p14:cNvContentPartPr/>
                <p14:nvPr/>
              </p14:nvContentPartPr>
              <p14:xfrm>
                <a:off x="6432247" y="1192045"/>
                <a:ext cx="116280" cy="68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F06387D-6EA9-2F5B-165A-3B048DE4CEF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27927" y="1187725"/>
                  <a:ext cx="124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8AB412-E978-1A07-356B-F8AD243BA1AC}"/>
                    </a:ext>
                  </a:extLst>
                </p14:cNvPr>
                <p14:cNvContentPartPr/>
                <p14:nvPr/>
              </p14:nvContentPartPr>
              <p14:xfrm>
                <a:off x="6572287" y="1074325"/>
                <a:ext cx="109440" cy="109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8AB412-E978-1A07-356B-F8AD243BA1A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67967" y="1070005"/>
                  <a:ext cx="118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91D6CD0-A6BA-EDA8-3D2A-CC5CAC5239D6}"/>
                    </a:ext>
                  </a:extLst>
                </p14:cNvPr>
                <p14:cNvContentPartPr/>
                <p14:nvPr/>
              </p14:nvContentPartPr>
              <p14:xfrm>
                <a:off x="6798367" y="914125"/>
                <a:ext cx="153000" cy="34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91D6CD0-A6BA-EDA8-3D2A-CC5CAC5239D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94047" y="909805"/>
                  <a:ext cx="161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4D279A-C9B9-3247-3DFF-B98AA37A2734}"/>
                    </a:ext>
                  </a:extLst>
                </p14:cNvPr>
                <p14:cNvContentPartPr/>
                <p14:nvPr/>
              </p14:nvContentPartPr>
              <p14:xfrm>
                <a:off x="6852007" y="1143085"/>
                <a:ext cx="35640" cy="6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4D279A-C9B9-3247-3DFF-B98AA37A273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47687" y="1138765"/>
                  <a:ext cx="44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5D232F6-841A-BA2E-27DA-692A63509D63}"/>
                    </a:ext>
                  </a:extLst>
                </p14:cNvPr>
                <p14:cNvContentPartPr/>
                <p14:nvPr/>
              </p14:nvContentPartPr>
              <p14:xfrm>
                <a:off x="6938407" y="1107445"/>
                <a:ext cx="10800" cy="29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5D232F6-841A-BA2E-27DA-692A63509D6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34087" y="1103125"/>
                  <a:ext cx="19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5FB9D4-5E2F-CD4D-19B9-4738C7AD92D8}"/>
                    </a:ext>
                  </a:extLst>
                </p14:cNvPr>
                <p14:cNvContentPartPr/>
                <p14:nvPr/>
              </p14:nvContentPartPr>
              <p14:xfrm>
                <a:off x="6906367" y="1032205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5FB9D4-5E2F-CD4D-19B9-4738C7AD92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02047" y="102788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090531B-E6FD-983B-1A25-02503BE18D9F}"/>
                    </a:ext>
                  </a:extLst>
                </p14:cNvPr>
                <p14:cNvContentPartPr/>
                <p14:nvPr/>
              </p14:nvContentPartPr>
              <p14:xfrm>
                <a:off x="7019767" y="1043365"/>
                <a:ext cx="79200" cy="109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090531B-E6FD-983B-1A25-02503BE18D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15447" y="1039045"/>
                  <a:ext cx="87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0980B2B-060C-CC3C-65ED-B6548FBDE544}"/>
                    </a:ext>
                  </a:extLst>
                </p14:cNvPr>
                <p14:cNvContentPartPr/>
                <p14:nvPr/>
              </p14:nvContentPartPr>
              <p14:xfrm>
                <a:off x="7129927" y="1010965"/>
                <a:ext cx="228240" cy="131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0980B2B-060C-CC3C-65ED-B6548FBDE54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25607" y="1006645"/>
                  <a:ext cx="236880" cy="1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684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A64C-95EF-5931-8AC5-801B95FD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Supose</a:t>
            </a:r>
            <a:r>
              <a:rPr lang="en-US" dirty="0"/>
              <a:t> </a:t>
            </a:r>
            <a:r>
              <a:rPr lang="en-US" dirty="0" err="1"/>
              <a:t>wi</a:t>
            </a:r>
            <a:r>
              <a:rPr lang="en-US" dirty="0"/>
              <a:t> have –ve number </a:t>
            </a:r>
            <a:r>
              <a:rPr lang="en-US" b="1" u="sng" dirty="0"/>
              <a:t>0.1075</a:t>
            </a:r>
            <a:endParaRPr lang="en-PK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E272-F4D4-2D68-5671-EA09BDE4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 = 0</a:t>
            </a:r>
          </a:p>
          <a:p>
            <a:pPr marL="0" indent="0">
              <a:buNone/>
            </a:pPr>
            <a:r>
              <a:rPr lang="en-US" dirty="0"/>
              <a:t>max = 255     (divided into two parts)</a:t>
            </a:r>
          </a:p>
          <a:p>
            <a:pPr marL="0" indent="0">
              <a:buNone/>
            </a:pPr>
            <a:r>
              <a:rPr lang="en-US" dirty="0"/>
              <a:t>                                     0 - 255      </a:t>
            </a:r>
            <a:endParaRPr lang="en-PK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ADBCA3-BD03-4696-418A-27895A7C297C}"/>
              </a:ext>
            </a:extLst>
          </p:cNvPr>
          <p:cNvGrpSpPr/>
          <p:nvPr/>
        </p:nvGrpSpPr>
        <p:grpSpPr>
          <a:xfrm>
            <a:off x="1141327" y="2344405"/>
            <a:ext cx="48960" cy="28800"/>
            <a:chOff x="1141327" y="2344405"/>
            <a:chExt cx="48960" cy="2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C0222C-D0A0-56B5-BF45-125503A73B4F}"/>
                    </a:ext>
                  </a:extLst>
                </p14:cNvPr>
                <p14:cNvContentPartPr/>
                <p14:nvPr/>
              </p14:nvContentPartPr>
              <p14:xfrm>
                <a:off x="1183447" y="2345125"/>
                <a:ext cx="6840" cy="2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C0222C-D0A0-56B5-BF45-125503A73B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8767" y="2340805"/>
                  <a:ext cx="15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D0B0C3-4C98-CF68-D9AC-8FE6EB32B7BE}"/>
                    </a:ext>
                  </a:extLst>
                </p14:cNvPr>
                <p14:cNvContentPartPr/>
                <p14:nvPr/>
              </p14:nvContentPartPr>
              <p14:xfrm>
                <a:off x="1141327" y="2344405"/>
                <a:ext cx="48960" cy="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D0B0C3-4C98-CF68-D9AC-8FE6EB32B7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6647" y="2340085"/>
                  <a:ext cx="5760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4CC475-FC70-14C5-0FB9-51BF8A803522}"/>
              </a:ext>
            </a:extLst>
          </p:cNvPr>
          <p:cNvGrpSpPr/>
          <p:nvPr/>
        </p:nvGrpSpPr>
        <p:grpSpPr>
          <a:xfrm>
            <a:off x="1149247" y="2236045"/>
            <a:ext cx="2404800" cy="348120"/>
            <a:chOff x="1149247" y="2236045"/>
            <a:chExt cx="240480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75BE47-E44E-3BD9-402F-9D7EAD955784}"/>
                    </a:ext>
                  </a:extLst>
                </p14:cNvPr>
                <p14:cNvContentPartPr/>
                <p14:nvPr/>
              </p14:nvContentPartPr>
              <p14:xfrm>
                <a:off x="1149247" y="2302285"/>
                <a:ext cx="165600" cy="171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75BE47-E44E-3BD9-402F-9D7EAD9557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0247" y="2293645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63934B-B072-86CA-B35B-50E864CB67E5}"/>
                    </a:ext>
                  </a:extLst>
                </p14:cNvPr>
                <p14:cNvContentPartPr/>
                <p14:nvPr/>
              </p14:nvContentPartPr>
              <p14:xfrm>
                <a:off x="1407367" y="2278885"/>
                <a:ext cx="156600" cy="19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63934B-B072-86CA-B35B-50E864CB6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8367" y="2269885"/>
                  <a:ext cx="174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68191D-BBD3-A67D-AB64-0E4DDB0DF61B}"/>
                    </a:ext>
                  </a:extLst>
                </p14:cNvPr>
                <p14:cNvContentPartPr/>
                <p14:nvPr/>
              </p14:nvContentPartPr>
              <p14:xfrm>
                <a:off x="1688527" y="2300845"/>
                <a:ext cx="253080" cy="283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68191D-BBD3-A67D-AB64-0E4DDB0DF6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9527" y="2291845"/>
                  <a:ext cx="270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EB9533-4E4C-6AA0-355E-EF5936F3BD67}"/>
                    </a:ext>
                  </a:extLst>
                </p14:cNvPr>
                <p14:cNvContentPartPr/>
                <p14:nvPr/>
              </p14:nvContentPartPr>
              <p14:xfrm>
                <a:off x="2031607" y="2344405"/>
                <a:ext cx="253080" cy="195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EB9533-4E4C-6AA0-355E-EF5936F3BD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2607" y="2335405"/>
                  <a:ext cx="270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1ED42D-FC3C-25D1-B22E-FF2C5BC9F11C}"/>
                    </a:ext>
                  </a:extLst>
                </p14:cNvPr>
                <p14:cNvContentPartPr/>
                <p14:nvPr/>
              </p14:nvContentPartPr>
              <p14:xfrm>
                <a:off x="2429047" y="2300125"/>
                <a:ext cx="199440" cy="208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1ED42D-FC3C-25D1-B22E-FF2C5BC9F1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0407" y="2291125"/>
                  <a:ext cx="217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290376-7FBD-4B8B-12C6-D9275E604F5D}"/>
                    </a:ext>
                  </a:extLst>
                </p14:cNvPr>
                <p14:cNvContentPartPr/>
                <p14:nvPr/>
              </p14:nvContentPartPr>
              <p14:xfrm>
                <a:off x="2708407" y="2275645"/>
                <a:ext cx="184680" cy="201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290376-7FBD-4B8B-12C6-D9275E604F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9407" y="2267005"/>
                  <a:ext cx="202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13287A-5808-91A4-A77A-FA483B2796F9}"/>
                    </a:ext>
                  </a:extLst>
                </p14:cNvPr>
                <p14:cNvContentPartPr/>
                <p14:nvPr/>
              </p14:nvContentPartPr>
              <p14:xfrm>
                <a:off x="2923687" y="2287525"/>
                <a:ext cx="285120" cy="167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13287A-5808-91A4-A77A-FA483B2796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4687" y="2278525"/>
                  <a:ext cx="302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8F0A54-AC04-3974-BD4F-01E6D2EE959C}"/>
                    </a:ext>
                  </a:extLst>
                </p14:cNvPr>
                <p14:cNvContentPartPr/>
                <p14:nvPr/>
              </p14:nvContentPartPr>
              <p14:xfrm>
                <a:off x="3304207" y="2236045"/>
                <a:ext cx="249840" cy="18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8F0A54-AC04-3974-BD4F-01E6D2EE95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5567" y="2227045"/>
                  <a:ext cx="26748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7D0CC4-64EC-39E3-6025-93BB6538CA6A}"/>
                  </a:ext>
                </a:extLst>
              </p14:cNvPr>
              <p14:cNvContentPartPr/>
              <p14:nvPr/>
            </p14:nvContentPartPr>
            <p14:xfrm>
              <a:off x="1278847" y="2699725"/>
              <a:ext cx="34560" cy="218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7D0CC4-64EC-39E3-6025-93BB6538CA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70207" y="2691085"/>
                <a:ext cx="522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FAC3FC-A498-6A47-AE30-CB959AD27697}"/>
                  </a:ext>
                </a:extLst>
              </p14:cNvPr>
              <p14:cNvContentPartPr/>
              <p14:nvPr/>
            </p14:nvContentPartPr>
            <p14:xfrm>
              <a:off x="1548487" y="2710885"/>
              <a:ext cx="71640" cy="242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FAC3FC-A498-6A47-AE30-CB959AD276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9847" y="2701885"/>
                <a:ext cx="892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6F8008-3F80-5DAC-1BF2-02D41BCC892B}"/>
                  </a:ext>
                </a:extLst>
              </p14:cNvPr>
              <p14:cNvContentPartPr/>
              <p14:nvPr/>
            </p14:nvContentPartPr>
            <p14:xfrm>
              <a:off x="1817767" y="2786125"/>
              <a:ext cx="81000" cy="200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6F8008-3F80-5DAC-1BF2-02D41BCC89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09127" y="2777125"/>
                <a:ext cx="986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1683307-5349-A6C1-F506-AFD0F5B3378E}"/>
                  </a:ext>
                </a:extLst>
              </p14:cNvPr>
              <p14:cNvContentPartPr/>
              <p14:nvPr/>
            </p14:nvContentPartPr>
            <p14:xfrm>
              <a:off x="2247967" y="2699725"/>
              <a:ext cx="56880" cy="209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1683307-5349-A6C1-F506-AFD0F5B3378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38967" y="2691085"/>
                <a:ext cx="74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2D6A0DE-17E4-7646-3401-421D8382C45F}"/>
                  </a:ext>
                </a:extLst>
              </p14:cNvPr>
              <p14:cNvContentPartPr/>
              <p14:nvPr/>
            </p14:nvContentPartPr>
            <p14:xfrm>
              <a:off x="2549287" y="2710885"/>
              <a:ext cx="48600" cy="276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2D6A0DE-17E4-7646-3401-421D8382C4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40287" y="2701885"/>
                <a:ext cx="66240" cy="29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9DBBE12-9A6F-BD2F-241F-FE1F799365BD}"/>
              </a:ext>
            </a:extLst>
          </p:cNvPr>
          <p:cNvGrpSpPr/>
          <p:nvPr/>
        </p:nvGrpSpPr>
        <p:grpSpPr>
          <a:xfrm>
            <a:off x="2775367" y="2646085"/>
            <a:ext cx="342360" cy="295200"/>
            <a:chOff x="2775367" y="2646085"/>
            <a:chExt cx="34236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DDBFFE-45E7-E92A-C1EA-4F6E3073FA24}"/>
                    </a:ext>
                  </a:extLst>
                </p14:cNvPr>
                <p14:cNvContentPartPr/>
                <p14:nvPr/>
              </p14:nvContentPartPr>
              <p14:xfrm>
                <a:off x="2775367" y="2656525"/>
                <a:ext cx="109080" cy="205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DDBFFE-45E7-E92A-C1EA-4F6E3073FA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66367" y="2647885"/>
                  <a:ext cx="126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162491-50AE-24CA-B96B-03CBB6865CFE}"/>
                    </a:ext>
                  </a:extLst>
                </p14:cNvPr>
                <p14:cNvContentPartPr/>
                <p14:nvPr/>
              </p14:nvContentPartPr>
              <p14:xfrm>
                <a:off x="3001087" y="2646085"/>
                <a:ext cx="116640" cy="295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162491-50AE-24CA-B96B-03CBB6865C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92087" y="2637445"/>
                  <a:ext cx="13428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64DEFBE-ADD5-4626-26DA-C98E99044D54}"/>
                  </a:ext>
                </a:extLst>
              </p14:cNvPr>
              <p14:cNvContentPartPr/>
              <p14:nvPr/>
            </p14:nvContentPartPr>
            <p14:xfrm>
              <a:off x="3356047" y="2656525"/>
              <a:ext cx="13320" cy="191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64DEFBE-ADD5-4626-26DA-C98E99044D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47047" y="2647885"/>
                <a:ext cx="309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4AC228D-80FD-FB20-B802-AF2D071E5570}"/>
                  </a:ext>
                </a:extLst>
              </p14:cNvPr>
              <p14:cNvContentPartPr/>
              <p14:nvPr/>
            </p14:nvContentPartPr>
            <p14:xfrm>
              <a:off x="3926287" y="4742725"/>
              <a:ext cx="825840" cy="348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4AC228D-80FD-FB20-B802-AF2D071E55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17647" y="4734085"/>
                <a:ext cx="8434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1DF3DE-1949-539F-4B5D-D6D9A66D84BA}"/>
                  </a:ext>
                </a:extLst>
              </p14:cNvPr>
              <p14:cNvContentPartPr/>
              <p14:nvPr/>
            </p14:nvContentPartPr>
            <p14:xfrm>
              <a:off x="2474047" y="4065925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1DF3DE-1949-539F-4B5D-D6D9A66D84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65047" y="40572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7BB34DA-B509-DF20-63D4-CA19FDF76A6B}"/>
              </a:ext>
            </a:extLst>
          </p:cNvPr>
          <p:cNvGrpSpPr/>
          <p:nvPr/>
        </p:nvGrpSpPr>
        <p:grpSpPr>
          <a:xfrm>
            <a:off x="3168847" y="5131165"/>
            <a:ext cx="852840" cy="235440"/>
            <a:chOff x="3168847" y="5131165"/>
            <a:chExt cx="85284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38DA01-5078-968C-70B4-2D9ACE929C68}"/>
                    </a:ext>
                  </a:extLst>
                </p14:cNvPr>
                <p14:cNvContentPartPr/>
                <p14:nvPr/>
              </p14:nvContentPartPr>
              <p14:xfrm>
                <a:off x="3168847" y="5157805"/>
                <a:ext cx="137160" cy="126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38DA01-5078-968C-70B4-2D9ACE929C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9847" y="5149165"/>
                  <a:ext cx="154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08FA72-8AC2-A404-6296-F676F7512693}"/>
                    </a:ext>
                  </a:extLst>
                </p14:cNvPr>
                <p14:cNvContentPartPr/>
                <p14:nvPr/>
              </p14:nvContentPartPr>
              <p14:xfrm>
                <a:off x="3366847" y="5212885"/>
                <a:ext cx="102240" cy="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08FA72-8AC2-A404-6296-F676F751269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8207" y="5203885"/>
                  <a:ext cx="119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CFD8FD-5379-4218-8F10-F997CABA697A}"/>
                    </a:ext>
                  </a:extLst>
                </p14:cNvPr>
                <p14:cNvContentPartPr/>
                <p14:nvPr/>
              </p14:nvContentPartPr>
              <p14:xfrm>
                <a:off x="3570967" y="5131165"/>
                <a:ext cx="28440" cy="182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CFD8FD-5379-4218-8F10-F997CABA69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62327" y="5122525"/>
                  <a:ext cx="46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3423C6-B511-BC84-FBEF-C70A8C7B1A84}"/>
                    </a:ext>
                  </a:extLst>
                </p14:cNvPr>
                <p14:cNvContentPartPr/>
                <p14:nvPr/>
              </p14:nvContentPartPr>
              <p14:xfrm>
                <a:off x="3657007" y="5143405"/>
                <a:ext cx="97200" cy="17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3423C6-B511-BC84-FBEF-C70A8C7B1A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48367" y="5134765"/>
                  <a:ext cx="114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FC3149-4F4F-9F81-C64A-286CB583A8FF}"/>
                    </a:ext>
                  </a:extLst>
                </p14:cNvPr>
                <p14:cNvContentPartPr/>
                <p14:nvPr/>
              </p14:nvContentPartPr>
              <p14:xfrm>
                <a:off x="3778687" y="5292805"/>
                <a:ext cx="29520" cy="7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FC3149-4F4F-9F81-C64A-286CB583A8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0047" y="5283805"/>
                  <a:ext cx="47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21DCEC-8F0C-7EE5-1CC7-240246251345}"/>
                    </a:ext>
                  </a:extLst>
                </p14:cNvPr>
                <p14:cNvContentPartPr/>
                <p14:nvPr/>
              </p14:nvContentPartPr>
              <p14:xfrm>
                <a:off x="3743407" y="5287405"/>
                <a:ext cx="104400" cy="59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21DCEC-8F0C-7EE5-1CC7-2402462513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34407" y="5278765"/>
                  <a:ext cx="122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03B54B-C719-CAB8-8DAD-C87CE7603913}"/>
                    </a:ext>
                  </a:extLst>
                </p14:cNvPr>
                <p14:cNvContentPartPr/>
                <p14:nvPr/>
              </p14:nvContentPartPr>
              <p14:xfrm>
                <a:off x="3861847" y="5141965"/>
                <a:ext cx="132840" cy="18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03B54B-C719-CAB8-8DAD-C87CE76039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52847" y="5132965"/>
                  <a:ext cx="150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47A531-643C-A4F3-60E1-C0D0FF274551}"/>
                    </a:ext>
                  </a:extLst>
                </p14:cNvPr>
                <p14:cNvContentPartPr/>
                <p14:nvPr/>
              </p14:nvContentPartPr>
              <p14:xfrm>
                <a:off x="3937087" y="5238445"/>
                <a:ext cx="84600" cy="21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47A531-643C-A4F3-60E1-C0D0FF2745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28087" y="5229805"/>
                  <a:ext cx="10224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EE498F8-50AD-AB1F-C4D8-E8AB8AA76FD9}"/>
              </a:ext>
            </a:extLst>
          </p:cNvPr>
          <p:cNvGrpSpPr/>
          <p:nvPr/>
        </p:nvGrpSpPr>
        <p:grpSpPr>
          <a:xfrm>
            <a:off x="4603807" y="5136205"/>
            <a:ext cx="1624680" cy="299160"/>
            <a:chOff x="4603807" y="5136205"/>
            <a:chExt cx="162468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AB3AE5-8C86-E03C-50A0-7F9BCBE291FB}"/>
                    </a:ext>
                  </a:extLst>
                </p14:cNvPr>
                <p14:cNvContentPartPr/>
                <p14:nvPr/>
              </p14:nvContentPartPr>
              <p14:xfrm>
                <a:off x="4603807" y="5228005"/>
                <a:ext cx="7200" cy="19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AB3AE5-8C86-E03C-50A0-7F9BCBE291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94807" y="5219365"/>
                  <a:ext cx="24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44E62E-8A11-0E41-3AE5-2A63114D2786}"/>
                    </a:ext>
                  </a:extLst>
                </p14:cNvPr>
                <p14:cNvContentPartPr/>
                <p14:nvPr/>
              </p14:nvContentPartPr>
              <p14:xfrm>
                <a:off x="4701007" y="5252125"/>
                <a:ext cx="168840" cy="172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44E62E-8A11-0E41-3AE5-2A63114D27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92007" y="5243485"/>
                  <a:ext cx="186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7B2B1E-A7F1-01C9-E578-D82A79B7B5A5}"/>
                    </a:ext>
                  </a:extLst>
                </p14:cNvPr>
                <p14:cNvContentPartPr/>
                <p14:nvPr/>
              </p14:nvContentPartPr>
              <p14:xfrm>
                <a:off x="4963807" y="5192365"/>
                <a:ext cx="103680" cy="203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7B2B1E-A7F1-01C9-E578-D82A79B7B5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5167" y="5183365"/>
                  <a:ext cx="121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D4096D-3BD0-764B-9029-4E49F4026617}"/>
                    </a:ext>
                  </a:extLst>
                </p14:cNvPr>
                <p14:cNvContentPartPr/>
                <p14:nvPr/>
              </p14:nvContentPartPr>
              <p14:xfrm>
                <a:off x="5217247" y="5329165"/>
                <a:ext cx="72000" cy="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D4096D-3BD0-764B-9029-4E49F40266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08607" y="5320165"/>
                  <a:ext cx="89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EFD2F27-4D3B-D021-A793-7CFB6F9B50F5}"/>
                    </a:ext>
                  </a:extLst>
                </p14:cNvPr>
                <p14:cNvContentPartPr/>
                <p14:nvPr/>
              </p14:nvContentPartPr>
              <p14:xfrm>
                <a:off x="5378167" y="5196685"/>
                <a:ext cx="200160" cy="238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EFD2F27-4D3B-D021-A793-7CFB6F9B50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69527" y="5187685"/>
                  <a:ext cx="217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D223DE-3009-C275-53D4-7D595245B3BE}"/>
                    </a:ext>
                  </a:extLst>
                </p14:cNvPr>
                <p14:cNvContentPartPr/>
                <p14:nvPr/>
              </p14:nvContentPartPr>
              <p14:xfrm>
                <a:off x="5593447" y="5227645"/>
                <a:ext cx="93240" cy="173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D223DE-3009-C275-53D4-7D595245B3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84447" y="5219005"/>
                  <a:ext cx="110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3BD312-7846-CBC8-E966-46E95B195AEE}"/>
                    </a:ext>
                  </a:extLst>
                </p14:cNvPr>
                <p14:cNvContentPartPr/>
                <p14:nvPr/>
              </p14:nvContentPartPr>
              <p14:xfrm>
                <a:off x="5669047" y="5148805"/>
                <a:ext cx="182520" cy="7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3BD312-7846-CBC8-E966-46E95B195A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60047" y="5139805"/>
                  <a:ext cx="200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362D4E-5600-BB87-5DC6-E3428B2ABBAE}"/>
                    </a:ext>
                  </a:extLst>
                </p14:cNvPr>
                <p14:cNvContentPartPr/>
                <p14:nvPr/>
              </p14:nvContentPartPr>
              <p14:xfrm>
                <a:off x="5833567" y="5141965"/>
                <a:ext cx="254880" cy="271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362D4E-5600-BB87-5DC6-E3428B2ABB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24567" y="5132965"/>
                  <a:ext cx="272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E88B3E7-2F1E-9CAA-1090-294D32845923}"/>
                    </a:ext>
                  </a:extLst>
                </p14:cNvPr>
                <p14:cNvContentPartPr/>
                <p14:nvPr/>
              </p14:nvContentPartPr>
              <p14:xfrm>
                <a:off x="6056047" y="5136205"/>
                <a:ext cx="172440" cy="16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E88B3E7-2F1E-9CAA-1090-294D328459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47407" y="5127565"/>
                  <a:ext cx="1900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F588A2-74D0-E8D6-C7C3-3C00B210B84C}"/>
              </a:ext>
            </a:extLst>
          </p:cNvPr>
          <p:cNvGrpSpPr/>
          <p:nvPr/>
        </p:nvGrpSpPr>
        <p:grpSpPr>
          <a:xfrm>
            <a:off x="3108727" y="5518165"/>
            <a:ext cx="812880" cy="303840"/>
            <a:chOff x="3108727" y="5518165"/>
            <a:chExt cx="8128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6E9D86-1F52-0DBA-772D-8949C73556B6}"/>
                    </a:ext>
                  </a:extLst>
                </p14:cNvPr>
                <p14:cNvContentPartPr/>
                <p14:nvPr/>
              </p14:nvContentPartPr>
              <p14:xfrm>
                <a:off x="3108727" y="5614285"/>
                <a:ext cx="205200" cy="22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6E9D86-1F52-0DBA-772D-8949C73556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99727" y="5605285"/>
                  <a:ext cx="222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83B6B60-DBD9-9F3D-921A-38D45B747C3B}"/>
                    </a:ext>
                  </a:extLst>
                </p14:cNvPr>
                <p14:cNvContentPartPr/>
                <p14:nvPr/>
              </p14:nvContentPartPr>
              <p14:xfrm>
                <a:off x="3431287" y="5518165"/>
                <a:ext cx="246960" cy="224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83B6B60-DBD9-9F3D-921A-38D45B747C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2287" y="5509525"/>
                  <a:ext cx="264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D41154-D0E3-83BF-94BC-DA4321B34910}"/>
                    </a:ext>
                  </a:extLst>
                </p14:cNvPr>
                <p14:cNvContentPartPr/>
                <p14:nvPr/>
              </p14:nvContentPartPr>
              <p14:xfrm>
                <a:off x="3739807" y="5538325"/>
                <a:ext cx="181800" cy="28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D41154-D0E3-83BF-94BC-DA4321B349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30807" y="5529685"/>
                  <a:ext cx="19944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C3F230-5A2A-84FD-24B7-B255C6251204}"/>
              </a:ext>
            </a:extLst>
          </p:cNvPr>
          <p:cNvGrpSpPr/>
          <p:nvPr/>
        </p:nvGrpSpPr>
        <p:grpSpPr>
          <a:xfrm>
            <a:off x="5195647" y="5633725"/>
            <a:ext cx="567000" cy="231120"/>
            <a:chOff x="5195647" y="5633725"/>
            <a:chExt cx="56700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B5F1A7-FBE8-C6E0-D243-F51221B823E2}"/>
                    </a:ext>
                  </a:extLst>
                </p14:cNvPr>
                <p14:cNvContentPartPr/>
                <p14:nvPr/>
              </p14:nvContentPartPr>
              <p14:xfrm>
                <a:off x="5260087" y="5669005"/>
                <a:ext cx="4680" cy="145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B5F1A7-FBE8-C6E0-D243-F51221B823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51087" y="5660365"/>
                  <a:ext cx="22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26613A-B8F5-A7ED-34B8-2C6C533D4179}"/>
                    </a:ext>
                  </a:extLst>
                </p14:cNvPr>
                <p14:cNvContentPartPr/>
                <p14:nvPr/>
              </p14:nvContentPartPr>
              <p14:xfrm>
                <a:off x="5195647" y="5711485"/>
                <a:ext cx="187560" cy="21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26613A-B8F5-A7ED-34B8-2C6C533D41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7007" y="5702845"/>
                  <a:ext cx="205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83F4023-C26F-9D8A-47A1-F758DA49B419}"/>
                    </a:ext>
                  </a:extLst>
                </p14:cNvPr>
                <p14:cNvContentPartPr/>
                <p14:nvPr/>
              </p14:nvContentPartPr>
              <p14:xfrm>
                <a:off x="5432527" y="5654245"/>
                <a:ext cx="134280" cy="126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83F4023-C26F-9D8A-47A1-F758DA49B4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23527" y="5645245"/>
                  <a:ext cx="151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F37C14F-EF7C-1AE9-DB15-AEAF57B429A2}"/>
                    </a:ext>
                  </a:extLst>
                </p14:cNvPr>
                <p14:cNvContentPartPr/>
                <p14:nvPr/>
              </p14:nvContentPartPr>
              <p14:xfrm>
                <a:off x="5622247" y="5633725"/>
                <a:ext cx="140400" cy="231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F37C14F-EF7C-1AE9-DB15-AEAF57B429A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13607" y="5625085"/>
                  <a:ext cx="15804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304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C0D0-ECED-2B1B-EA33-E5E2A707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+mn-lt"/>
              </a:rPr>
              <a:t>Decimal-Base-10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 (0,1,2,3,4,5,6,7,8,9)</a:t>
            </a:r>
            <a:r>
              <a:rPr lang="en-US" sz="3200" dirty="0">
                <a:solidFill>
                  <a:srgbClr val="C00000"/>
                </a:solidFill>
              </a:rPr>
              <a:t>=&gt;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br>
              <a:rPr lang="en-US" sz="3200" dirty="0"/>
            </a:br>
            <a:r>
              <a:rPr lang="en-US" u="sng" dirty="0">
                <a:latin typeface="+mn-lt"/>
              </a:rPr>
              <a:t>Binary-Base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 (0,1)</a:t>
            </a:r>
            <a:endParaRPr lang="en-PK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F9EEF-A4E0-BF97-C2A4-11CC1D3C7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553494"/>
            <a:ext cx="7143750" cy="2895600"/>
          </a:xfrm>
        </p:spPr>
      </p:pic>
    </p:spTree>
    <p:extLst>
      <p:ext uri="{BB962C8B-B14F-4D97-AF65-F5344CB8AC3E}">
        <p14:creationId xmlns:p14="http://schemas.microsoft.com/office/powerpoint/2010/main" val="14559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CA28-8A16-5727-DD6C-9C2149E9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the value </a:t>
            </a:r>
            <a:r>
              <a:rPr lang="en-US" b="1" u="sng" dirty="0"/>
              <a:t>10.75</a:t>
            </a:r>
            <a:br>
              <a:rPr lang="en-US" dirty="0"/>
            </a:b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1DB3F4-C230-494E-309D-FF052A072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4400" dirty="0">
                    <a:latin typeface="Abbas" panose="02000000000000000000" pitchFamily="2" charset="-78"/>
                    <a:cs typeface="Abbas" panose="02000000000000000000" pitchFamily="2" charset="-78"/>
                  </a:rPr>
                  <a:t>10.75    </a:t>
                </a:r>
                <a:r>
                  <a:rPr lang="en-US" sz="4400" dirty="0">
                    <a:solidFill>
                      <a:srgbClr val="00B0F0"/>
                    </a:solidFill>
                    <a:latin typeface="Abbas" panose="02000000000000000000" pitchFamily="2" charset="-78"/>
                    <a:cs typeface="Abbas" panose="02000000000000000000" pitchFamily="2" charset="-78"/>
                  </a:rPr>
                  <a:t>=&gt;  </a:t>
                </a:r>
                <a:r>
                  <a:rPr lang="en-US" sz="4400" dirty="0">
                    <a:latin typeface="Abbas" panose="02000000000000000000" pitchFamily="2" charset="-78"/>
                    <a:cs typeface="Abbas" panose="02000000000000000000" pitchFamily="2" charset="-78"/>
                  </a:rPr>
                  <a:t>107.5x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bbas" panose="02000000000000000000" pitchFamily="2" charset="-78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bbas" panose="02000000000000000000" pitchFamily="2" charset="-78"/>
                          </a:rPr>
                          <m:t>10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bbas" panose="02000000000000000000" pitchFamily="2" charset="-78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FF0000"/>
                  </a:solidFill>
                  <a:latin typeface="Abbas" panose="02000000000000000000" pitchFamily="2" charset="-78"/>
                  <a:cs typeface="Abbas" panose="02000000000000000000" pitchFamily="2" charset="-78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600" dirty="0">
                  <a:solidFill>
                    <a:srgbClr val="FF0000"/>
                  </a:solidFill>
                  <a:latin typeface="Abbas" panose="02000000000000000000" pitchFamily="2" charset="-78"/>
                  <a:cs typeface="Abbas" panose="02000000000000000000" pitchFamily="2" charset="-78"/>
                </a:endParaRPr>
              </a:p>
              <a:p>
                <a:pPr marL="0" indent="0">
                  <a:buNone/>
                </a:pPr>
                <a:r>
                  <a:rPr lang="en-US" sz="4400" dirty="0">
                    <a:latin typeface="Abbas" panose="02000000000000000000" pitchFamily="2" charset="-78"/>
                    <a:cs typeface="Abbas" panose="02000000000000000000" pitchFamily="2" charset="-78"/>
                  </a:rPr>
                  <a:t>    10.75 </a:t>
                </a:r>
                <a:r>
                  <a:rPr lang="en-US" sz="4400" dirty="0">
                    <a:solidFill>
                      <a:srgbClr val="00B0F0"/>
                    </a:solidFill>
                    <a:latin typeface="Abbas" panose="02000000000000000000" pitchFamily="2" charset="-78"/>
                    <a:cs typeface="Abbas" panose="02000000000000000000" pitchFamily="2" charset="-78"/>
                  </a:rPr>
                  <a:t> =&gt; </a:t>
                </a:r>
                <a:r>
                  <a:rPr lang="en-US" sz="4400" dirty="0">
                    <a:latin typeface="Abbas" panose="02000000000000000000" pitchFamily="2" charset="-78"/>
                    <a:cs typeface="Abbas" panose="02000000000000000000" pitchFamily="2" charset="-78"/>
                  </a:rPr>
                  <a:t>0.1075x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bbas" panose="02000000000000000000" pitchFamily="2" charset="-78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bbas" panose="02000000000000000000" pitchFamily="2" charset="-78"/>
                          </a:rPr>
                          <m:t>10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bbas" panose="02000000000000000000" pitchFamily="2" charset="-78"/>
                          </a:rPr>
                          <m:t>2</m:t>
                        </m:r>
                      </m:sup>
                    </m:sSup>
                  </m:oMath>
                </a14:m>
                <a:endParaRPr lang="en-US" sz="4400" dirty="0">
                  <a:solidFill>
                    <a:srgbClr val="00B0F0"/>
                  </a:solidFill>
                  <a:latin typeface="Abbas" panose="02000000000000000000" pitchFamily="2" charset="-78"/>
                  <a:cs typeface="Abbas" panose="02000000000000000000" pitchFamily="2" charset="-78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B0F0"/>
                  </a:solidFill>
                  <a:latin typeface="Abbas" panose="02000000000000000000" pitchFamily="2" charset="-78"/>
                  <a:cs typeface="Abbas" panose="02000000000000000000" pitchFamily="2" charset="-78"/>
                </a:endParaRPr>
              </a:p>
              <a:p>
                <a:pPr marL="0" indent="0">
                  <a:buNone/>
                </a:pPr>
                <a:r>
                  <a:rPr lang="en-US" sz="4400">
                    <a:latin typeface="Algerian" panose="04020705040A02060702" pitchFamily="82" charset="0"/>
                    <a:cs typeface="Abbas" panose="02000000000000000000" pitchFamily="2" charset="-78"/>
                  </a:rPr>
                  <a:t>107.5</a:t>
                </a:r>
                <a:r>
                  <a:rPr lang="en-US" sz="4400">
                    <a:solidFill>
                      <a:srgbClr val="92D050"/>
                    </a:solidFill>
                    <a:latin typeface="Algerian" panose="04020705040A02060702" pitchFamily="82" charset="0"/>
                    <a:cs typeface="Abbas" panose="02000000000000000000" pitchFamily="2" charset="-78"/>
                  </a:rPr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bbas" panose="02000000000000000000" pitchFamily="2" charset="-78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bbas" panose="02000000000000000000" pitchFamily="2" charset="-78"/>
                          </a:rPr>
                          <m:t>10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bbas" panose="02000000000000000000" pitchFamily="2" charset="-78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4400" dirty="0">
                    <a:solidFill>
                      <a:srgbClr val="00B0F0"/>
                    </a:solidFill>
                    <a:latin typeface="Algerian" panose="04020705040A02060702" pitchFamily="82" charset="0"/>
                    <a:cs typeface="Abbas" panose="02000000000000000000" pitchFamily="2" charset="-78"/>
                  </a:rPr>
                  <a:t>   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bbas" panose="02000000000000000000" pitchFamily="2" charset="-78"/>
                  </a:rPr>
                  <a:t>exponent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bbas" panose="02000000000000000000" pitchFamily="2" charset="-78"/>
                  </a:rPr>
                  <a:t>		   base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bbas" panose="02000000000000000000" pitchFamily="2" charset="-78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b="1" i="0" dirty="0">
                    <a:effectLst/>
                    <a:latin typeface="urw-din"/>
                  </a:rPr>
                  <a:t>          </a:t>
                </a:r>
                <a:r>
                  <a:rPr lang="en-US" sz="16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urw-din"/>
                  </a:rPr>
                  <a:t>Mantissa</a:t>
                </a:r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bbas" panose="020000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1DB3F4-C230-494E-309D-FF052A072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7" t="-210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FC4921-C68B-D010-25BF-5019B2159366}"/>
              </a:ext>
            </a:extLst>
          </p:cNvPr>
          <p:cNvCxnSpPr>
            <a:cxnSpLocks/>
          </p:cNvCxnSpPr>
          <p:nvPr/>
        </p:nvCxnSpPr>
        <p:spPr>
          <a:xfrm>
            <a:off x="3646842" y="4927002"/>
            <a:ext cx="527125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8410C0-AFDD-52F1-6B3C-82A859D1CE56}"/>
              </a:ext>
            </a:extLst>
          </p:cNvPr>
          <p:cNvCxnSpPr/>
          <p:nvPr/>
        </p:nvCxnSpPr>
        <p:spPr>
          <a:xfrm>
            <a:off x="3270325" y="5325036"/>
            <a:ext cx="0" cy="2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A82879-FB61-656C-2A53-805603E9742C}"/>
              </a:ext>
            </a:extLst>
          </p:cNvPr>
          <p:cNvSpPr/>
          <p:nvPr/>
        </p:nvSpPr>
        <p:spPr>
          <a:xfrm>
            <a:off x="1097280" y="5346551"/>
            <a:ext cx="1183921" cy="236668"/>
          </a:xfrm>
          <a:custGeom>
            <a:avLst/>
            <a:gdLst>
              <a:gd name="connsiteX0" fmla="*/ 0 w 1183921"/>
              <a:gd name="connsiteY0" fmla="*/ 43030 h 236668"/>
              <a:gd name="connsiteX1" fmla="*/ 21515 w 1183921"/>
              <a:gd name="connsiteY1" fmla="*/ 150607 h 236668"/>
              <a:gd name="connsiteX2" fmla="*/ 96819 w 1183921"/>
              <a:gd name="connsiteY2" fmla="*/ 225910 h 236668"/>
              <a:gd name="connsiteX3" fmla="*/ 139849 w 1183921"/>
              <a:gd name="connsiteY3" fmla="*/ 236668 h 236668"/>
              <a:gd name="connsiteX4" fmla="*/ 946673 w 1183921"/>
              <a:gd name="connsiteY4" fmla="*/ 193637 h 236668"/>
              <a:gd name="connsiteX5" fmla="*/ 978946 w 1183921"/>
              <a:gd name="connsiteY5" fmla="*/ 172122 h 236668"/>
              <a:gd name="connsiteX6" fmla="*/ 1043492 w 1183921"/>
              <a:gd name="connsiteY6" fmla="*/ 161364 h 236668"/>
              <a:gd name="connsiteX7" fmla="*/ 1118795 w 1183921"/>
              <a:gd name="connsiteY7" fmla="*/ 139849 h 236668"/>
              <a:gd name="connsiteX8" fmla="*/ 1172584 w 1183921"/>
              <a:gd name="connsiteY8" fmla="*/ 96818 h 236668"/>
              <a:gd name="connsiteX9" fmla="*/ 1183341 w 1183921"/>
              <a:gd name="connsiteY9" fmla="*/ 0 h 2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3921" h="236668">
                <a:moveTo>
                  <a:pt x="0" y="43030"/>
                </a:moveTo>
                <a:cubicBezTo>
                  <a:pt x="7172" y="78889"/>
                  <a:pt x="9216" y="116168"/>
                  <a:pt x="21515" y="150607"/>
                </a:cubicBezTo>
                <a:cubicBezTo>
                  <a:pt x="30869" y="176799"/>
                  <a:pt x="73121" y="214061"/>
                  <a:pt x="96819" y="225910"/>
                </a:cubicBezTo>
                <a:cubicBezTo>
                  <a:pt x="110043" y="232522"/>
                  <a:pt x="125506" y="233082"/>
                  <a:pt x="139849" y="236668"/>
                </a:cubicBezTo>
                <a:cubicBezTo>
                  <a:pt x="198062" y="234551"/>
                  <a:pt x="756274" y="226750"/>
                  <a:pt x="946673" y="193637"/>
                </a:cubicBezTo>
                <a:cubicBezTo>
                  <a:pt x="959411" y="191422"/>
                  <a:pt x="966680" y="176211"/>
                  <a:pt x="978946" y="172122"/>
                </a:cubicBezTo>
                <a:cubicBezTo>
                  <a:pt x="999639" y="165224"/>
                  <a:pt x="1022238" y="166269"/>
                  <a:pt x="1043492" y="161364"/>
                </a:cubicBezTo>
                <a:cubicBezTo>
                  <a:pt x="1068929" y="155494"/>
                  <a:pt x="1093694" y="147021"/>
                  <a:pt x="1118795" y="139849"/>
                </a:cubicBezTo>
                <a:cubicBezTo>
                  <a:pt x="1130197" y="132248"/>
                  <a:pt x="1164919" y="112147"/>
                  <a:pt x="1172584" y="96818"/>
                </a:cubicBezTo>
                <a:cubicBezTo>
                  <a:pt x="1187689" y="66607"/>
                  <a:pt x="1183341" y="31933"/>
                  <a:pt x="1183341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9308E4-54B7-B573-A454-0D04894081D8}"/>
              </a:ext>
            </a:extLst>
          </p:cNvPr>
          <p:cNvCxnSpPr/>
          <p:nvPr/>
        </p:nvCxnSpPr>
        <p:spPr>
          <a:xfrm>
            <a:off x="1689240" y="5583219"/>
            <a:ext cx="0" cy="225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4B0016-A1C2-92EC-C627-DD7140684452}"/>
              </a:ext>
            </a:extLst>
          </p:cNvPr>
          <p:cNvSpPr/>
          <p:nvPr/>
        </p:nvSpPr>
        <p:spPr>
          <a:xfrm>
            <a:off x="1108038" y="4873214"/>
            <a:ext cx="32307" cy="537882"/>
          </a:xfrm>
          <a:custGeom>
            <a:avLst/>
            <a:gdLst>
              <a:gd name="connsiteX0" fmla="*/ 0 w 32307"/>
              <a:gd name="connsiteY0" fmla="*/ 537882 h 537882"/>
              <a:gd name="connsiteX1" fmla="*/ 10757 w 32307"/>
              <a:gd name="connsiteY1" fmla="*/ 484094 h 537882"/>
              <a:gd name="connsiteX2" fmla="*/ 32273 w 32307"/>
              <a:gd name="connsiteY2" fmla="*/ 398033 h 537882"/>
              <a:gd name="connsiteX3" fmla="*/ 0 w 32307"/>
              <a:gd name="connsiteY3" fmla="*/ 118334 h 537882"/>
              <a:gd name="connsiteX4" fmla="*/ 32273 w 32307"/>
              <a:gd name="connsiteY4" fmla="*/ 0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7" h="537882">
                <a:moveTo>
                  <a:pt x="0" y="537882"/>
                </a:moveTo>
                <a:cubicBezTo>
                  <a:pt x="3586" y="519953"/>
                  <a:pt x="6646" y="501910"/>
                  <a:pt x="10757" y="484094"/>
                </a:cubicBezTo>
                <a:cubicBezTo>
                  <a:pt x="17406" y="455281"/>
                  <a:pt x="33142" y="427590"/>
                  <a:pt x="32273" y="398033"/>
                </a:cubicBezTo>
                <a:cubicBezTo>
                  <a:pt x="29514" y="304222"/>
                  <a:pt x="10758" y="211567"/>
                  <a:pt x="0" y="118334"/>
                </a:cubicBezTo>
                <a:cubicBezTo>
                  <a:pt x="23254" y="13688"/>
                  <a:pt x="6729" y="51085"/>
                  <a:pt x="3227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518A38-AC8E-208B-866B-720D7F9D6203}"/>
              </a:ext>
            </a:extLst>
          </p:cNvPr>
          <p:cNvSpPr/>
          <p:nvPr/>
        </p:nvSpPr>
        <p:spPr>
          <a:xfrm>
            <a:off x="2205171" y="4862456"/>
            <a:ext cx="114459" cy="505610"/>
          </a:xfrm>
          <a:custGeom>
            <a:avLst/>
            <a:gdLst>
              <a:gd name="connsiteX0" fmla="*/ 96965 w 114459"/>
              <a:gd name="connsiteY0" fmla="*/ 505610 h 505610"/>
              <a:gd name="connsiteX1" fmla="*/ 75450 w 114459"/>
              <a:gd name="connsiteY1" fmla="*/ 150608 h 505610"/>
              <a:gd name="connsiteX2" fmla="*/ 53935 w 114459"/>
              <a:gd name="connsiteY2" fmla="*/ 118335 h 505610"/>
              <a:gd name="connsiteX3" fmla="*/ 147 w 114459"/>
              <a:gd name="connsiteY3" fmla="*/ 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9" h="505610">
                <a:moveTo>
                  <a:pt x="96965" y="505610"/>
                </a:moveTo>
                <a:cubicBezTo>
                  <a:pt x="125794" y="361471"/>
                  <a:pt x="119245" y="422136"/>
                  <a:pt x="75450" y="150608"/>
                </a:cubicBezTo>
                <a:cubicBezTo>
                  <a:pt x="73391" y="137844"/>
                  <a:pt x="60876" y="129243"/>
                  <a:pt x="53935" y="118335"/>
                </a:cubicBezTo>
                <a:cubicBezTo>
                  <a:pt x="-5554" y="24850"/>
                  <a:pt x="147" y="65562"/>
                  <a:pt x="14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584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8317-A174-223E-7C69-F6047F7E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space it take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2ED9-B300-D58B-4B3B-4836A813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32 BIT (4 bytes)</a:t>
            </a:r>
            <a:endParaRPr lang="en-PK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72C5A-206D-29FE-6720-11F8184BB8AA}"/>
              </a:ext>
            </a:extLst>
          </p:cNvPr>
          <p:cNvSpPr/>
          <p:nvPr/>
        </p:nvSpPr>
        <p:spPr>
          <a:xfrm>
            <a:off x="14794" y="2290341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585D2-72A3-5674-164D-B390E34F43FA}"/>
              </a:ext>
            </a:extLst>
          </p:cNvPr>
          <p:cNvSpPr/>
          <p:nvPr/>
        </p:nvSpPr>
        <p:spPr>
          <a:xfrm>
            <a:off x="961017" y="2302136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1A45E-47CA-DDC9-271C-F9A385FB652D}"/>
              </a:ext>
            </a:extLst>
          </p:cNvPr>
          <p:cNvSpPr/>
          <p:nvPr/>
        </p:nvSpPr>
        <p:spPr>
          <a:xfrm>
            <a:off x="563352" y="2302136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BCE90-0935-FA8E-1646-D29D365BC3EB}"/>
              </a:ext>
            </a:extLst>
          </p:cNvPr>
          <p:cNvSpPr/>
          <p:nvPr/>
        </p:nvSpPr>
        <p:spPr>
          <a:xfrm>
            <a:off x="1373394" y="2302891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CD949-00C7-E5C2-9968-CE3038D58D87}"/>
              </a:ext>
            </a:extLst>
          </p:cNvPr>
          <p:cNvSpPr/>
          <p:nvPr/>
        </p:nvSpPr>
        <p:spPr>
          <a:xfrm>
            <a:off x="1806167" y="2290341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370D2C-B6B1-C364-63C3-9480E2C5A134}"/>
              </a:ext>
            </a:extLst>
          </p:cNvPr>
          <p:cNvSpPr/>
          <p:nvPr/>
        </p:nvSpPr>
        <p:spPr>
          <a:xfrm>
            <a:off x="2224818" y="2325444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EFD258-7AAA-41E0-84B4-6C52A5F77C3E}"/>
              </a:ext>
            </a:extLst>
          </p:cNvPr>
          <p:cNvSpPr/>
          <p:nvPr/>
        </p:nvSpPr>
        <p:spPr>
          <a:xfrm>
            <a:off x="2659613" y="2333372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99F64-C613-AA38-602C-9831757E9193}"/>
              </a:ext>
            </a:extLst>
          </p:cNvPr>
          <p:cNvSpPr/>
          <p:nvPr/>
        </p:nvSpPr>
        <p:spPr>
          <a:xfrm>
            <a:off x="3091096" y="2290341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B973C-DB51-BD7E-83B7-30CD8853AF28}"/>
              </a:ext>
            </a:extLst>
          </p:cNvPr>
          <p:cNvSpPr/>
          <p:nvPr/>
        </p:nvSpPr>
        <p:spPr>
          <a:xfrm>
            <a:off x="3509747" y="2313650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C54160-8C85-1B61-B416-B603A5AD3BBC}"/>
              </a:ext>
            </a:extLst>
          </p:cNvPr>
          <p:cNvSpPr/>
          <p:nvPr/>
        </p:nvSpPr>
        <p:spPr>
          <a:xfrm>
            <a:off x="4161113" y="2313650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15A9C-8AED-79AE-32F3-B2F2F560C848}"/>
              </a:ext>
            </a:extLst>
          </p:cNvPr>
          <p:cNvSpPr/>
          <p:nvPr/>
        </p:nvSpPr>
        <p:spPr>
          <a:xfrm>
            <a:off x="4560597" y="2325444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198BB4-AF7A-7132-75FF-313AFB9AA458}"/>
              </a:ext>
            </a:extLst>
          </p:cNvPr>
          <p:cNvSpPr/>
          <p:nvPr/>
        </p:nvSpPr>
        <p:spPr>
          <a:xfrm>
            <a:off x="4996169" y="2325444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FC8933-F353-E089-DA4E-8C0166BD8D29}"/>
              </a:ext>
            </a:extLst>
          </p:cNvPr>
          <p:cNvSpPr/>
          <p:nvPr/>
        </p:nvSpPr>
        <p:spPr>
          <a:xfrm>
            <a:off x="5402175" y="2325444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68ABE0-9A1F-3150-4DFC-E20BFF2EF8C8}"/>
              </a:ext>
            </a:extLst>
          </p:cNvPr>
          <p:cNvSpPr/>
          <p:nvPr/>
        </p:nvSpPr>
        <p:spPr>
          <a:xfrm>
            <a:off x="5827159" y="2333372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641D6F-1514-5B16-C8C6-8C36987C1C2A}"/>
              </a:ext>
            </a:extLst>
          </p:cNvPr>
          <p:cNvSpPr/>
          <p:nvPr/>
        </p:nvSpPr>
        <p:spPr>
          <a:xfrm>
            <a:off x="6265646" y="2333372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D8946-1AD2-BB99-F25A-43D2B504A54E}"/>
              </a:ext>
            </a:extLst>
          </p:cNvPr>
          <p:cNvSpPr/>
          <p:nvPr/>
        </p:nvSpPr>
        <p:spPr>
          <a:xfrm>
            <a:off x="6691693" y="2338750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ED45AD-072D-417B-BABC-4C04BA12EEF9}"/>
              </a:ext>
            </a:extLst>
          </p:cNvPr>
          <p:cNvSpPr/>
          <p:nvPr/>
        </p:nvSpPr>
        <p:spPr>
          <a:xfrm>
            <a:off x="7133378" y="2325444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BFDED-A5E5-55B4-E936-525B04820D0F}"/>
              </a:ext>
            </a:extLst>
          </p:cNvPr>
          <p:cNvSpPr/>
          <p:nvPr/>
        </p:nvSpPr>
        <p:spPr>
          <a:xfrm>
            <a:off x="8031307" y="2333372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199241-7DA4-D307-6AB9-C36E7E1E5BAA}"/>
              </a:ext>
            </a:extLst>
          </p:cNvPr>
          <p:cNvSpPr/>
          <p:nvPr/>
        </p:nvSpPr>
        <p:spPr>
          <a:xfrm>
            <a:off x="7564281" y="2333372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26E158-4DD8-3397-36FC-4F05C9A0F6A2}"/>
              </a:ext>
            </a:extLst>
          </p:cNvPr>
          <p:cNvSpPr/>
          <p:nvPr/>
        </p:nvSpPr>
        <p:spPr>
          <a:xfrm>
            <a:off x="8460234" y="2334127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40241-F2AF-30EE-084E-F159E20552C5}"/>
              </a:ext>
            </a:extLst>
          </p:cNvPr>
          <p:cNvSpPr/>
          <p:nvPr/>
        </p:nvSpPr>
        <p:spPr>
          <a:xfrm>
            <a:off x="8872611" y="2333372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DBC7F7-3ACF-0448-9D8F-0C81DAF7B10B}"/>
              </a:ext>
            </a:extLst>
          </p:cNvPr>
          <p:cNvSpPr/>
          <p:nvPr/>
        </p:nvSpPr>
        <p:spPr>
          <a:xfrm>
            <a:off x="9278656" y="2333372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8A1E19-B3AA-CC23-0A1A-EB49AC5216B9}"/>
              </a:ext>
            </a:extLst>
          </p:cNvPr>
          <p:cNvSpPr/>
          <p:nvPr/>
        </p:nvSpPr>
        <p:spPr>
          <a:xfrm>
            <a:off x="11367135" y="2333372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CE3F02-09D0-6F99-090E-474E2B7EAF45}"/>
              </a:ext>
            </a:extLst>
          </p:cNvPr>
          <p:cNvSpPr/>
          <p:nvPr/>
        </p:nvSpPr>
        <p:spPr>
          <a:xfrm>
            <a:off x="9696017" y="2341580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7D5157-4B35-8DE8-E836-041B39A09253}"/>
              </a:ext>
            </a:extLst>
          </p:cNvPr>
          <p:cNvSpPr/>
          <p:nvPr/>
        </p:nvSpPr>
        <p:spPr>
          <a:xfrm>
            <a:off x="11789372" y="2325444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B91E64-E685-3233-DB7D-F6188FDCA8D3}"/>
              </a:ext>
            </a:extLst>
          </p:cNvPr>
          <p:cNvSpPr/>
          <p:nvPr/>
        </p:nvSpPr>
        <p:spPr>
          <a:xfrm>
            <a:off x="10102062" y="2356960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E8FCCC-DFA5-2882-83CA-9855611BE9E5}"/>
              </a:ext>
            </a:extLst>
          </p:cNvPr>
          <p:cNvSpPr/>
          <p:nvPr/>
        </p:nvSpPr>
        <p:spPr>
          <a:xfrm>
            <a:off x="10535514" y="2356960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A8DE47-3699-8C67-3BAB-861E0E61BC7A}"/>
              </a:ext>
            </a:extLst>
          </p:cNvPr>
          <p:cNvSpPr/>
          <p:nvPr/>
        </p:nvSpPr>
        <p:spPr>
          <a:xfrm>
            <a:off x="10931952" y="2356960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E56435-9C55-2140-7FC0-256187C148D0}"/>
              </a:ext>
            </a:extLst>
          </p:cNvPr>
          <p:cNvSpPr/>
          <p:nvPr/>
        </p:nvSpPr>
        <p:spPr>
          <a:xfrm>
            <a:off x="4203801" y="2825263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0ED45B-E9AD-6C23-CB0F-B9ADCDCBB76B}"/>
              </a:ext>
            </a:extLst>
          </p:cNvPr>
          <p:cNvSpPr/>
          <p:nvPr/>
        </p:nvSpPr>
        <p:spPr>
          <a:xfrm>
            <a:off x="4666908" y="2841399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A9D8D1-01F6-A30E-01A6-F7C7AF661835}"/>
              </a:ext>
            </a:extLst>
          </p:cNvPr>
          <p:cNvSpPr/>
          <p:nvPr/>
        </p:nvSpPr>
        <p:spPr>
          <a:xfrm>
            <a:off x="5184428" y="2841399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310049-F44E-204E-F42D-2A30D5FADF38}"/>
              </a:ext>
            </a:extLst>
          </p:cNvPr>
          <p:cNvSpPr/>
          <p:nvPr/>
        </p:nvSpPr>
        <p:spPr>
          <a:xfrm>
            <a:off x="5655032" y="2833191"/>
            <a:ext cx="37651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CFF9DD-9A31-F8C5-6103-1B470EC964B6}"/>
              </a:ext>
            </a:extLst>
          </p:cNvPr>
          <p:cNvGrpSpPr/>
          <p:nvPr/>
        </p:nvGrpSpPr>
        <p:grpSpPr>
          <a:xfrm>
            <a:off x="4388527" y="2881165"/>
            <a:ext cx="7651800" cy="1011960"/>
            <a:chOff x="4388527" y="2881165"/>
            <a:chExt cx="7651800" cy="10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2074EC-87B1-8A33-8413-D780914E154E}"/>
                    </a:ext>
                  </a:extLst>
                </p14:cNvPr>
                <p14:cNvContentPartPr/>
                <p14:nvPr/>
              </p14:nvContentPartPr>
              <p14:xfrm>
                <a:off x="4388527" y="2881165"/>
                <a:ext cx="7651800" cy="788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2074EC-87B1-8A33-8413-D780914E15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9887" y="2872165"/>
                  <a:ext cx="76694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D47CC1-A26F-CA36-B9B1-D0F7A72448EA}"/>
                    </a:ext>
                  </a:extLst>
                </p14:cNvPr>
                <p14:cNvContentPartPr/>
                <p14:nvPr/>
              </p14:nvContentPartPr>
              <p14:xfrm>
                <a:off x="8067727" y="3582085"/>
                <a:ext cx="41400" cy="311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D47CC1-A26F-CA36-B9B1-D0F7A72448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59087" y="3573445"/>
                  <a:ext cx="5904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890DB1-3EA2-7C56-9802-56021668FDA2}"/>
              </a:ext>
            </a:extLst>
          </p:cNvPr>
          <p:cNvGrpSpPr/>
          <p:nvPr/>
        </p:nvGrpSpPr>
        <p:grpSpPr>
          <a:xfrm>
            <a:off x="53767" y="2720605"/>
            <a:ext cx="3693240" cy="422640"/>
            <a:chOff x="53767" y="2720605"/>
            <a:chExt cx="369324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612D1CE-C404-C928-E9D8-84653B5EFC6C}"/>
                    </a:ext>
                  </a:extLst>
                </p14:cNvPr>
                <p14:cNvContentPartPr/>
                <p14:nvPr/>
              </p14:nvContentPartPr>
              <p14:xfrm>
                <a:off x="677287" y="2765605"/>
                <a:ext cx="3069720" cy="37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612D1CE-C404-C928-E9D8-84653B5EFC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8287" y="2756965"/>
                  <a:ext cx="30873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F570C0-10F2-1980-3B0E-8B4BEF5D5FF2}"/>
                    </a:ext>
                  </a:extLst>
                </p14:cNvPr>
                <p14:cNvContentPartPr/>
                <p14:nvPr/>
              </p14:nvContentPartPr>
              <p14:xfrm>
                <a:off x="53767" y="2720605"/>
                <a:ext cx="262440" cy="6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F570C0-10F2-1980-3B0E-8B4BEF5D5F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67" y="2711965"/>
                  <a:ext cx="2800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7D8E86-2FF3-72CD-60E9-257518A1F023}"/>
                    </a:ext>
                  </a:extLst>
                </p14:cNvPr>
                <p14:cNvContentPartPr/>
                <p14:nvPr/>
              </p14:nvContentPartPr>
              <p14:xfrm>
                <a:off x="171487" y="2786125"/>
                <a:ext cx="22320" cy="10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7D8E86-2FF3-72CD-60E9-257518A1F0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847" y="2777125"/>
                  <a:ext cx="3996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4DC41D-01AF-63EC-1579-3961128A081D}"/>
                  </a:ext>
                </a:extLst>
              </p14:cNvPr>
              <p14:cNvContentPartPr/>
              <p14:nvPr/>
            </p14:nvContentPartPr>
            <p14:xfrm>
              <a:off x="1903447" y="3119485"/>
              <a:ext cx="36360" cy="152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4DC41D-01AF-63EC-1579-3961128A0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4807" y="3110485"/>
                <a:ext cx="5400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4009891-7C52-CCBC-DE0F-0BE6674E1643}"/>
              </a:ext>
            </a:extLst>
          </p:cNvPr>
          <p:cNvGrpSpPr/>
          <p:nvPr/>
        </p:nvGrpSpPr>
        <p:grpSpPr>
          <a:xfrm>
            <a:off x="7078087" y="3882685"/>
            <a:ext cx="1491120" cy="428400"/>
            <a:chOff x="7078087" y="3882685"/>
            <a:chExt cx="149112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EC6D21-AE61-DF75-6346-5AAA4D47B8C8}"/>
                    </a:ext>
                  </a:extLst>
                </p14:cNvPr>
                <p14:cNvContentPartPr/>
                <p14:nvPr/>
              </p14:nvContentPartPr>
              <p14:xfrm>
                <a:off x="7078087" y="3905005"/>
                <a:ext cx="26640" cy="119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EC6D21-AE61-DF75-6346-5AAA4D47B8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69447" y="3896005"/>
                  <a:ext cx="44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6B806B-6980-7E37-9727-9154D2FB53BB}"/>
                    </a:ext>
                  </a:extLst>
                </p14:cNvPr>
                <p14:cNvContentPartPr/>
                <p14:nvPr/>
              </p14:nvContentPartPr>
              <p14:xfrm>
                <a:off x="7078087" y="3882685"/>
                <a:ext cx="249480" cy="13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6B806B-6980-7E37-9727-9154D2FB53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9447" y="3873685"/>
                  <a:ext cx="267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9149760-7DA5-B465-819A-69174730FB38}"/>
                    </a:ext>
                  </a:extLst>
                </p14:cNvPr>
                <p14:cNvContentPartPr/>
                <p14:nvPr/>
              </p14:nvContentPartPr>
              <p14:xfrm>
                <a:off x="7409647" y="3959005"/>
                <a:ext cx="190080" cy="128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9149760-7DA5-B465-819A-69174730FB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00647" y="3950365"/>
                  <a:ext cx="207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16770D-B7B1-B6E1-2D87-5D7E3CCCC78E}"/>
                    </a:ext>
                  </a:extLst>
                </p14:cNvPr>
                <p14:cNvContentPartPr/>
                <p14:nvPr/>
              </p14:nvContentPartPr>
              <p14:xfrm>
                <a:off x="7669567" y="3969085"/>
                <a:ext cx="106560" cy="135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16770D-B7B1-B6E1-2D87-5D7E3CCCC7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60567" y="3960445"/>
                  <a:ext cx="124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14EF53-750F-DA1E-5BD5-7467D08B1B1E}"/>
                    </a:ext>
                  </a:extLst>
                </p14:cNvPr>
                <p14:cNvContentPartPr/>
                <p14:nvPr/>
              </p14:nvContentPartPr>
              <p14:xfrm>
                <a:off x="7874407" y="3926245"/>
                <a:ext cx="37440" cy="255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14EF53-750F-DA1E-5BD5-7467D08B1B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5407" y="3917245"/>
                  <a:ext cx="55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72D7B9-5F6A-8442-E2A4-48F37A2A66CD}"/>
                    </a:ext>
                  </a:extLst>
                </p14:cNvPr>
                <p14:cNvContentPartPr/>
                <p14:nvPr/>
              </p14:nvContentPartPr>
              <p14:xfrm>
                <a:off x="7831207" y="4022365"/>
                <a:ext cx="117720" cy="22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72D7B9-5F6A-8442-E2A4-48F37A2A66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22567" y="4013365"/>
                  <a:ext cx="135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506DA8-59BE-52AD-F7D3-AF45E5C0B32D}"/>
                    </a:ext>
                  </a:extLst>
                </p14:cNvPr>
                <p14:cNvContentPartPr/>
                <p14:nvPr/>
              </p14:nvContentPartPr>
              <p14:xfrm>
                <a:off x="8057287" y="4096165"/>
                <a:ext cx="360" cy="87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506DA8-59BE-52AD-F7D3-AF45E5C0B3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8287" y="4087165"/>
                  <a:ext cx="18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D73A66-D810-C317-720D-9398D39BC523}"/>
                    </a:ext>
                  </a:extLst>
                </p14:cNvPr>
                <p14:cNvContentPartPr/>
                <p14:nvPr/>
              </p14:nvContentPartPr>
              <p14:xfrm>
                <a:off x="8046127" y="3990685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D73A66-D810-C317-720D-9398D39BC5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37487" y="39820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A63B07-E3E8-A32A-495A-7C094FC4E3AD}"/>
                    </a:ext>
                  </a:extLst>
                </p14:cNvPr>
                <p14:cNvContentPartPr/>
                <p14:nvPr/>
              </p14:nvContentPartPr>
              <p14:xfrm>
                <a:off x="8144047" y="4077085"/>
                <a:ext cx="63360" cy="160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A63B07-E3E8-A32A-495A-7C094FC4E3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35047" y="4068085"/>
                  <a:ext cx="81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B18EB3-60B0-7CBF-33D1-225535FB3F93}"/>
                    </a:ext>
                  </a:extLst>
                </p14:cNvPr>
                <p14:cNvContentPartPr/>
                <p14:nvPr/>
              </p14:nvContentPartPr>
              <p14:xfrm>
                <a:off x="8290567" y="4108765"/>
                <a:ext cx="278640" cy="202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B18EB3-60B0-7CBF-33D1-225535FB3F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81567" y="4099765"/>
                  <a:ext cx="29628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F0F4A9F-7892-2CAB-2385-665D00C5A445}"/>
              </a:ext>
            </a:extLst>
          </p:cNvPr>
          <p:cNvGrpSpPr/>
          <p:nvPr/>
        </p:nvGrpSpPr>
        <p:grpSpPr>
          <a:xfrm>
            <a:off x="1191007" y="3280765"/>
            <a:ext cx="1908360" cy="542160"/>
            <a:chOff x="1191007" y="3280765"/>
            <a:chExt cx="190836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AF6FC9-483C-5159-1DF1-D573810E93D9}"/>
                    </a:ext>
                  </a:extLst>
                </p14:cNvPr>
                <p14:cNvContentPartPr/>
                <p14:nvPr/>
              </p14:nvContentPartPr>
              <p14:xfrm>
                <a:off x="1191007" y="3377605"/>
                <a:ext cx="35280" cy="268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AF6FC9-483C-5159-1DF1-D573810E93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2367" y="3368605"/>
                  <a:ext cx="52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A6FDE5-FB08-780D-D7A6-868C5C1ACAD5}"/>
                    </a:ext>
                  </a:extLst>
                </p14:cNvPr>
                <p14:cNvContentPartPr/>
                <p14:nvPr/>
              </p14:nvContentPartPr>
              <p14:xfrm>
                <a:off x="1236727" y="3399205"/>
                <a:ext cx="1227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A6FDE5-FB08-780D-D7A6-868C5C1ACA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8087" y="3390205"/>
                  <a:ext cx="140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33B98F-2BB4-C39E-6FC6-A8D5DB18D4DF}"/>
                    </a:ext>
                  </a:extLst>
                </p14:cNvPr>
                <p14:cNvContentPartPr/>
                <p14:nvPr/>
              </p14:nvContentPartPr>
              <p14:xfrm>
                <a:off x="1204687" y="3538885"/>
                <a:ext cx="13788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33B98F-2BB4-C39E-6FC6-A8D5DB18D4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95687" y="3530245"/>
                  <a:ext cx="15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36CB02-716B-F150-4C7C-D8B401D24DC0}"/>
                    </a:ext>
                  </a:extLst>
                </p14:cNvPr>
                <p14:cNvContentPartPr/>
                <p14:nvPr/>
              </p14:nvContentPartPr>
              <p14:xfrm>
                <a:off x="1204687" y="3657325"/>
                <a:ext cx="16488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36CB02-716B-F150-4C7C-D8B401D24D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95687" y="3648685"/>
                  <a:ext cx="18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C210AC6-1A6C-E8E6-EE7A-D11FE922BC22}"/>
                    </a:ext>
                  </a:extLst>
                </p14:cNvPr>
                <p14:cNvContentPartPr/>
                <p14:nvPr/>
              </p14:nvContentPartPr>
              <p14:xfrm>
                <a:off x="1504207" y="3541405"/>
                <a:ext cx="109440" cy="125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C210AC6-1A6C-E8E6-EE7A-D11FE922BC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95207" y="3532405"/>
                  <a:ext cx="127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7B313D4-9C71-8CD2-08EA-F55BC3487BEA}"/>
                    </a:ext>
                  </a:extLst>
                </p14:cNvPr>
                <p14:cNvContentPartPr/>
                <p14:nvPr/>
              </p14:nvContentPartPr>
              <p14:xfrm>
                <a:off x="1484407" y="3538885"/>
                <a:ext cx="159840" cy="136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7B313D4-9C71-8CD2-08EA-F55BC3487B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75407" y="3529885"/>
                  <a:ext cx="177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4EBA017-34C7-F6FE-5F45-8F7910176328}"/>
                    </a:ext>
                  </a:extLst>
                </p14:cNvPr>
                <p14:cNvContentPartPr/>
                <p14:nvPr/>
              </p14:nvContentPartPr>
              <p14:xfrm>
                <a:off x="1731727" y="3560485"/>
                <a:ext cx="18720" cy="262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4EBA017-34C7-F6FE-5F45-8F7910176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22727" y="3551845"/>
                  <a:ext cx="36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31F657-E5E4-7D45-C129-7DEB77E13270}"/>
                    </a:ext>
                  </a:extLst>
                </p14:cNvPr>
                <p14:cNvContentPartPr/>
                <p14:nvPr/>
              </p14:nvContentPartPr>
              <p14:xfrm>
                <a:off x="1753687" y="3570565"/>
                <a:ext cx="86760" cy="106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31F657-E5E4-7D45-C129-7DEB77E132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44687" y="3561925"/>
                  <a:ext cx="104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9666BC-1722-A394-AC40-2E4EC0533C5F}"/>
                    </a:ext>
                  </a:extLst>
                </p14:cNvPr>
                <p14:cNvContentPartPr/>
                <p14:nvPr/>
              </p14:nvContentPartPr>
              <p14:xfrm>
                <a:off x="1903087" y="3581005"/>
                <a:ext cx="122400" cy="111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9666BC-1722-A394-AC40-2E4EC0533C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4447" y="3572005"/>
                  <a:ext cx="140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FEC41F-F037-FA7E-3926-27B0FF316B06}"/>
                    </a:ext>
                  </a:extLst>
                </p14:cNvPr>
                <p14:cNvContentPartPr/>
                <p14:nvPr/>
              </p14:nvContentPartPr>
              <p14:xfrm>
                <a:off x="2086687" y="3577405"/>
                <a:ext cx="189000" cy="15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FEC41F-F037-FA7E-3926-27B0FF316B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77687" y="3568405"/>
                  <a:ext cx="206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2B981AC-BA63-2B63-0929-CF747DCE27BE}"/>
                    </a:ext>
                  </a:extLst>
                </p14:cNvPr>
                <p14:cNvContentPartPr/>
                <p14:nvPr/>
              </p14:nvContentPartPr>
              <p14:xfrm>
                <a:off x="2366407" y="3557965"/>
                <a:ext cx="176760" cy="22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B981AC-BA63-2B63-0929-CF747DCE27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57407" y="3548965"/>
                  <a:ext cx="194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96DB1C9-4278-CC5E-7A1C-7E941F201191}"/>
                    </a:ext>
                  </a:extLst>
                </p14:cNvPr>
                <p14:cNvContentPartPr/>
                <p14:nvPr/>
              </p14:nvContentPartPr>
              <p14:xfrm>
                <a:off x="2601847" y="3546445"/>
                <a:ext cx="225720" cy="141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96DB1C9-4278-CC5E-7A1C-7E941F2011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93207" y="3537445"/>
                  <a:ext cx="243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422BD6-A4E0-AF5A-7AF6-C924F7271142}"/>
                    </a:ext>
                  </a:extLst>
                </p14:cNvPr>
                <p14:cNvContentPartPr/>
                <p14:nvPr/>
              </p14:nvContentPartPr>
              <p14:xfrm>
                <a:off x="2946367" y="3280765"/>
                <a:ext cx="153000" cy="433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422BD6-A4E0-AF5A-7AF6-C924F72711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37727" y="3272125"/>
                  <a:ext cx="1706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000285-29F6-0479-4071-B5D512D18E0A}"/>
                    </a:ext>
                  </a:extLst>
                </p14:cNvPr>
                <p14:cNvContentPartPr/>
                <p14:nvPr/>
              </p14:nvContentPartPr>
              <p14:xfrm>
                <a:off x="2882647" y="3462925"/>
                <a:ext cx="207360" cy="2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000285-29F6-0479-4071-B5D512D18E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73647" y="3454285"/>
                  <a:ext cx="2250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E2AEBDB-4838-0BA5-9677-FB6245FEC0CA}"/>
              </a:ext>
            </a:extLst>
          </p:cNvPr>
          <p:cNvGrpSpPr/>
          <p:nvPr/>
        </p:nvGrpSpPr>
        <p:grpSpPr>
          <a:xfrm>
            <a:off x="40087" y="3001045"/>
            <a:ext cx="812160" cy="550440"/>
            <a:chOff x="40087" y="3001045"/>
            <a:chExt cx="81216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BA99A2-8D1C-9C32-D14F-76A269042C61}"/>
                    </a:ext>
                  </a:extLst>
                </p14:cNvPr>
                <p14:cNvContentPartPr/>
                <p14:nvPr/>
              </p14:nvContentPartPr>
              <p14:xfrm>
                <a:off x="40087" y="3001045"/>
                <a:ext cx="263880" cy="346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BA99A2-8D1C-9C32-D14F-76A269042C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47" y="2992405"/>
                  <a:ext cx="281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B72D44-8A8F-2FAB-070B-B6EB71E4002A}"/>
                    </a:ext>
                  </a:extLst>
                </p14:cNvPr>
                <p14:cNvContentPartPr/>
                <p14:nvPr/>
              </p14:nvContentPartPr>
              <p14:xfrm>
                <a:off x="365527" y="3183925"/>
                <a:ext cx="11160" cy="96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B72D44-8A8F-2FAB-070B-B6EB71E400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6527" y="3175285"/>
                  <a:ext cx="28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839991-944A-A0F9-CF72-A6C48A2BD09F}"/>
                    </a:ext>
                  </a:extLst>
                </p14:cNvPr>
                <p14:cNvContentPartPr/>
                <p14:nvPr/>
              </p14:nvContentPartPr>
              <p14:xfrm>
                <a:off x="397567" y="3097885"/>
                <a:ext cx="360" cy="11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839991-944A-A0F9-CF72-A6C48A2BD0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8567" y="3089245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6E13098-AA7C-614E-389C-4A773EB9DB42}"/>
                    </a:ext>
                  </a:extLst>
                </p14:cNvPr>
                <p14:cNvContentPartPr/>
                <p14:nvPr/>
              </p14:nvContentPartPr>
              <p14:xfrm>
                <a:off x="436087" y="3194725"/>
                <a:ext cx="207360" cy="356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6E13098-AA7C-614E-389C-4A773EB9DB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7087" y="3185725"/>
                  <a:ext cx="225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D3009A9-A41A-6D4C-E8D5-112E6A7E23E1}"/>
                    </a:ext>
                  </a:extLst>
                </p14:cNvPr>
                <p14:cNvContentPartPr/>
                <p14:nvPr/>
              </p14:nvContentPartPr>
              <p14:xfrm>
                <a:off x="548407" y="3151165"/>
                <a:ext cx="131040" cy="107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D3009A9-A41A-6D4C-E8D5-112E6A7E23E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9767" y="3142525"/>
                  <a:ext cx="148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2B5D3D-0136-D3E3-68D9-66B01CDAA342}"/>
                    </a:ext>
                  </a:extLst>
                </p14:cNvPr>
                <p14:cNvContentPartPr/>
                <p14:nvPr/>
              </p14:nvContentPartPr>
              <p14:xfrm>
                <a:off x="734167" y="3181765"/>
                <a:ext cx="118080" cy="11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2B5D3D-0136-D3E3-68D9-66B01CDAA3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5167" y="3172765"/>
                  <a:ext cx="1357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DD4930-4780-1185-8338-B6CD52CF7529}"/>
              </a:ext>
            </a:extLst>
          </p:cNvPr>
          <p:cNvGrpSpPr/>
          <p:nvPr/>
        </p:nvGrpSpPr>
        <p:grpSpPr>
          <a:xfrm>
            <a:off x="3172807" y="956965"/>
            <a:ext cx="360" cy="360"/>
            <a:chOff x="3172807" y="956965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D1A4FD2-CC46-17C0-0412-F2D934DC6B25}"/>
                    </a:ext>
                  </a:extLst>
                </p14:cNvPr>
                <p14:cNvContentPartPr/>
                <p14:nvPr/>
              </p14:nvContentPartPr>
              <p14:xfrm>
                <a:off x="3172807" y="956965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D1A4FD2-CC46-17C0-0412-F2D934DC6B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4167" y="9483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D173B9-E1FF-D22F-10D6-E9E1410C9691}"/>
                    </a:ext>
                  </a:extLst>
                </p14:cNvPr>
                <p14:cNvContentPartPr/>
                <p14:nvPr/>
              </p14:nvContentPartPr>
              <p14:xfrm>
                <a:off x="3172807" y="956965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D173B9-E1FF-D22F-10D6-E9E1410C96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4167" y="9483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8C7976-C779-A1E1-F7B6-E9E9898F8C3C}"/>
                  </a:ext>
                </a:extLst>
              </p14:cNvPr>
              <p14:cNvContentPartPr/>
              <p14:nvPr/>
            </p14:nvContentPartPr>
            <p14:xfrm>
              <a:off x="1204687" y="881725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8C7976-C779-A1E1-F7B6-E9E9898F8C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5687" y="87308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90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F0EE-F6B5-64DD-0B49-2EF6BA6A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u="sng" dirty="0"/>
              <a:t>10.75</a:t>
            </a:r>
            <a:r>
              <a:rPr lang="en-US" dirty="0"/>
              <a:t> to binary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D911-ABB1-6452-1F16-A9BDE3A6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Step no 1:    </a:t>
            </a:r>
            <a:r>
              <a:rPr lang="en-US" dirty="0"/>
              <a:t>first convert the value before decimal</a:t>
            </a:r>
          </a:p>
          <a:p>
            <a:pPr marL="0" indent="0">
              <a:buNone/>
            </a:pPr>
            <a:r>
              <a:rPr lang="en-US" dirty="0"/>
              <a:t>That is </a:t>
            </a:r>
            <a:r>
              <a:rPr lang="en-US" b="1" u="sng" dirty="0"/>
              <a:t>10</a:t>
            </a:r>
          </a:p>
          <a:p>
            <a:pPr marL="0" indent="0">
              <a:buNone/>
            </a:pPr>
            <a:r>
              <a:rPr lang="en-US" dirty="0"/>
              <a:t>So,</a:t>
            </a:r>
          </a:p>
          <a:p>
            <a:pPr marL="0" indent="0">
              <a:buNone/>
            </a:pPr>
            <a:r>
              <a:rPr lang="en-US" dirty="0"/>
              <a:t>  128, 64, 32, 16, 8, 4, 2, 1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9C8CE3-9B4D-5EFA-1607-173EB133EC35}"/>
                  </a:ext>
                </a:extLst>
              </p14:cNvPr>
              <p14:cNvContentPartPr/>
              <p14:nvPr/>
            </p14:nvContentPartPr>
            <p14:xfrm>
              <a:off x="1407367" y="3797365"/>
              <a:ext cx="34560" cy="23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9C8CE3-9B4D-5EFA-1607-173EB133E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367" y="3788365"/>
                <a:ext cx="52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E23DA4-0137-6D47-CCEF-271FFF7AD4B0}"/>
                  </a:ext>
                </a:extLst>
              </p14:cNvPr>
              <p14:cNvContentPartPr/>
              <p14:nvPr/>
            </p14:nvContentPartPr>
            <p14:xfrm>
              <a:off x="1979047" y="3786565"/>
              <a:ext cx="64080" cy="28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E23DA4-0137-6D47-CCEF-271FFF7AD4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0407" y="3777925"/>
                <a:ext cx="81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415F77-28D0-1563-C21C-5F4A15475097}"/>
                  </a:ext>
                </a:extLst>
              </p14:cNvPr>
              <p14:cNvContentPartPr/>
              <p14:nvPr/>
            </p14:nvContentPartPr>
            <p14:xfrm>
              <a:off x="2474047" y="3797365"/>
              <a:ext cx="128160" cy="21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415F77-28D0-1563-C21C-5F4A154750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047" y="3788365"/>
                <a:ext cx="1458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9A86C6-41F1-6B93-A917-44E627B7497E}"/>
                  </a:ext>
                </a:extLst>
              </p14:cNvPr>
              <p14:cNvContentPartPr/>
              <p14:nvPr/>
            </p14:nvContentPartPr>
            <p14:xfrm>
              <a:off x="3140767" y="3786565"/>
              <a:ext cx="94320" cy="31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9A86C6-41F1-6B93-A917-44E627B749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2127" y="3777925"/>
                <a:ext cx="1119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42ED1C-2092-F799-40AF-97C530B7A50A}"/>
                  </a:ext>
                </a:extLst>
              </p14:cNvPr>
              <p14:cNvContentPartPr/>
              <p14:nvPr/>
            </p14:nvContentPartPr>
            <p14:xfrm>
              <a:off x="3452527" y="3786565"/>
              <a:ext cx="258840" cy="29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42ED1C-2092-F799-40AF-97C530B7A5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3887" y="3777925"/>
                <a:ext cx="276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1D85D6-0DEA-C680-0BB2-CD1CBEB97FCC}"/>
                  </a:ext>
                </a:extLst>
              </p14:cNvPr>
              <p14:cNvContentPartPr/>
              <p14:nvPr/>
            </p14:nvContentPartPr>
            <p14:xfrm>
              <a:off x="3861847" y="3797365"/>
              <a:ext cx="37080" cy="178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1D85D6-0DEA-C680-0BB2-CD1CBEB97F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2847" y="3788365"/>
                <a:ext cx="547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E288C2-DC7C-D4D4-D18E-DEB0130B4977}"/>
                  </a:ext>
                </a:extLst>
              </p14:cNvPr>
              <p14:cNvContentPartPr/>
              <p14:nvPr/>
            </p14:nvContentPartPr>
            <p14:xfrm>
              <a:off x="4291687" y="3786565"/>
              <a:ext cx="30600" cy="17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E288C2-DC7C-D4D4-D18E-DEB0130B49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3047" y="3777925"/>
                <a:ext cx="482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E6F713-7AB2-C143-679B-3766A1E665BF}"/>
                  </a:ext>
                </a:extLst>
              </p14:cNvPr>
              <p14:cNvContentPartPr/>
              <p14:nvPr/>
            </p14:nvContentPartPr>
            <p14:xfrm>
              <a:off x="4528567" y="3786565"/>
              <a:ext cx="26280" cy="16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E6F713-7AB2-C143-679B-3766A1E665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19567" y="3777925"/>
                <a:ext cx="439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148277-49BF-82CF-CEA1-3434E91D08FF}"/>
                  </a:ext>
                </a:extLst>
              </p14:cNvPr>
              <p14:cNvContentPartPr/>
              <p14:nvPr/>
            </p14:nvContentPartPr>
            <p14:xfrm>
              <a:off x="1385767" y="4161325"/>
              <a:ext cx="262080" cy="165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148277-49BF-82CF-CEA1-3434E91D08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77127" y="4152325"/>
                <a:ext cx="2797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EBD0CB5-93DB-3977-6219-9D41882EF5A5}"/>
                  </a:ext>
                </a:extLst>
              </p14:cNvPr>
              <p14:cNvContentPartPr/>
              <p14:nvPr/>
            </p14:nvContentPartPr>
            <p14:xfrm>
              <a:off x="1997767" y="4184365"/>
              <a:ext cx="242640" cy="175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EBD0CB5-93DB-3977-6219-9D41882EF5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8767" y="4175365"/>
                <a:ext cx="2602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AF8B06-453E-AD83-A144-E8BD8F59F3CA}"/>
                  </a:ext>
                </a:extLst>
              </p14:cNvPr>
              <p14:cNvContentPartPr/>
              <p14:nvPr/>
            </p14:nvContentPartPr>
            <p14:xfrm>
              <a:off x="2568727" y="4150525"/>
              <a:ext cx="178200" cy="18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AF8B06-453E-AD83-A144-E8BD8F59F3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59727" y="4141525"/>
                <a:ext cx="1958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ED3329C-D28B-6F18-19A6-2302BCC9B057}"/>
                  </a:ext>
                </a:extLst>
              </p14:cNvPr>
              <p14:cNvContentPartPr/>
              <p14:nvPr/>
            </p14:nvContentPartPr>
            <p14:xfrm>
              <a:off x="3106567" y="4205605"/>
              <a:ext cx="177120" cy="154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ED3329C-D28B-6F18-19A6-2302BCC9B0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97927" y="4196965"/>
                <a:ext cx="1947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B6CFF70-7354-848B-0DAD-1487C29ECB41}"/>
                  </a:ext>
                </a:extLst>
              </p14:cNvPr>
              <p14:cNvContentPartPr/>
              <p14:nvPr/>
            </p14:nvContentPartPr>
            <p14:xfrm>
              <a:off x="3668167" y="4152325"/>
              <a:ext cx="58320" cy="209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B6CFF70-7354-848B-0DAD-1487C29ECB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59167" y="4143325"/>
                <a:ext cx="759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2AAB43-38EB-F222-A0EA-6992B6B376FA}"/>
                  </a:ext>
                </a:extLst>
              </p14:cNvPr>
              <p14:cNvContentPartPr/>
              <p14:nvPr/>
            </p14:nvContentPartPr>
            <p14:xfrm>
              <a:off x="3912607" y="4142245"/>
              <a:ext cx="146160" cy="185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2AAB43-38EB-F222-A0EA-6992B6B376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03967" y="4133245"/>
                <a:ext cx="1638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DCC564-3729-1583-7BAB-3426AC6A0A38}"/>
                  </a:ext>
                </a:extLst>
              </p14:cNvPr>
              <p14:cNvContentPartPr/>
              <p14:nvPr/>
            </p14:nvContentPartPr>
            <p14:xfrm>
              <a:off x="4291687" y="4119925"/>
              <a:ext cx="360" cy="192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DCC564-3729-1583-7BAB-3426AC6A0A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83047" y="4111285"/>
                <a:ext cx="180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DEC55C-4797-84BD-7ECD-A81D6E43EAB2}"/>
                  </a:ext>
                </a:extLst>
              </p14:cNvPr>
              <p14:cNvContentPartPr/>
              <p14:nvPr/>
            </p14:nvContentPartPr>
            <p14:xfrm>
              <a:off x="4505887" y="4108045"/>
              <a:ext cx="110880" cy="226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DEC55C-4797-84BD-7ECD-A81D6E43EA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96887" y="4099405"/>
                <a:ext cx="12852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F7BE17B-0DFD-3292-9B58-D4BC66EF214E}"/>
              </a:ext>
            </a:extLst>
          </p:cNvPr>
          <p:cNvGrpSpPr/>
          <p:nvPr/>
        </p:nvGrpSpPr>
        <p:grpSpPr>
          <a:xfrm>
            <a:off x="3742687" y="4443565"/>
            <a:ext cx="786600" cy="455760"/>
            <a:chOff x="3742687" y="4443565"/>
            <a:chExt cx="78660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A0CEF7-4FE4-0F4C-B574-907FF7BF59DD}"/>
                    </a:ext>
                  </a:extLst>
                </p14:cNvPr>
                <p14:cNvContentPartPr/>
                <p14:nvPr/>
              </p14:nvContentPartPr>
              <p14:xfrm>
                <a:off x="3742687" y="4443565"/>
                <a:ext cx="786600" cy="226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A0CEF7-4FE4-0F4C-B574-907FF7BF59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33687" y="4434925"/>
                  <a:ext cx="804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38BF94-35FF-785A-1860-7FD4FDF05D0E}"/>
                    </a:ext>
                  </a:extLst>
                </p14:cNvPr>
                <p14:cNvContentPartPr/>
                <p14:nvPr/>
              </p14:nvContentPartPr>
              <p14:xfrm>
                <a:off x="4152007" y="4690165"/>
                <a:ext cx="35280" cy="20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38BF94-35FF-785A-1860-7FD4FDF05D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43007" y="4681165"/>
                  <a:ext cx="529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C927B8-5C18-13DA-7C46-BEFA4935F0D4}"/>
              </a:ext>
            </a:extLst>
          </p:cNvPr>
          <p:cNvGrpSpPr/>
          <p:nvPr/>
        </p:nvGrpSpPr>
        <p:grpSpPr>
          <a:xfrm>
            <a:off x="3743407" y="5018485"/>
            <a:ext cx="671400" cy="305640"/>
            <a:chOff x="3743407" y="5018485"/>
            <a:chExt cx="67140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1BD473-6754-F934-58AB-50F4BCB2E9D0}"/>
                    </a:ext>
                  </a:extLst>
                </p14:cNvPr>
                <p14:cNvContentPartPr/>
                <p14:nvPr/>
              </p14:nvContentPartPr>
              <p14:xfrm>
                <a:off x="3743407" y="5131165"/>
                <a:ext cx="18360" cy="19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1BD473-6754-F934-58AB-50F4BCB2E9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34407" y="5122525"/>
                  <a:ext cx="36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97B84F-F0B7-0DDF-4D7F-2269DC888863}"/>
                    </a:ext>
                  </a:extLst>
                </p14:cNvPr>
                <p14:cNvContentPartPr/>
                <p14:nvPr/>
              </p14:nvContentPartPr>
              <p14:xfrm>
                <a:off x="3813967" y="5072845"/>
                <a:ext cx="213120" cy="243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97B84F-F0B7-0DDF-4D7F-2269DC888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5327" y="5063845"/>
                  <a:ext cx="230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717963-47D9-A432-A100-E4397179096D}"/>
                    </a:ext>
                  </a:extLst>
                </p14:cNvPr>
                <p14:cNvContentPartPr/>
                <p14:nvPr/>
              </p14:nvContentPartPr>
              <p14:xfrm>
                <a:off x="4066327" y="5098765"/>
                <a:ext cx="43200" cy="168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717963-47D9-A432-A100-E439717909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57327" y="5089765"/>
                  <a:ext cx="60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F7D45D-168F-612C-F04E-10664BFD2238}"/>
                    </a:ext>
                  </a:extLst>
                </p14:cNvPr>
                <p14:cNvContentPartPr/>
                <p14:nvPr/>
              </p14:nvContentPartPr>
              <p14:xfrm>
                <a:off x="4258207" y="5018485"/>
                <a:ext cx="156600" cy="29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F7D45D-168F-612C-F04E-10664BFD22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49207" y="5009485"/>
                  <a:ext cx="174240" cy="31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44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0120-0534-411E-B7E1-CE0EEE6D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</a:t>
            </a:r>
            <a:r>
              <a:rPr lang="en-US" sz="6600" b="1" u="sng" dirty="0"/>
              <a:t>.75</a:t>
            </a:r>
            <a:endParaRPr lang="en-PK" sz="6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DFE5-DFAC-872B-D352-D1ACCCC6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Step no 2:  </a:t>
            </a:r>
            <a:r>
              <a:rPr lang="en-US" dirty="0"/>
              <a:t>multiply it with two</a:t>
            </a:r>
          </a:p>
          <a:p>
            <a:pPr marL="0" indent="0">
              <a:buNone/>
            </a:pPr>
            <a:r>
              <a:rPr lang="en-US" dirty="0"/>
              <a:t>.75 x 2 =  1.50  </a:t>
            </a:r>
            <a:r>
              <a:rPr lang="en-US" dirty="0" err="1"/>
              <a:t>seprate</a:t>
            </a:r>
            <a:r>
              <a:rPr lang="en-US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dirty="0"/>
              <a:t> from it</a:t>
            </a:r>
          </a:p>
          <a:p>
            <a:pPr marL="0" indent="0">
              <a:buNone/>
            </a:pPr>
            <a:r>
              <a:rPr lang="en-US" dirty="0"/>
              <a:t>.50 x 2 =  1.00  </a:t>
            </a:r>
            <a:r>
              <a:rPr lang="en-US" dirty="0" err="1"/>
              <a:t>seprate</a:t>
            </a:r>
            <a:r>
              <a:rPr lang="en-US" dirty="0"/>
              <a:t>  </a:t>
            </a:r>
            <a:r>
              <a:rPr lang="en-US" sz="3600" dirty="0">
                <a:solidFill>
                  <a:srgbClr val="FF0000"/>
                </a:solidFill>
              </a:rPr>
              <a:t>1 </a:t>
            </a:r>
            <a:r>
              <a:rPr lang="en-US" dirty="0"/>
              <a:t>when we get 0 stop the multiplication</a:t>
            </a:r>
          </a:p>
          <a:p>
            <a:pPr marL="0" indent="0">
              <a:buNone/>
            </a:pPr>
            <a:r>
              <a:rPr lang="en-US" dirty="0"/>
              <a:t>(10.75)</a:t>
            </a:r>
            <a:r>
              <a:rPr lang="en-US" sz="1600" b="1" dirty="0"/>
              <a:t>10</a:t>
            </a:r>
            <a:r>
              <a:rPr lang="en-US" dirty="0"/>
              <a:t>    </a:t>
            </a:r>
            <a:r>
              <a:rPr lang="en-US" sz="4400" dirty="0">
                <a:solidFill>
                  <a:srgbClr val="92D050"/>
                </a:solidFill>
              </a:rPr>
              <a:t>=&gt;  </a:t>
            </a:r>
            <a:r>
              <a:rPr lang="en-US" sz="4400" dirty="0"/>
              <a:t>(1010.11)</a:t>
            </a:r>
            <a:r>
              <a:rPr lang="en-US" sz="1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70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A97D-7F27-FFA3-104C-5168E202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5E9C1-4977-A116-2701-0FA4EDEF0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Step 3 no(Normalized </a:t>
                </a:r>
                <a:r>
                  <a:rPr lang="en-US" b="1" u="sng" dirty="0" err="1"/>
                  <a:t>fom</a:t>
                </a:r>
                <a:r>
                  <a:rPr lang="en-US" b="1" u="sng" dirty="0"/>
                  <a:t>):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(1010.11)</a:t>
                </a:r>
                <a:r>
                  <a:rPr lang="en-US" sz="1600" dirty="0">
                    <a:solidFill>
                      <a:srgbClr val="00B0F0"/>
                    </a:solidFill>
                  </a:rPr>
                  <a:t>2  </a:t>
                </a:r>
                <a:r>
                  <a:rPr lang="en-US" sz="3600" dirty="0"/>
                  <a:t>=&gt;   s</a:t>
                </a:r>
                <a:r>
                  <a:rPr lang="en-US" sz="2000" dirty="0"/>
                  <a:t>hift decimal to left second last number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(1.01011)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/>
                  <a:t>Then value is </a:t>
                </a:r>
                <a:r>
                  <a:rPr lang="en-US" sz="3600" b="1" dirty="0">
                    <a:latin typeface="Abbas" panose="02000000000000000000" pitchFamily="2" charset="-78"/>
                    <a:cs typeface="Abbas" panose="02000000000000000000" pitchFamily="2" charset="-78"/>
                  </a:rPr>
                  <a:t>1.01011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600" b="1" dirty="0">
                    <a:latin typeface="Abbas" panose="02000000000000000000" pitchFamily="2" charset="-78"/>
                    <a:cs typeface="Abbas" panose="02000000000000000000" pitchFamily="2" charset="-78"/>
                  </a:rPr>
                  <a:t>                                             </a:t>
                </a:r>
                <a:r>
                  <a:rPr lang="en-US" sz="2000" b="1" dirty="0">
                    <a:latin typeface="Abbas" panose="02000000000000000000" pitchFamily="2" charset="-78"/>
                    <a:cs typeface="Abbas" panose="02000000000000000000" pitchFamily="2" charset="-78"/>
                  </a:rPr>
                  <a:t>exponent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Abbas" panose="02000000000000000000" pitchFamily="2" charset="-78"/>
                    <a:cs typeface="Abbas" panose="02000000000000000000" pitchFamily="2" charset="-78"/>
                  </a:rPr>
                  <a:t>                              	discard             it	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Abbas" panose="02000000000000000000" pitchFamily="2" charset="-78"/>
                    <a:cs typeface="Abbas" panose="02000000000000000000" pitchFamily="2" charset="-78"/>
                  </a:rPr>
                  <a:t>		</a:t>
                </a:r>
                <a:r>
                  <a:rPr lang="en-US" sz="4800" b="1" dirty="0" err="1">
                    <a:latin typeface="Abbas" panose="02000000000000000000" pitchFamily="2" charset="-78"/>
                    <a:cs typeface="Abbas" panose="02000000000000000000" pitchFamily="2" charset="-78"/>
                  </a:rPr>
                  <a:t>mantisa</a:t>
                </a:r>
                <a:r>
                  <a:rPr lang="en-US" sz="4800" b="1" dirty="0">
                    <a:latin typeface="Abbas" panose="02000000000000000000" pitchFamily="2" charset="-78"/>
                    <a:cs typeface="Abbas" panose="02000000000000000000" pitchFamily="2" charset="-78"/>
                  </a:rPr>
                  <a:t>                                                                            </a:t>
                </a:r>
                <a:r>
                  <a:rPr lang="en-US" sz="3200" b="1" dirty="0">
                    <a:latin typeface="Abbas" panose="02000000000000000000" pitchFamily="2" charset="-78"/>
                    <a:cs typeface="Abbas" panose="02000000000000000000" pitchFamily="2" charset="-78"/>
                  </a:rPr>
                  <a:t>Base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5E9C1-4977-A116-2701-0FA4EDEF0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AE97E2-7875-88A5-41E9-3C2263AC4E49}"/>
              </a:ext>
            </a:extLst>
          </p:cNvPr>
          <p:cNvCxnSpPr>
            <a:cxnSpLocks/>
          </p:cNvCxnSpPr>
          <p:nvPr/>
        </p:nvCxnSpPr>
        <p:spPr>
          <a:xfrm>
            <a:off x="5066852" y="3130475"/>
            <a:ext cx="494852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90F1A9A-2EDC-ACB7-1E99-6553E2D9053A}"/>
              </a:ext>
            </a:extLst>
          </p:cNvPr>
          <p:cNvGrpSpPr/>
          <p:nvPr/>
        </p:nvGrpSpPr>
        <p:grpSpPr>
          <a:xfrm>
            <a:off x="3334087" y="3431245"/>
            <a:ext cx="841680" cy="387360"/>
            <a:chOff x="3334087" y="3431245"/>
            <a:chExt cx="84168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36F690-840C-CB0A-B271-13538D13BCD2}"/>
                    </a:ext>
                  </a:extLst>
                </p14:cNvPr>
                <p14:cNvContentPartPr/>
                <p14:nvPr/>
              </p14:nvContentPartPr>
              <p14:xfrm>
                <a:off x="3334087" y="3431245"/>
                <a:ext cx="841680" cy="228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36F690-840C-CB0A-B271-13538D13BC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5447" y="3422605"/>
                  <a:ext cx="859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06CDFA-3148-50A8-43E7-6313A7B635F1}"/>
                    </a:ext>
                  </a:extLst>
                </p14:cNvPr>
                <p14:cNvContentPartPr/>
                <p14:nvPr/>
              </p14:nvContentPartPr>
              <p14:xfrm>
                <a:off x="3714967" y="3667765"/>
                <a:ext cx="7200" cy="150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06CDFA-3148-50A8-43E7-6313A7B635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05967" y="3658765"/>
                  <a:ext cx="2484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1947CE-546F-A232-BEE2-330FD1570E40}"/>
                  </a:ext>
                </a:extLst>
              </p14:cNvPr>
              <p14:cNvContentPartPr/>
              <p14:nvPr/>
            </p14:nvContentPartPr>
            <p14:xfrm>
              <a:off x="4679407" y="3431245"/>
              <a:ext cx="33480" cy="19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1947CE-546F-A232-BEE2-330FD1570E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0407" y="3422605"/>
                <a:ext cx="511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D1495C-DB88-B3A0-F09E-A59D1959F4FB}"/>
                  </a:ext>
                </a:extLst>
              </p14:cNvPr>
              <p14:cNvContentPartPr/>
              <p14:nvPr/>
            </p14:nvContentPartPr>
            <p14:xfrm>
              <a:off x="3700207" y="3797365"/>
              <a:ext cx="34920" cy="327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D1495C-DB88-B3A0-F09E-A59D1959F4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1567" y="3788365"/>
                <a:ext cx="525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8E9559-3120-54EB-C07D-3695F49481D7}"/>
                  </a:ext>
                </a:extLst>
              </p14:cNvPr>
              <p14:cNvContentPartPr/>
              <p14:nvPr/>
            </p14:nvContentPartPr>
            <p14:xfrm>
              <a:off x="4721887" y="3614125"/>
              <a:ext cx="1006920" cy="606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8E9559-3120-54EB-C07D-3695F49481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13247" y="3605485"/>
                <a:ext cx="102456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2453AC2-2093-2147-95D6-817683986478}"/>
                  </a:ext>
                </a:extLst>
              </p14:cNvPr>
              <p14:cNvContentPartPr/>
              <p14:nvPr/>
            </p14:nvContentPartPr>
            <p14:xfrm>
              <a:off x="3829087" y="1000165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2453AC2-2093-2147-95D6-8176839864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20447" y="99152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3289D0B-979B-EE9F-86D0-3F296968A95D}"/>
              </a:ext>
            </a:extLst>
          </p:cNvPr>
          <p:cNvGrpSpPr/>
          <p:nvPr/>
        </p:nvGrpSpPr>
        <p:grpSpPr>
          <a:xfrm>
            <a:off x="2795527" y="2912125"/>
            <a:ext cx="418680" cy="585720"/>
            <a:chOff x="2795527" y="2912125"/>
            <a:chExt cx="418680" cy="5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784BD2-6E6A-C39D-154D-71F4F1E61557}"/>
                    </a:ext>
                  </a:extLst>
                </p14:cNvPr>
                <p14:cNvContentPartPr/>
                <p14:nvPr/>
              </p14:nvContentPartPr>
              <p14:xfrm>
                <a:off x="2795527" y="2912125"/>
                <a:ext cx="418680" cy="585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784BD2-6E6A-C39D-154D-71F4F1E6155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6887" y="2903485"/>
                  <a:ext cx="4363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C8A212-524E-C94F-8636-D4377E21F3E2}"/>
                    </a:ext>
                  </a:extLst>
                </p14:cNvPr>
                <p14:cNvContentPartPr/>
                <p14:nvPr/>
              </p14:nvContentPartPr>
              <p14:xfrm>
                <a:off x="2878327" y="3442405"/>
                <a:ext cx="4320" cy="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C8A212-524E-C94F-8636-D4377E21F3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69687" y="3433405"/>
                  <a:ext cx="2196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908EE9-5E4C-FB3C-35E4-7F6FEFD83206}"/>
                  </a:ext>
                </a:extLst>
              </p14:cNvPr>
              <p14:cNvContentPartPr/>
              <p14:nvPr/>
            </p14:nvContentPartPr>
            <p14:xfrm>
              <a:off x="698887" y="4421245"/>
              <a:ext cx="9000" cy="11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908EE9-5E4C-FB3C-35E4-7F6FEFD8320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9887" y="4412245"/>
                <a:ext cx="266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BB78D85-D3FD-12B0-21A4-D91378F266AE}"/>
                  </a:ext>
                </a:extLst>
              </p14:cNvPr>
              <p14:cNvContentPartPr/>
              <p14:nvPr/>
            </p14:nvContentPartPr>
            <p14:xfrm>
              <a:off x="2611927" y="3430885"/>
              <a:ext cx="281880" cy="150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BB78D85-D3FD-12B0-21A4-D91378F266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03287" y="3421885"/>
                <a:ext cx="299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580DE9-7FBE-7F59-F79B-4DCF081507E2}"/>
                  </a:ext>
                </a:extLst>
              </p14:cNvPr>
              <p14:cNvContentPartPr/>
              <p14:nvPr/>
            </p14:nvContentPartPr>
            <p14:xfrm>
              <a:off x="1890127" y="3851005"/>
              <a:ext cx="972000" cy="119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580DE9-7FBE-7F59-F79B-4DCF081507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81127" y="3842005"/>
                <a:ext cx="989640" cy="1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09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DF95-7AEA-D59F-C85D-27EA5E00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Bias() value</a:t>
            </a: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F996B-2012-A7B4-6024-46FC434F6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u="sng" dirty="0"/>
                  <a:t>Step no 3:  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Bias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-1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n= 8bit(exponent)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-1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-1</a:t>
                </a:r>
              </a:p>
              <a:p>
                <a:pPr marL="0" indent="0">
                  <a:buNone/>
                </a:pPr>
                <a:r>
                  <a:rPr lang="en-US" dirty="0"/>
                  <a:t>128 – 1</a:t>
                </a:r>
              </a:p>
              <a:p>
                <a:pPr marL="0" indent="0">
                  <a:buNone/>
                </a:pPr>
                <a:r>
                  <a:rPr lang="en-US" dirty="0"/>
                  <a:t>n =127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F996B-2012-A7B4-6024-46FC434F6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7BB493-B3ED-B413-343B-B53998B9D719}"/>
                  </a:ext>
                </a:extLst>
              </p14:cNvPr>
              <p14:cNvContentPartPr/>
              <p14:nvPr/>
            </p14:nvContentPartPr>
            <p14:xfrm>
              <a:off x="2161927" y="2570845"/>
              <a:ext cx="226800" cy="36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7BB493-B3ED-B413-343B-B53998B9D7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2927" y="2561845"/>
                <a:ext cx="24444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BDE293F-1F8D-D02E-BC99-8BED84E50091}"/>
              </a:ext>
            </a:extLst>
          </p:cNvPr>
          <p:cNvGrpSpPr/>
          <p:nvPr/>
        </p:nvGrpSpPr>
        <p:grpSpPr>
          <a:xfrm>
            <a:off x="2172007" y="2807725"/>
            <a:ext cx="1732680" cy="643680"/>
            <a:chOff x="2172007" y="2807725"/>
            <a:chExt cx="173268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98E9F6-501A-2F34-F467-478B7B0C3F32}"/>
                    </a:ext>
                  </a:extLst>
                </p14:cNvPr>
                <p14:cNvContentPartPr/>
                <p14:nvPr/>
              </p14:nvContentPartPr>
              <p14:xfrm>
                <a:off x="2172007" y="3075925"/>
                <a:ext cx="142560" cy="294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98E9F6-501A-2F34-F467-478B7B0C3F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3367" y="3066925"/>
                  <a:ext cx="1602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999A2-5B2A-0B08-3EF7-6188CB9FB47B}"/>
                    </a:ext>
                  </a:extLst>
                </p14:cNvPr>
                <p14:cNvContentPartPr/>
                <p14:nvPr/>
              </p14:nvContentPartPr>
              <p14:xfrm>
                <a:off x="2420047" y="3160885"/>
                <a:ext cx="110880" cy="18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999A2-5B2A-0B08-3EF7-6188CB9FB4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1047" y="3151885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2796C7-B428-D122-8C0C-3F1E490123D6}"/>
                    </a:ext>
                  </a:extLst>
                </p14:cNvPr>
                <p14:cNvContentPartPr/>
                <p14:nvPr/>
              </p14:nvContentPartPr>
              <p14:xfrm>
                <a:off x="2607607" y="3198685"/>
                <a:ext cx="82080" cy="12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2796C7-B428-D122-8C0C-3F1E490123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98607" y="3190045"/>
                  <a:ext cx="99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54FADA-1B07-8F1B-19E0-43DC32F904C8}"/>
                    </a:ext>
                  </a:extLst>
                </p14:cNvPr>
                <p14:cNvContentPartPr/>
                <p14:nvPr/>
              </p14:nvContentPartPr>
              <p14:xfrm>
                <a:off x="2592487" y="3205525"/>
                <a:ext cx="123480" cy="167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54FADA-1B07-8F1B-19E0-43DC32F904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83487" y="3196885"/>
                  <a:ext cx="141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AB297B-090A-1C9D-0CB9-E777AD30DBEE}"/>
                    </a:ext>
                  </a:extLst>
                </p14:cNvPr>
                <p14:cNvContentPartPr/>
                <p14:nvPr/>
              </p14:nvContentPartPr>
              <p14:xfrm>
                <a:off x="2763847" y="3216325"/>
                <a:ext cx="11880" cy="235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AB297B-090A-1C9D-0CB9-E777AD30DB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54847" y="3207325"/>
                  <a:ext cx="29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956411-89BB-A2AA-F989-2B284D49B9D2}"/>
                    </a:ext>
                  </a:extLst>
                </p14:cNvPr>
                <p14:cNvContentPartPr/>
                <p14:nvPr/>
              </p14:nvContentPartPr>
              <p14:xfrm>
                <a:off x="2753767" y="3174205"/>
                <a:ext cx="98280" cy="106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956411-89BB-A2AA-F989-2B284D49B9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44767" y="3165565"/>
                  <a:ext cx="115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6E8BA4-DB93-9E84-0804-0F76893C992D}"/>
                    </a:ext>
                  </a:extLst>
                </p14:cNvPr>
                <p14:cNvContentPartPr/>
                <p14:nvPr/>
              </p14:nvContentPartPr>
              <p14:xfrm>
                <a:off x="2882647" y="3173125"/>
                <a:ext cx="78480" cy="78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6E8BA4-DB93-9E84-0804-0F76893C992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73647" y="3164125"/>
                  <a:ext cx="96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15B3D4-193A-CCD7-471B-4D7AA91FBFC6}"/>
                    </a:ext>
                  </a:extLst>
                </p14:cNvPr>
                <p14:cNvContentPartPr/>
                <p14:nvPr/>
              </p14:nvContentPartPr>
              <p14:xfrm>
                <a:off x="3033487" y="3164845"/>
                <a:ext cx="173520" cy="88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15B3D4-193A-CCD7-471B-4D7AA91FBF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24487" y="3156205"/>
                  <a:ext cx="191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E73AA3-F8F1-D3D2-8AD4-35C2BA181509}"/>
                    </a:ext>
                  </a:extLst>
                </p14:cNvPr>
                <p14:cNvContentPartPr/>
                <p14:nvPr/>
              </p14:nvContentPartPr>
              <p14:xfrm>
                <a:off x="3280807" y="3150085"/>
                <a:ext cx="71280" cy="122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E73AA3-F8F1-D3D2-8AD4-35C2BA1815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71807" y="3141445"/>
                  <a:ext cx="88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27C569-EA2F-E989-5CCF-63EDC957E57D}"/>
                    </a:ext>
                  </a:extLst>
                </p14:cNvPr>
                <p14:cNvContentPartPr/>
                <p14:nvPr/>
              </p14:nvContentPartPr>
              <p14:xfrm>
                <a:off x="3409327" y="3149005"/>
                <a:ext cx="115200" cy="14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27C569-EA2F-E989-5CCF-63EDC957E5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00327" y="3140005"/>
                  <a:ext cx="132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C066FA-E689-4C07-D0E0-BA1EDC2D579F}"/>
                    </a:ext>
                  </a:extLst>
                </p14:cNvPr>
                <p14:cNvContentPartPr/>
                <p14:nvPr/>
              </p14:nvContentPartPr>
              <p14:xfrm>
                <a:off x="3635767" y="2807725"/>
                <a:ext cx="173160" cy="432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C066FA-E689-4C07-D0E0-BA1EDC2D579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26767" y="2798725"/>
                  <a:ext cx="190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79FA17-7296-3180-C866-FF638C8CAB9C}"/>
                    </a:ext>
                  </a:extLst>
                </p14:cNvPr>
                <p14:cNvContentPartPr/>
                <p14:nvPr/>
              </p14:nvContentPartPr>
              <p14:xfrm>
                <a:off x="3603367" y="3043885"/>
                <a:ext cx="301320" cy="11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79FA17-7296-3180-C866-FF638C8CAB9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94727" y="3034885"/>
                  <a:ext cx="3189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C13E1F-CD87-DA5E-3AAD-59E782BF0B38}"/>
                  </a:ext>
                </a:extLst>
              </p14:cNvPr>
              <p14:cNvContentPartPr/>
              <p14:nvPr/>
            </p14:nvContentPartPr>
            <p14:xfrm>
              <a:off x="4894327" y="4429885"/>
              <a:ext cx="360" cy="12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C13E1F-CD87-DA5E-3AAD-59E782BF0B3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5687" y="4420885"/>
                <a:ext cx="180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81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7BC7-946A-93A1-6FD9-629758F2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3F30-5C5F-17CE-FAAE-217F40F8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exponent that is </a:t>
            </a:r>
            <a:r>
              <a:rPr lang="en-US" sz="3600" dirty="0">
                <a:solidFill>
                  <a:srgbClr val="00B050"/>
                </a:solidFill>
              </a:rPr>
              <a:t>3</a:t>
            </a:r>
            <a:r>
              <a:rPr lang="en-US" dirty="0"/>
              <a:t> add in bias value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127 + 3 = 130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128  64  32  16  8  4  2  1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That is </a:t>
            </a:r>
            <a:r>
              <a:rPr lang="en-US" sz="5400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10000010</a:t>
            </a:r>
            <a:endParaRPr lang="en-PK" sz="5400" dirty="0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CBC8A-909E-5D29-F41B-F1F88C5CB378}"/>
                  </a:ext>
                </a:extLst>
              </p14:cNvPr>
              <p14:cNvContentPartPr/>
              <p14:nvPr/>
            </p14:nvContentPartPr>
            <p14:xfrm>
              <a:off x="1656847" y="3797365"/>
              <a:ext cx="32040" cy="2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CBC8A-909E-5D29-F41B-F1F88C5CB3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7847" y="3788365"/>
                <a:ext cx="49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D5E761-509C-8B1B-3B4D-16FF4BBEF310}"/>
                  </a:ext>
                </a:extLst>
              </p14:cNvPr>
              <p14:cNvContentPartPr/>
              <p14:nvPr/>
            </p14:nvContentPartPr>
            <p14:xfrm>
              <a:off x="2112247" y="3922285"/>
              <a:ext cx="182520" cy="23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D5E761-509C-8B1B-3B4D-16FF4BBEF3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247" y="3913645"/>
                <a:ext cx="200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B75464-84B4-0B9D-9D86-BBEF619F3029}"/>
                  </a:ext>
                </a:extLst>
              </p14:cNvPr>
              <p14:cNvContentPartPr/>
              <p14:nvPr/>
            </p14:nvContentPartPr>
            <p14:xfrm>
              <a:off x="2645047" y="3914365"/>
              <a:ext cx="166680" cy="187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B75464-84B4-0B9D-9D86-BBEF619F30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6047" y="3905365"/>
                <a:ext cx="184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C3D2E8-660A-C8FF-2CDB-3ADD0AB717B9}"/>
                  </a:ext>
                </a:extLst>
              </p14:cNvPr>
              <p14:cNvContentPartPr/>
              <p14:nvPr/>
            </p14:nvContentPartPr>
            <p14:xfrm>
              <a:off x="3148327" y="3930925"/>
              <a:ext cx="135720" cy="18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C3D2E8-660A-C8FF-2CDB-3ADD0AB717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9687" y="3921925"/>
                <a:ext cx="15336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E55FEA3-777A-BFB5-4EBE-B7C6AB376835}"/>
              </a:ext>
            </a:extLst>
          </p:cNvPr>
          <p:cNvGrpSpPr/>
          <p:nvPr/>
        </p:nvGrpSpPr>
        <p:grpSpPr>
          <a:xfrm>
            <a:off x="3538567" y="3840205"/>
            <a:ext cx="618120" cy="281880"/>
            <a:chOff x="3538567" y="3840205"/>
            <a:chExt cx="61812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B1F34F-3AF5-B969-205C-8F87FF6D8653}"/>
                    </a:ext>
                  </a:extLst>
                </p14:cNvPr>
                <p14:cNvContentPartPr/>
                <p14:nvPr/>
              </p14:nvContentPartPr>
              <p14:xfrm>
                <a:off x="4130407" y="3840205"/>
                <a:ext cx="26280" cy="23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B1F34F-3AF5-B969-205C-8F87FF6D86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21767" y="3831565"/>
                  <a:ext cx="43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02672D-3E36-9071-2897-BB116595F1E0}"/>
                    </a:ext>
                  </a:extLst>
                </p14:cNvPr>
                <p14:cNvContentPartPr/>
                <p14:nvPr/>
              </p14:nvContentPartPr>
              <p14:xfrm>
                <a:off x="3538567" y="3926245"/>
                <a:ext cx="166320" cy="19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02672D-3E36-9071-2897-BB116595F1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9927" y="3917245"/>
                  <a:ext cx="183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E7CB74-1BD4-F883-B2D7-CEFC0E4A9DB5}"/>
                    </a:ext>
                  </a:extLst>
                </p14:cNvPr>
                <p14:cNvContentPartPr/>
                <p14:nvPr/>
              </p14:nvContentPartPr>
              <p14:xfrm>
                <a:off x="3829087" y="3902845"/>
                <a:ext cx="176760" cy="17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E7CB74-1BD4-F883-B2D7-CEFC0E4A9D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20087" y="3893845"/>
                  <a:ext cx="1944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08130CF-9AE0-CEBB-7061-041BB57DD5F1}"/>
                  </a:ext>
                </a:extLst>
              </p14:cNvPr>
              <p14:cNvContentPartPr/>
              <p14:nvPr/>
            </p14:nvContentPartPr>
            <p14:xfrm>
              <a:off x="4408327" y="3859645"/>
              <a:ext cx="135720" cy="206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08130CF-9AE0-CEBB-7061-041BB57DD5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9327" y="3850645"/>
                <a:ext cx="15336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61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Abbas</vt:lpstr>
      <vt:lpstr>Adobe Devanagari</vt:lpstr>
      <vt:lpstr>Algerian</vt:lpstr>
      <vt:lpstr>Arial</vt:lpstr>
      <vt:lpstr>Calibri</vt:lpstr>
      <vt:lpstr>Calibri Light</vt:lpstr>
      <vt:lpstr>Cambria Math</vt:lpstr>
      <vt:lpstr>Google Sans</vt:lpstr>
      <vt:lpstr>urw-din</vt:lpstr>
      <vt:lpstr>Office Theme</vt:lpstr>
      <vt:lpstr>How Floating Point Numbers  Are Stored In Memory</vt:lpstr>
      <vt:lpstr>Decimal-Base-10  (0,1,2,3,4,5,6,7,8,9)=&gt;10 Binary-Base  (0,1)</vt:lpstr>
      <vt:lpstr>Take the value 10.75 </vt:lpstr>
      <vt:lpstr>How much space it take </vt:lpstr>
      <vt:lpstr>10.75 to binary</vt:lpstr>
      <vt:lpstr>Remaining .75</vt:lpstr>
      <vt:lpstr>PowerPoint Presentation</vt:lpstr>
      <vt:lpstr>Add Bias() value</vt:lpstr>
      <vt:lpstr>PowerPoint Presentation</vt:lpstr>
      <vt:lpstr>PowerPoint Presentation</vt:lpstr>
      <vt:lpstr>Supose wi have –ve number 0.1075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Floating Point Numbers  Are Stored In Memory</dc:title>
  <dc:creator>Syed Ahmed Raza</dc:creator>
  <cp:lastModifiedBy>Syed Ahmed Raza</cp:lastModifiedBy>
  <cp:revision>2</cp:revision>
  <dcterms:created xsi:type="dcterms:W3CDTF">2023-03-22T12:10:19Z</dcterms:created>
  <dcterms:modified xsi:type="dcterms:W3CDTF">2023-03-22T13:31:08Z</dcterms:modified>
</cp:coreProperties>
</file>