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90" r:id="rId4"/>
  </p:sldMasterIdLst>
  <p:notesMasterIdLst>
    <p:notesMasterId r:id="rId15"/>
  </p:notesMasterIdLst>
  <p:handoutMasterIdLst>
    <p:handoutMasterId r:id="rId16"/>
  </p:handoutMasterIdLst>
  <p:sldIdLst>
    <p:sldId id="256" r:id="rId5"/>
    <p:sldId id="267" r:id="rId6"/>
    <p:sldId id="270" r:id="rId7"/>
    <p:sldId id="265" r:id="rId8"/>
    <p:sldId id="271" r:id="rId9"/>
    <p:sldId id="273" r:id="rId10"/>
    <p:sldId id="274" r:id="rId11"/>
    <p:sldId id="272" r:id="rId12"/>
    <p:sldId id="262"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088E63-D463-4A62-BD6B-2427648B36DE}"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11B105DD-B976-428D-AA85-A4B8A8D5E505}">
      <dgm:prSet/>
      <dgm:spPr/>
      <dgm:t>
        <a:bodyPr/>
        <a:lstStyle/>
        <a:p>
          <a:r>
            <a:rPr lang="en-GB" dirty="0">
              <a:solidFill>
                <a:schemeClr val="tx1"/>
              </a:solidFill>
            </a:rPr>
            <a:t>https://github.com/Ahmedselim8/Autonomous-Car</a:t>
          </a:r>
          <a:endParaRPr lang="en-US" dirty="0">
            <a:solidFill>
              <a:schemeClr val="tx1"/>
            </a:solidFill>
          </a:endParaRPr>
        </a:p>
      </dgm:t>
    </dgm:pt>
    <dgm:pt modelId="{C6B74B3A-64A8-4DFF-B605-90DD855ED12B}" type="parTrans" cxnId="{8BF7AFC2-3A98-4F11-8903-FB56C8137F73}">
      <dgm:prSet/>
      <dgm:spPr/>
      <dgm:t>
        <a:bodyPr/>
        <a:lstStyle/>
        <a:p>
          <a:endParaRPr lang="en-US"/>
        </a:p>
      </dgm:t>
    </dgm:pt>
    <dgm:pt modelId="{7473FB82-406E-4280-A901-097E3BD15975}" type="sibTrans" cxnId="{8BF7AFC2-3A98-4F11-8903-FB56C8137F73}">
      <dgm:prSet phldrT="01" phldr="0"/>
      <dgm:spPr/>
      <dgm:t>
        <a:bodyPr/>
        <a:lstStyle/>
        <a:p>
          <a:r>
            <a:rPr lang="en-US" dirty="0"/>
            <a:t>01</a:t>
          </a:r>
        </a:p>
      </dgm:t>
    </dgm:pt>
    <dgm:pt modelId="{5B720CB1-982E-452E-AC13-893FC213A62B}" type="pres">
      <dgm:prSet presAssocID="{6F088E63-D463-4A62-BD6B-2427648B36DE}" presName="Name0" presStyleCnt="0">
        <dgm:presLayoutVars>
          <dgm:animLvl val="lvl"/>
          <dgm:resizeHandles val="exact"/>
        </dgm:presLayoutVars>
      </dgm:prSet>
      <dgm:spPr/>
    </dgm:pt>
    <dgm:pt modelId="{8E91ABD4-2BFD-4A05-B367-9F671DBDC462}" type="pres">
      <dgm:prSet presAssocID="{11B105DD-B976-428D-AA85-A4B8A8D5E505}" presName="compositeNode" presStyleCnt="0">
        <dgm:presLayoutVars>
          <dgm:bulletEnabled val="1"/>
        </dgm:presLayoutVars>
      </dgm:prSet>
      <dgm:spPr/>
    </dgm:pt>
    <dgm:pt modelId="{DDBB2B4C-DD6F-4653-AE50-8F81A1621E64}" type="pres">
      <dgm:prSet presAssocID="{11B105DD-B976-428D-AA85-A4B8A8D5E505}" presName="bgRect" presStyleLbl="alignNode1" presStyleIdx="0" presStyleCnt="1"/>
      <dgm:spPr/>
    </dgm:pt>
    <dgm:pt modelId="{41DD34F5-D4A8-4C0F-83EC-2B238E28A953}" type="pres">
      <dgm:prSet presAssocID="{7473FB82-406E-4280-A901-097E3BD15975}" presName="sibTransNodeRect" presStyleLbl="alignNode1" presStyleIdx="0" presStyleCnt="1">
        <dgm:presLayoutVars>
          <dgm:chMax val="0"/>
          <dgm:bulletEnabled val="1"/>
        </dgm:presLayoutVars>
      </dgm:prSet>
      <dgm:spPr/>
    </dgm:pt>
    <dgm:pt modelId="{993C16A8-5493-451E-ADD9-44A0B8925CAE}" type="pres">
      <dgm:prSet presAssocID="{11B105DD-B976-428D-AA85-A4B8A8D5E505}" presName="nodeRect" presStyleLbl="alignNode1" presStyleIdx="0" presStyleCnt="1">
        <dgm:presLayoutVars>
          <dgm:bulletEnabled val="1"/>
        </dgm:presLayoutVars>
      </dgm:prSet>
      <dgm:spPr/>
    </dgm:pt>
  </dgm:ptLst>
  <dgm:cxnLst>
    <dgm:cxn modelId="{FB4B9909-0D7F-4C61-9CD3-4D04F2C1BF49}" type="presOf" srcId="{11B105DD-B976-428D-AA85-A4B8A8D5E505}" destId="{DDBB2B4C-DD6F-4653-AE50-8F81A1621E64}" srcOrd="0" destOrd="0" presId="urn:microsoft.com/office/officeart/2016/7/layout/LinearBlockProcessNumbered"/>
    <dgm:cxn modelId="{3F4B7D5B-E82F-4313-99FB-DD049A5DDD7F}" type="presOf" srcId="{11B105DD-B976-428D-AA85-A4B8A8D5E505}" destId="{993C16A8-5493-451E-ADD9-44A0B8925CAE}" srcOrd="1" destOrd="0" presId="urn:microsoft.com/office/officeart/2016/7/layout/LinearBlockProcessNumbered"/>
    <dgm:cxn modelId="{8BF7AFC2-3A98-4F11-8903-FB56C8137F73}" srcId="{6F088E63-D463-4A62-BD6B-2427648B36DE}" destId="{11B105DD-B976-428D-AA85-A4B8A8D5E505}" srcOrd="0" destOrd="0" parTransId="{C6B74B3A-64A8-4DFF-B605-90DD855ED12B}" sibTransId="{7473FB82-406E-4280-A901-097E3BD15975}"/>
    <dgm:cxn modelId="{0752A8CA-C20B-45A6-9D46-44B281A53EDC}" type="presOf" srcId="{6F088E63-D463-4A62-BD6B-2427648B36DE}" destId="{5B720CB1-982E-452E-AC13-893FC213A62B}" srcOrd="0" destOrd="0" presId="urn:microsoft.com/office/officeart/2016/7/layout/LinearBlockProcessNumbered"/>
    <dgm:cxn modelId="{151166D6-6E1C-44A9-9A19-0C6939D32ACB}" type="presOf" srcId="{7473FB82-406E-4280-A901-097E3BD15975}" destId="{41DD34F5-D4A8-4C0F-83EC-2B238E28A953}" srcOrd="0" destOrd="0" presId="urn:microsoft.com/office/officeart/2016/7/layout/LinearBlockProcessNumbered"/>
    <dgm:cxn modelId="{8CE8C21F-31FE-4728-8666-C1900F10DD56}" type="presParOf" srcId="{5B720CB1-982E-452E-AC13-893FC213A62B}" destId="{8E91ABD4-2BFD-4A05-B367-9F671DBDC462}" srcOrd="0" destOrd="0" presId="urn:microsoft.com/office/officeart/2016/7/layout/LinearBlockProcessNumbered"/>
    <dgm:cxn modelId="{9D8F0144-FE10-4917-8B7E-F6ED7F3A1948}" type="presParOf" srcId="{8E91ABD4-2BFD-4A05-B367-9F671DBDC462}" destId="{DDBB2B4C-DD6F-4653-AE50-8F81A1621E64}" srcOrd="0" destOrd="0" presId="urn:microsoft.com/office/officeart/2016/7/layout/LinearBlockProcessNumbered"/>
    <dgm:cxn modelId="{06C4CC1E-35C0-4EDB-99B1-0D72670858C3}" type="presParOf" srcId="{8E91ABD4-2BFD-4A05-B367-9F671DBDC462}" destId="{41DD34F5-D4A8-4C0F-83EC-2B238E28A953}" srcOrd="1" destOrd="0" presId="urn:microsoft.com/office/officeart/2016/7/layout/LinearBlockProcessNumbered"/>
    <dgm:cxn modelId="{BF338A8C-5871-4C4F-A311-41BF8706AEB4}" type="presParOf" srcId="{8E91ABD4-2BFD-4A05-B367-9F671DBDC462}" destId="{993C16A8-5493-451E-ADD9-44A0B8925CA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B2B4C-DD6F-4653-AE50-8F81A1621E64}">
      <dsp:nvSpPr>
        <dsp:cNvPr id="0" name=""/>
        <dsp:cNvSpPr/>
      </dsp:nvSpPr>
      <dsp:spPr>
        <a:xfrm>
          <a:off x="0" y="0"/>
          <a:ext cx="6391275" cy="5246687"/>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1316" tIns="0" rIns="631316" bIns="330200" numCol="1" spcCol="1270" anchor="t" anchorCtr="0">
          <a:noAutofit/>
        </a:bodyPr>
        <a:lstStyle/>
        <a:p>
          <a:pPr marL="0" lvl="0" indent="0" algn="l" defTabSz="755650">
            <a:lnSpc>
              <a:spcPct val="90000"/>
            </a:lnSpc>
            <a:spcBef>
              <a:spcPct val="0"/>
            </a:spcBef>
            <a:spcAft>
              <a:spcPct val="35000"/>
            </a:spcAft>
            <a:buNone/>
          </a:pPr>
          <a:r>
            <a:rPr lang="en-GB" sz="1700" kern="1200" dirty="0">
              <a:solidFill>
                <a:schemeClr val="tx1"/>
              </a:solidFill>
            </a:rPr>
            <a:t>https://github.com/Ahmedselim8/Autonomous-Car</a:t>
          </a:r>
          <a:endParaRPr lang="en-US" sz="1700" kern="1200" dirty="0">
            <a:solidFill>
              <a:schemeClr val="tx1"/>
            </a:solidFill>
          </a:endParaRPr>
        </a:p>
      </dsp:txBody>
      <dsp:txXfrm>
        <a:off x="0" y="2098674"/>
        <a:ext cx="6391275" cy="3148012"/>
      </dsp:txXfrm>
    </dsp:sp>
    <dsp:sp modelId="{41DD34F5-D4A8-4C0F-83EC-2B238E28A953}">
      <dsp:nvSpPr>
        <dsp:cNvPr id="0" name=""/>
        <dsp:cNvSpPr/>
      </dsp:nvSpPr>
      <dsp:spPr>
        <a:xfrm>
          <a:off x="0" y="0"/>
          <a:ext cx="6391275" cy="2098674"/>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631316" tIns="165100" rIns="631316" bIns="165100" numCol="1" spcCol="1270" anchor="ctr" anchorCtr="0">
          <a:noAutofit/>
        </a:bodyPr>
        <a:lstStyle/>
        <a:p>
          <a:pPr marL="0" lvl="0" indent="0" algn="l" defTabSz="2933700">
            <a:lnSpc>
              <a:spcPct val="90000"/>
            </a:lnSpc>
            <a:spcBef>
              <a:spcPct val="0"/>
            </a:spcBef>
            <a:spcAft>
              <a:spcPct val="35000"/>
            </a:spcAft>
            <a:buNone/>
          </a:pPr>
          <a:r>
            <a:rPr lang="en-US" sz="6600" kern="1200" dirty="0"/>
            <a:t>01</a:t>
          </a:r>
        </a:p>
      </dsp:txBody>
      <dsp:txXfrm>
        <a:off x="0" y="0"/>
        <a:ext cx="6391275" cy="209867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2023/02/09</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2023/02/09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6ACA6CA-E140-824D-8E8B-5CC5036BDBAE}" type="datetime1">
              <a:rPr lang="en-US" noProof="0" smtClean="0"/>
              <a:pPr/>
              <a:t>2023/02/09</a:t>
            </a:fld>
            <a:endParaRPr lang="en-US" noProof="0"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noProof="0"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6593284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ACA6CA-E140-824D-8E8B-5CC5036BDBAE}" type="datetime1">
              <a:rPr lang="en-US" noProof="0" smtClean="0"/>
              <a:pPr/>
              <a:t>2023/02/09</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5946436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ACA6CA-E140-824D-8E8B-5CC5036BDBAE}" type="datetime1">
              <a:rPr lang="en-US" noProof="0" smtClean="0"/>
              <a:pPr/>
              <a:t>2023/02/09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91277258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ACA6CA-E140-824D-8E8B-5CC5036BDBAE}" type="datetime1">
              <a:rPr lang="en-US" noProof="0" smtClean="0"/>
              <a:pPr/>
              <a:t>2023/02/09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6879602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ACA6CA-E140-824D-8E8B-5CC5036BDBAE}" type="datetime1">
              <a:rPr lang="en-US" noProof="0" smtClean="0"/>
              <a:pPr/>
              <a:t>2023/02/09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7775027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ACA6CA-E140-824D-8E8B-5CC5036BDBAE}" type="datetime1">
              <a:rPr lang="en-US" noProof="0" smtClean="0"/>
              <a:pPr/>
              <a:t>2023/02/09</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81714386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ACA6CA-E140-824D-8E8B-5CC5036BDBAE}" type="datetime1">
              <a:rPr lang="en-US" noProof="0" smtClean="0"/>
              <a:pPr/>
              <a:t>2023/02/09</a:t>
            </a:fld>
            <a:endParaRPr lang="en-US" noProof="0" dirty="0"/>
          </a:p>
        </p:txBody>
      </p:sp>
      <p:sp>
        <p:nvSpPr>
          <p:cNvPr id="8" name="Footer Placeholder 7"/>
          <p:cNvSpPr>
            <a:spLocks noGrp="1"/>
          </p:cNvSpPr>
          <p:nvPr>
            <p:ph type="ftr" sz="quarter" idx="11"/>
          </p:nvPr>
        </p:nvSpPr>
        <p:spPr>
          <a:xfrm>
            <a:off x="561111" y="6391838"/>
            <a:ext cx="3644282" cy="304801"/>
          </a:xfrm>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74658860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6ACA6CA-E140-824D-8E8B-5CC5036BDBAE}" type="datetime1">
              <a:rPr lang="en-US" noProof="0" smtClean="0"/>
              <a:pPr/>
              <a:t>2023/02/09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69453645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6ACA6CA-E140-824D-8E8B-5CC5036BDBAE}" type="datetime1">
              <a:rPr lang="en-US" noProof="0" smtClean="0"/>
              <a:pPr/>
              <a:t>2023/02/09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84837875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2023/02/09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584895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2023/02/09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190958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41EE2-1449-2741-9D08-61623EFC2A0E}" type="datetime1">
              <a:rPr lang="en-US" noProof="0" smtClean="0"/>
              <a:t>2023/02/09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296711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2023/02/09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184487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2023/02/09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6671698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2023/02/09</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15538179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2023/02/09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2023/02/09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2023/02/09</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2023/02/09</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2023/02/09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28569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17C1C-DA5E-F743-826B-CB70C940D4E6}" type="datetime1">
              <a:rPr lang="en-US" noProof="0" smtClean="0"/>
              <a:t>2023/02/09</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76752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F10E4C-E478-1D40-94DF-17D7429B053A}" type="datetime1">
              <a:rPr lang="en-US" noProof="0" smtClean="0"/>
              <a:t>2023/02/09</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516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1A9061-1D22-724D-9508-7BAEAF287353}" type="datetime1">
              <a:rPr lang="en-US" noProof="0" smtClean="0"/>
              <a:t>2023/02/09</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168402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2023/02/09</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21934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ACA6CA-E140-824D-8E8B-5CC5036BDBAE}" type="datetime1">
              <a:rPr lang="en-US" noProof="0" smtClean="0"/>
              <a:pPr/>
              <a:t>2023/02/09</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41957631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2023/02/09</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95835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6ACA6CA-E140-824D-8E8B-5CC5036BDBAE}" type="datetime1">
              <a:rPr lang="en-US" noProof="0" smtClean="0"/>
              <a:pPr/>
              <a:t>2023/02/09</a:t>
            </a:fld>
            <a:endParaRPr lang="en-US" noProof="0"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noProof="0"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935874583"/>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 id="2147483908" r:id="rId18"/>
    <p:sldLayoutId id="2147483909" r:id="rId19"/>
    <p:sldLayoutId id="2147483910" r:id="rId20"/>
    <p:sldLayoutId id="2147483911" r:id="rId21"/>
    <p:sldLayoutId id="2147483912" r:id="rId22"/>
    <p:sldLayoutId id="2147483861" r:id="rId23"/>
    <p:sldLayoutId id="2147483862" r:id="rId24"/>
    <p:sldLayoutId id="2147483858" r:id="rId25"/>
    <p:sldLayoutId id="2147483865" r:id="rId2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9.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0.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20.jpeg"/><Relationship Id="rId4" Type="http://schemas.openxmlformats.org/officeDocument/2006/relationships/image" Target="../media/image14.png"/><Relationship Id="rId9"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a:xfrm>
            <a:off x="1120120" y="1133082"/>
            <a:ext cx="8825658" cy="2677648"/>
          </a:xfrm>
        </p:spPr>
        <p:txBody>
          <a:bodyPr/>
          <a:lstStyle/>
          <a:p>
            <a:r>
              <a:rPr lang="en-US" dirty="0">
                <a:solidFill>
                  <a:schemeClr val="bg1"/>
                </a:solidFill>
              </a:rPr>
              <a:t>Project</a:t>
            </a: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a:xfrm>
            <a:off x="4446795" y="4759963"/>
            <a:ext cx="8825658" cy="861420"/>
          </a:xfrm>
        </p:spPr>
        <p:txBody>
          <a:bodyPr>
            <a:normAutofit/>
          </a:bodyPr>
          <a:lstStyle/>
          <a:p>
            <a:r>
              <a:rPr lang="en-US" sz="2400" dirty="0"/>
              <a:t>Autonomous Car</a:t>
            </a:r>
            <a:endParaRPr lang="en-US" sz="2400" dirty="0">
              <a:solidFill>
                <a:schemeClr val="bg1"/>
              </a:solidFill>
            </a:endParaRPr>
          </a:p>
        </p:txBody>
      </p:sp>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p:txBody>
          <a:bodyPr/>
          <a:lstStyle/>
          <a:p>
            <a:r>
              <a:rPr lang="en-US" u="sng" dirty="0">
                <a:solidFill>
                  <a:srgbClr val="0070C0"/>
                </a:solidFill>
              </a:rPr>
              <a:t>Thank you</a:t>
            </a:r>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2B5742-D468-45B7-9156-641CD4D80AD3}"/>
              </a:ext>
            </a:extLst>
          </p:cNvPr>
          <p:cNvSpPr>
            <a:spLocks noGrp="1"/>
          </p:cNvSpPr>
          <p:nvPr>
            <p:ph type="body" sz="quarter" idx="13"/>
          </p:nvPr>
        </p:nvSpPr>
        <p:spPr>
          <a:xfrm>
            <a:off x="6792913" y="1574186"/>
            <a:ext cx="3852000" cy="720000"/>
          </a:xfrm>
        </p:spPr>
        <p:txBody>
          <a:bodyPr>
            <a:normAutofit fontScale="92500" lnSpcReduction="10000"/>
          </a:bodyPr>
          <a:lstStyle/>
          <a:p>
            <a:r>
              <a:rPr lang="en-US" dirty="0"/>
              <a:t>Ahmed helal </a:t>
            </a:r>
            <a:br>
              <a:rPr lang="en-US" dirty="0"/>
            </a:br>
            <a:r>
              <a:rPr lang="en-US" dirty="0"/>
              <a:t>Ahelal869@gmail.com</a:t>
            </a:r>
          </a:p>
        </p:txBody>
      </p:sp>
      <p:sp>
        <p:nvSpPr>
          <p:cNvPr id="4" name="Text Placeholder 3">
            <a:extLst>
              <a:ext uri="{FF2B5EF4-FFF2-40B4-BE49-F238E27FC236}">
                <a16:creationId xmlns:a16="http://schemas.microsoft.com/office/drawing/2014/main" id="{D88D3AC9-532C-45CE-A886-41FE54A32E61}"/>
              </a:ext>
            </a:extLst>
          </p:cNvPr>
          <p:cNvSpPr>
            <a:spLocks noGrp="1"/>
          </p:cNvSpPr>
          <p:nvPr>
            <p:ph type="body" sz="quarter" idx="14"/>
          </p:nvPr>
        </p:nvSpPr>
        <p:spPr/>
        <p:txBody>
          <a:bodyPr>
            <a:normAutofit fontScale="25000" lnSpcReduction="20000"/>
          </a:bodyPr>
          <a:lstStyle/>
          <a:p>
            <a:r>
              <a:rPr lang="en-US" sz="6400" dirty="0" err="1"/>
              <a:t>Kholood</a:t>
            </a:r>
            <a:r>
              <a:rPr lang="en-US" sz="6400" dirty="0"/>
              <a:t> Khaled </a:t>
            </a:r>
            <a:br>
              <a:rPr lang="en-US" sz="6400" dirty="0"/>
            </a:br>
            <a:r>
              <a:rPr lang="en-US" sz="6400" dirty="0"/>
              <a:t>Kholoodkhaled637@gmail.com</a:t>
            </a:r>
          </a:p>
        </p:txBody>
      </p:sp>
      <p:sp>
        <p:nvSpPr>
          <p:cNvPr id="5" name="Text Placeholder 4">
            <a:extLst>
              <a:ext uri="{FF2B5EF4-FFF2-40B4-BE49-F238E27FC236}">
                <a16:creationId xmlns:a16="http://schemas.microsoft.com/office/drawing/2014/main" id="{CB033E00-5119-4205-BD29-9D1A753BE3C3}"/>
              </a:ext>
            </a:extLst>
          </p:cNvPr>
          <p:cNvSpPr>
            <a:spLocks noGrp="1"/>
          </p:cNvSpPr>
          <p:nvPr>
            <p:ph type="body" sz="quarter" idx="15"/>
          </p:nvPr>
        </p:nvSpPr>
        <p:spPr>
          <a:xfrm>
            <a:off x="6710633" y="3429000"/>
            <a:ext cx="3852000" cy="819728"/>
          </a:xfrm>
        </p:spPr>
        <p:txBody>
          <a:bodyPr>
            <a:normAutofit/>
          </a:bodyPr>
          <a:lstStyle/>
          <a:p>
            <a:r>
              <a:rPr lang="en-US" sz="1600" dirty="0"/>
              <a:t>Mohamed Asaad</a:t>
            </a:r>
            <a:br>
              <a:rPr lang="en-US" sz="1600" dirty="0"/>
            </a:br>
            <a:r>
              <a:rPr lang="en-US" sz="1600" dirty="0"/>
              <a:t>Mohamed.asaad2@msa.edu.eg</a:t>
            </a:r>
          </a:p>
        </p:txBody>
      </p:sp>
      <p:sp>
        <p:nvSpPr>
          <p:cNvPr id="6" name="Text Placeholder 5">
            <a:extLst>
              <a:ext uri="{FF2B5EF4-FFF2-40B4-BE49-F238E27FC236}">
                <a16:creationId xmlns:a16="http://schemas.microsoft.com/office/drawing/2014/main" id="{0C0A6450-4901-4648-A1D8-F9E19429FA66}"/>
              </a:ext>
            </a:extLst>
          </p:cNvPr>
          <p:cNvSpPr>
            <a:spLocks noGrp="1"/>
          </p:cNvSpPr>
          <p:nvPr>
            <p:ph type="body" sz="quarter" idx="16"/>
          </p:nvPr>
        </p:nvSpPr>
        <p:spPr>
          <a:xfrm>
            <a:off x="6792913" y="4442751"/>
            <a:ext cx="3852000" cy="720000"/>
          </a:xfrm>
        </p:spPr>
        <p:txBody>
          <a:bodyPr>
            <a:normAutofit fontScale="92500" lnSpcReduction="10000"/>
          </a:bodyPr>
          <a:lstStyle/>
          <a:p>
            <a:r>
              <a:rPr lang="en-US" dirty="0" err="1"/>
              <a:t>Zeyad</a:t>
            </a:r>
            <a:r>
              <a:rPr lang="en-US" dirty="0"/>
              <a:t> Bassem</a:t>
            </a:r>
            <a:br>
              <a:rPr lang="en-US" dirty="0"/>
            </a:br>
            <a:r>
              <a:rPr lang="en-US" dirty="0"/>
              <a:t>zeyad.bassem@msa.edu.eg</a:t>
            </a:r>
          </a:p>
        </p:txBody>
      </p:sp>
      <p:sp>
        <p:nvSpPr>
          <p:cNvPr id="2" name="Title 1">
            <a:extLst>
              <a:ext uri="{FF2B5EF4-FFF2-40B4-BE49-F238E27FC236}">
                <a16:creationId xmlns:a16="http://schemas.microsoft.com/office/drawing/2014/main" id="{09588723-F88E-4F02-B1A9-D1224233BEEF}"/>
              </a:ext>
            </a:extLst>
          </p:cNvPr>
          <p:cNvSpPr>
            <a:spLocks noGrp="1"/>
          </p:cNvSpPr>
          <p:nvPr>
            <p:ph type="title"/>
          </p:nvPr>
        </p:nvSpPr>
        <p:spPr/>
        <p:txBody>
          <a:bodyPr>
            <a:normAutofit/>
          </a:bodyPr>
          <a:lstStyle/>
          <a:p>
            <a:pPr>
              <a:lnSpc>
                <a:spcPct val="90000"/>
              </a:lnSpc>
            </a:pPr>
            <a:r>
              <a:rPr lang="en-US" dirty="0">
                <a:solidFill>
                  <a:schemeClr val="bg1"/>
                </a:solidFill>
              </a:rPr>
              <a:t>Students Name</a:t>
            </a:r>
            <a:endParaRPr lang="en-US" sz="2300" dirty="0">
              <a:solidFill>
                <a:schemeClr val="bg1"/>
              </a:solidFill>
            </a:endParaRPr>
          </a:p>
        </p:txBody>
      </p:sp>
      <p:sp>
        <p:nvSpPr>
          <p:cNvPr id="7" name="Slide Number Placeholder 6">
            <a:extLst>
              <a:ext uri="{FF2B5EF4-FFF2-40B4-BE49-F238E27FC236}">
                <a16:creationId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2</a:t>
            </a:fld>
            <a:endParaRPr lang="en-US" dirty="0"/>
          </a:p>
        </p:txBody>
      </p:sp>
    </p:spTree>
    <p:extLst>
      <p:ext uri="{BB962C8B-B14F-4D97-AF65-F5344CB8AC3E}">
        <p14:creationId xmlns:p14="http://schemas.microsoft.com/office/powerpoint/2010/main" val="94487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D730B556-5088-E651-7581-A36FB2198C23}"/>
              </a:ext>
            </a:extLst>
          </p:cNvPr>
          <p:cNvPicPr>
            <a:picLocks noGrp="1" noChangeAspect="1"/>
          </p:cNvPicPr>
          <p:nvPr>
            <p:ph type="pic" sz="quarter" idx="21"/>
          </p:nvPr>
        </p:nvPicPr>
        <p:blipFill>
          <a:blip r:embed="rId2"/>
          <a:srcRect/>
          <a:stretch>
            <a:fillRect/>
          </a:stretch>
        </p:blipFill>
        <p:spPr>
          <a:xfrm>
            <a:off x="8144174" y="1779307"/>
            <a:ext cx="1955455" cy="1955455"/>
          </a:xfrm>
        </p:spPr>
      </p:pic>
      <p:sp>
        <p:nvSpPr>
          <p:cNvPr id="2" name="Title 1">
            <a:extLst>
              <a:ext uri="{FF2B5EF4-FFF2-40B4-BE49-F238E27FC236}">
                <a16:creationId xmlns:a16="http://schemas.microsoft.com/office/drawing/2014/main" id="{B367BB6A-049C-45E8-AC09-2F0B9BB2F304}"/>
              </a:ext>
            </a:extLst>
          </p:cNvPr>
          <p:cNvSpPr>
            <a:spLocks noGrp="1"/>
          </p:cNvSpPr>
          <p:nvPr>
            <p:ph type="title"/>
          </p:nvPr>
        </p:nvSpPr>
        <p:spPr/>
        <p:txBody>
          <a:bodyPr/>
          <a:lstStyle/>
          <a:p>
            <a:r>
              <a:rPr lang="en-US" dirty="0"/>
              <a:t>Project components	</a:t>
            </a:r>
          </a:p>
        </p:txBody>
      </p:sp>
      <p:sp>
        <p:nvSpPr>
          <p:cNvPr id="3" name="Slide Number Placeholder 2">
            <a:extLst>
              <a:ext uri="{FF2B5EF4-FFF2-40B4-BE49-F238E27FC236}">
                <a16:creationId xmlns:a16="http://schemas.microsoft.com/office/drawing/2014/main" id="{1EC2495D-630A-AF42-97CB-9B1D6372777F}"/>
              </a:ext>
            </a:extLst>
          </p:cNvPr>
          <p:cNvSpPr>
            <a:spLocks noGrp="1"/>
          </p:cNvSpPr>
          <p:nvPr>
            <p:ph type="sldNum" sz="quarter" idx="12"/>
          </p:nvPr>
        </p:nvSpPr>
        <p:spPr/>
        <p:txBody>
          <a:bodyPr/>
          <a:lstStyle/>
          <a:p>
            <a:fld id="{9FF96B15-8338-45D5-A943-561235072D66}" type="slidenum">
              <a:rPr lang="en-US" smtClean="0"/>
              <a:pPr/>
              <a:t>3</a:t>
            </a:fld>
            <a:endParaRPr lang="en-US" dirty="0"/>
          </a:p>
        </p:txBody>
      </p:sp>
      <p:sp>
        <p:nvSpPr>
          <p:cNvPr id="5" name="Text Placeholder 4">
            <a:extLst>
              <a:ext uri="{FF2B5EF4-FFF2-40B4-BE49-F238E27FC236}">
                <a16:creationId xmlns:a16="http://schemas.microsoft.com/office/drawing/2014/main" id="{A37A4324-B1C3-DBF1-CB9E-1186A3263AF8}"/>
              </a:ext>
            </a:extLst>
          </p:cNvPr>
          <p:cNvSpPr>
            <a:spLocks noGrp="1"/>
          </p:cNvSpPr>
          <p:nvPr>
            <p:ph type="body" sz="quarter" idx="14"/>
          </p:nvPr>
        </p:nvSpPr>
        <p:spPr>
          <a:xfrm>
            <a:off x="7696827" y="4274438"/>
            <a:ext cx="1378241" cy="369333"/>
          </a:xfrm>
        </p:spPr>
        <p:txBody>
          <a:bodyPr/>
          <a:lstStyle/>
          <a:p>
            <a:r>
              <a:rPr lang="en-US" sz="1400" b="1" dirty="0"/>
              <a:t>Batteries</a:t>
            </a:r>
            <a:endParaRPr lang="en-GB" sz="1400" b="1" dirty="0"/>
          </a:p>
        </p:txBody>
      </p:sp>
      <p:sp>
        <p:nvSpPr>
          <p:cNvPr id="6" name="Text Placeholder 5">
            <a:extLst>
              <a:ext uri="{FF2B5EF4-FFF2-40B4-BE49-F238E27FC236}">
                <a16:creationId xmlns:a16="http://schemas.microsoft.com/office/drawing/2014/main" id="{E63AB467-8105-40E4-1C50-55D78DE05FB6}"/>
              </a:ext>
            </a:extLst>
          </p:cNvPr>
          <p:cNvSpPr>
            <a:spLocks noGrp="1"/>
          </p:cNvSpPr>
          <p:nvPr>
            <p:ph type="body" sz="quarter" idx="16"/>
          </p:nvPr>
        </p:nvSpPr>
        <p:spPr>
          <a:xfrm>
            <a:off x="10167954" y="3922581"/>
            <a:ext cx="1306883" cy="297347"/>
          </a:xfrm>
        </p:spPr>
        <p:txBody>
          <a:bodyPr/>
          <a:lstStyle/>
          <a:p>
            <a:r>
              <a:rPr lang="en-US" sz="1400" b="1" dirty="0"/>
              <a:t>Ultra Sonic </a:t>
            </a:r>
            <a:endParaRPr lang="en-GB" sz="1400" b="1"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49840"/>
          <a:stretch/>
        </p:blipFill>
        <p:spPr>
          <a:xfrm>
            <a:off x="9724627" y="1879515"/>
            <a:ext cx="2052683" cy="205966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3895" y="3726844"/>
            <a:ext cx="2319932" cy="225660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3373" y="4355641"/>
            <a:ext cx="2366608" cy="1462903"/>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4952" y="1381060"/>
            <a:ext cx="2316208" cy="2316208"/>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1160" y="4570912"/>
            <a:ext cx="1494880" cy="1494880"/>
          </a:xfrm>
          <a:prstGeom prst="rect">
            <a:avLst/>
          </a:prstGeom>
        </p:spPr>
      </p:pic>
      <p:sp>
        <p:nvSpPr>
          <p:cNvPr id="12" name="TextBox 11">
            <a:extLst>
              <a:ext uri="{FF2B5EF4-FFF2-40B4-BE49-F238E27FC236}">
                <a16:creationId xmlns:a16="http://schemas.microsoft.com/office/drawing/2014/main" id="{B87B1408-FF8D-9C81-EA01-80A29476E38E}"/>
              </a:ext>
            </a:extLst>
          </p:cNvPr>
          <p:cNvSpPr txBox="1"/>
          <p:nvPr/>
        </p:nvSpPr>
        <p:spPr>
          <a:xfrm>
            <a:off x="5562946" y="1735697"/>
            <a:ext cx="1955455" cy="369332"/>
          </a:xfrm>
          <a:prstGeom prst="rect">
            <a:avLst/>
          </a:prstGeom>
          <a:noFill/>
        </p:spPr>
        <p:txBody>
          <a:bodyPr wrap="square" rtlCol="0">
            <a:spAutoFit/>
          </a:bodyPr>
          <a:lstStyle/>
          <a:p>
            <a:r>
              <a:rPr lang="en-US" dirty="0"/>
              <a:t>Wheel chassis</a:t>
            </a:r>
            <a:endParaRPr lang="en-GB" dirty="0"/>
          </a:p>
        </p:txBody>
      </p:sp>
      <p:sp>
        <p:nvSpPr>
          <p:cNvPr id="18" name="TextBox 17">
            <a:extLst>
              <a:ext uri="{FF2B5EF4-FFF2-40B4-BE49-F238E27FC236}">
                <a16:creationId xmlns:a16="http://schemas.microsoft.com/office/drawing/2014/main" id="{8BB5A000-6327-BDEE-AD42-F727FB9DB368}"/>
              </a:ext>
            </a:extLst>
          </p:cNvPr>
          <p:cNvSpPr txBox="1"/>
          <p:nvPr/>
        </p:nvSpPr>
        <p:spPr>
          <a:xfrm>
            <a:off x="5580609" y="3313148"/>
            <a:ext cx="1618632" cy="369332"/>
          </a:xfrm>
          <a:prstGeom prst="rect">
            <a:avLst/>
          </a:prstGeom>
          <a:noFill/>
        </p:spPr>
        <p:txBody>
          <a:bodyPr wrap="square" rtlCol="0">
            <a:spAutoFit/>
          </a:bodyPr>
          <a:lstStyle/>
          <a:p>
            <a:r>
              <a:rPr lang="en-US" dirty="0"/>
              <a:t>AVR</a:t>
            </a:r>
            <a:endParaRPr lang="en-GB" dirty="0"/>
          </a:p>
        </p:txBody>
      </p:sp>
      <p:sp>
        <p:nvSpPr>
          <p:cNvPr id="20" name="TextBox 19">
            <a:extLst>
              <a:ext uri="{FF2B5EF4-FFF2-40B4-BE49-F238E27FC236}">
                <a16:creationId xmlns:a16="http://schemas.microsoft.com/office/drawing/2014/main" id="{746D68D1-AB48-FA5F-47F6-3CEED6B739EA}"/>
              </a:ext>
            </a:extLst>
          </p:cNvPr>
          <p:cNvSpPr txBox="1"/>
          <p:nvPr/>
        </p:nvSpPr>
        <p:spPr>
          <a:xfrm flipH="1">
            <a:off x="8209620" y="1594641"/>
            <a:ext cx="1358928" cy="369332"/>
          </a:xfrm>
          <a:prstGeom prst="rect">
            <a:avLst/>
          </a:prstGeom>
          <a:noFill/>
        </p:spPr>
        <p:txBody>
          <a:bodyPr wrap="square" rtlCol="0">
            <a:spAutoFit/>
          </a:bodyPr>
          <a:lstStyle/>
          <a:p>
            <a:r>
              <a:rPr lang="en-US" dirty="0"/>
              <a:t>Dc motor </a:t>
            </a:r>
            <a:endParaRPr lang="en-GB" dirty="0"/>
          </a:p>
        </p:txBody>
      </p:sp>
      <p:sp>
        <p:nvSpPr>
          <p:cNvPr id="21" name="TextBox 20">
            <a:extLst>
              <a:ext uri="{FF2B5EF4-FFF2-40B4-BE49-F238E27FC236}">
                <a16:creationId xmlns:a16="http://schemas.microsoft.com/office/drawing/2014/main" id="{BE3CF8D8-D84F-6CE9-BF67-EE40C46D523F}"/>
              </a:ext>
            </a:extLst>
          </p:cNvPr>
          <p:cNvSpPr txBox="1"/>
          <p:nvPr/>
        </p:nvSpPr>
        <p:spPr>
          <a:xfrm>
            <a:off x="10126429" y="1526785"/>
            <a:ext cx="1650881" cy="369332"/>
          </a:xfrm>
          <a:prstGeom prst="rect">
            <a:avLst/>
          </a:prstGeom>
          <a:noFill/>
        </p:spPr>
        <p:txBody>
          <a:bodyPr wrap="square" rtlCol="0">
            <a:spAutoFit/>
          </a:bodyPr>
          <a:lstStyle/>
          <a:p>
            <a:r>
              <a:rPr lang="en-US" dirty="0"/>
              <a:t>Servo motor </a:t>
            </a:r>
            <a:endParaRPr lang="en-GB" dirty="0"/>
          </a:p>
        </p:txBody>
      </p:sp>
    </p:spTree>
    <p:extLst>
      <p:ext uri="{BB962C8B-B14F-4D97-AF65-F5344CB8AC3E}">
        <p14:creationId xmlns:p14="http://schemas.microsoft.com/office/powerpoint/2010/main" val="271076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D910-12C6-474C-AE9A-EBF2857CDAC9}"/>
              </a:ext>
            </a:extLst>
          </p:cNvPr>
          <p:cNvSpPr>
            <a:spLocks noGrp="1"/>
          </p:cNvSpPr>
          <p:nvPr>
            <p:ph type="title"/>
          </p:nvPr>
        </p:nvSpPr>
        <p:spPr/>
        <p:txBody>
          <a:bodyPr vert="horz" lIns="91440" tIns="45720" rIns="91440" bIns="45720" rtlCol="0" anchor="ctr">
            <a:normAutofit/>
          </a:bodyPr>
          <a:lstStyle/>
          <a:p>
            <a:pPr>
              <a:lnSpc>
                <a:spcPct val="90000"/>
              </a:lnSpc>
            </a:pPr>
            <a:r>
              <a:rPr lang="en-US" sz="2300" dirty="0">
                <a:solidFill>
                  <a:schemeClr val="bg1"/>
                </a:solidFill>
              </a:rPr>
              <a:t>Project</a:t>
            </a: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30146" r="30146"/>
          <a:stretch>
            <a:fillRect/>
          </a:stretch>
        </p:blipFill>
        <p:spPr>
          <a:xfrm>
            <a:off x="7244179" y="1371600"/>
            <a:ext cx="3710866" cy="4572000"/>
          </a:xfrm>
        </p:spPr>
      </p:pic>
      <p:sp>
        <p:nvSpPr>
          <p:cNvPr id="3" name="Content Placeholder 2">
            <a:extLst>
              <a:ext uri="{FF2B5EF4-FFF2-40B4-BE49-F238E27FC236}">
                <a16:creationId xmlns:a16="http://schemas.microsoft.com/office/drawing/2014/main" id="{9CFC5D78-4E60-4B36-91B8-4DB29BB9C794}"/>
              </a:ext>
            </a:extLst>
          </p:cNvPr>
          <p:cNvSpPr>
            <a:spLocks noGrp="1"/>
          </p:cNvSpPr>
          <p:nvPr>
            <p:ph type="body" sz="half" idx="2"/>
          </p:nvPr>
        </p:nvSpPr>
        <p:spPr/>
        <p:txBody>
          <a:bodyPr vert="horz" lIns="91440" tIns="45720" rIns="91440" bIns="45720" rtlCol="0">
            <a:normAutofit/>
          </a:bodyPr>
          <a:lstStyle/>
          <a:p>
            <a:pPr marL="0" indent="0">
              <a:buNone/>
            </a:pPr>
            <a:r>
              <a:rPr lang="en-US" dirty="0">
                <a:solidFill>
                  <a:schemeClr val="bg1"/>
                </a:solidFill>
              </a:rPr>
              <a:t>Autonomous Vehicle.</a:t>
            </a:r>
          </a:p>
        </p:txBody>
      </p:sp>
      <p:sp>
        <p:nvSpPr>
          <p:cNvPr id="4" name="Slide Number Placeholder 3">
            <a:extLst>
              <a:ext uri="{FF2B5EF4-FFF2-40B4-BE49-F238E27FC236}">
                <a16:creationId xmlns:a16="http://schemas.microsoft.com/office/drawing/2014/main" id="{C79DD2B4-B372-0144-9E8A-188A2C9B2EC2}"/>
              </a:ext>
            </a:extLst>
          </p:cNvPr>
          <p:cNvSpPr>
            <a:spLocks noGrp="1"/>
          </p:cNvSpPr>
          <p:nvPr>
            <p:ph type="sldNum" sz="quarter" idx="12"/>
          </p:nvPr>
        </p:nvSpPr>
        <p:spPr/>
        <p:txBody>
          <a:bodyPr/>
          <a:lstStyle/>
          <a:p>
            <a:fld id="{9FF96B15-8338-45D5-A943-561235072D66}" type="slidenum">
              <a:rPr lang="en-US" smtClean="0"/>
              <a:t>4</a:t>
            </a:fld>
            <a:endParaRPr lang="en-US" dirty="0"/>
          </a:p>
        </p:txBody>
      </p:sp>
    </p:spTree>
    <p:extLst>
      <p:ext uri="{BB962C8B-B14F-4D97-AF65-F5344CB8AC3E}">
        <p14:creationId xmlns:p14="http://schemas.microsoft.com/office/powerpoint/2010/main" val="316243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7CF36D8C-67BC-C442-916E-35C3E53D6B7D}"/>
              </a:ext>
            </a:extLst>
          </p:cNvPr>
          <p:cNvSpPr>
            <a:spLocks noGrp="1"/>
          </p:cNvSpPr>
          <p:nvPr>
            <p:ph type="sldNum" sz="quarter" idx="12"/>
          </p:nvPr>
        </p:nvSpPr>
        <p:spPr/>
        <p:txBody>
          <a:bodyPr/>
          <a:lstStyle/>
          <a:p>
            <a:fld id="{9FF96B15-8338-45D5-A943-561235072D66}" type="slidenum">
              <a:rPr lang="en-US" smtClean="0"/>
              <a:t>5</a:t>
            </a:fld>
            <a:endParaRPr lang="en-US" dirty="0"/>
          </a:p>
        </p:txBody>
      </p:sp>
      <p:sp>
        <p:nvSpPr>
          <p:cNvPr id="7" name="Text Placeholder 6"/>
          <p:cNvSpPr>
            <a:spLocks noGrp="1"/>
          </p:cNvSpPr>
          <p:nvPr>
            <p:ph type="body" sz="quarter" idx="14"/>
          </p:nvPr>
        </p:nvSpPr>
        <p:spPr/>
        <p:txBody>
          <a:bodyPr/>
          <a:lstStyle/>
          <a:p>
            <a:endParaRPr lang="en-US"/>
          </a:p>
        </p:txBody>
      </p:sp>
      <p:sp>
        <p:nvSpPr>
          <p:cNvPr id="9" name="Text Placeholder 8"/>
          <p:cNvSpPr>
            <a:spLocks noGrp="1"/>
          </p:cNvSpPr>
          <p:nvPr>
            <p:ph type="body" sz="quarter" idx="18"/>
          </p:nvPr>
        </p:nvSpPr>
        <p:spPr/>
        <p:txBody>
          <a:bodyPr/>
          <a:lstStyle/>
          <a:p>
            <a:endParaRPr lang="en-US"/>
          </a:p>
        </p:txBody>
      </p:sp>
      <p:pic>
        <p:nvPicPr>
          <p:cNvPr id="44" name="Picture Placeholder 43" descr="Open Book">
            <a:extLst>
              <a:ext uri="{FF2B5EF4-FFF2-40B4-BE49-F238E27FC236}">
                <a16:creationId xmlns:a16="http://schemas.microsoft.com/office/drawing/2014/main" id="{A09A9329-706D-48C2-B319-28C120B9368D}"/>
              </a:ext>
            </a:extLst>
          </p:cNvPr>
          <p:cNvPicPr>
            <a:picLocks noGrp="1" noChangeAspect="1"/>
          </p:cNvPicPr>
          <p:nvPr>
            <p:ph type="pic" sz="quarter" idx="21"/>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321" b="1321"/>
          <a:stretch/>
        </p:blipFill>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1690" t="21207" r="3947" b="23936"/>
          <a:stretch/>
        </p:blipFill>
        <p:spPr>
          <a:xfrm rot="5400000">
            <a:off x="5272797" y="589964"/>
            <a:ext cx="5406594" cy="5901047"/>
          </a:xfrm>
          <a:prstGeom prst="rect">
            <a:avLst/>
          </a:prstGeom>
        </p:spPr>
      </p:pic>
    </p:spTree>
    <p:extLst>
      <p:ext uri="{BB962C8B-B14F-4D97-AF65-F5344CB8AC3E}">
        <p14:creationId xmlns:p14="http://schemas.microsoft.com/office/powerpoint/2010/main" val="366304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9D9E7-A0CD-2ACB-1DBB-2C143A4B71E3}"/>
              </a:ext>
            </a:extLst>
          </p:cNvPr>
          <p:cNvSpPr>
            <a:spLocks noGrp="1"/>
          </p:cNvSpPr>
          <p:nvPr>
            <p:ph type="title"/>
          </p:nvPr>
        </p:nvSpPr>
        <p:spPr/>
        <p:txBody>
          <a:bodyPr/>
          <a:lstStyle/>
          <a:p>
            <a:r>
              <a:rPr lang="en-US" dirty="0"/>
              <a:t>How Does Vicky work?</a:t>
            </a:r>
          </a:p>
        </p:txBody>
      </p:sp>
      <p:sp>
        <p:nvSpPr>
          <p:cNvPr id="5" name="Slide Number Placeholder 4">
            <a:extLst>
              <a:ext uri="{FF2B5EF4-FFF2-40B4-BE49-F238E27FC236}">
                <a16:creationId xmlns:a16="http://schemas.microsoft.com/office/drawing/2014/main" id="{F82DBE09-69B2-482E-DAD6-7B746867DE4E}"/>
              </a:ext>
            </a:extLst>
          </p:cNvPr>
          <p:cNvSpPr>
            <a:spLocks noGrp="1"/>
          </p:cNvSpPr>
          <p:nvPr>
            <p:ph type="sldNum" sz="quarter" idx="12"/>
          </p:nvPr>
        </p:nvSpPr>
        <p:spPr/>
        <p:txBody>
          <a:bodyPr/>
          <a:lstStyle/>
          <a:p>
            <a:fld id="{9FF96B15-8338-45D5-A943-561235072D66}" type="slidenum">
              <a:rPr lang="en-US" noProof="0" smtClean="0"/>
              <a:t>6</a:t>
            </a:fld>
            <a:endParaRPr lang="en-US" noProof="0" dirty="0"/>
          </a:p>
        </p:txBody>
      </p:sp>
      <p:sp>
        <p:nvSpPr>
          <p:cNvPr id="12" name="Rectangle 11">
            <a:extLst>
              <a:ext uri="{FF2B5EF4-FFF2-40B4-BE49-F238E27FC236}">
                <a16:creationId xmlns:a16="http://schemas.microsoft.com/office/drawing/2014/main" id="{165CBC65-43D1-A3F8-FABD-1D90A16BC5D1}"/>
              </a:ext>
            </a:extLst>
          </p:cNvPr>
          <p:cNvSpPr/>
          <p:nvPr/>
        </p:nvSpPr>
        <p:spPr>
          <a:xfrm>
            <a:off x="4973782" y="1399309"/>
            <a:ext cx="6747163" cy="447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solidFill>
                  <a:schemeClr val="tx1"/>
                </a:solidFill>
              </a:rPr>
              <a:t>It measures the forward distance.</a:t>
            </a:r>
          </a:p>
          <a:p>
            <a:pPr marL="342900" indent="-342900">
              <a:buFont typeface="+mj-lt"/>
              <a:buAutoNum type="arabicPeriod"/>
            </a:pPr>
            <a:r>
              <a:rPr lang="en-US" dirty="0">
                <a:solidFill>
                  <a:schemeClr val="tx1"/>
                </a:solidFill>
              </a:rPr>
              <a:t>When the distance is ideal the car moves forward.</a:t>
            </a:r>
          </a:p>
          <a:p>
            <a:pPr marL="342900" indent="-342900">
              <a:buFont typeface="+mj-lt"/>
              <a:buAutoNum type="arabicPeriod"/>
            </a:pPr>
            <a:r>
              <a:rPr lang="en-US" dirty="0">
                <a:solidFill>
                  <a:schemeClr val="tx1"/>
                </a:solidFill>
              </a:rPr>
              <a:t>The minimum distance from the wall is reached the vehicle stops.</a:t>
            </a:r>
          </a:p>
          <a:p>
            <a:pPr marL="342900" indent="-342900">
              <a:buFont typeface="+mj-lt"/>
              <a:buAutoNum type="arabicPeriod"/>
            </a:pPr>
            <a:r>
              <a:rPr lang="en-US" dirty="0">
                <a:solidFill>
                  <a:schemeClr val="tx1"/>
                </a:solidFill>
              </a:rPr>
              <a:t>The car will now search for a better destination.</a:t>
            </a:r>
          </a:p>
          <a:p>
            <a:pPr marL="342900" indent="-342900">
              <a:buFont typeface="+mj-lt"/>
              <a:buAutoNum type="arabicPeriod"/>
            </a:pPr>
            <a:r>
              <a:rPr lang="en-US" dirty="0">
                <a:solidFill>
                  <a:schemeClr val="tx1"/>
                </a:solidFill>
              </a:rPr>
              <a:t>Looks right first then measures the distance if it is ideal the right motor is braked to pivot around and the left motor is on so the car turns right.</a:t>
            </a:r>
          </a:p>
          <a:p>
            <a:pPr marL="342900" indent="-342900">
              <a:buFont typeface="+mj-lt"/>
              <a:buAutoNum type="arabicPeriod"/>
            </a:pPr>
            <a:r>
              <a:rPr lang="en-US" dirty="0">
                <a:solidFill>
                  <a:schemeClr val="tx1"/>
                </a:solidFill>
              </a:rPr>
              <a:t>If the right is not ideal it looks to the left and if it is ideal the left motor brakes to pivot on and the right motor is on so the car turns left.</a:t>
            </a:r>
          </a:p>
          <a:p>
            <a:pPr marL="342900" indent="-342900">
              <a:buFont typeface="+mj-lt"/>
              <a:buAutoNum type="arabicPeriod"/>
            </a:pPr>
            <a:r>
              <a:rPr lang="en-US" dirty="0">
                <a:solidFill>
                  <a:schemeClr val="tx1"/>
                </a:solidFill>
              </a:rPr>
              <a:t>If both direction are blocked the car reverses and rechecks the directions.</a:t>
            </a:r>
          </a:p>
        </p:txBody>
      </p:sp>
    </p:spTree>
    <p:extLst>
      <p:ext uri="{BB962C8B-B14F-4D97-AF65-F5344CB8AC3E}">
        <p14:creationId xmlns:p14="http://schemas.microsoft.com/office/powerpoint/2010/main" val="426851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664EAFA-5F27-F12C-15AC-34E43E846117}"/>
              </a:ext>
            </a:extLst>
          </p:cNvPr>
          <p:cNvSpPr>
            <a:spLocks noGrp="1"/>
          </p:cNvSpPr>
          <p:nvPr>
            <p:ph type="sldNum" sz="quarter" idx="12"/>
          </p:nvPr>
        </p:nvSpPr>
        <p:spPr/>
        <p:txBody>
          <a:bodyPr/>
          <a:lstStyle/>
          <a:p>
            <a:fld id="{9FF96B15-8338-45D5-A943-561235072D66}" type="slidenum">
              <a:rPr lang="en-US" noProof="0" smtClean="0"/>
              <a:t>7</a:t>
            </a:fld>
            <a:endParaRPr lang="en-US" noProof="0" dirty="0"/>
          </a:p>
        </p:txBody>
      </p:sp>
      <p:sp>
        <p:nvSpPr>
          <p:cNvPr id="12" name="Rectangle 11">
            <a:extLst>
              <a:ext uri="{FF2B5EF4-FFF2-40B4-BE49-F238E27FC236}">
                <a16:creationId xmlns:a16="http://schemas.microsoft.com/office/drawing/2014/main" id="{6427369D-129B-F88B-0FC6-D83DBA7AD0DB}"/>
              </a:ext>
            </a:extLst>
          </p:cNvPr>
          <p:cNvSpPr/>
          <p:nvPr/>
        </p:nvSpPr>
        <p:spPr>
          <a:xfrm>
            <a:off x="4768731" y="-230910"/>
            <a:ext cx="7287491"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CE9E0059-2F3D-D6F6-9A56-1C6CD6799E63}"/>
              </a:ext>
            </a:extLst>
          </p:cNvPr>
          <p:cNvSpPr/>
          <p:nvPr/>
        </p:nvSpPr>
        <p:spPr>
          <a:xfrm>
            <a:off x="7069282" y="333209"/>
            <a:ext cx="838199" cy="383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start</a:t>
            </a:r>
          </a:p>
        </p:txBody>
      </p:sp>
      <p:cxnSp>
        <p:nvCxnSpPr>
          <p:cNvPr id="15" name="Straight Arrow Connector 14">
            <a:extLst>
              <a:ext uri="{FF2B5EF4-FFF2-40B4-BE49-F238E27FC236}">
                <a16:creationId xmlns:a16="http://schemas.microsoft.com/office/drawing/2014/main" id="{C8E79BBA-F657-017A-2D88-9DB7E4F142B3}"/>
              </a:ext>
            </a:extLst>
          </p:cNvPr>
          <p:cNvCxnSpPr/>
          <p:nvPr/>
        </p:nvCxnSpPr>
        <p:spPr>
          <a:xfrm>
            <a:off x="7481453" y="717053"/>
            <a:ext cx="0" cy="820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owchart: Decision 15">
            <a:extLst>
              <a:ext uri="{FF2B5EF4-FFF2-40B4-BE49-F238E27FC236}">
                <a16:creationId xmlns:a16="http://schemas.microsoft.com/office/drawing/2014/main" id="{FD237040-9586-B3BA-1186-5C73DEDFB28F}"/>
              </a:ext>
            </a:extLst>
          </p:cNvPr>
          <p:cNvSpPr/>
          <p:nvPr/>
        </p:nvSpPr>
        <p:spPr>
          <a:xfrm>
            <a:off x="6920346" y="1528488"/>
            <a:ext cx="1122215" cy="69272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tx1"/>
                </a:solidFill>
              </a:rPr>
              <a:t>Dist</a:t>
            </a:r>
            <a:r>
              <a:rPr lang="en-US" sz="1100">
                <a:solidFill>
                  <a:schemeClr val="tx1"/>
                </a:solidFill>
              </a:rPr>
              <a:t>&gt;30cm</a:t>
            </a:r>
            <a:endParaRPr lang="en-US" sz="1100" dirty="0">
              <a:solidFill>
                <a:schemeClr val="tx1"/>
              </a:solidFill>
            </a:endParaRPr>
          </a:p>
        </p:txBody>
      </p:sp>
      <p:cxnSp>
        <p:nvCxnSpPr>
          <p:cNvPr id="20" name="Straight Arrow Connector 19">
            <a:extLst>
              <a:ext uri="{FF2B5EF4-FFF2-40B4-BE49-F238E27FC236}">
                <a16:creationId xmlns:a16="http://schemas.microsoft.com/office/drawing/2014/main" id="{F52469B3-5FD6-B8D7-9DC9-951A7EC17616}"/>
              </a:ext>
            </a:extLst>
          </p:cNvPr>
          <p:cNvCxnSpPr/>
          <p:nvPr/>
        </p:nvCxnSpPr>
        <p:spPr>
          <a:xfrm>
            <a:off x="8084122" y="1874851"/>
            <a:ext cx="1752602" cy="16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ED6EF4B-012D-8138-D7B9-EBEE9DAE498D}"/>
              </a:ext>
            </a:extLst>
          </p:cNvPr>
          <p:cNvSpPr/>
          <p:nvPr/>
        </p:nvSpPr>
        <p:spPr>
          <a:xfrm>
            <a:off x="9996051" y="1720931"/>
            <a:ext cx="1745674" cy="547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forward</a:t>
            </a:r>
          </a:p>
        </p:txBody>
      </p:sp>
      <p:sp>
        <p:nvSpPr>
          <p:cNvPr id="22" name="Rectangle 21">
            <a:extLst>
              <a:ext uri="{FF2B5EF4-FFF2-40B4-BE49-F238E27FC236}">
                <a16:creationId xmlns:a16="http://schemas.microsoft.com/office/drawing/2014/main" id="{8AF974FC-E5E5-45F8-5A60-F92C9018C65C}"/>
              </a:ext>
            </a:extLst>
          </p:cNvPr>
          <p:cNvSpPr/>
          <p:nvPr/>
        </p:nvSpPr>
        <p:spPr>
          <a:xfrm>
            <a:off x="7027720" y="2650105"/>
            <a:ext cx="879762" cy="346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cxnSp>
        <p:nvCxnSpPr>
          <p:cNvPr id="24" name="Straight Arrow Connector 23">
            <a:extLst>
              <a:ext uri="{FF2B5EF4-FFF2-40B4-BE49-F238E27FC236}">
                <a16:creationId xmlns:a16="http://schemas.microsoft.com/office/drawing/2014/main" id="{612E05F9-770E-8004-F97C-9A791486586D}"/>
              </a:ext>
            </a:extLst>
          </p:cNvPr>
          <p:cNvCxnSpPr/>
          <p:nvPr/>
        </p:nvCxnSpPr>
        <p:spPr>
          <a:xfrm>
            <a:off x="7509161" y="2996470"/>
            <a:ext cx="0" cy="439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48392BC-1A3C-2974-F5A3-616AEC88E08D}"/>
              </a:ext>
            </a:extLst>
          </p:cNvPr>
          <p:cNvSpPr/>
          <p:nvPr/>
        </p:nvSpPr>
        <p:spPr>
          <a:xfrm>
            <a:off x="6816434" y="3405816"/>
            <a:ext cx="1385453" cy="390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Look right</a:t>
            </a:r>
          </a:p>
        </p:txBody>
      </p:sp>
      <p:cxnSp>
        <p:nvCxnSpPr>
          <p:cNvPr id="27" name="Straight Arrow Connector 26">
            <a:extLst>
              <a:ext uri="{FF2B5EF4-FFF2-40B4-BE49-F238E27FC236}">
                <a16:creationId xmlns:a16="http://schemas.microsoft.com/office/drawing/2014/main" id="{9863FA4C-544F-D870-2166-A69F61A1F096}"/>
              </a:ext>
            </a:extLst>
          </p:cNvPr>
          <p:cNvCxnSpPr/>
          <p:nvPr/>
        </p:nvCxnSpPr>
        <p:spPr>
          <a:xfrm>
            <a:off x="7509160" y="3922298"/>
            <a:ext cx="13855" cy="447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732706C-92FD-2AA9-7487-C34D8C2FA9DA}"/>
              </a:ext>
            </a:extLst>
          </p:cNvPr>
          <p:cNvCxnSpPr/>
          <p:nvPr/>
        </p:nvCxnSpPr>
        <p:spPr>
          <a:xfrm>
            <a:off x="7495310" y="2250824"/>
            <a:ext cx="0" cy="381539"/>
          </a:xfrm>
          <a:prstGeom prst="line">
            <a:avLst/>
          </a:prstGeom>
        </p:spPr>
        <p:style>
          <a:lnRef idx="1">
            <a:schemeClr val="accent1"/>
          </a:lnRef>
          <a:fillRef idx="0">
            <a:schemeClr val="accent1"/>
          </a:fillRef>
          <a:effectRef idx="0">
            <a:schemeClr val="accent1"/>
          </a:effectRef>
          <a:fontRef idx="minor">
            <a:schemeClr val="tx1"/>
          </a:fontRef>
        </p:style>
      </p:cxnSp>
      <p:sp>
        <p:nvSpPr>
          <p:cNvPr id="30" name="Flowchart: Decision 29">
            <a:extLst>
              <a:ext uri="{FF2B5EF4-FFF2-40B4-BE49-F238E27FC236}">
                <a16:creationId xmlns:a16="http://schemas.microsoft.com/office/drawing/2014/main" id="{2BCDE3EE-B560-242D-CE0D-1D03ABBCB8DA}"/>
              </a:ext>
            </a:extLst>
          </p:cNvPr>
          <p:cNvSpPr/>
          <p:nvPr/>
        </p:nvSpPr>
        <p:spPr>
          <a:xfrm>
            <a:off x="6954978" y="4390357"/>
            <a:ext cx="1122215" cy="47352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Dist</a:t>
            </a:r>
            <a:r>
              <a:rPr lang="en-US" sz="1400" dirty="0">
                <a:solidFill>
                  <a:schemeClr val="tx1"/>
                </a:solidFill>
              </a:rPr>
              <a:t> &gt;15</a:t>
            </a:r>
          </a:p>
        </p:txBody>
      </p:sp>
      <p:cxnSp>
        <p:nvCxnSpPr>
          <p:cNvPr id="34" name="Straight Arrow Connector 33">
            <a:extLst>
              <a:ext uri="{FF2B5EF4-FFF2-40B4-BE49-F238E27FC236}">
                <a16:creationId xmlns:a16="http://schemas.microsoft.com/office/drawing/2014/main" id="{301CB4A5-FE7C-1E54-40B6-2D93D29BC96A}"/>
              </a:ext>
            </a:extLst>
          </p:cNvPr>
          <p:cNvCxnSpPr/>
          <p:nvPr/>
        </p:nvCxnSpPr>
        <p:spPr>
          <a:xfrm>
            <a:off x="7523014" y="4808740"/>
            <a:ext cx="27712" cy="433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88ACE7A-5287-5D9F-4011-92DCF9813D82}"/>
              </a:ext>
            </a:extLst>
          </p:cNvPr>
          <p:cNvSpPr/>
          <p:nvPr/>
        </p:nvSpPr>
        <p:spPr>
          <a:xfrm>
            <a:off x="6906492" y="5211433"/>
            <a:ext cx="1122215" cy="40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Look left</a:t>
            </a:r>
          </a:p>
        </p:txBody>
      </p:sp>
      <p:sp>
        <p:nvSpPr>
          <p:cNvPr id="36" name="Flowchart: Decision 35">
            <a:extLst>
              <a:ext uri="{FF2B5EF4-FFF2-40B4-BE49-F238E27FC236}">
                <a16:creationId xmlns:a16="http://schemas.microsoft.com/office/drawing/2014/main" id="{20F0DB27-2D61-276A-31C5-F72A330A661A}"/>
              </a:ext>
            </a:extLst>
          </p:cNvPr>
          <p:cNvSpPr/>
          <p:nvPr/>
        </p:nvSpPr>
        <p:spPr>
          <a:xfrm>
            <a:off x="6954979" y="5986103"/>
            <a:ext cx="1122215" cy="39002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tx1"/>
                </a:solidFill>
              </a:rPr>
              <a:t>Dist</a:t>
            </a:r>
            <a:r>
              <a:rPr lang="en-US" sz="1100" dirty="0">
                <a:solidFill>
                  <a:schemeClr val="tx1"/>
                </a:solidFill>
              </a:rPr>
              <a:t>&gt;15cm</a:t>
            </a:r>
          </a:p>
        </p:txBody>
      </p:sp>
      <p:cxnSp>
        <p:nvCxnSpPr>
          <p:cNvPr id="38" name="Straight Arrow Connector 37">
            <a:extLst>
              <a:ext uri="{FF2B5EF4-FFF2-40B4-BE49-F238E27FC236}">
                <a16:creationId xmlns:a16="http://schemas.microsoft.com/office/drawing/2014/main" id="{E574A2B1-647C-7080-71B1-1A8764429330}"/>
              </a:ext>
            </a:extLst>
          </p:cNvPr>
          <p:cNvCxnSpPr/>
          <p:nvPr/>
        </p:nvCxnSpPr>
        <p:spPr>
          <a:xfrm>
            <a:off x="7550726" y="5701501"/>
            <a:ext cx="0" cy="19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C9C2C8D-6641-D3C2-529C-A0729427BECC}"/>
              </a:ext>
            </a:extLst>
          </p:cNvPr>
          <p:cNvCxnSpPr/>
          <p:nvPr/>
        </p:nvCxnSpPr>
        <p:spPr>
          <a:xfrm>
            <a:off x="8201887" y="6181116"/>
            <a:ext cx="1025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F555C3B-FFD0-89E2-5DB9-4D87975935BD}"/>
              </a:ext>
            </a:extLst>
          </p:cNvPr>
          <p:cNvCxnSpPr/>
          <p:nvPr/>
        </p:nvCxnSpPr>
        <p:spPr>
          <a:xfrm flipH="1">
            <a:off x="6262255" y="6181116"/>
            <a:ext cx="5541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1CED99C2-7064-25BA-5CD8-88370E1E561D}"/>
              </a:ext>
            </a:extLst>
          </p:cNvPr>
          <p:cNvSpPr/>
          <p:nvPr/>
        </p:nvSpPr>
        <p:spPr>
          <a:xfrm>
            <a:off x="5237014" y="5986103"/>
            <a:ext cx="858986" cy="390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Turn Left</a:t>
            </a:r>
          </a:p>
        </p:txBody>
      </p:sp>
      <p:sp>
        <p:nvSpPr>
          <p:cNvPr id="48" name="Rectangle 47">
            <a:extLst>
              <a:ext uri="{FF2B5EF4-FFF2-40B4-BE49-F238E27FC236}">
                <a16:creationId xmlns:a16="http://schemas.microsoft.com/office/drawing/2014/main" id="{7AD97EEC-0BB0-72DD-CA54-4B4CABDE08E6}"/>
              </a:ext>
            </a:extLst>
          </p:cNvPr>
          <p:cNvSpPr/>
          <p:nvPr/>
        </p:nvSpPr>
        <p:spPr>
          <a:xfrm>
            <a:off x="5510647" y="4369349"/>
            <a:ext cx="1170706" cy="390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Turn right</a:t>
            </a:r>
          </a:p>
        </p:txBody>
      </p:sp>
      <p:cxnSp>
        <p:nvCxnSpPr>
          <p:cNvPr id="50" name="Straight Arrow Connector 49">
            <a:extLst>
              <a:ext uri="{FF2B5EF4-FFF2-40B4-BE49-F238E27FC236}">
                <a16:creationId xmlns:a16="http://schemas.microsoft.com/office/drawing/2014/main" id="{9148EF46-DC3A-1EB6-D7C5-E327FE3E7E18}"/>
              </a:ext>
            </a:extLst>
          </p:cNvPr>
          <p:cNvCxnSpPr/>
          <p:nvPr/>
        </p:nvCxnSpPr>
        <p:spPr>
          <a:xfrm flipH="1">
            <a:off x="6816434" y="4598453"/>
            <a:ext cx="211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E3050F3-7448-29D0-38C1-ED4B77E182E0}"/>
              </a:ext>
            </a:extLst>
          </p:cNvPr>
          <p:cNvCxnSpPr/>
          <p:nvPr/>
        </p:nvCxnSpPr>
        <p:spPr>
          <a:xfrm flipV="1">
            <a:off x="5237014" y="1904461"/>
            <a:ext cx="0" cy="3987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364946A-3D85-DD81-F9E0-B5F116F25545}"/>
              </a:ext>
            </a:extLst>
          </p:cNvPr>
          <p:cNvCxnSpPr>
            <a:endCxn id="16" idx="1"/>
          </p:cNvCxnSpPr>
          <p:nvPr/>
        </p:nvCxnSpPr>
        <p:spPr>
          <a:xfrm flipV="1">
            <a:off x="5237014" y="1874852"/>
            <a:ext cx="1683332" cy="29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4B0C37B-6A3C-E8A6-68D8-DE6C374D42D0}"/>
              </a:ext>
            </a:extLst>
          </p:cNvPr>
          <p:cNvCxnSpPr/>
          <p:nvPr/>
        </p:nvCxnSpPr>
        <p:spPr>
          <a:xfrm flipV="1">
            <a:off x="5624945" y="1915815"/>
            <a:ext cx="0" cy="2352780"/>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B9B853B5-92EE-3CDC-02EB-98D60AD96593}"/>
              </a:ext>
            </a:extLst>
          </p:cNvPr>
          <p:cNvSpPr/>
          <p:nvPr/>
        </p:nvSpPr>
        <p:spPr>
          <a:xfrm>
            <a:off x="9365673" y="6140947"/>
            <a:ext cx="1825066" cy="373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Reverse</a:t>
            </a:r>
          </a:p>
        </p:txBody>
      </p:sp>
      <p:sp>
        <p:nvSpPr>
          <p:cNvPr id="66" name="TextBox 65">
            <a:extLst>
              <a:ext uri="{FF2B5EF4-FFF2-40B4-BE49-F238E27FC236}">
                <a16:creationId xmlns:a16="http://schemas.microsoft.com/office/drawing/2014/main" id="{63006527-2BD9-24E3-92AD-2C4258992B21}"/>
              </a:ext>
            </a:extLst>
          </p:cNvPr>
          <p:cNvSpPr txBox="1"/>
          <p:nvPr/>
        </p:nvSpPr>
        <p:spPr>
          <a:xfrm>
            <a:off x="8603668" y="1389275"/>
            <a:ext cx="548548" cy="369332"/>
          </a:xfrm>
          <a:prstGeom prst="rect">
            <a:avLst/>
          </a:prstGeom>
          <a:noFill/>
        </p:spPr>
        <p:txBody>
          <a:bodyPr wrap="none" rtlCol="0">
            <a:spAutoFit/>
          </a:bodyPr>
          <a:lstStyle/>
          <a:p>
            <a:r>
              <a:rPr lang="en-US" dirty="0"/>
              <a:t>yes</a:t>
            </a:r>
          </a:p>
        </p:txBody>
      </p:sp>
      <p:sp>
        <p:nvSpPr>
          <p:cNvPr id="67" name="TextBox 66">
            <a:extLst>
              <a:ext uri="{FF2B5EF4-FFF2-40B4-BE49-F238E27FC236}">
                <a16:creationId xmlns:a16="http://schemas.microsoft.com/office/drawing/2014/main" id="{8ED14280-4311-24EE-EC0A-7ED785ABE9FC}"/>
              </a:ext>
            </a:extLst>
          </p:cNvPr>
          <p:cNvSpPr txBox="1"/>
          <p:nvPr/>
        </p:nvSpPr>
        <p:spPr>
          <a:xfrm>
            <a:off x="7578436" y="2245541"/>
            <a:ext cx="834041" cy="369332"/>
          </a:xfrm>
          <a:prstGeom prst="rect">
            <a:avLst/>
          </a:prstGeom>
          <a:noFill/>
        </p:spPr>
        <p:txBody>
          <a:bodyPr wrap="square" rtlCol="0">
            <a:spAutoFit/>
          </a:bodyPr>
          <a:lstStyle/>
          <a:p>
            <a:r>
              <a:rPr lang="en-US" dirty="0"/>
              <a:t>No</a:t>
            </a:r>
          </a:p>
        </p:txBody>
      </p:sp>
      <p:sp>
        <p:nvSpPr>
          <p:cNvPr id="68" name="TextBox 67">
            <a:extLst>
              <a:ext uri="{FF2B5EF4-FFF2-40B4-BE49-F238E27FC236}">
                <a16:creationId xmlns:a16="http://schemas.microsoft.com/office/drawing/2014/main" id="{B5428AA1-240E-C860-CA4E-53E09F7541B2}"/>
              </a:ext>
            </a:extLst>
          </p:cNvPr>
          <p:cNvSpPr txBox="1"/>
          <p:nvPr/>
        </p:nvSpPr>
        <p:spPr>
          <a:xfrm>
            <a:off x="6614897" y="4105069"/>
            <a:ext cx="548548" cy="369332"/>
          </a:xfrm>
          <a:prstGeom prst="rect">
            <a:avLst/>
          </a:prstGeom>
          <a:noFill/>
        </p:spPr>
        <p:txBody>
          <a:bodyPr wrap="none" rtlCol="0">
            <a:spAutoFit/>
          </a:bodyPr>
          <a:lstStyle/>
          <a:p>
            <a:r>
              <a:rPr lang="en-US" dirty="0"/>
              <a:t>yes</a:t>
            </a:r>
          </a:p>
        </p:txBody>
      </p:sp>
      <p:sp>
        <p:nvSpPr>
          <p:cNvPr id="69" name="TextBox 68">
            <a:extLst>
              <a:ext uri="{FF2B5EF4-FFF2-40B4-BE49-F238E27FC236}">
                <a16:creationId xmlns:a16="http://schemas.microsoft.com/office/drawing/2014/main" id="{3B257929-65F3-4F63-701E-C2FF40778713}"/>
              </a:ext>
            </a:extLst>
          </p:cNvPr>
          <p:cNvSpPr txBox="1"/>
          <p:nvPr/>
        </p:nvSpPr>
        <p:spPr>
          <a:xfrm>
            <a:off x="6300993" y="5811784"/>
            <a:ext cx="548548" cy="369332"/>
          </a:xfrm>
          <a:prstGeom prst="rect">
            <a:avLst/>
          </a:prstGeom>
          <a:noFill/>
        </p:spPr>
        <p:txBody>
          <a:bodyPr wrap="none" rtlCol="0">
            <a:spAutoFit/>
          </a:bodyPr>
          <a:lstStyle/>
          <a:p>
            <a:r>
              <a:rPr lang="en-US" dirty="0"/>
              <a:t>yes</a:t>
            </a:r>
          </a:p>
        </p:txBody>
      </p:sp>
      <p:sp>
        <p:nvSpPr>
          <p:cNvPr id="70" name="TextBox 69">
            <a:extLst>
              <a:ext uri="{FF2B5EF4-FFF2-40B4-BE49-F238E27FC236}">
                <a16:creationId xmlns:a16="http://schemas.microsoft.com/office/drawing/2014/main" id="{640D3A3A-8BC8-B05F-28EF-C0631E3BFFA0}"/>
              </a:ext>
            </a:extLst>
          </p:cNvPr>
          <p:cNvSpPr txBox="1"/>
          <p:nvPr/>
        </p:nvSpPr>
        <p:spPr>
          <a:xfrm>
            <a:off x="7536870" y="4837815"/>
            <a:ext cx="834041" cy="369332"/>
          </a:xfrm>
          <a:prstGeom prst="rect">
            <a:avLst/>
          </a:prstGeom>
          <a:noFill/>
        </p:spPr>
        <p:txBody>
          <a:bodyPr wrap="square" rtlCol="0">
            <a:spAutoFit/>
          </a:bodyPr>
          <a:lstStyle/>
          <a:p>
            <a:r>
              <a:rPr lang="en-US" dirty="0"/>
              <a:t>No</a:t>
            </a:r>
          </a:p>
        </p:txBody>
      </p:sp>
      <p:sp>
        <p:nvSpPr>
          <p:cNvPr id="71" name="TextBox 70">
            <a:extLst>
              <a:ext uri="{FF2B5EF4-FFF2-40B4-BE49-F238E27FC236}">
                <a16:creationId xmlns:a16="http://schemas.microsoft.com/office/drawing/2014/main" id="{FC87FD7D-5371-C248-4ABB-FCD7D732E6F1}"/>
              </a:ext>
            </a:extLst>
          </p:cNvPr>
          <p:cNvSpPr txBox="1"/>
          <p:nvPr/>
        </p:nvSpPr>
        <p:spPr>
          <a:xfrm>
            <a:off x="8359822" y="5814082"/>
            <a:ext cx="834041" cy="369332"/>
          </a:xfrm>
          <a:prstGeom prst="rect">
            <a:avLst/>
          </a:prstGeom>
          <a:noFill/>
        </p:spPr>
        <p:txBody>
          <a:bodyPr wrap="square" rtlCol="0">
            <a:spAutoFit/>
          </a:bodyPr>
          <a:lstStyle/>
          <a:p>
            <a:r>
              <a:rPr lang="en-US" dirty="0"/>
              <a:t>No</a:t>
            </a:r>
          </a:p>
        </p:txBody>
      </p:sp>
    </p:spTree>
    <p:extLst>
      <p:ext uri="{BB962C8B-B14F-4D97-AF65-F5344CB8AC3E}">
        <p14:creationId xmlns:p14="http://schemas.microsoft.com/office/powerpoint/2010/main" val="230988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Books">
            <a:extLst>
              <a:ext uri="{FF2B5EF4-FFF2-40B4-BE49-F238E27FC236}">
                <a16:creationId xmlns:a16="http://schemas.microsoft.com/office/drawing/2014/main" id="{A5AF2A59-1CC2-4D6E-82C6-4995A03532D8}"/>
              </a:ext>
            </a:extLst>
          </p:cNvPr>
          <p:cNvPicPr>
            <a:picLocks noGrp="1" noChangeAspect="1"/>
          </p:cNvPicPr>
          <p:nvPr>
            <p:ph type="pic" sz="quarter" idx="24"/>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620" t="-65620" r="-65620" b="-65620"/>
          <a:stretch/>
        </p:blipFill>
        <p:spPr>
          <a:xfrm>
            <a:off x="8410099" y="3979906"/>
            <a:ext cx="1041323" cy="1041323"/>
          </a:xfrm>
        </p:spPr>
      </p:pic>
      <p:pic>
        <p:nvPicPr>
          <p:cNvPr id="16" name="Picture Placeholder 15" descr="Envelope">
            <a:extLst>
              <a:ext uri="{FF2B5EF4-FFF2-40B4-BE49-F238E27FC236}">
                <a16:creationId xmlns:a16="http://schemas.microsoft.com/office/drawing/2014/main" id="{FD570080-EB17-406F-9FA9-54B4145DCEF4}"/>
              </a:ext>
            </a:extLst>
          </p:cNvPr>
          <p:cNvPicPr>
            <a:picLocks noGrp="1" noChangeAspect="1"/>
          </p:cNvPicPr>
          <p:nvPr>
            <p:ph type="pic" sz="quarter" idx="23"/>
          </p:nvPr>
        </p:nvPicPr>
        <p:blipFill>
          <a:blip r:embed="rId4">
            <a:extLst>
              <a:ext uri="{96DAC541-7B7A-43D3-8B79-37D633B846F1}">
                <asvg:svgBlip xmlns:asvg="http://schemas.microsoft.com/office/drawing/2016/SVG/main" r:embed="rId5"/>
              </a:ext>
            </a:extLst>
          </a:blip>
          <a:stretch>
            <a:fillRect/>
          </a:stretch>
        </p:blipFill>
        <p:spPr>
          <a:xfrm>
            <a:off x="5338268" y="4257675"/>
            <a:ext cx="490386" cy="490386"/>
          </a:xfrm>
        </p:spPr>
      </p:pic>
      <p:sp>
        <p:nvSpPr>
          <p:cNvPr id="2" name="Title 1">
            <a:extLst>
              <a:ext uri="{FF2B5EF4-FFF2-40B4-BE49-F238E27FC236}">
                <a16:creationId xmlns:a16="http://schemas.microsoft.com/office/drawing/2014/main" id="{01E330EF-AD71-4BCA-912D-98E229FAD44D}"/>
              </a:ext>
            </a:extLst>
          </p:cNvPr>
          <p:cNvSpPr>
            <a:spLocks noGrp="1"/>
          </p:cNvSpPr>
          <p:nvPr>
            <p:ph type="title"/>
          </p:nvPr>
        </p:nvSpPr>
        <p:spPr>
          <a:xfrm>
            <a:off x="850841" y="1831692"/>
            <a:ext cx="3438881" cy="2283824"/>
          </a:xfrm>
        </p:spPr>
        <p:txBody>
          <a:bodyPr/>
          <a:lstStyle/>
          <a:p>
            <a:r>
              <a:rPr lang="en-US" dirty="0"/>
              <a:t>Project circuits</a:t>
            </a:r>
            <a:br>
              <a:rPr lang="en-US" dirty="0"/>
            </a:br>
            <a:endParaRPr lang="en-US" dirty="0"/>
          </a:p>
        </p:txBody>
      </p:sp>
      <p:sp>
        <p:nvSpPr>
          <p:cNvPr id="29" name="Slide Number Placeholder 28">
            <a:extLst>
              <a:ext uri="{FF2B5EF4-FFF2-40B4-BE49-F238E27FC236}">
                <a16:creationId xmlns:a16="http://schemas.microsoft.com/office/drawing/2014/main" id="{F5A71D41-5822-AC42-8C29-6AFDEB817A8A}"/>
              </a:ext>
            </a:extLst>
          </p:cNvPr>
          <p:cNvSpPr>
            <a:spLocks noGrp="1"/>
          </p:cNvSpPr>
          <p:nvPr>
            <p:ph type="sldNum" sz="quarter" idx="12"/>
          </p:nvPr>
        </p:nvSpPr>
        <p:spPr/>
        <p:txBody>
          <a:bodyPr/>
          <a:lstStyle/>
          <a:p>
            <a:fld id="{9FF96B15-8338-45D5-A943-561235072D66}" type="slidenum">
              <a:rPr lang="en-US" smtClean="0"/>
              <a:t>8</a:t>
            </a:fld>
            <a:endParaRPr lang="en-US" dirty="0"/>
          </a:p>
        </p:txBody>
      </p:sp>
      <p:sp>
        <p:nvSpPr>
          <p:cNvPr id="4" name="Text Placeholder 3">
            <a:extLst>
              <a:ext uri="{FF2B5EF4-FFF2-40B4-BE49-F238E27FC236}">
                <a16:creationId xmlns:a16="http://schemas.microsoft.com/office/drawing/2014/main" id="{DC64ADBA-9106-4F0D-B92F-73E23D3A267F}"/>
              </a:ext>
            </a:extLst>
          </p:cNvPr>
          <p:cNvSpPr>
            <a:spLocks noGrp="1"/>
          </p:cNvSpPr>
          <p:nvPr>
            <p:ph type="body" sz="quarter" idx="14"/>
          </p:nvPr>
        </p:nvSpPr>
        <p:spPr>
          <a:xfrm>
            <a:off x="6189670" y="1582467"/>
            <a:ext cx="2095046" cy="1826703"/>
          </a:xfrm>
        </p:spPr>
        <p:txBody>
          <a:bodyPr>
            <a:normAutofit/>
          </a:bodyPr>
          <a:lstStyle/>
          <a:p>
            <a:r>
              <a:rPr lang="en-US" dirty="0"/>
              <a:t>I want you to have a great and successful year!</a:t>
            </a:r>
          </a:p>
        </p:txBody>
      </p:sp>
      <p:sp>
        <p:nvSpPr>
          <p:cNvPr id="6" name="Text Placeholder 5">
            <a:extLst>
              <a:ext uri="{FF2B5EF4-FFF2-40B4-BE49-F238E27FC236}">
                <a16:creationId xmlns:a16="http://schemas.microsoft.com/office/drawing/2014/main" id="{EFDEDC41-3977-462C-A56C-268F31CB5F74}"/>
              </a:ext>
            </a:extLst>
          </p:cNvPr>
          <p:cNvSpPr>
            <a:spLocks noGrp="1"/>
          </p:cNvSpPr>
          <p:nvPr>
            <p:ph type="body" sz="quarter" idx="16"/>
          </p:nvPr>
        </p:nvSpPr>
        <p:spPr>
          <a:xfrm>
            <a:off x="9519533" y="1582467"/>
            <a:ext cx="2095046" cy="1826703"/>
          </a:xfrm>
        </p:spPr>
        <p:txBody>
          <a:bodyPr>
            <a:normAutofit/>
          </a:bodyPr>
          <a:lstStyle/>
          <a:p>
            <a:r>
              <a:rPr lang="en-US" dirty="0"/>
              <a:t>You may visit with me about questions or concerns any time we are not in the middle of direct instruction, or I am not helping other students.</a:t>
            </a:r>
          </a:p>
        </p:txBody>
      </p:sp>
      <p:sp>
        <p:nvSpPr>
          <p:cNvPr id="8" name="Text Placeholder 7">
            <a:extLst>
              <a:ext uri="{FF2B5EF4-FFF2-40B4-BE49-F238E27FC236}">
                <a16:creationId xmlns:a16="http://schemas.microsoft.com/office/drawing/2014/main" id="{D4480B4D-7DFB-4ED2-BE16-ED0D78C3F233}"/>
              </a:ext>
            </a:extLst>
          </p:cNvPr>
          <p:cNvSpPr>
            <a:spLocks noGrp="1"/>
          </p:cNvSpPr>
          <p:nvPr>
            <p:ph type="body" sz="quarter" idx="18"/>
          </p:nvPr>
        </p:nvSpPr>
        <p:spPr>
          <a:xfrm>
            <a:off x="6189670" y="3630092"/>
            <a:ext cx="2095046" cy="1826703"/>
          </a:xfrm>
        </p:spPr>
        <p:txBody>
          <a:bodyPr>
            <a:normAutofit/>
          </a:bodyPr>
          <a:lstStyle/>
          <a:p>
            <a:r>
              <a:rPr lang="en-US" dirty="0"/>
              <a:t>You may email me if necessary, and I will respond when I am able.</a:t>
            </a:r>
          </a:p>
        </p:txBody>
      </p:sp>
      <p:sp>
        <p:nvSpPr>
          <p:cNvPr id="10" name="Text Placeholder 9">
            <a:extLst>
              <a:ext uri="{FF2B5EF4-FFF2-40B4-BE49-F238E27FC236}">
                <a16:creationId xmlns:a16="http://schemas.microsoft.com/office/drawing/2014/main" id="{83E86EAF-D8FA-4229-BD4A-CCAAF9A19DD6}"/>
              </a:ext>
            </a:extLst>
          </p:cNvPr>
          <p:cNvSpPr>
            <a:spLocks noGrp="1"/>
          </p:cNvSpPr>
          <p:nvPr>
            <p:ph type="body" sz="quarter" idx="20"/>
          </p:nvPr>
        </p:nvSpPr>
        <p:spPr>
          <a:xfrm>
            <a:off x="9519533" y="3630092"/>
            <a:ext cx="2095046" cy="1826703"/>
          </a:xfrm>
        </p:spPr>
        <p:txBody>
          <a:bodyPr>
            <a:normAutofit/>
          </a:bodyPr>
          <a:lstStyle/>
          <a:p>
            <a:r>
              <a:rPr lang="en-US" dirty="0"/>
              <a:t>I am available for extra help before or after school. When possible, please let me know in advance so I can plan accordingly.</a:t>
            </a:r>
          </a:p>
        </p:txBody>
      </p:sp>
      <p:pic>
        <p:nvPicPr>
          <p:cNvPr id="12" name="Picture Placeholder 11" descr="Dance">
            <a:extLst>
              <a:ext uri="{FF2B5EF4-FFF2-40B4-BE49-F238E27FC236}">
                <a16:creationId xmlns:a16="http://schemas.microsoft.com/office/drawing/2014/main" id="{FC1B2E2C-6C17-4D56-85F9-61C465254BB8}"/>
              </a:ext>
            </a:extLst>
          </p:cNvPr>
          <p:cNvPicPr>
            <a:picLocks noGrp="1" noChangeAspect="1"/>
          </p:cNvPicPr>
          <p:nvPr>
            <p:ph type="pic" sz="quarter" idx="21"/>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1321" b="1321"/>
          <a:stretch/>
        </p:blipFill>
        <p:spPr/>
      </p:pic>
      <p:pic>
        <p:nvPicPr>
          <p:cNvPr id="14" name="Picture Placeholder 13" descr="Teacher">
            <a:extLst>
              <a:ext uri="{FF2B5EF4-FFF2-40B4-BE49-F238E27FC236}">
                <a16:creationId xmlns:a16="http://schemas.microsoft.com/office/drawing/2014/main" id="{BFF29EC3-B08A-46B9-868D-D15E5E1EF3F9}"/>
              </a:ext>
            </a:extLst>
          </p:cNvPr>
          <p:cNvPicPr>
            <a:picLocks noGrp="1" noChangeAspect="1"/>
          </p:cNvPicPr>
          <p:nvPr>
            <p:ph type="pic" sz="quarter" idx="22"/>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9789" t="-59789" r="-59789" b="-59789"/>
          <a:stretch/>
        </p:blipFill>
        <p:spPr>
          <a:xfrm>
            <a:off x="8410099" y="1932281"/>
            <a:ext cx="1041323" cy="1041323"/>
          </a:xfrm>
        </p:spPr>
      </p:pic>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15726" y="1320904"/>
            <a:ext cx="7188746" cy="4135891"/>
          </a:xfrm>
          <a:prstGeom prst="rect">
            <a:avLst/>
          </a:prstGeom>
        </p:spPr>
      </p:pic>
    </p:spTree>
    <p:extLst>
      <p:ext uri="{BB962C8B-B14F-4D97-AF65-F5344CB8AC3E}">
        <p14:creationId xmlns:p14="http://schemas.microsoft.com/office/powerpoint/2010/main" val="1486305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B441-CEE7-4B03-83E6-D9CE5466EDFC}"/>
              </a:ext>
            </a:extLst>
          </p:cNvPr>
          <p:cNvSpPr>
            <a:spLocks noGrp="1"/>
          </p:cNvSpPr>
          <p:nvPr>
            <p:ph type="title"/>
          </p:nvPr>
        </p:nvSpPr>
        <p:spPr/>
        <p:txBody>
          <a:bodyPr>
            <a:normAutofit/>
          </a:bodyPr>
          <a:lstStyle/>
          <a:p>
            <a:r>
              <a:rPr lang="en-US" sz="2300" dirty="0">
                <a:solidFill>
                  <a:schemeClr val="bg1"/>
                </a:solidFill>
              </a:rPr>
              <a:t>GitHub link</a:t>
            </a:r>
          </a:p>
        </p:txBody>
      </p:sp>
      <p:sp>
        <p:nvSpPr>
          <p:cNvPr id="3" name="Slide Number Placeholder 2">
            <a:extLst>
              <a:ext uri="{FF2B5EF4-FFF2-40B4-BE49-F238E27FC236}">
                <a16:creationId xmlns:a16="http://schemas.microsoft.com/office/drawing/2014/main" id="{94018E4B-A0D3-6B4E-B245-90AFCE920A5E}"/>
              </a:ext>
            </a:extLst>
          </p:cNvPr>
          <p:cNvSpPr>
            <a:spLocks noGrp="1"/>
          </p:cNvSpPr>
          <p:nvPr>
            <p:ph type="sldNum" sz="quarter" idx="12"/>
          </p:nvPr>
        </p:nvSpPr>
        <p:spPr/>
        <p:txBody>
          <a:bodyPr/>
          <a:lstStyle/>
          <a:p>
            <a:fld id="{9FF96B15-8338-45D5-A943-561235072D66}" type="slidenum">
              <a:rPr lang="en-US" smtClean="0"/>
              <a:t>9</a:t>
            </a:fld>
            <a:endParaRPr lang="en-US" dirty="0"/>
          </a:p>
        </p:txBody>
      </p:sp>
      <p:graphicFrame>
        <p:nvGraphicFramePr>
          <p:cNvPr id="5" name="Content Placeholder 2" descr="3 numbered bullets in a row&#10;">
            <a:extLst>
              <a:ext uri="{FF2B5EF4-FFF2-40B4-BE49-F238E27FC236}">
                <a16:creationId xmlns:a16="http://schemas.microsoft.com/office/drawing/2014/main" id="{98A38006-F5DD-4447-B2BD-295B48BD10E7}"/>
              </a:ext>
            </a:extLst>
          </p:cNvPr>
          <p:cNvGraphicFramePr>
            <a:graphicFrameLocks noGrp="1"/>
          </p:cNvGraphicFramePr>
          <p:nvPr>
            <p:ph idx="4294967295"/>
            <p:extLst>
              <p:ext uri="{D42A27DB-BD31-4B8C-83A1-F6EECF244321}">
                <p14:modId xmlns:p14="http://schemas.microsoft.com/office/powerpoint/2010/main" val="1948607831"/>
              </p:ext>
            </p:extLst>
          </p:nvPr>
        </p:nvGraphicFramePr>
        <p:xfrm>
          <a:off x="5800725"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637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2.xml><?xml version="1.0" encoding="utf-8"?>
<ds:datastoreItem xmlns:ds="http://schemas.openxmlformats.org/officeDocument/2006/customXml" ds:itemID="{F983CA34-C6E2-49BA-ACFF-78ADEC0C28FA}">
  <ds:schemaRefs>
    <ds:schemaRef ds:uri="16c05727-aa75-4e4a-9b5f-8a80a1165891"/>
    <ds:schemaRef ds:uri="http://purl.org/dc/elements/1.1/"/>
    <ds:schemaRef ds:uri="http://schemas.microsoft.com/office/2006/documentManagement/types"/>
    <ds:schemaRef ds:uri="http://schemas.microsoft.com/office/infopath/2007/PartnerControls"/>
    <ds:schemaRef ds:uri="http://purl.org/dc/dcmitype/"/>
    <ds:schemaRef ds:uri="http://schemas.microsoft.com/office/2006/metadata/properties"/>
    <ds:schemaRef ds:uri="http://www.w3.org/XML/1998/namespace"/>
    <ds:schemaRef ds:uri="http://schemas.openxmlformats.org/package/2006/metadata/core-properties"/>
    <ds:schemaRef ds:uri="71af3243-3dd4-4a8d-8c0d-dd76da1f02a5"/>
    <ds:schemaRef ds:uri="http://purl.org/dc/terms/"/>
  </ds:schemaRefs>
</ds:datastoreItem>
</file>

<file path=customXml/itemProps3.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318</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Project</vt:lpstr>
      <vt:lpstr>Students Name</vt:lpstr>
      <vt:lpstr>Project components </vt:lpstr>
      <vt:lpstr>Project</vt:lpstr>
      <vt:lpstr>PowerPoint Presentation</vt:lpstr>
      <vt:lpstr>How Does Vicky work?</vt:lpstr>
      <vt:lpstr>PowerPoint Presentation</vt:lpstr>
      <vt:lpstr>Project circuits </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2022-12-21T19:45:18Z</dcterms:created>
  <dcterms:modified xsi:type="dcterms:W3CDTF">2023-02-09T20:55:12Z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