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7D9BF-A3DD-6577-BE13-5F2444D084FE}" v="8" dt="2023-03-07T19:36:33.020"/>
    <p1510:client id="{1B28A54E-8036-C0F7-CFB7-42E7EACA27CD}" v="33" dt="2023-03-08T18:31:16.309"/>
    <p1510:client id="{305A2EE1-9018-4144-82EF-85242BDFA554}" v="271" dt="2023-03-07T19:31:13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A2B95-8665-4FD7-A701-6AD0B00C6A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4CACD5-8270-4695-9801-08D19F3B5AAF}">
      <dgm:prSet/>
      <dgm:spPr/>
      <dgm:t>
        <a:bodyPr/>
        <a:lstStyle/>
        <a:p>
          <a:r>
            <a:rPr lang="en-US"/>
            <a:t>Веб-сайт портфолио — отличный способ продемонстрировать свою работу и навыки потенциальным работодателям. Это позволяет вам продемонстрировать свои лучшие проекты, достижения и квалификацию в едином организованном пространстве. Он также предоставляет платформу для демонстрации вашего уникального стиля и творчества.</a:t>
          </a:r>
        </a:p>
      </dgm:t>
    </dgm:pt>
    <dgm:pt modelId="{89D89204-6EDF-4189-A8B1-AEE7BB3E9C8A}" type="parTrans" cxnId="{A2270BDA-ABAA-4C36-9B8C-8E93FC071510}">
      <dgm:prSet/>
      <dgm:spPr/>
      <dgm:t>
        <a:bodyPr/>
        <a:lstStyle/>
        <a:p>
          <a:endParaRPr lang="en-US"/>
        </a:p>
      </dgm:t>
    </dgm:pt>
    <dgm:pt modelId="{C69DD417-B47A-4BBE-A503-4C19B7C9ABE6}" type="sibTrans" cxnId="{A2270BDA-ABAA-4C36-9B8C-8E93FC071510}">
      <dgm:prSet/>
      <dgm:spPr/>
      <dgm:t>
        <a:bodyPr/>
        <a:lstStyle/>
        <a:p>
          <a:endParaRPr lang="en-US"/>
        </a:p>
      </dgm:t>
    </dgm:pt>
    <dgm:pt modelId="{7F19D952-85B0-46AB-B42C-31A022EF323E}">
      <dgm:prSet/>
      <dgm:spPr/>
      <dgm:t>
        <a:bodyPr/>
        <a:lstStyle/>
        <a:p>
          <a:r>
            <a:rPr lang="en-US"/>
            <a:t>Наличие веб-сайта портфолио также поможет вам выделиться среди конкурентов. Это позволяет вам продемонстрировать свою индивидуальность и создает профессиональный имидж. Вы можете создать привлекательный веб-сайт, который привлечет к вам потенциальных работодателей и клиентов. Это также отличный способ пообщаться и наладить отношения с другими профессионалами в вашей области.</a:t>
          </a:r>
        </a:p>
      </dgm:t>
    </dgm:pt>
    <dgm:pt modelId="{0EE343BF-5F49-4D3A-AF03-639FDF1CD1B5}" type="parTrans" cxnId="{DFDA8D49-605D-4834-BD7F-E9E4CB1FA4BC}">
      <dgm:prSet/>
      <dgm:spPr/>
      <dgm:t>
        <a:bodyPr/>
        <a:lstStyle/>
        <a:p>
          <a:endParaRPr lang="en-US"/>
        </a:p>
      </dgm:t>
    </dgm:pt>
    <dgm:pt modelId="{8A561908-6D10-459E-9F86-57F148D24747}" type="sibTrans" cxnId="{DFDA8D49-605D-4834-BD7F-E9E4CB1FA4BC}">
      <dgm:prSet/>
      <dgm:spPr/>
      <dgm:t>
        <a:bodyPr/>
        <a:lstStyle/>
        <a:p>
          <a:endParaRPr lang="en-US"/>
        </a:p>
      </dgm:t>
    </dgm:pt>
    <dgm:pt modelId="{ED300709-8656-4FD8-B542-7A7F96B39A1A}" type="pres">
      <dgm:prSet presAssocID="{C8DA2B95-8665-4FD7-A701-6AD0B00C6A58}" presName="root" presStyleCnt="0">
        <dgm:presLayoutVars>
          <dgm:dir/>
          <dgm:resizeHandles val="exact"/>
        </dgm:presLayoutVars>
      </dgm:prSet>
      <dgm:spPr/>
    </dgm:pt>
    <dgm:pt modelId="{0412D7BF-F0B9-4AF7-A3D5-10284E48C446}" type="pres">
      <dgm:prSet presAssocID="{984CACD5-8270-4695-9801-08D19F3B5AAF}" presName="compNode" presStyleCnt="0"/>
      <dgm:spPr/>
    </dgm:pt>
    <dgm:pt modelId="{45AD40E1-7A41-4F72-BFF4-A49905015999}" type="pres">
      <dgm:prSet presAssocID="{984CACD5-8270-4695-9801-08D19F3B5A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C247D8D-AA41-43D2-BDE6-E783D7E5BD18}" type="pres">
      <dgm:prSet presAssocID="{984CACD5-8270-4695-9801-08D19F3B5AAF}" presName="spaceRect" presStyleCnt="0"/>
      <dgm:spPr/>
    </dgm:pt>
    <dgm:pt modelId="{8B4C657B-56FF-4C00-B4B4-6F2C25C030E5}" type="pres">
      <dgm:prSet presAssocID="{984CACD5-8270-4695-9801-08D19F3B5AAF}" presName="textRect" presStyleLbl="revTx" presStyleIdx="0" presStyleCnt="2">
        <dgm:presLayoutVars>
          <dgm:chMax val="1"/>
          <dgm:chPref val="1"/>
        </dgm:presLayoutVars>
      </dgm:prSet>
      <dgm:spPr/>
    </dgm:pt>
    <dgm:pt modelId="{C86222C9-07F6-4F81-A909-413921522C7E}" type="pres">
      <dgm:prSet presAssocID="{C69DD417-B47A-4BBE-A503-4C19B7C9ABE6}" presName="sibTrans" presStyleCnt="0"/>
      <dgm:spPr/>
    </dgm:pt>
    <dgm:pt modelId="{02CDB17F-F470-4D5D-8E63-9D31262FFE00}" type="pres">
      <dgm:prSet presAssocID="{7F19D952-85B0-46AB-B42C-31A022EF323E}" presName="compNode" presStyleCnt="0"/>
      <dgm:spPr/>
    </dgm:pt>
    <dgm:pt modelId="{AD0EEDC2-8DC2-4CA5-9300-284F101C922E}" type="pres">
      <dgm:prSet presAssocID="{7F19D952-85B0-46AB-B42C-31A022EF32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4C0CA21-942C-4E4A-A1CC-780FBD639C9E}" type="pres">
      <dgm:prSet presAssocID="{7F19D952-85B0-46AB-B42C-31A022EF323E}" presName="spaceRect" presStyleCnt="0"/>
      <dgm:spPr/>
    </dgm:pt>
    <dgm:pt modelId="{C158E2EC-EA4C-4A65-99AB-016FC84115C5}" type="pres">
      <dgm:prSet presAssocID="{7F19D952-85B0-46AB-B42C-31A022EF32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DA8D49-605D-4834-BD7F-E9E4CB1FA4BC}" srcId="{C8DA2B95-8665-4FD7-A701-6AD0B00C6A58}" destId="{7F19D952-85B0-46AB-B42C-31A022EF323E}" srcOrd="1" destOrd="0" parTransId="{0EE343BF-5F49-4D3A-AF03-639FDF1CD1B5}" sibTransId="{8A561908-6D10-459E-9F86-57F148D24747}"/>
    <dgm:cxn modelId="{67F0459A-88EA-4031-BDB8-13EAB678BA35}" type="presOf" srcId="{7F19D952-85B0-46AB-B42C-31A022EF323E}" destId="{C158E2EC-EA4C-4A65-99AB-016FC84115C5}" srcOrd="0" destOrd="0" presId="urn:microsoft.com/office/officeart/2018/2/layout/IconLabelList"/>
    <dgm:cxn modelId="{3E6ACBC8-AF82-4ACB-90F6-E53CC174ECAE}" type="presOf" srcId="{984CACD5-8270-4695-9801-08D19F3B5AAF}" destId="{8B4C657B-56FF-4C00-B4B4-6F2C25C030E5}" srcOrd="0" destOrd="0" presId="urn:microsoft.com/office/officeart/2018/2/layout/IconLabelList"/>
    <dgm:cxn modelId="{A2270BDA-ABAA-4C36-9B8C-8E93FC071510}" srcId="{C8DA2B95-8665-4FD7-A701-6AD0B00C6A58}" destId="{984CACD5-8270-4695-9801-08D19F3B5AAF}" srcOrd="0" destOrd="0" parTransId="{89D89204-6EDF-4189-A8B1-AEE7BB3E9C8A}" sibTransId="{C69DD417-B47A-4BBE-A503-4C19B7C9ABE6}"/>
    <dgm:cxn modelId="{224EB4EB-5510-4F8B-BBFF-F1A389244488}" type="presOf" srcId="{C8DA2B95-8665-4FD7-A701-6AD0B00C6A58}" destId="{ED300709-8656-4FD8-B542-7A7F96B39A1A}" srcOrd="0" destOrd="0" presId="urn:microsoft.com/office/officeart/2018/2/layout/IconLabelList"/>
    <dgm:cxn modelId="{483559A7-982F-49CF-9364-CD7E3E2A26E1}" type="presParOf" srcId="{ED300709-8656-4FD8-B542-7A7F96B39A1A}" destId="{0412D7BF-F0B9-4AF7-A3D5-10284E48C446}" srcOrd="0" destOrd="0" presId="urn:microsoft.com/office/officeart/2018/2/layout/IconLabelList"/>
    <dgm:cxn modelId="{6489D0F8-D8D7-49C8-98B5-E6ADD039E4A2}" type="presParOf" srcId="{0412D7BF-F0B9-4AF7-A3D5-10284E48C446}" destId="{45AD40E1-7A41-4F72-BFF4-A49905015999}" srcOrd="0" destOrd="0" presId="urn:microsoft.com/office/officeart/2018/2/layout/IconLabelList"/>
    <dgm:cxn modelId="{B9938B6E-B3E2-444E-96D9-7E200FD6C082}" type="presParOf" srcId="{0412D7BF-F0B9-4AF7-A3D5-10284E48C446}" destId="{6C247D8D-AA41-43D2-BDE6-E783D7E5BD18}" srcOrd="1" destOrd="0" presId="urn:microsoft.com/office/officeart/2018/2/layout/IconLabelList"/>
    <dgm:cxn modelId="{A3DD9747-4DD3-45A0-955D-323D6D730FF4}" type="presParOf" srcId="{0412D7BF-F0B9-4AF7-A3D5-10284E48C446}" destId="{8B4C657B-56FF-4C00-B4B4-6F2C25C030E5}" srcOrd="2" destOrd="0" presId="urn:microsoft.com/office/officeart/2018/2/layout/IconLabelList"/>
    <dgm:cxn modelId="{AB552342-6C87-4E05-A345-842746F184BE}" type="presParOf" srcId="{ED300709-8656-4FD8-B542-7A7F96B39A1A}" destId="{C86222C9-07F6-4F81-A909-413921522C7E}" srcOrd="1" destOrd="0" presId="urn:microsoft.com/office/officeart/2018/2/layout/IconLabelList"/>
    <dgm:cxn modelId="{0808C833-5BB3-44F2-86BF-8DC29A7E4348}" type="presParOf" srcId="{ED300709-8656-4FD8-B542-7A7F96B39A1A}" destId="{02CDB17F-F470-4D5D-8E63-9D31262FFE00}" srcOrd="2" destOrd="0" presId="urn:microsoft.com/office/officeart/2018/2/layout/IconLabelList"/>
    <dgm:cxn modelId="{B9C1B0B9-7A27-44B2-9B49-409CDEA35020}" type="presParOf" srcId="{02CDB17F-F470-4D5D-8E63-9D31262FFE00}" destId="{AD0EEDC2-8DC2-4CA5-9300-284F101C922E}" srcOrd="0" destOrd="0" presId="urn:microsoft.com/office/officeart/2018/2/layout/IconLabelList"/>
    <dgm:cxn modelId="{CDFB1FCD-F710-47B1-9181-2D10750ADCB4}" type="presParOf" srcId="{02CDB17F-F470-4D5D-8E63-9D31262FFE00}" destId="{C4C0CA21-942C-4E4A-A1CC-780FBD639C9E}" srcOrd="1" destOrd="0" presId="urn:microsoft.com/office/officeart/2018/2/layout/IconLabelList"/>
    <dgm:cxn modelId="{7DF4AAD6-2D5F-4DC2-A18A-782EC72E2F93}" type="presParOf" srcId="{02CDB17F-F470-4D5D-8E63-9D31262FFE00}" destId="{C158E2EC-EA4C-4A65-99AB-016FC84115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46054-59E5-4CB2-99D4-2A9A625CBE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41DDC3-CFDC-4C54-B09A-56326747E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Сайт-портфолио может решить несколько проблем пользователей, в том числе:</a:t>
          </a:r>
        </a:p>
      </dgm:t>
    </dgm:pt>
    <dgm:pt modelId="{75797563-6BE5-4E42-A6AE-7D0C19E7F135}" type="parTrans" cxnId="{46D53628-22A9-412C-BA68-98E44FCAAA2C}">
      <dgm:prSet/>
      <dgm:spPr/>
      <dgm:t>
        <a:bodyPr/>
        <a:lstStyle/>
        <a:p>
          <a:endParaRPr lang="en-US"/>
        </a:p>
      </dgm:t>
    </dgm:pt>
    <dgm:pt modelId="{F9012C41-2B71-4E0B-A4AE-8305F77B7874}" type="sibTrans" cxnId="{46D53628-22A9-412C-BA68-98E44FCAAA2C}">
      <dgm:prSet/>
      <dgm:spPr/>
      <dgm:t>
        <a:bodyPr/>
        <a:lstStyle/>
        <a:p>
          <a:endParaRPr lang="en-US"/>
        </a:p>
      </dgm:t>
    </dgm:pt>
    <dgm:pt modelId="{C9A8CE8A-021A-4359-94CC-D0F00F184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Трудности с демонстрацией работы: для отдельных лиц или компаний, которые создают визуальные или цифровые работы, может быть сложно продемонстрировать свою работу потенциальным клиентам или работодателям.</a:t>
          </a:r>
        </a:p>
      </dgm:t>
    </dgm:pt>
    <dgm:pt modelId="{60792296-660D-4FD1-8324-E99CD617503F}" type="parTrans" cxnId="{C2BD5B68-C53D-454B-86BD-5BF187B3215D}">
      <dgm:prSet/>
      <dgm:spPr/>
      <dgm:t>
        <a:bodyPr/>
        <a:lstStyle/>
        <a:p>
          <a:endParaRPr lang="en-US"/>
        </a:p>
      </dgm:t>
    </dgm:pt>
    <dgm:pt modelId="{A100ACFD-6123-4BA9-9449-37E3BC5BF25D}" type="sibTrans" cxnId="{C2BD5B68-C53D-454B-86BD-5BF187B3215D}">
      <dgm:prSet/>
      <dgm:spPr/>
      <dgm:t>
        <a:bodyPr/>
        <a:lstStyle/>
        <a:p>
          <a:endParaRPr lang="en-US"/>
        </a:p>
      </dgm:t>
    </dgm:pt>
    <dgm:pt modelId="{C12BE14D-6B13-48BE-B455-A10766642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Ограниченный охват. Традиционные методы демонстрации работы, такие как физические портфолио или резюме, могут иметь ограниченный охват.</a:t>
          </a:r>
        </a:p>
      </dgm:t>
    </dgm:pt>
    <dgm:pt modelId="{1DF910BD-A6F7-4419-BA1E-42C9E8E438A6}" type="parTrans" cxnId="{E009F189-1BBE-47B4-B845-8F86711B63F3}">
      <dgm:prSet/>
      <dgm:spPr/>
      <dgm:t>
        <a:bodyPr/>
        <a:lstStyle/>
        <a:p>
          <a:endParaRPr lang="en-US"/>
        </a:p>
      </dgm:t>
    </dgm:pt>
    <dgm:pt modelId="{EA9C9536-BA03-4136-8CC9-9D077D05C574}" type="sibTrans" cxnId="{E009F189-1BBE-47B4-B845-8F86711B63F3}">
      <dgm:prSet/>
      <dgm:spPr/>
      <dgm:t>
        <a:bodyPr/>
        <a:lstStyle/>
        <a:p>
          <a:endParaRPr lang="en-US"/>
        </a:p>
      </dgm:t>
    </dgm:pt>
    <dgm:pt modelId="{9EEE3826-F3F0-4512-8374-20732149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Сложность демонстрации навыков: для отдельных лиц или компаний, обладающих разнообразными навыками или опытом, может быть сложно продемонстрировать эти навыки потенциальным клиентам или работодателям.</a:t>
          </a:r>
        </a:p>
      </dgm:t>
    </dgm:pt>
    <dgm:pt modelId="{EF15A2F1-FFC9-4344-AA7B-47D080C13977}" type="parTrans" cxnId="{3AAE8285-5180-4D39-BD9B-2642A0D39C02}">
      <dgm:prSet/>
      <dgm:spPr/>
      <dgm:t>
        <a:bodyPr/>
        <a:lstStyle/>
        <a:p>
          <a:endParaRPr lang="en-US"/>
        </a:p>
      </dgm:t>
    </dgm:pt>
    <dgm:pt modelId="{39F22A27-3B60-49E9-AD99-9D4BEA7E68C6}" type="sibTrans" cxnId="{3AAE8285-5180-4D39-BD9B-2642A0D39C02}">
      <dgm:prSet/>
      <dgm:spPr/>
      <dgm:t>
        <a:bodyPr/>
        <a:lstStyle/>
        <a:p>
          <a:endParaRPr lang="en-US"/>
        </a:p>
      </dgm:t>
    </dgm:pt>
    <dgm:pt modelId="{35D84806-66DE-45E8-A828-9E30A4E27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веб-сайт портфолио может обеспечить решение нескольких проблем пользователей, создав профессиональную и доступную платформу для демонстрации работы, навыков и опыта.</a:t>
          </a:r>
        </a:p>
      </dgm:t>
    </dgm:pt>
    <dgm:pt modelId="{F0F0A958-9244-4D6F-8B28-21D1C97BDFA4}" type="parTrans" cxnId="{BB950457-63BC-47C1-86B6-3722BBC97D42}">
      <dgm:prSet/>
      <dgm:spPr/>
      <dgm:t>
        <a:bodyPr/>
        <a:lstStyle/>
        <a:p>
          <a:endParaRPr lang="en-US"/>
        </a:p>
      </dgm:t>
    </dgm:pt>
    <dgm:pt modelId="{573A03FA-1DA9-4FCB-8547-836ECFD0DD26}" type="sibTrans" cxnId="{BB950457-63BC-47C1-86B6-3722BBC97D42}">
      <dgm:prSet/>
      <dgm:spPr/>
      <dgm:t>
        <a:bodyPr/>
        <a:lstStyle/>
        <a:p>
          <a:endParaRPr lang="en-US"/>
        </a:p>
      </dgm:t>
    </dgm:pt>
    <dgm:pt modelId="{4A0D5296-5621-4DB3-90F1-D402F17DA34F}" type="pres">
      <dgm:prSet presAssocID="{A2446054-59E5-4CB2-99D4-2A9A625CBE43}" presName="root" presStyleCnt="0">
        <dgm:presLayoutVars>
          <dgm:dir/>
          <dgm:resizeHandles val="exact"/>
        </dgm:presLayoutVars>
      </dgm:prSet>
      <dgm:spPr/>
    </dgm:pt>
    <dgm:pt modelId="{D5FCB5A4-9C5B-41AC-AA94-DDC6B82284DC}" type="pres">
      <dgm:prSet presAssocID="{6941DDC3-CFDC-4C54-B09A-56326747E4B4}" presName="compNode" presStyleCnt="0"/>
      <dgm:spPr/>
    </dgm:pt>
    <dgm:pt modelId="{7483783C-662C-4495-9016-656C492987B7}" type="pres">
      <dgm:prSet presAssocID="{6941DDC3-CFDC-4C54-B09A-56326747E4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CB6B153B-73ED-4F53-AA2E-4CD2D91CBBBB}" type="pres">
      <dgm:prSet presAssocID="{6941DDC3-CFDC-4C54-B09A-56326747E4B4}" presName="spaceRect" presStyleCnt="0"/>
      <dgm:spPr/>
    </dgm:pt>
    <dgm:pt modelId="{4B281D34-1B74-4405-9008-AC44F2373A92}" type="pres">
      <dgm:prSet presAssocID="{6941DDC3-CFDC-4C54-B09A-56326747E4B4}" presName="textRect" presStyleLbl="revTx" presStyleIdx="0" presStyleCnt="5">
        <dgm:presLayoutVars>
          <dgm:chMax val="1"/>
          <dgm:chPref val="1"/>
        </dgm:presLayoutVars>
      </dgm:prSet>
      <dgm:spPr/>
    </dgm:pt>
    <dgm:pt modelId="{E4851FF6-EBAC-45AB-A7F2-E0C376DC723D}" type="pres">
      <dgm:prSet presAssocID="{F9012C41-2B71-4E0B-A4AE-8305F77B7874}" presName="sibTrans" presStyleCnt="0"/>
      <dgm:spPr/>
    </dgm:pt>
    <dgm:pt modelId="{F399D463-7C3D-40E0-B73F-DEC749E66A68}" type="pres">
      <dgm:prSet presAssocID="{C9A8CE8A-021A-4359-94CC-D0F00F1840FC}" presName="compNode" presStyleCnt="0"/>
      <dgm:spPr/>
    </dgm:pt>
    <dgm:pt modelId="{730E2F1D-80FC-4E20-A14C-83741B814B46}" type="pres">
      <dgm:prSet presAssocID="{C9A8CE8A-021A-4359-94CC-D0F00F1840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80450F4-5398-4410-B960-329BB5849398}" type="pres">
      <dgm:prSet presAssocID="{C9A8CE8A-021A-4359-94CC-D0F00F1840FC}" presName="spaceRect" presStyleCnt="0"/>
      <dgm:spPr/>
    </dgm:pt>
    <dgm:pt modelId="{CEB124C9-2C3D-4854-B9F4-FF9107A28356}" type="pres">
      <dgm:prSet presAssocID="{C9A8CE8A-021A-4359-94CC-D0F00F1840FC}" presName="textRect" presStyleLbl="revTx" presStyleIdx="1" presStyleCnt="5">
        <dgm:presLayoutVars>
          <dgm:chMax val="1"/>
          <dgm:chPref val="1"/>
        </dgm:presLayoutVars>
      </dgm:prSet>
      <dgm:spPr/>
    </dgm:pt>
    <dgm:pt modelId="{57796E83-A0D3-431E-A776-6FFEDF56DDC1}" type="pres">
      <dgm:prSet presAssocID="{A100ACFD-6123-4BA9-9449-37E3BC5BF25D}" presName="sibTrans" presStyleCnt="0"/>
      <dgm:spPr/>
    </dgm:pt>
    <dgm:pt modelId="{5A0BACE9-ABA9-4439-BD58-1B401D1B5933}" type="pres">
      <dgm:prSet presAssocID="{C12BE14D-6B13-48BE-B455-A1076664240A}" presName="compNode" presStyleCnt="0"/>
      <dgm:spPr/>
    </dgm:pt>
    <dgm:pt modelId="{C00B72D1-1753-4AC4-91D7-78B798271052}" type="pres">
      <dgm:prSet presAssocID="{C12BE14D-6B13-48BE-B455-A107666424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4AFC705-1617-4686-BB75-CEBB69BD517A}" type="pres">
      <dgm:prSet presAssocID="{C12BE14D-6B13-48BE-B455-A1076664240A}" presName="spaceRect" presStyleCnt="0"/>
      <dgm:spPr/>
    </dgm:pt>
    <dgm:pt modelId="{3B3927D7-3258-4D08-BD87-9683668C70E9}" type="pres">
      <dgm:prSet presAssocID="{C12BE14D-6B13-48BE-B455-A1076664240A}" presName="textRect" presStyleLbl="revTx" presStyleIdx="2" presStyleCnt="5">
        <dgm:presLayoutVars>
          <dgm:chMax val="1"/>
          <dgm:chPref val="1"/>
        </dgm:presLayoutVars>
      </dgm:prSet>
      <dgm:spPr/>
    </dgm:pt>
    <dgm:pt modelId="{1C72D9A0-13EE-462C-9182-35177CC18F81}" type="pres">
      <dgm:prSet presAssocID="{EA9C9536-BA03-4136-8CC9-9D077D05C574}" presName="sibTrans" presStyleCnt="0"/>
      <dgm:spPr/>
    </dgm:pt>
    <dgm:pt modelId="{09219EFC-8CED-4DAB-BAFC-144C7773E191}" type="pres">
      <dgm:prSet presAssocID="{9EEE3826-F3F0-4512-8374-20732149ED86}" presName="compNode" presStyleCnt="0"/>
      <dgm:spPr/>
    </dgm:pt>
    <dgm:pt modelId="{9E6491D5-6112-452A-AC6B-DC8121EDF2F1}" type="pres">
      <dgm:prSet presAssocID="{9EEE3826-F3F0-4512-8374-20732149ED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DD0850-3A22-4331-9C8E-970DBC23446D}" type="pres">
      <dgm:prSet presAssocID="{9EEE3826-F3F0-4512-8374-20732149ED86}" presName="spaceRect" presStyleCnt="0"/>
      <dgm:spPr/>
    </dgm:pt>
    <dgm:pt modelId="{A1FA258E-5609-4409-A21C-79419FA995B1}" type="pres">
      <dgm:prSet presAssocID="{9EEE3826-F3F0-4512-8374-20732149ED86}" presName="textRect" presStyleLbl="revTx" presStyleIdx="3" presStyleCnt="5">
        <dgm:presLayoutVars>
          <dgm:chMax val="1"/>
          <dgm:chPref val="1"/>
        </dgm:presLayoutVars>
      </dgm:prSet>
      <dgm:spPr/>
    </dgm:pt>
    <dgm:pt modelId="{9F490562-A64B-4D24-878F-CBC89887E93F}" type="pres">
      <dgm:prSet presAssocID="{39F22A27-3B60-49E9-AD99-9D4BEA7E68C6}" presName="sibTrans" presStyleCnt="0"/>
      <dgm:spPr/>
    </dgm:pt>
    <dgm:pt modelId="{846699EA-4D4F-4EDB-AE66-FFCEC8C06825}" type="pres">
      <dgm:prSet presAssocID="{35D84806-66DE-45E8-A828-9E30A4E27F8D}" presName="compNode" presStyleCnt="0"/>
      <dgm:spPr/>
    </dgm:pt>
    <dgm:pt modelId="{99132871-3E8F-4CBD-954C-1905407551E9}" type="pres">
      <dgm:prSet presAssocID="{35D84806-66DE-45E8-A828-9E30A4E27F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EF6821D-3078-451A-841B-B96A3E11CA3D}" type="pres">
      <dgm:prSet presAssocID="{35D84806-66DE-45E8-A828-9E30A4E27F8D}" presName="spaceRect" presStyleCnt="0"/>
      <dgm:spPr/>
    </dgm:pt>
    <dgm:pt modelId="{1FE88AFF-4CE4-49CB-9FEE-86F46AFC8427}" type="pres">
      <dgm:prSet presAssocID="{35D84806-66DE-45E8-A828-9E30A4E27F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D5FC0B-72A4-4325-AB16-F1C80771BF30}" type="presOf" srcId="{35D84806-66DE-45E8-A828-9E30A4E27F8D}" destId="{1FE88AFF-4CE4-49CB-9FEE-86F46AFC8427}" srcOrd="0" destOrd="0" presId="urn:microsoft.com/office/officeart/2018/2/layout/IconLabelList"/>
    <dgm:cxn modelId="{46D53628-22A9-412C-BA68-98E44FCAAA2C}" srcId="{A2446054-59E5-4CB2-99D4-2A9A625CBE43}" destId="{6941DDC3-CFDC-4C54-B09A-56326747E4B4}" srcOrd="0" destOrd="0" parTransId="{75797563-6BE5-4E42-A6AE-7D0C19E7F135}" sibTransId="{F9012C41-2B71-4E0B-A4AE-8305F77B7874}"/>
    <dgm:cxn modelId="{49531930-1C10-4BF5-93CF-8C05BB24BAAD}" type="presOf" srcId="{9EEE3826-F3F0-4512-8374-20732149ED86}" destId="{A1FA258E-5609-4409-A21C-79419FA995B1}" srcOrd="0" destOrd="0" presId="urn:microsoft.com/office/officeart/2018/2/layout/IconLabelList"/>
    <dgm:cxn modelId="{C2BD5B68-C53D-454B-86BD-5BF187B3215D}" srcId="{A2446054-59E5-4CB2-99D4-2A9A625CBE43}" destId="{C9A8CE8A-021A-4359-94CC-D0F00F1840FC}" srcOrd="1" destOrd="0" parTransId="{60792296-660D-4FD1-8324-E99CD617503F}" sibTransId="{A100ACFD-6123-4BA9-9449-37E3BC5BF25D}"/>
    <dgm:cxn modelId="{72304D4C-C437-437E-86E6-055F0CD50A94}" type="presOf" srcId="{C9A8CE8A-021A-4359-94CC-D0F00F1840FC}" destId="{CEB124C9-2C3D-4854-B9F4-FF9107A28356}" srcOrd="0" destOrd="0" presId="urn:microsoft.com/office/officeart/2018/2/layout/IconLabelList"/>
    <dgm:cxn modelId="{BB950457-63BC-47C1-86B6-3722BBC97D42}" srcId="{A2446054-59E5-4CB2-99D4-2A9A625CBE43}" destId="{35D84806-66DE-45E8-A828-9E30A4E27F8D}" srcOrd="4" destOrd="0" parTransId="{F0F0A958-9244-4D6F-8B28-21D1C97BDFA4}" sibTransId="{573A03FA-1DA9-4FCB-8547-836ECFD0DD26}"/>
    <dgm:cxn modelId="{DF03A783-AC5E-448C-B9BE-37384310BFD5}" type="presOf" srcId="{A2446054-59E5-4CB2-99D4-2A9A625CBE43}" destId="{4A0D5296-5621-4DB3-90F1-D402F17DA34F}" srcOrd="0" destOrd="0" presId="urn:microsoft.com/office/officeart/2018/2/layout/IconLabelList"/>
    <dgm:cxn modelId="{3AAE8285-5180-4D39-BD9B-2642A0D39C02}" srcId="{A2446054-59E5-4CB2-99D4-2A9A625CBE43}" destId="{9EEE3826-F3F0-4512-8374-20732149ED86}" srcOrd="3" destOrd="0" parTransId="{EF15A2F1-FFC9-4344-AA7B-47D080C13977}" sibTransId="{39F22A27-3B60-49E9-AD99-9D4BEA7E68C6}"/>
    <dgm:cxn modelId="{E009F189-1BBE-47B4-B845-8F86711B63F3}" srcId="{A2446054-59E5-4CB2-99D4-2A9A625CBE43}" destId="{C12BE14D-6B13-48BE-B455-A1076664240A}" srcOrd="2" destOrd="0" parTransId="{1DF910BD-A6F7-4419-BA1E-42C9E8E438A6}" sibTransId="{EA9C9536-BA03-4136-8CC9-9D077D05C574}"/>
    <dgm:cxn modelId="{0373CFA0-264D-46F6-AB46-F5F1CABE81B5}" type="presOf" srcId="{C12BE14D-6B13-48BE-B455-A1076664240A}" destId="{3B3927D7-3258-4D08-BD87-9683668C70E9}" srcOrd="0" destOrd="0" presId="urn:microsoft.com/office/officeart/2018/2/layout/IconLabelList"/>
    <dgm:cxn modelId="{B577A2E2-38EE-4B72-AB92-175D03B9CA2C}" type="presOf" srcId="{6941DDC3-CFDC-4C54-B09A-56326747E4B4}" destId="{4B281D34-1B74-4405-9008-AC44F2373A92}" srcOrd="0" destOrd="0" presId="urn:microsoft.com/office/officeart/2018/2/layout/IconLabelList"/>
    <dgm:cxn modelId="{60E44685-DEB7-4513-8B43-8DBB41440949}" type="presParOf" srcId="{4A0D5296-5621-4DB3-90F1-D402F17DA34F}" destId="{D5FCB5A4-9C5B-41AC-AA94-DDC6B82284DC}" srcOrd="0" destOrd="0" presId="urn:microsoft.com/office/officeart/2018/2/layout/IconLabelList"/>
    <dgm:cxn modelId="{E0EB9515-E577-42E2-A19F-FDCB20F21EEA}" type="presParOf" srcId="{D5FCB5A4-9C5B-41AC-AA94-DDC6B82284DC}" destId="{7483783C-662C-4495-9016-656C492987B7}" srcOrd="0" destOrd="0" presId="urn:microsoft.com/office/officeart/2018/2/layout/IconLabelList"/>
    <dgm:cxn modelId="{2E5647DE-954E-470C-8A16-99C8A7FB4688}" type="presParOf" srcId="{D5FCB5A4-9C5B-41AC-AA94-DDC6B82284DC}" destId="{CB6B153B-73ED-4F53-AA2E-4CD2D91CBBBB}" srcOrd="1" destOrd="0" presId="urn:microsoft.com/office/officeart/2018/2/layout/IconLabelList"/>
    <dgm:cxn modelId="{375A6F39-94D8-42CB-8206-BC1BF7A2B516}" type="presParOf" srcId="{D5FCB5A4-9C5B-41AC-AA94-DDC6B82284DC}" destId="{4B281D34-1B74-4405-9008-AC44F2373A92}" srcOrd="2" destOrd="0" presId="urn:microsoft.com/office/officeart/2018/2/layout/IconLabelList"/>
    <dgm:cxn modelId="{7CB36AA1-1C95-405F-BB51-F9D3401A9CA7}" type="presParOf" srcId="{4A0D5296-5621-4DB3-90F1-D402F17DA34F}" destId="{E4851FF6-EBAC-45AB-A7F2-E0C376DC723D}" srcOrd="1" destOrd="0" presId="urn:microsoft.com/office/officeart/2018/2/layout/IconLabelList"/>
    <dgm:cxn modelId="{C7ACC420-1DF9-4FC7-A727-2789A52E99BE}" type="presParOf" srcId="{4A0D5296-5621-4DB3-90F1-D402F17DA34F}" destId="{F399D463-7C3D-40E0-B73F-DEC749E66A68}" srcOrd="2" destOrd="0" presId="urn:microsoft.com/office/officeart/2018/2/layout/IconLabelList"/>
    <dgm:cxn modelId="{D0C5F80F-9A52-4033-885E-EC613D54608B}" type="presParOf" srcId="{F399D463-7C3D-40E0-B73F-DEC749E66A68}" destId="{730E2F1D-80FC-4E20-A14C-83741B814B46}" srcOrd="0" destOrd="0" presId="urn:microsoft.com/office/officeart/2018/2/layout/IconLabelList"/>
    <dgm:cxn modelId="{64CD9CA8-91E3-44BE-B708-3927B7CD937F}" type="presParOf" srcId="{F399D463-7C3D-40E0-B73F-DEC749E66A68}" destId="{C80450F4-5398-4410-B960-329BB5849398}" srcOrd="1" destOrd="0" presId="urn:microsoft.com/office/officeart/2018/2/layout/IconLabelList"/>
    <dgm:cxn modelId="{4874A189-755D-452A-ADB6-E5F615987CD9}" type="presParOf" srcId="{F399D463-7C3D-40E0-B73F-DEC749E66A68}" destId="{CEB124C9-2C3D-4854-B9F4-FF9107A28356}" srcOrd="2" destOrd="0" presId="urn:microsoft.com/office/officeart/2018/2/layout/IconLabelList"/>
    <dgm:cxn modelId="{1BD34F61-7134-4F2D-9C5E-200608DF6880}" type="presParOf" srcId="{4A0D5296-5621-4DB3-90F1-D402F17DA34F}" destId="{57796E83-A0D3-431E-A776-6FFEDF56DDC1}" srcOrd="3" destOrd="0" presId="urn:microsoft.com/office/officeart/2018/2/layout/IconLabelList"/>
    <dgm:cxn modelId="{008FF897-B397-40C0-A083-2B53CBAF7C20}" type="presParOf" srcId="{4A0D5296-5621-4DB3-90F1-D402F17DA34F}" destId="{5A0BACE9-ABA9-4439-BD58-1B401D1B5933}" srcOrd="4" destOrd="0" presId="urn:microsoft.com/office/officeart/2018/2/layout/IconLabelList"/>
    <dgm:cxn modelId="{D2D56DB6-0F46-47E1-82A8-10B4E495873B}" type="presParOf" srcId="{5A0BACE9-ABA9-4439-BD58-1B401D1B5933}" destId="{C00B72D1-1753-4AC4-91D7-78B798271052}" srcOrd="0" destOrd="0" presId="urn:microsoft.com/office/officeart/2018/2/layout/IconLabelList"/>
    <dgm:cxn modelId="{3DA2E2EE-02D2-48AB-A76E-941CCF988E7F}" type="presParOf" srcId="{5A0BACE9-ABA9-4439-BD58-1B401D1B5933}" destId="{94AFC705-1617-4686-BB75-CEBB69BD517A}" srcOrd="1" destOrd="0" presId="urn:microsoft.com/office/officeart/2018/2/layout/IconLabelList"/>
    <dgm:cxn modelId="{8BA895BE-9E0F-4F02-BE7F-CA82569E11F7}" type="presParOf" srcId="{5A0BACE9-ABA9-4439-BD58-1B401D1B5933}" destId="{3B3927D7-3258-4D08-BD87-9683668C70E9}" srcOrd="2" destOrd="0" presId="urn:microsoft.com/office/officeart/2018/2/layout/IconLabelList"/>
    <dgm:cxn modelId="{7E5BB80C-E0EA-4D5D-B1ED-7C779884026E}" type="presParOf" srcId="{4A0D5296-5621-4DB3-90F1-D402F17DA34F}" destId="{1C72D9A0-13EE-462C-9182-35177CC18F81}" srcOrd="5" destOrd="0" presId="urn:microsoft.com/office/officeart/2018/2/layout/IconLabelList"/>
    <dgm:cxn modelId="{92E3A6A5-76F7-485D-B1E5-EEDFF92055BC}" type="presParOf" srcId="{4A0D5296-5621-4DB3-90F1-D402F17DA34F}" destId="{09219EFC-8CED-4DAB-BAFC-144C7773E191}" srcOrd="6" destOrd="0" presId="urn:microsoft.com/office/officeart/2018/2/layout/IconLabelList"/>
    <dgm:cxn modelId="{849C10B3-760A-47B9-9F49-07A460C6D05A}" type="presParOf" srcId="{09219EFC-8CED-4DAB-BAFC-144C7773E191}" destId="{9E6491D5-6112-452A-AC6B-DC8121EDF2F1}" srcOrd="0" destOrd="0" presId="urn:microsoft.com/office/officeart/2018/2/layout/IconLabelList"/>
    <dgm:cxn modelId="{9E613B9B-E174-4FD8-9E9C-DE3A92A0E3F4}" type="presParOf" srcId="{09219EFC-8CED-4DAB-BAFC-144C7773E191}" destId="{75DD0850-3A22-4331-9C8E-970DBC23446D}" srcOrd="1" destOrd="0" presId="urn:microsoft.com/office/officeart/2018/2/layout/IconLabelList"/>
    <dgm:cxn modelId="{6FCB67CC-5BA4-4549-B032-2A9F5D1B7CAA}" type="presParOf" srcId="{09219EFC-8CED-4DAB-BAFC-144C7773E191}" destId="{A1FA258E-5609-4409-A21C-79419FA995B1}" srcOrd="2" destOrd="0" presId="urn:microsoft.com/office/officeart/2018/2/layout/IconLabelList"/>
    <dgm:cxn modelId="{62D617D8-BA34-4DD3-AC1D-FE0D25BCAF6E}" type="presParOf" srcId="{4A0D5296-5621-4DB3-90F1-D402F17DA34F}" destId="{9F490562-A64B-4D24-878F-CBC89887E93F}" srcOrd="7" destOrd="0" presId="urn:microsoft.com/office/officeart/2018/2/layout/IconLabelList"/>
    <dgm:cxn modelId="{DB6EFC71-11A3-4E79-A2A3-D65AFBA71F51}" type="presParOf" srcId="{4A0D5296-5621-4DB3-90F1-D402F17DA34F}" destId="{846699EA-4D4F-4EDB-AE66-FFCEC8C06825}" srcOrd="8" destOrd="0" presId="urn:microsoft.com/office/officeart/2018/2/layout/IconLabelList"/>
    <dgm:cxn modelId="{7EF66E4F-8313-4F84-A244-4B9ADF324BC7}" type="presParOf" srcId="{846699EA-4D4F-4EDB-AE66-FFCEC8C06825}" destId="{99132871-3E8F-4CBD-954C-1905407551E9}" srcOrd="0" destOrd="0" presId="urn:microsoft.com/office/officeart/2018/2/layout/IconLabelList"/>
    <dgm:cxn modelId="{EB028F51-C97D-4840-BCF6-8E137E317D6E}" type="presParOf" srcId="{846699EA-4D4F-4EDB-AE66-FFCEC8C06825}" destId="{1EF6821D-3078-451A-841B-B96A3E11CA3D}" srcOrd="1" destOrd="0" presId="urn:microsoft.com/office/officeart/2018/2/layout/IconLabelList"/>
    <dgm:cxn modelId="{516E40BD-2100-4020-AB95-C7B448428B86}" type="presParOf" srcId="{846699EA-4D4F-4EDB-AE66-FFCEC8C06825}" destId="{1FE88AFF-4CE4-49CB-9FEE-86F46AFC84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126606-CAC5-4708-AE59-FA538E1882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697949-89E4-40C1-B574-9B86A370BC83}">
      <dgm:prSet/>
      <dgm:spPr/>
      <dgm:t>
        <a:bodyPr/>
        <a:lstStyle/>
        <a:p>
          <a:r>
            <a:rPr lang="en-US" dirty="0" err="1"/>
            <a:t>Да</a:t>
          </a:r>
          <a:r>
            <a:rPr lang="en-US" dirty="0"/>
            <a:t>, </a:t>
          </a:r>
          <a:r>
            <a:rPr lang="en-US" dirty="0" err="1"/>
            <a:t>есть</a:t>
          </a:r>
          <a:r>
            <a:rPr lang="en-US" dirty="0"/>
            <a:t> </a:t>
          </a:r>
          <a:r>
            <a:rPr lang="en-US" dirty="0" err="1"/>
            <a:t>много</a:t>
          </a:r>
          <a:r>
            <a:rPr lang="en-US" dirty="0"/>
            <a:t> </a:t>
          </a:r>
          <a:r>
            <a:rPr lang="en-US" dirty="0" err="1"/>
            <a:t>проектов</a:t>
          </a:r>
          <a:r>
            <a:rPr lang="en-US" dirty="0"/>
            <a:t>, </a:t>
          </a:r>
          <a:r>
            <a:rPr lang="en-US" dirty="0" err="1"/>
            <a:t>похожих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сайт-портфолио</a:t>
          </a:r>
          <a:r>
            <a:rPr lang="en-US" dirty="0"/>
            <a:t>, </a:t>
          </a:r>
          <a:r>
            <a:rPr lang="en-US" dirty="0" err="1"/>
            <a:t>например</a:t>
          </a:r>
          <a:r>
            <a:rPr lang="en-US" dirty="0"/>
            <a:t>, </a:t>
          </a:r>
          <a:r>
            <a:rPr lang="en-US" dirty="0" err="1"/>
            <a:t>онлайн-рынки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творческих</a:t>
          </a:r>
          <a:r>
            <a:rPr lang="en-US" dirty="0"/>
            <a:t> </a:t>
          </a:r>
          <a:r>
            <a:rPr lang="en-US" dirty="0" err="1"/>
            <a:t>профессионалов</a:t>
          </a:r>
          <a:r>
            <a:rPr lang="en-US" dirty="0"/>
            <a:t>, </a:t>
          </a:r>
          <a:r>
            <a:rPr lang="en-US" dirty="0" err="1"/>
            <a:t>платформы</a:t>
          </a:r>
          <a:r>
            <a:rPr lang="en-US" dirty="0"/>
            <a:t> </a:t>
          </a:r>
          <a:r>
            <a:rPr lang="en-US" dirty="0" err="1"/>
            <a:t>социальных</a:t>
          </a:r>
          <a:r>
            <a:rPr lang="en-US" dirty="0"/>
            <a:t> </a:t>
          </a:r>
          <a:r>
            <a:rPr lang="en-US" dirty="0" err="1"/>
            <a:t>сетей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художников</a:t>
          </a:r>
          <a:r>
            <a:rPr lang="en-US" dirty="0"/>
            <a:t> и </a:t>
          </a:r>
          <a:r>
            <a:rPr lang="en-US" dirty="0" err="1"/>
            <a:t>дизайнеров</a:t>
          </a:r>
          <a:r>
            <a:rPr lang="en-US" dirty="0"/>
            <a:t> и </a:t>
          </a:r>
          <a:r>
            <a:rPr lang="en-US" dirty="0" err="1"/>
            <a:t>сайты</a:t>
          </a:r>
          <a:r>
            <a:rPr lang="en-US" dirty="0"/>
            <a:t> </a:t>
          </a:r>
          <a:r>
            <a:rPr lang="en-US" dirty="0" err="1"/>
            <a:t>личного</a:t>
          </a:r>
          <a:r>
            <a:rPr lang="en-US" dirty="0"/>
            <a:t> </a:t>
          </a:r>
          <a:r>
            <a:rPr lang="en-US" dirty="0" err="1"/>
            <a:t>брендинга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соискателей</a:t>
          </a:r>
          <a:r>
            <a:rPr lang="en-US" dirty="0"/>
            <a:t>. </a:t>
          </a:r>
          <a:r>
            <a:rPr lang="en-US" dirty="0" err="1"/>
            <a:t>Вот</a:t>
          </a:r>
          <a:r>
            <a:rPr lang="en-US" dirty="0"/>
            <a:t> </a:t>
          </a:r>
          <a:r>
            <a:rPr lang="en-US" dirty="0" err="1"/>
            <a:t>несколько</a:t>
          </a:r>
          <a:r>
            <a:rPr lang="en-US" dirty="0"/>
            <a:t> </a:t>
          </a:r>
          <a:r>
            <a:rPr lang="en-US" dirty="0" err="1"/>
            <a:t>примеров</a:t>
          </a:r>
          <a:r>
            <a:rPr lang="en-US" dirty="0"/>
            <a:t> </a:t>
          </a:r>
          <a:r>
            <a:rPr lang="en-US" dirty="0" err="1"/>
            <a:t>подобных</a:t>
          </a:r>
          <a:r>
            <a:rPr lang="en-US" dirty="0"/>
            <a:t> </a:t>
          </a:r>
          <a:r>
            <a:rPr lang="en-US" dirty="0" err="1"/>
            <a:t>проектов</a:t>
          </a:r>
          <a:r>
            <a:rPr lang="en-US" dirty="0"/>
            <a:t> и </a:t>
          </a:r>
          <a:r>
            <a:rPr lang="en-US" dirty="0" err="1"/>
            <a:t>их</a:t>
          </a:r>
          <a:r>
            <a:rPr lang="en-US" dirty="0"/>
            <a:t> </a:t>
          </a:r>
          <a:r>
            <a:rPr lang="en-US" dirty="0" err="1"/>
            <a:t>функционала</a:t>
          </a:r>
          <a:r>
            <a:rPr lang="en-US" dirty="0"/>
            <a:t>:</a:t>
          </a:r>
        </a:p>
      </dgm:t>
    </dgm:pt>
    <dgm:pt modelId="{B5B1F322-D80F-4FF4-B21B-E41F574B1A04}" type="parTrans" cxnId="{AB55A3C1-6AC5-44DC-A28D-267352CCF1A3}">
      <dgm:prSet/>
      <dgm:spPr/>
      <dgm:t>
        <a:bodyPr/>
        <a:lstStyle/>
        <a:p>
          <a:endParaRPr lang="en-US"/>
        </a:p>
      </dgm:t>
    </dgm:pt>
    <dgm:pt modelId="{765E03B3-161E-4A33-A934-3B45BE063F4A}" type="sibTrans" cxnId="{AB55A3C1-6AC5-44DC-A28D-267352CCF1A3}">
      <dgm:prSet/>
      <dgm:spPr/>
      <dgm:t>
        <a:bodyPr/>
        <a:lstStyle/>
        <a:p>
          <a:endParaRPr lang="en-US"/>
        </a:p>
      </dgm:t>
    </dgm:pt>
    <dgm:pt modelId="{0C9B1D55-077C-4A8E-899B-34C5F1465DF6}">
      <dgm:prSet/>
      <dgm:spPr/>
      <dgm:t>
        <a:bodyPr/>
        <a:lstStyle/>
        <a:p>
          <a:r>
            <a:rPr lang="en-US" dirty="0" err="1"/>
            <a:t>Интернет-рынки</a:t>
          </a:r>
          <a:r>
            <a:rPr lang="en-US" dirty="0"/>
            <a:t>. </a:t>
          </a:r>
          <a:r>
            <a:rPr lang="en-US" dirty="0" err="1"/>
            <a:t>Онлайн-рынки</a:t>
          </a:r>
          <a:r>
            <a:rPr lang="en-US" dirty="0"/>
            <a:t>, </a:t>
          </a:r>
          <a:r>
            <a:rPr lang="en-US" dirty="0" err="1"/>
            <a:t>такие</a:t>
          </a:r>
          <a:r>
            <a:rPr lang="en-US" dirty="0"/>
            <a:t> </a:t>
          </a:r>
          <a:r>
            <a:rPr lang="en-US" dirty="0" err="1"/>
            <a:t>как</a:t>
          </a:r>
          <a:r>
            <a:rPr lang="en-US" dirty="0"/>
            <a:t> Etsy, Redbubble и Creative Market, </a:t>
          </a:r>
          <a:r>
            <a:rPr lang="en-US" dirty="0" err="1"/>
            <a:t>предназначены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авторов</a:t>
          </a:r>
          <a:r>
            <a:rPr lang="en-US" dirty="0"/>
            <a:t>, </a:t>
          </a:r>
          <a:r>
            <a:rPr lang="en-US" dirty="0" err="1"/>
            <a:t>чтобы</a:t>
          </a:r>
          <a:r>
            <a:rPr lang="en-US" dirty="0"/>
            <a:t> </a:t>
          </a:r>
          <a:r>
            <a:rPr lang="en-US" dirty="0" err="1"/>
            <a:t>продавать</a:t>
          </a:r>
          <a:r>
            <a:rPr lang="en-US" dirty="0"/>
            <a:t> </a:t>
          </a:r>
          <a:r>
            <a:rPr lang="en-US" dirty="0" err="1"/>
            <a:t>свои</a:t>
          </a:r>
          <a:r>
            <a:rPr lang="en-US" dirty="0"/>
            <a:t> </a:t>
          </a:r>
          <a:r>
            <a:rPr lang="en-US" dirty="0" err="1"/>
            <a:t>продукты</a:t>
          </a:r>
          <a:r>
            <a:rPr lang="en-US" dirty="0"/>
            <a:t> и </a:t>
          </a:r>
          <a:r>
            <a:rPr lang="en-US" dirty="0" err="1"/>
            <a:t>услуги</a:t>
          </a:r>
          <a:r>
            <a:rPr lang="en-US" dirty="0"/>
            <a:t> в </a:t>
          </a:r>
          <a:r>
            <a:rPr lang="en-US" dirty="0" err="1"/>
            <a:t>Интернете</a:t>
          </a:r>
          <a:r>
            <a:rPr lang="en-US" dirty="0"/>
            <a:t>. </a:t>
          </a:r>
          <a:r>
            <a:rPr lang="en-US" dirty="0" err="1"/>
            <a:t>Хотя</a:t>
          </a:r>
          <a:r>
            <a:rPr lang="en-US" dirty="0"/>
            <a:t> </a:t>
          </a:r>
          <a:r>
            <a:rPr lang="en-US" dirty="0" err="1"/>
            <a:t>эти</a:t>
          </a:r>
          <a:r>
            <a:rPr lang="en-US" dirty="0"/>
            <a:t> </a:t>
          </a:r>
          <a:r>
            <a:rPr lang="en-US" dirty="0" err="1"/>
            <a:t>торговые</a:t>
          </a:r>
          <a:r>
            <a:rPr lang="en-US" dirty="0"/>
            <a:t> </a:t>
          </a:r>
          <a:r>
            <a:rPr lang="en-US" dirty="0" err="1"/>
            <a:t>площадки</a:t>
          </a:r>
          <a:r>
            <a:rPr lang="en-US" dirty="0"/>
            <a:t> </a:t>
          </a:r>
          <a:r>
            <a:rPr lang="en-US" dirty="0" err="1"/>
            <a:t>могут</a:t>
          </a:r>
          <a:r>
            <a:rPr lang="en-US" dirty="0"/>
            <a:t> </a:t>
          </a:r>
          <a:r>
            <a:rPr lang="en-US" dirty="0" err="1"/>
            <a:t>предлагать</a:t>
          </a:r>
          <a:r>
            <a:rPr lang="en-US" dirty="0"/>
            <a:t> </a:t>
          </a:r>
          <a:r>
            <a:rPr lang="en-US" dirty="0" err="1"/>
            <a:t>некоторые</a:t>
          </a:r>
          <a:r>
            <a:rPr lang="en-US" dirty="0"/>
            <a:t> </a:t>
          </a:r>
          <a:r>
            <a:rPr lang="en-US" dirty="0" err="1"/>
            <a:t>функции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демонстрации</a:t>
          </a:r>
          <a:r>
            <a:rPr lang="en-US" dirty="0"/>
            <a:t> </a:t>
          </a:r>
          <a:r>
            <a:rPr lang="en-US" dirty="0" err="1"/>
            <a:t>работы</a:t>
          </a:r>
          <a:r>
            <a:rPr lang="en-US" dirty="0"/>
            <a:t> </a:t>
          </a:r>
          <a:r>
            <a:rPr lang="en-US" dirty="0" err="1"/>
            <a:t>отдельных</a:t>
          </a:r>
          <a:r>
            <a:rPr lang="en-US" dirty="0"/>
            <a:t> </a:t>
          </a:r>
          <a:r>
            <a:rPr lang="en-US" dirty="0" err="1"/>
            <a:t>лиц</a:t>
          </a:r>
          <a:r>
            <a:rPr lang="en-US" dirty="0"/>
            <a:t>, </a:t>
          </a:r>
          <a:r>
            <a:rPr lang="en-US" dirty="0" err="1"/>
            <a:t>они</a:t>
          </a:r>
          <a:r>
            <a:rPr lang="en-US" dirty="0"/>
            <a:t> в </a:t>
          </a:r>
          <a:r>
            <a:rPr lang="en-US" dirty="0" err="1"/>
            <a:t>основном</a:t>
          </a:r>
          <a:r>
            <a:rPr lang="en-US" dirty="0"/>
            <a:t> </a:t>
          </a:r>
          <a:r>
            <a:rPr lang="en-US" dirty="0" err="1"/>
            <a:t>ориентированы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продажи</a:t>
          </a:r>
          <a:r>
            <a:rPr lang="en-US" dirty="0"/>
            <a:t> и </a:t>
          </a:r>
          <a:r>
            <a:rPr lang="en-US" dirty="0" err="1"/>
            <a:t>коммерцию</a:t>
          </a:r>
          <a:r>
            <a:rPr lang="en-US" dirty="0"/>
            <a:t>.</a:t>
          </a:r>
        </a:p>
      </dgm:t>
    </dgm:pt>
    <dgm:pt modelId="{E795855B-439A-43B1-931D-5ADBECDF15CF}" type="parTrans" cxnId="{BF305F7E-F4A7-43E6-9F8B-CE32F2FE1D61}">
      <dgm:prSet/>
      <dgm:spPr/>
      <dgm:t>
        <a:bodyPr/>
        <a:lstStyle/>
        <a:p>
          <a:endParaRPr lang="en-US"/>
        </a:p>
      </dgm:t>
    </dgm:pt>
    <dgm:pt modelId="{21F5B704-D550-40F0-BB13-AA704018B5DA}" type="sibTrans" cxnId="{BF305F7E-F4A7-43E6-9F8B-CE32F2FE1D61}">
      <dgm:prSet/>
      <dgm:spPr/>
      <dgm:t>
        <a:bodyPr/>
        <a:lstStyle/>
        <a:p>
          <a:endParaRPr lang="en-US"/>
        </a:p>
      </dgm:t>
    </dgm:pt>
    <dgm:pt modelId="{6E491937-064D-4A53-A9BD-BE56F7ACEEA0}">
      <dgm:prSet/>
      <dgm:spPr/>
      <dgm:t>
        <a:bodyPr/>
        <a:lstStyle/>
        <a:p>
          <a:r>
            <a:rPr lang="en-US" dirty="0" err="1"/>
            <a:t>Личные</a:t>
          </a:r>
          <a:r>
            <a:rPr lang="en-US" dirty="0"/>
            <a:t> </a:t>
          </a:r>
          <a:r>
            <a:rPr lang="en-US" dirty="0" err="1"/>
            <a:t>блоги</a:t>
          </a:r>
          <a:r>
            <a:rPr lang="en-US" dirty="0"/>
            <a:t>: </a:t>
          </a:r>
          <a:r>
            <a:rPr lang="en-US" dirty="0" err="1"/>
            <a:t>Личные</a:t>
          </a:r>
          <a:r>
            <a:rPr lang="en-US" dirty="0"/>
            <a:t> </a:t>
          </a:r>
          <a:r>
            <a:rPr lang="en-US" dirty="0" err="1"/>
            <a:t>блоги</a:t>
          </a:r>
          <a:r>
            <a:rPr lang="en-US" dirty="0"/>
            <a:t> </a:t>
          </a:r>
          <a:r>
            <a:rPr lang="en-US" dirty="0" err="1"/>
            <a:t>можно</a:t>
          </a:r>
          <a:r>
            <a:rPr lang="en-US" dirty="0"/>
            <a:t> </a:t>
          </a:r>
          <a:r>
            <a:rPr lang="en-US" dirty="0" err="1"/>
            <a:t>использовать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демонстрации</a:t>
          </a:r>
          <a:r>
            <a:rPr lang="en-US" dirty="0"/>
            <a:t> </a:t>
          </a:r>
          <a:r>
            <a:rPr lang="en-US" dirty="0" err="1"/>
            <a:t>работы</a:t>
          </a:r>
          <a:r>
            <a:rPr lang="en-US" dirty="0"/>
            <a:t>, </a:t>
          </a:r>
          <a:r>
            <a:rPr lang="en-US" dirty="0" err="1"/>
            <a:t>опыта</a:t>
          </a:r>
          <a:r>
            <a:rPr lang="en-US" dirty="0"/>
            <a:t> и </a:t>
          </a:r>
          <a:r>
            <a:rPr lang="en-US" dirty="0" err="1"/>
            <a:t>навыков</a:t>
          </a:r>
          <a:r>
            <a:rPr lang="en-US" dirty="0"/>
            <a:t> </a:t>
          </a:r>
          <a:r>
            <a:rPr lang="en-US" dirty="0" err="1"/>
            <a:t>человека</a:t>
          </a:r>
          <a:r>
            <a:rPr lang="en-US" dirty="0"/>
            <a:t>. </a:t>
          </a:r>
          <a:r>
            <a:rPr lang="en-US" dirty="0" err="1"/>
            <a:t>Однако</a:t>
          </a:r>
          <a:r>
            <a:rPr lang="en-US" dirty="0"/>
            <a:t> </a:t>
          </a:r>
          <a:r>
            <a:rPr lang="en-US" dirty="0" err="1"/>
            <a:t>блоги</a:t>
          </a:r>
          <a:r>
            <a:rPr lang="en-US" dirty="0"/>
            <a:t> </a:t>
          </a:r>
          <a:r>
            <a:rPr lang="en-US" dirty="0" err="1"/>
            <a:t>могут</a:t>
          </a:r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иметь</a:t>
          </a:r>
          <a:r>
            <a:rPr lang="en-US" dirty="0"/>
            <a:t> </a:t>
          </a:r>
          <a:r>
            <a:rPr lang="en-US" dirty="0" err="1"/>
            <a:t>такого</a:t>
          </a:r>
          <a:r>
            <a:rPr lang="en-US" dirty="0"/>
            <a:t> </a:t>
          </a:r>
          <a:r>
            <a:rPr lang="en-US" dirty="0" err="1"/>
            <a:t>же</a:t>
          </a:r>
          <a:r>
            <a:rPr lang="en-US" dirty="0"/>
            <a:t> </a:t>
          </a:r>
          <a:r>
            <a:rPr lang="en-US" dirty="0" err="1"/>
            <a:t>уровня</a:t>
          </a:r>
          <a:r>
            <a:rPr lang="en-US" dirty="0"/>
            <a:t> </a:t>
          </a:r>
          <a:r>
            <a:rPr lang="en-US" dirty="0" err="1"/>
            <a:t>настройки</a:t>
          </a:r>
          <a:r>
            <a:rPr lang="en-US" dirty="0"/>
            <a:t> и </a:t>
          </a:r>
          <a:r>
            <a:rPr lang="en-US" dirty="0" err="1"/>
            <a:t>функциональности</a:t>
          </a:r>
          <a:r>
            <a:rPr lang="en-US" dirty="0"/>
            <a:t>, </a:t>
          </a:r>
          <a:r>
            <a:rPr lang="en-US" dirty="0" err="1"/>
            <a:t>как</a:t>
          </a:r>
          <a:r>
            <a:rPr lang="en-US" dirty="0"/>
            <a:t> </a:t>
          </a:r>
          <a:r>
            <a:rPr lang="en-US" dirty="0" err="1"/>
            <a:t>специализированный</a:t>
          </a:r>
          <a:r>
            <a:rPr lang="en-US" dirty="0"/>
            <a:t> </a:t>
          </a:r>
          <a:r>
            <a:rPr lang="en-US" dirty="0" err="1"/>
            <a:t>веб-сайт</a:t>
          </a:r>
          <a:r>
            <a:rPr lang="en-US" dirty="0"/>
            <a:t> </a:t>
          </a:r>
          <a:r>
            <a:rPr lang="en-US" dirty="0" err="1"/>
            <a:t>портфолио</a:t>
          </a:r>
          <a:r>
            <a:rPr lang="en-US" dirty="0"/>
            <a:t>, и </a:t>
          </a:r>
          <a:r>
            <a:rPr lang="en-US" dirty="0" err="1"/>
            <a:t>они</a:t>
          </a:r>
          <a:r>
            <a:rPr lang="en-US" dirty="0"/>
            <a:t> </a:t>
          </a:r>
          <a:r>
            <a:rPr lang="en-US" dirty="0" err="1"/>
            <a:t>могут</a:t>
          </a:r>
          <a:r>
            <a:rPr lang="en-US" dirty="0"/>
            <a:t> </a:t>
          </a:r>
          <a:r>
            <a:rPr lang="en-US" dirty="0" err="1"/>
            <a:t>быть</a:t>
          </a:r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столь</a:t>
          </a:r>
          <a:r>
            <a:rPr lang="en-US" dirty="0"/>
            <a:t> </a:t>
          </a:r>
          <a:r>
            <a:rPr lang="en-US" dirty="0" err="1"/>
            <a:t>эффективными</a:t>
          </a:r>
          <a:r>
            <a:rPr lang="en-US" dirty="0"/>
            <a:t> в </a:t>
          </a:r>
          <a:r>
            <a:rPr lang="en-US" dirty="0" err="1"/>
            <a:t>представлении</a:t>
          </a:r>
          <a:r>
            <a:rPr lang="en-US" dirty="0"/>
            <a:t> </a:t>
          </a:r>
          <a:r>
            <a:rPr lang="en-US" dirty="0" err="1"/>
            <a:t>работы</a:t>
          </a:r>
          <a:r>
            <a:rPr lang="en-US" dirty="0"/>
            <a:t> </a:t>
          </a:r>
          <a:r>
            <a:rPr lang="en-US" dirty="0" err="1"/>
            <a:t>человека</a:t>
          </a:r>
          <a:r>
            <a:rPr lang="en-US" dirty="0"/>
            <a:t> в </a:t>
          </a:r>
          <a:r>
            <a:rPr lang="en-US" dirty="0" err="1"/>
            <a:t>визуально</a:t>
          </a:r>
          <a:r>
            <a:rPr lang="en-US" dirty="0"/>
            <a:t> </a:t>
          </a:r>
          <a:r>
            <a:rPr lang="en-US" dirty="0" err="1"/>
            <a:t>привлекательной</a:t>
          </a:r>
          <a:r>
            <a:rPr lang="en-US" dirty="0"/>
            <a:t> и </a:t>
          </a:r>
          <a:r>
            <a:rPr lang="en-US" dirty="0" err="1"/>
            <a:t>организованной</a:t>
          </a:r>
          <a:r>
            <a:rPr lang="en-US" dirty="0"/>
            <a:t> </a:t>
          </a:r>
          <a:r>
            <a:rPr lang="en-US" dirty="0" err="1"/>
            <a:t>форме</a:t>
          </a:r>
          <a:r>
            <a:rPr lang="en-US" dirty="0"/>
            <a:t>.</a:t>
          </a:r>
        </a:p>
      </dgm:t>
    </dgm:pt>
    <dgm:pt modelId="{FB3A7E53-F606-4758-94D3-ABE5799E5135}" type="parTrans" cxnId="{35621E1F-DCF5-40CD-840B-D6CD7226F5E9}">
      <dgm:prSet/>
      <dgm:spPr/>
      <dgm:t>
        <a:bodyPr/>
        <a:lstStyle/>
        <a:p>
          <a:endParaRPr lang="en-US"/>
        </a:p>
      </dgm:t>
    </dgm:pt>
    <dgm:pt modelId="{D1A1CC17-9B56-44F5-859B-6F394A7410FA}" type="sibTrans" cxnId="{35621E1F-DCF5-40CD-840B-D6CD7226F5E9}">
      <dgm:prSet/>
      <dgm:spPr/>
      <dgm:t>
        <a:bodyPr/>
        <a:lstStyle/>
        <a:p>
          <a:endParaRPr lang="en-US"/>
        </a:p>
      </dgm:t>
    </dgm:pt>
    <dgm:pt modelId="{25BA001D-3972-465E-9283-81199B7C62EC}">
      <dgm:prSet/>
      <dgm:spPr/>
      <dgm:t>
        <a:bodyPr/>
        <a:lstStyle/>
        <a:p>
          <a:r>
            <a:rPr lang="en-US" dirty="0" err="1"/>
            <a:t>Dribbble</a:t>
          </a:r>
          <a:r>
            <a:rPr lang="en-US" dirty="0"/>
            <a:t>: </a:t>
          </a:r>
          <a:r>
            <a:rPr lang="en-US" dirty="0" err="1"/>
            <a:t>Dribbble</a:t>
          </a:r>
          <a:r>
            <a:rPr lang="en-US" dirty="0"/>
            <a:t> — </a:t>
          </a:r>
          <a:r>
            <a:rPr lang="en-US" dirty="0" err="1"/>
            <a:t>это</a:t>
          </a:r>
          <a:r>
            <a:rPr lang="en-US" dirty="0"/>
            <a:t> </a:t>
          </a:r>
          <a:r>
            <a:rPr lang="en-US" dirty="0" err="1"/>
            <a:t>социальная</a:t>
          </a:r>
          <a:r>
            <a:rPr lang="en-US" dirty="0"/>
            <a:t> </a:t>
          </a:r>
          <a:r>
            <a:rPr lang="en-US" dirty="0" err="1"/>
            <a:t>сеть</a:t>
          </a:r>
          <a:r>
            <a:rPr lang="en-US" dirty="0"/>
            <a:t>,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которой</a:t>
          </a:r>
          <a:r>
            <a:rPr lang="en-US" dirty="0"/>
            <a:t> </a:t>
          </a:r>
          <a:r>
            <a:rPr lang="en-US" dirty="0" err="1"/>
            <a:t>дизайнеры</a:t>
          </a:r>
          <a:r>
            <a:rPr lang="en-US" dirty="0"/>
            <a:t> </a:t>
          </a:r>
          <a:r>
            <a:rPr lang="en-US" dirty="0" err="1"/>
            <a:t>могут</a:t>
          </a:r>
          <a:r>
            <a:rPr lang="en-US" dirty="0"/>
            <a:t> </a:t>
          </a:r>
          <a:r>
            <a:rPr lang="en-US" dirty="0" err="1"/>
            <a:t>демонстрировать</a:t>
          </a:r>
          <a:r>
            <a:rPr lang="en-US" dirty="0"/>
            <a:t> </a:t>
          </a:r>
          <a:r>
            <a:rPr lang="en-US" dirty="0" err="1"/>
            <a:t>свои</a:t>
          </a:r>
          <a:r>
            <a:rPr lang="en-US" dirty="0"/>
            <a:t> </a:t>
          </a:r>
          <a:r>
            <a:rPr lang="en-US" dirty="0" err="1"/>
            <a:t>работы</a:t>
          </a:r>
          <a:r>
            <a:rPr lang="en-US" dirty="0"/>
            <a:t>, </a:t>
          </a:r>
          <a:r>
            <a:rPr lang="en-US" dirty="0" err="1"/>
            <a:t>общаться</a:t>
          </a:r>
          <a:r>
            <a:rPr lang="en-US" dirty="0"/>
            <a:t> с </a:t>
          </a:r>
          <a:r>
            <a:rPr lang="en-US" dirty="0" err="1"/>
            <a:t>другими</a:t>
          </a:r>
          <a:r>
            <a:rPr lang="en-US" dirty="0"/>
            <a:t> </a:t>
          </a:r>
          <a:r>
            <a:rPr lang="en-US" dirty="0" err="1"/>
            <a:t>дизайнерами</a:t>
          </a:r>
          <a:r>
            <a:rPr lang="en-US" dirty="0"/>
            <a:t> и </a:t>
          </a:r>
          <a:r>
            <a:rPr lang="en-US" dirty="0" err="1"/>
            <a:t>находить</a:t>
          </a:r>
          <a:r>
            <a:rPr lang="en-US" dirty="0"/>
            <a:t> </a:t>
          </a:r>
          <a:r>
            <a:rPr lang="en-US" dirty="0" err="1"/>
            <a:t>вакансии</a:t>
          </a:r>
          <a:r>
            <a:rPr lang="en-US" dirty="0"/>
            <a:t>. </a:t>
          </a:r>
          <a:r>
            <a:rPr lang="en-US" dirty="0" err="1"/>
            <a:t>Dribbble</a:t>
          </a:r>
          <a:r>
            <a:rPr lang="en-US" dirty="0"/>
            <a:t> </a:t>
          </a:r>
          <a:r>
            <a:rPr lang="en-US" dirty="0" err="1"/>
            <a:t>позволяет</a:t>
          </a:r>
          <a:r>
            <a:rPr lang="en-US" dirty="0"/>
            <a:t> </a:t>
          </a:r>
          <a:r>
            <a:rPr lang="en-US" dirty="0" err="1"/>
            <a:t>пользователям</a:t>
          </a:r>
          <a:r>
            <a:rPr lang="en-US" dirty="0"/>
            <a:t> </a:t>
          </a:r>
          <a:r>
            <a:rPr lang="en-US" dirty="0" err="1"/>
            <a:t>создавать</a:t>
          </a:r>
          <a:r>
            <a:rPr lang="en-US" dirty="0"/>
            <a:t> </a:t>
          </a:r>
          <a:r>
            <a:rPr lang="en-US" dirty="0" err="1"/>
            <a:t>профиль</a:t>
          </a:r>
          <a:r>
            <a:rPr lang="en-US" dirty="0"/>
            <a:t>, </a:t>
          </a:r>
          <a:r>
            <a:rPr lang="en-US" dirty="0" err="1"/>
            <a:t>загружать</a:t>
          </a:r>
          <a:r>
            <a:rPr lang="en-US" dirty="0"/>
            <a:t> </a:t>
          </a:r>
          <a:r>
            <a:rPr lang="en-US" dirty="0" err="1"/>
            <a:t>свои</a:t>
          </a:r>
          <a:r>
            <a:rPr lang="en-US" dirty="0"/>
            <a:t> </a:t>
          </a:r>
          <a:r>
            <a:rPr lang="en-US" dirty="0" err="1"/>
            <a:t>работы</a:t>
          </a:r>
          <a:r>
            <a:rPr lang="en-US" dirty="0"/>
            <a:t>, а </a:t>
          </a:r>
          <a:r>
            <a:rPr lang="en-US" dirty="0" err="1"/>
            <a:t>также</a:t>
          </a:r>
          <a:r>
            <a:rPr lang="en-US" dirty="0"/>
            <a:t> </a:t>
          </a:r>
          <a:r>
            <a:rPr lang="en-US" dirty="0" err="1"/>
            <a:t>просматривать</a:t>
          </a:r>
          <a:r>
            <a:rPr lang="en-US" dirty="0"/>
            <a:t> и </a:t>
          </a:r>
          <a:r>
            <a:rPr lang="en-US" dirty="0" err="1"/>
            <a:t>искать</a:t>
          </a:r>
          <a:r>
            <a:rPr lang="en-US" dirty="0"/>
            <a:t> </a:t>
          </a:r>
          <a:r>
            <a:rPr lang="en-US" dirty="0" err="1"/>
            <a:t>дизайнерские</a:t>
          </a:r>
          <a:r>
            <a:rPr lang="en-US" dirty="0"/>
            <a:t> </a:t>
          </a:r>
          <a:r>
            <a:rPr lang="en-US" dirty="0" err="1"/>
            <a:t>проекты</a:t>
          </a:r>
          <a:r>
            <a:rPr lang="en-US" dirty="0"/>
            <a:t> </a:t>
          </a:r>
          <a:r>
            <a:rPr lang="en-US" dirty="0" err="1"/>
            <a:t>по</a:t>
          </a:r>
          <a:r>
            <a:rPr lang="en-US" dirty="0"/>
            <a:t> </a:t>
          </a:r>
          <a:r>
            <a:rPr lang="en-US" dirty="0" err="1"/>
            <a:t>категориям</a:t>
          </a:r>
          <a:r>
            <a:rPr lang="en-US" dirty="0"/>
            <a:t>, </a:t>
          </a:r>
          <a:r>
            <a:rPr lang="en-US" dirty="0" err="1"/>
            <a:t>местоположению</a:t>
          </a:r>
          <a:r>
            <a:rPr lang="en-US" dirty="0"/>
            <a:t> </a:t>
          </a:r>
          <a:r>
            <a:rPr lang="en-US" dirty="0" err="1"/>
            <a:t>или</a:t>
          </a:r>
          <a:r>
            <a:rPr lang="en-US" dirty="0"/>
            <a:t> </a:t>
          </a:r>
          <a:r>
            <a:rPr lang="en-US" dirty="0" err="1"/>
            <a:t>популярности</a:t>
          </a:r>
          <a:r>
            <a:rPr lang="en-US" dirty="0"/>
            <a:t>.</a:t>
          </a:r>
        </a:p>
      </dgm:t>
    </dgm:pt>
    <dgm:pt modelId="{2957F02B-36D0-4FF7-B2C1-E000EDC5D57A}" type="parTrans" cxnId="{FF441816-5BF7-4917-986A-D06C4B3DEE39}">
      <dgm:prSet/>
      <dgm:spPr/>
      <dgm:t>
        <a:bodyPr/>
        <a:lstStyle/>
        <a:p>
          <a:endParaRPr lang="en-US"/>
        </a:p>
      </dgm:t>
    </dgm:pt>
    <dgm:pt modelId="{A6913AAE-4729-4148-BA55-07F8E8CF3679}" type="sibTrans" cxnId="{FF441816-5BF7-4917-986A-D06C4B3DEE39}">
      <dgm:prSet/>
      <dgm:spPr/>
      <dgm:t>
        <a:bodyPr/>
        <a:lstStyle/>
        <a:p>
          <a:endParaRPr lang="en-US"/>
        </a:p>
      </dgm:t>
    </dgm:pt>
    <dgm:pt modelId="{878AD552-2FCD-4BED-A779-973B898A1694}">
      <dgm:prSet/>
      <dgm:spPr/>
      <dgm:t>
        <a:bodyPr/>
        <a:lstStyle/>
        <a:p>
          <a:pPr rtl="0"/>
          <a:r>
            <a:rPr lang="en-US" dirty="0" err="1"/>
            <a:t>Хотя</a:t>
          </a:r>
          <a:r>
            <a:rPr lang="en-US" dirty="0"/>
            <a:t> </a:t>
          </a:r>
          <a:r>
            <a:rPr lang="en-US" dirty="0" err="1"/>
            <a:t>эти</a:t>
          </a:r>
          <a:r>
            <a:rPr lang="en-US" dirty="0"/>
            <a:t> </a:t>
          </a:r>
          <a:r>
            <a:rPr lang="en-US" dirty="0" err="1"/>
            <a:t>проекты</a:t>
          </a:r>
          <a:r>
            <a:rPr lang="en-US" dirty="0"/>
            <a:t> </a:t>
          </a:r>
          <a:r>
            <a:rPr lang="en-US" dirty="0" err="1"/>
            <a:t>имеют</a:t>
          </a:r>
          <a:r>
            <a:rPr lang="en-US" dirty="0"/>
            <a:t> </a:t>
          </a:r>
          <a:r>
            <a:rPr lang="en-US" dirty="0" err="1"/>
            <a:t>некоторые</a:t>
          </a:r>
          <a:r>
            <a:rPr lang="en-US" dirty="0"/>
            <a:t> </a:t>
          </a:r>
          <a:r>
            <a:rPr lang="en-US" dirty="0" err="1"/>
            <a:t>общие</a:t>
          </a:r>
          <a:r>
            <a:rPr lang="en-US" dirty="0"/>
            <a:t> </a:t>
          </a:r>
          <a:r>
            <a:rPr lang="en-US" dirty="0" err="1"/>
            <a:t>функции</a:t>
          </a:r>
          <a:r>
            <a:rPr lang="en-US" dirty="0"/>
            <a:t> с </a:t>
          </a:r>
          <a:r>
            <a:rPr lang="en-US" dirty="0" err="1"/>
            <a:t>веб-сайтом</a:t>
          </a:r>
          <a:r>
            <a:rPr lang="en-US" dirty="0"/>
            <a:t> </a:t>
          </a:r>
          <a:r>
            <a:rPr lang="en-US" dirty="0" err="1"/>
            <a:t>портфолио</a:t>
          </a:r>
          <a:r>
            <a:rPr lang="en-US" dirty="0"/>
            <a:t>, </a:t>
          </a:r>
          <a:r>
            <a:rPr lang="en-US" dirty="0" err="1"/>
            <a:t>они</a:t>
          </a:r>
          <a:r>
            <a:rPr lang="en-US" dirty="0"/>
            <a:t> </a:t>
          </a:r>
          <a:r>
            <a:rPr lang="en-US" dirty="0" err="1"/>
            <a:t>могут</a:t>
          </a:r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подходить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всех</a:t>
          </a:r>
          <a:r>
            <a:rPr lang="en-US" dirty="0"/>
            <a:t> </a:t>
          </a:r>
          <a:r>
            <a:rPr lang="en-US" dirty="0" err="1"/>
            <a:t>пользователей</a:t>
          </a:r>
          <a:r>
            <a:rPr lang="en-US" dirty="0"/>
            <a:t> </a:t>
          </a:r>
          <a:r>
            <a:rPr lang="en-US" dirty="0" err="1"/>
            <a:t>или</a:t>
          </a:r>
          <a:r>
            <a:rPr lang="en-US" dirty="0"/>
            <a:t> </a:t>
          </a:r>
          <a:r>
            <a:rPr lang="en-US" dirty="0" err="1"/>
            <a:t>отраслей</a:t>
          </a:r>
          <a:r>
            <a:rPr lang="en-US" dirty="0"/>
            <a:t>. </a:t>
          </a:r>
          <a:r>
            <a:rPr lang="en-US" dirty="0" err="1"/>
            <a:t>Например</a:t>
          </a:r>
          <a:r>
            <a:rPr lang="en-US" dirty="0"/>
            <a:t>, </a:t>
          </a:r>
          <a:r>
            <a:rPr lang="en-US" dirty="0" err="1"/>
            <a:t>Behance</a:t>
          </a:r>
          <a:r>
            <a:rPr lang="en-US" dirty="0"/>
            <a:t> и </a:t>
          </a:r>
          <a:r>
            <a:rPr lang="en-US" dirty="0" err="1"/>
            <a:t>Dribbble</a:t>
          </a:r>
          <a:r>
            <a:rPr lang="en-US" dirty="0"/>
            <a:t> </a:t>
          </a:r>
          <a:r>
            <a:rPr lang="en-US" dirty="0" err="1"/>
            <a:t>больше</a:t>
          </a:r>
          <a:r>
            <a:rPr lang="en-US" dirty="0"/>
            <a:t> </a:t>
          </a:r>
          <a:r>
            <a:rPr lang="en-US" dirty="0" err="1"/>
            <a:t>ориентированы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креативную</a:t>
          </a:r>
          <a:r>
            <a:rPr lang="en-US" dirty="0"/>
            <a:t> </a:t>
          </a:r>
          <a:r>
            <a:rPr lang="en-US" dirty="0" err="1"/>
            <a:t>индустрию</a:t>
          </a:r>
          <a:r>
            <a:rPr lang="en-US" dirty="0"/>
            <a:t> и </a:t>
          </a:r>
          <a:r>
            <a:rPr lang="en-US" dirty="0" err="1"/>
            <a:t>могут</a:t>
          </a:r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подойти</a:t>
          </a:r>
          <a:r>
            <a:rPr lang="en-US" dirty="0"/>
            <a:t> </a:t>
          </a:r>
          <a:r>
            <a:rPr lang="en-US" dirty="0" err="1"/>
            <a:t>соискателям</a:t>
          </a:r>
          <a:r>
            <a:rPr lang="en-US" dirty="0"/>
            <a:t> </a:t>
          </a:r>
          <a:r>
            <a:rPr lang="en-US" dirty="0" err="1"/>
            <a:t>из</a:t>
          </a:r>
          <a:r>
            <a:rPr lang="en-US" dirty="0"/>
            <a:t> </a:t>
          </a:r>
          <a:r>
            <a:rPr lang="en-US" dirty="0" err="1"/>
            <a:t>других</a:t>
          </a:r>
          <a:r>
            <a:rPr lang="en-US" dirty="0"/>
            <a:t> </a:t>
          </a:r>
          <a:r>
            <a:rPr lang="en-US" dirty="0" err="1"/>
            <a:t>отраслей</a:t>
          </a:r>
          <a:r>
            <a:rPr lang="en-US" dirty="0"/>
            <a:t>. LinkedIn </a:t>
          </a:r>
          <a:r>
            <a:rPr lang="en-US" dirty="0" err="1"/>
            <a:t>больше</a:t>
          </a:r>
          <a:r>
            <a:rPr lang="en-US" dirty="0"/>
            <a:t> </a:t>
          </a:r>
          <a:r>
            <a:rPr lang="en-US" dirty="0" err="1"/>
            <a:t>ориентирован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профессиональные</a:t>
          </a:r>
          <a:r>
            <a:rPr lang="en-US" dirty="0"/>
            <a:t> </a:t>
          </a:r>
          <a:r>
            <a:rPr lang="en-US" dirty="0" err="1"/>
            <a:t>сети</a:t>
          </a:r>
          <a:r>
            <a:rPr lang="en-US" dirty="0"/>
            <a:t> и </a:t>
          </a:r>
          <a:r>
            <a:rPr lang="en-US" dirty="0" err="1"/>
            <a:t>может</a:t>
          </a:r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подходить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художников</a:t>
          </a:r>
          <a:r>
            <a:rPr lang="en-US" dirty="0"/>
            <a:t> </a:t>
          </a:r>
          <a:r>
            <a:rPr lang="en-US" dirty="0" err="1"/>
            <a:t>или</a:t>
          </a:r>
          <a:r>
            <a:rPr lang="en-US" dirty="0"/>
            <a:t> </a:t>
          </a:r>
          <a:r>
            <a:rPr lang="en-US" dirty="0" err="1"/>
            <a:t>дизайнеров</a:t>
          </a:r>
          <a:r>
            <a:rPr lang="en-US" dirty="0"/>
            <a:t>.</a:t>
          </a:r>
          <a:r>
            <a:rPr lang="en-US" dirty="0">
              <a:latin typeface="Corbel" panose="020B0503020204020204"/>
            </a:rPr>
            <a:t> </a:t>
          </a:r>
          <a:r>
            <a:rPr lang="en-US" dirty="0"/>
            <a:t> </a:t>
          </a:r>
          <a:r>
            <a:rPr lang="en-US" dirty="0" err="1"/>
            <a:t>Конкретный</a:t>
          </a:r>
          <a:r>
            <a:rPr lang="en-US" dirty="0"/>
            <a:t> </a:t>
          </a:r>
          <a:r>
            <a:rPr lang="en-US" dirty="0" err="1"/>
            <a:t>выбранный</a:t>
          </a:r>
          <a:r>
            <a:rPr lang="en-US" dirty="0"/>
            <a:t> </a:t>
          </a:r>
          <a:r>
            <a:rPr lang="en-US" dirty="0" err="1"/>
            <a:t>проект</a:t>
          </a:r>
          <a:r>
            <a:rPr lang="en-US" dirty="0"/>
            <a:t> </a:t>
          </a:r>
          <a:r>
            <a:rPr lang="en-US" dirty="0" err="1"/>
            <a:t>будет</a:t>
          </a:r>
          <a:r>
            <a:rPr lang="en-US" dirty="0"/>
            <a:t> </a:t>
          </a:r>
          <a:r>
            <a:rPr lang="en-US" dirty="0" err="1"/>
            <a:t>зависеть</a:t>
          </a:r>
          <a:r>
            <a:rPr lang="en-US" dirty="0"/>
            <a:t> </a:t>
          </a:r>
          <a:r>
            <a:rPr lang="en-US" dirty="0" err="1"/>
            <a:t>от</a:t>
          </a:r>
          <a:r>
            <a:rPr lang="en-US" dirty="0"/>
            <a:t> </a:t>
          </a:r>
          <a:r>
            <a:rPr lang="en-US" dirty="0" err="1"/>
            <a:t>целей</a:t>
          </a:r>
          <a:r>
            <a:rPr lang="en-US" dirty="0"/>
            <a:t> и </a:t>
          </a:r>
          <a:r>
            <a:rPr lang="en-US" dirty="0" err="1"/>
            <a:t>потребностей</a:t>
          </a:r>
          <a:r>
            <a:rPr lang="en-US" dirty="0"/>
            <a:t> </a:t>
          </a:r>
          <a:r>
            <a:rPr lang="en-US" dirty="0" err="1"/>
            <a:t>пользователя</a:t>
          </a:r>
          <a:r>
            <a:rPr lang="en-US" dirty="0"/>
            <a:t>.</a:t>
          </a:r>
        </a:p>
      </dgm:t>
    </dgm:pt>
    <dgm:pt modelId="{F83D329F-095E-4387-A1F0-18A9984A997B}" type="parTrans" cxnId="{A29E69D5-1018-4988-9531-BF404B428A28}">
      <dgm:prSet/>
      <dgm:spPr/>
      <dgm:t>
        <a:bodyPr/>
        <a:lstStyle/>
        <a:p>
          <a:endParaRPr lang="en-US"/>
        </a:p>
      </dgm:t>
    </dgm:pt>
    <dgm:pt modelId="{32DFEE76-029E-4CFD-9F72-625C55969074}" type="sibTrans" cxnId="{A29E69D5-1018-4988-9531-BF404B428A28}">
      <dgm:prSet/>
      <dgm:spPr/>
      <dgm:t>
        <a:bodyPr/>
        <a:lstStyle/>
        <a:p>
          <a:endParaRPr lang="en-US"/>
        </a:p>
      </dgm:t>
    </dgm:pt>
    <dgm:pt modelId="{87D0559E-B68D-4EE1-880F-45865530735F}" type="pres">
      <dgm:prSet presAssocID="{2C126606-CAC5-4708-AE59-FA538E188242}" presName="linear" presStyleCnt="0">
        <dgm:presLayoutVars>
          <dgm:animLvl val="lvl"/>
          <dgm:resizeHandles val="exact"/>
        </dgm:presLayoutVars>
      </dgm:prSet>
      <dgm:spPr/>
    </dgm:pt>
    <dgm:pt modelId="{D76EEB10-887B-479A-A1E2-975909A4F025}" type="pres">
      <dgm:prSet presAssocID="{70697949-89E4-40C1-B574-9B86A370B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E23F11-6161-4A00-A1F8-301C134ACC99}" type="pres">
      <dgm:prSet presAssocID="{765E03B3-161E-4A33-A934-3B45BE063F4A}" presName="spacer" presStyleCnt="0"/>
      <dgm:spPr/>
    </dgm:pt>
    <dgm:pt modelId="{DB9A6B6D-7265-422B-9826-B54D79C4A98A}" type="pres">
      <dgm:prSet presAssocID="{0C9B1D55-077C-4A8E-899B-34C5F1465D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F4A940-7DF5-4057-9FBC-940554961BAB}" type="pres">
      <dgm:prSet presAssocID="{21F5B704-D550-40F0-BB13-AA704018B5DA}" presName="spacer" presStyleCnt="0"/>
      <dgm:spPr/>
    </dgm:pt>
    <dgm:pt modelId="{48B087D5-00A3-4428-A31A-6E8CD39F4667}" type="pres">
      <dgm:prSet presAssocID="{6E491937-064D-4A53-A9BD-BE56F7ACEEA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F8D8B2-9B2C-492D-9D2B-D89E70ECED01}" type="pres">
      <dgm:prSet presAssocID="{D1A1CC17-9B56-44F5-859B-6F394A7410FA}" presName="spacer" presStyleCnt="0"/>
      <dgm:spPr/>
    </dgm:pt>
    <dgm:pt modelId="{24F50110-C847-441E-B849-DDF5D93F3ED0}" type="pres">
      <dgm:prSet presAssocID="{25BA001D-3972-465E-9283-81199B7C62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1A993E-7971-46B6-B50C-6731EB6A768C}" type="pres">
      <dgm:prSet presAssocID="{A6913AAE-4729-4148-BA55-07F8E8CF3679}" presName="spacer" presStyleCnt="0"/>
      <dgm:spPr/>
    </dgm:pt>
    <dgm:pt modelId="{87B77CFA-CB81-470B-BC31-39E733596384}" type="pres">
      <dgm:prSet presAssocID="{878AD552-2FCD-4BED-A779-973B898A16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D07C10-813D-4030-B9C6-8C5636D231BC}" type="presOf" srcId="{6E491937-064D-4A53-A9BD-BE56F7ACEEA0}" destId="{48B087D5-00A3-4428-A31A-6E8CD39F4667}" srcOrd="0" destOrd="0" presId="urn:microsoft.com/office/officeart/2005/8/layout/vList2"/>
    <dgm:cxn modelId="{FF441816-5BF7-4917-986A-D06C4B3DEE39}" srcId="{2C126606-CAC5-4708-AE59-FA538E188242}" destId="{25BA001D-3972-465E-9283-81199B7C62EC}" srcOrd="3" destOrd="0" parTransId="{2957F02B-36D0-4FF7-B2C1-E000EDC5D57A}" sibTransId="{A6913AAE-4729-4148-BA55-07F8E8CF3679}"/>
    <dgm:cxn modelId="{35621E1F-DCF5-40CD-840B-D6CD7226F5E9}" srcId="{2C126606-CAC5-4708-AE59-FA538E188242}" destId="{6E491937-064D-4A53-A9BD-BE56F7ACEEA0}" srcOrd="2" destOrd="0" parTransId="{FB3A7E53-F606-4758-94D3-ABE5799E5135}" sibTransId="{D1A1CC17-9B56-44F5-859B-6F394A7410FA}"/>
    <dgm:cxn modelId="{269FEE2E-B95C-471B-8B06-40DBB05732A5}" type="presOf" srcId="{0C9B1D55-077C-4A8E-899B-34C5F1465DF6}" destId="{DB9A6B6D-7265-422B-9826-B54D79C4A98A}" srcOrd="0" destOrd="0" presId="urn:microsoft.com/office/officeart/2005/8/layout/vList2"/>
    <dgm:cxn modelId="{F0581C52-7EDF-41C8-860A-35B8E14A6CC7}" type="presOf" srcId="{878AD552-2FCD-4BED-A779-973B898A1694}" destId="{87B77CFA-CB81-470B-BC31-39E733596384}" srcOrd="0" destOrd="0" presId="urn:microsoft.com/office/officeart/2005/8/layout/vList2"/>
    <dgm:cxn modelId="{BF305F7E-F4A7-43E6-9F8B-CE32F2FE1D61}" srcId="{2C126606-CAC5-4708-AE59-FA538E188242}" destId="{0C9B1D55-077C-4A8E-899B-34C5F1465DF6}" srcOrd="1" destOrd="0" parTransId="{E795855B-439A-43B1-931D-5ADBECDF15CF}" sibTransId="{21F5B704-D550-40F0-BB13-AA704018B5DA}"/>
    <dgm:cxn modelId="{716F4281-E7D1-4206-A964-C0A3946FD9D5}" type="presOf" srcId="{70697949-89E4-40C1-B574-9B86A370BC83}" destId="{D76EEB10-887B-479A-A1E2-975909A4F025}" srcOrd="0" destOrd="0" presId="urn:microsoft.com/office/officeart/2005/8/layout/vList2"/>
    <dgm:cxn modelId="{AB55A3C1-6AC5-44DC-A28D-267352CCF1A3}" srcId="{2C126606-CAC5-4708-AE59-FA538E188242}" destId="{70697949-89E4-40C1-B574-9B86A370BC83}" srcOrd="0" destOrd="0" parTransId="{B5B1F322-D80F-4FF4-B21B-E41F574B1A04}" sibTransId="{765E03B3-161E-4A33-A934-3B45BE063F4A}"/>
    <dgm:cxn modelId="{A29E69D5-1018-4988-9531-BF404B428A28}" srcId="{2C126606-CAC5-4708-AE59-FA538E188242}" destId="{878AD552-2FCD-4BED-A779-973B898A1694}" srcOrd="4" destOrd="0" parTransId="{F83D329F-095E-4387-A1F0-18A9984A997B}" sibTransId="{32DFEE76-029E-4CFD-9F72-625C55969074}"/>
    <dgm:cxn modelId="{E7E0D3DA-E54B-4819-8447-26E647D48CF4}" type="presOf" srcId="{2C126606-CAC5-4708-AE59-FA538E188242}" destId="{87D0559E-B68D-4EE1-880F-45865530735F}" srcOrd="0" destOrd="0" presId="urn:microsoft.com/office/officeart/2005/8/layout/vList2"/>
    <dgm:cxn modelId="{09F436E9-3501-4A50-A6B3-B6CCEC343A5B}" type="presOf" srcId="{25BA001D-3972-465E-9283-81199B7C62EC}" destId="{24F50110-C847-441E-B849-DDF5D93F3ED0}" srcOrd="0" destOrd="0" presId="urn:microsoft.com/office/officeart/2005/8/layout/vList2"/>
    <dgm:cxn modelId="{EC876EA2-3184-4702-A89B-8BBC78D85759}" type="presParOf" srcId="{87D0559E-B68D-4EE1-880F-45865530735F}" destId="{D76EEB10-887B-479A-A1E2-975909A4F025}" srcOrd="0" destOrd="0" presId="urn:microsoft.com/office/officeart/2005/8/layout/vList2"/>
    <dgm:cxn modelId="{C8E00883-53EB-446B-BCE3-3FC6C7E72CC9}" type="presParOf" srcId="{87D0559E-B68D-4EE1-880F-45865530735F}" destId="{C5E23F11-6161-4A00-A1F8-301C134ACC99}" srcOrd="1" destOrd="0" presId="urn:microsoft.com/office/officeart/2005/8/layout/vList2"/>
    <dgm:cxn modelId="{901D98B5-B5FB-4F01-BC03-6D20CAF18BF7}" type="presParOf" srcId="{87D0559E-B68D-4EE1-880F-45865530735F}" destId="{DB9A6B6D-7265-422B-9826-B54D79C4A98A}" srcOrd="2" destOrd="0" presId="urn:microsoft.com/office/officeart/2005/8/layout/vList2"/>
    <dgm:cxn modelId="{ACE1094C-30D7-4EF2-8F41-65D693985BB1}" type="presParOf" srcId="{87D0559E-B68D-4EE1-880F-45865530735F}" destId="{CAF4A940-7DF5-4057-9FBC-940554961BAB}" srcOrd="3" destOrd="0" presId="urn:microsoft.com/office/officeart/2005/8/layout/vList2"/>
    <dgm:cxn modelId="{846B46E7-4407-40EF-A2A9-38F199DB6AAE}" type="presParOf" srcId="{87D0559E-B68D-4EE1-880F-45865530735F}" destId="{48B087D5-00A3-4428-A31A-6E8CD39F4667}" srcOrd="4" destOrd="0" presId="urn:microsoft.com/office/officeart/2005/8/layout/vList2"/>
    <dgm:cxn modelId="{D2ABE152-100B-462B-934F-76DB64A0D8B1}" type="presParOf" srcId="{87D0559E-B68D-4EE1-880F-45865530735F}" destId="{76F8D8B2-9B2C-492D-9D2B-D89E70ECED01}" srcOrd="5" destOrd="0" presId="urn:microsoft.com/office/officeart/2005/8/layout/vList2"/>
    <dgm:cxn modelId="{B529368C-E441-40A7-A480-FEAB3E40B1D1}" type="presParOf" srcId="{87D0559E-B68D-4EE1-880F-45865530735F}" destId="{24F50110-C847-441E-B849-DDF5D93F3ED0}" srcOrd="6" destOrd="0" presId="urn:microsoft.com/office/officeart/2005/8/layout/vList2"/>
    <dgm:cxn modelId="{3411F72C-CD31-492E-99B7-CEE5496E1EDF}" type="presParOf" srcId="{87D0559E-B68D-4EE1-880F-45865530735F}" destId="{131A993E-7971-46B6-B50C-6731EB6A768C}" srcOrd="7" destOrd="0" presId="urn:microsoft.com/office/officeart/2005/8/layout/vList2"/>
    <dgm:cxn modelId="{F137B403-A37D-428D-9092-64CAE564C81C}" type="presParOf" srcId="{87D0559E-B68D-4EE1-880F-45865530735F}" destId="{87B77CFA-CB81-470B-BC31-39E7335963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972B36-0CC1-4E59-8761-F25594E4710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1DB7E-FA17-49B6-B76A-C35614FF1226}">
      <dgm:prSet/>
      <dgm:spPr/>
      <dgm:t>
        <a:bodyPr/>
        <a:lstStyle/>
        <a:p>
          <a:r>
            <a:rPr lang="en-US"/>
            <a:t>Наличие веб-сайта портфолио — отличный способ продемонстрировать свою работу и навыки потенциальным работодателям. Это позволяет представить профессиональный имидж и выделиться на фоне конкурентов. При разработке веб-сайта портфолио важно, чтобы он был профессиональным и организованным. Вы также должны продвигать свой веб-сайт и постоянно обновлять его, сообщая о последних работах и достижениях.</a:t>
          </a:r>
        </a:p>
      </dgm:t>
    </dgm:pt>
    <dgm:pt modelId="{4C179447-B7E2-4757-BA4A-CDD22077935F}" type="parTrans" cxnId="{529526CD-645F-421D-8973-ADB71571606F}">
      <dgm:prSet/>
      <dgm:spPr/>
      <dgm:t>
        <a:bodyPr/>
        <a:lstStyle/>
        <a:p>
          <a:endParaRPr lang="en-US"/>
        </a:p>
      </dgm:t>
    </dgm:pt>
    <dgm:pt modelId="{719FC930-FF87-41AE-AF60-5CB4054D07FB}" type="sibTrans" cxnId="{529526CD-645F-421D-8973-ADB71571606F}">
      <dgm:prSet/>
      <dgm:spPr/>
      <dgm:t>
        <a:bodyPr/>
        <a:lstStyle/>
        <a:p>
          <a:endParaRPr lang="en-US"/>
        </a:p>
      </dgm:t>
    </dgm:pt>
    <dgm:pt modelId="{9230DF45-E923-49E4-9A25-08BBC0A3B351}">
      <dgm:prSet/>
      <dgm:spPr/>
      <dgm:t>
        <a:bodyPr/>
        <a:lstStyle/>
        <a:p>
          <a:r>
            <a:rPr lang="en-US"/>
            <a:t>Наконец, важно использовать инструменты аналитики для отслеживания эффективности вашего сайта. Это поможет вам определить, какие стратегии работают, а какие нуждаются в улучшении. С правильными стратегиями и хорошо разработанным веб-сайтом портфолио вы можете произвести большое впечатление на потенциальных работодателей и клиентов.</a:t>
          </a:r>
        </a:p>
      </dgm:t>
    </dgm:pt>
    <dgm:pt modelId="{84F069DE-A284-4CF8-B9AF-1B9EFD093480}" type="parTrans" cxnId="{5D37C799-09C3-49A3-80B0-1A9CFA0BE70B}">
      <dgm:prSet/>
      <dgm:spPr/>
      <dgm:t>
        <a:bodyPr/>
        <a:lstStyle/>
        <a:p>
          <a:endParaRPr lang="en-US"/>
        </a:p>
      </dgm:t>
    </dgm:pt>
    <dgm:pt modelId="{7043BB88-2C6E-4CA7-BB95-526D97065AF3}" type="sibTrans" cxnId="{5D37C799-09C3-49A3-80B0-1A9CFA0BE70B}">
      <dgm:prSet/>
      <dgm:spPr/>
      <dgm:t>
        <a:bodyPr/>
        <a:lstStyle/>
        <a:p>
          <a:endParaRPr lang="en-US"/>
        </a:p>
      </dgm:t>
    </dgm:pt>
    <dgm:pt modelId="{0697F168-4E05-4677-B393-1AB6189A455E}" type="pres">
      <dgm:prSet presAssocID="{86972B36-0CC1-4E59-8761-F25594E471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E92504-15B3-4E2D-B2EE-1E0D6AF3D329}" type="pres">
      <dgm:prSet presAssocID="{35E1DB7E-FA17-49B6-B76A-C35614FF1226}" presName="hierRoot1" presStyleCnt="0"/>
      <dgm:spPr/>
    </dgm:pt>
    <dgm:pt modelId="{11116144-BBC5-4E9E-8EFB-96C0322F1574}" type="pres">
      <dgm:prSet presAssocID="{35E1DB7E-FA17-49B6-B76A-C35614FF1226}" presName="composite" presStyleCnt="0"/>
      <dgm:spPr/>
    </dgm:pt>
    <dgm:pt modelId="{165862FE-EEF2-41A3-9CC2-BD63196BA079}" type="pres">
      <dgm:prSet presAssocID="{35E1DB7E-FA17-49B6-B76A-C35614FF1226}" presName="background" presStyleLbl="node0" presStyleIdx="0" presStyleCnt="2"/>
      <dgm:spPr/>
    </dgm:pt>
    <dgm:pt modelId="{9D2C9171-4053-4B46-9BC7-76BB1141C441}" type="pres">
      <dgm:prSet presAssocID="{35E1DB7E-FA17-49B6-B76A-C35614FF1226}" presName="text" presStyleLbl="fgAcc0" presStyleIdx="0" presStyleCnt="2">
        <dgm:presLayoutVars>
          <dgm:chPref val="3"/>
        </dgm:presLayoutVars>
      </dgm:prSet>
      <dgm:spPr/>
    </dgm:pt>
    <dgm:pt modelId="{41DC98CB-53E0-4AB3-AA91-B9E06B48DABC}" type="pres">
      <dgm:prSet presAssocID="{35E1DB7E-FA17-49B6-B76A-C35614FF1226}" presName="hierChild2" presStyleCnt="0"/>
      <dgm:spPr/>
    </dgm:pt>
    <dgm:pt modelId="{8B996EF6-DDBD-4CC3-BD1E-44187798498E}" type="pres">
      <dgm:prSet presAssocID="{9230DF45-E923-49E4-9A25-08BBC0A3B351}" presName="hierRoot1" presStyleCnt="0"/>
      <dgm:spPr/>
    </dgm:pt>
    <dgm:pt modelId="{704C68B0-378D-4E38-ACDC-95DC4C968396}" type="pres">
      <dgm:prSet presAssocID="{9230DF45-E923-49E4-9A25-08BBC0A3B351}" presName="composite" presStyleCnt="0"/>
      <dgm:spPr/>
    </dgm:pt>
    <dgm:pt modelId="{11A02DF7-E322-40B3-8F4E-2FE5C1D2CC0A}" type="pres">
      <dgm:prSet presAssocID="{9230DF45-E923-49E4-9A25-08BBC0A3B351}" presName="background" presStyleLbl="node0" presStyleIdx="1" presStyleCnt="2"/>
      <dgm:spPr/>
    </dgm:pt>
    <dgm:pt modelId="{7365564A-C57A-4FE6-A0DD-B7B48C31DB46}" type="pres">
      <dgm:prSet presAssocID="{9230DF45-E923-49E4-9A25-08BBC0A3B351}" presName="text" presStyleLbl="fgAcc0" presStyleIdx="1" presStyleCnt="2">
        <dgm:presLayoutVars>
          <dgm:chPref val="3"/>
        </dgm:presLayoutVars>
      </dgm:prSet>
      <dgm:spPr/>
    </dgm:pt>
    <dgm:pt modelId="{983E5F54-4018-485E-8D87-D52F2EA4BD3F}" type="pres">
      <dgm:prSet presAssocID="{9230DF45-E923-49E4-9A25-08BBC0A3B351}" presName="hierChild2" presStyleCnt="0"/>
      <dgm:spPr/>
    </dgm:pt>
  </dgm:ptLst>
  <dgm:cxnLst>
    <dgm:cxn modelId="{D4BCB724-83B4-4E02-8D2D-D02D5D6EBFC0}" type="presOf" srcId="{9230DF45-E923-49E4-9A25-08BBC0A3B351}" destId="{7365564A-C57A-4FE6-A0DD-B7B48C31DB46}" srcOrd="0" destOrd="0" presId="urn:microsoft.com/office/officeart/2005/8/layout/hierarchy1"/>
    <dgm:cxn modelId="{84213C6D-FF44-449E-AFF1-5B5E6B4CBE20}" type="presOf" srcId="{86972B36-0CC1-4E59-8761-F25594E47104}" destId="{0697F168-4E05-4677-B393-1AB6189A455E}" srcOrd="0" destOrd="0" presId="urn:microsoft.com/office/officeart/2005/8/layout/hierarchy1"/>
    <dgm:cxn modelId="{5D37C799-09C3-49A3-80B0-1A9CFA0BE70B}" srcId="{86972B36-0CC1-4E59-8761-F25594E47104}" destId="{9230DF45-E923-49E4-9A25-08BBC0A3B351}" srcOrd="1" destOrd="0" parTransId="{84F069DE-A284-4CF8-B9AF-1B9EFD093480}" sibTransId="{7043BB88-2C6E-4CA7-BB95-526D97065AF3}"/>
    <dgm:cxn modelId="{529526CD-645F-421D-8973-ADB71571606F}" srcId="{86972B36-0CC1-4E59-8761-F25594E47104}" destId="{35E1DB7E-FA17-49B6-B76A-C35614FF1226}" srcOrd="0" destOrd="0" parTransId="{4C179447-B7E2-4757-BA4A-CDD22077935F}" sibTransId="{719FC930-FF87-41AE-AF60-5CB4054D07FB}"/>
    <dgm:cxn modelId="{688284E1-32C1-4AB8-A358-D9D9CD9B039B}" type="presOf" srcId="{35E1DB7E-FA17-49B6-B76A-C35614FF1226}" destId="{9D2C9171-4053-4B46-9BC7-76BB1141C441}" srcOrd="0" destOrd="0" presId="urn:microsoft.com/office/officeart/2005/8/layout/hierarchy1"/>
    <dgm:cxn modelId="{932EA2B3-998D-43E5-8CB4-D8B41195603C}" type="presParOf" srcId="{0697F168-4E05-4677-B393-1AB6189A455E}" destId="{59E92504-15B3-4E2D-B2EE-1E0D6AF3D329}" srcOrd="0" destOrd="0" presId="urn:microsoft.com/office/officeart/2005/8/layout/hierarchy1"/>
    <dgm:cxn modelId="{7C6EBA0A-57E2-4F22-95E6-20032E41928B}" type="presParOf" srcId="{59E92504-15B3-4E2D-B2EE-1E0D6AF3D329}" destId="{11116144-BBC5-4E9E-8EFB-96C0322F1574}" srcOrd="0" destOrd="0" presId="urn:microsoft.com/office/officeart/2005/8/layout/hierarchy1"/>
    <dgm:cxn modelId="{3D2D57D6-0334-4258-B57D-B6FEA3EFDDAA}" type="presParOf" srcId="{11116144-BBC5-4E9E-8EFB-96C0322F1574}" destId="{165862FE-EEF2-41A3-9CC2-BD63196BA079}" srcOrd="0" destOrd="0" presId="urn:microsoft.com/office/officeart/2005/8/layout/hierarchy1"/>
    <dgm:cxn modelId="{C4CC663C-7233-483D-9561-A25853BC415F}" type="presParOf" srcId="{11116144-BBC5-4E9E-8EFB-96C0322F1574}" destId="{9D2C9171-4053-4B46-9BC7-76BB1141C441}" srcOrd="1" destOrd="0" presId="urn:microsoft.com/office/officeart/2005/8/layout/hierarchy1"/>
    <dgm:cxn modelId="{57229DBC-97E4-4FDF-A4F0-BB7F0A3DDF91}" type="presParOf" srcId="{59E92504-15B3-4E2D-B2EE-1E0D6AF3D329}" destId="{41DC98CB-53E0-4AB3-AA91-B9E06B48DABC}" srcOrd="1" destOrd="0" presId="urn:microsoft.com/office/officeart/2005/8/layout/hierarchy1"/>
    <dgm:cxn modelId="{071B0158-4A0A-453E-A6F9-64EED84DA6A9}" type="presParOf" srcId="{0697F168-4E05-4677-B393-1AB6189A455E}" destId="{8B996EF6-DDBD-4CC3-BD1E-44187798498E}" srcOrd="1" destOrd="0" presId="urn:microsoft.com/office/officeart/2005/8/layout/hierarchy1"/>
    <dgm:cxn modelId="{8D045399-0467-4112-9039-A562E650399C}" type="presParOf" srcId="{8B996EF6-DDBD-4CC3-BD1E-44187798498E}" destId="{704C68B0-378D-4E38-ACDC-95DC4C968396}" srcOrd="0" destOrd="0" presId="urn:microsoft.com/office/officeart/2005/8/layout/hierarchy1"/>
    <dgm:cxn modelId="{EE87905F-2AC7-49F9-82A1-8EBD573EDB58}" type="presParOf" srcId="{704C68B0-378D-4E38-ACDC-95DC4C968396}" destId="{11A02DF7-E322-40B3-8F4E-2FE5C1D2CC0A}" srcOrd="0" destOrd="0" presId="urn:microsoft.com/office/officeart/2005/8/layout/hierarchy1"/>
    <dgm:cxn modelId="{9B29E33F-BD9E-42D1-BEAD-1E2E4492E4D1}" type="presParOf" srcId="{704C68B0-378D-4E38-ACDC-95DC4C968396}" destId="{7365564A-C57A-4FE6-A0DD-B7B48C31DB46}" srcOrd="1" destOrd="0" presId="urn:microsoft.com/office/officeart/2005/8/layout/hierarchy1"/>
    <dgm:cxn modelId="{6D4EA0A6-A939-4532-AF38-DE2DEEE6C0F2}" type="presParOf" srcId="{8B996EF6-DDBD-4CC3-BD1E-44187798498E}" destId="{983E5F54-4018-485E-8D87-D52F2EA4BD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D40E1-7A41-4F72-BFF4-A49905015999}">
      <dsp:nvSpPr>
        <dsp:cNvPr id="0" name=""/>
        <dsp:cNvSpPr/>
      </dsp:nvSpPr>
      <dsp:spPr>
        <a:xfrm>
          <a:off x="824171" y="857340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C657B-56FF-4C00-B4B4-6F2C25C030E5}">
      <dsp:nvSpPr>
        <dsp:cNvPr id="0" name=""/>
        <dsp:cNvSpPr/>
      </dsp:nvSpPr>
      <dsp:spPr>
        <a:xfrm>
          <a:off x="4328" y="2707556"/>
          <a:ext cx="2981250" cy="15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Веб-сайт портфолио — отличный способ продемонстрировать свою работу и навыки потенциальным работодателям. Это позволяет вам продемонстрировать свои лучшие проекты, достижения и квалификацию в едином организованном пространстве. Он также предоставляет платформу для демонстрации вашего уникального стиля и творчества.</a:t>
          </a:r>
        </a:p>
      </dsp:txBody>
      <dsp:txXfrm>
        <a:off x="4328" y="2707556"/>
        <a:ext cx="2981250" cy="1540502"/>
      </dsp:txXfrm>
    </dsp:sp>
    <dsp:sp modelId="{AD0EEDC2-8DC2-4CA5-9300-284F101C922E}">
      <dsp:nvSpPr>
        <dsp:cNvPr id="0" name=""/>
        <dsp:cNvSpPr/>
      </dsp:nvSpPr>
      <dsp:spPr>
        <a:xfrm>
          <a:off x="4327140" y="857340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E2EC-EA4C-4A65-99AB-016FC84115C5}">
      <dsp:nvSpPr>
        <dsp:cNvPr id="0" name=""/>
        <dsp:cNvSpPr/>
      </dsp:nvSpPr>
      <dsp:spPr>
        <a:xfrm>
          <a:off x="3507296" y="2707556"/>
          <a:ext cx="2981250" cy="15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Наличие веб-сайта портфолио также поможет вам выделиться среди конкурентов. Это позволяет вам продемонстрировать свою индивидуальность и создает профессиональный имидж. Вы можете создать привлекательный веб-сайт, который привлечет к вам потенциальных работодателей и клиентов. Это также отличный способ пообщаться и наладить отношения с другими профессионалами в вашей области.</a:t>
          </a:r>
        </a:p>
      </dsp:txBody>
      <dsp:txXfrm>
        <a:off x="3507296" y="2707556"/>
        <a:ext cx="2981250" cy="1540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3783C-662C-4495-9016-656C492987B7}">
      <dsp:nvSpPr>
        <dsp:cNvPr id="0" name=""/>
        <dsp:cNvSpPr/>
      </dsp:nvSpPr>
      <dsp:spPr>
        <a:xfrm>
          <a:off x="679743" y="207791"/>
          <a:ext cx="732480" cy="73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1D34-1B74-4405-9008-AC44F2373A92}">
      <dsp:nvSpPr>
        <dsp:cNvPr id="0" name=""/>
        <dsp:cNvSpPr/>
      </dsp:nvSpPr>
      <dsp:spPr>
        <a:xfrm>
          <a:off x="232116" y="1342499"/>
          <a:ext cx="1627734" cy="1546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Сайт-портфолио может решить несколько проблем пользователей, в том числе:</a:t>
          </a:r>
        </a:p>
      </dsp:txBody>
      <dsp:txXfrm>
        <a:off x="232116" y="1342499"/>
        <a:ext cx="1627734" cy="1546347"/>
      </dsp:txXfrm>
    </dsp:sp>
    <dsp:sp modelId="{730E2F1D-80FC-4E20-A14C-83741B814B46}">
      <dsp:nvSpPr>
        <dsp:cNvPr id="0" name=""/>
        <dsp:cNvSpPr/>
      </dsp:nvSpPr>
      <dsp:spPr>
        <a:xfrm>
          <a:off x="2592331" y="207791"/>
          <a:ext cx="732480" cy="73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124C9-2C3D-4854-B9F4-FF9107A28356}">
      <dsp:nvSpPr>
        <dsp:cNvPr id="0" name=""/>
        <dsp:cNvSpPr/>
      </dsp:nvSpPr>
      <dsp:spPr>
        <a:xfrm>
          <a:off x="2144704" y="1342499"/>
          <a:ext cx="1627734" cy="1546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Трудности с демонстрацией работы: для отдельных лиц или компаний, которые создают визуальные или цифровые работы, может быть сложно продемонстрировать свою работу потенциальным клиентам или работодателям.</a:t>
          </a:r>
        </a:p>
      </dsp:txBody>
      <dsp:txXfrm>
        <a:off x="2144704" y="1342499"/>
        <a:ext cx="1627734" cy="1546347"/>
      </dsp:txXfrm>
    </dsp:sp>
    <dsp:sp modelId="{C00B72D1-1753-4AC4-91D7-78B798271052}">
      <dsp:nvSpPr>
        <dsp:cNvPr id="0" name=""/>
        <dsp:cNvSpPr/>
      </dsp:nvSpPr>
      <dsp:spPr>
        <a:xfrm>
          <a:off x="4504919" y="207791"/>
          <a:ext cx="732480" cy="732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27D7-3258-4D08-BD87-9683668C70E9}">
      <dsp:nvSpPr>
        <dsp:cNvPr id="0" name=""/>
        <dsp:cNvSpPr/>
      </dsp:nvSpPr>
      <dsp:spPr>
        <a:xfrm>
          <a:off x="4057292" y="1342499"/>
          <a:ext cx="1627734" cy="1546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Ограниченный охват. Традиционные методы демонстрации работы, такие как физические портфолио или резюме, могут иметь ограниченный охват.</a:t>
          </a:r>
        </a:p>
      </dsp:txBody>
      <dsp:txXfrm>
        <a:off x="4057292" y="1342499"/>
        <a:ext cx="1627734" cy="1546347"/>
      </dsp:txXfrm>
    </dsp:sp>
    <dsp:sp modelId="{9E6491D5-6112-452A-AC6B-DC8121EDF2F1}">
      <dsp:nvSpPr>
        <dsp:cNvPr id="0" name=""/>
        <dsp:cNvSpPr/>
      </dsp:nvSpPr>
      <dsp:spPr>
        <a:xfrm>
          <a:off x="6417507" y="207791"/>
          <a:ext cx="732480" cy="732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A258E-5609-4409-A21C-79419FA995B1}">
      <dsp:nvSpPr>
        <dsp:cNvPr id="0" name=""/>
        <dsp:cNvSpPr/>
      </dsp:nvSpPr>
      <dsp:spPr>
        <a:xfrm>
          <a:off x="5969880" y="1342499"/>
          <a:ext cx="1627734" cy="1546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Сложность демонстрации навыков: для отдельных лиц или компаний, обладающих разнообразными навыками или опытом, может быть сложно продемонстрировать эти навыки потенциальным клиентам или работодателям.</a:t>
          </a:r>
        </a:p>
      </dsp:txBody>
      <dsp:txXfrm>
        <a:off x="5969880" y="1342499"/>
        <a:ext cx="1627734" cy="1546347"/>
      </dsp:txXfrm>
    </dsp:sp>
    <dsp:sp modelId="{99132871-3E8F-4CBD-954C-1905407551E9}">
      <dsp:nvSpPr>
        <dsp:cNvPr id="0" name=""/>
        <dsp:cNvSpPr/>
      </dsp:nvSpPr>
      <dsp:spPr>
        <a:xfrm>
          <a:off x="8330095" y="207791"/>
          <a:ext cx="732480" cy="7324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8AFF-4CE4-49CB-9FEE-86F46AFC8427}">
      <dsp:nvSpPr>
        <dsp:cNvPr id="0" name=""/>
        <dsp:cNvSpPr/>
      </dsp:nvSpPr>
      <dsp:spPr>
        <a:xfrm>
          <a:off x="7882468" y="1342499"/>
          <a:ext cx="1627734" cy="1546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веб-сайт портфолио может обеспечить решение нескольких проблем пользователей, создав профессиональную и доступную платформу для демонстрации работы, навыков и опыта.</a:t>
          </a:r>
        </a:p>
      </dsp:txBody>
      <dsp:txXfrm>
        <a:off x="7882468" y="1342499"/>
        <a:ext cx="1627734" cy="1546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EEB10-887B-479A-A1E2-975909A4F025}">
      <dsp:nvSpPr>
        <dsp:cNvPr id="0" name=""/>
        <dsp:cNvSpPr/>
      </dsp:nvSpPr>
      <dsp:spPr>
        <a:xfrm>
          <a:off x="0" y="127965"/>
          <a:ext cx="6492875" cy="944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Да</a:t>
          </a:r>
          <a:r>
            <a:rPr lang="en-US" sz="1100" kern="1200" dirty="0"/>
            <a:t>, </a:t>
          </a:r>
          <a:r>
            <a:rPr lang="en-US" sz="1100" kern="1200" dirty="0" err="1"/>
            <a:t>есть</a:t>
          </a:r>
          <a:r>
            <a:rPr lang="en-US" sz="1100" kern="1200" dirty="0"/>
            <a:t> </a:t>
          </a:r>
          <a:r>
            <a:rPr lang="en-US" sz="1100" kern="1200" dirty="0" err="1"/>
            <a:t>много</a:t>
          </a:r>
          <a:r>
            <a:rPr lang="en-US" sz="1100" kern="1200" dirty="0"/>
            <a:t> </a:t>
          </a:r>
          <a:r>
            <a:rPr lang="en-US" sz="1100" kern="1200" dirty="0" err="1"/>
            <a:t>проектов</a:t>
          </a:r>
          <a:r>
            <a:rPr lang="en-US" sz="1100" kern="1200" dirty="0"/>
            <a:t>, </a:t>
          </a:r>
          <a:r>
            <a:rPr lang="en-US" sz="1100" kern="1200" dirty="0" err="1"/>
            <a:t>похожих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</a:t>
          </a:r>
          <a:r>
            <a:rPr lang="en-US" sz="1100" kern="1200" dirty="0" err="1"/>
            <a:t>сайт-портфолио</a:t>
          </a:r>
          <a:r>
            <a:rPr lang="en-US" sz="1100" kern="1200" dirty="0"/>
            <a:t>, </a:t>
          </a:r>
          <a:r>
            <a:rPr lang="en-US" sz="1100" kern="1200" dirty="0" err="1"/>
            <a:t>например</a:t>
          </a:r>
          <a:r>
            <a:rPr lang="en-US" sz="1100" kern="1200" dirty="0"/>
            <a:t>, </a:t>
          </a:r>
          <a:r>
            <a:rPr lang="en-US" sz="1100" kern="1200" dirty="0" err="1"/>
            <a:t>онлайн-рынки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творческих</a:t>
          </a:r>
          <a:r>
            <a:rPr lang="en-US" sz="1100" kern="1200" dirty="0"/>
            <a:t> </a:t>
          </a:r>
          <a:r>
            <a:rPr lang="en-US" sz="1100" kern="1200" dirty="0" err="1"/>
            <a:t>профессионалов</a:t>
          </a:r>
          <a:r>
            <a:rPr lang="en-US" sz="1100" kern="1200" dirty="0"/>
            <a:t>, </a:t>
          </a:r>
          <a:r>
            <a:rPr lang="en-US" sz="1100" kern="1200" dirty="0" err="1"/>
            <a:t>платформы</a:t>
          </a:r>
          <a:r>
            <a:rPr lang="en-US" sz="1100" kern="1200" dirty="0"/>
            <a:t> </a:t>
          </a:r>
          <a:r>
            <a:rPr lang="en-US" sz="1100" kern="1200" dirty="0" err="1"/>
            <a:t>социальных</a:t>
          </a:r>
          <a:r>
            <a:rPr lang="en-US" sz="1100" kern="1200" dirty="0"/>
            <a:t> </a:t>
          </a:r>
          <a:r>
            <a:rPr lang="en-US" sz="1100" kern="1200" dirty="0" err="1"/>
            <a:t>сетей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художников</a:t>
          </a:r>
          <a:r>
            <a:rPr lang="en-US" sz="1100" kern="1200" dirty="0"/>
            <a:t> и </a:t>
          </a:r>
          <a:r>
            <a:rPr lang="en-US" sz="1100" kern="1200" dirty="0" err="1"/>
            <a:t>дизайнеров</a:t>
          </a:r>
          <a:r>
            <a:rPr lang="en-US" sz="1100" kern="1200" dirty="0"/>
            <a:t> и </a:t>
          </a:r>
          <a:r>
            <a:rPr lang="en-US" sz="1100" kern="1200" dirty="0" err="1"/>
            <a:t>сайты</a:t>
          </a:r>
          <a:r>
            <a:rPr lang="en-US" sz="1100" kern="1200" dirty="0"/>
            <a:t> </a:t>
          </a:r>
          <a:r>
            <a:rPr lang="en-US" sz="1100" kern="1200" dirty="0" err="1"/>
            <a:t>личного</a:t>
          </a:r>
          <a:r>
            <a:rPr lang="en-US" sz="1100" kern="1200" dirty="0"/>
            <a:t> </a:t>
          </a:r>
          <a:r>
            <a:rPr lang="en-US" sz="1100" kern="1200" dirty="0" err="1"/>
            <a:t>брендинга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соискателей</a:t>
          </a:r>
          <a:r>
            <a:rPr lang="en-US" sz="1100" kern="1200" dirty="0"/>
            <a:t>. </a:t>
          </a:r>
          <a:r>
            <a:rPr lang="en-US" sz="1100" kern="1200" dirty="0" err="1"/>
            <a:t>Вот</a:t>
          </a:r>
          <a:r>
            <a:rPr lang="en-US" sz="1100" kern="1200" dirty="0"/>
            <a:t> </a:t>
          </a:r>
          <a:r>
            <a:rPr lang="en-US" sz="1100" kern="1200" dirty="0" err="1"/>
            <a:t>несколько</a:t>
          </a:r>
          <a:r>
            <a:rPr lang="en-US" sz="1100" kern="1200" dirty="0"/>
            <a:t> </a:t>
          </a:r>
          <a:r>
            <a:rPr lang="en-US" sz="1100" kern="1200" dirty="0" err="1"/>
            <a:t>примеров</a:t>
          </a:r>
          <a:r>
            <a:rPr lang="en-US" sz="1100" kern="1200" dirty="0"/>
            <a:t> </a:t>
          </a:r>
          <a:r>
            <a:rPr lang="en-US" sz="1100" kern="1200" dirty="0" err="1"/>
            <a:t>подобных</a:t>
          </a:r>
          <a:r>
            <a:rPr lang="en-US" sz="1100" kern="1200" dirty="0"/>
            <a:t> </a:t>
          </a:r>
          <a:r>
            <a:rPr lang="en-US" sz="1100" kern="1200" dirty="0" err="1"/>
            <a:t>проектов</a:t>
          </a:r>
          <a:r>
            <a:rPr lang="en-US" sz="1100" kern="1200" dirty="0"/>
            <a:t> и </a:t>
          </a:r>
          <a:r>
            <a:rPr lang="en-US" sz="1100" kern="1200" dirty="0" err="1"/>
            <a:t>их</a:t>
          </a:r>
          <a:r>
            <a:rPr lang="en-US" sz="1100" kern="1200" dirty="0"/>
            <a:t> </a:t>
          </a:r>
          <a:r>
            <a:rPr lang="en-US" sz="1100" kern="1200" dirty="0" err="1"/>
            <a:t>функционала</a:t>
          </a:r>
          <a:r>
            <a:rPr lang="en-US" sz="1100" kern="1200" dirty="0"/>
            <a:t>:</a:t>
          </a:r>
        </a:p>
      </dsp:txBody>
      <dsp:txXfrm>
        <a:off x="46109" y="174074"/>
        <a:ext cx="6400657" cy="852331"/>
      </dsp:txXfrm>
    </dsp:sp>
    <dsp:sp modelId="{DB9A6B6D-7265-422B-9826-B54D79C4A98A}">
      <dsp:nvSpPr>
        <dsp:cNvPr id="0" name=""/>
        <dsp:cNvSpPr/>
      </dsp:nvSpPr>
      <dsp:spPr>
        <a:xfrm>
          <a:off x="0" y="1104195"/>
          <a:ext cx="6492875" cy="944549"/>
        </a:xfrm>
        <a:prstGeom prst="roundRect">
          <a:avLst/>
        </a:prstGeom>
        <a:solidFill>
          <a:schemeClr val="accent2">
            <a:hueOff val="290162"/>
            <a:satOff val="-2586"/>
            <a:lumOff val="-5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Интернет-рынки</a:t>
          </a:r>
          <a:r>
            <a:rPr lang="en-US" sz="1100" kern="1200" dirty="0"/>
            <a:t>. </a:t>
          </a:r>
          <a:r>
            <a:rPr lang="en-US" sz="1100" kern="1200" dirty="0" err="1"/>
            <a:t>Онлайн-рынки</a:t>
          </a:r>
          <a:r>
            <a:rPr lang="en-US" sz="1100" kern="1200" dirty="0"/>
            <a:t>, </a:t>
          </a:r>
          <a:r>
            <a:rPr lang="en-US" sz="1100" kern="1200" dirty="0" err="1"/>
            <a:t>такие</a:t>
          </a:r>
          <a:r>
            <a:rPr lang="en-US" sz="1100" kern="1200" dirty="0"/>
            <a:t> </a:t>
          </a:r>
          <a:r>
            <a:rPr lang="en-US" sz="1100" kern="1200" dirty="0" err="1"/>
            <a:t>как</a:t>
          </a:r>
          <a:r>
            <a:rPr lang="en-US" sz="1100" kern="1200" dirty="0"/>
            <a:t> Etsy, Redbubble и Creative Market, </a:t>
          </a:r>
          <a:r>
            <a:rPr lang="en-US" sz="1100" kern="1200" dirty="0" err="1"/>
            <a:t>предназначены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авторов</a:t>
          </a:r>
          <a:r>
            <a:rPr lang="en-US" sz="1100" kern="1200" dirty="0"/>
            <a:t>, </a:t>
          </a:r>
          <a:r>
            <a:rPr lang="en-US" sz="1100" kern="1200" dirty="0" err="1"/>
            <a:t>чтобы</a:t>
          </a:r>
          <a:r>
            <a:rPr lang="en-US" sz="1100" kern="1200" dirty="0"/>
            <a:t> </a:t>
          </a:r>
          <a:r>
            <a:rPr lang="en-US" sz="1100" kern="1200" dirty="0" err="1"/>
            <a:t>продавать</a:t>
          </a:r>
          <a:r>
            <a:rPr lang="en-US" sz="1100" kern="1200" dirty="0"/>
            <a:t> </a:t>
          </a:r>
          <a:r>
            <a:rPr lang="en-US" sz="1100" kern="1200" dirty="0" err="1"/>
            <a:t>свои</a:t>
          </a:r>
          <a:r>
            <a:rPr lang="en-US" sz="1100" kern="1200" dirty="0"/>
            <a:t> </a:t>
          </a:r>
          <a:r>
            <a:rPr lang="en-US" sz="1100" kern="1200" dirty="0" err="1"/>
            <a:t>продукты</a:t>
          </a:r>
          <a:r>
            <a:rPr lang="en-US" sz="1100" kern="1200" dirty="0"/>
            <a:t> и </a:t>
          </a:r>
          <a:r>
            <a:rPr lang="en-US" sz="1100" kern="1200" dirty="0" err="1"/>
            <a:t>услуги</a:t>
          </a:r>
          <a:r>
            <a:rPr lang="en-US" sz="1100" kern="1200" dirty="0"/>
            <a:t> в </a:t>
          </a:r>
          <a:r>
            <a:rPr lang="en-US" sz="1100" kern="1200" dirty="0" err="1"/>
            <a:t>Интернете</a:t>
          </a:r>
          <a:r>
            <a:rPr lang="en-US" sz="1100" kern="1200" dirty="0"/>
            <a:t>. </a:t>
          </a:r>
          <a:r>
            <a:rPr lang="en-US" sz="1100" kern="1200" dirty="0" err="1"/>
            <a:t>Хотя</a:t>
          </a:r>
          <a:r>
            <a:rPr lang="en-US" sz="1100" kern="1200" dirty="0"/>
            <a:t> </a:t>
          </a:r>
          <a:r>
            <a:rPr lang="en-US" sz="1100" kern="1200" dirty="0" err="1"/>
            <a:t>эти</a:t>
          </a:r>
          <a:r>
            <a:rPr lang="en-US" sz="1100" kern="1200" dirty="0"/>
            <a:t> </a:t>
          </a:r>
          <a:r>
            <a:rPr lang="en-US" sz="1100" kern="1200" dirty="0" err="1"/>
            <a:t>торговые</a:t>
          </a:r>
          <a:r>
            <a:rPr lang="en-US" sz="1100" kern="1200" dirty="0"/>
            <a:t> </a:t>
          </a:r>
          <a:r>
            <a:rPr lang="en-US" sz="1100" kern="1200" dirty="0" err="1"/>
            <a:t>площадки</a:t>
          </a:r>
          <a:r>
            <a:rPr lang="en-US" sz="1100" kern="1200" dirty="0"/>
            <a:t> </a:t>
          </a:r>
          <a:r>
            <a:rPr lang="en-US" sz="1100" kern="1200" dirty="0" err="1"/>
            <a:t>могут</a:t>
          </a:r>
          <a:r>
            <a:rPr lang="en-US" sz="1100" kern="1200" dirty="0"/>
            <a:t> </a:t>
          </a:r>
          <a:r>
            <a:rPr lang="en-US" sz="1100" kern="1200" dirty="0" err="1"/>
            <a:t>предлагать</a:t>
          </a:r>
          <a:r>
            <a:rPr lang="en-US" sz="1100" kern="1200" dirty="0"/>
            <a:t> </a:t>
          </a:r>
          <a:r>
            <a:rPr lang="en-US" sz="1100" kern="1200" dirty="0" err="1"/>
            <a:t>некоторые</a:t>
          </a:r>
          <a:r>
            <a:rPr lang="en-US" sz="1100" kern="1200" dirty="0"/>
            <a:t> </a:t>
          </a:r>
          <a:r>
            <a:rPr lang="en-US" sz="1100" kern="1200" dirty="0" err="1"/>
            <a:t>функции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демонстрации</a:t>
          </a:r>
          <a:r>
            <a:rPr lang="en-US" sz="1100" kern="1200" dirty="0"/>
            <a:t> </a:t>
          </a:r>
          <a:r>
            <a:rPr lang="en-US" sz="1100" kern="1200" dirty="0" err="1"/>
            <a:t>работы</a:t>
          </a:r>
          <a:r>
            <a:rPr lang="en-US" sz="1100" kern="1200" dirty="0"/>
            <a:t> </a:t>
          </a:r>
          <a:r>
            <a:rPr lang="en-US" sz="1100" kern="1200" dirty="0" err="1"/>
            <a:t>отдельных</a:t>
          </a:r>
          <a:r>
            <a:rPr lang="en-US" sz="1100" kern="1200" dirty="0"/>
            <a:t> </a:t>
          </a:r>
          <a:r>
            <a:rPr lang="en-US" sz="1100" kern="1200" dirty="0" err="1"/>
            <a:t>лиц</a:t>
          </a:r>
          <a:r>
            <a:rPr lang="en-US" sz="1100" kern="1200" dirty="0"/>
            <a:t>, </a:t>
          </a:r>
          <a:r>
            <a:rPr lang="en-US" sz="1100" kern="1200" dirty="0" err="1"/>
            <a:t>они</a:t>
          </a:r>
          <a:r>
            <a:rPr lang="en-US" sz="1100" kern="1200" dirty="0"/>
            <a:t> в </a:t>
          </a:r>
          <a:r>
            <a:rPr lang="en-US" sz="1100" kern="1200" dirty="0" err="1"/>
            <a:t>основном</a:t>
          </a:r>
          <a:r>
            <a:rPr lang="en-US" sz="1100" kern="1200" dirty="0"/>
            <a:t> </a:t>
          </a:r>
          <a:r>
            <a:rPr lang="en-US" sz="1100" kern="1200" dirty="0" err="1"/>
            <a:t>ориентированы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</a:t>
          </a:r>
          <a:r>
            <a:rPr lang="en-US" sz="1100" kern="1200" dirty="0" err="1"/>
            <a:t>продажи</a:t>
          </a:r>
          <a:r>
            <a:rPr lang="en-US" sz="1100" kern="1200" dirty="0"/>
            <a:t> и </a:t>
          </a:r>
          <a:r>
            <a:rPr lang="en-US" sz="1100" kern="1200" dirty="0" err="1"/>
            <a:t>коммерцию</a:t>
          </a:r>
          <a:r>
            <a:rPr lang="en-US" sz="1100" kern="1200" dirty="0"/>
            <a:t>.</a:t>
          </a:r>
        </a:p>
      </dsp:txBody>
      <dsp:txXfrm>
        <a:off x="46109" y="1150304"/>
        <a:ext cx="6400657" cy="852331"/>
      </dsp:txXfrm>
    </dsp:sp>
    <dsp:sp modelId="{48B087D5-00A3-4428-A31A-6E8CD39F4667}">
      <dsp:nvSpPr>
        <dsp:cNvPr id="0" name=""/>
        <dsp:cNvSpPr/>
      </dsp:nvSpPr>
      <dsp:spPr>
        <a:xfrm>
          <a:off x="0" y="2080425"/>
          <a:ext cx="6492875" cy="944549"/>
        </a:xfrm>
        <a:prstGeom prst="roundRect">
          <a:avLst/>
        </a:prstGeom>
        <a:solidFill>
          <a:schemeClr val="accent2">
            <a:hueOff val="580323"/>
            <a:satOff val="-5172"/>
            <a:lumOff val="-10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Личные</a:t>
          </a:r>
          <a:r>
            <a:rPr lang="en-US" sz="1100" kern="1200" dirty="0"/>
            <a:t> </a:t>
          </a:r>
          <a:r>
            <a:rPr lang="en-US" sz="1100" kern="1200" dirty="0" err="1"/>
            <a:t>блоги</a:t>
          </a:r>
          <a:r>
            <a:rPr lang="en-US" sz="1100" kern="1200" dirty="0"/>
            <a:t>: </a:t>
          </a:r>
          <a:r>
            <a:rPr lang="en-US" sz="1100" kern="1200" dirty="0" err="1"/>
            <a:t>Личные</a:t>
          </a:r>
          <a:r>
            <a:rPr lang="en-US" sz="1100" kern="1200" dirty="0"/>
            <a:t> </a:t>
          </a:r>
          <a:r>
            <a:rPr lang="en-US" sz="1100" kern="1200" dirty="0" err="1"/>
            <a:t>блоги</a:t>
          </a:r>
          <a:r>
            <a:rPr lang="en-US" sz="1100" kern="1200" dirty="0"/>
            <a:t> </a:t>
          </a:r>
          <a:r>
            <a:rPr lang="en-US" sz="1100" kern="1200" dirty="0" err="1"/>
            <a:t>можно</a:t>
          </a:r>
          <a:r>
            <a:rPr lang="en-US" sz="1100" kern="1200" dirty="0"/>
            <a:t> </a:t>
          </a:r>
          <a:r>
            <a:rPr lang="en-US" sz="1100" kern="1200" dirty="0" err="1"/>
            <a:t>использовать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демонстрации</a:t>
          </a:r>
          <a:r>
            <a:rPr lang="en-US" sz="1100" kern="1200" dirty="0"/>
            <a:t> </a:t>
          </a:r>
          <a:r>
            <a:rPr lang="en-US" sz="1100" kern="1200" dirty="0" err="1"/>
            <a:t>работы</a:t>
          </a:r>
          <a:r>
            <a:rPr lang="en-US" sz="1100" kern="1200" dirty="0"/>
            <a:t>, </a:t>
          </a:r>
          <a:r>
            <a:rPr lang="en-US" sz="1100" kern="1200" dirty="0" err="1"/>
            <a:t>опыта</a:t>
          </a:r>
          <a:r>
            <a:rPr lang="en-US" sz="1100" kern="1200" dirty="0"/>
            <a:t> и </a:t>
          </a:r>
          <a:r>
            <a:rPr lang="en-US" sz="1100" kern="1200" dirty="0" err="1"/>
            <a:t>навыков</a:t>
          </a:r>
          <a:r>
            <a:rPr lang="en-US" sz="1100" kern="1200" dirty="0"/>
            <a:t> </a:t>
          </a:r>
          <a:r>
            <a:rPr lang="en-US" sz="1100" kern="1200" dirty="0" err="1"/>
            <a:t>человека</a:t>
          </a:r>
          <a:r>
            <a:rPr lang="en-US" sz="1100" kern="1200" dirty="0"/>
            <a:t>. </a:t>
          </a:r>
          <a:r>
            <a:rPr lang="en-US" sz="1100" kern="1200" dirty="0" err="1"/>
            <a:t>Однако</a:t>
          </a:r>
          <a:r>
            <a:rPr lang="en-US" sz="1100" kern="1200" dirty="0"/>
            <a:t> </a:t>
          </a:r>
          <a:r>
            <a:rPr lang="en-US" sz="1100" kern="1200" dirty="0" err="1"/>
            <a:t>блоги</a:t>
          </a:r>
          <a:r>
            <a:rPr lang="en-US" sz="1100" kern="1200" dirty="0"/>
            <a:t> </a:t>
          </a:r>
          <a:r>
            <a:rPr lang="en-US" sz="1100" kern="1200" dirty="0" err="1"/>
            <a:t>могут</a:t>
          </a:r>
          <a:r>
            <a:rPr lang="en-US" sz="1100" kern="1200" dirty="0"/>
            <a:t> </a:t>
          </a:r>
          <a:r>
            <a:rPr lang="en-US" sz="1100" kern="1200" dirty="0" err="1"/>
            <a:t>не</a:t>
          </a:r>
          <a:r>
            <a:rPr lang="en-US" sz="1100" kern="1200" dirty="0"/>
            <a:t> </a:t>
          </a:r>
          <a:r>
            <a:rPr lang="en-US" sz="1100" kern="1200" dirty="0" err="1"/>
            <a:t>иметь</a:t>
          </a:r>
          <a:r>
            <a:rPr lang="en-US" sz="1100" kern="1200" dirty="0"/>
            <a:t> </a:t>
          </a:r>
          <a:r>
            <a:rPr lang="en-US" sz="1100" kern="1200" dirty="0" err="1"/>
            <a:t>такого</a:t>
          </a:r>
          <a:r>
            <a:rPr lang="en-US" sz="1100" kern="1200" dirty="0"/>
            <a:t> </a:t>
          </a:r>
          <a:r>
            <a:rPr lang="en-US" sz="1100" kern="1200" dirty="0" err="1"/>
            <a:t>же</a:t>
          </a:r>
          <a:r>
            <a:rPr lang="en-US" sz="1100" kern="1200" dirty="0"/>
            <a:t> </a:t>
          </a:r>
          <a:r>
            <a:rPr lang="en-US" sz="1100" kern="1200" dirty="0" err="1"/>
            <a:t>уровня</a:t>
          </a:r>
          <a:r>
            <a:rPr lang="en-US" sz="1100" kern="1200" dirty="0"/>
            <a:t> </a:t>
          </a:r>
          <a:r>
            <a:rPr lang="en-US" sz="1100" kern="1200" dirty="0" err="1"/>
            <a:t>настройки</a:t>
          </a:r>
          <a:r>
            <a:rPr lang="en-US" sz="1100" kern="1200" dirty="0"/>
            <a:t> и </a:t>
          </a:r>
          <a:r>
            <a:rPr lang="en-US" sz="1100" kern="1200" dirty="0" err="1"/>
            <a:t>функциональности</a:t>
          </a:r>
          <a:r>
            <a:rPr lang="en-US" sz="1100" kern="1200" dirty="0"/>
            <a:t>, </a:t>
          </a:r>
          <a:r>
            <a:rPr lang="en-US" sz="1100" kern="1200" dirty="0" err="1"/>
            <a:t>как</a:t>
          </a:r>
          <a:r>
            <a:rPr lang="en-US" sz="1100" kern="1200" dirty="0"/>
            <a:t> </a:t>
          </a:r>
          <a:r>
            <a:rPr lang="en-US" sz="1100" kern="1200" dirty="0" err="1"/>
            <a:t>специализированный</a:t>
          </a:r>
          <a:r>
            <a:rPr lang="en-US" sz="1100" kern="1200" dirty="0"/>
            <a:t> </a:t>
          </a:r>
          <a:r>
            <a:rPr lang="en-US" sz="1100" kern="1200" dirty="0" err="1"/>
            <a:t>веб-сайт</a:t>
          </a:r>
          <a:r>
            <a:rPr lang="en-US" sz="1100" kern="1200" dirty="0"/>
            <a:t> </a:t>
          </a:r>
          <a:r>
            <a:rPr lang="en-US" sz="1100" kern="1200" dirty="0" err="1"/>
            <a:t>портфолио</a:t>
          </a:r>
          <a:r>
            <a:rPr lang="en-US" sz="1100" kern="1200" dirty="0"/>
            <a:t>, и </a:t>
          </a:r>
          <a:r>
            <a:rPr lang="en-US" sz="1100" kern="1200" dirty="0" err="1"/>
            <a:t>они</a:t>
          </a:r>
          <a:r>
            <a:rPr lang="en-US" sz="1100" kern="1200" dirty="0"/>
            <a:t> </a:t>
          </a:r>
          <a:r>
            <a:rPr lang="en-US" sz="1100" kern="1200" dirty="0" err="1"/>
            <a:t>могут</a:t>
          </a:r>
          <a:r>
            <a:rPr lang="en-US" sz="1100" kern="1200" dirty="0"/>
            <a:t> </a:t>
          </a:r>
          <a:r>
            <a:rPr lang="en-US" sz="1100" kern="1200" dirty="0" err="1"/>
            <a:t>быть</a:t>
          </a:r>
          <a:r>
            <a:rPr lang="en-US" sz="1100" kern="1200" dirty="0"/>
            <a:t> </a:t>
          </a:r>
          <a:r>
            <a:rPr lang="en-US" sz="1100" kern="1200" dirty="0" err="1"/>
            <a:t>не</a:t>
          </a:r>
          <a:r>
            <a:rPr lang="en-US" sz="1100" kern="1200" dirty="0"/>
            <a:t> </a:t>
          </a:r>
          <a:r>
            <a:rPr lang="en-US" sz="1100" kern="1200" dirty="0" err="1"/>
            <a:t>столь</a:t>
          </a:r>
          <a:r>
            <a:rPr lang="en-US" sz="1100" kern="1200" dirty="0"/>
            <a:t> </a:t>
          </a:r>
          <a:r>
            <a:rPr lang="en-US" sz="1100" kern="1200" dirty="0" err="1"/>
            <a:t>эффективными</a:t>
          </a:r>
          <a:r>
            <a:rPr lang="en-US" sz="1100" kern="1200" dirty="0"/>
            <a:t> в </a:t>
          </a:r>
          <a:r>
            <a:rPr lang="en-US" sz="1100" kern="1200" dirty="0" err="1"/>
            <a:t>представлении</a:t>
          </a:r>
          <a:r>
            <a:rPr lang="en-US" sz="1100" kern="1200" dirty="0"/>
            <a:t> </a:t>
          </a:r>
          <a:r>
            <a:rPr lang="en-US" sz="1100" kern="1200" dirty="0" err="1"/>
            <a:t>работы</a:t>
          </a:r>
          <a:r>
            <a:rPr lang="en-US" sz="1100" kern="1200" dirty="0"/>
            <a:t> </a:t>
          </a:r>
          <a:r>
            <a:rPr lang="en-US" sz="1100" kern="1200" dirty="0" err="1"/>
            <a:t>человека</a:t>
          </a:r>
          <a:r>
            <a:rPr lang="en-US" sz="1100" kern="1200" dirty="0"/>
            <a:t> в </a:t>
          </a:r>
          <a:r>
            <a:rPr lang="en-US" sz="1100" kern="1200" dirty="0" err="1"/>
            <a:t>визуально</a:t>
          </a:r>
          <a:r>
            <a:rPr lang="en-US" sz="1100" kern="1200" dirty="0"/>
            <a:t> </a:t>
          </a:r>
          <a:r>
            <a:rPr lang="en-US" sz="1100" kern="1200" dirty="0" err="1"/>
            <a:t>привлекательной</a:t>
          </a:r>
          <a:r>
            <a:rPr lang="en-US" sz="1100" kern="1200" dirty="0"/>
            <a:t> и </a:t>
          </a:r>
          <a:r>
            <a:rPr lang="en-US" sz="1100" kern="1200" dirty="0" err="1"/>
            <a:t>организованной</a:t>
          </a:r>
          <a:r>
            <a:rPr lang="en-US" sz="1100" kern="1200" dirty="0"/>
            <a:t> </a:t>
          </a:r>
          <a:r>
            <a:rPr lang="en-US" sz="1100" kern="1200" dirty="0" err="1"/>
            <a:t>форме</a:t>
          </a:r>
          <a:r>
            <a:rPr lang="en-US" sz="1100" kern="1200" dirty="0"/>
            <a:t>.</a:t>
          </a:r>
        </a:p>
      </dsp:txBody>
      <dsp:txXfrm>
        <a:off x="46109" y="2126534"/>
        <a:ext cx="6400657" cy="852331"/>
      </dsp:txXfrm>
    </dsp:sp>
    <dsp:sp modelId="{24F50110-C847-441E-B849-DDF5D93F3ED0}">
      <dsp:nvSpPr>
        <dsp:cNvPr id="0" name=""/>
        <dsp:cNvSpPr/>
      </dsp:nvSpPr>
      <dsp:spPr>
        <a:xfrm>
          <a:off x="0" y="3056654"/>
          <a:ext cx="6492875" cy="944549"/>
        </a:xfrm>
        <a:prstGeom prst="roundRect">
          <a:avLst/>
        </a:prstGeom>
        <a:solidFill>
          <a:schemeClr val="accent2">
            <a:hueOff val="870485"/>
            <a:satOff val="-7757"/>
            <a:lumOff val="-16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Dribbble</a:t>
          </a:r>
          <a:r>
            <a:rPr lang="en-US" sz="1100" kern="1200" dirty="0"/>
            <a:t>: </a:t>
          </a:r>
          <a:r>
            <a:rPr lang="en-US" sz="1100" kern="1200" dirty="0" err="1"/>
            <a:t>Dribbble</a:t>
          </a:r>
          <a:r>
            <a:rPr lang="en-US" sz="1100" kern="1200" dirty="0"/>
            <a:t> — </a:t>
          </a:r>
          <a:r>
            <a:rPr lang="en-US" sz="1100" kern="1200" dirty="0" err="1"/>
            <a:t>это</a:t>
          </a:r>
          <a:r>
            <a:rPr lang="en-US" sz="1100" kern="1200" dirty="0"/>
            <a:t> </a:t>
          </a:r>
          <a:r>
            <a:rPr lang="en-US" sz="1100" kern="1200" dirty="0" err="1"/>
            <a:t>социальная</a:t>
          </a:r>
          <a:r>
            <a:rPr lang="en-US" sz="1100" kern="1200" dirty="0"/>
            <a:t> </a:t>
          </a:r>
          <a:r>
            <a:rPr lang="en-US" sz="1100" kern="1200" dirty="0" err="1"/>
            <a:t>сеть</a:t>
          </a:r>
          <a:r>
            <a:rPr lang="en-US" sz="1100" kern="1200" dirty="0"/>
            <a:t>, </a:t>
          </a:r>
          <a:r>
            <a:rPr lang="en-US" sz="1100" kern="1200" dirty="0" err="1"/>
            <a:t>на</a:t>
          </a:r>
          <a:r>
            <a:rPr lang="en-US" sz="1100" kern="1200" dirty="0"/>
            <a:t> </a:t>
          </a:r>
          <a:r>
            <a:rPr lang="en-US" sz="1100" kern="1200" dirty="0" err="1"/>
            <a:t>которой</a:t>
          </a:r>
          <a:r>
            <a:rPr lang="en-US" sz="1100" kern="1200" dirty="0"/>
            <a:t> </a:t>
          </a:r>
          <a:r>
            <a:rPr lang="en-US" sz="1100" kern="1200" dirty="0" err="1"/>
            <a:t>дизайнеры</a:t>
          </a:r>
          <a:r>
            <a:rPr lang="en-US" sz="1100" kern="1200" dirty="0"/>
            <a:t> </a:t>
          </a:r>
          <a:r>
            <a:rPr lang="en-US" sz="1100" kern="1200" dirty="0" err="1"/>
            <a:t>могут</a:t>
          </a:r>
          <a:r>
            <a:rPr lang="en-US" sz="1100" kern="1200" dirty="0"/>
            <a:t> </a:t>
          </a:r>
          <a:r>
            <a:rPr lang="en-US" sz="1100" kern="1200" dirty="0" err="1"/>
            <a:t>демонстрировать</a:t>
          </a:r>
          <a:r>
            <a:rPr lang="en-US" sz="1100" kern="1200" dirty="0"/>
            <a:t> </a:t>
          </a:r>
          <a:r>
            <a:rPr lang="en-US" sz="1100" kern="1200" dirty="0" err="1"/>
            <a:t>свои</a:t>
          </a:r>
          <a:r>
            <a:rPr lang="en-US" sz="1100" kern="1200" dirty="0"/>
            <a:t> </a:t>
          </a:r>
          <a:r>
            <a:rPr lang="en-US" sz="1100" kern="1200" dirty="0" err="1"/>
            <a:t>работы</a:t>
          </a:r>
          <a:r>
            <a:rPr lang="en-US" sz="1100" kern="1200" dirty="0"/>
            <a:t>, </a:t>
          </a:r>
          <a:r>
            <a:rPr lang="en-US" sz="1100" kern="1200" dirty="0" err="1"/>
            <a:t>общаться</a:t>
          </a:r>
          <a:r>
            <a:rPr lang="en-US" sz="1100" kern="1200" dirty="0"/>
            <a:t> с </a:t>
          </a:r>
          <a:r>
            <a:rPr lang="en-US" sz="1100" kern="1200" dirty="0" err="1"/>
            <a:t>другими</a:t>
          </a:r>
          <a:r>
            <a:rPr lang="en-US" sz="1100" kern="1200" dirty="0"/>
            <a:t> </a:t>
          </a:r>
          <a:r>
            <a:rPr lang="en-US" sz="1100" kern="1200" dirty="0" err="1"/>
            <a:t>дизайнерами</a:t>
          </a:r>
          <a:r>
            <a:rPr lang="en-US" sz="1100" kern="1200" dirty="0"/>
            <a:t> и </a:t>
          </a:r>
          <a:r>
            <a:rPr lang="en-US" sz="1100" kern="1200" dirty="0" err="1"/>
            <a:t>находить</a:t>
          </a:r>
          <a:r>
            <a:rPr lang="en-US" sz="1100" kern="1200" dirty="0"/>
            <a:t> </a:t>
          </a:r>
          <a:r>
            <a:rPr lang="en-US" sz="1100" kern="1200" dirty="0" err="1"/>
            <a:t>вакансии</a:t>
          </a:r>
          <a:r>
            <a:rPr lang="en-US" sz="1100" kern="1200" dirty="0"/>
            <a:t>. </a:t>
          </a:r>
          <a:r>
            <a:rPr lang="en-US" sz="1100" kern="1200" dirty="0" err="1"/>
            <a:t>Dribbble</a:t>
          </a:r>
          <a:r>
            <a:rPr lang="en-US" sz="1100" kern="1200" dirty="0"/>
            <a:t> </a:t>
          </a:r>
          <a:r>
            <a:rPr lang="en-US" sz="1100" kern="1200" dirty="0" err="1"/>
            <a:t>позволяет</a:t>
          </a:r>
          <a:r>
            <a:rPr lang="en-US" sz="1100" kern="1200" dirty="0"/>
            <a:t> </a:t>
          </a:r>
          <a:r>
            <a:rPr lang="en-US" sz="1100" kern="1200" dirty="0" err="1"/>
            <a:t>пользователям</a:t>
          </a:r>
          <a:r>
            <a:rPr lang="en-US" sz="1100" kern="1200" dirty="0"/>
            <a:t> </a:t>
          </a:r>
          <a:r>
            <a:rPr lang="en-US" sz="1100" kern="1200" dirty="0" err="1"/>
            <a:t>создавать</a:t>
          </a:r>
          <a:r>
            <a:rPr lang="en-US" sz="1100" kern="1200" dirty="0"/>
            <a:t> </a:t>
          </a:r>
          <a:r>
            <a:rPr lang="en-US" sz="1100" kern="1200" dirty="0" err="1"/>
            <a:t>профиль</a:t>
          </a:r>
          <a:r>
            <a:rPr lang="en-US" sz="1100" kern="1200" dirty="0"/>
            <a:t>, </a:t>
          </a:r>
          <a:r>
            <a:rPr lang="en-US" sz="1100" kern="1200" dirty="0" err="1"/>
            <a:t>загружать</a:t>
          </a:r>
          <a:r>
            <a:rPr lang="en-US" sz="1100" kern="1200" dirty="0"/>
            <a:t> </a:t>
          </a:r>
          <a:r>
            <a:rPr lang="en-US" sz="1100" kern="1200" dirty="0" err="1"/>
            <a:t>свои</a:t>
          </a:r>
          <a:r>
            <a:rPr lang="en-US" sz="1100" kern="1200" dirty="0"/>
            <a:t> </a:t>
          </a:r>
          <a:r>
            <a:rPr lang="en-US" sz="1100" kern="1200" dirty="0" err="1"/>
            <a:t>работы</a:t>
          </a:r>
          <a:r>
            <a:rPr lang="en-US" sz="1100" kern="1200" dirty="0"/>
            <a:t>, а </a:t>
          </a:r>
          <a:r>
            <a:rPr lang="en-US" sz="1100" kern="1200" dirty="0" err="1"/>
            <a:t>также</a:t>
          </a:r>
          <a:r>
            <a:rPr lang="en-US" sz="1100" kern="1200" dirty="0"/>
            <a:t> </a:t>
          </a:r>
          <a:r>
            <a:rPr lang="en-US" sz="1100" kern="1200" dirty="0" err="1"/>
            <a:t>просматривать</a:t>
          </a:r>
          <a:r>
            <a:rPr lang="en-US" sz="1100" kern="1200" dirty="0"/>
            <a:t> и </a:t>
          </a:r>
          <a:r>
            <a:rPr lang="en-US" sz="1100" kern="1200" dirty="0" err="1"/>
            <a:t>искать</a:t>
          </a:r>
          <a:r>
            <a:rPr lang="en-US" sz="1100" kern="1200" dirty="0"/>
            <a:t> </a:t>
          </a:r>
          <a:r>
            <a:rPr lang="en-US" sz="1100" kern="1200" dirty="0" err="1"/>
            <a:t>дизайнерские</a:t>
          </a:r>
          <a:r>
            <a:rPr lang="en-US" sz="1100" kern="1200" dirty="0"/>
            <a:t> </a:t>
          </a:r>
          <a:r>
            <a:rPr lang="en-US" sz="1100" kern="1200" dirty="0" err="1"/>
            <a:t>проекты</a:t>
          </a:r>
          <a:r>
            <a:rPr lang="en-US" sz="1100" kern="1200" dirty="0"/>
            <a:t> </a:t>
          </a:r>
          <a:r>
            <a:rPr lang="en-US" sz="1100" kern="1200" dirty="0" err="1"/>
            <a:t>по</a:t>
          </a:r>
          <a:r>
            <a:rPr lang="en-US" sz="1100" kern="1200" dirty="0"/>
            <a:t> </a:t>
          </a:r>
          <a:r>
            <a:rPr lang="en-US" sz="1100" kern="1200" dirty="0" err="1"/>
            <a:t>категориям</a:t>
          </a:r>
          <a:r>
            <a:rPr lang="en-US" sz="1100" kern="1200" dirty="0"/>
            <a:t>, </a:t>
          </a:r>
          <a:r>
            <a:rPr lang="en-US" sz="1100" kern="1200" dirty="0" err="1"/>
            <a:t>местоположению</a:t>
          </a:r>
          <a:r>
            <a:rPr lang="en-US" sz="1100" kern="1200" dirty="0"/>
            <a:t> </a:t>
          </a:r>
          <a:r>
            <a:rPr lang="en-US" sz="1100" kern="1200" dirty="0" err="1"/>
            <a:t>или</a:t>
          </a:r>
          <a:r>
            <a:rPr lang="en-US" sz="1100" kern="1200" dirty="0"/>
            <a:t> </a:t>
          </a:r>
          <a:r>
            <a:rPr lang="en-US" sz="1100" kern="1200" dirty="0" err="1"/>
            <a:t>популярности</a:t>
          </a:r>
          <a:r>
            <a:rPr lang="en-US" sz="1100" kern="1200" dirty="0"/>
            <a:t>.</a:t>
          </a:r>
        </a:p>
      </dsp:txBody>
      <dsp:txXfrm>
        <a:off x="46109" y="3102763"/>
        <a:ext cx="6400657" cy="852331"/>
      </dsp:txXfrm>
    </dsp:sp>
    <dsp:sp modelId="{87B77CFA-CB81-470B-BC31-39E733596384}">
      <dsp:nvSpPr>
        <dsp:cNvPr id="0" name=""/>
        <dsp:cNvSpPr/>
      </dsp:nvSpPr>
      <dsp:spPr>
        <a:xfrm>
          <a:off x="0" y="4032884"/>
          <a:ext cx="6492875" cy="944549"/>
        </a:xfrm>
        <a:prstGeom prst="roundRect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Хотя</a:t>
          </a:r>
          <a:r>
            <a:rPr lang="en-US" sz="1100" kern="1200" dirty="0"/>
            <a:t> </a:t>
          </a:r>
          <a:r>
            <a:rPr lang="en-US" sz="1100" kern="1200" dirty="0" err="1"/>
            <a:t>эти</a:t>
          </a:r>
          <a:r>
            <a:rPr lang="en-US" sz="1100" kern="1200" dirty="0"/>
            <a:t> </a:t>
          </a:r>
          <a:r>
            <a:rPr lang="en-US" sz="1100" kern="1200" dirty="0" err="1"/>
            <a:t>проекты</a:t>
          </a:r>
          <a:r>
            <a:rPr lang="en-US" sz="1100" kern="1200" dirty="0"/>
            <a:t> </a:t>
          </a:r>
          <a:r>
            <a:rPr lang="en-US" sz="1100" kern="1200" dirty="0" err="1"/>
            <a:t>имеют</a:t>
          </a:r>
          <a:r>
            <a:rPr lang="en-US" sz="1100" kern="1200" dirty="0"/>
            <a:t> </a:t>
          </a:r>
          <a:r>
            <a:rPr lang="en-US" sz="1100" kern="1200" dirty="0" err="1"/>
            <a:t>некоторые</a:t>
          </a:r>
          <a:r>
            <a:rPr lang="en-US" sz="1100" kern="1200" dirty="0"/>
            <a:t> </a:t>
          </a:r>
          <a:r>
            <a:rPr lang="en-US" sz="1100" kern="1200" dirty="0" err="1"/>
            <a:t>общие</a:t>
          </a:r>
          <a:r>
            <a:rPr lang="en-US" sz="1100" kern="1200" dirty="0"/>
            <a:t> </a:t>
          </a:r>
          <a:r>
            <a:rPr lang="en-US" sz="1100" kern="1200" dirty="0" err="1"/>
            <a:t>функции</a:t>
          </a:r>
          <a:r>
            <a:rPr lang="en-US" sz="1100" kern="1200" dirty="0"/>
            <a:t> с </a:t>
          </a:r>
          <a:r>
            <a:rPr lang="en-US" sz="1100" kern="1200" dirty="0" err="1"/>
            <a:t>веб-сайтом</a:t>
          </a:r>
          <a:r>
            <a:rPr lang="en-US" sz="1100" kern="1200" dirty="0"/>
            <a:t> </a:t>
          </a:r>
          <a:r>
            <a:rPr lang="en-US" sz="1100" kern="1200" dirty="0" err="1"/>
            <a:t>портфолио</a:t>
          </a:r>
          <a:r>
            <a:rPr lang="en-US" sz="1100" kern="1200" dirty="0"/>
            <a:t>, </a:t>
          </a:r>
          <a:r>
            <a:rPr lang="en-US" sz="1100" kern="1200" dirty="0" err="1"/>
            <a:t>они</a:t>
          </a:r>
          <a:r>
            <a:rPr lang="en-US" sz="1100" kern="1200" dirty="0"/>
            <a:t> </a:t>
          </a:r>
          <a:r>
            <a:rPr lang="en-US" sz="1100" kern="1200" dirty="0" err="1"/>
            <a:t>могут</a:t>
          </a:r>
          <a:r>
            <a:rPr lang="en-US" sz="1100" kern="1200" dirty="0"/>
            <a:t> </a:t>
          </a:r>
          <a:r>
            <a:rPr lang="en-US" sz="1100" kern="1200" dirty="0" err="1"/>
            <a:t>не</a:t>
          </a:r>
          <a:r>
            <a:rPr lang="en-US" sz="1100" kern="1200" dirty="0"/>
            <a:t> </a:t>
          </a:r>
          <a:r>
            <a:rPr lang="en-US" sz="1100" kern="1200" dirty="0" err="1"/>
            <a:t>подходить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всех</a:t>
          </a:r>
          <a:r>
            <a:rPr lang="en-US" sz="1100" kern="1200" dirty="0"/>
            <a:t> </a:t>
          </a:r>
          <a:r>
            <a:rPr lang="en-US" sz="1100" kern="1200" dirty="0" err="1"/>
            <a:t>пользователей</a:t>
          </a:r>
          <a:r>
            <a:rPr lang="en-US" sz="1100" kern="1200" dirty="0"/>
            <a:t> </a:t>
          </a:r>
          <a:r>
            <a:rPr lang="en-US" sz="1100" kern="1200" dirty="0" err="1"/>
            <a:t>или</a:t>
          </a:r>
          <a:r>
            <a:rPr lang="en-US" sz="1100" kern="1200" dirty="0"/>
            <a:t> </a:t>
          </a:r>
          <a:r>
            <a:rPr lang="en-US" sz="1100" kern="1200" dirty="0" err="1"/>
            <a:t>отраслей</a:t>
          </a:r>
          <a:r>
            <a:rPr lang="en-US" sz="1100" kern="1200" dirty="0"/>
            <a:t>. </a:t>
          </a:r>
          <a:r>
            <a:rPr lang="en-US" sz="1100" kern="1200" dirty="0" err="1"/>
            <a:t>Например</a:t>
          </a:r>
          <a:r>
            <a:rPr lang="en-US" sz="1100" kern="1200" dirty="0"/>
            <a:t>, </a:t>
          </a:r>
          <a:r>
            <a:rPr lang="en-US" sz="1100" kern="1200" dirty="0" err="1"/>
            <a:t>Behance</a:t>
          </a:r>
          <a:r>
            <a:rPr lang="en-US" sz="1100" kern="1200" dirty="0"/>
            <a:t> и </a:t>
          </a:r>
          <a:r>
            <a:rPr lang="en-US" sz="1100" kern="1200" dirty="0" err="1"/>
            <a:t>Dribbble</a:t>
          </a:r>
          <a:r>
            <a:rPr lang="en-US" sz="1100" kern="1200" dirty="0"/>
            <a:t> </a:t>
          </a:r>
          <a:r>
            <a:rPr lang="en-US" sz="1100" kern="1200" dirty="0" err="1"/>
            <a:t>больше</a:t>
          </a:r>
          <a:r>
            <a:rPr lang="en-US" sz="1100" kern="1200" dirty="0"/>
            <a:t> </a:t>
          </a:r>
          <a:r>
            <a:rPr lang="en-US" sz="1100" kern="1200" dirty="0" err="1"/>
            <a:t>ориентированы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</a:t>
          </a:r>
          <a:r>
            <a:rPr lang="en-US" sz="1100" kern="1200" dirty="0" err="1"/>
            <a:t>креативную</a:t>
          </a:r>
          <a:r>
            <a:rPr lang="en-US" sz="1100" kern="1200" dirty="0"/>
            <a:t> </a:t>
          </a:r>
          <a:r>
            <a:rPr lang="en-US" sz="1100" kern="1200" dirty="0" err="1"/>
            <a:t>индустрию</a:t>
          </a:r>
          <a:r>
            <a:rPr lang="en-US" sz="1100" kern="1200" dirty="0"/>
            <a:t> и </a:t>
          </a:r>
          <a:r>
            <a:rPr lang="en-US" sz="1100" kern="1200" dirty="0" err="1"/>
            <a:t>могут</a:t>
          </a:r>
          <a:r>
            <a:rPr lang="en-US" sz="1100" kern="1200" dirty="0"/>
            <a:t> </a:t>
          </a:r>
          <a:r>
            <a:rPr lang="en-US" sz="1100" kern="1200" dirty="0" err="1"/>
            <a:t>не</a:t>
          </a:r>
          <a:r>
            <a:rPr lang="en-US" sz="1100" kern="1200" dirty="0"/>
            <a:t> </a:t>
          </a:r>
          <a:r>
            <a:rPr lang="en-US" sz="1100" kern="1200" dirty="0" err="1"/>
            <a:t>подойти</a:t>
          </a:r>
          <a:r>
            <a:rPr lang="en-US" sz="1100" kern="1200" dirty="0"/>
            <a:t> </a:t>
          </a:r>
          <a:r>
            <a:rPr lang="en-US" sz="1100" kern="1200" dirty="0" err="1"/>
            <a:t>соискателям</a:t>
          </a:r>
          <a:r>
            <a:rPr lang="en-US" sz="1100" kern="1200" dirty="0"/>
            <a:t> </a:t>
          </a:r>
          <a:r>
            <a:rPr lang="en-US" sz="1100" kern="1200" dirty="0" err="1"/>
            <a:t>из</a:t>
          </a:r>
          <a:r>
            <a:rPr lang="en-US" sz="1100" kern="1200" dirty="0"/>
            <a:t> </a:t>
          </a:r>
          <a:r>
            <a:rPr lang="en-US" sz="1100" kern="1200" dirty="0" err="1"/>
            <a:t>других</a:t>
          </a:r>
          <a:r>
            <a:rPr lang="en-US" sz="1100" kern="1200" dirty="0"/>
            <a:t> </a:t>
          </a:r>
          <a:r>
            <a:rPr lang="en-US" sz="1100" kern="1200" dirty="0" err="1"/>
            <a:t>отраслей</a:t>
          </a:r>
          <a:r>
            <a:rPr lang="en-US" sz="1100" kern="1200" dirty="0"/>
            <a:t>. LinkedIn </a:t>
          </a:r>
          <a:r>
            <a:rPr lang="en-US" sz="1100" kern="1200" dirty="0" err="1"/>
            <a:t>больше</a:t>
          </a:r>
          <a:r>
            <a:rPr lang="en-US" sz="1100" kern="1200" dirty="0"/>
            <a:t> </a:t>
          </a:r>
          <a:r>
            <a:rPr lang="en-US" sz="1100" kern="1200" dirty="0" err="1"/>
            <a:t>ориентирован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</a:t>
          </a:r>
          <a:r>
            <a:rPr lang="en-US" sz="1100" kern="1200" dirty="0" err="1"/>
            <a:t>профессиональные</a:t>
          </a:r>
          <a:r>
            <a:rPr lang="en-US" sz="1100" kern="1200" dirty="0"/>
            <a:t> </a:t>
          </a:r>
          <a:r>
            <a:rPr lang="en-US" sz="1100" kern="1200" dirty="0" err="1"/>
            <a:t>сети</a:t>
          </a:r>
          <a:r>
            <a:rPr lang="en-US" sz="1100" kern="1200" dirty="0"/>
            <a:t> и </a:t>
          </a:r>
          <a:r>
            <a:rPr lang="en-US" sz="1100" kern="1200" dirty="0" err="1"/>
            <a:t>может</a:t>
          </a:r>
          <a:r>
            <a:rPr lang="en-US" sz="1100" kern="1200" dirty="0"/>
            <a:t> </a:t>
          </a:r>
          <a:r>
            <a:rPr lang="en-US" sz="1100" kern="1200" dirty="0" err="1"/>
            <a:t>не</a:t>
          </a:r>
          <a:r>
            <a:rPr lang="en-US" sz="1100" kern="1200" dirty="0"/>
            <a:t> </a:t>
          </a:r>
          <a:r>
            <a:rPr lang="en-US" sz="1100" kern="1200" dirty="0" err="1"/>
            <a:t>подходить</a:t>
          </a:r>
          <a:r>
            <a:rPr lang="en-US" sz="1100" kern="1200" dirty="0"/>
            <a:t> </a:t>
          </a:r>
          <a:r>
            <a:rPr lang="en-US" sz="1100" kern="1200" dirty="0" err="1"/>
            <a:t>для</a:t>
          </a:r>
          <a:r>
            <a:rPr lang="en-US" sz="1100" kern="1200" dirty="0"/>
            <a:t> </a:t>
          </a:r>
          <a:r>
            <a:rPr lang="en-US" sz="1100" kern="1200" dirty="0" err="1"/>
            <a:t>художников</a:t>
          </a:r>
          <a:r>
            <a:rPr lang="en-US" sz="1100" kern="1200" dirty="0"/>
            <a:t> </a:t>
          </a:r>
          <a:r>
            <a:rPr lang="en-US" sz="1100" kern="1200" dirty="0" err="1"/>
            <a:t>или</a:t>
          </a:r>
          <a:r>
            <a:rPr lang="en-US" sz="1100" kern="1200" dirty="0"/>
            <a:t> </a:t>
          </a:r>
          <a:r>
            <a:rPr lang="en-US" sz="1100" kern="1200" dirty="0" err="1"/>
            <a:t>дизайнеров</a:t>
          </a:r>
          <a:r>
            <a:rPr lang="en-US" sz="1100" kern="1200" dirty="0"/>
            <a:t>.</a:t>
          </a:r>
          <a:r>
            <a:rPr lang="en-US" sz="1100" kern="1200" dirty="0">
              <a:latin typeface="Corbel" panose="020B0503020204020204"/>
            </a:rPr>
            <a:t> </a:t>
          </a:r>
          <a:r>
            <a:rPr lang="en-US" sz="1100" kern="1200" dirty="0"/>
            <a:t> </a:t>
          </a:r>
          <a:r>
            <a:rPr lang="en-US" sz="1100" kern="1200" dirty="0" err="1"/>
            <a:t>Конкретный</a:t>
          </a:r>
          <a:r>
            <a:rPr lang="en-US" sz="1100" kern="1200" dirty="0"/>
            <a:t> </a:t>
          </a:r>
          <a:r>
            <a:rPr lang="en-US" sz="1100" kern="1200" dirty="0" err="1"/>
            <a:t>выбранный</a:t>
          </a:r>
          <a:r>
            <a:rPr lang="en-US" sz="1100" kern="1200" dirty="0"/>
            <a:t> </a:t>
          </a:r>
          <a:r>
            <a:rPr lang="en-US" sz="1100" kern="1200" dirty="0" err="1"/>
            <a:t>проект</a:t>
          </a:r>
          <a:r>
            <a:rPr lang="en-US" sz="1100" kern="1200" dirty="0"/>
            <a:t> </a:t>
          </a:r>
          <a:r>
            <a:rPr lang="en-US" sz="1100" kern="1200" dirty="0" err="1"/>
            <a:t>будет</a:t>
          </a:r>
          <a:r>
            <a:rPr lang="en-US" sz="1100" kern="1200" dirty="0"/>
            <a:t> </a:t>
          </a:r>
          <a:r>
            <a:rPr lang="en-US" sz="1100" kern="1200" dirty="0" err="1"/>
            <a:t>зависеть</a:t>
          </a:r>
          <a:r>
            <a:rPr lang="en-US" sz="1100" kern="1200" dirty="0"/>
            <a:t> </a:t>
          </a:r>
          <a:r>
            <a:rPr lang="en-US" sz="1100" kern="1200" dirty="0" err="1"/>
            <a:t>от</a:t>
          </a:r>
          <a:r>
            <a:rPr lang="en-US" sz="1100" kern="1200" dirty="0"/>
            <a:t> </a:t>
          </a:r>
          <a:r>
            <a:rPr lang="en-US" sz="1100" kern="1200" dirty="0" err="1"/>
            <a:t>целей</a:t>
          </a:r>
          <a:r>
            <a:rPr lang="en-US" sz="1100" kern="1200" dirty="0"/>
            <a:t> и </a:t>
          </a:r>
          <a:r>
            <a:rPr lang="en-US" sz="1100" kern="1200" dirty="0" err="1"/>
            <a:t>потребностей</a:t>
          </a:r>
          <a:r>
            <a:rPr lang="en-US" sz="1100" kern="1200" dirty="0"/>
            <a:t> </a:t>
          </a:r>
          <a:r>
            <a:rPr lang="en-US" sz="1100" kern="1200" dirty="0" err="1"/>
            <a:t>пользователя</a:t>
          </a:r>
          <a:r>
            <a:rPr lang="en-US" sz="1100" kern="1200" dirty="0"/>
            <a:t>.</a:t>
          </a:r>
        </a:p>
      </dsp:txBody>
      <dsp:txXfrm>
        <a:off x="46109" y="4078993"/>
        <a:ext cx="6400657" cy="852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62FE-EEF2-41A3-9CC2-BD63196BA079}">
      <dsp:nvSpPr>
        <dsp:cNvPr id="0" name=""/>
        <dsp:cNvSpPr/>
      </dsp:nvSpPr>
      <dsp:spPr>
        <a:xfrm>
          <a:off x="792" y="1522594"/>
          <a:ext cx="2781981" cy="176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C9171-4053-4B46-9BC7-76BB1141C441}">
      <dsp:nvSpPr>
        <dsp:cNvPr id="0" name=""/>
        <dsp:cNvSpPr/>
      </dsp:nvSpPr>
      <dsp:spPr>
        <a:xfrm>
          <a:off x="309901" y="1816247"/>
          <a:ext cx="2781981" cy="176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Наличие веб-сайта портфолио — отличный способ продемонстрировать свою работу и навыки потенциальным работодателям. Это позволяет представить профессиональный имидж и выделиться на фоне конкурентов. При разработке веб-сайта портфолио важно, чтобы он был профессиональным и организованным. Вы также должны продвигать свой веб-сайт и постоянно обновлять его, сообщая о последних работах и достижениях.</a:t>
          </a:r>
        </a:p>
      </dsp:txBody>
      <dsp:txXfrm>
        <a:off x="361642" y="1867988"/>
        <a:ext cx="2678499" cy="1663076"/>
      </dsp:txXfrm>
    </dsp:sp>
    <dsp:sp modelId="{11A02DF7-E322-40B3-8F4E-2FE5C1D2CC0A}">
      <dsp:nvSpPr>
        <dsp:cNvPr id="0" name=""/>
        <dsp:cNvSpPr/>
      </dsp:nvSpPr>
      <dsp:spPr>
        <a:xfrm>
          <a:off x="3400992" y="1522594"/>
          <a:ext cx="2781981" cy="1766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5564A-C57A-4FE6-A0DD-B7B48C31DB46}">
      <dsp:nvSpPr>
        <dsp:cNvPr id="0" name=""/>
        <dsp:cNvSpPr/>
      </dsp:nvSpPr>
      <dsp:spPr>
        <a:xfrm>
          <a:off x="3710101" y="1816247"/>
          <a:ext cx="2781981" cy="176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Наконец, важно использовать инструменты аналитики для отслеживания эффективности вашего сайта. Это поможет вам определить, какие стратегии работают, а какие нуждаются в улучшении. С правильными стратегиями и хорошо разработанным веб-сайтом портфолио вы можете произвести большое впечатление на потенциальных работодателей и клиентов.</a:t>
          </a:r>
        </a:p>
      </dsp:txBody>
      <dsp:txXfrm>
        <a:off x="3761842" y="1867988"/>
        <a:ext cx="2678499" cy="1663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9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1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5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9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85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3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5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6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B4995B5C-1A35-9B59-ED5B-E5D9C8375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D3DFD041-6A5D-480B-B4B3-668615C50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1A1C2B1-8168-47AE-8A45-B5D1E7FD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8A2F215-20E1-4B99-9E7B-326B093B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0E461C-ED7A-4BE0-A5E4-7193804AC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7710C8F-5E42-40E3-9178-EBC43E80A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B21C00-C70B-4F88-A137-E48DB868E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A42201A-7397-4DB8-AD36-0BC235BEC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401" y="1717347"/>
            <a:ext cx="8574622" cy="26161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Portfolio Website</a:t>
            </a:r>
            <a:endParaRPr lang="en-US"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12C0452-6062-42D9-A0C6-9DBFE67C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0A71DE7B-A740-46D4-B219-C1BA69D9E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DF6D67EE-F95D-4366-8A21-66EE5F65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02E296A9-18D7-400F-9508-FB1ECD382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6260610D-4A1E-4C59-B2E8-7EFCC00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9C3FADD6-A325-45AB-BB6D-DBE6233E2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5C84403D-0C49-415B-A354-1317213D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D742-8427-73BD-E5E4-4B5F27C0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Заключение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22" name="Content Placeholder 2">
            <a:extLst>
              <a:ext uri="{FF2B5EF4-FFF2-40B4-BE49-F238E27FC236}">
                <a16:creationId xmlns:a16="http://schemas.microsoft.com/office/drawing/2014/main" id="{8CB64EC1-9D19-7F4A-D8FD-082BD1F1B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163087"/>
              </p:ext>
            </p:extLst>
          </p:nvPr>
        </p:nvGraphicFramePr>
        <p:xfrm>
          <a:off x="5135068" y="197245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6" name="Picture 156">
            <a:extLst>
              <a:ext uri="{FF2B5EF4-FFF2-40B4-BE49-F238E27FC236}">
                <a16:creationId xmlns:a16="http://schemas.microsoft.com/office/drawing/2014/main" id="{F8D39D2D-629E-BBFC-7729-EA4E2CE9F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3" y="-3747"/>
            <a:ext cx="4254706" cy="2918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02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Сложные математические формулы на доске">
            <a:extLst>
              <a:ext uri="{FF2B5EF4-FFF2-40B4-BE49-F238E27FC236}">
                <a16:creationId xmlns:a16="http://schemas.microsoft.com/office/drawing/2014/main" id="{7852F064-0267-1209-F8C0-95886C260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7107" r="-2" b="5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2DAE90E3-8F91-4218-8153-F632799F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1DC6993-96FE-4235-985E-52489B423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76D3DE8D-3DEC-4FF8-B4FC-1DAB2036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679297AF-1418-41DB-A81A-D77E0CAF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F6AD388B-2E71-431B-90AB-B2F71F9F9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FA9972D4-1E8B-4A06-BD7C-B5140A389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528281FC-5068-4A18-832D-B47A0F1A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0DCDA07-D7F8-7C2E-AFCE-ED0F13E7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8133"/>
            <a:ext cx="10018713" cy="3793067"/>
          </a:xfrm>
        </p:spPr>
        <p:txBody>
          <a:bodyPr>
            <a:normAutofit fontScale="92500" lnSpcReduction="10000"/>
          </a:bodyPr>
          <a:lstStyle/>
          <a:p>
            <a:r>
              <a:rPr lang="en-US" b="1" err="1"/>
              <a:t>Сайт-Портфолио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r>
              <a:rPr lang="en-US" b="1" dirty="0" err="1"/>
              <a:t>Целевая</a:t>
            </a:r>
            <a:r>
              <a:rPr lang="en-US" b="1" dirty="0"/>
              <a:t> </a:t>
            </a:r>
            <a:r>
              <a:rPr lang="en-US" b="1" dirty="0" err="1"/>
              <a:t>Аудитория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r>
              <a:rPr lang="en-US" b="1" dirty="0" err="1"/>
              <a:t>Проблема</a:t>
            </a:r>
            <a:r>
              <a:rPr lang="en-US" b="1" dirty="0"/>
              <a:t> И </a:t>
            </a:r>
            <a:r>
              <a:rPr lang="en-US" b="1" dirty="0" err="1"/>
              <a:t>Ее</a:t>
            </a:r>
            <a:r>
              <a:rPr lang="en-US" b="1" dirty="0"/>
              <a:t> </a:t>
            </a:r>
            <a:r>
              <a:rPr lang="en-US" b="1" dirty="0" err="1"/>
              <a:t>Решение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r>
              <a:rPr lang="en-US" b="1" dirty="0" err="1"/>
              <a:t>Аналогичные</a:t>
            </a:r>
            <a:r>
              <a:rPr lang="en-US" b="1" dirty="0"/>
              <a:t> </a:t>
            </a:r>
            <a:r>
              <a:rPr lang="en-US" b="1" dirty="0" err="1"/>
              <a:t>Проекты</a:t>
            </a:r>
            <a:r>
              <a:rPr lang="en-US" b="1" dirty="0"/>
              <a:t> И </a:t>
            </a:r>
            <a:r>
              <a:rPr lang="en-US" b="1" dirty="0" err="1"/>
              <a:t>Их</a:t>
            </a:r>
            <a:r>
              <a:rPr lang="en-US" b="1" dirty="0"/>
              <a:t> </a:t>
            </a:r>
            <a:r>
              <a:rPr lang="en-US" b="1" dirty="0" err="1"/>
              <a:t>Ненадлежащие</a:t>
            </a:r>
            <a:r>
              <a:rPr lang="en-US" b="1" dirty="0"/>
              <a:t> </a:t>
            </a:r>
            <a:r>
              <a:rPr lang="en-US" b="1" dirty="0" err="1"/>
              <a:t>Функции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r>
              <a:rPr lang="en-US" b="1" dirty="0" err="1"/>
              <a:t>Источник</a:t>
            </a:r>
            <a:r>
              <a:rPr lang="en-US" b="1" dirty="0"/>
              <a:t> </a:t>
            </a:r>
            <a:r>
              <a:rPr lang="en-US" b="1" dirty="0" err="1"/>
              <a:t>Данных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r>
              <a:rPr lang="en-US" b="1" dirty="0" err="1"/>
              <a:t>Основные</a:t>
            </a:r>
            <a:r>
              <a:rPr lang="en-US" b="1" dirty="0"/>
              <a:t> </a:t>
            </a:r>
            <a:r>
              <a:rPr lang="en-US" b="1" dirty="0" err="1"/>
              <a:t>Функции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r>
              <a:rPr lang="en-US" b="1" dirty="0" err="1">
                <a:ea typeface="+mn-lt"/>
                <a:cs typeface="+mn-lt"/>
              </a:rPr>
              <a:t>Какие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технологии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будут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использоваться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для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создания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продукта</a:t>
            </a:r>
            <a:r>
              <a:rPr lang="en-US" b="1" dirty="0">
                <a:ea typeface="+mn-lt"/>
                <a:cs typeface="+mn-lt"/>
              </a:rPr>
              <a:t>? </a:t>
            </a:r>
            <a:endParaRPr lang="en-US" b="1" dirty="0"/>
          </a:p>
          <a:p>
            <a:pPr>
              <a:buClr>
                <a:srgbClr val="8D1515"/>
              </a:buClr>
            </a:pPr>
            <a:r>
              <a:rPr lang="en-US" b="1" err="1"/>
              <a:t>Заключение</a:t>
            </a:r>
            <a:r>
              <a:rPr lang="en-US" b="1" dirty="0"/>
              <a:t>.</a:t>
            </a:r>
          </a:p>
          <a:p>
            <a:pPr>
              <a:buClr>
                <a:srgbClr val="8D1515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86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4FBD-727F-E242-E05E-4E634693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b="1" dirty="0" err="1">
                <a:solidFill>
                  <a:srgbClr val="FFFFFF"/>
                </a:solidFill>
                <a:ea typeface="+mj-lt"/>
                <a:cs typeface="+mj-lt"/>
              </a:rPr>
              <a:t>Сайт-Портфолио</a:t>
            </a:r>
            <a:endParaRPr lang="en-US" sz="3700" dirty="0" err="1">
              <a:solidFill>
                <a:srgbClr val="FFFFFF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EEE5121-8FE4-A2C5-F8A9-E3A769D16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403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B412DF8-6C7B-C325-C9B0-41178AD92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9" r="1237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42" name="Group 2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F9B9F3-6312-0756-DC77-9974D4B4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ea typeface="+mj-lt"/>
                <a:cs typeface="+mj-lt"/>
              </a:rPr>
              <a:t>Целевая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Аудитория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9E82-AE62-08D8-1E33-56D71998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700" dirty="0" err="1">
                <a:ea typeface="+mn-lt"/>
                <a:cs typeface="+mn-lt"/>
              </a:rPr>
              <a:t>важно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продвигать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его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среди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потенциальных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работодателей</a:t>
            </a:r>
            <a:r>
              <a:rPr lang="en-US" sz="1700" dirty="0">
                <a:ea typeface="+mn-lt"/>
                <a:cs typeface="+mn-lt"/>
              </a:rPr>
              <a:t> и </a:t>
            </a:r>
            <a:r>
              <a:rPr lang="en-US" sz="1700" dirty="0" err="1">
                <a:ea typeface="+mn-lt"/>
                <a:cs typeface="+mn-lt"/>
              </a:rPr>
              <a:t>клиентов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Вы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можете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сделать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это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через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социальные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сети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кампании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электронной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почте</a:t>
            </a:r>
            <a:r>
              <a:rPr lang="en-US" sz="1700" dirty="0">
                <a:ea typeface="+mn-lt"/>
                <a:cs typeface="+mn-lt"/>
              </a:rPr>
              <a:t> и </a:t>
            </a:r>
            <a:r>
              <a:rPr lang="en-US" sz="1700" dirty="0" err="1">
                <a:ea typeface="+mn-lt"/>
                <a:cs typeface="+mn-lt"/>
              </a:rPr>
              <a:t>из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уст</a:t>
            </a:r>
            <a:r>
              <a:rPr lang="en-US" sz="1700" dirty="0">
                <a:ea typeface="+mn-lt"/>
                <a:cs typeface="+mn-lt"/>
              </a:rPr>
              <a:t> в </a:t>
            </a:r>
            <a:r>
              <a:rPr lang="en-US" sz="1700" dirty="0" err="1">
                <a:ea typeface="+mn-lt"/>
                <a:cs typeface="+mn-lt"/>
              </a:rPr>
              <a:t>уста</a:t>
            </a:r>
            <a:r>
              <a:rPr lang="en-US" sz="1700" dirty="0">
                <a:ea typeface="+mn-lt"/>
                <a:cs typeface="+mn-lt"/>
              </a:rPr>
              <a:t>. В </a:t>
            </a:r>
            <a:r>
              <a:rPr lang="en-US" sz="1700" dirty="0" err="1">
                <a:ea typeface="+mn-lt"/>
                <a:cs typeface="+mn-lt"/>
              </a:rPr>
              <a:t>соответствии</a:t>
            </a:r>
            <a:r>
              <a:rPr lang="en-US" sz="1700" dirty="0">
                <a:ea typeface="+mn-lt"/>
                <a:cs typeface="+mn-lt"/>
              </a:rPr>
              <a:t> с </a:t>
            </a:r>
            <a:r>
              <a:rPr lang="en-US" sz="1700" dirty="0" err="1">
                <a:ea typeface="+mn-lt"/>
                <a:cs typeface="+mn-lt"/>
              </a:rPr>
              <a:t>целями</a:t>
            </a:r>
            <a:r>
              <a:rPr lang="en-US" sz="1700" dirty="0">
                <a:ea typeface="+mn-lt"/>
                <a:cs typeface="+mn-lt"/>
              </a:rPr>
              <a:t> и </a:t>
            </a:r>
            <a:r>
              <a:rPr lang="en-US" sz="1700" dirty="0" err="1">
                <a:ea typeface="+mn-lt"/>
                <a:cs typeface="+mn-lt"/>
              </a:rPr>
              <a:t>потребностями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создателя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или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компании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Вот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несколько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примеров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целевой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аудитории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для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веб-сайта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портфолио</a:t>
            </a:r>
            <a:r>
              <a:rPr lang="en-US" sz="1700" dirty="0">
                <a:ea typeface="+mn-lt"/>
                <a:cs typeface="+mn-lt"/>
              </a:rPr>
              <a:t> (</a:t>
            </a:r>
            <a:r>
              <a:rPr lang="en-US" sz="1700" dirty="0" err="1">
                <a:ea typeface="+mn-lt"/>
                <a:cs typeface="+mn-lt"/>
              </a:rPr>
              <a:t>фрилансеры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художники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дизайнеры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предприятия</a:t>
            </a:r>
            <a:r>
              <a:rPr lang="en-US" sz="1700" dirty="0">
                <a:ea typeface="+mn-lt"/>
                <a:cs typeface="+mn-lt"/>
              </a:rPr>
              <a:t> и </a:t>
            </a:r>
            <a:r>
              <a:rPr lang="en-US" sz="1700" dirty="0" err="1">
                <a:ea typeface="+mn-lt"/>
                <a:cs typeface="+mn-lt"/>
              </a:rPr>
              <a:t>соискатели</a:t>
            </a:r>
            <a:r>
              <a:rPr lang="en-US" sz="1700" dirty="0">
                <a:ea typeface="+mn-lt"/>
                <a:cs typeface="+mn-lt"/>
              </a:rPr>
              <a:t>).</a:t>
            </a:r>
            <a:endParaRPr lang="en-US" sz="17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700" dirty="0" err="1">
                <a:ea typeface="+mn-lt"/>
                <a:cs typeface="+mn-lt"/>
              </a:rPr>
              <a:t>Это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всего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лишь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несколько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примеров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целевой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аудитории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для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сайта-портфолио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99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A9AE-BC89-355D-B4E8-8B01E73D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 err="1">
                <a:ea typeface="+mj-lt"/>
                <a:cs typeface="+mj-lt"/>
              </a:rPr>
              <a:t>Проблема</a:t>
            </a:r>
            <a:r>
              <a:rPr lang="en-US" b="1" dirty="0">
                <a:ea typeface="+mj-lt"/>
                <a:cs typeface="+mj-lt"/>
              </a:rPr>
              <a:t> И </a:t>
            </a:r>
            <a:r>
              <a:rPr lang="en-US" b="1" dirty="0" err="1">
                <a:ea typeface="+mj-lt"/>
                <a:cs typeface="+mj-lt"/>
              </a:rPr>
              <a:t>Ее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Решение</a:t>
            </a:r>
            <a:endParaRPr lang="en-US" dirty="0" err="1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831454-E17B-6141-3257-90414BD20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13830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4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43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45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94706-2D8A-5615-438D-CCE2A44A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rgbClr val="FFFFFF"/>
                </a:solidFill>
                <a:ea typeface="+mj-lt"/>
                <a:cs typeface="+mj-lt"/>
              </a:rPr>
              <a:t>Аналогичные</a:t>
            </a:r>
            <a:r>
              <a:rPr lang="en-US" sz="1600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1600" b="1" dirty="0" err="1">
                <a:solidFill>
                  <a:srgbClr val="FFFFFF"/>
                </a:solidFill>
                <a:ea typeface="+mj-lt"/>
                <a:cs typeface="+mj-lt"/>
              </a:rPr>
              <a:t>Проекты</a:t>
            </a:r>
            <a:r>
              <a:rPr lang="en-US" sz="1600" b="1" dirty="0">
                <a:solidFill>
                  <a:srgbClr val="FFFFFF"/>
                </a:solidFill>
                <a:ea typeface="+mj-lt"/>
                <a:cs typeface="+mj-lt"/>
              </a:rPr>
              <a:t> И </a:t>
            </a:r>
            <a:r>
              <a:rPr lang="en-US" sz="1600" b="1" dirty="0" err="1">
                <a:solidFill>
                  <a:srgbClr val="FFFFFF"/>
                </a:solidFill>
                <a:ea typeface="+mj-lt"/>
                <a:cs typeface="+mj-lt"/>
              </a:rPr>
              <a:t>Их</a:t>
            </a:r>
            <a:r>
              <a:rPr lang="en-US" sz="16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a typeface="+mj-lt"/>
                <a:cs typeface="+mj-lt"/>
              </a:rPr>
              <a:t>Ненадлежащие</a:t>
            </a:r>
            <a:r>
              <a:rPr lang="en-US" sz="16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a typeface="+mj-lt"/>
                <a:cs typeface="+mj-lt"/>
              </a:rPr>
              <a:t>Функции</a:t>
            </a:r>
            <a:endParaRPr lang="en-US" sz="1600" dirty="0" err="1">
              <a:solidFill>
                <a:srgbClr val="FFFFFF"/>
              </a:solidFill>
            </a:endParaRPr>
          </a:p>
        </p:txBody>
      </p:sp>
      <p:grpSp>
        <p:nvGrpSpPr>
          <p:cNvPr id="93" name="Group 47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94" name="Content Placeholder 2">
            <a:extLst>
              <a:ext uri="{FF2B5EF4-FFF2-40B4-BE49-F238E27FC236}">
                <a16:creationId xmlns:a16="http://schemas.microsoft.com/office/drawing/2014/main" id="{A18EBDD3-8463-B413-1D13-4DDEB7C1F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6488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30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1169-CC94-95BF-6610-DB107812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b="1">
                <a:ea typeface="+mj-lt"/>
                <a:cs typeface="+mj-lt"/>
              </a:rPr>
              <a:t>Источник Данных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DDE9-3ACD-D881-CE4A-AFF253A0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endParaRPr lang="en-US" sz="1600" b="1"/>
          </a:p>
          <a:p>
            <a:pPr>
              <a:buClr>
                <a:srgbClr val="8D1515"/>
              </a:buClr>
            </a:pPr>
            <a:r>
              <a:rPr lang="en-US" sz="1600">
                <a:ea typeface="+mn-lt"/>
                <a:cs typeface="+mn-lt"/>
              </a:rPr>
              <a:t>Контент для веб-сайта портфолио обычно исходит от человека или компании, которая создает веб-сайт. Они будут нести ответственность за выбор и курирование контента, который лучше всего отражает их работу, навыки и опыт.</a:t>
            </a:r>
            <a:endParaRPr lang="en-US" sz="1600"/>
          </a:p>
          <a:p>
            <a:pPr>
              <a:buClr>
                <a:srgbClr val="8D1515"/>
              </a:buClr>
            </a:pPr>
            <a:endParaRPr lang="en-US" sz="16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1B08DF4-EAC3-7B7E-5D88-3BF2B538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649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0A9D1-63CE-4245-32AB-FB68CB0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2500" b="1">
                <a:ea typeface="+mj-lt"/>
                <a:cs typeface="+mj-lt"/>
              </a:rPr>
              <a:t>Основные Функции</a:t>
            </a:r>
            <a:endParaRPr lang="en-US" sz="2500"/>
          </a:p>
        </p:txBody>
      </p:sp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FFF7-760F-5173-6850-3018F5DB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100" b="1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dirty="0" err="1">
                <a:ea typeface="+mn-lt"/>
                <a:cs typeface="+mn-lt"/>
              </a:rPr>
              <a:t>Минимальная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функциональность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веб-сайта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службы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портфолио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будет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заключаться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четкой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организованной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демонстрации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работы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человека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компании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Вот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некоторые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основных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функций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функций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которыми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должен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обладать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веб-сайт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портфолио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dirty="0" err="1">
                <a:ea typeface="+mn-lt"/>
                <a:cs typeface="+mn-lt"/>
              </a:rPr>
              <a:t>Домашняя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страница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dirty="0" err="1">
                <a:ea typeface="+mn-lt"/>
                <a:cs typeface="+mn-lt"/>
              </a:rPr>
              <a:t>главная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страница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должна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представлять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создателя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компанию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давать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обзор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работ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услуг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которые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будут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представлены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сайте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dirty="0" err="1">
                <a:ea typeface="+mn-lt"/>
                <a:cs typeface="+mn-lt"/>
              </a:rPr>
              <a:t>Портфолио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dirty="0" err="1">
                <a:ea typeface="+mn-lt"/>
                <a:cs typeface="+mn-lt"/>
              </a:rPr>
              <a:t>раздел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портфолио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должен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демонстрировать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работу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создателя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компании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организованном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визуально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привлекательном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виде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err="1">
                <a:ea typeface="+mn-lt"/>
                <a:cs typeface="+mn-lt"/>
              </a:rPr>
              <a:t>Страница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контактов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Страница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контактов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должна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позволять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посетителям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связываться</a:t>
            </a:r>
            <a:r>
              <a:rPr lang="en-US" sz="1400" dirty="0">
                <a:ea typeface="+mn-lt"/>
                <a:cs typeface="+mn-lt"/>
              </a:rPr>
              <a:t> с </a:t>
            </a:r>
            <a:r>
              <a:rPr lang="en-US" sz="1400" err="1">
                <a:ea typeface="+mn-lt"/>
                <a:cs typeface="+mn-lt"/>
              </a:rPr>
              <a:t>создателем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компанией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через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форму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адрес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электронной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почты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err="1">
                <a:ea typeface="+mn-lt"/>
                <a:cs typeface="+mn-lt"/>
              </a:rPr>
              <a:t>Навигация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err="1">
                <a:ea typeface="+mn-lt"/>
                <a:cs typeface="+mn-lt"/>
              </a:rPr>
              <a:t>панель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навигации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должна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быть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включена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чтобы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помочь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посетителям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легко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перемещаться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сайту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находить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нужную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информацию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err="1">
                <a:ea typeface="+mn-lt"/>
                <a:cs typeface="+mn-lt"/>
              </a:rPr>
              <a:t>Адаптивный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дизайн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err="1">
                <a:ea typeface="+mn-lt"/>
                <a:cs typeface="+mn-lt"/>
              </a:rPr>
              <a:t>веб-сайт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должен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быть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оптимизирован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разных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размеров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экрана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включая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настольные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компьютеры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планшеты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мобильные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устройства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400" err="1">
                <a:ea typeface="+mn-lt"/>
                <a:cs typeface="+mn-lt"/>
              </a:rPr>
              <a:t>Это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основные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функции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которыми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должен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обладать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веб-сайт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портфолио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7638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BFE15-229C-EE2C-C2B3-55180D9B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700">
                <a:solidFill>
                  <a:srgbClr val="FFFFFF"/>
                </a:solidFill>
                <a:ea typeface="+mj-lt"/>
                <a:cs typeface="+mj-lt"/>
              </a:rPr>
              <a:t>Какие технологии будут использоваться для создания продукта? </a:t>
            </a:r>
            <a:endParaRPr lang="en-US" sz="270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8C7A-D4D3-7EE0-7AE4-9F478464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682" y="685801"/>
            <a:ext cx="6229342" cy="520978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rgbClr val="8D1515"/>
              </a:buClr>
            </a:pPr>
            <a:r>
              <a:rPr lang="en-US" sz="1200" err="1">
                <a:ea typeface="+mn-lt"/>
                <a:cs typeface="+mn-lt"/>
              </a:rPr>
              <a:t>Технологии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используемые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создания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веб-сайта-портфолио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могут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варьироваться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err="1">
                <a:ea typeface="+mn-lt"/>
                <a:cs typeface="+mn-lt"/>
              </a:rPr>
              <a:t>зависимости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предпочтений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создателя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или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компании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некоторые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общие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технологии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которые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часто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используются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>
              <a:buClr>
                <a:srgbClr val="8D1515"/>
              </a:buClr>
            </a:pPr>
            <a:endParaRPr lang="en-US" sz="1200" dirty="0"/>
          </a:p>
          <a:p>
            <a:pPr>
              <a:buClr>
                <a:srgbClr val="8D1515"/>
              </a:buClr>
            </a:pPr>
            <a:r>
              <a:rPr lang="en-US" sz="1200" err="1">
                <a:ea typeface="+mn-lt"/>
                <a:cs typeface="+mn-lt"/>
              </a:rPr>
              <a:t>Система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управления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контентом</a:t>
            </a:r>
            <a:r>
              <a:rPr lang="en-US" sz="1200" dirty="0">
                <a:ea typeface="+mn-lt"/>
                <a:cs typeface="+mn-lt"/>
              </a:rPr>
              <a:t> (CMS).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создания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управления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контентом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структурой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веб-сайта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можно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использовать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такие</a:t>
            </a:r>
            <a:r>
              <a:rPr lang="en-US" sz="1200" dirty="0">
                <a:ea typeface="+mn-lt"/>
                <a:cs typeface="+mn-lt"/>
              </a:rPr>
              <a:t> CMS, </a:t>
            </a:r>
            <a:r>
              <a:rPr lang="en-US" sz="1200" err="1">
                <a:ea typeface="+mn-lt"/>
                <a:cs typeface="+mn-lt"/>
              </a:rPr>
              <a:t>как</a:t>
            </a:r>
            <a:r>
              <a:rPr lang="en-US" sz="1200" dirty="0">
                <a:ea typeface="+mn-lt"/>
                <a:cs typeface="+mn-lt"/>
              </a:rPr>
              <a:t> WordPress, Drupal </a:t>
            </a:r>
            <a:r>
              <a:rPr lang="en-US" sz="1200" err="1">
                <a:ea typeface="+mn-lt"/>
                <a:cs typeface="+mn-lt"/>
              </a:rPr>
              <a:t>или</a:t>
            </a:r>
            <a:r>
              <a:rPr lang="en-US" sz="1200" dirty="0">
                <a:ea typeface="+mn-lt"/>
                <a:cs typeface="+mn-lt"/>
              </a:rPr>
              <a:t> Joomla.</a:t>
            </a:r>
          </a:p>
          <a:p>
            <a:pPr>
              <a:buClr>
                <a:srgbClr val="8D1515"/>
              </a:buClr>
            </a:pPr>
            <a:endParaRPr lang="en-US" sz="1200" dirty="0"/>
          </a:p>
          <a:p>
            <a:pPr>
              <a:buClr>
                <a:srgbClr val="8D1515"/>
              </a:buClr>
            </a:pPr>
            <a:r>
              <a:rPr lang="en-US" sz="1200" dirty="0">
                <a:ea typeface="+mn-lt"/>
                <a:cs typeface="+mn-lt"/>
              </a:rPr>
              <a:t>HTML/CSS/JavaScript: HTML </a:t>
            </a:r>
            <a:r>
              <a:rPr lang="en-US" sz="1200" err="1">
                <a:ea typeface="+mn-lt"/>
                <a:cs typeface="+mn-lt"/>
              </a:rPr>
              <a:t>используется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создания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структуры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содержимого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веб-сайта</a:t>
            </a:r>
            <a:r>
              <a:rPr lang="en-US" sz="1200" dirty="0">
                <a:ea typeface="+mn-lt"/>
                <a:cs typeface="+mn-lt"/>
              </a:rPr>
              <a:t>, а CSS </a:t>
            </a:r>
            <a:r>
              <a:rPr lang="en-US" sz="1200" err="1">
                <a:ea typeface="+mn-lt"/>
                <a:cs typeface="+mn-lt"/>
              </a:rPr>
              <a:t>используется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оформления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макета</a:t>
            </a:r>
            <a:r>
              <a:rPr lang="en-US" sz="1200" dirty="0">
                <a:ea typeface="+mn-lt"/>
                <a:cs typeface="+mn-lt"/>
              </a:rPr>
              <a:t>. JavaScript </a:t>
            </a:r>
            <a:r>
              <a:rPr lang="en-US" sz="1200" err="1">
                <a:ea typeface="+mn-lt"/>
                <a:cs typeface="+mn-lt"/>
              </a:rPr>
              <a:t>можно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использовать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интерактивных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функций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таких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как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анимация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или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контактные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формы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pPr>
              <a:buClr>
                <a:srgbClr val="8D1515"/>
              </a:buClr>
            </a:pPr>
            <a:endParaRPr lang="en-US" sz="1200" dirty="0"/>
          </a:p>
          <a:p>
            <a:pPr>
              <a:buClr>
                <a:srgbClr val="8D1515"/>
              </a:buClr>
            </a:pPr>
            <a:r>
              <a:rPr lang="en-US" sz="1200" err="1">
                <a:ea typeface="+mn-lt"/>
                <a:cs typeface="+mn-lt"/>
              </a:rPr>
              <a:t>Фронтенд-фреймворки</a:t>
            </a:r>
            <a:r>
              <a:rPr lang="en-US" sz="1200" dirty="0">
                <a:ea typeface="+mn-lt"/>
                <a:cs typeface="+mn-lt"/>
              </a:rPr>
              <a:t>: </a:t>
            </a:r>
            <a:r>
              <a:rPr lang="en-US" sz="1200" err="1">
                <a:ea typeface="+mn-lt"/>
                <a:cs typeface="+mn-lt"/>
              </a:rPr>
              <a:t>интерфейсные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фреймворки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такие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как</a:t>
            </a:r>
            <a:r>
              <a:rPr lang="en-US" sz="1200" dirty="0">
                <a:ea typeface="+mn-lt"/>
                <a:cs typeface="+mn-lt"/>
              </a:rPr>
              <a:t> Bootstrap, Foundation </a:t>
            </a:r>
            <a:r>
              <a:rPr lang="en-US" sz="1200" err="1">
                <a:ea typeface="+mn-lt"/>
                <a:cs typeface="+mn-lt"/>
              </a:rPr>
              <a:t>или</a:t>
            </a:r>
            <a:r>
              <a:rPr lang="en-US" sz="1200" dirty="0">
                <a:ea typeface="+mn-lt"/>
                <a:cs typeface="+mn-lt"/>
              </a:rPr>
              <a:t> Materialize, </a:t>
            </a:r>
            <a:r>
              <a:rPr lang="en-US" sz="1200" err="1">
                <a:ea typeface="+mn-lt"/>
                <a:cs typeface="+mn-lt"/>
              </a:rPr>
              <a:t>можно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использовать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создания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адаптивного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дизайна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готовых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компонентов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пользовательского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интерфейса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веб-сайта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pPr>
              <a:buClr>
                <a:srgbClr val="8D1515"/>
              </a:buClr>
            </a:pPr>
            <a:endParaRPr lang="en-US" sz="1200" dirty="0"/>
          </a:p>
          <a:p>
            <a:pPr>
              <a:buClr>
                <a:srgbClr val="8D1515"/>
              </a:buClr>
            </a:pPr>
            <a:r>
              <a:rPr lang="en-US" sz="1200" err="1">
                <a:ea typeface="+mn-lt"/>
                <a:cs typeface="+mn-lt"/>
              </a:rPr>
              <a:t>Веб-хостинг</a:t>
            </a:r>
            <a:r>
              <a:rPr lang="en-US" sz="1200" dirty="0">
                <a:ea typeface="+mn-lt"/>
                <a:cs typeface="+mn-lt"/>
              </a:rPr>
              <a:t>: </a:t>
            </a:r>
            <a:r>
              <a:rPr lang="en-US" sz="1200" err="1">
                <a:ea typeface="+mn-lt"/>
                <a:cs typeface="+mn-lt"/>
              </a:rPr>
              <a:t>веб-сайт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должен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быть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размещен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веб-сервере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чтобы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быть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доступным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err="1">
                <a:ea typeface="+mn-lt"/>
                <a:cs typeface="+mn-lt"/>
              </a:rPr>
              <a:t>Интернете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err="1">
                <a:ea typeface="+mn-lt"/>
                <a:cs typeface="+mn-lt"/>
              </a:rPr>
              <a:t>Варианты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хостинга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включают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общий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хостинг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хостинг</a:t>
            </a:r>
            <a:r>
              <a:rPr lang="en-US" sz="1200" dirty="0">
                <a:ea typeface="+mn-lt"/>
                <a:cs typeface="+mn-lt"/>
              </a:rPr>
              <a:t> VPS </a:t>
            </a:r>
            <a:r>
              <a:rPr lang="en-US" sz="1200" err="1">
                <a:ea typeface="+mn-lt"/>
                <a:cs typeface="+mn-lt"/>
              </a:rPr>
              <a:t>или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выделенный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хостинг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pPr>
              <a:buClr>
                <a:srgbClr val="8D1515"/>
              </a:buClr>
            </a:pPr>
            <a:endParaRPr lang="en-US" sz="1200" dirty="0"/>
          </a:p>
          <a:p>
            <a:pPr>
              <a:buClr>
                <a:srgbClr val="8D1515"/>
              </a:buClr>
            </a:pPr>
            <a:r>
              <a:rPr lang="en-US" sz="1200" err="1">
                <a:ea typeface="+mn-lt"/>
                <a:cs typeface="+mn-lt"/>
              </a:rPr>
              <a:t>Доменное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имя</a:t>
            </a:r>
            <a:r>
              <a:rPr lang="en-US" sz="1200" dirty="0">
                <a:ea typeface="+mn-lt"/>
                <a:cs typeface="+mn-lt"/>
              </a:rPr>
              <a:t>: </a:t>
            </a:r>
            <a:r>
              <a:rPr lang="en-US" sz="1200" err="1">
                <a:ea typeface="+mn-lt"/>
                <a:cs typeface="+mn-lt"/>
              </a:rPr>
              <a:t>Доменное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имя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необходимо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обеспечения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уникального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адреса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веб-сайта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например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>
                <a:ea typeface="+mn-lt"/>
                <a:cs typeface="+mn-lt"/>
                <a:hlinkClick r:id="rId3"/>
              </a:rPr>
              <a:t>www.example.com</a:t>
            </a:r>
            <a:r>
              <a:rPr lang="en-US" sz="1200" dirty="0">
                <a:ea typeface="+mn-lt"/>
                <a:cs typeface="+mn-lt"/>
              </a:rPr>
              <a:t>.</a:t>
            </a:r>
          </a:p>
          <a:p>
            <a:pPr>
              <a:buClr>
                <a:srgbClr val="8D1515"/>
              </a:buClr>
            </a:pPr>
            <a:endParaRPr lang="en-US" sz="1200" dirty="0"/>
          </a:p>
          <a:p>
            <a:pPr>
              <a:lnSpc>
                <a:spcPct val="90000"/>
              </a:lnSpc>
              <a:buClr>
                <a:srgbClr val="8D1515"/>
              </a:buClr>
            </a:pPr>
            <a:r>
              <a:rPr lang="en-US" sz="1200" err="1">
                <a:ea typeface="+mn-lt"/>
                <a:cs typeface="+mn-lt"/>
              </a:rPr>
              <a:t>Веб-аналитика</a:t>
            </a:r>
            <a:r>
              <a:rPr lang="en-US" sz="1200" dirty="0">
                <a:ea typeface="+mn-lt"/>
                <a:cs typeface="+mn-lt"/>
              </a:rPr>
              <a:t>: </a:t>
            </a:r>
            <a:r>
              <a:rPr lang="en-US" sz="1200" err="1">
                <a:ea typeface="+mn-lt"/>
                <a:cs typeface="+mn-lt"/>
              </a:rPr>
              <a:t>инструменты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веб-аналитики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такие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как</a:t>
            </a:r>
            <a:r>
              <a:rPr lang="en-US" sz="1200" dirty="0">
                <a:ea typeface="+mn-lt"/>
                <a:cs typeface="+mn-lt"/>
              </a:rPr>
              <a:t> Google Analytics, </a:t>
            </a:r>
            <a:r>
              <a:rPr lang="en-US" sz="1200" err="1">
                <a:ea typeface="+mn-lt"/>
                <a:cs typeface="+mn-lt"/>
              </a:rPr>
              <a:t>можно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использовать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отслеживания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трафика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веб-сайта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поведения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пользователей</a:t>
            </a:r>
            <a:r>
              <a:rPr lang="en-US" sz="12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15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Portfolio Website </vt:lpstr>
      <vt:lpstr>PowerPoint Presentation</vt:lpstr>
      <vt:lpstr>Сайт-Портфолио</vt:lpstr>
      <vt:lpstr>Целевая Аудитория</vt:lpstr>
      <vt:lpstr>Проблема И Ее Решение</vt:lpstr>
      <vt:lpstr>Аналогичные Проекты И Их Ненадлежащие Функции</vt:lpstr>
      <vt:lpstr>Источник Данных</vt:lpstr>
      <vt:lpstr>Основные Функции</vt:lpstr>
      <vt:lpstr>Какие технологии будут использоваться для создания продукта? 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299</cp:revision>
  <dcterms:created xsi:type="dcterms:W3CDTF">2023-03-07T18:28:51Z</dcterms:created>
  <dcterms:modified xsi:type="dcterms:W3CDTF">2023-03-08T18:33:07Z</dcterms:modified>
</cp:coreProperties>
</file>