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 Number Plate Recognition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Python, YOLOv8, and EasyOCR for Detection and Reading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Results include annotated images/videos with bounding boxes and license numbers. Confidence scores and OCR outputs are highlighted.</a:t>
            </a:r>
          </a:p>
          <a:p/>
          <a:p>
            <a:r>
              <a:t>[Placeholder: Comparison images and outputs table]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Metrics include detection accuracy, OCR accuracy, and system performance. Challenges include false positives and dataset limitations.</a:t>
            </a:r>
          </a:p>
          <a:p/>
          <a:p>
            <a:r>
              <a:t>[Placeholder: Bar chart of performance metrics]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cases:</a:t>
            </a:r>
          </a:p>
          <a:p>
            <a:r>
              <a:t>- Traffic enforcement</a:t>
            </a:r>
          </a:p>
          <a:p>
            <a:r>
              <a:t>- Toll automation systems</a:t>
            </a:r>
          </a:p>
          <a:p>
            <a:r>
              <a:t>- Parking management</a:t>
            </a:r>
          </a:p>
          <a:p/>
          <a:p>
            <a:r>
              <a:t>Future Enhancements:</a:t>
            </a:r>
          </a:p>
          <a:p>
            <a:r>
              <a:t>- Multilingual plates</a:t>
            </a:r>
          </a:p>
          <a:p>
            <a:r>
              <a:t>- Better low-light detection.</a:t>
            </a:r>
          </a:p>
          <a:p/>
          <a:p>
            <a:r>
              <a:t>[Placeholder: Icons with captions for use cases]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Successfully integrated YOLOv8 and EasyOCR for real-time recognition.</a:t>
            </a:r>
          </a:p>
          <a:p>
            <a:r>
              <a:t>- Challenges and potential improvements identified.</a:t>
            </a:r>
          </a:p>
          <a:p/>
          <a:p>
            <a:r>
              <a:t>Takeaway: Importance of this technology in various industries.</a:t>
            </a:r>
          </a:p>
          <a:p/>
          <a:p>
            <a:r>
              <a:t>[Placeholder: Key achievements as bullet points]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Contact: [Your contact details]</a:t>
            </a:r>
          </a:p>
          <a:p/>
          <a:p>
            <a:r>
              <a:t>[Placeholder: Relevant image or workflow diagram]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focuses on detecting vehicles, extracting license plates, and reading numbers. Real-world applications include traffic management, toll automation, and law enforcement.</a:t>
            </a:r>
          </a:p>
          <a:p/>
          <a:p>
            <a:r>
              <a:t>[Placeholder: Infographic of applications]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Detect and locate number plates in images/videos using YOLOv8.</a:t>
            </a:r>
          </a:p>
          <a:p>
            <a:r>
              <a:t>- Recognize and extract text using EasyOCR.</a:t>
            </a:r>
          </a:p>
          <a:p>
            <a:r>
              <a:t>- Ensure high accuracy and real-time processing.</a:t>
            </a:r>
          </a:p>
          <a:p/>
          <a:p>
            <a:r>
              <a:t>[Placeholder: Conceptual diagram of detection and OCR integration]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 Used:</a:t>
            </a:r>
          </a:p>
          <a:p>
            <a:r>
              <a:t>- Python for programming</a:t>
            </a:r>
          </a:p>
          <a:p>
            <a:r>
              <a:t>- YOLOv8 for object detection</a:t>
            </a:r>
          </a:p>
          <a:p>
            <a:r>
              <a:t>- EasyOCR for text recognition</a:t>
            </a:r>
          </a:p>
          <a:p>
            <a:r>
              <a:t>- OpenCV for image processing</a:t>
            </a:r>
          </a:p>
          <a:p/>
          <a:p>
            <a:r>
              <a:t>Advantages: YOLOv8’s speed and EasyOCR’s multilingual capabilities.</a:t>
            </a:r>
          </a:p>
          <a:p/>
          <a:p>
            <a:r>
              <a:t>[Placeholder: Logos of tools]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bounding box annotations for cars and license plates. It has two versions: `test.csv` for raw results and `test_interpolated.csv` for smoother tracking.</a:t>
            </a:r>
          </a:p>
          <a:p/>
          <a:p>
            <a:r>
              <a:t>[Placeholder: Table of dataset statistics]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Workflow:</a:t>
            </a:r>
          </a:p>
          <a:p>
            <a:r>
              <a:t>1. Input image or video</a:t>
            </a:r>
          </a:p>
          <a:p>
            <a:r>
              <a:t>2. YOLOv8 for vehicle and plate detection</a:t>
            </a:r>
          </a:p>
          <a:p>
            <a:r>
              <a:t>3. Extract plate regions</a:t>
            </a:r>
          </a:p>
          <a:p>
            <a:r>
              <a:t>4. OCR for reading license numbers.</a:t>
            </a:r>
          </a:p>
          <a:p/>
          <a:p>
            <a:r>
              <a:t>[Placeholder: Workflow diagram]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YOLOv8 for Object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YOLOv8 is used for its speed and accuracy. Training data and performance metrics are highlighted. Sample images include bounding boxes for detected cars and plates.</a:t>
            </a:r>
          </a:p>
          <a:p/>
          <a:p>
            <a:r>
              <a:t>[Placeholder: Performance metrics graph]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EasyOCR for Text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EasyOCR reads text from detected plate regions. Challenges include poor image quality and obstructed plates. Examples show successful and failed OCR readings.</a:t>
            </a:r>
          </a:p>
          <a:p/>
          <a:p>
            <a:r>
              <a:t>[Placeholder: Images with OCR outputs]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is implemented across multiple scripts:</a:t>
            </a:r>
          </a:p>
          <a:p>
            <a:r>
              <a:t>- Detection (`main.py`)</a:t>
            </a:r>
          </a:p>
          <a:p>
            <a:r>
              <a:t>- Data Processing (`add_missing_data.py`)</a:t>
            </a:r>
          </a:p>
          <a:p>
            <a:r>
              <a:t>- Visualization (`visualize.py`)</a:t>
            </a:r>
          </a:p>
          <a:p>
            <a:r>
              <a:t>- Tracking (`sort.py`).</a:t>
            </a:r>
          </a:p>
          <a:p/>
          <a:p>
            <a:r>
              <a:t>Key snippets are highlighted.</a:t>
            </a:r>
          </a:p>
          <a:p/>
          <a:p>
            <a:r>
              <a:t>[Placeholder: Annotated code snippets]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