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BECBD-2825-4569-A8AB-EE9B0A73F138}" v="31" dt="2025-03-22T15:40:2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075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4.svg"/><Relationship Id="rId5" Type="http://schemas.openxmlformats.org/officeDocument/2006/relationships/image" Target="../media/image15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0.png"/><Relationship Id="rId7" Type="http://schemas.openxmlformats.org/officeDocument/2006/relationships/image" Target="../media/image33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.svg"/><Relationship Id="rId1" Type="http://schemas.openxmlformats.org/officeDocument/2006/relationships/image" Target="../media/image15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4.svg"/><Relationship Id="rId5" Type="http://schemas.openxmlformats.org/officeDocument/2006/relationships/image" Target="../media/image15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0.png"/><Relationship Id="rId7" Type="http://schemas.openxmlformats.org/officeDocument/2006/relationships/image" Target="../media/image33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.svg"/><Relationship Id="rId1" Type="http://schemas.openxmlformats.org/officeDocument/2006/relationships/image" Target="../media/image15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54C335-7B55-4E51-9676-8213AA1EE89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92360E1-6715-4457-A092-ADF44E00DB81}">
      <dgm:prSet/>
      <dgm:spPr/>
      <dgm:t>
        <a:bodyPr/>
        <a:lstStyle/>
        <a:p>
          <a:r>
            <a:rPr lang="en-US"/>
            <a:t>• Definition of Network Security</a:t>
          </a:r>
        </a:p>
      </dgm:t>
    </dgm:pt>
    <dgm:pt modelId="{51B40EDC-7C9C-487F-8E66-1DF40493DE3A}" type="parTrans" cxnId="{862F6FA7-A60B-4D61-BDBA-D93948DAB22B}">
      <dgm:prSet/>
      <dgm:spPr/>
      <dgm:t>
        <a:bodyPr/>
        <a:lstStyle/>
        <a:p>
          <a:endParaRPr lang="en-US"/>
        </a:p>
      </dgm:t>
    </dgm:pt>
    <dgm:pt modelId="{9F637E50-6674-4CB3-9824-CD240399209A}" type="sibTrans" cxnId="{862F6FA7-A60B-4D61-BDBA-D93948DAB22B}">
      <dgm:prSet/>
      <dgm:spPr/>
      <dgm:t>
        <a:bodyPr/>
        <a:lstStyle/>
        <a:p>
          <a:endParaRPr lang="en-US"/>
        </a:p>
      </dgm:t>
    </dgm:pt>
    <dgm:pt modelId="{4508D409-2891-4FB1-8ED6-07F4065088EA}">
      <dgm:prSet/>
      <dgm:spPr/>
      <dgm:t>
        <a:bodyPr/>
        <a:lstStyle/>
        <a:p>
          <a:r>
            <a:rPr lang="en-US"/>
            <a:t>• Importance in modern IT environments</a:t>
          </a:r>
        </a:p>
      </dgm:t>
    </dgm:pt>
    <dgm:pt modelId="{7725D359-A554-4BAC-A735-A0001432923C}" type="parTrans" cxnId="{F20B0A83-1FB0-4B42-AAA6-7CFDAF72190C}">
      <dgm:prSet/>
      <dgm:spPr/>
      <dgm:t>
        <a:bodyPr/>
        <a:lstStyle/>
        <a:p>
          <a:endParaRPr lang="en-US"/>
        </a:p>
      </dgm:t>
    </dgm:pt>
    <dgm:pt modelId="{1A28AE03-3702-48FD-A0D3-CB7635D2352B}" type="sibTrans" cxnId="{F20B0A83-1FB0-4B42-AAA6-7CFDAF72190C}">
      <dgm:prSet/>
      <dgm:spPr/>
      <dgm:t>
        <a:bodyPr/>
        <a:lstStyle/>
        <a:p>
          <a:endParaRPr lang="en-US"/>
        </a:p>
      </dgm:t>
    </dgm:pt>
    <dgm:pt modelId="{C7AB6525-EBE6-4015-9DF1-8909C7048D1A}">
      <dgm:prSet/>
      <dgm:spPr/>
      <dgm:t>
        <a:bodyPr/>
        <a:lstStyle/>
        <a:p>
          <a:r>
            <a:rPr lang="en-US"/>
            <a:t>• Key components: Firewalls, IDS/IPS, VPNs, Endpoint Security</a:t>
          </a:r>
        </a:p>
      </dgm:t>
    </dgm:pt>
    <dgm:pt modelId="{B96091EE-3788-488F-96BF-6E79FC46EA17}" type="parTrans" cxnId="{1621295B-1D23-4FE6-B4ED-88ED404E14B6}">
      <dgm:prSet/>
      <dgm:spPr/>
      <dgm:t>
        <a:bodyPr/>
        <a:lstStyle/>
        <a:p>
          <a:endParaRPr lang="en-US"/>
        </a:p>
      </dgm:t>
    </dgm:pt>
    <dgm:pt modelId="{E4A442E6-1375-4166-8A6D-F42328663819}" type="sibTrans" cxnId="{1621295B-1D23-4FE6-B4ED-88ED404E14B6}">
      <dgm:prSet/>
      <dgm:spPr/>
      <dgm:t>
        <a:bodyPr/>
        <a:lstStyle/>
        <a:p>
          <a:endParaRPr lang="en-US"/>
        </a:p>
      </dgm:t>
    </dgm:pt>
    <dgm:pt modelId="{A3B0296E-E8D5-4AAA-A875-A6B211A54256}" type="pres">
      <dgm:prSet presAssocID="{1F54C335-7B55-4E51-9676-8213AA1EE89E}" presName="root" presStyleCnt="0">
        <dgm:presLayoutVars>
          <dgm:dir/>
          <dgm:resizeHandles val="exact"/>
        </dgm:presLayoutVars>
      </dgm:prSet>
      <dgm:spPr/>
    </dgm:pt>
    <dgm:pt modelId="{38BEF40A-D873-4ADD-AA3B-F825F0309705}" type="pres">
      <dgm:prSet presAssocID="{1F54C335-7B55-4E51-9676-8213AA1EE89E}" presName="container" presStyleCnt="0">
        <dgm:presLayoutVars>
          <dgm:dir/>
          <dgm:resizeHandles val="exact"/>
        </dgm:presLayoutVars>
      </dgm:prSet>
      <dgm:spPr/>
    </dgm:pt>
    <dgm:pt modelId="{8035D7AB-2FC4-47D8-9045-73EC42C6E2D7}" type="pres">
      <dgm:prSet presAssocID="{792360E1-6715-4457-A092-ADF44E00DB81}" presName="compNode" presStyleCnt="0"/>
      <dgm:spPr/>
    </dgm:pt>
    <dgm:pt modelId="{E0822BD8-75D5-4336-A1B1-CAA19CC98A1A}" type="pres">
      <dgm:prSet presAssocID="{792360E1-6715-4457-A092-ADF44E00DB81}" presName="iconBgRect" presStyleLbl="bgShp" presStyleIdx="0" presStyleCnt="3"/>
      <dgm:spPr/>
    </dgm:pt>
    <dgm:pt modelId="{9A4C56DE-1F09-47ED-B19F-65CF64778606}" type="pres">
      <dgm:prSet presAssocID="{792360E1-6715-4457-A092-ADF44E00DB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18C024EE-D4E5-44AD-8F8F-1F25B0DBE151}" type="pres">
      <dgm:prSet presAssocID="{792360E1-6715-4457-A092-ADF44E00DB81}" presName="spaceRect" presStyleCnt="0"/>
      <dgm:spPr/>
    </dgm:pt>
    <dgm:pt modelId="{8B7F848E-751F-47A4-9751-3E56DFF3935E}" type="pres">
      <dgm:prSet presAssocID="{792360E1-6715-4457-A092-ADF44E00DB81}" presName="textRect" presStyleLbl="revTx" presStyleIdx="0" presStyleCnt="3">
        <dgm:presLayoutVars>
          <dgm:chMax val="1"/>
          <dgm:chPref val="1"/>
        </dgm:presLayoutVars>
      </dgm:prSet>
      <dgm:spPr/>
    </dgm:pt>
    <dgm:pt modelId="{DEC6666B-E4AD-460F-BE97-F3D1E368B164}" type="pres">
      <dgm:prSet presAssocID="{9F637E50-6674-4CB3-9824-CD240399209A}" presName="sibTrans" presStyleLbl="sibTrans2D1" presStyleIdx="0" presStyleCnt="0"/>
      <dgm:spPr/>
    </dgm:pt>
    <dgm:pt modelId="{4D385B56-ABF5-44FA-BFBB-7F27CD10EE1D}" type="pres">
      <dgm:prSet presAssocID="{4508D409-2891-4FB1-8ED6-07F4065088EA}" presName="compNode" presStyleCnt="0"/>
      <dgm:spPr/>
    </dgm:pt>
    <dgm:pt modelId="{225C726A-45C3-408F-9796-AD028B2C55F9}" type="pres">
      <dgm:prSet presAssocID="{4508D409-2891-4FB1-8ED6-07F4065088EA}" presName="iconBgRect" presStyleLbl="bgShp" presStyleIdx="1" presStyleCnt="3"/>
      <dgm:spPr/>
    </dgm:pt>
    <dgm:pt modelId="{3B2B1F65-4AF8-4DC3-B31E-F31558A2C381}" type="pres">
      <dgm:prSet presAssocID="{4508D409-2891-4FB1-8ED6-07F4065088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1D9B8554-DF1F-4F72-8F7F-F90115064737}" type="pres">
      <dgm:prSet presAssocID="{4508D409-2891-4FB1-8ED6-07F4065088EA}" presName="spaceRect" presStyleCnt="0"/>
      <dgm:spPr/>
    </dgm:pt>
    <dgm:pt modelId="{23083A53-7B91-40A9-A8C3-3B9B0508829C}" type="pres">
      <dgm:prSet presAssocID="{4508D409-2891-4FB1-8ED6-07F4065088EA}" presName="textRect" presStyleLbl="revTx" presStyleIdx="1" presStyleCnt="3">
        <dgm:presLayoutVars>
          <dgm:chMax val="1"/>
          <dgm:chPref val="1"/>
        </dgm:presLayoutVars>
      </dgm:prSet>
      <dgm:spPr/>
    </dgm:pt>
    <dgm:pt modelId="{F59C6119-D896-47B5-9DF4-642F2154BECE}" type="pres">
      <dgm:prSet presAssocID="{1A28AE03-3702-48FD-A0D3-CB7635D2352B}" presName="sibTrans" presStyleLbl="sibTrans2D1" presStyleIdx="0" presStyleCnt="0"/>
      <dgm:spPr/>
    </dgm:pt>
    <dgm:pt modelId="{8EAE8C07-E25C-4CAA-89D8-FFA12013C83C}" type="pres">
      <dgm:prSet presAssocID="{C7AB6525-EBE6-4015-9DF1-8909C7048D1A}" presName="compNode" presStyleCnt="0"/>
      <dgm:spPr/>
    </dgm:pt>
    <dgm:pt modelId="{34C5D963-B3AE-49F5-B059-2E20CA47062E}" type="pres">
      <dgm:prSet presAssocID="{C7AB6525-EBE6-4015-9DF1-8909C7048D1A}" presName="iconBgRect" presStyleLbl="bgShp" presStyleIdx="2" presStyleCnt="3"/>
      <dgm:spPr/>
    </dgm:pt>
    <dgm:pt modelId="{0B8CA672-DBCB-475A-9C2B-AFDA538B2556}" type="pres">
      <dgm:prSet presAssocID="{C7AB6525-EBE6-4015-9DF1-8909C7048D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6A6CBFE-8DCE-4734-9C85-71D12FBCC670}" type="pres">
      <dgm:prSet presAssocID="{C7AB6525-EBE6-4015-9DF1-8909C7048D1A}" presName="spaceRect" presStyleCnt="0"/>
      <dgm:spPr/>
    </dgm:pt>
    <dgm:pt modelId="{8A25C0DB-30F2-4733-8008-1C8E13B0630E}" type="pres">
      <dgm:prSet presAssocID="{C7AB6525-EBE6-4015-9DF1-8909C7048D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621295B-1D23-4FE6-B4ED-88ED404E14B6}" srcId="{1F54C335-7B55-4E51-9676-8213AA1EE89E}" destId="{C7AB6525-EBE6-4015-9DF1-8909C7048D1A}" srcOrd="2" destOrd="0" parTransId="{B96091EE-3788-488F-96BF-6E79FC46EA17}" sibTransId="{E4A442E6-1375-4166-8A6D-F42328663819}"/>
    <dgm:cxn modelId="{3A2A2C4B-D775-4DE4-AA3C-94C78DE31A75}" type="presOf" srcId="{4508D409-2891-4FB1-8ED6-07F4065088EA}" destId="{23083A53-7B91-40A9-A8C3-3B9B0508829C}" srcOrd="0" destOrd="0" presId="urn:microsoft.com/office/officeart/2018/2/layout/IconCircleList"/>
    <dgm:cxn modelId="{F20B0A83-1FB0-4B42-AAA6-7CFDAF72190C}" srcId="{1F54C335-7B55-4E51-9676-8213AA1EE89E}" destId="{4508D409-2891-4FB1-8ED6-07F4065088EA}" srcOrd="1" destOrd="0" parTransId="{7725D359-A554-4BAC-A735-A0001432923C}" sibTransId="{1A28AE03-3702-48FD-A0D3-CB7635D2352B}"/>
    <dgm:cxn modelId="{25D3AB93-C17C-4287-8B90-CC44F8E74A38}" type="presOf" srcId="{C7AB6525-EBE6-4015-9DF1-8909C7048D1A}" destId="{8A25C0DB-30F2-4733-8008-1C8E13B0630E}" srcOrd="0" destOrd="0" presId="urn:microsoft.com/office/officeart/2018/2/layout/IconCircleList"/>
    <dgm:cxn modelId="{862F6FA7-A60B-4D61-BDBA-D93948DAB22B}" srcId="{1F54C335-7B55-4E51-9676-8213AA1EE89E}" destId="{792360E1-6715-4457-A092-ADF44E00DB81}" srcOrd="0" destOrd="0" parTransId="{51B40EDC-7C9C-487F-8E66-1DF40493DE3A}" sibTransId="{9F637E50-6674-4CB3-9824-CD240399209A}"/>
    <dgm:cxn modelId="{CCCE09B4-A788-4A96-A372-47F2087918DB}" type="presOf" srcId="{1A28AE03-3702-48FD-A0D3-CB7635D2352B}" destId="{F59C6119-D896-47B5-9DF4-642F2154BECE}" srcOrd="0" destOrd="0" presId="urn:microsoft.com/office/officeart/2018/2/layout/IconCircleList"/>
    <dgm:cxn modelId="{5AD380FD-661A-46E4-9E26-4E0469708A64}" type="presOf" srcId="{9F637E50-6674-4CB3-9824-CD240399209A}" destId="{DEC6666B-E4AD-460F-BE97-F3D1E368B164}" srcOrd="0" destOrd="0" presId="urn:microsoft.com/office/officeart/2018/2/layout/IconCircleList"/>
    <dgm:cxn modelId="{E769D2FE-236A-4367-A325-23E6685C452B}" type="presOf" srcId="{1F54C335-7B55-4E51-9676-8213AA1EE89E}" destId="{A3B0296E-E8D5-4AAA-A875-A6B211A54256}" srcOrd="0" destOrd="0" presId="urn:microsoft.com/office/officeart/2018/2/layout/IconCircleList"/>
    <dgm:cxn modelId="{307CDFFE-BE96-45E4-8C8F-E7E3B987B342}" type="presOf" srcId="{792360E1-6715-4457-A092-ADF44E00DB81}" destId="{8B7F848E-751F-47A4-9751-3E56DFF3935E}" srcOrd="0" destOrd="0" presId="urn:microsoft.com/office/officeart/2018/2/layout/IconCircleList"/>
    <dgm:cxn modelId="{066C1302-A457-420E-BB88-1E54E0A40403}" type="presParOf" srcId="{A3B0296E-E8D5-4AAA-A875-A6B211A54256}" destId="{38BEF40A-D873-4ADD-AA3B-F825F0309705}" srcOrd="0" destOrd="0" presId="urn:microsoft.com/office/officeart/2018/2/layout/IconCircleList"/>
    <dgm:cxn modelId="{597BA45B-681B-4E99-950F-BE67D08E7A84}" type="presParOf" srcId="{38BEF40A-D873-4ADD-AA3B-F825F0309705}" destId="{8035D7AB-2FC4-47D8-9045-73EC42C6E2D7}" srcOrd="0" destOrd="0" presId="urn:microsoft.com/office/officeart/2018/2/layout/IconCircleList"/>
    <dgm:cxn modelId="{E8CCFC13-5795-45DA-B2AD-C48EAE6C8AD5}" type="presParOf" srcId="{8035D7AB-2FC4-47D8-9045-73EC42C6E2D7}" destId="{E0822BD8-75D5-4336-A1B1-CAA19CC98A1A}" srcOrd="0" destOrd="0" presId="urn:microsoft.com/office/officeart/2018/2/layout/IconCircleList"/>
    <dgm:cxn modelId="{03EAE9D1-87AC-4EE9-85DE-B8C1853946CC}" type="presParOf" srcId="{8035D7AB-2FC4-47D8-9045-73EC42C6E2D7}" destId="{9A4C56DE-1F09-47ED-B19F-65CF64778606}" srcOrd="1" destOrd="0" presId="urn:microsoft.com/office/officeart/2018/2/layout/IconCircleList"/>
    <dgm:cxn modelId="{9532687A-3A2E-410C-8F04-DF4E2F60EFD1}" type="presParOf" srcId="{8035D7AB-2FC4-47D8-9045-73EC42C6E2D7}" destId="{18C024EE-D4E5-44AD-8F8F-1F25B0DBE151}" srcOrd="2" destOrd="0" presId="urn:microsoft.com/office/officeart/2018/2/layout/IconCircleList"/>
    <dgm:cxn modelId="{24EFC07C-8089-45B2-8A50-2C2839334B2F}" type="presParOf" srcId="{8035D7AB-2FC4-47D8-9045-73EC42C6E2D7}" destId="{8B7F848E-751F-47A4-9751-3E56DFF3935E}" srcOrd="3" destOrd="0" presId="urn:microsoft.com/office/officeart/2018/2/layout/IconCircleList"/>
    <dgm:cxn modelId="{B73EC6E5-3F06-46BF-9DED-B7535D8A1CB6}" type="presParOf" srcId="{38BEF40A-D873-4ADD-AA3B-F825F0309705}" destId="{DEC6666B-E4AD-460F-BE97-F3D1E368B164}" srcOrd="1" destOrd="0" presId="urn:microsoft.com/office/officeart/2018/2/layout/IconCircleList"/>
    <dgm:cxn modelId="{AFECDD90-C426-4739-8C48-B4830C2DEC34}" type="presParOf" srcId="{38BEF40A-D873-4ADD-AA3B-F825F0309705}" destId="{4D385B56-ABF5-44FA-BFBB-7F27CD10EE1D}" srcOrd="2" destOrd="0" presId="urn:microsoft.com/office/officeart/2018/2/layout/IconCircleList"/>
    <dgm:cxn modelId="{ACC298E1-3D78-4E7B-BDA2-1C19CBA4A916}" type="presParOf" srcId="{4D385B56-ABF5-44FA-BFBB-7F27CD10EE1D}" destId="{225C726A-45C3-408F-9796-AD028B2C55F9}" srcOrd="0" destOrd="0" presId="urn:microsoft.com/office/officeart/2018/2/layout/IconCircleList"/>
    <dgm:cxn modelId="{E7C4D716-F74C-4E6E-87EF-B94BDAD2C77C}" type="presParOf" srcId="{4D385B56-ABF5-44FA-BFBB-7F27CD10EE1D}" destId="{3B2B1F65-4AF8-4DC3-B31E-F31558A2C381}" srcOrd="1" destOrd="0" presId="urn:microsoft.com/office/officeart/2018/2/layout/IconCircleList"/>
    <dgm:cxn modelId="{74085BB7-E9A6-4546-BE75-CA3B681033F1}" type="presParOf" srcId="{4D385B56-ABF5-44FA-BFBB-7F27CD10EE1D}" destId="{1D9B8554-DF1F-4F72-8F7F-F90115064737}" srcOrd="2" destOrd="0" presId="urn:microsoft.com/office/officeart/2018/2/layout/IconCircleList"/>
    <dgm:cxn modelId="{11BACBCD-C288-45DE-B6E9-3D25E049B368}" type="presParOf" srcId="{4D385B56-ABF5-44FA-BFBB-7F27CD10EE1D}" destId="{23083A53-7B91-40A9-A8C3-3B9B0508829C}" srcOrd="3" destOrd="0" presId="urn:microsoft.com/office/officeart/2018/2/layout/IconCircleList"/>
    <dgm:cxn modelId="{443ABD74-AFAC-4E00-8701-3D1B15ED3234}" type="presParOf" srcId="{38BEF40A-D873-4ADD-AA3B-F825F0309705}" destId="{F59C6119-D896-47B5-9DF4-642F2154BECE}" srcOrd="3" destOrd="0" presId="urn:microsoft.com/office/officeart/2018/2/layout/IconCircleList"/>
    <dgm:cxn modelId="{72B2E62A-B743-4D93-B663-75E61AC3BC24}" type="presParOf" srcId="{38BEF40A-D873-4ADD-AA3B-F825F0309705}" destId="{8EAE8C07-E25C-4CAA-89D8-FFA12013C83C}" srcOrd="4" destOrd="0" presId="urn:microsoft.com/office/officeart/2018/2/layout/IconCircleList"/>
    <dgm:cxn modelId="{A64D2AB2-3331-442A-8855-76E433589F27}" type="presParOf" srcId="{8EAE8C07-E25C-4CAA-89D8-FFA12013C83C}" destId="{34C5D963-B3AE-49F5-B059-2E20CA47062E}" srcOrd="0" destOrd="0" presId="urn:microsoft.com/office/officeart/2018/2/layout/IconCircleList"/>
    <dgm:cxn modelId="{18489ED0-87ED-416C-B97F-292F217A7C09}" type="presParOf" srcId="{8EAE8C07-E25C-4CAA-89D8-FFA12013C83C}" destId="{0B8CA672-DBCB-475A-9C2B-AFDA538B2556}" srcOrd="1" destOrd="0" presId="urn:microsoft.com/office/officeart/2018/2/layout/IconCircleList"/>
    <dgm:cxn modelId="{09E7D1C1-FF8D-47D2-9E28-0F0B9996A449}" type="presParOf" srcId="{8EAE8C07-E25C-4CAA-89D8-FFA12013C83C}" destId="{96A6CBFE-8DCE-4734-9C85-71D12FBCC670}" srcOrd="2" destOrd="0" presId="urn:microsoft.com/office/officeart/2018/2/layout/IconCircleList"/>
    <dgm:cxn modelId="{23695C0F-269D-47DB-A275-A84974B19924}" type="presParOf" srcId="{8EAE8C07-E25C-4CAA-89D8-FFA12013C83C}" destId="{8A25C0DB-30F2-4733-8008-1C8E13B0630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303C55-B431-4C59-BD7C-1FB207EF9AF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DF7C3A5-A3A2-479E-8F36-025DBC97D4CE}">
      <dgm:prSet/>
      <dgm:spPr/>
      <dgm:t>
        <a:bodyPr/>
        <a:lstStyle/>
        <a:p>
          <a:pPr>
            <a:defRPr cap="all"/>
          </a:pPr>
          <a:r>
            <a:rPr lang="en-US"/>
            <a:t>• Malware (Viruses, Trojans, Ransomware, Worms)</a:t>
          </a:r>
        </a:p>
      </dgm:t>
    </dgm:pt>
    <dgm:pt modelId="{E8131B4F-BA65-4A16-A294-8D0A0D43EB09}" type="parTrans" cxnId="{8817EC4F-812F-4D86-AA22-C598358A24CE}">
      <dgm:prSet/>
      <dgm:spPr/>
      <dgm:t>
        <a:bodyPr/>
        <a:lstStyle/>
        <a:p>
          <a:endParaRPr lang="en-US"/>
        </a:p>
      </dgm:t>
    </dgm:pt>
    <dgm:pt modelId="{D1EEC117-8F50-4FA5-9FE9-5E61064933D3}" type="sibTrans" cxnId="{8817EC4F-812F-4D86-AA22-C598358A24CE}">
      <dgm:prSet/>
      <dgm:spPr/>
      <dgm:t>
        <a:bodyPr/>
        <a:lstStyle/>
        <a:p>
          <a:endParaRPr lang="en-US"/>
        </a:p>
      </dgm:t>
    </dgm:pt>
    <dgm:pt modelId="{3471DB38-A508-4FB5-B833-8D962F5AF040}">
      <dgm:prSet/>
      <dgm:spPr/>
      <dgm:t>
        <a:bodyPr/>
        <a:lstStyle/>
        <a:p>
          <a:pPr>
            <a:defRPr cap="all"/>
          </a:pPr>
          <a:r>
            <a:rPr lang="en-US"/>
            <a:t>• Phishing &amp; Social Engineering</a:t>
          </a:r>
        </a:p>
      </dgm:t>
    </dgm:pt>
    <dgm:pt modelId="{6F781A0D-D2EE-49F4-A6FC-23849D8AF542}" type="parTrans" cxnId="{8F1642D8-8690-4A37-8F40-111661EB3462}">
      <dgm:prSet/>
      <dgm:spPr/>
      <dgm:t>
        <a:bodyPr/>
        <a:lstStyle/>
        <a:p>
          <a:endParaRPr lang="en-US"/>
        </a:p>
      </dgm:t>
    </dgm:pt>
    <dgm:pt modelId="{3E4D3555-61E5-4E45-9722-3E084316F419}" type="sibTrans" cxnId="{8F1642D8-8690-4A37-8F40-111661EB3462}">
      <dgm:prSet/>
      <dgm:spPr/>
      <dgm:t>
        <a:bodyPr/>
        <a:lstStyle/>
        <a:p>
          <a:endParaRPr lang="en-US"/>
        </a:p>
      </dgm:t>
    </dgm:pt>
    <dgm:pt modelId="{02B4F87D-6168-446B-B62F-F000DB4CBDB7}">
      <dgm:prSet/>
      <dgm:spPr/>
      <dgm:t>
        <a:bodyPr/>
        <a:lstStyle/>
        <a:p>
          <a:pPr>
            <a:defRPr cap="all"/>
          </a:pPr>
          <a:r>
            <a:rPr lang="en-US"/>
            <a:t>• DoS &amp; DDoS Attacks</a:t>
          </a:r>
        </a:p>
      </dgm:t>
    </dgm:pt>
    <dgm:pt modelId="{8361D0BE-AAE4-4046-A05D-2BBE8E34A065}" type="parTrans" cxnId="{165F297E-C909-435B-8BD4-44E7FB67E446}">
      <dgm:prSet/>
      <dgm:spPr/>
      <dgm:t>
        <a:bodyPr/>
        <a:lstStyle/>
        <a:p>
          <a:endParaRPr lang="en-US"/>
        </a:p>
      </dgm:t>
    </dgm:pt>
    <dgm:pt modelId="{E5F51466-6BF7-4C8F-A610-A87568489450}" type="sibTrans" cxnId="{165F297E-C909-435B-8BD4-44E7FB67E446}">
      <dgm:prSet/>
      <dgm:spPr/>
      <dgm:t>
        <a:bodyPr/>
        <a:lstStyle/>
        <a:p>
          <a:endParaRPr lang="en-US"/>
        </a:p>
      </dgm:t>
    </dgm:pt>
    <dgm:pt modelId="{CC30C2E0-8A5D-446E-8776-F4C83CF14AD7}">
      <dgm:prSet/>
      <dgm:spPr/>
      <dgm:t>
        <a:bodyPr/>
        <a:lstStyle/>
        <a:p>
          <a:pPr>
            <a:defRPr cap="all"/>
          </a:pPr>
          <a:r>
            <a:rPr lang="en-US"/>
            <a:t>• MITM Attacks</a:t>
          </a:r>
        </a:p>
      </dgm:t>
    </dgm:pt>
    <dgm:pt modelId="{14ADAAA4-1297-4FAD-AFF7-DB3E29FD3F49}" type="parTrans" cxnId="{A727B54B-B302-49BA-9E5B-04C9C615689F}">
      <dgm:prSet/>
      <dgm:spPr/>
      <dgm:t>
        <a:bodyPr/>
        <a:lstStyle/>
        <a:p>
          <a:endParaRPr lang="en-US"/>
        </a:p>
      </dgm:t>
    </dgm:pt>
    <dgm:pt modelId="{0EE735F3-0604-4190-AE2D-4CFF14BCDB5B}" type="sibTrans" cxnId="{A727B54B-B302-49BA-9E5B-04C9C615689F}">
      <dgm:prSet/>
      <dgm:spPr/>
      <dgm:t>
        <a:bodyPr/>
        <a:lstStyle/>
        <a:p>
          <a:endParaRPr lang="en-US"/>
        </a:p>
      </dgm:t>
    </dgm:pt>
    <dgm:pt modelId="{CE05D683-513C-424B-BBF4-28C184B86A7C}">
      <dgm:prSet/>
      <dgm:spPr/>
      <dgm:t>
        <a:bodyPr/>
        <a:lstStyle/>
        <a:p>
          <a:pPr>
            <a:defRPr cap="all"/>
          </a:pPr>
          <a:r>
            <a:rPr lang="en-US"/>
            <a:t>• Insider Threats</a:t>
          </a:r>
        </a:p>
      </dgm:t>
    </dgm:pt>
    <dgm:pt modelId="{6AA65E48-0FDB-4B8D-880F-CE065B42D277}" type="parTrans" cxnId="{FC73AB75-08BF-4BF0-A4A8-731360835713}">
      <dgm:prSet/>
      <dgm:spPr/>
      <dgm:t>
        <a:bodyPr/>
        <a:lstStyle/>
        <a:p>
          <a:endParaRPr lang="en-US"/>
        </a:p>
      </dgm:t>
    </dgm:pt>
    <dgm:pt modelId="{91507D94-6869-4594-9BC6-094A299EE5D7}" type="sibTrans" cxnId="{FC73AB75-08BF-4BF0-A4A8-731360835713}">
      <dgm:prSet/>
      <dgm:spPr/>
      <dgm:t>
        <a:bodyPr/>
        <a:lstStyle/>
        <a:p>
          <a:endParaRPr lang="en-US"/>
        </a:p>
      </dgm:t>
    </dgm:pt>
    <dgm:pt modelId="{9DD6C54E-5F84-437C-9458-F76FA673EB2B}" type="pres">
      <dgm:prSet presAssocID="{A0303C55-B431-4C59-BD7C-1FB207EF9AFE}" presName="root" presStyleCnt="0">
        <dgm:presLayoutVars>
          <dgm:dir/>
          <dgm:resizeHandles val="exact"/>
        </dgm:presLayoutVars>
      </dgm:prSet>
      <dgm:spPr/>
    </dgm:pt>
    <dgm:pt modelId="{299337BD-432E-45E5-B586-6A9404E8A5E4}" type="pres">
      <dgm:prSet presAssocID="{5DF7C3A5-A3A2-479E-8F36-025DBC97D4CE}" presName="compNode" presStyleCnt="0"/>
      <dgm:spPr/>
    </dgm:pt>
    <dgm:pt modelId="{8A69869D-6C5F-4CCD-8376-DC055DA2B45F}" type="pres">
      <dgm:prSet presAssocID="{5DF7C3A5-A3A2-479E-8F36-025DBC97D4CE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6F260DA-908A-481A-80A4-EE229F0D524C}" type="pres">
      <dgm:prSet presAssocID="{5DF7C3A5-A3A2-479E-8F36-025DBC97D4C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dy bug"/>
        </a:ext>
      </dgm:extLst>
    </dgm:pt>
    <dgm:pt modelId="{F4332B1D-FF92-4DA0-BC0D-C0238A4EC1FC}" type="pres">
      <dgm:prSet presAssocID="{5DF7C3A5-A3A2-479E-8F36-025DBC97D4CE}" presName="spaceRect" presStyleCnt="0"/>
      <dgm:spPr/>
    </dgm:pt>
    <dgm:pt modelId="{9536B67E-B225-4F0F-AA45-2BC5E033DE89}" type="pres">
      <dgm:prSet presAssocID="{5DF7C3A5-A3A2-479E-8F36-025DBC97D4CE}" presName="textRect" presStyleLbl="revTx" presStyleIdx="0" presStyleCnt="5">
        <dgm:presLayoutVars>
          <dgm:chMax val="1"/>
          <dgm:chPref val="1"/>
        </dgm:presLayoutVars>
      </dgm:prSet>
      <dgm:spPr/>
    </dgm:pt>
    <dgm:pt modelId="{1CE24BB8-8D70-4A64-AF1D-79E5E24C9D98}" type="pres">
      <dgm:prSet presAssocID="{D1EEC117-8F50-4FA5-9FE9-5E61064933D3}" presName="sibTrans" presStyleCnt="0"/>
      <dgm:spPr/>
    </dgm:pt>
    <dgm:pt modelId="{68CBF3AB-43EE-4A0E-886B-A7603371A3EC}" type="pres">
      <dgm:prSet presAssocID="{3471DB38-A508-4FB5-B833-8D962F5AF040}" presName="compNode" presStyleCnt="0"/>
      <dgm:spPr/>
    </dgm:pt>
    <dgm:pt modelId="{A69A1EAE-E0D0-493D-8491-AE3304D6B5EC}" type="pres">
      <dgm:prSet presAssocID="{3471DB38-A508-4FB5-B833-8D962F5AF04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9DA157F-832E-4B2D-99AF-931C52C76D9F}" type="pres">
      <dgm:prSet presAssocID="{3471DB38-A508-4FB5-B833-8D962F5AF04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CF1D3DF-5219-4955-A9DA-819673BC14EE}" type="pres">
      <dgm:prSet presAssocID="{3471DB38-A508-4FB5-B833-8D962F5AF040}" presName="spaceRect" presStyleCnt="0"/>
      <dgm:spPr/>
    </dgm:pt>
    <dgm:pt modelId="{031F41FA-CB80-4910-9D48-62BDF332E88C}" type="pres">
      <dgm:prSet presAssocID="{3471DB38-A508-4FB5-B833-8D962F5AF040}" presName="textRect" presStyleLbl="revTx" presStyleIdx="1" presStyleCnt="5">
        <dgm:presLayoutVars>
          <dgm:chMax val="1"/>
          <dgm:chPref val="1"/>
        </dgm:presLayoutVars>
      </dgm:prSet>
      <dgm:spPr/>
    </dgm:pt>
    <dgm:pt modelId="{88293882-11B0-427D-8E2C-0400D9EB18C4}" type="pres">
      <dgm:prSet presAssocID="{3E4D3555-61E5-4E45-9722-3E084316F419}" presName="sibTrans" presStyleCnt="0"/>
      <dgm:spPr/>
    </dgm:pt>
    <dgm:pt modelId="{C4E14C2B-9B23-4630-B897-E1A0E199C29B}" type="pres">
      <dgm:prSet presAssocID="{02B4F87D-6168-446B-B62F-F000DB4CBDB7}" presName="compNode" presStyleCnt="0"/>
      <dgm:spPr/>
    </dgm:pt>
    <dgm:pt modelId="{0FEA42C9-45DB-4966-971D-F79B907B688C}" type="pres">
      <dgm:prSet presAssocID="{02B4F87D-6168-446B-B62F-F000DB4CBDB7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A5CD863-BE6C-45C4-9B1D-B44476D97F62}" type="pres">
      <dgm:prSet presAssocID="{02B4F87D-6168-446B-B62F-F000DB4CBDB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E533164-0F28-4717-8B83-75CE5F3CC9A2}" type="pres">
      <dgm:prSet presAssocID="{02B4F87D-6168-446B-B62F-F000DB4CBDB7}" presName="spaceRect" presStyleCnt="0"/>
      <dgm:spPr/>
    </dgm:pt>
    <dgm:pt modelId="{3C471DDD-C2B0-473C-B09A-FE8FD79BB1BA}" type="pres">
      <dgm:prSet presAssocID="{02B4F87D-6168-446B-B62F-F000DB4CBDB7}" presName="textRect" presStyleLbl="revTx" presStyleIdx="2" presStyleCnt="5">
        <dgm:presLayoutVars>
          <dgm:chMax val="1"/>
          <dgm:chPref val="1"/>
        </dgm:presLayoutVars>
      </dgm:prSet>
      <dgm:spPr/>
    </dgm:pt>
    <dgm:pt modelId="{B28CA19F-0B4A-49CD-BEDC-B469D859E63A}" type="pres">
      <dgm:prSet presAssocID="{E5F51466-6BF7-4C8F-A610-A87568489450}" presName="sibTrans" presStyleCnt="0"/>
      <dgm:spPr/>
    </dgm:pt>
    <dgm:pt modelId="{B0426106-56A3-46E3-BDA6-4AE7555C45DA}" type="pres">
      <dgm:prSet presAssocID="{CC30C2E0-8A5D-446E-8776-F4C83CF14AD7}" presName="compNode" presStyleCnt="0"/>
      <dgm:spPr/>
    </dgm:pt>
    <dgm:pt modelId="{562E7F32-865D-4AE2-BF99-85D756F1CE6F}" type="pres">
      <dgm:prSet presAssocID="{CC30C2E0-8A5D-446E-8776-F4C83CF14AD7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4BAEC77-EEEA-4AEC-80D4-CA8C69D3B10D}" type="pres">
      <dgm:prSet presAssocID="{CC30C2E0-8A5D-446E-8776-F4C83CF14AD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6BF0C73-DA3B-4B75-8CE3-6B34B40141D3}" type="pres">
      <dgm:prSet presAssocID="{CC30C2E0-8A5D-446E-8776-F4C83CF14AD7}" presName="spaceRect" presStyleCnt="0"/>
      <dgm:spPr/>
    </dgm:pt>
    <dgm:pt modelId="{FE517284-BFBD-426C-859C-6C9526451E7C}" type="pres">
      <dgm:prSet presAssocID="{CC30C2E0-8A5D-446E-8776-F4C83CF14AD7}" presName="textRect" presStyleLbl="revTx" presStyleIdx="3" presStyleCnt="5">
        <dgm:presLayoutVars>
          <dgm:chMax val="1"/>
          <dgm:chPref val="1"/>
        </dgm:presLayoutVars>
      </dgm:prSet>
      <dgm:spPr/>
    </dgm:pt>
    <dgm:pt modelId="{EB29927F-6FF9-437B-A150-DBDADF702261}" type="pres">
      <dgm:prSet presAssocID="{0EE735F3-0604-4190-AE2D-4CFF14BCDB5B}" presName="sibTrans" presStyleCnt="0"/>
      <dgm:spPr/>
    </dgm:pt>
    <dgm:pt modelId="{A454F707-0710-4ADC-8245-7C67C422CF66}" type="pres">
      <dgm:prSet presAssocID="{CE05D683-513C-424B-BBF4-28C184B86A7C}" presName="compNode" presStyleCnt="0"/>
      <dgm:spPr/>
    </dgm:pt>
    <dgm:pt modelId="{63FE43BB-0A7A-4ED0-B3A2-BF8D5B3777F0}" type="pres">
      <dgm:prSet presAssocID="{CE05D683-513C-424B-BBF4-28C184B86A7C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E661A82-C4F5-492B-B15F-4BD7EA9EEE48}" type="pres">
      <dgm:prSet presAssocID="{CE05D683-513C-424B-BBF4-28C184B86A7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0797106-38EF-4D49-BE85-F836ED2D3C37}" type="pres">
      <dgm:prSet presAssocID="{CE05D683-513C-424B-BBF4-28C184B86A7C}" presName="spaceRect" presStyleCnt="0"/>
      <dgm:spPr/>
    </dgm:pt>
    <dgm:pt modelId="{0514413C-7CCA-4585-B5C7-5F64DED509BC}" type="pres">
      <dgm:prSet presAssocID="{CE05D683-513C-424B-BBF4-28C184B86A7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A849024-8E28-4BB0-B368-9FBC399D3950}" type="presOf" srcId="{A0303C55-B431-4C59-BD7C-1FB207EF9AFE}" destId="{9DD6C54E-5F84-437C-9458-F76FA673EB2B}" srcOrd="0" destOrd="0" presId="urn:microsoft.com/office/officeart/2018/5/layout/IconLeafLabelList"/>
    <dgm:cxn modelId="{A727B54B-B302-49BA-9E5B-04C9C615689F}" srcId="{A0303C55-B431-4C59-BD7C-1FB207EF9AFE}" destId="{CC30C2E0-8A5D-446E-8776-F4C83CF14AD7}" srcOrd="3" destOrd="0" parTransId="{14ADAAA4-1297-4FAD-AFF7-DB3E29FD3F49}" sibTransId="{0EE735F3-0604-4190-AE2D-4CFF14BCDB5B}"/>
    <dgm:cxn modelId="{B6A2AC4E-4CDC-40AE-ABBE-EF7C3BAB4E74}" type="presOf" srcId="{02B4F87D-6168-446B-B62F-F000DB4CBDB7}" destId="{3C471DDD-C2B0-473C-B09A-FE8FD79BB1BA}" srcOrd="0" destOrd="0" presId="urn:microsoft.com/office/officeart/2018/5/layout/IconLeafLabelList"/>
    <dgm:cxn modelId="{8817EC4F-812F-4D86-AA22-C598358A24CE}" srcId="{A0303C55-B431-4C59-BD7C-1FB207EF9AFE}" destId="{5DF7C3A5-A3A2-479E-8F36-025DBC97D4CE}" srcOrd="0" destOrd="0" parTransId="{E8131B4F-BA65-4A16-A294-8D0A0D43EB09}" sibTransId="{D1EEC117-8F50-4FA5-9FE9-5E61064933D3}"/>
    <dgm:cxn modelId="{FC73AB75-08BF-4BF0-A4A8-731360835713}" srcId="{A0303C55-B431-4C59-BD7C-1FB207EF9AFE}" destId="{CE05D683-513C-424B-BBF4-28C184B86A7C}" srcOrd="4" destOrd="0" parTransId="{6AA65E48-0FDB-4B8D-880F-CE065B42D277}" sibTransId="{91507D94-6869-4594-9BC6-094A299EE5D7}"/>
    <dgm:cxn modelId="{165F297E-C909-435B-8BD4-44E7FB67E446}" srcId="{A0303C55-B431-4C59-BD7C-1FB207EF9AFE}" destId="{02B4F87D-6168-446B-B62F-F000DB4CBDB7}" srcOrd="2" destOrd="0" parTransId="{8361D0BE-AAE4-4046-A05D-2BBE8E34A065}" sibTransId="{E5F51466-6BF7-4C8F-A610-A87568489450}"/>
    <dgm:cxn modelId="{528B4E82-075F-4904-9D90-C4A435B4C532}" type="presOf" srcId="{CC30C2E0-8A5D-446E-8776-F4C83CF14AD7}" destId="{FE517284-BFBD-426C-859C-6C9526451E7C}" srcOrd="0" destOrd="0" presId="urn:microsoft.com/office/officeart/2018/5/layout/IconLeafLabelList"/>
    <dgm:cxn modelId="{FEC329A9-2AA0-459D-970E-5E9B259AE217}" type="presOf" srcId="{3471DB38-A508-4FB5-B833-8D962F5AF040}" destId="{031F41FA-CB80-4910-9D48-62BDF332E88C}" srcOrd="0" destOrd="0" presId="urn:microsoft.com/office/officeart/2018/5/layout/IconLeafLabelList"/>
    <dgm:cxn modelId="{894436C8-8F51-4315-85B8-628F5DA2E682}" type="presOf" srcId="{CE05D683-513C-424B-BBF4-28C184B86A7C}" destId="{0514413C-7CCA-4585-B5C7-5F64DED509BC}" srcOrd="0" destOrd="0" presId="urn:microsoft.com/office/officeart/2018/5/layout/IconLeafLabelList"/>
    <dgm:cxn modelId="{D5B780CB-A040-4CF5-AD09-CDCA8A1E8FAF}" type="presOf" srcId="{5DF7C3A5-A3A2-479E-8F36-025DBC97D4CE}" destId="{9536B67E-B225-4F0F-AA45-2BC5E033DE89}" srcOrd="0" destOrd="0" presId="urn:microsoft.com/office/officeart/2018/5/layout/IconLeafLabelList"/>
    <dgm:cxn modelId="{8F1642D8-8690-4A37-8F40-111661EB3462}" srcId="{A0303C55-B431-4C59-BD7C-1FB207EF9AFE}" destId="{3471DB38-A508-4FB5-B833-8D962F5AF040}" srcOrd="1" destOrd="0" parTransId="{6F781A0D-D2EE-49F4-A6FC-23849D8AF542}" sibTransId="{3E4D3555-61E5-4E45-9722-3E084316F419}"/>
    <dgm:cxn modelId="{7ED30591-C13C-4F86-88A4-7444B0D8CD0D}" type="presParOf" srcId="{9DD6C54E-5F84-437C-9458-F76FA673EB2B}" destId="{299337BD-432E-45E5-B586-6A9404E8A5E4}" srcOrd="0" destOrd="0" presId="urn:microsoft.com/office/officeart/2018/5/layout/IconLeafLabelList"/>
    <dgm:cxn modelId="{7B9C773F-9585-4FFB-B04F-AD1B770C6767}" type="presParOf" srcId="{299337BD-432E-45E5-B586-6A9404E8A5E4}" destId="{8A69869D-6C5F-4CCD-8376-DC055DA2B45F}" srcOrd="0" destOrd="0" presId="urn:microsoft.com/office/officeart/2018/5/layout/IconLeafLabelList"/>
    <dgm:cxn modelId="{87039601-4401-45E3-B1E3-9352C320FD12}" type="presParOf" srcId="{299337BD-432E-45E5-B586-6A9404E8A5E4}" destId="{B6F260DA-908A-481A-80A4-EE229F0D524C}" srcOrd="1" destOrd="0" presId="urn:microsoft.com/office/officeart/2018/5/layout/IconLeafLabelList"/>
    <dgm:cxn modelId="{2F4EB740-599A-4E22-AD94-C57416702BFF}" type="presParOf" srcId="{299337BD-432E-45E5-B586-6A9404E8A5E4}" destId="{F4332B1D-FF92-4DA0-BC0D-C0238A4EC1FC}" srcOrd="2" destOrd="0" presId="urn:microsoft.com/office/officeart/2018/5/layout/IconLeafLabelList"/>
    <dgm:cxn modelId="{A322B06F-861B-46E2-B0AA-76C353E06D68}" type="presParOf" srcId="{299337BD-432E-45E5-B586-6A9404E8A5E4}" destId="{9536B67E-B225-4F0F-AA45-2BC5E033DE89}" srcOrd="3" destOrd="0" presId="urn:microsoft.com/office/officeart/2018/5/layout/IconLeafLabelList"/>
    <dgm:cxn modelId="{65A287D0-F7EC-47FB-AC46-07A7D7DFCB29}" type="presParOf" srcId="{9DD6C54E-5F84-437C-9458-F76FA673EB2B}" destId="{1CE24BB8-8D70-4A64-AF1D-79E5E24C9D98}" srcOrd="1" destOrd="0" presId="urn:microsoft.com/office/officeart/2018/5/layout/IconLeafLabelList"/>
    <dgm:cxn modelId="{679FA354-AE76-4DC7-AF9D-256FD5B930CE}" type="presParOf" srcId="{9DD6C54E-5F84-437C-9458-F76FA673EB2B}" destId="{68CBF3AB-43EE-4A0E-886B-A7603371A3EC}" srcOrd="2" destOrd="0" presId="urn:microsoft.com/office/officeart/2018/5/layout/IconLeafLabelList"/>
    <dgm:cxn modelId="{1FFC6089-F41A-4380-A0C6-E0A7CC2D9A27}" type="presParOf" srcId="{68CBF3AB-43EE-4A0E-886B-A7603371A3EC}" destId="{A69A1EAE-E0D0-493D-8491-AE3304D6B5EC}" srcOrd="0" destOrd="0" presId="urn:microsoft.com/office/officeart/2018/5/layout/IconLeafLabelList"/>
    <dgm:cxn modelId="{34924EE4-2B79-4034-990F-E1F46E77F809}" type="presParOf" srcId="{68CBF3AB-43EE-4A0E-886B-A7603371A3EC}" destId="{B9DA157F-832E-4B2D-99AF-931C52C76D9F}" srcOrd="1" destOrd="0" presId="urn:microsoft.com/office/officeart/2018/5/layout/IconLeafLabelList"/>
    <dgm:cxn modelId="{8B147FB2-3111-4BC6-BDE3-5E0B32F5377C}" type="presParOf" srcId="{68CBF3AB-43EE-4A0E-886B-A7603371A3EC}" destId="{2CF1D3DF-5219-4955-A9DA-819673BC14EE}" srcOrd="2" destOrd="0" presId="urn:microsoft.com/office/officeart/2018/5/layout/IconLeafLabelList"/>
    <dgm:cxn modelId="{F984140A-C3D5-492C-9C8A-E188C5F150B6}" type="presParOf" srcId="{68CBF3AB-43EE-4A0E-886B-A7603371A3EC}" destId="{031F41FA-CB80-4910-9D48-62BDF332E88C}" srcOrd="3" destOrd="0" presId="urn:microsoft.com/office/officeart/2018/5/layout/IconLeafLabelList"/>
    <dgm:cxn modelId="{801D8E6C-F2EA-4243-A00A-1D9D14416960}" type="presParOf" srcId="{9DD6C54E-5F84-437C-9458-F76FA673EB2B}" destId="{88293882-11B0-427D-8E2C-0400D9EB18C4}" srcOrd="3" destOrd="0" presId="urn:microsoft.com/office/officeart/2018/5/layout/IconLeafLabelList"/>
    <dgm:cxn modelId="{FB7E1229-D785-4F36-BA12-D878A6234570}" type="presParOf" srcId="{9DD6C54E-5F84-437C-9458-F76FA673EB2B}" destId="{C4E14C2B-9B23-4630-B897-E1A0E199C29B}" srcOrd="4" destOrd="0" presId="urn:microsoft.com/office/officeart/2018/5/layout/IconLeafLabelList"/>
    <dgm:cxn modelId="{1336A2F9-31FE-4517-983C-5682D9D55605}" type="presParOf" srcId="{C4E14C2B-9B23-4630-B897-E1A0E199C29B}" destId="{0FEA42C9-45DB-4966-971D-F79B907B688C}" srcOrd="0" destOrd="0" presId="urn:microsoft.com/office/officeart/2018/5/layout/IconLeafLabelList"/>
    <dgm:cxn modelId="{8601E672-7920-4D1A-9F58-38E86D624B3C}" type="presParOf" srcId="{C4E14C2B-9B23-4630-B897-E1A0E199C29B}" destId="{DA5CD863-BE6C-45C4-9B1D-B44476D97F62}" srcOrd="1" destOrd="0" presId="urn:microsoft.com/office/officeart/2018/5/layout/IconLeafLabelList"/>
    <dgm:cxn modelId="{3E7D1F8A-E181-4E02-B1FB-16DCAA4AF725}" type="presParOf" srcId="{C4E14C2B-9B23-4630-B897-E1A0E199C29B}" destId="{7E533164-0F28-4717-8B83-75CE5F3CC9A2}" srcOrd="2" destOrd="0" presId="urn:microsoft.com/office/officeart/2018/5/layout/IconLeafLabelList"/>
    <dgm:cxn modelId="{471CF284-33A3-4618-ADDD-BC4FFF914523}" type="presParOf" srcId="{C4E14C2B-9B23-4630-B897-E1A0E199C29B}" destId="{3C471DDD-C2B0-473C-B09A-FE8FD79BB1BA}" srcOrd="3" destOrd="0" presId="urn:microsoft.com/office/officeart/2018/5/layout/IconLeafLabelList"/>
    <dgm:cxn modelId="{BFB5D4BB-00A7-4DF4-BFBE-5A2416FFC643}" type="presParOf" srcId="{9DD6C54E-5F84-437C-9458-F76FA673EB2B}" destId="{B28CA19F-0B4A-49CD-BEDC-B469D859E63A}" srcOrd="5" destOrd="0" presId="urn:microsoft.com/office/officeart/2018/5/layout/IconLeafLabelList"/>
    <dgm:cxn modelId="{7B3A2527-D052-41F6-8108-617AA4F5D23C}" type="presParOf" srcId="{9DD6C54E-5F84-437C-9458-F76FA673EB2B}" destId="{B0426106-56A3-46E3-BDA6-4AE7555C45DA}" srcOrd="6" destOrd="0" presId="urn:microsoft.com/office/officeart/2018/5/layout/IconLeafLabelList"/>
    <dgm:cxn modelId="{9F192C81-A9E8-473D-9738-925148814D82}" type="presParOf" srcId="{B0426106-56A3-46E3-BDA6-4AE7555C45DA}" destId="{562E7F32-865D-4AE2-BF99-85D756F1CE6F}" srcOrd="0" destOrd="0" presId="urn:microsoft.com/office/officeart/2018/5/layout/IconLeafLabelList"/>
    <dgm:cxn modelId="{FA7C2268-3028-43F8-ABF8-353DA9B7FD8B}" type="presParOf" srcId="{B0426106-56A3-46E3-BDA6-4AE7555C45DA}" destId="{84BAEC77-EEEA-4AEC-80D4-CA8C69D3B10D}" srcOrd="1" destOrd="0" presId="urn:microsoft.com/office/officeart/2018/5/layout/IconLeafLabelList"/>
    <dgm:cxn modelId="{1C72AABD-7471-4E37-AD12-120C9699DBDD}" type="presParOf" srcId="{B0426106-56A3-46E3-BDA6-4AE7555C45DA}" destId="{66BF0C73-DA3B-4B75-8CE3-6B34B40141D3}" srcOrd="2" destOrd="0" presId="urn:microsoft.com/office/officeart/2018/5/layout/IconLeafLabelList"/>
    <dgm:cxn modelId="{2A3B866E-4C1B-4D6C-87E3-9A7E919BB34D}" type="presParOf" srcId="{B0426106-56A3-46E3-BDA6-4AE7555C45DA}" destId="{FE517284-BFBD-426C-859C-6C9526451E7C}" srcOrd="3" destOrd="0" presId="urn:microsoft.com/office/officeart/2018/5/layout/IconLeafLabelList"/>
    <dgm:cxn modelId="{AE7AF777-AF74-4711-BB38-A1D766B7B2F8}" type="presParOf" srcId="{9DD6C54E-5F84-437C-9458-F76FA673EB2B}" destId="{EB29927F-6FF9-437B-A150-DBDADF702261}" srcOrd="7" destOrd="0" presId="urn:microsoft.com/office/officeart/2018/5/layout/IconLeafLabelList"/>
    <dgm:cxn modelId="{ECE69076-90F0-45B9-857F-A14055610E4E}" type="presParOf" srcId="{9DD6C54E-5F84-437C-9458-F76FA673EB2B}" destId="{A454F707-0710-4ADC-8245-7C67C422CF66}" srcOrd="8" destOrd="0" presId="urn:microsoft.com/office/officeart/2018/5/layout/IconLeafLabelList"/>
    <dgm:cxn modelId="{BD4BC94A-A92C-49AB-9FC5-57D85F8A3D96}" type="presParOf" srcId="{A454F707-0710-4ADC-8245-7C67C422CF66}" destId="{63FE43BB-0A7A-4ED0-B3A2-BF8D5B3777F0}" srcOrd="0" destOrd="0" presId="urn:microsoft.com/office/officeart/2018/5/layout/IconLeafLabelList"/>
    <dgm:cxn modelId="{6BD2415F-F74A-44E2-B8E2-27AEBD9DD02E}" type="presParOf" srcId="{A454F707-0710-4ADC-8245-7C67C422CF66}" destId="{EE661A82-C4F5-492B-B15F-4BD7EA9EEE48}" srcOrd="1" destOrd="0" presId="urn:microsoft.com/office/officeart/2018/5/layout/IconLeafLabelList"/>
    <dgm:cxn modelId="{620EA8BD-DC63-4ED4-9E7F-09523676FDEA}" type="presParOf" srcId="{A454F707-0710-4ADC-8245-7C67C422CF66}" destId="{00797106-38EF-4D49-BE85-F836ED2D3C37}" srcOrd="2" destOrd="0" presId="urn:microsoft.com/office/officeart/2018/5/layout/IconLeafLabelList"/>
    <dgm:cxn modelId="{FEC2B738-A781-4C52-9981-F3AF39C9DC13}" type="presParOf" srcId="{A454F707-0710-4ADC-8245-7C67C422CF66}" destId="{0514413C-7CCA-4585-B5C7-5F64DED509B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CB8257-E82C-4A5C-B22F-2F8C5C5EFD4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805903BA-9377-4852-95BF-E5B89836B5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Strong Authentication &amp; Access Control</a:t>
          </a:r>
        </a:p>
      </dgm:t>
    </dgm:pt>
    <dgm:pt modelId="{764FAD54-116B-4FDE-ABEB-C1AC7CC2EB5A}" type="parTrans" cxnId="{8EDB9C26-2C13-4F88-87E1-E19E574A8FD7}">
      <dgm:prSet/>
      <dgm:spPr/>
      <dgm:t>
        <a:bodyPr/>
        <a:lstStyle/>
        <a:p>
          <a:endParaRPr lang="en-US"/>
        </a:p>
      </dgm:t>
    </dgm:pt>
    <dgm:pt modelId="{76ACC4E1-BA3B-400E-AC25-38C5196A0C96}" type="sibTrans" cxnId="{8EDB9C26-2C13-4F88-87E1-E19E574A8FD7}">
      <dgm:prSet/>
      <dgm:spPr/>
      <dgm:t>
        <a:bodyPr/>
        <a:lstStyle/>
        <a:p>
          <a:endParaRPr lang="en-US"/>
        </a:p>
      </dgm:t>
    </dgm:pt>
    <dgm:pt modelId="{DDE108EC-8915-4033-919D-642169D69F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Network Segmentation &amp; Least Privilege</a:t>
          </a:r>
        </a:p>
      </dgm:t>
    </dgm:pt>
    <dgm:pt modelId="{5E53EBC3-F6F8-4514-99E4-AA86CA13ACC4}" type="parTrans" cxnId="{10642502-CB22-4E80-8646-F3E18AAE7354}">
      <dgm:prSet/>
      <dgm:spPr/>
      <dgm:t>
        <a:bodyPr/>
        <a:lstStyle/>
        <a:p>
          <a:endParaRPr lang="en-US"/>
        </a:p>
      </dgm:t>
    </dgm:pt>
    <dgm:pt modelId="{7BB0D600-E9D8-4FB7-91CB-5AC38F9959DD}" type="sibTrans" cxnId="{10642502-CB22-4E80-8646-F3E18AAE7354}">
      <dgm:prSet/>
      <dgm:spPr/>
      <dgm:t>
        <a:bodyPr/>
        <a:lstStyle/>
        <a:p>
          <a:endParaRPr lang="en-US"/>
        </a:p>
      </dgm:t>
    </dgm:pt>
    <dgm:pt modelId="{18D2C311-B2D7-468E-8D38-534E7FBD73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Regular Security Updates</a:t>
          </a:r>
        </a:p>
      </dgm:t>
    </dgm:pt>
    <dgm:pt modelId="{D8BFC73F-96BE-4B22-8410-51EA1101BADF}" type="parTrans" cxnId="{AED524ED-9E4E-4B08-8636-1E677978B3D0}">
      <dgm:prSet/>
      <dgm:spPr/>
      <dgm:t>
        <a:bodyPr/>
        <a:lstStyle/>
        <a:p>
          <a:endParaRPr lang="en-US"/>
        </a:p>
      </dgm:t>
    </dgm:pt>
    <dgm:pt modelId="{6A95AAE1-509B-4919-9C39-F39DEDFA1FAA}" type="sibTrans" cxnId="{AED524ED-9E4E-4B08-8636-1E677978B3D0}">
      <dgm:prSet/>
      <dgm:spPr/>
      <dgm:t>
        <a:bodyPr/>
        <a:lstStyle/>
        <a:p>
          <a:endParaRPr lang="en-US"/>
        </a:p>
      </dgm:t>
    </dgm:pt>
    <dgm:pt modelId="{7F226052-4926-44EA-9DB7-76EF360BFC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Encryption &amp; Secure Communication</a:t>
          </a:r>
        </a:p>
      </dgm:t>
    </dgm:pt>
    <dgm:pt modelId="{B5DF2F39-2074-4907-8F4C-7778EEEF279E}" type="parTrans" cxnId="{FAAD59A4-CC63-43A2-81DA-602E0C79B177}">
      <dgm:prSet/>
      <dgm:spPr/>
      <dgm:t>
        <a:bodyPr/>
        <a:lstStyle/>
        <a:p>
          <a:endParaRPr lang="en-US"/>
        </a:p>
      </dgm:t>
    </dgm:pt>
    <dgm:pt modelId="{0DE9E64F-A145-467B-B28E-95D3E5B4ED18}" type="sibTrans" cxnId="{FAAD59A4-CC63-43A2-81DA-602E0C79B177}">
      <dgm:prSet/>
      <dgm:spPr/>
      <dgm:t>
        <a:bodyPr/>
        <a:lstStyle/>
        <a:p>
          <a:endParaRPr lang="en-US"/>
        </a:p>
      </dgm:t>
    </dgm:pt>
    <dgm:pt modelId="{829DAAE1-8D3B-485D-AF26-E86D7F08F8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Security Awareness Programs</a:t>
          </a:r>
        </a:p>
      </dgm:t>
    </dgm:pt>
    <dgm:pt modelId="{9A43CABA-56AE-4533-86EC-F72B0F2DD53E}" type="parTrans" cxnId="{4A4FAAC1-A304-4F00-BB4A-468249B15443}">
      <dgm:prSet/>
      <dgm:spPr/>
      <dgm:t>
        <a:bodyPr/>
        <a:lstStyle/>
        <a:p>
          <a:endParaRPr lang="en-US"/>
        </a:p>
      </dgm:t>
    </dgm:pt>
    <dgm:pt modelId="{FECF0C61-5A38-405D-A781-EDB815ECA908}" type="sibTrans" cxnId="{4A4FAAC1-A304-4F00-BB4A-468249B15443}">
      <dgm:prSet/>
      <dgm:spPr/>
      <dgm:t>
        <a:bodyPr/>
        <a:lstStyle/>
        <a:p>
          <a:endParaRPr lang="en-US"/>
        </a:p>
      </dgm:t>
    </dgm:pt>
    <dgm:pt modelId="{68BD6B97-8799-4E64-905F-733AA1897DBB}" type="pres">
      <dgm:prSet presAssocID="{CDCB8257-E82C-4A5C-B22F-2F8C5C5EFD40}" presName="root" presStyleCnt="0">
        <dgm:presLayoutVars>
          <dgm:dir/>
          <dgm:resizeHandles val="exact"/>
        </dgm:presLayoutVars>
      </dgm:prSet>
      <dgm:spPr/>
    </dgm:pt>
    <dgm:pt modelId="{0E363939-A3BA-49E8-B71F-29F1AB074DF3}" type="pres">
      <dgm:prSet presAssocID="{805903BA-9377-4852-95BF-E5B89836B556}" presName="compNode" presStyleCnt="0"/>
      <dgm:spPr/>
    </dgm:pt>
    <dgm:pt modelId="{4F3B633A-384F-43EC-A5DA-A1DD97822939}" type="pres">
      <dgm:prSet presAssocID="{805903BA-9377-4852-95BF-E5B89836B556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40BEE8E-A6EC-4F17-B4BC-6156E4361616}" type="pres">
      <dgm:prSet presAssocID="{805903BA-9377-4852-95BF-E5B89836B55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BF8B4960-51B1-49B8-A581-D46A99D71F8D}" type="pres">
      <dgm:prSet presAssocID="{805903BA-9377-4852-95BF-E5B89836B556}" presName="spaceRect" presStyleCnt="0"/>
      <dgm:spPr/>
    </dgm:pt>
    <dgm:pt modelId="{7C8AB3A8-FF9F-4901-B284-1E3A57A027A9}" type="pres">
      <dgm:prSet presAssocID="{805903BA-9377-4852-95BF-E5B89836B556}" presName="textRect" presStyleLbl="revTx" presStyleIdx="0" presStyleCnt="5">
        <dgm:presLayoutVars>
          <dgm:chMax val="1"/>
          <dgm:chPref val="1"/>
        </dgm:presLayoutVars>
      </dgm:prSet>
      <dgm:spPr/>
    </dgm:pt>
    <dgm:pt modelId="{0DFB367A-0877-49FD-9BF6-F341CEA4B152}" type="pres">
      <dgm:prSet presAssocID="{76ACC4E1-BA3B-400E-AC25-38C5196A0C96}" presName="sibTrans" presStyleCnt="0"/>
      <dgm:spPr/>
    </dgm:pt>
    <dgm:pt modelId="{D146784B-CAA6-44C5-94B3-08FBB105D04F}" type="pres">
      <dgm:prSet presAssocID="{DDE108EC-8915-4033-919D-642169D69FBE}" presName="compNode" presStyleCnt="0"/>
      <dgm:spPr/>
    </dgm:pt>
    <dgm:pt modelId="{9063D30B-7F11-4C4C-9976-52D8A15A9E5A}" type="pres">
      <dgm:prSet presAssocID="{DDE108EC-8915-4033-919D-642169D69FBE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4C00664-0AB4-4D84-A11A-506168D0D223}" type="pres">
      <dgm:prSet presAssocID="{DDE108EC-8915-4033-919D-642169D69FB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359E3A8-ABE4-4FA0-98C3-C8C8B21FF061}" type="pres">
      <dgm:prSet presAssocID="{DDE108EC-8915-4033-919D-642169D69FBE}" presName="spaceRect" presStyleCnt="0"/>
      <dgm:spPr/>
    </dgm:pt>
    <dgm:pt modelId="{077979AB-E427-4D50-B88C-2B53C5F1DB85}" type="pres">
      <dgm:prSet presAssocID="{DDE108EC-8915-4033-919D-642169D69FBE}" presName="textRect" presStyleLbl="revTx" presStyleIdx="1" presStyleCnt="5">
        <dgm:presLayoutVars>
          <dgm:chMax val="1"/>
          <dgm:chPref val="1"/>
        </dgm:presLayoutVars>
      </dgm:prSet>
      <dgm:spPr/>
    </dgm:pt>
    <dgm:pt modelId="{0089ADFE-6773-4C9A-8B00-5992C78A91DF}" type="pres">
      <dgm:prSet presAssocID="{7BB0D600-E9D8-4FB7-91CB-5AC38F9959DD}" presName="sibTrans" presStyleCnt="0"/>
      <dgm:spPr/>
    </dgm:pt>
    <dgm:pt modelId="{E6F8FE13-8F45-4DC5-97FB-D11474C21B12}" type="pres">
      <dgm:prSet presAssocID="{18D2C311-B2D7-468E-8D38-534E7FBD7312}" presName="compNode" presStyleCnt="0"/>
      <dgm:spPr/>
    </dgm:pt>
    <dgm:pt modelId="{6E8D85EF-B544-4512-B3A5-AAF7EAB7D763}" type="pres">
      <dgm:prSet presAssocID="{18D2C311-B2D7-468E-8D38-534E7FBD7312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9F0296F-10F1-4F3C-8B09-7116FEBD1B16}" type="pres">
      <dgm:prSet presAssocID="{18D2C311-B2D7-468E-8D38-534E7FBD731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904B0BD-00E8-4AA3-8AE1-9FB330EAAE57}" type="pres">
      <dgm:prSet presAssocID="{18D2C311-B2D7-468E-8D38-534E7FBD7312}" presName="spaceRect" presStyleCnt="0"/>
      <dgm:spPr/>
    </dgm:pt>
    <dgm:pt modelId="{E6DA010E-E771-4FF2-A5CE-3EC17E5F5663}" type="pres">
      <dgm:prSet presAssocID="{18D2C311-B2D7-468E-8D38-534E7FBD7312}" presName="textRect" presStyleLbl="revTx" presStyleIdx="2" presStyleCnt="5">
        <dgm:presLayoutVars>
          <dgm:chMax val="1"/>
          <dgm:chPref val="1"/>
        </dgm:presLayoutVars>
      </dgm:prSet>
      <dgm:spPr/>
    </dgm:pt>
    <dgm:pt modelId="{6F1A1D65-A095-4E4C-AF07-8D6016194DC2}" type="pres">
      <dgm:prSet presAssocID="{6A95AAE1-509B-4919-9C39-F39DEDFA1FAA}" presName="sibTrans" presStyleCnt="0"/>
      <dgm:spPr/>
    </dgm:pt>
    <dgm:pt modelId="{0B3B77FD-FA8B-4104-9BD7-0BDC7C46037E}" type="pres">
      <dgm:prSet presAssocID="{7F226052-4926-44EA-9DB7-76EF360BFC5E}" presName="compNode" presStyleCnt="0"/>
      <dgm:spPr/>
    </dgm:pt>
    <dgm:pt modelId="{A8C57EF1-2080-4C83-8128-EC338CBE063B}" type="pres">
      <dgm:prSet presAssocID="{7F226052-4926-44EA-9DB7-76EF360BFC5E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D0B039A-B511-49C4-8C4B-6AE569855414}" type="pres">
      <dgm:prSet presAssocID="{7F226052-4926-44EA-9DB7-76EF360BFC5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A8EA2BB-C76C-4FF1-934F-69A9CDD3A1ED}" type="pres">
      <dgm:prSet presAssocID="{7F226052-4926-44EA-9DB7-76EF360BFC5E}" presName="spaceRect" presStyleCnt="0"/>
      <dgm:spPr/>
    </dgm:pt>
    <dgm:pt modelId="{75CF2376-49C7-4707-B870-8171E0F8E242}" type="pres">
      <dgm:prSet presAssocID="{7F226052-4926-44EA-9DB7-76EF360BFC5E}" presName="textRect" presStyleLbl="revTx" presStyleIdx="3" presStyleCnt="5">
        <dgm:presLayoutVars>
          <dgm:chMax val="1"/>
          <dgm:chPref val="1"/>
        </dgm:presLayoutVars>
      </dgm:prSet>
      <dgm:spPr/>
    </dgm:pt>
    <dgm:pt modelId="{5FB48131-6359-452C-8F02-31859E01BBCF}" type="pres">
      <dgm:prSet presAssocID="{0DE9E64F-A145-467B-B28E-95D3E5B4ED18}" presName="sibTrans" presStyleCnt="0"/>
      <dgm:spPr/>
    </dgm:pt>
    <dgm:pt modelId="{A2E639C5-4836-468B-A39C-B13AD1E1B11D}" type="pres">
      <dgm:prSet presAssocID="{829DAAE1-8D3B-485D-AF26-E86D7F08F8D9}" presName="compNode" presStyleCnt="0"/>
      <dgm:spPr/>
    </dgm:pt>
    <dgm:pt modelId="{279EF6C1-A3BE-4704-B403-01DE2DC6ACD0}" type="pres">
      <dgm:prSet presAssocID="{829DAAE1-8D3B-485D-AF26-E86D7F08F8D9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72D9859-7A70-40D5-942E-CBEB80C9EA5C}" type="pres">
      <dgm:prSet presAssocID="{829DAAE1-8D3B-485D-AF26-E86D7F08F8D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103D1342-23BB-4C0E-AA1D-9F96D20EF3DC}" type="pres">
      <dgm:prSet presAssocID="{829DAAE1-8D3B-485D-AF26-E86D7F08F8D9}" presName="spaceRect" presStyleCnt="0"/>
      <dgm:spPr/>
    </dgm:pt>
    <dgm:pt modelId="{A719CCFD-4A3C-4101-B983-6663169AA6E0}" type="pres">
      <dgm:prSet presAssocID="{829DAAE1-8D3B-485D-AF26-E86D7F08F8D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0642502-CB22-4E80-8646-F3E18AAE7354}" srcId="{CDCB8257-E82C-4A5C-B22F-2F8C5C5EFD40}" destId="{DDE108EC-8915-4033-919D-642169D69FBE}" srcOrd="1" destOrd="0" parTransId="{5E53EBC3-F6F8-4514-99E4-AA86CA13ACC4}" sibTransId="{7BB0D600-E9D8-4FB7-91CB-5AC38F9959DD}"/>
    <dgm:cxn modelId="{CBCF6724-B410-4CDB-9386-11FCA8A9547B}" type="presOf" srcId="{CDCB8257-E82C-4A5C-B22F-2F8C5C5EFD40}" destId="{68BD6B97-8799-4E64-905F-733AA1897DBB}" srcOrd="0" destOrd="0" presId="urn:microsoft.com/office/officeart/2018/5/layout/IconLeafLabelList"/>
    <dgm:cxn modelId="{8EDB9C26-2C13-4F88-87E1-E19E574A8FD7}" srcId="{CDCB8257-E82C-4A5C-B22F-2F8C5C5EFD40}" destId="{805903BA-9377-4852-95BF-E5B89836B556}" srcOrd="0" destOrd="0" parTransId="{764FAD54-116B-4FDE-ABEB-C1AC7CC2EB5A}" sibTransId="{76ACC4E1-BA3B-400E-AC25-38C5196A0C96}"/>
    <dgm:cxn modelId="{B77D5A8D-E7DF-4BFB-B472-01F0C9D030A7}" type="presOf" srcId="{829DAAE1-8D3B-485D-AF26-E86D7F08F8D9}" destId="{A719CCFD-4A3C-4101-B983-6663169AA6E0}" srcOrd="0" destOrd="0" presId="urn:microsoft.com/office/officeart/2018/5/layout/IconLeafLabelList"/>
    <dgm:cxn modelId="{A8AF9493-4449-4171-AA81-D2B5D7670CA2}" type="presOf" srcId="{7F226052-4926-44EA-9DB7-76EF360BFC5E}" destId="{75CF2376-49C7-4707-B870-8171E0F8E242}" srcOrd="0" destOrd="0" presId="urn:microsoft.com/office/officeart/2018/5/layout/IconLeafLabelList"/>
    <dgm:cxn modelId="{64B0199D-A196-403F-AB29-5BBC8FA51B21}" type="presOf" srcId="{805903BA-9377-4852-95BF-E5B89836B556}" destId="{7C8AB3A8-FF9F-4901-B284-1E3A57A027A9}" srcOrd="0" destOrd="0" presId="urn:microsoft.com/office/officeart/2018/5/layout/IconLeafLabelList"/>
    <dgm:cxn modelId="{FAAD59A4-CC63-43A2-81DA-602E0C79B177}" srcId="{CDCB8257-E82C-4A5C-B22F-2F8C5C5EFD40}" destId="{7F226052-4926-44EA-9DB7-76EF360BFC5E}" srcOrd="3" destOrd="0" parTransId="{B5DF2F39-2074-4907-8F4C-7778EEEF279E}" sibTransId="{0DE9E64F-A145-467B-B28E-95D3E5B4ED18}"/>
    <dgm:cxn modelId="{4A4FAAC1-A304-4F00-BB4A-468249B15443}" srcId="{CDCB8257-E82C-4A5C-B22F-2F8C5C5EFD40}" destId="{829DAAE1-8D3B-485D-AF26-E86D7F08F8D9}" srcOrd="4" destOrd="0" parTransId="{9A43CABA-56AE-4533-86EC-F72B0F2DD53E}" sibTransId="{FECF0C61-5A38-405D-A781-EDB815ECA908}"/>
    <dgm:cxn modelId="{7626FEDF-CA4C-431A-B86A-642015A0C072}" type="presOf" srcId="{DDE108EC-8915-4033-919D-642169D69FBE}" destId="{077979AB-E427-4D50-B88C-2B53C5F1DB85}" srcOrd="0" destOrd="0" presId="urn:microsoft.com/office/officeart/2018/5/layout/IconLeafLabelList"/>
    <dgm:cxn modelId="{AED524ED-9E4E-4B08-8636-1E677978B3D0}" srcId="{CDCB8257-E82C-4A5C-B22F-2F8C5C5EFD40}" destId="{18D2C311-B2D7-468E-8D38-534E7FBD7312}" srcOrd="2" destOrd="0" parTransId="{D8BFC73F-96BE-4B22-8410-51EA1101BADF}" sibTransId="{6A95AAE1-509B-4919-9C39-F39DEDFA1FAA}"/>
    <dgm:cxn modelId="{894A2BF0-F024-4ECA-BC7D-FEF121D0AA40}" type="presOf" srcId="{18D2C311-B2D7-468E-8D38-534E7FBD7312}" destId="{E6DA010E-E771-4FF2-A5CE-3EC17E5F5663}" srcOrd="0" destOrd="0" presId="urn:microsoft.com/office/officeart/2018/5/layout/IconLeafLabelList"/>
    <dgm:cxn modelId="{0C221F01-3248-476B-A403-7F0EC4179157}" type="presParOf" srcId="{68BD6B97-8799-4E64-905F-733AA1897DBB}" destId="{0E363939-A3BA-49E8-B71F-29F1AB074DF3}" srcOrd="0" destOrd="0" presId="urn:microsoft.com/office/officeart/2018/5/layout/IconLeafLabelList"/>
    <dgm:cxn modelId="{F2948749-0BE9-4597-9C04-A98386BEBFD9}" type="presParOf" srcId="{0E363939-A3BA-49E8-B71F-29F1AB074DF3}" destId="{4F3B633A-384F-43EC-A5DA-A1DD97822939}" srcOrd="0" destOrd="0" presId="urn:microsoft.com/office/officeart/2018/5/layout/IconLeafLabelList"/>
    <dgm:cxn modelId="{E076078A-FB54-4AA7-AE5A-EF9ED4D2B9E1}" type="presParOf" srcId="{0E363939-A3BA-49E8-B71F-29F1AB074DF3}" destId="{C40BEE8E-A6EC-4F17-B4BC-6156E4361616}" srcOrd="1" destOrd="0" presId="urn:microsoft.com/office/officeart/2018/5/layout/IconLeafLabelList"/>
    <dgm:cxn modelId="{F4F21887-4CFB-4687-AD94-5998F33F01DB}" type="presParOf" srcId="{0E363939-A3BA-49E8-B71F-29F1AB074DF3}" destId="{BF8B4960-51B1-49B8-A581-D46A99D71F8D}" srcOrd="2" destOrd="0" presId="urn:microsoft.com/office/officeart/2018/5/layout/IconLeafLabelList"/>
    <dgm:cxn modelId="{C16D590A-1547-449E-BEF4-5C365A69B8B6}" type="presParOf" srcId="{0E363939-A3BA-49E8-B71F-29F1AB074DF3}" destId="{7C8AB3A8-FF9F-4901-B284-1E3A57A027A9}" srcOrd="3" destOrd="0" presId="urn:microsoft.com/office/officeart/2018/5/layout/IconLeafLabelList"/>
    <dgm:cxn modelId="{AE263D4B-93A4-49CE-96A2-F91C487E1107}" type="presParOf" srcId="{68BD6B97-8799-4E64-905F-733AA1897DBB}" destId="{0DFB367A-0877-49FD-9BF6-F341CEA4B152}" srcOrd="1" destOrd="0" presId="urn:microsoft.com/office/officeart/2018/5/layout/IconLeafLabelList"/>
    <dgm:cxn modelId="{6E2CCDDB-C119-4D01-8369-3D9873231DA2}" type="presParOf" srcId="{68BD6B97-8799-4E64-905F-733AA1897DBB}" destId="{D146784B-CAA6-44C5-94B3-08FBB105D04F}" srcOrd="2" destOrd="0" presId="urn:microsoft.com/office/officeart/2018/5/layout/IconLeafLabelList"/>
    <dgm:cxn modelId="{68805AE0-2BD0-4994-92C6-0CA58536AD97}" type="presParOf" srcId="{D146784B-CAA6-44C5-94B3-08FBB105D04F}" destId="{9063D30B-7F11-4C4C-9976-52D8A15A9E5A}" srcOrd="0" destOrd="0" presId="urn:microsoft.com/office/officeart/2018/5/layout/IconLeafLabelList"/>
    <dgm:cxn modelId="{7D55FEC1-B65D-4270-A016-D9146D6B7014}" type="presParOf" srcId="{D146784B-CAA6-44C5-94B3-08FBB105D04F}" destId="{04C00664-0AB4-4D84-A11A-506168D0D223}" srcOrd="1" destOrd="0" presId="urn:microsoft.com/office/officeart/2018/5/layout/IconLeafLabelList"/>
    <dgm:cxn modelId="{1F357AE5-5463-4A7F-826B-41136858C987}" type="presParOf" srcId="{D146784B-CAA6-44C5-94B3-08FBB105D04F}" destId="{E359E3A8-ABE4-4FA0-98C3-C8C8B21FF061}" srcOrd="2" destOrd="0" presId="urn:microsoft.com/office/officeart/2018/5/layout/IconLeafLabelList"/>
    <dgm:cxn modelId="{F86182E4-9969-4355-89D2-BFCF09090805}" type="presParOf" srcId="{D146784B-CAA6-44C5-94B3-08FBB105D04F}" destId="{077979AB-E427-4D50-B88C-2B53C5F1DB85}" srcOrd="3" destOrd="0" presId="urn:microsoft.com/office/officeart/2018/5/layout/IconLeafLabelList"/>
    <dgm:cxn modelId="{12751766-BE2B-4C46-9338-F3FFD62A1B09}" type="presParOf" srcId="{68BD6B97-8799-4E64-905F-733AA1897DBB}" destId="{0089ADFE-6773-4C9A-8B00-5992C78A91DF}" srcOrd="3" destOrd="0" presId="urn:microsoft.com/office/officeart/2018/5/layout/IconLeafLabelList"/>
    <dgm:cxn modelId="{76394E7C-92CA-457F-BD5C-DFEE5CCFE6E3}" type="presParOf" srcId="{68BD6B97-8799-4E64-905F-733AA1897DBB}" destId="{E6F8FE13-8F45-4DC5-97FB-D11474C21B12}" srcOrd="4" destOrd="0" presId="urn:microsoft.com/office/officeart/2018/5/layout/IconLeafLabelList"/>
    <dgm:cxn modelId="{54C45138-F5CA-4F31-8560-33C699580F7E}" type="presParOf" srcId="{E6F8FE13-8F45-4DC5-97FB-D11474C21B12}" destId="{6E8D85EF-B544-4512-B3A5-AAF7EAB7D763}" srcOrd="0" destOrd="0" presId="urn:microsoft.com/office/officeart/2018/5/layout/IconLeafLabelList"/>
    <dgm:cxn modelId="{F46B5DB3-B0F4-4E39-BA43-209A1B46C42F}" type="presParOf" srcId="{E6F8FE13-8F45-4DC5-97FB-D11474C21B12}" destId="{09F0296F-10F1-4F3C-8B09-7116FEBD1B16}" srcOrd="1" destOrd="0" presId="urn:microsoft.com/office/officeart/2018/5/layout/IconLeafLabelList"/>
    <dgm:cxn modelId="{53ADAD16-57B7-468C-9C2B-E2C4B2D4DF4C}" type="presParOf" srcId="{E6F8FE13-8F45-4DC5-97FB-D11474C21B12}" destId="{C904B0BD-00E8-4AA3-8AE1-9FB330EAAE57}" srcOrd="2" destOrd="0" presId="urn:microsoft.com/office/officeart/2018/5/layout/IconLeafLabelList"/>
    <dgm:cxn modelId="{BDF95A93-B153-4176-83E6-B9BA057764EA}" type="presParOf" srcId="{E6F8FE13-8F45-4DC5-97FB-D11474C21B12}" destId="{E6DA010E-E771-4FF2-A5CE-3EC17E5F5663}" srcOrd="3" destOrd="0" presId="urn:microsoft.com/office/officeart/2018/5/layout/IconLeafLabelList"/>
    <dgm:cxn modelId="{740637A1-4477-4E76-BC82-D7994E349585}" type="presParOf" srcId="{68BD6B97-8799-4E64-905F-733AA1897DBB}" destId="{6F1A1D65-A095-4E4C-AF07-8D6016194DC2}" srcOrd="5" destOrd="0" presId="urn:microsoft.com/office/officeart/2018/5/layout/IconLeafLabelList"/>
    <dgm:cxn modelId="{1E5892FF-EFF4-4849-84D8-A3B08D7D34B0}" type="presParOf" srcId="{68BD6B97-8799-4E64-905F-733AA1897DBB}" destId="{0B3B77FD-FA8B-4104-9BD7-0BDC7C46037E}" srcOrd="6" destOrd="0" presId="urn:microsoft.com/office/officeart/2018/5/layout/IconLeafLabelList"/>
    <dgm:cxn modelId="{5C870A71-52E4-434D-9850-7F9DCB148694}" type="presParOf" srcId="{0B3B77FD-FA8B-4104-9BD7-0BDC7C46037E}" destId="{A8C57EF1-2080-4C83-8128-EC338CBE063B}" srcOrd="0" destOrd="0" presId="urn:microsoft.com/office/officeart/2018/5/layout/IconLeafLabelList"/>
    <dgm:cxn modelId="{DBE19066-8CE3-4DBC-A86D-B9AA8761EBDA}" type="presParOf" srcId="{0B3B77FD-FA8B-4104-9BD7-0BDC7C46037E}" destId="{0D0B039A-B511-49C4-8C4B-6AE569855414}" srcOrd="1" destOrd="0" presId="urn:microsoft.com/office/officeart/2018/5/layout/IconLeafLabelList"/>
    <dgm:cxn modelId="{9880B4A1-6F7C-4A4D-9F0D-3C4E833CBA9D}" type="presParOf" srcId="{0B3B77FD-FA8B-4104-9BD7-0BDC7C46037E}" destId="{DA8EA2BB-C76C-4FF1-934F-69A9CDD3A1ED}" srcOrd="2" destOrd="0" presId="urn:microsoft.com/office/officeart/2018/5/layout/IconLeafLabelList"/>
    <dgm:cxn modelId="{54B174B3-25FC-4823-AE72-D311D910BBD8}" type="presParOf" srcId="{0B3B77FD-FA8B-4104-9BD7-0BDC7C46037E}" destId="{75CF2376-49C7-4707-B870-8171E0F8E242}" srcOrd="3" destOrd="0" presId="urn:microsoft.com/office/officeart/2018/5/layout/IconLeafLabelList"/>
    <dgm:cxn modelId="{3108504D-7462-4C37-9E74-C49B299E9217}" type="presParOf" srcId="{68BD6B97-8799-4E64-905F-733AA1897DBB}" destId="{5FB48131-6359-452C-8F02-31859E01BBCF}" srcOrd="7" destOrd="0" presId="urn:microsoft.com/office/officeart/2018/5/layout/IconLeafLabelList"/>
    <dgm:cxn modelId="{455DBD6D-93E4-4E02-A07C-D4F0C07E2EAA}" type="presParOf" srcId="{68BD6B97-8799-4E64-905F-733AA1897DBB}" destId="{A2E639C5-4836-468B-A39C-B13AD1E1B11D}" srcOrd="8" destOrd="0" presId="urn:microsoft.com/office/officeart/2018/5/layout/IconLeafLabelList"/>
    <dgm:cxn modelId="{1E217AB8-DC52-4472-8CDC-0BC15E4CB581}" type="presParOf" srcId="{A2E639C5-4836-468B-A39C-B13AD1E1B11D}" destId="{279EF6C1-A3BE-4704-B403-01DE2DC6ACD0}" srcOrd="0" destOrd="0" presId="urn:microsoft.com/office/officeart/2018/5/layout/IconLeafLabelList"/>
    <dgm:cxn modelId="{D12FEB78-E716-4D70-935F-09D222993FE0}" type="presParOf" srcId="{A2E639C5-4836-468B-A39C-B13AD1E1B11D}" destId="{472D9859-7A70-40D5-942E-CBEB80C9EA5C}" srcOrd="1" destOrd="0" presId="urn:microsoft.com/office/officeart/2018/5/layout/IconLeafLabelList"/>
    <dgm:cxn modelId="{E6822A41-CA16-47D5-8FBD-2EE75A9BFD4C}" type="presParOf" srcId="{A2E639C5-4836-468B-A39C-B13AD1E1B11D}" destId="{103D1342-23BB-4C0E-AA1D-9F96D20EF3DC}" srcOrd="2" destOrd="0" presId="urn:microsoft.com/office/officeart/2018/5/layout/IconLeafLabelList"/>
    <dgm:cxn modelId="{213C1B7E-1EC5-4098-AA4E-63A6C3314914}" type="presParOf" srcId="{A2E639C5-4836-468B-A39C-B13AD1E1B11D}" destId="{A719CCFD-4A3C-4101-B983-6663169AA6E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68ED29-320B-4857-B72F-7FAAAD55F6C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ED0AED-454E-4C66-8E00-381129F851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Deployment Modes: Transparent Mode, NAT/Route Mode</a:t>
          </a:r>
        </a:p>
      </dgm:t>
    </dgm:pt>
    <dgm:pt modelId="{7D80C65A-BE67-4823-8982-800DDBB15E07}" type="parTrans" cxnId="{5C390C58-06E9-4A41-9DDB-536993D80BD3}">
      <dgm:prSet/>
      <dgm:spPr/>
      <dgm:t>
        <a:bodyPr/>
        <a:lstStyle/>
        <a:p>
          <a:endParaRPr lang="en-US"/>
        </a:p>
      </dgm:t>
    </dgm:pt>
    <dgm:pt modelId="{9F4C0649-8254-4CFF-B80A-156FD3A03F33}" type="sibTrans" cxnId="{5C390C58-06E9-4A41-9DDB-536993D80BD3}">
      <dgm:prSet/>
      <dgm:spPr/>
      <dgm:t>
        <a:bodyPr/>
        <a:lstStyle/>
        <a:p>
          <a:endParaRPr lang="en-US"/>
        </a:p>
      </dgm:t>
    </dgm:pt>
    <dgm:pt modelId="{D8BFBE31-49B9-43A0-A05D-68142882DD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Integration with security solutions</a:t>
          </a:r>
        </a:p>
      </dgm:t>
    </dgm:pt>
    <dgm:pt modelId="{17D09364-8F1C-476C-BDDD-2676696B7C30}" type="parTrans" cxnId="{135BA3A7-E7C7-42A0-936A-D03101340461}">
      <dgm:prSet/>
      <dgm:spPr/>
      <dgm:t>
        <a:bodyPr/>
        <a:lstStyle/>
        <a:p>
          <a:endParaRPr lang="en-US"/>
        </a:p>
      </dgm:t>
    </dgm:pt>
    <dgm:pt modelId="{21371DEB-9B1E-4F41-9281-274A03BC7FA0}" type="sibTrans" cxnId="{135BA3A7-E7C7-42A0-936A-D03101340461}">
      <dgm:prSet/>
      <dgm:spPr/>
      <dgm:t>
        <a:bodyPr/>
        <a:lstStyle/>
        <a:p>
          <a:endParaRPr lang="en-US"/>
        </a:p>
      </dgm:t>
    </dgm:pt>
    <dgm:pt modelId="{B90E86F1-49F3-44C8-800A-0BFB01EE1A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Policies &amp; Rule Configuration</a:t>
          </a:r>
        </a:p>
      </dgm:t>
    </dgm:pt>
    <dgm:pt modelId="{84A07DC4-1190-4215-AFD2-0569AA12AF1E}" type="parTrans" cxnId="{21D32594-B313-4474-8162-5467A9553863}">
      <dgm:prSet/>
      <dgm:spPr/>
      <dgm:t>
        <a:bodyPr/>
        <a:lstStyle/>
        <a:p>
          <a:endParaRPr lang="en-US"/>
        </a:p>
      </dgm:t>
    </dgm:pt>
    <dgm:pt modelId="{AE25DBBB-2116-443B-9A5B-EEC74C9686C3}" type="sibTrans" cxnId="{21D32594-B313-4474-8162-5467A9553863}">
      <dgm:prSet/>
      <dgm:spPr/>
      <dgm:t>
        <a:bodyPr/>
        <a:lstStyle/>
        <a:p>
          <a:endParaRPr lang="en-US"/>
        </a:p>
      </dgm:t>
    </dgm:pt>
    <dgm:pt modelId="{5C221831-45B9-4F08-9D61-3F75A94CB0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VPN Configuration for Secure Access</a:t>
          </a:r>
        </a:p>
      </dgm:t>
    </dgm:pt>
    <dgm:pt modelId="{9B51B27C-0863-4DC3-BF6B-A132FF11773F}" type="parTrans" cxnId="{5DEAC45A-BA75-4999-8A95-74AD944CFE9D}">
      <dgm:prSet/>
      <dgm:spPr/>
      <dgm:t>
        <a:bodyPr/>
        <a:lstStyle/>
        <a:p>
          <a:endParaRPr lang="en-US"/>
        </a:p>
      </dgm:t>
    </dgm:pt>
    <dgm:pt modelId="{D9F3AA66-A74F-45DE-9013-DF8541996C13}" type="sibTrans" cxnId="{5DEAC45A-BA75-4999-8A95-74AD944CFE9D}">
      <dgm:prSet/>
      <dgm:spPr/>
      <dgm:t>
        <a:bodyPr/>
        <a:lstStyle/>
        <a:p>
          <a:endParaRPr lang="en-US"/>
        </a:p>
      </dgm:t>
    </dgm:pt>
    <dgm:pt modelId="{F4097C8C-751E-4ACB-9826-A47E8D0D9D69}" type="pres">
      <dgm:prSet presAssocID="{CF68ED29-320B-4857-B72F-7FAAAD55F6C4}" presName="root" presStyleCnt="0">
        <dgm:presLayoutVars>
          <dgm:dir/>
          <dgm:resizeHandles val="exact"/>
        </dgm:presLayoutVars>
      </dgm:prSet>
      <dgm:spPr/>
    </dgm:pt>
    <dgm:pt modelId="{0A2794E1-4396-48BD-BD19-87DA259F1252}" type="pres">
      <dgm:prSet presAssocID="{39ED0AED-454E-4C66-8E00-381129F85130}" presName="compNode" presStyleCnt="0"/>
      <dgm:spPr/>
    </dgm:pt>
    <dgm:pt modelId="{DFDEE24D-4851-43CE-B83B-4333F961FD7F}" type="pres">
      <dgm:prSet presAssocID="{39ED0AED-454E-4C66-8E00-381129F85130}" presName="iconBgRect" presStyleLbl="bgShp" presStyleIdx="0" presStyleCnt="4"/>
      <dgm:spPr/>
    </dgm:pt>
    <dgm:pt modelId="{A1985B93-03DD-479C-9AF3-CECA4944182B}" type="pres">
      <dgm:prSet presAssocID="{39ED0AED-454E-4C66-8E00-381129F8513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C355BC34-471B-4CCC-B1AA-36E2438C7E59}" type="pres">
      <dgm:prSet presAssocID="{39ED0AED-454E-4C66-8E00-381129F85130}" presName="spaceRect" presStyleCnt="0"/>
      <dgm:spPr/>
    </dgm:pt>
    <dgm:pt modelId="{713B7948-6807-409A-9F59-69455F97B838}" type="pres">
      <dgm:prSet presAssocID="{39ED0AED-454E-4C66-8E00-381129F85130}" presName="textRect" presStyleLbl="revTx" presStyleIdx="0" presStyleCnt="4">
        <dgm:presLayoutVars>
          <dgm:chMax val="1"/>
          <dgm:chPref val="1"/>
        </dgm:presLayoutVars>
      </dgm:prSet>
      <dgm:spPr/>
    </dgm:pt>
    <dgm:pt modelId="{06CDF8A5-35A8-4B00-BF41-D7B2B79AA628}" type="pres">
      <dgm:prSet presAssocID="{9F4C0649-8254-4CFF-B80A-156FD3A03F33}" presName="sibTrans" presStyleCnt="0"/>
      <dgm:spPr/>
    </dgm:pt>
    <dgm:pt modelId="{33FF7533-DD3A-454D-897D-52C2DEF5FA80}" type="pres">
      <dgm:prSet presAssocID="{D8BFBE31-49B9-43A0-A05D-68142882DD32}" presName="compNode" presStyleCnt="0"/>
      <dgm:spPr/>
    </dgm:pt>
    <dgm:pt modelId="{65184A40-F546-482D-A742-73F0287C9FE6}" type="pres">
      <dgm:prSet presAssocID="{D8BFBE31-49B9-43A0-A05D-68142882DD32}" presName="iconBgRect" presStyleLbl="bgShp" presStyleIdx="1" presStyleCnt="4"/>
      <dgm:spPr/>
    </dgm:pt>
    <dgm:pt modelId="{80B0A1B9-03BB-4EDB-AB50-DB8FBA97DF62}" type="pres">
      <dgm:prSet presAssocID="{D8BFBE31-49B9-43A0-A05D-68142882DD3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AAF9334-3A47-4ED8-9840-5C1A6EE6FFF5}" type="pres">
      <dgm:prSet presAssocID="{D8BFBE31-49B9-43A0-A05D-68142882DD32}" presName="spaceRect" presStyleCnt="0"/>
      <dgm:spPr/>
    </dgm:pt>
    <dgm:pt modelId="{00471D12-C0DC-47A2-8BDD-026395D88362}" type="pres">
      <dgm:prSet presAssocID="{D8BFBE31-49B9-43A0-A05D-68142882DD32}" presName="textRect" presStyleLbl="revTx" presStyleIdx="1" presStyleCnt="4">
        <dgm:presLayoutVars>
          <dgm:chMax val="1"/>
          <dgm:chPref val="1"/>
        </dgm:presLayoutVars>
      </dgm:prSet>
      <dgm:spPr/>
    </dgm:pt>
    <dgm:pt modelId="{FE0DBA7D-AB4D-4FE8-A9E8-104408086DF8}" type="pres">
      <dgm:prSet presAssocID="{21371DEB-9B1E-4F41-9281-274A03BC7FA0}" presName="sibTrans" presStyleCnt="0"/>
      <dgm:spPr/>
    </dgm:pt>
    <dgm:pt modelId="{F4B23B5F-92FF-46E1-844E-2FFE7BC9BB71}" type="pres">
      <dgm:prSet presAssocID="{B90E86F1-49F3-44C8-800A-0BFB01EE1AFB}" presName="compNode" presStyleCnt="0"/>
      <dgm:spPr/>
    </dgm:pt>
    <dgm:pt modelId="{154FE62A-570B-4AA8-B447-9E73150F8398}" type="pres">
      <dgm:prSet presAssocID="{B90E86F1-49F3-44C8-800A-0BFB01EE1AFB}" presName="iconBgRect" presStyleLbl="bgShp" presStyleIdx="2" presStyleCnt="4"/>
      <dgm:spPr/>
    </dgm:pt>
    <dgm:pt modelId="{8BC5DC7F-FB83-4541-AEDB-B1D2D9DE2E40}" type="pres">
      <dgm:prSet presAssocID="{B90E86F1-49F3-44C8-800A-0BFB01EE1A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D46CEC1-EDD6-424E-8B07-23F3562180D5}" type="pres">
      <dgm:prSet presAssocID="{B90E86F1-49F3-44C8-800A-0BFB01EE1AFB}" presName="spaceRect" presStyleCnt="0"/>
      <dgm:spPr/>
    </dgm:pt>
    <dgm:pt modelId="{BA8DAB67-9B62-4DD4-A23E-CCA491C9E2DE}" type="pres">
      <dgm:prSet presAssocID="{B90E86F1-49F3-44C8-800A-0BFB01EE1AFB}" presName="textRect" presStyleLbl="revTx" presStyleIdx="2" presStyleCnt="4">
        <dgm:presLayoutVars>
          <dgm:chMax val="1"/>
          <dgm:chPref val="1"/>
        </dgm:presLayoutVars>
      </dgm:prSet>
      <dgm:spPr/>
    </dgm:pt>
    <dgm:pt modelId="{C77E3FAA-FDC8-4154-B8CA-7F1A6B4E41A6}" type="pres">
      <dgm:prSet presAssocID="{AE25DBBB-2116-443B-9A5B-EEC74C9686C3}" presName="sibTrans" presStyleCnt="0"/>
      <dgm:spPr/>
    </dgm:pt>
    <dgm:pt modelId="{3F325013-BF13-439C-BEB6-D7A6493C5451}" type="pres">
      <dgm:prSet presAssocID="{5C221831-45B9-4F08-9D61-3F75A94CB0C3}" presName="compNode" presStyleCnt="0"/>
      <dgm:spPr/>
    </dgm:pt>
    <dgm:pt modelId="{B1F5975F-C45C-4706-A26C-A53CEAF566DD}" type="pres">
      <dgm:prSet presAssocID="{5C221831-45B9-4F08-9D61-3F75A94CB0C3}" presName="iconBgRect" presStyleLbl="bgShp" presStyleIdx="3" presStyleCnt="4"/>
      <dgm:spPr/>
    </dgm:pt>
    <dgm:pt modelId="{0ED8362A-FD95-47EA-BCF9-DDE43CB672BE}" type="pres">
      <dgm:prSet presAssocID="{5C221831-45B9-4F08-9D61-3F75A94CB0C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B3DE780-8EBA-4549-9ABE-2C5349517A0A}" type="pres">
      <dgm:prSet presAssocID="{5C221831-45B9-4F08-9D61-3F75A94CB0C3}" presName="spaceRect" presStyleCnt="0"/>
      <dgm:spPr/>
    </dgm:pt>
    <dgm:pt modelId="{D1DEC4C4-01D4-48C6-9198-016DEAFFC8D5}" type="pres">
      <dgm:prSet presAssocID="{5C221831-45B9-4F08-9D61-3F75A94CB0C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0285F67-0A58-47B6-BCCD-805BD98CF860}" type="presOf" srcId="{39ED0AED-454E-4C66-8E00-381129F85130}" destId="{713B7948-6807-409A-9F59-69455F97B838}" srcOrd="0" destOrd="0" presId="urn:microsoft.com/office/officeart/2018/5/layout/IconCircleLabelList"/>
    <dgm:cxn modelId="{49F0FC6B-4646-4C8D-A40E-2C3A2B887872}" type="presOf" srcId="{5C221831-45B9-4F08-9D61-3F75A94CB0C3}" destId="{D1DEC4C4-01D4-48C6-9198-016DEAFFC8D5}" srcOrd="0" destOrd="0" presId="urn:microsoft.com/office/officeart/2018/5/layout/IconCircleLabelList"/>
    <dgm:cxn modelId="{5C390C58-06E9-4A41-9DDB-536993D80BD3}" srcId="{CF68ED29-320B-4857-B72F-7FAAAD55F6C4}" destId="{39ED0AED-454E-4C66-8E00-381129F85130}" srcOrd="0" destOrd="0" parTransId="{7D80C65A-BE67-4823-8982-800DDBB15E07}" sibTransId="{9F4C0649-8254-4CFF-B80A-156FD3A03F33}"/>
    <dgm:cxn modelId="{5DEAC45A-BA75-4999-8A95-74AD944CFE9D}" srcId="{CF68ED29-320B-4857-B72F-7FAAAD55F6C4}" destId="{5C221831-45B9-4F08-9D61-3F75A94CB0C3}" srcOrd="3" destOrd="0" parTransId="{9B51B27C-0863-4DC3-BF6B-A132FF11773F}" sibTransId="{D9F3AA66-A74F-45DE-9013-DF8541996C13}"/>
    <dgm:cxn modelId="{639B7D92-E09D-42D6-A46A-EEDA3B9652EA}" type="presOf" srcId="{B90E86F1-49F3-44C8-800A-0BFB01EE1AFB}" destId="{BA8DAB67-9B62-4DD4-A23E-CCA491C9E2DE}" srcOrd="0" destOrd="0" presId="urn:microsoft.com/office/officeart/2018/5/layout/IconCircleLabelList"/>
    <dgm:cxn modelId="{21D32594-B313-4474-8162-5467A9553863}" srcId="{CF68ED29-320B-4857-B72F-7FAAAD55F6C4}" destId="{B90E86F1-49F3-44C8-800A-0BFB01EE1AFB}" srcOrd="2" destOrd="0" parTransId="{84A07DC4-1190-4215-AFD2-0569AA12AF1E}" sibTransId="{AE25DBBB-2116-443B-9A5B-EEC74C9686C3}"/>
    <dgm:cxn modelId="{135BA3A7-E7C7-42A0-936A-D03101340461}" srcId="{CF68ED29-320B-4857-B72F-7FAAAD55F6C4}" destId="{D8BFBE31-49B9-43A0-A05D-68142882DD32}" srcOrd="1" destOrd="0" parTransId="{17D09364-8F1C-476C-BDDD-2676696B7C30}" sibTransId="{21371DEB-9B1E-4F41-9281-274A03BC7FA0}"/>
    <dgm:cxn modelId="{418E6EC6-8F92-43FE-96D8-5DE59D1026AD}" type="presOf" srcId="{D8BFBE31-49B9-43A0-A05D-68142882DD32}" destId="{00471D12-C0DC-47A2-8BDD-026395D88362}" srcOrd="0" destOrd="0" presId="urn:microsoft.com/office/officeart/2018/5/layout/IconCircleLabelList"/>
    <dgm:cxn modelId="{D97E2CE6-976D-460F-9329-6A9DF1B5A78F}" type="presOf" srcId="{CF68ED29-320B-4857-B72F-7FAAAD55F6C4}" destId="{F4097C8C-751E-4ACB-9826-A47E8D0D9D69}" srcOrd="0" destOrd="0" presId="urn:microsoft.com/office/officeart/2018/5/layout/IconCircleLabelList"/>
    <dgm:cxn modelId="{385C323C-74A8-4617-9B6E-9BB15A6ACE41}" type="presParOf" srcId="{F4097C8C-751E-4ACB-9826-A47E8D0D9D69}" destId="{0A2794E1-4396-48BD-BD19-87DA259F1252}" srcOrd="0" destOrd="0" presId="urn:microsoft.com/office/officeart/2018/5/layout/IconCircleLabelList"/>
    <dgm:cxn modelId="{698F7917-65AC-4547-BA3E-3BBF1D473170}" type="presParOf" srcId="{0A2794E1-4396-48BD-BD19-87DA259F1252}" destId="{DFDEE24D-4851-43CE-B83B-4333F961FD7F}" srcOrd="0" destOrd="0" presId="urn:microsoft.com/office/officeart/2018/5/layout/IconCircleLabelList"/>
    <dgm:cxn modelId="{847F2223-562C-4BD9-BCD6-88CB3669E272}" type="presParOf" srcId="{0A2794E1-4396-48BD-BD19-87DA259F1252}" destId="{A1985B93-03DD-479C-9AF3-CECA4944182B}" srcOrd="1" destOrd="0" presId="urn:microsoft.com/office/officeart/2018/5/layout/IconCircleLabelList"/>
    <dgm:cxn modelId="{86AC6A55-BEAF-400F-B1C5-8603218FAAFD}" type="presParOf" srcId="{0A2794E1-4396-48BD-BD19-87DA259F1252}" destId="{C355BC34-471B-4CCC-B1AA-36E2438C7E59}" srcOrd="2" destOrd="0" presId="urn:microsoft.com/office/officeart/2018/5/layout/IconCircleLabelList"/>
    <dgm:cxn modelId="{5C465075-8B77-42DF-A559-6200BA9E6E7C}" type="presParOf" srcId="{0A2794E1-4396-48BD-BD19-87DA259F1252}" destId="{713B7948-6807-409A-9F59-69455F97B838}" srcOrd="3" destOrd="0" presId="urn:microsoft.com/office/officeart/2018/5/layout/IconCircleLabelList"/>
    <dgm:cxn modelId="{5DA60635-DF1D-4EEE-BE4B-2B67E76A7025}" type="presParOf" srcId="{F4097C8C-751E-4ACB-9826-A47E8D0D9D69}" destId="{06CDF8A5-35A8-4B00-BF41-D7B2B79AA628}" srcOrd="1" destOrd="0" presId="urn:microsoft.com/office/officeart/2018/5/layout/IconCircleLabelList"/>
    <dgm:cxn modelId="{17C55AA7-5156-4A86-804E-1C952EF52B60}" type="presParOf" srcId="{F4097C8C-751E-4ACB-9826-A47E8D0D9D69}" destId="{33FF7533-DD3A-454D-897D-52C2DEF5FA80}" srcOrd="2" destOrd="0" presId="urn:microsoft.com/office/officeart/2018/5/layout/IconCircleLabelList"/>
    <dgm:cxn modelId="{B544FCD3-3651-4342-9741-982D789B8D02}" type="presParOf" srcId="{33FF7533-DD3A-454D-897D-52C2DEF5FA80}" destId="{65184A40-F546-482D-A742-73F0287C9FE6}" srcOrd="0" destOrd="0" presId="urn:microsoft.com/office/officeart/2018/5/layout/IconCircleLabelList"/>
    <dgm:cxn modelId="{AC32C6F8-DCB3-49D7-9FEB-935C6863A0F4}" type="presParOf" srcId="{33FF7533-DD3A-454D-897D-52C2DEF5FA80}" destId="{80B0A1B9-03BB-4EDB-AB50-DB8FBA97DF62}" srcOrd="1" destOrd="0" presId="urn:microsoft.com/office/officeart/2018/5/layout/IconCircleLabelList"/>
    <dgm:cxn modelId="{5554BEF5-B32B-496D-93DE-435D20C53231}" type="presParOf" srcId="{33FF7533-DD3A-454D-897D-52C2DEF5FA80}" destId="{0AAF9334-3A47-4ED8-9840-5C1A6EE6FFF5}" srcOrd="2" destOrd="0" presId="urn:microsoft.com/office/officeart/2018/5/layout/IconCircleLabelList"/>
    <dgm:cxn modelId="{6F19F40B-8AD9-4F8F-9088-42C6469E15B9}" type="presParOf" srcId="{33FF7533-DD3A-454D-897D-52C2DEF5FA80}" destId="{00471D12-C0DC-47A2-8BDD-026395D88362}" srcOrd="3" destOrd="0" presId="urn:microsoft.com/office/officeart/2018/5/layout/IconCircleLabelList"/>
    <dgm:cxn modelId="{BF780AE2-6D4C-419C-BE25-86C63069D21F}" type="presParOf" srcId="{F4097C8C-751E-4ACB-9826-A47E8D0D9D69}" destId="{FE0DBA7D-AB4D-4FE8-A9E8-104408086DF8}" srcOrd="3" destOrd="0" presId="urn:microsoft.com/office/officeart/2018/5/layout/IconCircleLabelList"/>
    <dgm:cxn modelId="{C09436D6-A06B-4767-BE17-8BFE74068AB7}" type="presParOf" srcId="{F4097C8C-751E-4ACB-9826-A47E8D0D9D69}" destId="{F4B23B5F-92FF-46E1-844E-2FFE7BC9BB71}" srcOrd="4" destOrd="0" presId="urn:microsoft.com/office/officeart/2018/5/layout/IconCircleLabelList"/>
    <dgm:cxn modelId="{C6DAD5FF-E87D-444D-A4C2-D97B05632E00}" type="presParOf" srcId="{F4B23B5F-92FF-46E1-844E-2FFE7BC9BB71}" destId="{154FE62A-570B-4AA8-B447-9E73150F8398}" srcOrd="0" destOrd="0" presId="urn:microsoft.com/office/officeart/2018/5/layout/IconCircleLabelList"/>
    <dgm:cxn modelId="{10F1BA58-F6E2-47E0-98BC-144046FE6821}" type="presParOf" srcId="{F4B23B5F-92FF-46E1-844E-2FFE7BC9BB71}" destId="{8BC5DC7F-FB83-4541-AEDB-B1D2D9DE2E40}" srcOrd="1" destOrd="0" presId="urn:microsoft.com/office/officeart/2018/5/layout/IconCircleLabelList"/>
    <dgm:cxn modelId="{669622BB-CD36-4994-86B0-3E4F0A859A21}" type="presParOf" srcId="{F4B23B5F-92FF-46E1-844E-2FFE7BC9BB71}" destId="{0D46CEC1-EDD6-424E-8B07-23F3562180D5}" srcOrd="2" destOrd="0" presId="urn:microsoft.com/office/officeart/2018/5/layout/IconCircleLabelList"/>
    <dgm:cxn modelId="{2B7FA3A9-26B4-4A0D-96F2-40CB505BA1A9}" type="presParOf" srcId="{F4B23B5F-92FF-46E1-844E-2FFE7BC9BB71}" destId="{BA8DAB67-9B62-4DD4-A23E-CCA491C9E2DE}" srcOrd="3" destOrd="0" presId="urn:microsoft.com/office/officeart/2018/5/layout/IconCircleLabelList"/>
    <dgm:cxn modelId="{0CB52897-FD2F-4F99-91E6-D294D2FC539B}" type="presParOf" srcId="{F4097C8C-751E-4ACB-9826-A47E8D0D9D69}" destId="{C77E3FAA-FDC8-4154-B8CA-7F1A6B4E41A6}" srcOrd="5" destOrd="0" presId="urn:microsoft.com/office/officeart/2018/5/layout/IconCircleLabelList"/>
    <dgm:cxn modelId="{2F073D40-54EF-4C69-8B9B-23B555DC6255}" type="presParOf" srcId="{F4097C8C-751E-4ACB-9826-A47E8D0D9D69}" destId="{3F325013-BF13-439C-BEB6-D7A6493C5451}" srcOrd="6" destOrd="0" presId="urn:microsoft.com/office/officeart/2018/5/layout/IconCircleLabelList"/>
    <dgm:cxn modelId="{691AE25F-088C-4C20-8A5E-FCA1FADC12BB}" type="presParOf" srcId="{3F325013-BF13-439C-BEB6-D7A6493C5451}" destId="{B1F5975F-C45C-4706-A26C-A53CEAF566DD}" srcOrd="0" destOrd="0" presId="urn:microsoft.com/office/officeart/2018/5/layout/IconCircleLabelList"/>
    <dgm:cxn modelId="{77CB5D0A-03BF-4885-988A-5C683072F7D0}" type="presParOf" srcId="{3F325013-BF13-439C-BEB6-D7A6493C5451}" destId="{0ED8362A-FD95-47EA-BCF9-DDE43CB672BE}" srcOrd="1" destOrd="0" presId="urn:microsoft.com/office/officeart/2018/5/layout/IconCircleLabelList"/>
    <dgm:cxn modelId="{1A3FAC1D-B7E5-45CD-AAC9-849AF2F1CB2A}" type="presParOf" srcId="{3F325013-BF13-439C-BEB6-D7A6493C5451}" destId="{1B3DE780-8EBA-4549-9ABE-2C5349517A0A}" srcOrd="2" destOrd="0" presId="urn:microsoft.com/office/officeart/2018/5/layout/IconCircleLabelList"/>
    <dgm:cxn modelId="{25B34989-26C8-4C51-85F8-31C716F1AE1C}" type="presParOf" srcId="{3F325013-BF13-439C-BEB6-D7A6493C5451}" destId="{D1DEC4C4-01D4-48C6-9198-016DEAFFC8D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09E1A0-39D0-4DE8-A8E9-244E5B6AC2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35715E8-74FD-4DDE-913E-C0E3AB479B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Example of a Cyber Attack &amp; FortiGate Prevention</a:t>
          </a:r>
        </a:p>
      </dgm:t>
    </dgm:pt>
    <dgm:pt modelId="{E512A08D-47E8-4CCC-B273-D1795305133E}" type="parTrans" cxnId="{7C4C8798-F455-41A5-8749-62A6CE85B3D6}">
      <dgm:prSet/>
      <dgm:spPr/>
      <dgm:t>
        <a:bodyPr/>
        <a:lstStyle/>
        <a:p>
          <a:endParaRPr lang="en-US"/>
        </a:p>
      </dgm:t>
    </dgm:pt>
    <dgm:pt modelId="{19D68ECB-8AA7-413B-91DF-22AD12072EDE}" type="sibTrans" cxnId="{7C4C8798-F455-41A5-8749-62A6CE85B3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F7679B-FAD0-488E-8420-346FF939C6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Lessons Learned &amp; Key Takeaways</a:t>
          </a:r>
        </a:p>
      </dgm:t>
    </dgm:pt>
    <dgm:pt modelId="{B13E85E6-9276-47F2-9EFA-045EB465CC82}" type="parTrans" cxnId="{CDEDCAEE-3482-447F-A95F-BE7C7F99C318}">
      <dgm:prSet/>
      <dgm:spPr/>
      <dgm:t>
        <a:bodyPr/>
        <a:lstStyle/>
        <a:p>
          <a:endParaRPr lang="en-US"/>
        </a:p>
      </dgm:t>
    </dgm:pt>
    <dgm:pt modelId="{B589A5CF-0A2D-4215-B0AC-C67A9BA47747}" type="sibTrans" cxnId="{CDEDCAEE-3482-447F-A95F-BE7C7F99C318}">
      <dgm:prSet/>
      <dgm:spPr/>
      <dgm:t>
        <a:bodyPr/>
        <a:lstStyle/>
        <a:p>
          <a:endParaRPr lang="en-US"/>
        </a:p>
      </dgm:t>
    </dgm:pt>
    <dgm:pt modelId="{206A14C5-D9D1-48F4-98B6-F52001810F2D}" type="pres">
      <dgm:prSet presAssocID="{1709E1A0-39D0-4DE8-A8E9-244E5B6AC246}" presName="root" presStyleCnt="0">
        <dgm:presLayoutVars>
          <dgm:dir/>
          <dgm:resizeHandles val="exact"/>
        </dgm:presLayoutVars>
      </dgm:prSet>
      <dgm:spPr/>
    </dgm:pt>
    <dgm:pt modelId="{17CCC4BB-6F4D-49EC-A271-E5F0E8F6B88A}" type="pres">
      <dgm:prSet presAssocID="{A35715E8-74FD-4DDE-913E-C0E3AB479BFC}" presName="compNode" presStyleCnt="0"/>
      <dgm:spPr/>
    </dgm:pt>
    <dgm:pt modelId="{CDA940BD-B39A-4078-B67E-6D117D91CBE8}" type="pres">
      <dgm:prSet presAssocID="{A35715E8-74FD-4DDE-913E-C0E3AB479BFC}" presName="iconBgRect" presStyleLbl="bgShp" presStyleIdx="0" presStyleCnt="2"/>
      <dgm:spPr/>
    </dgm:pt>
    <dgm:pt modelId="{700B157E-E7D3-47F3-99EC-3CD6D48EC7BC}" type="pres">
      <dgm:prSet presAssocID="{A35715E8-74FD-4DDE-913E-C0E3AB479B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044AEDA-CE12-472A-BF8A-0A6254399163}" type="pres">
      <dgm:prSet presAssocID="{A35715E8-74FD-4DDE-913E-C0E3AB479BFC}" presName="spaceRect" presStyleCnt="0"/>
      <dgm:spPr/>
    </dgm:pt>
    <dgm:pt modelId="{C0C72A89-549E-4F63-AED7-7B3F19DED7B6}" type="pres">
      <dgm:prSet presAssocID="{A35715E8-74FD-4DDE-913E-C0E3AB479BFC}" presName="textRect" presStyleLbl="revTx" presStyleIdx="0" presStyleCnt="2">
        <dgm:presLayoutVars>
          <dgm:chMax val="1"/>
          <dgm:chPref val="1"/>
        </dgm:presLayoutVars>
      </dgm:prSet>
      <dgm:spPr/>
    </dgm:pt>
    <dgm:pt modelId="{796F452B-23EF-4811-ABE7-499E9A2AB44A}" type="pres">
      <dgm:prSet presAssocID="{19D68ECB-8AA7-413B-91DF-22AD12072EDE}" presName="sibTrans" presStyleCnt="0"/>
      <dgm:spPr/>
    </dgm:pt>
    <dgm:pt modelId="{2345BEA0-1C50-463F-B9FB-9BFCC88B258A}" type="pres">
      <dgm:prSet presAssocID="{B6F7679B-FAD0-488E-8420-346FF939C6D7}" presName="compNode" presStyleCnt="0"/>
      <dgm:spPr/>
    </dgm:pt>
    <dgm:pt modelId="{C0E62A80-44AA-4430-BE2F-5CC93A9CBBF7}" type="pres">
      <dgm:prSet presAssocID="{B6F7679B-FAD0-488E-8420-346FF939C6D7}" presName="iconBgRect" presStyleLbl="bgShp" presStyleIdx="1" presStyleCnt="2"/>
      <dgm:spPr/>
    </dgm:pt>
    <dgm:pt modelId="{6B56F950-FCFC-4D65-B5CD-D74449745828}" type="pres">
      <dgm:prSet presAssocID="{B6F7679B-FAD0-488E-8420-346FF939C6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2F7B1C0-52FC-4001-8224-1B8BC0A7C61B}" type="pres">
      <dgm:prSet presAssocID="{B6F7679B-FAD0-488E-8420-346FF939C6D7}" presName="spaceRect" presStyleCnt="0"/>
      <dgm:spPr/>
    </dgm:pt>
    <dgm:pt modelId="{763D9948-6EDD-4FD1-AF37-2961F281840D}" type="pres">
      <dgm:prSet presAssocID="{B6F7679B-FAD0-488E-8420-346FF939C6D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690576E-FDFB-408A-AEC2-A274AA987B47}" type="presOf" srcId="{A35715E8-74FD-4DDE-913E-C0E3AB479BFC}" destId="{C0C72A89-549E-4F63-AED7-7B3F19DED7B6}" srcOrd="0" destOrd="0" presId="urn:microsoft.com/office/officeart/2018/5/layout/IconCircleLabelList"/>
    <dgm:cxn modelId="{7C4C8798-F455-41A5-8749-62A6CE85B3D6}" srcId="{1709E1A0-39D0-4DE8-A8E9-244E5B6AC246}" destId="{A35715E8-74FD-4DDE-913E-C0E3AB479BFC}" srcOrd="0" destOrd="0" parTransId="{E512A08D-47E8-4CCC-B273-D1795305133E}" sibTransId="{19D68ECB-8AA7-413B-91DF-22AD12072EDE}"/>
    <dgm:cxn modelId="{9130B9AF-A8AF-4DC3-9A7B-FD79997A0FB4}" type="presOf" srcId="{1709E1A0-39D0-4DE8-A8E9-244E5B6AC246}" destId="{206A14C5-D9D1-48F4-98B6-F52001810F2D}" srcOrd="0" destOrd="0" presId="urn:microsoft.com/office/officeart/2018/5/layout/IconCircleLabelList"/>
    <dgm:cxn modelId="{CDEDCAEE-3482-447F-A95F-BE7C7F99C318}" srcId="{1709E1A0-39D0-4DE8-A8E9-244E5B6AC246}" destId="{B6F7679B-FAD0-488E-8420-346FF939C6D7}" srcOrd="1" destOrd="0" parTransId="{B13E85E6-9276-47F2-9EFA-045EB465CC82}" sibTransId="{B589A5CF-0A2D-4215-B0AC-C67A9BA47747}"/>
    <dgm:cxn modelId="{F8C8A9F6-1686-4F94-AE3F-4C74A835940A}" type="presOf" srcId="{B6F7679B-FAD0-488E-8420-346FF939C6D7}" destId="{763D9948-6EDD-4FD1-AF37-2961F281840D}" srcOrd="0" destOrd="0" presId="urn:microsoft.com/office/officeart/2018/5/layout/IconCircleLabelList"/>
    <dgm:cxn modelId="{34745BFE-B842-430B-B3B4-FFDF7B79363F}" type="presParOf" srcId="{206A14C5-D9D1-48F4-98B6-F52001810F2D}" destId="{17CCC4BB-6F4D-49EC-A271-E5F0E8F6B88A}" srcOrd="0" destOrd="0" presId="urn:microsoft.com/office/officeart/2018/5/layout/IconCircleLabelList"/>
    <dgm:cxn modelId="{E3B88459-06E2-4796-82B1-74F52F342005}" type="presParOf" srcId="{17CCC4BB-6F4D-49EC-A271-E5F0E8F6B88A}" destId="{CDA940BD-B39A-4078-B67E-6D117D91CBE8}" srcOrd="0" destOrd="0" presId="urn:microsoft.com/office/officeart/2018/5/layout/IconCircleLabelList"/>
    <dgm:cxn modelId="{5E86152C-FDE9-4717-B36F-46971FFC45E2}" type="presParOf" srcId="{17CCC4BB-6F4D-49EC-A271-E5F0E8F6B88A}" destId="{700B157E-E7D3-47F3-99EC-3CD6D48EC7BC}" srcOrd="1" destOrd="0" presId="urn:microsoft.com/office/officeart/2018/5/layout/IconCircleLabelList"/>
    <dgm:cxn modelId="{F8B5AA81-1A1A-4DB0-B71C-4D23A6144CB7}" type="presParOf" srcId="{17CCC4BB-6F4D-49EC-A271-E5F0E8F6B88A}" destId="{D044AEDA-CE12-472A-BF8A-0A6254399163}" srcOrd="2" destOrd="0" presId="urn:microsoft.com/office/officeart/2018/5/layout/IconCircleLabelList"/>
    <dgm:cxn modelId="{C5301711-C101-4EFE-A73B-43F55A800A97}" type="presParOf" srcId="{17CCC4BB-6F4D-49EC-A271-E5F0E8F6B88A}" destId="{C0C72A89-549E-4F63-AED7-7B3F19DED7B6}" srcOrd="3" destOrd="0" presId="urn:microsoft.com/office/officeart/2018/5/layout/IconCircleLabelList"/>
    <dgm:cxn modelId="{8837E7D1-9853-4E99-A089-1A7D619993DA}" type="presParOf" srcId="{206A14C5-D9D1-48F4-98B6-F52001810F2D}" destId="{796F452B-23EF-4811-ABE7-499E9A2AB44A}" srcOrd="1" destOrd="0" presId="urn:microsoft.com/office/officeart/2018/5/layout/IconCircleLabelList"/>
    <dgm:cxn modelId="{E1DF234F-56D4-4C01-9E2C-17EC1B6DBA40}" type="presParOf" srcId="{206A14C5-D9D1-48F4-98B6-F52001810F2D}" destId="{2345BEA0-1C50-463F-B9FB-9BFCC88B258A}" srcOrd="2" destOrd="0" presId="urn:microsoft.com/office/officeart/2018/5/layout/IconCircleLabelList"/>
    <dgm:cxn modelId="{381F551A-019B-4F39-8B51-B4B616AD2A05}" type="presParOf" srcId="{2345BEA0-1C50-463F-B9FB-9BFCC88B258A}" destId="{C0E62A80-44AA-4430-BE2F-5CC93A9CBBF7}" srcOrd="0" destOrd="0" presId="urn:microsoft.com/office/officeart/2018/5/layout/IconCircleLabelList"/>
    <dgm:cxn modelId="{9CDACCD0-762F-4498-B945-C01D31B66D7A}" type="presParOf" srcId="{2345BEA0-1C50-463F-B9FB-9BFCC88B258A}" destId="{6B56F950-FCFC-4D65-B5CD-D74449745828}" srcOrd="1" destOrd="0" presId="urn:microsoft.com/office/officeart/2018/5/layout/IconCircleLabelList"/>
    <dgm:cxn modelId="{13472945-39C0-4938-BBB0-938DE62AD5A1}" type="presParOf" srcId="{2345BEA0-1C50-463F-B9FB-9BFCC88B258A}" destId="{72F7B1C0-52FC-4001-8224-1B8BC0A7C61B}" srcOrd="2" destOrd="0" presId="urn:microsoft.com/office/officeart/2018/5/layout/IconCircleLabelList"/>
    <dgm:cxn modelId="{98985225-C2A5-4ADE-9523-98EC55C61176}" type="presParOf" srcId="{2345BEA0-1C50-463F-B9FB-9BFCC88B258A}" destId="{763D9948-6EDD-4FD1-AF37-2961F281840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22BD8-75D5-4336-A1B1-CAA19CC98A1A}">
      <dsp:nvSpPr>
        <dsp:cNvPr id="0" name=""/>
        <dsp:cNvSpPr/>
      </dsp:nvSpPr>
      <dsp:spPr>
        <a:xfrm>
          <a:off x="366183" y="1376213"/>
          <a:ext cx="813733" cy="8137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C56DE-1F09-47ED-B19F-65CF64778606}">
      <dsp:nvSpPr>
        <dsp:cNvPr id="0" name=""/>
        <dsp:cNvSpPr/>
      </dsp:nvSpPr>
      <dsp:spPr>
        <a:xfrm>
          <a:off x="537067" y="1547097"/>
          <a:ext cx="471965" cy="471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F848E-751F-47A4-9751-3E56DFF3935E}">
      <dsp:nvSpPr>
        <dsp:cNvPr id="0" name=""/>
        <dsp:cNvSpPr/>
      </dsp:nvSpPr>
      <dsp:spPr>
        <a:xfrm>
          <a:off x="1354287" y="137621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Definition of Network Security</a:t>
          </a:r>
        </a:p>
      </dsp:txBody>
      <dsp:txXfrm>
        <a:off x="1354287" y="1376213"/>
        <a:ext cx="1918085" cy="813733"/>
      </dsp:txXfrm>
    </dsp:sp>
    <dsp:sp modelId="{225C726A-45C3-408F-9796-AD028B2C55F9}">
      <dsp:nvSpPr>
        <dsp:cNvPr id="0" name=""/>
        <dsp:cNvSpPr/>
      </dsp:nvSpPr>
      <dsp:spPr>
        <a:xfrm>
          <a:off x="3606585" y="1376213"/>
          <a:ext cx="813733" cy="8137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B1F65-4AF8-4DC3-B31E-F31558A2C381}">
      <dsp:nvSpPr>
        <dsp:cNvPr id="0" name=""/>
        <dsp:cNvSpPr/>
      </dsp:nvSpPr>
      <dsp:spPr>
        <a:xfrm>
          <a:off x="3777468" y="1547097"/>
          <a:ext cx="471965" cy="471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83A53-7B91-40A9-A8C3-3B9B0508829C}">
      <dsp:nvSpPr>
        <dsp:cNvPr id="0" name=""/>
        <dsp:cNvSpPr/>
      </dsp:nvSpPr>
      <dsp:spPr>
        <a:xfrm>
          <a:off x="4594689" y="137621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Importance in modern IT environments</a:t>
          </a:r>
        </a:p>
      </dsp:txBody>
      <dsp:txXfrm>
        <a:off x="4594689" y="1376213"/>
        <a:ext cx="1918085" cy="813733"/>
      </dsp:txXfrm>
    </dsp:sp>
    <dsp:sp modelId="{34C5D963-B3AE-49F5-B059-2E20CA47062E}">
      <dsp:nvSpPr>
        <dsp:cNvPr id="0" name=""/>
        <dsp:cNvSpPr/>
      </dsp:nvSpPr>
      <dsp:spPr>
        <a:xfrm>
          <a:off x="6846986" y="1376213"/>
          <a:ext cx="813733" cy="8137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CA672-DBCB-475A-9C2B-AFDA538B2556}">
      <dsp:nvSpPr>
        <dsp:cNvPr id="0" name=""/>
        <dsp:cNvSpPr/>
      </dsp:nvSpPr>
      <dsp:spPr>
        <a:xfrm>
          <a:off x="7017870" y="1547097"/>
          <a:ext cx="471965" cy="471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5C0DB-30F2-4733-8008-1C8E13B0630E}">
      <dsp:nvSpPr>
        <dsp:cNvPr id="0" name=""/>
        <dsp:cNvSpPr/>
      </dsp:nvSpPr>
      <dsp:spPr>
        <a:xfrm>
          <a:off x="7835091" y="1376213"/>
          <a:ext cx="1918085" cy="81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Key components: Firewalls, IDS/IPS, VPNs, Endpoint Security</a:t>
          </a:r>
        </a:p>
      </dsp:txBody>
      <dsp:txXfrm>
        <a:off x="7835091" y="1376213"/>
        <a:ext cx="1918085" cy="813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9869D-6C5F-4CCD-8376-DC055DA2B45F}">
      <dsp:nvSpPr>
        <dsp:cNvPr id="0" name=""/>
        <dsp:cNvSpPr/>
      </dsp:nvSpPr>
      <dsp:spPr>
        <a:xfrm>
          <a:off x="350684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260DA-908A-481A-80A4-EE229F0D524C}">
      <dsp:nvSpPr>
        <dsp:cNvPr id="0" name=""/>
        <dsp:cNvSpPr/>
      </dsp:nvSpPr>
      <dsp:spPr>
        <a:xfrm>
          <a:off x="581257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6B67E-B225-4F0F-AA45-2BC5E033DE89}">
      <dsp:nvSpPr>
        <dsp:cNvPr id="0" name=""/>
        <dsp:cNvSpPr/>
      </dsp:nvSpPr>
      <dsp:spPr>
        <a:xfrm>
          <a:off x="4826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Malware (Viruses, Trojans, Ransomware, Worms)</a:t>
          </a:r>
        </a:p>
      </dsp:txBody>
      <dsp:txXfrm>
        <a:off x="4826" y="2137806"/>
        <a:ext cx="1773632" cy="709453"/>
      </dsp:txXfrm>
    </dsp:sp>
    <dsp:sp modelId="{A69A1EAE-E0D0-493D-8491-AE3304D6B5EC}">
      <dsp:nvSpPr>
        <dsp:cNvPr id="0" name=""/>
        <dsp:cNvSpPr/>
      </dsp:nvSpPr>
      <dsp:spPr>
        <a:xfrm>
          <a:off x="2434703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A157F-832E-4B2D-99AF-931C52C76D9F}">
      <dsp:nvSpPr>
        <dsp:cNvPr id="0" name=""/>
        <dsp:cNvSpPr/>
      </dsp:nvSpPr>
      <dsp:spPr>
        <a:xfrm>
          <a:off x="2665275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F41FA-CB80-4910-9D48-62BDF332E88C}">
      <dsp:nvSpPr>
        <dsp:cNvPr id="0" name=""/>
        <dsp:cNvSpPr/>
      </dsp:nvSpPr>
      <dsp:spPr>
        <a:xfrm>
          <a:off x="2088845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Phishing &amp; Social Engineering</a:t>
          </a:r>
        </a:p>
      </dsp:txBody>
      <dsp:txXfrm>
        <a:off x="2088845" y="2137806"/>
        <a:ext cx="1773632" cy="709453"/>
      </dsp:txXfrm>
    </dsp:sp>
    <dsp:sp modelId="{0FEA42C9-45DB-4966-971D-F79B907B688C}">
      <dsp:nvSpPr>
        <dsp:cNvPr id="0" name=""/>
        <dsp:cNvSpPr/>
      </dsp:nvSpPr>
      <dsp:spPr>
        <a:xfrm>
          <a:off x="4518721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CD863-BE6C-45C4-9B1D-B44476D97F62}">
      <dsp:nvSpPr>
        <dsp:cNvPr id="0" name=""/>
        <dsp:cNvSpPr/>
      </dsp:nvSpPr>
      <dsp:spPr>
        <a:xfrm>
          <a:off x="4749294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71DDD-C2B0-473C-B09A-FE8FD79BB1BA}">
      <dsp:nvSpPr>
        <dsp:cNvPr id="0" name=""/>
        <dsp:cNvSpPr/>
      </dsp:nvSpPr>
      <dsp:spPr>
        <a:xfrm>
          <a:off x="4172863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DoS &amp; DDoS Attacks</a:t>
          </a:r>
        </a:p>
      </dsp:txBody>
      <dsp:txXfrm>
        <a:off x="4172863" y="2137806"/>
        <a:ext cx="1773632" cy="709453"/>
      </dsp:txXfrm>
    </dsp:sp>
    <dsp:sp modelId="{562E7F32-865D-4AE2-BF99-85D756F1CE6F}">
      <dsp:nvSpPr>
        <dsp:cNvPr id="0" name=""/>
        <dsp:cNvSpPr/>
      </dsp:nvSpPr>
      <dsp:spPr>
        <a:xfrm>
          <a:off x="6602740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AEC77-EEEA-4AEC-80D4-CA8C69D3B10D}">
      <dsp:nvSpPr>
        <dsp:cNvPr id="0" name=""/>
        <dsp:cNvSpPr/>
      </dsp:nvSpPr>
      <dsp:spPr>
        <a:xfrm>
          <a:off x="6833312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17284-BFBD-426C-859C-6C9526451E7C}">
      <dsp:nvSpPr>
        <dsp:cNvPr id="0" name=""/>
        <dsp:cNvSpPr/>
      </dsp:nvSpPr>
      <dsp:spPr>
        <a:xfrm>
          <a:off x="6256882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MITM Attacks</a:t>
          </a:r>
        </a:p>
      </dsp:txBody>
      <dsp:txXfrm>
        <a:off x="6256882" y="2137806"/>
        <a:ext cx="1773632" cy="709453"/>
      </dsp:txXfrm>
    </dsp:sp>
    <dsp:sp modelId="{63FE43BB-0A7A-4ED0-B3A2-BF8D5B3777F0}">
      <dsp:nvSpPr>
        <dsp:cNvPr id="0" name=""/>
        <dsp:cNvSpPr/>
      </dsp:nvSpPr>
      <dsp:spPr>
        <a:xfrm>
          <a:off x="8686759" y="718900"/>
          <a:ext cx="1081916" cy="108191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61A82-C4F5-492B-B15F-4BD7EA9EEE48}">
      <dsp:nvSpPr>
        <dsp:cNvPr id="0" name=""/>
        <dsp:cNvSpPr/>
      </dsp:nvSpPr>
      <dsp:spPr>
        <a:xfrm>
          <a:off x="8917331" y="949472"/>
          <a:ext cx="620771" cy="6207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4413C-7CCA-4585-B5C7-5F64DED509BC}">
      <dsp:nvSpPr>
        <dsp:cNvPr id="0" name=""/>
        <dsp:cNvSpPr/>
      </dsp:nvSpPr>
      <dsp:spPr>
        <a:xfrm>
          <a:off x="8340900" y="2137806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Insider Threats</a:t>
          </a:r>
        </a:p>
      </dsp:txBody>
      <dsp:txXfrm>
        <a:off x="8340900" y="2137806"/>
        <a:ext cx="1773632" cy="709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B633A-384F-43EC-A5DA-A1DD97822939}">
      <dsp:nvSpPr>
        <dsp:cNvPr id="0" name=""/>
        <dsp:cNvSpPr/>
      </dsp:nvSpPr>
      <dsp:spPr>
        <a:xfrm>
          <a:off x="456968" y="616"/>
          <a:ext cx="837439" cy="83743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BEE8E-A6EC-4F17-B4BC-6156E4361616}">
      <dsp:nvSpPr>
        <dsp:cNvPr id="0" name=""/>
        <dsp:cNvSpPr/>
      </dsp:nvSpPr>
      <dsp:spPr>
        <a:xfrm>
          <a:off x="635439" y="179086"/>
          <a:ext cx="480498" cy="4804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AB3A8-FF9F-4901-B284-1E3A57A027A9}">
      <dsp:nvSpPr>
        <dsp:cNvPr id="0" name=""/>
        <dsp:cNvSpPr/>
      </dsp:nvSpPr>
      <dsp:spPr>
        <a:xfrm>
          <a:off x="189262" y="1098897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Strong Authentication &amp; Access Control</a:t>
          </a:r>
        </a:p>
      </dsp:txBody>
      <dsp:txXfrm>
        <a:off x="189262" y="1098897"/>
        <a:ext cx="1372851" cy="549140"/>
      </dsp:txXfrm>
    </dsp:sp>
    <dsp:sp modelId="{9063D30B-7F11-4C4C-9976-52D8A15A9E5A}">
      <dsp:nvSpPr>
        <dsp:cNvPr id="0" name=""/>
        <dsp:cNvSpPr/>
      </dsp:nvSpPr>
      <dsp:spPr>
        <a:xfrm>
          <a:off x="2070069" y="616"/>
          <a:ext cx="837439" cy="83743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00664-0AB4-4D84-A11A-506168D0D223}">
      <dsp:nvSpPr>
        <dsp:cNvPr id="0" name=""/>
        <dsp:cNvSpPr/>
      </dsp:nvSpPr>
      <dsp:spPr>
        <a:xfrm>
          <a:off x="2248539" y="179086"/>
          <a:ext cx="480498" cy="4804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979AB-E427-4D50-B88C-2B53C5F1DB85}">
      <dsp:nvSpPr>
        <dsp:cNvPr id="0" name=""/>
        <dsp:cNvSpPr/>
      </dsp:nvSpPr>
      <dsp:spPr>
        <a:xfrm>
          <a:off x="1802363" y="1098897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Network Segmentation &amp; Least Privilege</a:t>
          </a:r>
        </a:p>
      </dsp:txBody>
      <dsp:txXfrm>
        <a:off x="1802363" y="1098897"/>
        <a:ext cx="1372851" cy="549140"/>
      </dsp:txXfrm>
    </dsp:sp>
    <dsp:sp modelId="{6E8D85EF-B544-4512-B3A5-AAF7EAB7D763}">
      <dsp:nvSpPr>
        <dsp:cNvPr id="0" name=""/>
        <dsp:cNvSpPr/>
      </dsp:nvSpPr>
      <dsp:spPr>
        <a:xfrm>
          <a:off x="3683169" y="616"/>
          <a:ext cx="837439" cy="83743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0296F-10F1-4F3C-8B09-7116FEBD1B16}">
      <dsp:nvSpPr>
        <dsp:cNvPr id="0" name=""/>
        <dsp:cNvSpPr/>
      </dsp:nvSpPr>
      <dsp:spPr>
        <a:xfrm>
          <a:off x="3861640" y="179086"/>
          <a:ext cx="480498" cy="4804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A010E-E771-4FF2-A5CE-3EC17E5F5663}">
      <dsp:nvSpPr>
        <dsp:cNvPr id="0" name=""/>
        <dsp:cNvSpPr/>
      </dsp:nvSpPr>
      <dsp:spPr>
        <a:xfrm>
          <a:off x="3415463" y="1098897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Regular Security Updates</a:t>
          </a:r>
        </a:p>
      </dsp:txBody>
      <dsp:txXfrm>
        <a:off x="3415463" y="1098897"/>
        <a:ext cx="1372851" cy="549140"/>
      </dsp:txXfrm>
    </dsp:sp>
    <dsp:sp modelId="{A8C57EF1-2080-4C83-8128-EC338CBE063B}">
      <dsp:nvSpPr>
        <dsp:cNvPr id="0" name=""/>
        <dsp:cNvSpPr/>
      </dsp:nvSpPr>
      <dsp:spPr>
        <a:xfrm>
          <a:off x="1263518" y="1991250"/>
          <a:ext cx="837439" cy="83743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B039A-B511-49C4-8C4B-6AE569855414}">
      <dsp:nvSpPr>
        <dsp:cNvPr id="0" name=""/>
        <dsp:cNvSpPr/>
      </dsp:nvSpPr>
      <dsp:spPr>
        <a:xfrm>
          <a:off x="1441989" y="2169721"/>
          <a:ext cx="480498" cy="4804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F2376-49C7-4707-B870-8171E0F8E242}">
      <dsp:nvSpPr>
        <dsp:cNvPr id="0" name=""/>
        <dsp:cNvSpPr/>
      </dsp:nvSpPr>
      <dsp:spPr>
        <a:xfrm>
          <a:off x="995812" y="3089532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Encryption &amp; Secure Communication</a:t>
          </a:r>
        </a:p>
      </dsp:txBody>
      <dsp:txXfrm>
        <a:off x="995812" y="3089532"/>
        <a:ext cx="1372851" cy="549140"/>
      </dsp:txXfrm>
    </dsp:sp>
    <dsp:sp modelId="{279EF6C1-A3BE-4704-B403-01DE2DC6ACD0}">
      <dsp:nvSpPr>
        <dsp:cNvPr id="0" name=""/>
        <dsp:cNvSpPr/>
      </dsp:nvSpPr>
      <dsp:spPr>
        <a:xfrm>
          <a:off x="2876619" y="1991250"/>
          <a:ext cx="837439" cy="83743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D9859-7A70-40D5-942E-CBEB80C9EA5C}">
      <dsp:nvSpPr>
        <dsp:cNvPr id="0" name=""/>
        <dsp:cNvSpPr/>
      </dsp:nvSpPr>
      <dsp:spPr>
        <a:xfrm>
          <a:off x="3055090" y="2169721"/>
          <a:ext cx="480498" cy="4804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9CCFD-4A3C-4101-B983-6663169AA6E0}">
      <dsp:nvSpPr>
        <dsp:cNvPr id="0" name=""/>
        <dsp:cNvSpPr/>
      </dsp:nvSpPr>
      <dsp:spPr>
        <a:xfrm>
          <a:off x="2608913" y="3089532"/>
          <a:ext cx="1372851" cy="549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Security Awareness Programs</a:t>
          </a:r>
        </a:p>
      </dsp:txBody>
      <dsp:txXfrm>
        <a:off x="2608913" y="3089532"/>
        <a:ext cx="1372851" cy="5491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EE24D-4851-43CE-B83B-4333F961FD7F}">
      <dsp:nvSpPr>
        <dsp:cNvPr id="0" name=""/>
        <dsp:cNvSpPr/>
      </dsp:nvSpPr>
      <dsp:spPr>
        <a:xfrm>
          <a:off x="800671" y="599088"/>
          <a:ext cx="1256587" cy="12565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85B93-03DD-479C-9AF3-CECA4944182B}">
      <dsp:nvSpPr>
        <dsp:cNvPr id="0" name=""/>
        <dsp:cNvSpPr/>
      </dsp:nvSpPr>
      <dsp:spPr>
        <a:xfrm>
          <a:off x="1068468" y="866885"/>
          <a:ext cx="720993" cy="7209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B7948-6807-409A-9F59-69455F97B838}">
      <dsp:nvSpPr>
        <dsp:cNvPr id="0" name=""/>
        <dsp:cNvSpPr/>
      </dsp:nvSpPr>
      <dsp:spPr>
        <a:xfrm>
          <a:off x="398975" y="2247072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Deployment Modes: Transparent Mode, NAT/Route Mode</a:t>
          </a:r>
        </a:p>
      </dsp:txBody>
      <dsp:txXfrm>
        <a:off x="398975" y="2247072"/>
        <a:ext cx="2059980" cy="720000"/>
      </dsp:txXfrm>
    </dsp:sp>
    <dsp:sp modelId="{65184A40-F546-482D-A742-73F0287C9FE6}">
      <dsp:nvSpPr>
        <dsp:cNvPr id="0" name=""/>
        <dsp:cNvSpPr/>
      </dsp:nvSpPr>
      <dsp:spPr>
        <a:xfrm>
          <a:off x="3221147" y="599088"/>
          <a:ext cx="1256587" cy="12565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0A1B9-03BB-4EDB-AB50-DB8FBA97DF62}">
      <dsp:nvSpPr>
        <dsp:cNvPr id="0" name=""/>
        <dsp:cNvSpPr/>
      </dsp:nvSpPr>
      <dsp:spPr>
        <a:xfrm>
          <a:off x="3488945" y="866885"/>
          <a:ext cx="720993" cy="7209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71D12-C0DC-47A2-8BDD-026395D88362}">
      <dsp:nvSpPr>
        <dsp:cNvPr id="0" name=""/>
        <dsp:cNvSpPr/>
      </dsp:nvSpPr>
      <dsp:spPr>
        <a:xfrm>
          <a:off x="2819451" y="2247072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Integration with security solutions</a:t>
          </a:r>
        </a:p>
      </dsp:txBody>
      <dsp:txXfrm>
        <a:off x="2819451" y="2247072"/>
        <a:ext cx="2059980" cy="720000"/>
      </dsp:txXfrm>
    </dsp:sp>
    <dsp:sp modelId="{154FE62A-570B-4AA8-B447-9E73150F8398}">
      <dsp:nvSpPr>
        <dsp:cNvPr id="0" name=""/>
        <dsp:cNvSpPr/>
      </dsp:nvSpPr>
      <dsp:spPr>
        <a:xfrm>
          <a:off x="5641624" y="599088"/>
          <a:ext cx="1256587" cy="12565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5DC7F-FB83-4541-AEDB-B1D2D9DE2E40}">
      <dsp:nvSpPr>
        <dsp:cNvPr id="0" name=""/>
        <dsp:cNvSpPr/>
      </dsp:nvSpPr>
      <dsp:spPr>
        <a:xfrm>
          <a:off x="5909421" y="866885"/>
          <a:ext cx="720993" cy="7209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DAB67-9B62-4DD4-A23E-CCA491C9E2DE}">
      <dsp:nvSpPr>
        <dsp:cNvPr id="0" name=""/>
        <dsp:cNvSpPr/>
      </dsp:nvSpPr>
      <dsp:spPr>
        <a:xfrm>
          <a:off x="5239928" y="2247072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Policies &amp; Rule Configuration</a:t>
          </a:r>
        </a:p>
      </dsp:txBody>
      <dsp:txXfrm>
        <a:off x="5239928" y="2247072"/>
        <a:ext cx="2059980" cy="720000"/>
      </dsp:txXfrm>
    </dsp:sp>
    <dsp:sp modelId="{B1F5975F-C45C-4706-A26C-A53CEAF566DD}">
      <dsp:nvSpPr>
        <dsp:cNvPr id="0" name=""/>
        <dsp:cNvSpPr/>
      </dsp:nvSpPr>
      <dsp:spPr>
        <a:xfrm>
          <a:off x="8062100" y="599088"/>
          <a:ext cx="1256587" cy="12565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8362A-FD95-47EA-BCF9-DDE43CB672BE}">
      <dsp:nvSpPr>
        <dsp:cNvPr id="0" name=""/>
        <dsp:cNvSpPr/>
      </dsp:nvSpPr>
      <dsp:spPr>
        <a:xfrm>
          <a:off x="8329898" y="866885"/>
          <a:ext cx="720993" cy="7209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EC4C4-01D4-48C6-9198-016DEAFFC8D5}">
      <dsp:nvSpPr>
        <dsp:cNvPr id="0" name=""/>
        <dsp:cNvSpPr/>
      </dsp:nvSpPr>
      <dsp:spPr>
        <a:xfrm>
          <a:off x="7660404" y="2247072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VPN Configuration for Secure Access</a:t>
          </a:r>
        </a:p>
      </dsp:txBody>
      <dsp:txXfrm>
        <a:off x="7660404" y="2247072"/>
        <a:ext cx="205998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940BD-B39A-4078-B67E-6D117D91CBE8}">
      <dsp:nvSpPr>
        <dsp:cNvPr id="0" name=""/>
        <dsp:cNvSpPr/>
      </dsp:nvSpPr>
      <dsp:spPr>
        <a:xfrm>
          <a:off x="1896883" y="5579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B157E-E7D3-47F3-99EC-3CD6D48EC7BC}">
      <dsp:nvSpPr>
        <dsp:cNvPr id="0" name=""/>
        <dsp:cNvSpPr/>
      </dsp:nvSpPr>
      <dsp:spPr>
        <a:xfrm>
          <a:off x="2357570" y="46626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72A89-549E-4F63-AED7-7B3F19DED7B6}">
      <dsp:nvSpPr>
        <dsp:cNvPr id="0" name=""/>
        <dsp:cNvSpPr/>
      </dsp:nvSpPr>
      <dsp:spPr>
        <a:xfrm>
          <a:off x="1205851" y="284058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• Example of a Cyber Attack &amp; FortiGate Prevention</a:t>
          </a:r>
        </a:p>
      </dsp:txBody>
      <dsp:txXfrm>
        <a:off x="1205851" y="2840580"/>
        <a:ext cx="3543750" cy="720000"/>
      </dsp:txXfrm>
    </dsp:sp>
    <dsp:sp modelId="{C0E62A80-44AA-4430-BE2F-5CC93A9CBBF7}">
      <dsp:nvSpPr>
        <dsp:cNvPr id="0" name=""/>
        <dsp:cNvSpPr/>
      </dsp:nvSpPr>
      <dsp:spPr>
        <a:xfrm>
          <a:off x="6060789" y="5579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6F950-FCFC-4D65-B5CD-D74449745828}">
      <dsp:nvSpPr>
        <dsp:cNvPr id="0" name=""/>
        <dsp:cNvSpPr/>
      </dsp:nvSpPr>
      <dsp:spPr>
        <a:xfrm>
          <a:off x="6521476" y="466267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D9948-6EDD-4FD1-AF37-2961F281840D}">
      <dsp:nvSpPr>
        <dsp:cNvPr id="0" name=""/>
        <dsp:cNvSpPr/>
      </dsp:nvSpPr>
      <dsp:spPr>
        <a:xfrm>
          <a:off x="5369758" y="284058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• Lessons Learned &amp; Key Takeaways</a:t>
          </a:r>
        </a:p>
      </dsp:txBody>
      <dsp:txXfrm>
        <a:off x="5369758" y="2840580"/>
        <a:ext cx="35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164" y="475835"/>
            <a:ext cx="4977976" cy="14540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chemeClr val="tx2"/>
                </a:solidFill>
              </a:rPr>
              <a:t>Network Security Fundamentals &amp; FortiGate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526" y="2180984"/>
            <a:ext cx="4977578" cy="3221027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Understanding Cybersecurity Threats &amp; Mitigation Strategies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Presented by: group 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4E3CA786-3783-B278-64F2-C97403976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FD44BAB-2F3A-4B95-B9D3-E5B81978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798445"/>
            <a:ext cx="4803636" cy="1311664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Best Practices for FortiGate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272143"/>
            <a:ext cx="4706803" cy="37888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• Regular Firmware Updates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• Multi-Factor Authentication (MFA)</a:t>
            </a:r>
            <a:endParaRPr lang="en-US" sz="18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• Logging &amp; Monitoring with </a:t>
            </a:r>
            <a:r>
              <a:rPr lang="en-US" sz="1800" dirty="0" err="1">
                <a:solidFill>
                  <a:schemeClr val="tx2"/>
                </a:solidFill>
              </a:rPr>
              <a:t>FortiAnalyzer</a:t>
            </a:r>
            <a:endParaRPr lang="en-US" sz="18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• Role-Based Access Control (RBAC) &amp; Least        Privilege</a:t>
            </a:r>
            <a:endParaRPr lang="en-US" sz="18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07698D3-0008-CC0E-26B2-920B76F7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5" r="41258" b="-2"/>
          <a:stretch/>
        </p:blipFill>
        <p:spPr>
          <a:xfrm>
            <a:off x="6886803" y="770037"/>
            <a:ext cx="5298683" cy="6087963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C6AE2F4-5A2E-4357-A1D8-6142F9BD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14766" y="695399"/>
            <a:ext cx="5570720" cy="6171739"/>
            <a:chOff x="6626306" y="695399"/>
            <a:chExt cx="5570720" cy="617173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56AC7E8-A56F-4E9D-A394-C9A2F65DD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933035" y="910673"/>
              <a:ext cx="5263991" cy="5956465"/>
            </a:xfrm>
            <a:custGeom>
              <a:avLst/>
              <a:gdLst>
                <a:gd name="connsiteX0" fmla="*/ 2918460 w 2961539"/>
                <a:gd name="connsiteY0" fmla="*/ 1324969 h 3351127"/>
                <a:gd name="connsiteX1" fmla="*/ 2906649 w 2961539"/>
                <a:gd name="connsiteY1" fmla="*/ 1284393 h 3351127"/>
                <a:gd name="connsiteX2" fmla="*/ 2893314 w 2961539"/>
                <a:gd name="connsiteY2" fmla="*/ 1244388 h 3351127"/>
                <a:gd name="connsiteX3" fmla="*/ 2878741 w 2961539"/>
                <a:gd name="connsiteY3" fmla="*/ 1204859 h 3351127"/>
                <a:gd name="connsiteX4" fmla="*/ 2811209 w 2961539"/>
                <a:gd name="connsiteY4" fmla="*/ 1051316 h 3351127"/>
                <a:gd name="connsiteX5" fmla="*/ 2636711 w 2961539"/>
                <a:gd name="connsiteY5" fmla="*/ 768709 h 3351127"/>
                <a:gd name="connsiteX6" fmla="*/ 2418683 w 2961539"/>
                <a:gd name="connsiteY6" fmla="*/ 522202 h 3351127"/>
                <a:gd name="connsiteX7" fmla="*/ 2165699 w 2961539"/>
                <a:gd name="connsiteY7" fmla="*/ 314748 h 3351127"/>
                <a:gd name="connsiteX8" fmla="*/ 2027873 w 2961539"/>
                <a:gd name="connsiteY8" fmla="*/ 227213 h 3351127"/>
                <a:gd name="connsiteX9" fmla="*/ 1883474 w 2961539"/>
                <a:gd name="connsiteY9" fmla="*/ 151203 h 3351127"/>
                <a:gd name="connsiteX10" fmla="*/ 1576483 w 2961539"/>
                <a:gd name="connsiteY10" fmla="*/ 40618 h 3351127"/>
                <a:gd name="connsiteX11" fmla="*/ 1415415 w 2961539"/>
                <a:gd name="connsiteY11" fmla="*/ 10233 h 3351127"/>
                <a:gd name="connsiteX12" fmla="*/ 1251204 w 2961539"/>
                <a:gd name="connsiteY12" fmla="*/ 42 h 3351127"/>
                <a:gd name="connsiteX13" fmla="*/ 927163 w 2961539"/>
                <a:gd name="connsiteY13" fmla="*/ 29855 h 3351127"/>
                <a:gd name="connsiteX14" fmla="*/ 610362 w 2961539"/>
                <a:gd name="connsiteY14" fmla="*/ 116151 h 3351127"/>
                <a:gd name="connsiteX15" fmla="*/ 315468 w 2961539"/>
                <a:gd name="connsiteY15" fmla="*/ 267408 h 3351127"/>
                <a:gd name="connsiteX16" fmla="*/ 182975 w 2961539"/>
                <a:gd name="connsiteY16" fmla="*/ 368183 h 3351127"/>
                <a:gd name="connsiteX17" fmla="*/ 64294 w 2961539"/>
                <a:gd name="connsiteY17" fmla="*/ 484674 h 3351127"/>
                <a:gd name="connsiteX18" fmla="*/ 0 w 2961539"/>
                <a:gd name="connsiteY18" fmla="*/ 556778 h 3351127"/>
                <a:gd name="connsiteX19" fmla="*/ 0 w 2961539"/>
                <a:gd name="connsiteY19" fmla="*/ 956066 h 3351127"/>
                <a:gd name="connsiteX20" fmla="*/ 227552 w 2961539"/>
                <a:gd name="connsiteY20" fmla="*/ 636597 h 3351127"/>
                <a:gd name="connsiteX21" fmla="*/ 331756 w 2961539"/>
                <a:gd name="connsiteY21" fmla="*/ 534966 h 3351127"/>
                <a:gd name="connsiteX22" fmla="*/ 441770 w 2961539"/>
                <a:gd name="connsiteY22" fmla="*/ 439620 h 3351127"/>
                <a:gd name="connsiteX23" fmla="*/ 683419 w 2961539"/>
                <a:gd name="connsiteY23" fmla="*/ 274457 h 3351127"/>
                <a:gd name="connsiteX24" fmla="*/ 956596 w 2961539"/>
                <a:gd name="connsiteY24" fmla="*/ 161300 h 3351127"/>
                <a:gd name="connsiteX25" fmla="*/ 1251490 w 2961539"/>
                <a:gd name="connsiteY25" fmla="*/ 123009 h 3351127"/>
                <a:gd name="connsiteX26" fmla="*/ 1398175 w 2961539"/>
                <a:gd name="connsiteY26" fmla="*/ 135297 h 3351127"/>
                <a:gd name="connsiteX27" fmla="*/ 1542383 w 2961539"/>
                <a:gd name="connsiteY27" fmla="*/ 167967 h 3351127"/>
                <a:gd name="connsiteX28" fmla="*/ 1681925 w 2961539"/>
                <a:gd name="connsiteY28" fmla="*/ 218450 h 3351127"/>
                <a:gd name="connsiteX29" fmla="*/ 1715929 w 2961539"/>
                <a:gd name="connsiteY29" fmla="*/ 233595 h 3351127"/>
                <a:gd name="connsiteX30" fmla="*/ 1749552 w 2961539"/>
                <a:gd name="connsiteY30" fmla="*/ 249597 h 3351127"/>
                <a:gd name="connsiteX31" fmla="*/ 1782604 w 2961539"/>
                <a:gd name="connsiteY31" fmla="*/ 266646 h 3351127"/>
                <a:gd name="connsiteX32" fmla="*/ 1815275 w 2961539"/>
                <a:gd name="connsiteY32" fmla="*/ 284553 h 3351127"/>
                <a:gd name="connsiteX33" fmla="*/ 2059400 w 2961539"/>
                <a:gd name="connsiteY33" fmla="*/ 454765 h 3351127"/>
                <a:gd name="connsiteX34" fmla="*/ 2270284 w 2961539"/>
                <a:gd name="connsiteY34" fmla="*/ 663648 h 3351127"/>
                <a:gd name="connsiteX35" fmla="*/ 2362581 w 2961539"/>
                <a:gd name="connsiteY35" fmla="*/ 779091 h 3351127"/>
                <a:gd name="connsiteX36" fmla="*/ 2445353 w 2961539"/>
                <a:gd name="connsiteY36" fmla="*/ 900726 h 3351127"/>
                <a:gd name="connsiteX37" fmla="*/ 2581180 w 2961539"/>
                <a:gd name="connsiteY37" fmla="*/ 1158663 h 3351127"/>
                <a:gd name="connsiteX38" fmla="*/ 2673382 w 2961539"/>
                <a:gd name="connsiteY38" fmla="*/ 1430601 h 3351127"/>
                <a:gd name="connsiteX39" fmla="*/ 2707291 w 2961539"/>
                <a:gd name="connsiteY39" fmla="*/ 1569095 h 3351127"/>
                <a:gd name="connsiteX40" fmla="*/ 2728913 w 2961539"/>
                <a:gd name="connsiteY40" fmla="*/ 1710065 h 3351127"/>
                <a:gd name="connsiteX41" fmla="*/ 2738342 w 2961539"/>
                <a:gd name="connsiteY41" fmla="*/ 1853321 h 3351127"/>
                <a:gd name="connsiteX42" fmla="*/ 2733294 w 2961539"/>
                <a:gd name="connsiteY42" fmla="*/ 1998482 h 3351127"/>
                <a:gd name="connsiteX43" fmla="*/ 2704433 w 2961539"/>
                <a:gd name="connsiteY43" fmla="*/ 2140785 h 3351127"/>
                <a:gd name="connsiteX44" fmla="*/ 2645759 w 2961539"/>
                <a:gd name="connsiteY44" fmla="*/ 2264515 h 3351127"/>
                <a:gd name="connsiteX45" fmla="*/ 2552986 w 2961539"/>
                <a:gd name="connsiteY45" fmla="*/ 2354717 h 3351127"/>
                <a:gd name="connsiteX46" fmla="*/ 2492026 w 2961539"/>
                <a:gd name="connsiteY46" fmla="*/ 2389769 h 3351127"/>
                <a:gd name="connsiteX47" fmla="*/ 2423541 w 2961539"/>
                <a:gd name="connsiteY47" fmla="*/ 2423583 h 3351127"/>
                <a:gd name="connsiteX48" fmla="*/ 2278475 w 2961539"/>
                <a:gd name="connsiteY48" fmla="*/ 2502640 h 3351127"/>
                <a:gd name="connsiteX49" fmla="*/ 2143697 w 2961539"/>
                <a:gd name="connsiteY49" fmla="*/ 2606463 h 3351127"/>
                <a:gd name="connsiteX50" fmla="*/ 2113312 w 2961539"/>
                <a:gd name="connsiteY50" fmla="*/ 2635514 h 3351127"/>
                <a:gd name="connsiteX51" fmla="*/ 2084927 w 2961539"/>
                <a:gd name="connsiteY51" fmla="*/ 2664184 h 3351127"/>
                <a:gd name="connsiteX52" fmla="*/ 2030349 w 2961539"/>
                <a:gd name="connsiteY52" fmla="*/ 2722573 h 3351127"/>
                <a:gd name="connsiteX53" fmla="*/ 1929098 w 2961539"/>
                <a:gd name="connsiteY53" fmla="*/ 2842683 h 3351127"/>
                <a:gd name="connsiteX54" fmla="*/ 1880045 w 2961539"/>
                <a:gd name="connsiteY54" fmla="*/ 2902309 h 3351127"/>
                <a:gd name="connsiteX55" fmla="*/ 1831086 w 2961539"/>
                <a:gd name="connsiteY55" fmla="*/ 2960888 h 3351127"/>
                <a:gd name="connsiteX56" fmla="*/ 1730121 w 2961539"/>
                <a:gd name="connsiteY56" fmla="*/ 3071854 h 3351127"/>
                <a:gd name="connsiteX57" fmla="*/ 1620488 w 2961539"/>
                <a:gd name="connsiteY57" fmla="*/ 3169200 h 3351127"/>
                <a:gd name="connsiteX58" fmla="*/ 1497616 w 2961539"/>
                <a:gd name="connsiteY58" fmla="*/ 3244447 h 3351127"/>
                <a:gd name="connsiteX59" fmla="*/ 1361313 w 2961539"/>
                <a:gd name="connsiteY59" fmla="*/ 3288739 h 3351127"/>
                <a:gd name="connsiteX60" fmla="*/ 1289590 w 2961539"/>
                <a:gd name="connsiteY60" fmla="*/ 3297978 h 3351127"/>
                <a:gd name="connsiteX61" fmla="*/ 1253204 w 2961539"/>
                <a:gd name="connsiteY61" fmla="*/ 3299407 h 3351127"/>
                <a:gd name="connsiteX62" fmla="*/ 1215676 w 2961539"/>
                <a:gd name="connsiteY62" fmla="*/ 3299216 h 3351127"/>
                <a:gd name="connsiteX63" fmla="*/ 918972 w 2961539"/>
                <a:gd name="connsiteY63" fmla="*/ 3254639 h 3351127"/>
                <a:gd name="connsiteX64" fmla="*/ 642557 w 2961539"/>
                <a:gd name="connsiteY64" fmla="*/ 3139672 h 3351127"/>
                <a:gd name="connsiteX65" fmla="*/ 515112 w 2961539"/>
                <a:gd name="connsiteY65" fmla="*/ 3061853 h 3351127"/>
                <a:gd name="connsiteX66" fmla="*/ 484442 w 2961539"/>
                <a:gd name="connsiteY66" fmla="*/ 3040612 h 3351127"/>
                <a:gd name="connsiteX67" fmla="*/ 454343 w 2961539"/>
                <a:gd name="connsiteY67" fmla="*/ 3018610 h 3351127"/>
                <a:gd name="connsiteX68" fmla="*/ 424625 w 2961539"/>
                <a:gd name="connsiteY68" fmla="*/ 2996131 h 3351127"/>
                <a:gd name="connsiteX69" fmla="*/ 395478 w 2961539"/>
                <a:gd name="connsiteY69" fmla="*/ 2973080 h 3351127"/>
                <a:gd name="connsiteX70" fmla="*/ 181547 w 2961539"/>
                <a:gd name="connsiteY70" fmla="*/ 2767626 h 3351127"/>
                <a:gd name="connsiteX71" fmla="*/ 134112 w 2961539"/>
                <a:gd name="connsiteY71" fmla="*/ 2710761 h 3351127"/>
                <a:gd name="connsiteX72" fmla="*/ 89821 w 2961539"/>
                <a:gd name="connsiteY72" fmla="*/ 2652087 h 3351127"/>
                <a:gd name="connsiteX73" fmla="*/ 10096 w 2961539"/>
                <a:gd name="connsiteY73" fmla="*/ 2529025 h 3351127"/>
                <a:gd name="connsiteX74" fmla="*/ 191 w 2961539"/>
                <a:gd name="connsiteY74" fmla="*/ 2511499 h 3351127"/>
                <a:gd name="connsiteX75" fmla="*/ 191 w 2961539"/>
                <a:gd name="connsiteY75" fmla="*/ 2835063 h 3351127"/>
                <a:gd name="connsiteX76" fmla="*/ 50959 w 2961539"/>
                <a:gd name="connsiteY76" fmla="*/ 2888879 h 3351127"/>
                <a:gd name="connsiteX77" fmla="*/ 300038 w 2961539"/>
                <a:gd name="connsiteY77" fmla="*/ 3100525 h 3351127"/>
                <a:gd name="connsiteX78" fmla="*/ 438150 w 2961539"/>
                <a:gd name="connsiteY78" fmla="*/ 3186916 h 3351127"/>
                <a:gd name="connsiteX79" fmla="*/ 584264 w 2961539"/>
                <a:gd name="connsiteY79" fmla="*/ 3258830 h 3351127"/>
                <a:gd name="connsiteX80" fmla="*/ 862965 w 2961539"/>
                <a:gd name="connsiteY80" fmla="*/ 3351127 h 3351127"/>
                <a:gd name="connsiteX81" fmla="*/ 1534478 w 2961539"/>
                <a:gd name="connsiteY81" fmla="*/ 3351127 h 3351127"/>
                <a:gd name="connsiteX82" fmla="*/ 1540955 w 2961539"/>
                <a:gd name="connsiteY82" fmla="*/ 3348841 h 3351127"/>
                <a:gd name="connsiteX83" fmla="*/ 1691831 w 2961539"/>
                <a:gd name="connsiteY83" fmla="*/ 3275403 h 3351127"/>
                <a:gd name="connsiteX84" fmla="*/ 1827086 w 2961539"/>
                <a:gd name="connsiteY84" fmla="*/ 3179963 h 3351127"/>
                <a:gd name="connsiteX85" fmla="*/ 1948625 w 2961539"/>
                <a:gd name="connsiteY85" fmla="*/ 3072426 h 3351127"/>
                <a:gd name="connsiteX86" fmla="*/ 2005584 w 2961539"/>
                <a:gd name="connsiteY86" fmla="*/ 3016514 h 3351127"/>
                <a:gd name="connsiteX87" fmla="*/ 2060639 w 2961539"/>
                <a:gd name="connsiteY87" fmla="*/ 2959935 h 3351127"/>
                <a:gd name="connsiteX88" fmla="*/ 2167223 w 2961539"/>
                <a:gd name="connsiteY88" fmla="*/ 2847350 h 3351127"/>
                <a:gd name="connsiteX89" fmla="*/ 2218754 w 2961539"/>
                <a:gd name="connsiteY89" fmla="*/ 2791438 h 3351127"/>
                <a:gd name="connsiteX90" fmla="*/ 2244471 w 2961539"/>
                <a:gd name="connsiteY90" fmla="*/ 2763911 h 3351127"/>
                <a:gd name="connsiteX91" fmla="*/ 2269427 w 2961539"/>
                <a:gd name="connsiteY91" fmla="*/ 2738098 h 3351127"/>
                <a:gd name="connsiteX92" fmla="*/ 2321243 w 2961539"/>
                <a:gd name="connsiteY92" fmla="*/ 2689807 h 3351127"/>
                <a:gd name="connsiteX93" fmla="*/ 2376297 w 2961539"/>
                <a:gd name="connsiteY93" fmla="*/ 2645230 h 3351127"/>
                <a:gd name="connsiteX94" fmla="*/ 2499265 w 2961539"/>
                <a:gd name="connsiteY94" fmla="*/ 2564934 h 3351127"/>
                <a:gd name="connsiteX95" fmla="*/ 2639187 w 2961539"/>
                <a:gd name="connsiteY95" fmla="*/ 2476732 h 3351127"/>
                <a:gd name="connsiteX96" fmla="*/ 2674239 w 2961539"/>
                <a:gd name="connsiteY96" fmla="*/ 2448729 h 3351127"/>
                <a:gd name="connsiteX97" fmla="*/ 2707481 w 2961539"/>
                <a:gd name="connsiteY97" fmla="*/ 2417487 h 3351127"/>
                <a:gd name="connsiteX98" fmla="*/ 2765298 w 2961539"/>
                <a:gd name="connsiteY98" fmla="*/ 2347097 h 3351127"/>
                <a:gd name="connsiteX99" fmla="*/ 2810447 w 2961539"/>
                <a:gd name="connsiteY99" fmla="*/ 2270802 h 3351127"/>
                <a:gd name="connsiteX100" fmla="*/ 2845499 w 2961539"/>
                <a:gd name="connsiteY100" fmla="*/ 2192411 h 3351127"/>
                <a:gd name="connsiteX101" fmla="*/ 2901315 w 2961539"/>
                <a:gd name="connsiteY101" fmla="*/ 2034772 h 3351127"/>
                <a:gd name="connsiteX102" fmla="*/ 2943130 w 2961539"/>
                <a:gd name="connsiteY102" fmla="*/ 1871704 h 3351127"/>
                <a:gd name="connsiteX103" fmla="*/ 2961037 w 2961539"/>
                <a:gd name="connsiteY103" fmla="*/ 1703302 h 3351127"/>
                <a:gd name="connsiteX104" fmla="*/ 2928842 w 2961539"/>
                <a:gd name="connsiteY104" fmla="*/ 1366308 h 3351127"/>
                <a:gd name="connsiteX105" fmla="*/ 2918460 w 2961539"/>
                <a:gd name="connsiteY105" fmla="*/ 1324969 h 335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2961539" h="3351127">
                  <a:moveTo>
                    <a:pt x="2918460" y="1324969"/>
                  </a:moveTo>
                  <a:lnTo>
                    <a:pt x="2906649" y="1284393"/>
                  </a:lnTo>
                  <a:lnTo>
                    <a:pt x="2893314" y="1244388"/>
                  </a:lnTo>
                  <a:cubicBezTo>
                    <a:pt x="2888837" y="1231053"/>
                    <a:pt x="2883694" y="1218004"/>
                    <a:pt x="2878741" y="1204859"/>
                  </a:cubicBezTo>
                  <a:cubicBezTo>
                    <a:pt x="2858453" y="1152567"/>
                    <a:pt x="2836069" y="1101227"/>
                    <a:pt x="2811209" y="1051316"/>
                  </a:cubicBezTo>
                  <a:cubicBezTo>
                    <a:pt x="2761107" y="951684"/>
                    <a:pt x="2702814" y="857006"/>
                    <a:pt x="2636711" y="768709"/>
                  </a:cubicBezTo>
                  <a:cubicBezTo>
                    <a:pt x="2570798" y="680412"/>
                    <a:pt x="2497455" y="598212"/>
                    <a:pt x="2418683" y="522202"/>
                  </a:cubicBezTo>
                  <a:cubicBezTo>
                    <a:pt x="2339912" y="446193"/>
                    <a:pt x="2254949" y="377232"/>
                    <a:pt x="2165699" y="314748"/>
                  </a:cubicBezTo>
                  <a:cubicBezTo>
                    <a:pt x="2121122" y="283506"/>
                    <a:pt x="2075021" y="254359"/>
                    <a:pt x="2027873" y="227213"/>
                  </a:cubicBezTo>
                  <a:cubicBezTo>
                    <a:pt x="1980914" y="199781"/>
                    <a:pt x="1932623" y="174635"/>
                    <a:pt x="1883474" y="151203"/>
                  </a:cubicBezTo>
                  <a:cubicBezTo>
                    <a:pt x="1785176" y="104721"/>
                    <a:pt x="1682496" y="67002"/>
                    <a:pt x="1576483" y="40618"/>
                  </a:cubicBezTo>
                  <a:cubicBezTo>
                    <a:pt x="1523524" y="27474"/>
                    <a:pt x="1469803" y="16901"/>
                    <a:pt x="1415415" y="10233"/>
                  </a:cubicBezTo>
                  <a:cubicBezTo>
                    <a:pt x="1361123" y="3185"/>
                    <a:pt x="1306163" y="-435"/>
                    <a:pt x="1251204" y="42"/>
                  </a:cubicBezTo>
                  <a:cubicBezTo>
                    <a:pt x="1142714" y="804"/>
                    <a:pt x="1034415" y="10805"/>
                    <a:pt x="927163" y="29855"/>
                  </a:cubicBezTo>
                  <a:cubicBezTo>
                    <a:pt x="820007" y="49095"/>
                    <a:pt x="713423" y="76813"/>
                    <a:pt x="610362" y="116151"/>
                  </a:cubicBezTo>
                  <a:cubicBezTo>
                    <a:pt x="507301" y="155394"/>
                    <a:pt x="407861" y="205782"/>
                    <a:pt x="315468" y="267408"/>
                  </a:cubicBezTo>
                  <a:cubicBezTo>
                    <a:pt x="269367" y="298269"/>
                    <a:pt x="224504" y="331226"/>
                    <a:pt x="182975" y="368183"/>
                  </a:cubicBezTo>
                  <a:cubicBezTo>
                    <a:pt x="141542" y="405140"/>
                    <a:pt x="102489" y="444573"/>
                    <a:pt x="64294" y="484674"/>
                  </a:cubicBezTo>
                  <a:cubicBezTo>
                    <a:pt x="42291" y="508105"/>
                    <a:pt x="20860" y="532203"/>
                    <a:pt x="0" y="556778"/>
                  </a:cubicBezTo>
                  <a:lnTo>
                    <a:pt x="0" y="956066"/>
                  </a:lnTo>
                  <a:cubicBezTo>
                    <a:pt x="62579" y="840909"/>
                    <a:pt x="138970" y="733276"/>
                    <a:pt x="227552" y="636597"/>
                  </a:cubicBezTo>
                  <a:cubicBezTo>
                    <a:pt x="260223" y="600593"/>
                    <a:pt x="295466" y="567160"/>
                    <a:pt x="331756" y="534966"/>
                  </a:cubicBezTo>
                  <a:cubicBezTo>
                    <a:pt x="367951" y="502771"/>
                    <a:pt x="403955" y="470196"/>
                    <a:pt x="441770" y="439620"/>
                  </a:cubicBezTo>
                  <a:cubicBezTo>
                    <a:pt x="517208" y="378375"/>
                    <a:pt x="597503" y="322177"/>
                    <a:pt x="683419" y="274457"/>
                  </a:cubicBezTo>
                  <a:cubicBezTo>
                    <a:pt x="769239" y="226832"/>
                    <a:pt x="860679" y="187208"/>
                    <a:pt x="956596" y="161300"/>
                  </a:cubicBezTo>
                  <a:cubicBezTo>
                    <a:pt x="1052322" y="135201"/>
                    <a:pt x="1151954" y="122247"/>
                    <a:pt x="1251490" y="123009"/>
                  </a:cubicBezTo>
                  <a:cubicBezTo>
                    <a:pt x="1300448" y="123581"/>
                    <a:pt x="1349502" y="127772"/>
                    <a:pt x="1398175" y="135297"/>
                  </a:cubicBezTo>
                  <a:cubicBezTo>
                    <a:pt x="1446752" y="143107"/>
                    <a:pt x="1495044" y="153870"/>
                    <a:pt x="1542383" y="167967"/>
                  </a:cubicBezTo>
                  <a:cubicBezTo>
                    <a:pt x="1589723" y="182160"/>
                    <a:pt x="1636490" y="198733"/>
                    <a:pt x="1681925" y="218450"/>
                  </a:cubicBezTo>
                  <a:cubicBezTo>
                    <a:pt x="1693259" y="223498"/>
                    <a:pt x="1704689" y="228261"/>
                    <a:pt x="1715929" y="233595"/>
                  </a:cubicBezTo>
                  <a:lnTo>
                    <a:pt x="1749552" y="249597"/>
                  </a:lnTo>
                  <a:lnTo>
                    <a:pt x="1782604" y="266646"/>
                  </a:lnTo>
                  <a:cubicBezTo>
                    <a:pt x="1793558" y="272457"/>
                    <a:pt x="1804416" y="278553"/>
                    <a:pt x="1815275" y="284553"/>
                  </a:cubicBezTo>
                  <a:cubicBezTo>
                    <a:pt x="1901762" y="333321"/>
                    <a:pt x="1983486" y="390662"/>
                    <a:pt x="2059400" y="454765"/>
                  </a:cubicBezTo>
                  <a:cubicBezTo>
                    <a:pt x="2135410" y="518583"/>
                    <a:pt x="2205990" y="588687"/>
                    <a:pt x="2270284" y="663648"/>
                  </a:cubicBezTo>
                  <a:cubicBezTo>
                    <a:pt x="2302574" y="701082"/>
                    <a:pt x="2333530" y="739372"/>
                    <a:pt x="2362581" y="779091"/>
                  </a:cubicBezTo>
                  <a:cubicBezTo>
                    <a:pt x="2391632" y="818811"/>
                    <a:pt x="2419255" y="859387"/>
                    <a:pt x="2445353" y="900726"/>
                  </a:cubicBezTo>
                  <a:cubicBezTo>
                    <a:pt x="2497455" y="983593"/>
                    <a:pt x="2542889" y="1069890"/>
                    <a:pt x="2581180" y="1158663"/>
                  </a:cubicBezTo>
                  <a:cubicBezTo>
                    <a:pt x="2619470" y="1247436"/>
                    <a:pt x="2648617" y="1338876"/>
                    <a:pt x="2673382" y="1430601"/>
                  </a:cubicBezTo>
                  <a:cubicBezTo>
                    <a:pt x="2685764" y="1476512"/>
                    <a:pt x="2697480" y="1522518"/>
                    <a:pt x="2707291" y="1569095"/>
                  </a:cubicBezTo>
                  <a:cubicBezTo>
                    <a:pt x="2717197" y="1615672"/>
                    <a:pt x="2724245" y="1662726"/>
                    <a:pt x="2728913" y="1710065"/>
                  </a:cubicBezTo>
                  <a:cubicBezTo>
                    <a:pt x="2733485" y="1757404"/>
                    <a:pt x="2736818" y="1805124"/>
                    <a:pt x="2738342" y="1853321"/>
                  </a:cubicBezTo>
                  <a:cubicBezTo>
                    <a:pt x="2739390" y="1901422"/>
                    <a:pt x="2738247" y="1950000"/>
                    <a:pt x="2733294" y="1998482"/>
                  </a:cubicBezTo>
                  <a:cubicBezTo>
                    <a:pt x="2728151" y="2046774"/>
                    <a:pt x="2718911" y="2095542"/>
                    <a:pt x="2704433" y="2140785"/>
                  </a:cubicBezTo>
                  <a:cubicBezTo>
                    <a:pt x="2689860" y="2186029"/>
                    <a:pt x="2670429" y="2228320"/>
                    <a:pt x="2645759" y="2264515"/>
                  </a:cubicBezTo>
                  <a:cubicBezTo>
                    <a:pt x="2620899" y="2300710"/>
                    <a:pt x="2590514" y="2330047"/>
                    <a:pt x="2552986" y="2354717"/>
                  </a:cubicBezTo>
                  <a:cubicBezTo>
                    <a:pt x="2534317" y="2367195"/>
                    <a:pt x="2513838" y="2378530"/>
                    <a:pt x="2492026" y="2389769"/>
                  </a:cubicBezTo>
                  <a:cubicBezTo>
                    <a:pt x="2470309" y="2401009"/>
                    <a:pt x="2447258" y="2412058"/>
                    <a:pt x="2423541" y="2423583"/>
                  </a:cubicBezTo>
                  <a:cubicBezTo>
                    <a:pt x="2376107" y="2446633"/>
                    <a:pt x="2326100" y="2472065"/>
                    <a:pt x="2278475" y="2502640"/>
                  </a:cubicBezTo>
                  <a:cubicBezTo>
                    <a:pt x="2230850" y="2533120"/>
                    <a:pt x="2185130" y="2567982"/>
                    <a:pt x="2143697" y="2606463"/>
                  </a:cubicBezTo>
                  <a:cubicBezTo>
                    <a:pt x="2133410" y="2615988"/>
                    <a:pt x="2122837" y="2625989"/>
                    <a:pt x="2113312" y="2635514"/>
                  </a:cubicBezTo>
                  <a:lnTo>
                    <a:pt x="2084927" y="2664184"/>
                  </a:lnTo>
                  <a:cubicBezTo>
                    <a:pt x="2066258" y="2683425"/>
                    <a:pt x="2048066" y="2702951"/>
                    <a:pt x="2030349" y="2722573"/>
                  </a:cubicBezTo>
                  <a:cubicBezTo>
                    <a:pt x="1995011" y="2762101"/>
                    <a:pt x="1962055" y="2802773"/>
                    <a:pt x="1929098" y="2842683"/>
                  </a:cubicBezTo>
                  <a:lnTo>
                    <a:pt x="1880045" y="2902309"/>
                  </a:lnTo>
                  <a:cubicBezTo>
                    <a:pt x="1863757" y="2922026"/>
                    <a:pt x="1847564" y="2941648"/>
                    <a:pt x="1831086" y="2960888"/>
                  </a:cubicBezTo>
                  <a:cubicBezTo>
                    <a:pt x="1798130" y="2999178"/>
                    <a:pt x="1764983" y="3036707"/>
                    <a:pt x="1730121" y="3071854"/>
                  </a:cubicBezTo>
                  <a:cubicBezTo>
                    <a:pt x="1695355" y="3107001"/>
                    <a:pt x="1659160" y="3140053"/>
                    <a:pt x="1620488" y="3169200"/>
                  </a:cubicBezTo>
                  <a:cubicBezTo>
                    <a:pt x="1581912" y="3198442"/>
                    <a:pt x="1541145" y="3224254"/>
                    <a:pt x="1497616" y="3244447"/>
                  </a:cubicBezTo>
                  <a:cubicBezTo>
                    <a:pt x="1454277" y="3264735"/>
                    <a:pt x="1408462" y="3279690"/>
                    <a:pt x="1361313" y="3288739"/>
                  </a:cubicBezTo>
                  <a:cubicBezTo>
                    <a:pt x="1337691" y="3293406"/>
                    <a:pt x="1313688" y="3296168"/>
                    <a:pt x="1289590" y="3297978"/>
                  </a:cubicBezTo>
                  <a:cubicBezTo>
                    <a:pt x="1277493" y="3298740"/>
                    <a:pt x="1265396" y="3299216"/>
                    <a:pt x="1253204" y="3299407"/>
                  </a:cubicBezTo>
                  <a:lnTo>
                    <a:pt x="1215676" y="3299216"/>
                  </a:lnTo>
                  <a:cubicBezTo>
                    <a:pt x="1115378" y="3296930"/>
                    <a:pt x="1015365" y="3281785"/>
                    <a:pt x="918972" y="3254639"/>
                  </a:cubicBezTo>
                  <a:cubicBezTo>
                    <a:pt x="822484" y="3227302"/>
                    <a:pt x="729996" y="3187583"/>
                    <a:pt x="642557" y="3139672"/>
                  </a:cubicBezTo>
                  <a:cubicBezTo>
                    <a:pt x="598837" y="3115765"/>
                    <a:pt x="556451" y="3089571"/>
                    <a:pt x="515112" y="3061853"/>
                  </a:cubicBezTo>
                  <a:lnTo>
                    <a:pt x="484442" y="3040612"/>
                  </a:lnTo>
                  <a:lnTo>
                    <a:pt x="454343" y="3018610"/>
                  </a:lnTo>
                  <a:lnTo>
                    <a:pt x="424625" y="2996131"/>
                  </a:lnTo>
                  <a:cubicBezTo>
                    <a:pt x="414719" y="2988606"/>
                    <a:pt x="405194" y="2980605"/>
                    <a:pt x="395478" y="2973080"/>
                  </a:cubicBezTo>
                  <a:cubicBezTo>
                    <a:pt x="318230" y="2910882"/>
                    <a:pt x="246507" y="2842111"/>
                    <a:pt x="181547" y="2767626"/>
                  </a:cubicBezTo>
                  <a:cubicBezTo>
                    <a:pt x="165259" y="2749052"/>
                    <a:pt x="149543" y="2730002"/>
                    <a:pt x="134112" y="2710761"/>
                  </a:cubicBezTo>
                  <a:cubicBezTo>
                    <a:pt x="118967" y="2691521"/>
                    <a:pt x="104013" y="2672090"/>
                    <a:pt x="89821" y="2652087"/>
                  </a:cubicBezTo>
                  <a:cubicBezTo>
                    <a:pt x="61246" y="2612273"/>
                    <a:pt x="34766" y="2571220"/>
                    <a:pt x="10096" y="2529025"/>
                  </a:cubicBezTo>
                  <a:cubicBezTo>
                    <a:pt x="6668" y="2523214"/>
                    <a:pt x="3429" y="2517309"/>
                    <a:pt x="191" y="2511499"/>
                  </a:cubicBezTo>
                  <a:lnTo>
                    <a:pt x="191" y="2835063"/>
                  </a:lnTo>
                  <a:cubicBezTo>
                    <a:pt x="16764" y="2853351"/>
                    <a:pt x="33719" y="2871353"/>
                    <a:pt x="50959" y="2888879"/>
                  </a:cubicBezTo>
                  <a:cubicBezTo>
                    <a:pt x="127635" y="2966698"/>
                    <a:pt x="210788" y="3037945"/>
                    <a:pt x="300038" y="3100525"/>
                  </a:cubicBezTo>
                  <a:cubicBezTo>
                    <a:pt x="344424" y="3131671"/>
                    <a:pt x="390525" y="3160627"/>
                    <a:pt x="438150" y="3186916"/>
                  </a:cubicBezTo>
                  <a:cubicBezTo>
                    <a:pt x="485585" y="3213491"/>
                    <a:pt x="534543" y="3237303"/>
                    <a:pt x="584264" y="3258830"/>
                  </a:cubicBezTo>
                  <a:cubicBezTo>
                    <a:pt x="674561" y="3297597"/>
                    <a:pt x="767906" y="3328362"/>
                    <a:pt x="862965" y="3351127"/>
                  </a:cubicBezTo>
                  <a:lnTo>
                    <a:pt x="1534478" y="3351127"/>
                  </a:lnTo>
                  <a:cubicBezTo>
                    <a:pt x="1536668" y="3350365"/>
                    <a:pt x="1538764" y="3349603"/>
                    <a:pt x="1540955" y="3348841"/>
                  </a:cubicBezTo>
                  <a:cubicBezTo>
                    <a:pt x="1593628" y="3329220"/>
                    <a:pt x="1644110" y="3304169"/>
                    <a:pt x="1691831" y="3275403"/>
                  </a:cubicBezTo>
                  <a:cubicBezTo>
                    <a:pt x="1739551" y="3246543"/>
                    <a:pt x="1784509" y="3214253"/>
                    <a:pt x="1827086" y="3179963"/>
                  </a:cubicBezTo>
                  <a:cubicBezTo>
                    <a:pt x="1869662" y="3145578"/>
                    <a:pt x="1910143" y="3109573"/>
                    <a:pt x="1948625" y="3072426"/>
                  </a:cubicBezTo>
                  <a:cubicBezTo>
                    <a:pt x="1967960" y="3053852"/>
                    <a:pt x="1986915" y="3035278"/>
                    <a:pt x="2005584" y="3016514"/>
                  </a:cubicBezTo>
                  <a:cubicBezTo>
                    <a:pt x="2024158" y="2997655"/>
                    <a:pt x="2042541" y="2978890"/>
                    <a:pt x="2060639" y="2959935"/>
                  </a:cubicBezTo>
                  <a:cubicBezTo>
                    <a:pt x="2096834" y="2922121"/>
                    <a:pt x="2132552" y="2884783"/>
                    <a:pt x="2167223" y="2847350"/>
                  </a:cubicBezTo>
                  <a:lnTo>
                    <a:pt x="2218754" y="2791438"/>
                  </a:lnTo>
                  <a:lnTo>
                    <a:pt x="2244471" y="2763911"/>
                  </a:lnTo>
                  <a:cubicBezTo>
                    <a:pt x="2253044" y="2754862"/>
                    <a:pt x="2260949" y="2746576"/>
                    <a:pt x="2269427" y="2738098"/>
                  </a:cubicBezTo>
                  <a:cubicBezTo>
                    <a:pt x="2286191" y="2721430"/>
                    <a:pt x="2303336" y="2705142"/>
                    <a:pt x="2321243" y="2689807"/>
                  </a:cubicBezTo>
                  <a:cubicBezTo>
                    <a:pt x="2338959" y="2674281"/>
                    <a:pt x="2357247" y="2659326"/>
                    <a:pt x="2376297" y="2645230"/>
                  </a:cubicBezTo>
                  <a:cubicBezTo>
                    <a:pt x="2414302" y="2616750"/>
                    <a:pt x="2454974" y="2590937"/>
                    <a:pt x="2499265" y="2564934"/>
                  </a:cubicBezTo>
                  <a:cubicBezTo>
                    <a:pt x="2543270" y="2538645"/>
                    <a:pt x="2591562" y="2512165"/>
                    <a:pt x="2639187" y="2476732"/>
                  </a:cubicBezTo>
                  <a:cubicBezTo>
                    <a:pt x="2650998" y="2467874"/>
                    <a:pt x="2662809" y="2458635"/>
                    <a:pt x="2674239" y="2448729"/>
                  </a:cubicBezTo>
                  <a:cubicBezTo>
                    <a:pt x="2685669" y="2438823"/>
                    <a:pt x="2696718" y="2428345"/>
                    <a:pt x="2707481" y="2417487"/>
                  </a:cubicBezTo>
                  <a:cubicBezTo>
                    <a:pt x="2728817" y="2395675"/>
                    <a:pt x="2748248" y="2371862"/>
                    <a:pt x="2765298" y="2347097"/>
                  </a:cubicBezTo>
                  <a:cubicBezTo>
                    <a:pt x="2782538" y="2322427"/>
                    <a:pt x="2797112" y="2296614"/>
                    <a:pt x="2810447" y="2270802"/>
                  </a:cubicBezTo>
                  <a:cubicBezTo>
                    <a:pt x="2823496" y="2244799"/>
                    <a:pt x="2834926" y="2218605"/>
                    <a:pt x="2845499" y="2192411"/>
                  </a:cubicBezTo>
                  <a:cubicBezTo>
                    <a:pt x="2866739" y="2139928"/>
                    <a:pt x="2884551" y="2088017"/>
                    <a:pt x="2901315" y="2034772"/>
                  </a:cubicBezTo>
                  <a:cubicBezTo>
                    <a:pt x="2918079" y="1981528"/>
                    <a:pt x="2932653" y="1927140"/>
                    <a:pt x="2943130" y="1871704"/>
                  </a:cubicBezTo>
                  <a:cubicBezTo>
                    <a:pt x="2953607" y="1816269"/>
                    <a:pt x="2959608" y="1759785"/>
                    <a:pt x="2961037" y="1703302"/>
                  </a:cubicBezTo>
                  <a:cubicBezTo>
                    <a:pt x="2963895" y="1590241"/>
                    <a:pt x="2954750" y="1476226"/>
                    <a:pt x="2928842" y="1366308"/>
                  </a:cubicBezTo>
                  <a:cubicBezTo>
                    <a:pt x="2925413" y="1352306"/>
                    <a:pt x="2922270" y="1338590"/>
                    <a:pt x="2918460" y="132496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A0D558E-7A90-4D66-BE03-397AEF32F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913315" y="863680"/>
              <a:ext cx="5283711" cy="6003457"/>
            </a:xfrm>
            <a:custGeom>
              <a:avLst/>
              <a:gdLst>
                <a:gd name="connsiteX0" fmla="*/ 1247966 w 2972634"/>
                <a:gd name="connsiteY0" fmla="*/ 0 h 3377565"/>
                <a:gd name="connsiteX1" fmla="*/ 0 w 2972634"/>
                <a:gd name="connsiteY1" fmla="*/ 557308 h 3377565"/>
                <a:gd name="connsiteX2" fmla="*/ 0 w 2972634"/>
                <a:gd name="connsiteY2" fmla="*/ 1091660 h 3377565"/>
                <a:gd name="connsiteX3" fmla="*/ 264414 w 2972634"/>
                <a:gd name="connsiteY3" fmla="*/ 717423 h 3377565"/>
                <a:gd name="connsiteX4" fmla="*/ 1247966 w 2972634"/>
                <a:gd name="connsiteY4" fmla="*/ 302324 h 3377565"/>
                <a:gd name="connsiteX5" fmla="*/ 1843850 w 2972634"/>
                <a:gd name="connsiteY5" fmla="*/ 472916 h 3377565"/>
                <a:gd name="connsiteX6" fmla="*/ 2372106 w 2972634"/>
                <a:gd name="connsiteY6" fmla="*/ 934688 h 3377565"/>
                <a:gd name="connsiteX7" fmla="*/ 2635377 w 2972634"/>
                <a:gd name="connsiteY7" fmla="*/ 1471041 h 3377565"/>
                <a:gd name="connsiteX8" fmla="*/ 2630996 w 2972634"/>
                <a:gd name="connsiteY8" fmla="*/ 2037112 h 3377565"/>
                <a:gd name="connsiteX9" fmla="*/ 2555558 w 2972634"/>
                <a:gd name="connsiteY9" fmla="*/ 2200085 h 3377565"/>
                <a:gd name="connsiteX10" fmla="*/ 2429828 w 2972634"/>
                <a:gd name="connsiteY10" fmla="*/ 2280285 h 3377565"/>
                <a:gd name="connsiteX11" fmla="*/ 2040255 w 2972634"/>
                <a:gd name="connsiteY11" fmla="*/ 2560892 h 3377565"/>
                <a:gd name="connsiteX12" fmla="*/ 1873377 w 2972634"/>
                <a:gd name="connsiteY12" fmla="*/ 2739295 h 3377565"/>
                <a:gd name="connsiteX13" fmla="*/ 1553147 w 2972634"/>
                <a:gd name="connsiteY13" fmla="*/ 3048476 h 3377565"/>
                <a:gd name="connsiteX14" fmla="*/ 1247966 w 2972634"/>
                <a:gd name="connsiteY14" fmla="*/ 3149822 h 3377565"/>
                <a:gd name="connsiteX15" fmla="*/ 662083 w 2972634"/>
                <a:gd name="connsiteY15" fmla="*/ 3018377 h 3377565"/>
                <a:gd name="connsiteX16" fmla="*/ 197263 w 2972634"/>
                <a:gd name="connsiteY16" fmla="*/ 2661476 h 3377565"/>
                <a:gd name="connsiteX17" fmla="*/ 0 w 2972634"/>
                <a:gd name="connsiteY17" fmla="*/ 2360581 h 3377565"/>
                <a:gd name="connsiteX18" fmla="*/ 0 w 2972634"/>
                <a:gd name="connsiteY18" fmla="*/ 2894933 h 3377565"/>
                <a:gd name="connsiteX19" fmla="*/ 753428 w 2972634"/>
                <a:gd name="connsiteY19" fmla="*/ 3377565 h 3377565"/>
                <a:gd name="connsiteX20" fmla="*/ 1587341 w 2972634"/>
                <a:gd name="connsiteY20" fmla="*/ 3377565 h 3377565"/>
                <a:gd name="connsiteX21" fmla="*/ 2255996 w 2972634"/>
                <a:gd name="connsiteY21" fmla="*/ 2772823 h 3377565"/>
                <a:gd name="connsiteX22" fmla="*/ 2922270 w 2972634"/>
                <a:gd name="connsiteY22" fmla="*/ 2118551 h 3377565"/>
                <a:gd name="connsiteX23" fmla="*/ 1247966 w 2972634"/>
                <a:gd name="connsiteY23" fmla="*/ 0 h 337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72634" h="337756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091660"/>
                  </a:lnTo>
                  <a:cubicBezTo>
                    <a:pt x="67437" y="953357"/>
                    <a:pt x="156019" y="827723"/>
                    <a:pt x="264414" y="717423"/>
                  </a:cubicBezTo>
                  <a:cubicBezTo>
                    <a:pt x="527399" y="449771"/>
                    <a:pt x="876776" y="302324"/>
                    <a:pt x="1247966" y="302324"/>
                  </a:cubicBezTo>
                  <a:cubicBezTo>
                    <a:pt x="1438370" y="302324"/>
                    <a:pt x="1644491" y="361283"/>
                    <a:pt x="1843850" y="472916"/>
                  </a:cubicBezTo>
                  <a:cubicBezTo>
                    <a:pt x="2046161" y="586169"/>
                    <a:pt x="2228755" y="745808"/>
                    <a:pt x="2372106" y="934688"/>
                  </a:cubicBezTo>
                  <a:cubicBezTo>
                    <a:pt x="2498884" y="1101757"/>
                    <a:pt x="2589848" y="1287209"/>
                    <a:pt x="2635377" y="1471041"/>
                  </a:cubicBezTo>
                  <a:cubicBezTo>
                    <a:pt x="2683288" y="1664779"/>
                    <a:pt x="2681859" y="1855279"/>
                    <a:pt x="2630996" y="2037112"/>
                  </a:cubicBezTo>
                  <a:cubicBezTo>
                    <a:pt x="2608993" y="2115788"/>
                    <a:pt x="2583656" y="2170557"/>
                    <a:pt x="2555558" y="2200085"/>
                  </a:cubicBezTo>
                  <a:cubicBezTo>
                    <a:pt x="2531650" y="2225135"/>
                    <a:pt x="2494121" y="2245900"/>
                    <a:pt x="2429828" y="2280285"/>
                  </a:cubicBezTo>
                  <a:cubicBezTo>
                    <a:pt x="2328482" y="2334578"/>
                    <a:pt x="2189607" y="2408873"/>
                    <a:pt x="2040255" y="2560892"/>
                  </a:cubicBezTo>
                  <a:cubicBezTo>
                    <a:pt x="1981486" y="2620709"/>
                    <a:pt x="1926527" y="2681002"/>
                    <a:pt x="1873377" y="2739295"/>
                  </a:cubicBezTo>
                  <a:cubicBezTo>
                    <a:pt x="1763839" y="2859405"/>
                    <a:pt x="1660398" y="2972943"/>
                    <a:pt x="1553147" y="3048476"/>
                  </a:cubicBezTo>
                  <a:cubicBezTo>
                    <a:pt x="1453610" y="3118580"/>
                    <a:pt x="1359503" y="3149822"/>
                    <a:pt x="1247966" y="3149822"/>
                  </a:cubicBezTo>
                  <a:cubicBezTo>
                    <a:pt x="1043178" y="3149822"/>
                    <a:pt x="846011" y="3105626"/>
                    <a:pt x="662083" y="3018377"/>
                  </a:cubicBezTo>
                  <a:cubicBezTo>
                    <a:pt x="486156" y="2934938"/>
                    <a:pt x="325374" y="2811494"/>
                    <a:pt x="197263" y="2661476"/>
                  </a:cubicBezTo>
                  <a:cubicBezTo>
                    <a:pt x="118682" y="2569464"/>
                    <a:pt x="52673" y="2468594"/>
                    <a:pt x="0" y="2360581"/>
                  </a:cubicBezTo>
                  <a:lnTo>
                    <a:pt x="0" y="2894933"/>
                  </a:lnTo>
                  <a:cubicBezTo>
                    <a:pt x="201930" y="3118104"/>
                    <a:pt x="460915" y="3286982"/>
                    <a:pt x="753428" y="3377565"/>
                  </a:cubicBezTo>
                  <a:lnTo>
                    <a:pt x="1587341" y="3377565"/>
                  </a:lnTo>
                  <a:cubicBezTo>
                    <a:pt x="1849850" y="3254312"/>
                    <a:pt x="2033492" y="2999327"/>
                    <a:pt x="2255996" y="2772823"/>
                  </a:cubicBezTo>
                  <a:cubicBezTo>
                    <a:pt x="2562892" y="2460498"/>
                    <a:pt x="2794159" y="2577084"/>
                    <a:pt x="2922270" y="211855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1BA3E7A-EB58-48E8-B67C-31A746641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913197" y="855729"/>
              <a:ext cx="5283829" cy="6003795"/>
            </a:xfrm>
            <a:custGeom>
              <a:avLst/>
              <a:gdLst>
                <a:gd name="connsiteX0" fmla="*/ 1247966 w 2972700"/>
                <a:gd name="connsiteY0" fmla="*/ 0 h 3377755"/>
                <a:gd name="connsiteX1" fmla="*/ 0 w 2972700"/>
                <a:gd name="connsiteY1" fmla="*/ 557308 h 3377755"/>
                <a:gd name="connsiteX2" fmla="*/ 0 w 2972700"/>
                <a:gd name="connsiteY2" fmla="*/ 1245489 h 3377755"/>
                <a:gd name="connsiteX3" fmla="*/ 20288 w 2972700"/>
                <a:gd name="connsiteY3" fmla="*/ 1193387 h 3377755"/>
                <a:gd name="connsiteX4" fmla="*/ 307467 w 2972700"/>
                <a:gd name="connsiteY4" fmla="*/ 759809 h 3377755"/>
                <a:gd name="connsiteX5" fmla="*/ 1247966 w 2972700"/>
                <a:gd name="connsiteY5" fmla="*/ 362903 h 3377755"/>
                <a:gd name="connsiteX6" fmla="*/ 1814322 w 2972700"/>
                <a:gd name="connsiteY6" fmla="*/ 525780 h 3377755"/>
                <a:gd name="connsiteX7" fmla="*/ 2324005 w 2972700"/>
                <a:gd name="connsiteY7" fmla="*/ 971360 h 3377755"/>
                <a:gd name="connsiteX8" fmla="*/ 2576703 w 2972700"/>
                <a:gd name="connsiteY8" fmla="*/ 1485710 h 3377755"/>
                <a:gd name="connsiteX9" fmla="*/ 2572798 w 2972700"/>
                <a:gd name="connsiteY9" fmla="*/ 2021015 h 3377755"/>
                <a:gd name="connsiteX10" fmla="*/ 2511838 w 2972700"/>
                <a:gd name="connsiteY10" fmla="*/ 2158556 h 3377755"/>
                <a:gd name="connsiteX11" fmla="*/ 2401348 w 2972700"/>
                <a:gd name="connsiteY11" fmla="*/ 2227136 h 3377755"/>
                <a:gd name="connsiteX12" fmla="*/ 1997107 w 2972700"/>
                <a:gd name="connsiteY12" fmla="*/ 2518696 h 3377755"/>
                <a:gd name="connsiteX13" fmla="*/ 1828705 w 2972700"/>
                <a:gd name="connsiteY13" fmla="*/ 2698718 h 3377755"/>
                <a:gd name="connsiteX14" fmla="*/ 1247966 w 2972700"/>
                <a:gd name="connsiteY14" fmla="*/ 3089529 h 3377755"/>
                <a:gd name="connsiteX15" fmla="*/ 687991 w 2972700"/>
                <a:gd name="connsiteY15" fmla="*/ 2963894 h 3377755"/>
                <a:gd name="connsiteX16" fmla="*/ 243269 w 2972700"/>
                <a:gd name="connsiteY16" fmla="*/ 2622328 h 3377755"/>
                <a:gd name="connsiteX17" fmla="*/ 2477 w 2972700"/>
                <a:gd name="connsiteY17" fmla="*/ 2213610 h 3377755"/>
                <a:gd name="connsiteX18" fmla="*/ 95 w 2972700"/>
                <a:gd name="connsiteY18" fmla="*/ 2206943 h 3377755"/>
                <a:gd name="connsiteX19" fmla="*/ 95 w 2972700"/>
                <a:gd name="connsiteY19" fmla="*/ 2895124 h 3377755"/>
                <a:gd name="connsiteX20" fmla="*/ 753523 w 2972700"/>
                <a:gd name="connsiteY20" fmla="*/ 3377756 h 3377755"/>
                <a:gd name="connsiteX21" fmla="*/ 1587437 w 2972700"/>
                <a:gd name="connsiteY21" fmla="*/ 3377756 h 3377755"/>
                <a:gd name="connsiteX22" fmla="*/ 2256092 w 2972700"/>
                <a:gd name="connsiteY22" fmla="*/ 2773013 h 3377755"/>
                <a:gd name="connsiteX23" fmla="*/ 2922365 w 2972700"/>
                <a:gd name="connsiteY23" fmla="*/ 2118741 h 3377755"/>
                <a:gd name="connsiteX24" fmla="*/ 1247966 w 2972700"/>
                <a:gd name="connsiteY24" fmla="*/ 0 h 337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72700" h="337775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245489"/>
                  </a:lnTo>
                  <a:cubicBezTo>
                    <a:pt x="6477" y="1228058"/>
                    <a:pt x="13145" y="1210628"/>
                    <a:pt x="20288" y="1193387"/>
                  </a:cubicBezTo>
                  <a:cubicBezTo>
                    <a:pt x="87821" y="1030891"/>
                    <a:pt x="184404" y="885063"/>
                    <a:pt x="307467" y="759809"/>
                  </a:cubicBezTo>
                  <a:cubicBezTo>
                    <a:pt x="559118" y="503873"/>
                    <a:pt x="893064" y="362903"/>
                    <a:pt x="1247966" y="362903"/>
                  </a:cubicBezTo>
                  <a:cubicBezTo>
                    <a:pt x="1428083" y="362903"/>
                    <a:pt x="1623917" y="419195"/>
                    <a:pt x="1814322" y="525780"/>
                  </a:cubicBezTo>
                  <a:cubicBezTo>
                    <a:pt x="2009394" y="634937"/>
                    <a:pt x="2185607" y="789051"/>
                    <a:pt x="2324005" y="971360"/>
                  </a:cubicBezTo>
                  <a:cubicBezTo>
                    <a:pt x="2445830" y="1131856"/>
                    <a:pt x="2533174" y="1309688"/>
                    <a:pt x="2576703" y="1485710"/>
                  </a:cubicBezTo>
                  <a:cubicBezTo>
                    <a:pt x="2622042" y="1669161"/>
                    <a:pt x="2620804" y="1849279"/>
                    <a:pt x="2572798" y="2021015"/>
                  </a:cubicBezTo>
                  <a:cubicBezTo>
                    <a:pt x="2554034" y="2088071"/>
                    <a:pt x="2532412" y="2136934"/>
                    <a:pt x="2511838" y="2158556"/>
                  </a:cubicBezTo>
                  <a:cubicBezTo>
                    <a:pt x="2493455" y="2177796"/>
                    <a:pt x="2452878" y="2199608"/>
                    <a:pt x="2401348" y="2227136"/>
                  </a:cubicBezTo>
                  <a:cubicBezTo>
                    <a:pt x="2296573" y="2283238"/>
                    <a:pt x="2153031" y="2360010"/>
                    <a:pt x="1997107" y="2518696"/>
                  </a:cubicBezTo>
                  <a:cubicBezTo>
                    <a:pt x="1937576" y="2579370"/>
                    <a:pt x="1882235" y="2640044"/>
                    <a:pt x="1828705" y="2698718"/>
                  </a:cubicBezTo>
                  <a:cubicBezTo>
                    <a:pt x="1594580" y="2955512"/>
                    <a:pt x="1462468" y="3089529"/>
                    <a:pt x="1247966" y="3089529"/>
                  </a:cubicBezTo>
                  <a:cubicBezTo>
                    <a:pt x="1052227" y="3089529"/>
                    <a:pt x="863822" y="3047238"/>
                    <a:pt x="687991" y="2963894"/>
                  </a:cubicBezTo>
                  <a:cubicBezTo>
                    <a:pt x="519684" y="2884075"/>
                    <a:pt x="365855" y="2765965"/>
                    <a:pt x="243269" y="2622328"/>
                  </a:cubicBezTo>
                  <a:cubicBezTo>
                    <a:pt x="139541" y="2500884"/>
                    <a:pt x="58484" y="2363343"/>
                    <a:pt x="2477" y="2213610"/>
                  </a:cubicBezTo>
                  <a:cubicBezTo>
                    <a:pt x="1619" y="2211419"/>
                    <a:pt x="857" y="2209133"/>
                    <a:pt x="95" y="2206943"/>
                  </a:cubicBezTo>
                  <a:lnTo>
                    <a:pt x="95" y="2895124"/>
                  </a:lnTo>
                  <a:cubicBezTo>
                    <a:pt x="202025" y="3118295"/>
                    <a:pt x="461010" y="3287173"/>
                    <a:pt x="753523" y="3377756"/>
                  </a:cubicBezTo>
                  <a:lnTo>
                    <a:pt x="1587437" y="3377756"/>
                  </a:lnTo>
                  <a:cubicBezTo>
                    <a:pt x="1849946" y="3254502"/>
                    <a:pt x="2033588" y="2999518"/>
                    <a:pt x="2256092" y="2773013"/>
                  </a:cubicBezTo>
                  <a:cubicBezTo>
                    <a:pt x="2562987" y="2460689"/>
                    <a:pt x="2794254" y="2577275"/>
                    <a:pt x="2922365" y="211874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34" name="Freeform: Shape 33">
              <a:extLst>
                <a:ext uri="{FF2B5EF4-FFF2-40B4-BE49-F238E27FC236}">
                  <a16:creationId xmlns:a16="http://schemas.microsoft.com/office/drawing/2014/main" id="{85A1FD08-DCDA-4E01-BB3D-303ED3136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626306" y="695399"/>
              <a:ext cx="5570720" cy="6162601"/>
            </a:xfrm>
            <a:custGeom>
              <a:avLst/>
              <a:gdLst>
                <a:gd name="connsiteX0" fmla="*/ 1262253 w 3134106"/>
                <a:gd name="connsiteY0" fmla="*/ 0 h 3467100"/>
                <a:gd name="connsiteX1" fmla="*/ 0 w 3134106"/>
                <a:gd name="connsiteY1" fmla="*/ 482156 h 3467100"/>
                <a:gd name="connsiteX2" fmla="*/ 0 w 3134106"/>
                <a:gd name="connsiteY2" fmla="*/ 777526 h 3467100"/>
                <a:gd name="connsiteX3" fmla="*/ 106966 w 3134106"/>
                <a:gd name="connsiteY3" fmla="*/ 645319 h 3467100"/>
                <a:gd name="connsiteX4" fmla="*/ 621316 w 3134106"/>
                <a:gd name="connsiteY4" fmla="*/ 259556 h 3467100"/>
                <a:gd name="connsiteX5" fmla="*/ 658749 w 3134106"/>
                <a:gd name="connsiteY5" fmla="*/ 242888 h 3467100"/>
                <a:gd name="connsiteX6" fmla="*/ 696468 w 3134106"/>
                <a:gd name="connsiteY6" fmla="*/ 226790 h 3467100"/>
                <a:gd name="connsiteX7" fmla="*/ 734854 w 3134106"/>
                <a:gd name="connsiteY7" fmla="*/ 212217 h 3467100"/>
                <a:gd name="connsiteX8" fmla="*/ 773525 w 3134106"/>
                <a:gd name="connsiteY8" fmla="*/ 198215 h 3467100"/>
                <a:gd name="connsiteX9" fmla="*/ 812768 w 3134106"/>
                <a:gd name="connsiteY9" fmla="*/ 185642 h 3467100"/>
                <a:gd name="connsiteX10" fmla="*/ 852202 w 3134106"/>
                <a:gd name="connsiteY10" fmla="*/ 173736 h 3467100"/>
                <a:gd name="connsiteX11" fmla="*/ 892112 w 3134106"/>
                <a:gd name="connsiteY11" fmla="*/ 163354 h 3467100"/>
                <a:gd name="connsiteX12" fmla="*/ 912114 w 3134106"/>
                <a:gd name="connsiteY12" fmla="*/ 158210 h 3467100"/>
                <a:gd name="connsiteX13" fmla="*/ 922115 w 3134106"/>
                <a:gd name="connsiteY13" fmla="*/ 155639 h 3467100"/>
                <a:gd name="connsiteX14" fmla="*/ 932212 w 3134106"/>
                <a:gd name="connsiteY14" fmla="*/ 153543 h 3467100"/>
                <a:gd name="connsiteX15" fmla="*/ 1260634 w 3134106"/>
                <a:gd name="connsiteY15" fmla="*/ 117062 h 3467100"/>
                <a:gd name="connsiteX16" fmla="*/ 1587341 w 3134106"/>
                <a:gd name="connsiteY16" fmla="*/ 161544 h 3467100"/>
                <a:gd name="connsiteX17" fmla="*/ 1743647 w 3134106"/>
                <a:gd name="connsiteY17" fmla="*/ 213741 h 3467100"/>
                <a:gd name="connsiteX18" fmla="*/ 1892808 w 3134106"/>
                <a:gd name="connsiteY18" fmla="*/ 282702 h 3467100"/>
                <a:gd name="connsiteX19" fmla="*/ 2033683 w 3134106"/>
                <a:gd name="connsiteY19" fmla="*/ 365950 h 3467100"/>
                <a:gd name="connsiteX20" fmla="*/ 2165509 w 3134106"/>
                <a:gd name="connsiteY20" fmla="*/ 461677 h 3467100"/>
                <a:gd name="connsiteX21" fmla="*/ 2288286 w 3134106"/>
                <a:gd name="connsiteY21" fmla="*/ 567500 h 3467100"/>
                <a:gd name="connsiteX22" fmla="*/ 2401348 w 3134106"/>
                <a:gd name="connsiteY22" fmla="*/ 682371 h 3467100"/>
                <a:gd name="connsiteX23" fmla="*/ 2505075 w 3134106"/>
                <a:gd name="connsiteY23" fmla="*/ 804577 h 3467100"/>
                <a:gd name="connsiteX24" fmla="*/ 2598801 w 3134106"/>
                <a:gd name="connsiteY24" fmla="*/ 933355 h 3467100"/>
                <a:gd name="connsiteX25" fmla="*/ 2682240 w 3134106"/>
                <a:gd name="connsiteY25" fmla="*/ 1067943 h 3467100"/>
                <a:gd name="connsiteX26" fmla="*/ 2754725 w 3134106"/>
                <a:gd name="connsiteY26" fmla="*/ 1207770 h 3467100"/>
                <a:gd name="connsiteX27" fmla="*/ 2861596 w 3134106"/>
                <a:gd name="connsiteY27" fmla="*/ 1501140 h 3467100"/>
                <a:gd name="connsiteX28" fmla="*/ 2893314 w 3134106"/>
                <a:gd name="connsiteY28" fmla="*/ 1653254 h 3467100"/>
                <a:gd name="connsiteX29" fmla="*/ 2898743 w 3134106"/>
                <a:gd name="connsiteY29" fmla="*/ 1691640 h 3467100"/>
                <a:gd name="connsiteX30" fmla="*/ 2903220 w 3134106"/>
                <a:gd name="connsiteY30" fmla="*/ 1730216 h 3467100"/>
                <a:gd name="connsiteX31" fmla="*/ 2906840 w 3134106"/>
                <a:gd name="connsiteY31" fmla="*/ 1768888 h 3467100"/>
                <a:gd name="connsiteX32" fmla="*/ 2909221 w 3134106"/>
                <a:gd name="connsiteY32" fmla="*/ 1807655 h 3467100"/>
                <a:gd name="connsiteX33" fmla="*/ 2907506 w 3134106"/>
                <a:gd name="connsiteY33" fmla="*/ 1963007 h 3467100"/>
                <a:gd name="connsiteX34" fmla="*/ 2904458 w 3134106"/>
                <a:gd name="connsiteY34" fmla="*/ 2001869 h 3467100"/>
                <a:gd name="connsiteX35" fmla="*/ 2900267 w 3134106"/>
                <a:gd name="connsiteY35" fmla="*/ 2040636 h 3467100"/>
                <a:gd name="connsiteX36" fmla="*/ 2894648 w 3134106"/>
                <a:gd name="connsiteY36" fmla="*/ 2079308 h 3467100"/>
                <a:gd name="connsiteX37" fmla="*/ 2888075 w 3134106"/>
                <a:gd name="connsiteY37" fmla="*/ 2117884 h 3467100"/>
                <a:gd name="connsiteX38" fmla="*/ 2849785 w 3134106"/>
                <a:gd name="connsiteY38" fmla="*/ 2268855 h 3467100"/>
                <a:gd name="connsiteX39" fmla="*/ 2785491 w 3134106"/>
                <a:gd name="connsiteY39" fmla="*/ 2404777 h 3467100"/>
                <a:gd name="connsiteX40" fmla="*/ 2682049 w 3134106"/>
                <a:gd name="connsiteY40" fmla="*/ 2511647 h 3467100"/>
                <a:gd name="connsiteX41" fmla="*/ 2544318 w 3134106"/>
                <a:gd name="connsiteY41" fmla="*/ 2596229 h 3467100"/>
                <a:gd name="connsiteX42" fmla="*/ 2270474 w 3134106"/>
                <a:gd name="connsiteY42" fmla="*/ 2796349 h 3467100"/>
                <a:gd name="connsiteX43" fmla="*/ 2211896 w 3134106"/>
                <a:gd name="connsiteY43" fmla="*/ 2856357 h 3467100"/>
                <a:gd name="connsiteX44" fmla="*/ 2155127 w 3134106"/>
                <a:gd name="connsiteY44" fmla="*/ 2916936 h 3467100"/>
                <a:gd name="connsiteX45" fmla="*/ 2042636 w 3134106"/>
                <a:gd name="connsiteY45" fmla="*/ 3038094 h 3467100"/>
                <a:gd name="connsiteX46" fmla="*/ 1985963 w 3134106"/>
                <a:gd name="connsiteY46" fmla="*/ 3097721 h 3467100"/>
                <a:gd name="connsiteX47" fmla="*/ 1928051 w 3134106"/>
                <a:gd name="connsiteY47" fmla="*/ 3155728 h 3467100"/>
                <a:gd name="connsiteX48" fmla="*/ 1806702 w 3134106"/>
                <a:gd name="connsiteY48" fmla="*/ 3264313 h 3467100"/>
                <a:gd name="connsiteX49" fmla="*/ 1674400 w 3134106"/>
                <a:gd name="connsiteY49" fmla="*/ 3356134 h 3467100"/>
                <a:gd name="connsiteX50" fmla="*/ 1529906 w 3134106"/>
                <a:gd name="connsiteY50" fmla="*/ 3422333 h 3467100"/>
                <a:gd name="connsiteX51" fmla="*/ 1492187 w 3134106"/>
                <a:gd name="connsiteY51" fmla="*/ 3434048 h 3467100"/>
                <a:gd name="connsiteX52" fmla="*/ 1453896 w 3134106"/>
                <a:gd name="connsiteY52" fmla="*/ 3443669 h 3467100"/>
                <a:gd name="connsiteX53" fmla="*/ 1415129 w 3134106"/>
                <a:gd name="connsiteY53" fmla="*/ 3451003 h 3467100"/>
                <a:gd name="connsiteX54" fmla="*/ 1376077 w 3134106"/>
                <a:gd name="connsiteY54" fmla="*/ 3456241 h 3467100"/>
                <a:gd name="connsiteX55" fmla="*/ 1336834 w 3134106"/>
                <a:gd name="connsiteY55" fmla="*/ 3459480 h 3467100"/>
                <a:gd name="connsiteX56" fmla="*/ 1297496 w 3134106"/>
                <a:gd name="connsiteY56" fmla="*/ 3460718 h 3467100"/>
                <a:gd name="connsiteX57" fmla="*/ 1258062 w 3134106"/>
                <a:gd name="connsiteY57" fmla="*/ 3460052 h 3467100"/>
                <a:gd name="connsiteX58" fmla="*/ 1217676 w 3134106"/>
                <a:gd name="connsiteY58" fmla="*/ 3457480 h 3467100"/>
                <a:gd name="connsiteX59" fmla="*/ 900113 w 3134106"/>
                <a:gd name="connsiteY59" fmla="*/ 3406426 h 3467100"/>
                <a:gd name="connsiteX60" fmla="*/ 823246 w 3134106"/>
                <a:gd name="connsiteY60" fmla="*/ 3383947 h 3467100"/>
                <a:gd name="connsiteX61" fmla="*/ 747808 w 3134106"/>
                <a:gd name="connsiteY61" fmla="*/ 3357753 h 3467100"/>
                <a:gd name="connsiteX62" fmla="*/ 710660 w 3134106"/>
                <a:gd name="connsiteY62" fmla="*/ 3343370 h 3467100"/>
                <a:gd name="connsiteX63" fmla="*/ 673799 w 3134106"/>
                <a:gd name="connsiteY63" fmla="*/ 3328321 h 3467100"/>
                <a:gd name="connsiteX64" fmla="*/ 655415 w 3134106"/>
                <a:gd name="connsiteY64" fmla="*/ 3320796 h 3467100"/>
                <a:gd name="connsiteX65" fmla="*/ 637413 w 3134106"/>
                <a:gd name="connsiteY65" fmla="*/ 3312319 h 3467100"/>
                <a:gd name="connsiteX66" fmla="*/ 601409 w 3134106"/>
                <a:gd name="connsiteY66" fmla="*/ 3295460 h 3467100"/>
                <a:gd name="connsiteX67" fmla="*/ 96012 w 3134106"/>
                <a:gd name="connsiteY67" fmla="*/ 2922746 h 3467100"/>
                <a:gd name="connsiteX68" fmla="*/ 0 w 3134106"/>
                <a:gd name="connsiteY68" fmla="*/ 2808256 h 3467100"/>
                <a:gd name="connsiteX69" fmla="*/ 0 w 3134106"/>
                <a:gd name="connsiteY69" fmla="*/ 3204020 h 3467100"/>
                <a:gd name="connsiteX70" fmla="*/ 376523 w 3134106"/>
                <a:gd name="connsiteY70" fmla="*/ 3467100 h 3467100"/>
                <a:gd name="connsiteX71" fmla="*/ 2147983 w 3134106"/>
                <a:gd name="connsiteY71" fmla="*/ 3467100 h 3467100"/>
                <a:gd name="connsiteX72" fmla="*/ 3134106 w 3134106"/>
                <a:gd name="connsiteY72" fmla="*/ 1843088 h 3467100"/>
                <a:gd name="connsiteX73" fmla="*/ 1262253 w 3134106"/>
                <a:gd name="connsiteY73" fmla="*/ 0 h 346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134106" h="3467100">
                  <a:moveTo>
                    <a:pt x="1262253" y="0"/>
                  </a:moveTo>
                  <a:cubicBezTo>
                    <a:pt x="775907" y="0"/>
                    <a:pt x="332804" y="182690"/>
                    <a:pt x="0" y="482156"/>
                  </a:cubicBezTo>
                  <a:lnTo>
                    <a:pt x="0" y="777526"/>
                  </a:lnTo>
                  <a:cubicBezTo>
                    <a:pt x="33338" y="731901"/>
                    <a:pt x="68961" y="687705"/>
                    <a:pt x="106966" y="645319"/>
                  </a:cubicBezTo>
                  <a:cubicBezTo>
                    <a:pt x="248603" y="486632"/>
                    <a:pt x="423100" y="351854"/>
                    <a:pt x="621316" y="259556"/>
                  </a:cubicBezTo>
                  <a:lnTo>
                    <a:pt x="658749" y="242888"/>
                  </a:lnTo>
                  <a:cubicBezTo>
                    <a:pt x="671322" y="237458"/>
                    <a:pt x="683609" y="231362"/>
                    <a:pt x="696468" y="226790"/>
                  </a:cubicBezTo>
                  <a:lnTo>
                    <a:pt x="734854" y="212217"/>
                  </a:lnTo>
                  <a:cubicBezTo>
                    <a:pt x="747713" y="207550"/>
                    <a:pt x="760381" y="202121"/>
                    <a:pt x="773525" y="198215"/>
                  </a:cubicBezTo>
                  <a:lnTo>
                    <a:pt x="812768" y="185642"/>
                  </a:lnTo>
                  <a:cubicBezTo>
                    <a:pt x="825913" y="181547"/>
                    <a:pt x="838867" y="176879"/>
                    <a:pt x="852202" y="173736"/>
                  </a:cubicBezTo>
                  <a:lnTo>
                    <a:pt x="892112" y="163354"/>
                  </a:lnTo>
                  <a:lnTo>
                    <a:pt x="912114" y="158210"/>
                  </a:lnTo>
                  <a:lnTo>
                    <a:pt x="922115" y="155639"/>
                  </a:lnTo>
                  <a:lnTo>
                    <a:pt x="932212" y="153543"/>
                  </a:lnTo>
                  <a:cubicBezTo>
                    <a:pt x="1039749" y="129635"/>
                    <a:pt x="1150144" y="117443"/>
                    <a:pt x="1260634" y="117062"/>
                  </a:cubicBezTo>
                  <a:cubicBezTo>
                    <a:pt x="1370933" y="116967"/>
                    <a:pt x="1481138" y="132874"/>
                    <a:pt x="1587341" y="161544"/>
                  </a:cubicBezTo>
                  <a:cubicBezTo>
                    <a:pt x="1640491" y="175831"/>
                    <a:pt x="1692688" y="193358"/>
                    <a:pt x="1743647" y="213741"/>
                  </a:cubicBezTo>
                  <a:cubicBezTo>
                    <a:pt x="1794796" y="233744"/>
                    <a:pt x="1844421" y="257175"/>
                    <a:pt x="1892808" y="282702"/>
                  </a:cubicBezTo>
                  <a:cubicBezTo>
                    <a:pt x="1941290" y="308134"/>
                    <a:pt x="1988153" y="336233"/>
                    <a:pt x="2033683" y="365950"/>
                  </a:cubicBezTo>
                  <a:cubicBezTo>
                    <a:pt x="2079117" y="395954"/>
                    <a:pt x="2123027" y="428054"/>
                    <a:pt x="2165509" y="461677"/>
                  </a:cubicBezTo>
                  <a:cubicBezTo>
                    <a:pt x="2207990" y="495300"/>
                    <a:pt x="2248948" y="530733"/>
                    <a:pt x="2288286" y="567500"/>
                  </a:cubicBezTo>
                  <a:cubicBezTo>
                    <a:pt x="2327720" y="604266"/>
                    <a:pt x="2365153" y="642938"/>
                    <a:pt x="2401348" y="682371"/>
                  </a:cubicBezTo>
                  <a:cubicBezTo>
                    <a:pt x="2437543" y="721900"/>
                    <a:pt x="2472119" y="762667"/>
                    <a:pt x="2505075" y="804577"/>
                  </a:cubicBezTo>
                  <a:cubicBezTo>
                    <a:pt x="2537841" y="846677"/>
                    <a:pt x="2569369" y="889445"/>
                    <a:pt x="2598801" y="933355"/>
                  </a:cubicBezTo>
                  <a:cubicBezTo>
                    <a:pt x="2628329" y="977265"/>
                    <a:pt x="2656428" y="1022128"/>
                    <a:pt x="2682240" y="1067943"/>
                  </a:cubicBezTo>
                  <a:cubicBezTo>
                    <a:pt x="2708243" y="1113663"/>
                    <a:pt x="2732437" y="1160336"/>
                    <a:pt x="2754725" y="1207770"/>
                  </a:cubicBezTo>
                  <a:cubicBezTo>
                    <a:pt x="2799112" y="1302639"/>
                    <a:pt x="2835021" y="1400747"/>
                    <a:pt x="2861596" y="1501140"/>
                  </a:cubicBezTo>
                  <a:cubicBezTo>
                    <a:pt x="2874645" y="1551337"/>
                    <a:pt x="2885218" y="1602105"/>
                    <a:pt x="2893314" y="1653254"/>
                  </a:cubicBezTo>
                  <a:cubicBezTo>
                    <a:pt x="2895314" y="1666018"/>
                    <a:pt x="2897410" y="1678781"/>
                    <a:pt x="2898743" y="1691640"/>
                  </a:cubicBezTo>
                  <a:cubicBezTo>
                    <a:pt x="2900172" y="1704499"/>
                    <a:pt x="2902172" y="1717262"/>
                    <a:pt x="2903220" y="1730216"/>
                  </a:cubicBezTo>
                  <a:cubicBezTo>
                    <a:pt x="2904363" y="1743075"/>
                    <a:pt x="2905792" y="1755934"/>
                    <a:pt x="2906840" y="1768888"/>
                  </a:cubicBezTo>
                  <a:lnTo>
                    <a:pt x="2909221" y="1807655"/>
                  </a:lnTo>
                  <a:cubicBezTo>
                    <a:pt x="2911316" y="1859375"/>
                    <a:pt x="2911221" y="1911191"/>
                    <a:pt x="2907506" y="1963007"/>
                  </a:cubicBezTo>
                  <a:cubicBezTo>
                    <a:pt x="2906459" y="1975961"/>
                    <a:pt x="2906078" y="1988915"/>
                    <a:pt x="2904458" y="2001869"/>
                  </a:cubicBezTo>
                  <a:lnTo>
                    <a:pt x="2900267" y="2040636"/>
                  </a:lnTo>
                  <a:lnTo>
                    <a:pt x="2894648" y="2079308"/>
                  </a:lnTo>
                  <a:cubicBezTo>
                    <a:pt x="2892838" y="2092166"/>
                    <a:pt x="2890171" y="2104930"/>
                    <a:pt x="2888075" y="2117884"/>
                  </a:cubicBezTo>
                  <a:cubicBezTo>
                    <a:pt x="2878360" y="2169128"/>
                    <a:pt x="2866168" y="2220278"/>
                    <a:pt x="2849785" y="2268855"/>
                  </a:cubicBezTo>
                  <a:cubicBezTo>
                    <a:pt x="2833402" y="2317433"/>
                    <a:pt x="2813018" y="2363915"/>
                    <a:pt x="2785491" y="2404777"/>
                  </a:cubicBezTo>
                  <a:cubicBezTo>
                    <a:pt x="2758440" y="2446115"/>
                    <a:pt x="2723579" y="2481263"/>
                    <a:pt x="2682049" y="2511647"/>
                  </a:cubicBezTo>
                  <a:cubicBezTo>
                    <a:pt x="2640616" y="2542223"/>
                    <a:pt x="2592705" y="2568321"/>
                    <a:pt x="2544318" y="2596229"/>
                  </a:cubicBezTo>
                  <a:cubicBezTo>
                    <a:pt x="2446687" y="2650808"/>
                    <a:pt x="2350580" y="2716530"/>
                    <a:pt x="2270474" y="2796349"/>
                  </a:cubicBezTo>
                  <a:cubicBezTo>
                    <a:pt x="2250091" y="2816257"/>
                    <a:pt x="2230946" y="2836164"/>
                    <a:pt x="2211896" y="2856357"/>
                  </a:cubicBezTo>
                  <a:lnTo>
                    <a:pt x="2155127" y="2916936"/>
                  </a:lnTo>
                  <a:cubicBezTo>
                    <a:pt x="2117503" y="2957417"/>
                    <a:pt x="2080260" y="2998089"/>
                    <a:pt x="2042636" y="3038094"/>
                  </a:cubicBezTo>
                  <a:cubicBezTo>
                    <a:pt x="2023872" y="3058097"/>
                    <a:pt x="2005013" y="3078099"/>
                    <a:pt x="1985963" y="3097721"/>
                  </a:cubicBezTo>
                  <a:cubicBezTo>
                    <a:pt x="1966913" y="3117342"/>
                    <a:pt x="1947577" y="3136678"/>
                    <a:pt x="1928051" y="3155728"/>
                  </a:cubicBezTo>
                  <a:cubicBezTo>
                    <a:pt x="1889093" y="3193828"/>
                    <a:pt x="1848707" y="3230309"/>
                    <a:pt x="1806702" y="3264313"/>
                  </a:cubicBezTo>
                  <a:cubicBezTo>
                    <a:pt x="1764792" y="3298412"/>
                    <a:pt x="1720406" y="3329083"/>
                    <a:pt x="1674400" y="3356134"/>
                  </a:cubicBezTo>
                  <a:cubicBezTo>
                    <a:pt x="1628204" y="3382804"/>
                    <a:pt x="1579912" y="3405473"/>
                    <a:pt x="1529906" y="3422333"/>
                  </a:cubicBezTo>
                  <a:cubicBezTo>
                    <a:pt x="1517428" y="3426714"/>
                    <a:pt x="1504664" y="3430048"/>
                    <a:pt x="1492187" y="3434048"/>
                  </a:cubicBezTo>
                  <a:cubicBezTo>
                    <a:pt x="1479518" y="3437478"/>
                    <a:pt x="1466660" y="3440430"/>
                    <a:pt x="1453896" y="3443669"/>
                  </a:cubicBezTo>
                  <a:cubicBezTo>
                    <a:pt x="1440942" y="3446145"/>
                    <a:pt x="1428083" y="3448717"/>
                    <a:pt x="1415129" y="3451003"/>
                  </a:cubicBezTo>
                  <a:cubicBezTo>
                    <a:pt x="1402080" y="3452717"/>
                    <a:pt x="1389126" y="3454813"/>
                    <a:pt x="1376077" y="3456241"/>
                  </a:cubicBezTo>
                  <a:cubicBezTo>
                    <a:pt x="1362932" y="3457289"/>
                    <a:pt x="1349978" y="3458718"/>
                    <a:pt x="1336834" y="3459480"/>
                  </a:cubicBezTo>
                  <a:cubicBezTo>
                    <a:pt x="1323689" y="3459861"/>
                    <a:pt x="1310640" y="3460623"/>
                    <a:pt x="1297496" y="3460718"/>
                  </a:cubicBezTo>
                  <a:cubicBezTo>
                    <a:pt x="1284351" y="3460433"/>
                    <a:pt x="1271302" y="3460528"/>
                    <a:pt x="1258062" y="3460052"/>
                  </a:cubicBezTo>
                  <a:lnTo>
                    <a:pt x="1217676" y="3457480"/>
                  </a:lnTo>
                  <a:cubicBezTo>
                    <a:pt x="1110044" y="3450717"/>
                    <a:pt x="1003554" y="3433286"/>
                    <a:pt x="900113" y="3406426"/>
                  </a:cubicBezTo>
                  <a:lnTo>
                    <a:pt x="823246" y="3383947"/>
                  </a:lnTo>
                  <a:cubicBezTo>
                    <a:pt x="797909" y="3375660"/>
                    <a:pt x="772954" y="3366326"/>
                    <a:pt x="747808" y="3357753"/>
                  </a:cubicBezTo>
                  <a:cubicBezTo>
                    <a:pt x="735140" y="3353753"/>
                    <a:pt x="722948" y="3348323"/>
                    <a:pt x="710660" y="3343370"/>
                  </a:cubicBezTo>
                  <a:lnTo>
                    <a:pt x="673799" y="3328321"/>
                  </a:lnTo>
                  <a:lnTo>
                    <a:pt x="655415" y="3320796"/>
                  </a:lnTo>
                  <a:lnTo>
                    <a:pt x="637413" y="3312319"/>
                  </a:lnTo>
                  <a:lnTo>
                    <a:pt x="601409" y="3295460"/>
                  </a:lnTo>
                  <a:cubicBezTo>
                    <a:pt x="410909" y="3202877"/>
                    <a:pt x="238125" y="3076575"/>
                    <a:pt x="96012" y="2922746"/>
                  </a:cubicBezTo>
                  <a:cubicBezTo>
                    <a:pt x="62103" y="2886075"/>
                    <a:pt x="30194" y="2847785"/>
                    <a:pt x="0" y="2808256"/>
                  </a:cubicBezTo>
                  <a:lnTo>
                    <a:pt x="0" y="3204020"/>
                  </a:lnTo>
                  <a:cubicBezTo>
                    <a:pt x="113538" y="3306223"/>
                    <a:pt x="239935" y="3394710"/>
                    <a:pt x="376523" y="3467100"/>
                  </a:cubicBezTo>
                  <a:lnTo>
                    <a:pt x="2147983" y="3467100"/>
                  </a:lnTo>
                  <a:cubicBezTo>
                    <a:pt x="2735009" y="3156014"/>
                    <a:pt x="3134106" y="2545461"/>
                    <a:pt x="3134106" y="1843088"/>
                  </a:cubicBezTo>
                  <a:cubicBezTo>
                    <a:pt x="3134106" y="825151"/>
                    <a:pt x="2296097" y="0"/>
                    <a:pt x="1262253" y="0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Case Study &amp; Real-World Application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67F3C5F-1A25-7A63-6A46-AC41CE0F73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803258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368" y="4160126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Open for 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Name : Ahmed Mohamed Sobhy Khalifa</a:t>
            </a:r>
            <a:endParaRPr lang="en-US" sz="18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Id Student : 21055586</a:t>
            </a:r>
            <a:endParaRPr lang="en-US" sz="18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                           -------------------------------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Name : Ziad waled Ibrahim Hassan </a:t>
            </a:r>
            <a:endParaRPr lang="en-US" sz="18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Id Student : 21077415</a:t>
            </a:r>
            <a:endParaRPr lang="en-US" sz="18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                            ------------------------------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 Name : Nada Ehab Ghorab</a:t>
            </a:r>
            <a:endParaRPr lang="en-US" sz="18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Id Student : 3116104706</a:t>
            </a:r>
            <a:endParaRPr lang="en-US" sz="18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                             ------------------------------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Name : Mazen Amr Mohamed Hassan</a:t>
            </a:r>
            <a:endParaRPr lang="en-US" sz="18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Id Student : 21060209</a:t>
            </a:r>
            <a:endParaRPr lang="en-US" sz="18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                              -----------------------------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Name : Abdelrahman Ebrahem Osman</a:t>
            </a:r>
            <a:endParaRPr lang="en-US" sz="18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Id Student : 3101117779</a:t>
            </a:r>
            <a:endParaRPr lang="en-US" sz="18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                               -----------------------------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Name : Menna Mohamed Sayed </a:t>
            </a:r>
            <a:r>
              <a:rPr lang="en-US" sz="1800" dirty="0" err="1">
                <a:solidFill>
                  <a:schemeClr val="tx2"/>
                </a:solidFill>
              </a:rPr>
              <a:t>Eldash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endParaRPr lang="en-US" sz="18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Id Student : 21071072</a:t>
            </a:r>
            <a:endParaRPr lang="en-US" sz="1800" dirty="0">
              <a:solidFill>
                <a:schemeClr val="tx2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02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Introduction to Network Security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50ABEC-2991-5300-6DD8-35E3C48FBF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299415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Common Cybersecurity Threats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DAA108-6B3B-5B7A-45CF-29F5DAD85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803143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Network Attacks &amp; Their Impact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sz="1800">
                <a:solidFill>
                  <a:schemeClr val="tx2"/>
                </a:solidFill>
              </a:rPr>
              <a:t>• Packet Sniffing &amp; Eavesdropping</a:t>
            </a:r>
          </a:p>
          <a:p>
            <a:r>
              <a:rPr sz="1800">
                <a:solidFill>
                  <a:schemeClr val="tx2"/>
                </a:solidFill>
              </a:rPr>
              <a:t>• SQL Injection &amp; XSS</a:t>
            </a:r>
          </a:p>
          <a:p>
            <a:r>
              <a:rPr sz="1800">
                <a:solidFill>
                  <a:schemeClr val="tx2"/>
                </a:solidFill>
              </a:rPr>
              <a:t>• Zero-Day Exploits</a:t>
            </a:r>
          </a:p>
          <a:p>
            <a:r>
              <a:rPr sz="1800">
                <a:solidFill>
                  <a:schemeClr val="tx2"/>
                </a:solidFill>
              </a:rPr>
              <a:t>• Advanced Persistent Threats (APT)</a:t>
            </a:r>
          </a:p>
          <a:p>
            <a:r>
              <a:rPr sz="1800">
                <a:solidFill>
                  <a:schemeClr val="tx2"/>
                </a:solidFill>
              </a:rPr>
              <a:t>• Consequences: Data breaches, financial loss, reputational damage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B4C0C7-2745-46BE-B15F-E50582545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Mitigation Strategies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466585-3F9A-30BD-E466-D53668690D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6346" r="24449" b="-1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9D8939B-D984-4564-B942-51C44F623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796695"/>
            <a:ext cx="4850918" cy="5212025"/>
            <a:chOff x="0" y="796695"/>
            <a:chExt cx="4850918" cy="521202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3EAFB53-01AA-467C-BE85-D555D06E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926917"/>
              <a:ext cx="4828239" cy="4951702"/>
            </a:xfrm>
            <a:custGeom>
              <a:avLst/>
              <a:gdLst>
                <a:gd name="connsiteX0" fmla="*/ 2407249 w 4828239"/>
                <a:gd name="connsiteY0" fmla="*/ 1168 h 4951702"/>
                <a:gd name="connsiteX1" fmla="*/ 2651971 w 4828239"/>
                <a:gd name="connsiteY1" fmla="*/ 4800 h 4951702"/>
                <a:gd name="connsiteX2" fmla="*/ 3136762 w 4828239"/>
                <a:gd name="connsiteY2" fmla="*/ 80075 h 4951702"/>
                <a:gd name="connsiteX3" fmla="*/ 3598035 w 4828239"/>
                <a:gd name="connsiteY3" fmla="*/ 254778 h 4951702"/>
                <a:gd name="connsiteX4" fmla="*/ 4006734 w 4828239"/>
                <a:gd name="connsiteY4" fmla="*/ 532540 h 4951702"/>
                <a:gd name="connsiteX5" fmla="*/ 4333530 w 4828239"/>
                <a:gd name="connsiteY5" fmla="*/ 900560 h 4951702"/>
                <a:gd name="connsiteX6" fmla="*/ 4368761 w 4828239"/>
                <a:gd name="connsiteY6" fmla="*/ 950864 h 4951702"/>
                <a:gd name="connsiteX7" fmla="*/ 4402539 w 4828239"/>
                <a:gd name="connsiteY7" fmla="*/ 1002077 h 4951702"/>
                <a:gd name="connsiteX8" fmla="*/ 4435319 w 4828239"/>
                <a:gd name="connsiteY8" fmla="*/ 1053834 h 4951702"/>
                <a:gd name="connsiteX9" fmla="*/ 4466918 w 4828239"/>
                <a:gd name="connsiteY9" fmla="*/ 1106317 h 4951702"/>
                <a:gd name="connsiteX10" fmla="*/ 4582327 w 4828239"/>
                <a:gd name="connsiteY10" fmla="*/ 1322244 h 4951702"/>
                <a:gd name="connsiteX11" fmla="*/ 4740322 w 4828239"/>
                <a:gd name="connsiteY11" fmla="*/ 1783517 h 4951702"/>
                <a:gd name="connsiteX12" fmla="*/ 4777370 w 4828239"/>
                <a:gd name="connsiteY12" fmla="*/ 2023507 h 4951702"/>
                <a:gd name="connsiteX13" fmla="*/ 4801432 w 4828239"/>
                <a:gd name="connsiteY13" fmla="*/ 2263678 h 4951702"/>
                <a:gd name="connsiteX14" fmla="*/ 4820591 w 4828239"/>
                <a:gd name="connsiteY14" fmla="*/ 2503848 h 4951702"/>
                <a:gd name="connsiteX15" fmla="*/ 4824496 w 4828239"/>
                <a:gd name="connsiteY15" fmla="*/ 2564050 h 4951702"/>
                <a:gd name="connsiteX16" fmla="*/ 4826221 w 4828239"/>
                <a:gd name="connsiteY16" fmla="*/ 2595013 h 4951702"/>
                <a:gd name="connsiteX17" fmla="*/ 4827492 w 4828239"/>
                <a:gd name="connsiteY17" fmla="*/ 2626522 h 4951702"/>
                <a:gd name="connsiteX18" fmla="*/ 4825767 w 4828239"/>
                <a:gd name="connsiteY18" fmla="*/ 2753462 h 4951702"/>
                <a:gd name="connsiteX19" fmla="*/ 4696465 w 4828239"/>
                <a:gd name="connsiteY19" fmla="*/ 3252055 h 4951702"/>
                <a:gd name="connsiteX20" fmla="*/ 4409077 w 4828239"/>
                <a:gd name="connsiteY20" fmla="*/ 3675464 h 4951702"/>
                <a:gd name="connsiteX21" fmla="*/ 4233920 w 4828239"/>
                <a:gd name="connsiteY21" fmla="*/ 3851983 h 4951702"/>
                <a:gd name="connsiteX22" fmla="*/ 4051318 w 4828239"/>
                <a:gd name="connsiteY22" fmla="*/ 4012430 h 4951702"/>
                <a:gd name="connsiteX23" fmla="*/ 3680392 w 4828239"/>
                <a:gd name="connsiteY23" fmla="*/ 4301543 h 4951702"/>
                <a:gd name="connsiteX24" fmla="*/ 3587048 w 4828239"/>
                <a:gd name="connsiteY24" fmla="*/ 4372096 h 4951702"/>
                <a:gd name="connsiteX25" fmla="*/ 3491161 w 4828239"/>
                <a:gd name="connsiteY25" fmla="*/ 4443103 h 4951702"/>
                <a:gd name="connsiteX26" fmla="*/ 3392914 w 4828239"/>
                <a:gd name="connsiteY26" fmla="*/ 4513202 h 4951702"/>
                <a:gd name="connsiteX27" fmla="*/ 3291579 w 4828239"/>
                <a:gd name="connsiteY27" fmla="*/ 4581303 h 4951702"/>
                <a:gd name="connsiteX28" fmla="*/ 3078830 w 4828239"/>
                <a:gd name="connsiteY28" fmla="*/ 4709153 h 4951702"/>
                <a:gd name="connsiteX29" fmla="*/ 2850010 w 4828239"/>
                <a:gd name="connsiteY29" fmla="*/ 4817842 h 4951702"/>
                <a:gd name="connsiteX30" fmla="*/ 2352052 w 4828239"/>
                <a:gd name="connsiteY30" fmla="*/ 4942876 h 4951702"/>
                <a:gd name="connsiteX31" fmla="*/ 2223840 w 4828239"/>
                <a:gd name="connsiteY31" fmla="*/ 4950958 h 4951702"/>
                <a:gd name="connsiteX32" fmla="*/ 2191787 w 4828239"/>
                <a:gd name="connsiteY32" fmla="*/ 4951684 h 4951702"/>
                <a:gd name="connsiteX33" fmla="*/ 2159825 w 4828239"/>
                <a:gd name="connsiteY33" fmla="*/ 4951503 h 4951702"/>
                <a:gd name="connsiteX34" fmla="*/ 2127953 w 4828239"/>
                <a:gd name="connsiteY34" fmla="*/ 4951139 h 4951702"/>
                <a:gd name="connsiteX35" fmla="*/ 2096990 w 4828239"/>
                <a:gd name="connsiteY35" fmla="*/ 4949959 h 4951702"/>
                <a:gd name="connsiteX36" fmla="*/ 1849646 w 4828239"/>
                <a:gd name="connsiteY36" fmla="*/ 4930255 h 4951702"/>
                <a:gd name="connsiteX37" fmla="*/ 1603845 w 4828239"/>
                <a:gd name="connsiteY37" fmla="*/ 4886852 h 4951702"/>
                <a:gd name="connsiteX38" fmla="*/ 1362403 w 4828239"/>
                <a:gd name="connsiteY38" fmla="*/ 4818841 h 4951702"/>
                <a:gd name="connsiteX39" fmla="*/ 900222 w 4828239"/>
                <a:gd name="connsiteY39" fmla="*/ 4614355 h 4951702"/>
                <a:gd name="connsiteX40" fmla="*/ 510682 w 4828239"/>
                <a:gd name="connsiteY40" fmla="*/ 4296004 h 4951702"/>
                <a:gd name="connsiteX41" fmla="*/ 352778 w 4828239"/>
                <a:gd name="connsiteY41" fmla="*/ 4104412 h 4951702"/>
                <a:gd name="connsiteX42" fmla="*/ 214850 w 4828239"/>
                <a:gd name="connsiteY42" fmla="*/ 3901561 h 4951702"/>
                <a:gd name="connsiteX43" fmla="*/ 182615 w 4828239"/>
                <a:gd name="connsiteY43" fmla="*/ 3849894 h 4951702"/>
                <a:gd name="connsiteX44" fmla="*/ 151833 w 4828239"/>
                <a:gd name="connsiteY44" fmla="*/ 3799772 h 4951702"/>
                <a:gd name="connsiteX45" fmla="*/ 91087 w 4828239"/>
                <a:gd name="connsiteY45" fmla="*/ 3702614 h 4951702"/>
                <a:gd name="connsiteX46" fmla="*/ 0 w 4828239"/>
                <a:gd name="connsiteY46" fmla="*/ 3558952 h 4951702"/>
                <a:gd name="connsiteX47" fmla="*/ 0 w 4828239"/>
                <a:gd name="connsiteY47" fmla="*/ 3152786 h 4951702"/>
                <a:gd name="connsiteX48" fmla="*/ 21078 w 4828239"/>
                <a:gd name="connsiteY48" fmla="*/ 3185589 h 4951702"/>
                <a:gd name="connsiteX49" fmla="*/ 159097 w 4828239"/>
                <a:gd name="connsiteY49" fmla="*/ 3365285 h 4951702"/>
                <a:gd name="connsiteX50" fmla="*/ 308466 w 4828239"/>
                <a:gd name="connsiteY50" fmla="*/ 3546344 h 4951702"/>
                <a:gd name="connsiteX51" fmla="*/ 382742 w 4828239"/>
                <a:gd name="connsiteY51" fmla="*/ 3640869 h 4951702"/>
                <a:gd name="connsiteX52" fmla="*/ 418427 w 4828239"/>
                <a:gd name="connsiteY52" fmla="*/ 3687269 h 4951702"/>
                <a:gd name="connsiteX53" fmla="*/ 453386 w 4828239"/>
                <a:gd name="connsiteY53" fmla="*/ 3731671 h 4951702"/>
                <a:gd name="connsiteX54" fmla="*/ 753758 w 4828239"/>
                <a:gd name="connsiteY54" fmla="*/ 4059829 h 4951702"/>
                <a:gd name="connsiteX55" fmla="*/ 913479 w 4828239"/>
                <a:gd name="connsiteY55" fmla="*/ 4207472 h 4951702"/>
                <a:gd name="connsiteX56" fmla="*/ 1080736 w 4828239"/>
                <a:gd name="connsiteY56" fmla="*/ 4343584 h 4951702"/>
                <a:gd name="connsiteX57" fmla="*/ 1454385 w 4828239"/>
                <a:gd name="connsiteY57" fmla="*/ 4558875 h 4951702"/>
                <a:gd name="connsiteX58" fmla="*/ 1663411 w 4828239"/>
                <a:gd name="connsiteY58" fmla="*/ 4619712 h 4951702"/>
                <a:gd name="connsiteX59" fmla="*/ 1716984 w 4828239"/>
                <a:gd name="connsiteY59" fmla="*/ 4630427 h 4951702"/>
                <a:gd name="connsiteX60" fmla="*/ 1771011 w 4828239"/>
                <a:gd name="connsiteY60" fmla="*/ 4639417 h 4951702"/>
                <a:gd name="connsiteX61" fmla="*/ 1880064 w 4828239"/>
                <a:gd name="connsiteY61" fmla="*/ 4652311 h 4951702"/>
                <a:gd name="connsiteX62" fmla="*/ 1934909 w 4828239"/>
                <a:gd name="connsiteY62" fmla="*/ 4656487 h 4951702"/>
                <a:gd name="connsiteX63" fmla="*/ 1989935 w 4828239"/>
                <a:gd name="connsiteY63" fmla="*/ 4659393 h 4951702"/>
                <a:gd name="connsiteX64" fmla="*/ 2045142 w 4828239"/>
                <a:gd name="connsiteY64" fmla="*/ 4660664 h 4951702"/>
                <a:gd name="connsiteX65" fmla="*/ 2100440 w 4828239"/>
                <a:gd name="connsiteY65" fmla="*/ 4660392 h 4951702"/>
                <a:gd name="connsiteX66" fmla="*/ 2128135 w 4828239"/>
                <a:gd name="connsiteY66" fmla="*/ 4660119 h 4951702"/>
                <a:gd name="connsiteX67" fmla="*/ 2154831 w 4828239"/>
                <a:gd name="connsiteY67" fmla="*/ 4658939 h 4951702"/>
                <a:gd name="connsiteX68" fmla="*/ 2181436 w 4828239"/>
                <a:gd name="connsiteY68" fmla="*/ 4657577 h 4951702"/>
                <a:gd name="connsiteX69" fmla="*/ 2207950 w 4828239"/>
                <a:gd name="connsiteY69" fmla="*/ 4655398 h 4951702"/>
                <a:gd name="connsiteX70" fmla="*/ 2313098 w 4828239"/>
                <a:gd name="connsiteY70" fmla="*/ 4642413 h 4951702"/>
                <a:gd name="connsiteX71" fmla="*/ 2713625 w 4828239"/>
                <a:gd name="connsiteY71" fmla="*/ 4510932 h 4951702"/>
                <a:gd name="connsiteX72" fmla="*/ 3083643 w 4828239"/>
                <a:gd name="connsiteY72" fmla="*/ 4280386 h 4951702"/>
                <a:gd name="connsiteX73" fmla="*/ 3173355 w 4828239"/>
                <a:gd name="connsiteY73" fmla="*/ 4212648 h 4951702"/>
                <a:gd name="connsiteX74" fmla="*/ 3263067 w 4828239"/>
                <a:gd name="connsiteY74" fmla="*/ 4142640 h 4951702"/>
                <a:gd name="connsiteX75" fmla="*/ 3444762 w 4828239"/>
                <a:gd name="connsiteY75" fmla="*/ 3997357 h 4951702"/>
                <a:gd name="connsiteX76" fmla="*/ 3818229 w 4828239"/>
                <a:gd name="connsiteY76" fmla="*/ 3716144 h 4951702"/>
                <a:gd name="connsiteX77" fmla="*/ 4166182 w 4828239"/>
                <a:gd name="connsiteY77" fmla="*/ 3436474 h 4951702"/>
                <a:gd name="connsiteX78" fmla="*/ 4444399 w 4828239"/>
                <a:gd name="connsiteY78" fmla="*/ 3115943 h 4951702"/>
                <a:gd name="connsiteX79" fmla="*/ 4539196 w 4828239"/>
                <a:gd name="connsiteY79" fmla="*/ 2929618 h 4951702"/>
                <a:gd name="connsiteX80" fmla="*/ 4596946 w 4828239"/>
                <a:gd name="connsiteY80" fmla="*/ 2726040 h 4951702"/>
                <a:gd name="connsiteX81" fmla="*/ 4612927 w 4828239"/>
                <a:gd name="connsiteY81" fmla="*/ 2619257 h 4951702"/>
                <a:gd name="connsiteX82" fmla="*/ 4615561 w 4828239"/>
                <a:gd name="connsiteY82" fmla="*/ 2592198 h 4951702"/>
                <a:gd name="connsiteX83" fmla="*/ 4617558 w 4828239"/>
                <a:gd name="connsiteY83" fmla="*/ 2564595 h 4951702"/>
                <a:gd name="connsiteX84" fmla="*/ 4620464 w 4828239"/>
                <a:gd name="connsiteY84" fmla="*/ 2507571 h 4951702"/>
                <a:gd name="connsiteX85" fmla="*/ 4615470 w 4828239"/>
                <a:gd name="connsiteY85" fmla="*/ 2279568 h 4951702"/>
                <a:gd name="connsiteX86" fmla="*/ 4583416 w 4828239"/>
                <a:gd name="connsiteY86" fmla="*/ 2054379 h 4951702"/>
                <a:gd name="connsiteX87" fmla="*/ 4529026 w 4828239"/>
                <a:gd name="connsiteY87" fmla="*/ 1834639 h 4951702"/>
                <a:gd name="connsiteX88" fmla="*/ 4388556 w 4828239"/>
                <a:gd name="connsiteY88" fmla="*/ 1408324 h 4951702"/>
                <a:gd name="connsiteX89" fmla="*/ 4292851 w 4828239"/>
                <a:gd name="connsiteY89" fmla="*/ 1205927 h 4951702"/>
                <a:gd name="connsiteX90" fmla="*/ 4264975 w 4828239"/>
                <a:gd name="connsiteY90" fmla="*/ 1157439 h 4951702"/>
                <a:gd name="connsiteX91" fmla="*/ 4235646 w 4828239"/>
                <a:gd name="connsiteY91" fmla="*/ 1109859 h 4951702"/>
                <a:gd name="connsiteX92" fmla="*/ 4204591 w 4828239"/>
                <a:gd name="connsiteY92" fmla="*/ 1063368 h 4951702"/>
                <a:gd name="connsiteX93" fmla="*/ 4172175 w 4828239"/>
                <a:gd name="connsiteY93" fmla="*/ 1017876 h 4951702"/>
                <a:gd name="connsiteX94" fmla="*/ 3865265 w 4828239"/>
                <a:gd name="connsiteY94" fmla="*/ 697618 h 4951702"/>
                <a:gd name="connsiteX95" fmla="*/ 3495792 w 4828239"/>
                <a:gd name="connsiteY95" fmla="*/ 456267 h 4951702"/>
                <a:gd name="connsiteX96" fmla="*/ 3080011 w 4828239"/>
                <a:gd name="connsiteY96" fmla="*/ 304719 h 4951702"/>
                <a:gd name="connsiteX97" fmla="*/ 2638805 w 4828239"/>
                <a:gd name="connsiteY97" fmla="*/ 241884 h 4951702"/>
                <a:gd name="connsiteX98" fmla="*/ 2191696 w 4828239"/>
                <a:gd name="connsiteY98" fmla="*/ 257865 h 4951702"/>
                <a:gd name="connsiteX99" fmla="*/ 1752851 w 4828239"/>
                <a:gd name="connsiteY99" fmla="*/ 350120 h 4951702"/>
                <a:gd name="connsiteX100" fmla="*/ 1333074 w 4828239"/>
                <a:gd name="connsiteY100" fmla="*/ 510657 h 4951702"/>
                <a:gd name="connsiteX101" fmla="*/ 582960 w 4828239"/>
                <a:gd name="connsiteY101" fmla="*/ 1003893 h 4951702"/>
                <a:gd name="connsiteX102" fmla="*/ 276322 w 4828239"/>
                <a:gd name="connsiteY102" fmla="*/ 1333049 h 4951702"/>
                <a:gd name="connsiteX103" fmla="*/ 33882 w 4828239"/>
                <a:gd name="connsiteY103" fmla="*/ 1711057 h 4951702"/>
                <a:gd name="connsiteX104" fmla="*/ 0 w 4828239"/>
                <a:gd name="connsiteY104" fmla="*/ 1785501 h 4951702"/>
                <a:gd name="connsiteX105" fmla="*/ 0 w 4828239"/>
                <a:gd name="connsiteY105" fmla="*/ 1377082 h 4951702"/>
                <a:gd name="connsiteX106" fmla="*/ 111188 w 4828239"/>
                <a:gd name="connsiteY106" fmla="*/ 1208333 h 4951702"/>
                <a:gd name="connsiteX107" fmla="*/ 431321 w 4828239"/>
                <a:gd name="connsiteY107" fmla="*/ 841539 h 4951702"/>
                <a:gd name="connsiteX108" fmla="*/ 807876 w 4828239"/>
                <a:gd name="connsiteY108" fmla="*/ 533448 h 4951702"/>
                <a:gd name="connsiteX109" fmla="*/ 1228743 w 4828239"/>
                <a:gd name="connsiteY109" fmla="*/ 288828 h 4951702"/>
                <a:gd name="connsiteX110" fmla="*/ 2163003 w 4828239"/>
                <a:gd name="connsiteY110" fmla="*/ 19056 h 4951702"/>
                <a:gd name="connsiteX111" fmla="*/ 2407249 w 4828239"/>
                <a:gd name="connsiteY111" fmla="*/ 1168 h 495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4828239" h="4951702">
                  <a:moveTo>
                    <a:pt x="2407249" y="1168"/>
                  </a:moveTo>
                  <a:cubicBezTo>
                    <a:pt x="2488914" y="-1193"/>
                    <a:pt x="2570658" y="33"/>
                    <a:pt x="2651971" y="4800"/>
                  </a:cubicBezTo>
                  <a:cubicBezTo>
                    <a:pt x="2814869" y="14698"/>
                    <a:pt x="2977677" y="38942"/>
                    <a:pt x="3136762" y="80075"/>
                  </a:cubicBezTo>
                  <a:cubicBezTo>
                    <a:pt x="3295846" y="121117"/>
                    <a:pt x="3451209" y="179231"/>
                    <a:pt x="3598035" y="254778"/>
                  </a:cubicBezTo>
                  <a:cubicBezTo>
                    <a:pt x="3744680" y="330325"/>
                    <a:pt x="3883516" y="422670"/>
                    <a:pt x="4006734" y="532540"/>
                  </a:cubicBezTo>
                  <a:cubicBezTo>
                    <a:pt x="4130043" y="642320"/>
                    <a:pt x="4238460" y="767354"/>
                    <a:pt x="4333530" y="900560"/>
                  </a:cubicBezTo>
                  <a:lnTo>
                    <a:pt x="4368761" y="950864"/>
                  </a:lnTo>
                  <a:lnTo>
                    <a:pt x="4402539" y="1002077"/>
                  </a:lnTo>
                  <a:cubicBezTo>
                    <a:pt x="4413436" y="1019329"/>
                    <a:pt x="4424604" y="1036491"/>
                    <a:pt x="4435319" y="1053834"/>
                  </a:cubicBezTo>
                  <a:lnTo>
                    <a:pt x="4466918" y="1106317"/>
                  </a:lnTo>
                  <a:cubicBezTo>
                    <a:pt x="4508233" y="1176779"/>
                    <a:pt x="4547187" y="1248604"/>
                    <a:pt x="4582327" y="1322244"/>
                  </a:cubicBezTo>
                  <a:cubicBezTo>
                    <a:pt x="4652789" y="1469524"/>
                    <a:pt x="4707088" y="1624523"/>
                    <a:pt x="4740322" y="1783517"/>
                  </a:cubicBezTo>
                  <a:cubicBezTo>
                    <a:pt x="4756848" y="1863060"/>
                    <a:pt x="4768380" y="1943238"/>
                    <a:pt x="4777370" y="2023507"/>
                  </a:cubicBezTo>
                  <a:cubicBezTo>
                    <a:pt x="4786540" y="2103685"/>
                    <a:pt x="4793895" y="2183772"/>
                    <a:pt x="4801432" y="2263678"/>
                  </a:cubicBezTo>
                  <a:cubicBezTo>
                    <a:pt x="4808605" y="2343674"/>
                    <a:pt x="4814961" y="2423670"/>
                    <a:pt x="4820591" y="2503848"/>
                  </a:cubicBezTo>
                  <a:lnTo>
                    <a:pt x="4824496" y="2564050"/>
                  </a:lnTo>
                  <a:cubicBezTo>
                    <a:pt x="4825222" y="2573947"/>
                    <a:pt x="4825676" y="2584571"/>
                    <a:pt x="4826221" y="2595013"/>
                  </a:cubicBezTo>
                  <a:cubicBezTo>
                    <a:pt x="4826766" y="2605455"/>
                    <a:pt x="4827311" y="2615989"/>
                    <a:pt x="4827492" y="2626522"/>
                  </a:cubicBezTo>
                  <a:cubicBezTo>
                    <a:pt x="4828854" y="2668563"/>
                    <a:pt x="4828400" y="2710967"/>
                    <a:pt x="4825767" y="2753462"/>
                  </a:cubicBezTo>
                  <a:cubicBezTo>
                    <a:pt x="4815960" y="2923534"/>
                    <a:pt x="4770287" y="3094877"/>
                    <a:pt x="4696465" y="3252055"/>
                  </a:cubicBezTo>
                  <a:cubicBezTo>
                    <a:pt x="4622825" y="3409687"/>
                    <a:pt x="4521308" y="3551156"/>
                    <a:pt x="4409077" y="3675464"/>
                  </a:cubicBezTo>
                  <a:cubicBezTo>
                    <a:pt x="4352961" y="3737845"/>
                    <a:pt x="4294031" y="3796321"/>
                    <a:pt x="4233920" y="3851983"/>
                  </a:cubicBezTo>
                  <a:cubicBezTo>
                    <a:pt x="4173809" y="3907645"/>
                    <a:pt x="4112882" y="3961218"/>
                    <a:pt x="4051318" y="4012430"/>
                  </a:cubicBezTo>
                  <a:cubicBezTo>
                    <a:pt x="3928463" y="4115308"/>
                    <a:pt x="3802884" y="4209107"/>
                    <a:pt x="3680392" y="4301543"/>
                  </a:cubicBezTo>
                  <a:lnTo>
                    <a:pt x="3587048" y="4372096"/>
                  </a:lnTo>
                  <a:cubicBezTo>
                    <a:pt x="3555449" y="4395795"/>
                    <a:pt x="3523578" y="4419676"/>
                    <a:pt x="3491161" y="4443103"/>
                  </a:cubicBezTo>
                  <a:cubicBezTo>
                    <a:pt x="3458836" y="4466621"/>
                    <a:pt x="3426147" y="4490047"/>
                    <a:pt x="3392914" y="4513202"/>
                  </a:cubicBezTo>
                  <a:cubicBezTo>
                    <a:pt x="3359590" y="4536175"/>
                    <a:pt x="3325993" y="4558966"/>
                    <a:pt x="3291579" y="4581303"/>
                  </a:cubicBezTo>
                  <a:cubicBezTo>
                    <a:pt x="3223114" y="4626069"/>
                    <a:pt x="3152471" y="4669472"/>
                    <a:pt x="3078830" y="4709153"/>
                  </a:cubicBezTo>
                  <a:cubicBezTo>
                    <a:pt x="3005281" y="4749014"/>
                    <a:pt x="2929189" y="4786061"/>
                    <a:pt x="2850010" y="4817842"/>
                  </a:cubicBezTo>
                  <a:cubicBezTo>
                    <a:pt x="2692378" y="4882312"/>
                    <a:pt x="2523032" y="4925806"/>
                    <a:pt x="2352052" y="4942876"/>
                  </a:cubicBezTo>
                  <a:cubicBezTo>
                    <a:pt x="2309285" y="4946963"/>
                    <a:pt x="2266517" y="4950050"/>
                    <a:pt x="2223840" y="4950958"/>
                  </a:cubicBezTo>
                  <a:lnTo>
                    <a:pt x="2191787" y="4951684"/>
                  </a:lnTo>
                  <a:cubicBezTo>
                    <a:pt x="2181163" y="4951775"/>
                    <a:pt x="2170449" y="4951503"/>
                    <a:pt x="2159825" y="4951503"/>
                  </a:cubicBezTo>
                  <a:lnTo>
                    <a:pt x="2127953" y="4951139"/>
                  </a:lnTo>
                  <a:lnTo>
                    <a:pt x="2096990" y="4949959"/>
                  </a:lnTo>
                  <a:cubicBezTo>
                    <a:pt x="2014542" y="4947326"/>
                    <a:pt x="1931912" y="4940788"/>
                    <a:pt x="1849646" y="4930255"/>
                  </a:cubicBezTo>
                  <a:cubicBezTo>
                    <a:pt x="1767288" y="4920267"/>
                    <a:pt x="1685113" y="4905920"/>
                    <a:pt x="1603845" y="4886852"/>
                  </a:cubicBezTo>
                  <a:cubicBezTo>
                    <a:pt x="1522668" y="4867601"/>
                    <a:pt x="1442127" y="4844811"/>
                    <a:pt x="1362403" y="4818841"/>
                  </a:cubicBezTo>
                  <a:cubicBezTo>
                    <a:pt x="1203228" y="4766449"/>
                    <a:pt x="1045868" y="4701253"/>
                    <a:pt x="900222" y="4614355"/>
                  </a:cubicBezTo>
                  <a:cubicBezTo>
                    <a:pt x="754485" y="4527639"/>
                    <a:pt x="624366" y="4417678"/>
                    <a:pt x="510682" y="4296004"/>
                  </a:cubicBezTo>
                  <a:cubicBezTo>
                    <a:pt x="453568" y="4235258"/>
                    <a:pt x="401629" y="4170607"/>
                    <a:pt x="352778" y="4104412"/>
                  </a:cubicBezTo>
                  <a:cubicBezTo>
                    <a:pt x="304199" y="4037945"/>
                    <a:pt x="257980" y="3970479"/>
                    <a:pt x="214850" y="3901561"/>
                  </a:cubicBezTo>
                  <a:cubicBezTo>
                    <a:pt x="203772" y="3884490"/>
                    <a:pt x="193330" y="3867147"/>
                    <a:pt x="182615" y="3849894"/>
                  </a:cubicBezTo>
                  <a:lnTo>
                    <a:pt x="151833" y="3799772"/>
                  </a:lnTo>
                  <a:cubicBezTo>
                    <a:pt x="132129" y="3767356"/>
                    <a:pt x="111699" y="3735212"/>
                    <a:pt x="91087" y="3702614"/>
                  </a:cubicBezTo>
                  <a:lnTo>
                    <a:pt x="0" y="3558952"/>
                  </a:lnTo>
                  <a:lnTo>
                    <a:pt x="0" y="3152786"/>
                  </a:lnTo>
                  <a:lnTo>
                    <a:pt x="21078" y="3185589"/>
                  </a:lnTo>
                  <a:cubicBezTo>
                    <a:pt x="63392" y="3246607"/>
                    <a:pt x="110427" y="3305810"/>
                    <a:pt x="159097" y="3365285"/>
                  </a:cubicBezTo>
                  <a:cubicBezTo>
                    <a:pt x="207767" y="3424851"/>
                    <a:pt x="258616" y="3484417"/>
                    <a:pt x="308466" y="3546344"/>
                  </a:cubicBezTo>
                  <a:cubicBezTo>
                    <a:pt x="333437" y="3577217"/>
                    <a:pt x="358135" y="3608816"/>
                    <a:pt x="382742" y="3640869"/>
                  </a:cubicBezTo>
                  <a:lnTo>
                    <a:pt x="418427" y="3687269"/>
                  </a:lnTo>
                  <a:cubicBezTo>
                    <a:pt x="430141" y="3702069"/>
                    <a:pt x="441309" y="3717233"/>
                    <a:pt x="453386" y="3731671"/>
                  </a:cubicBezTo>
                  <a:cubicBezTo>
                    <a:pt x="547638" y="3849168"/>
                    <a:pt x="649881" y="3957313"/>
                    <a:pt x="753758" y="4059829"/>
                  </a:cubicBezTo>
                  <a:cubicBezTo>
                    <a:pt x="805970" y="4110859"/>
                    <a:pt x="859089" y="4160164"/>
                    <a:pt x="913479" y="4207472"/>
                  </a:cubicBezTo>
                  <a:cubicBezTo>
                    <a:pt x="967869" y="4254780"/>
                    <a:pt x="1023258" y="4300544"/>
                    <a:pt x="1080736" y="4343584"/>
                  </a:cubicBezTo>
                  <a:cubicBezTo>
                    <a:pt x="1195237" y="4429846"/>
                    <a:pt x="1318727" y="4506937"/>
                    <a:pt x="1454385" y="4558875"/>
                  </a:cubicBezTo>
                  <a:cubicBezTo>
                    <a:pt x="1522033" y="4584845"/>
                    <a:pt x="1592132" y="4604730"/>
                    <a:pt x="1663411" y="4619712"/>
                  </a:cubicBezTo>
                  <a:cubicBezTo>
                    <a:pt x="1681299" y="4623254"/>
                    <a:pt x="1699006" y="4627340"/>
                    <a:pt x="1716984" y="4630427"/>
                  </a:cubicBezTo>
                  <a:lnTo>
                    <a:pt x="1771011" y="4639417"/>
                  </a:lnTo>
                  <a:cubicBezTo>
                    <a:pt x="1807241" y="4644229"/>
                    <a:pt x="1843471" y="4649314"/>
                    <a:pt x="1880064" y="4652311"/>
                  </a:cubicBezTo>
                  <a:cubicBezTo>
                    <a:pt x="1898316" y="4654036"/>
                    <a:pt x="1916567" y="4655670"/>
                    <a:pt x="1934909" y="4656487"/>
                  </a:cubicBezTo>
                  <a:cubicBezTo>
                    <a:pt x="1953251" y="4657395"/>
                    <a:pt x="1971502" y="4658848"/>
                    <a:pt x="1989935" y="4659393"/>
                  </a:cubicBezTo>
                  <a:lnTo>
                    <a:pt x="2045142" y="4660664"/>
                  </a:lnTo>
                  <a:cubicBezTo>
                    <a:pt x="2063484" y="4661118"/>
                    <a:pt x="2082008" y="4660482"/>
                    <a:pt x="2100440" y="4660392"/>
                  </a:cubicBezTo>
                  <a:lnTo>
                    <a:pt x="2128135" y="4660119"/>
                  </a:lnTo>
                  <a:cubicBezTo>
                    <a:pt x="2137124" y="4659847"/>
                    <a:pt x="2145932" y="4659302"/>
                    <a:pt x="2154831" y="4658939"/>
                  </a:cubicBezTo>
                  <a:cubicBezTo>
                    <a:pt x="2163729" y="4658485"/>
                    <a:pt x="2172628" y="4658212"/>
                    <a:pt x="2181436" y="4657577"/>
                  </a:cubicBezTo>
                  <a:lnTo>
                    <a:pt x="2207950" y="4655398"/>
                  </a:lnTo>
                  <a:cubicBezTo>
                    <a:pt x="2243272" y="4652583"/>
                    <a:pt x="2278321" y="4647861"/>
                    <a:pt x="2313098" y="4642413"/>
                  </a:cubicBezTo>
                  <a:cubicBezTo>
                    <a:pt x="2452298" y="4619349"/>
                    <a:pt x="2586139" y="4574221"/>
                    <a:pt x="2713625" y="4510932"/>
                  </a:cubicBezTo>
                  <a:cubicBezTo>
                    <a:pt x="2841565" y="4448369"/>
                    <a:pt x="2963330" y="4368282"/>
                    <a:pt x="3083643" y="4280386"/>
                  </a:cubicBezTo>
                  <a:cubicBezTo>
                    <a:pt x="3113698" y="4258503"/>
                    <a:pt x="3143572" y="4235712"/>
                    <a:pt x="3173355" y="4212648"/>
                  </a:cubicBezTo>
                  <a:cubicBezTo>
                    <a:pt x="3203319" y="4189675"/>
                    <a:pt x="3233193" y="4166339"/>
                    <a:pt x="3263067" y="4142640"/>
                  </a:cubicBezTo>
                  <a:lnTo>
                    <a:pt x="3444762" y="3997357"/>
                  </a:lnTo>
                  <a:cubicBezTo>
                    <a:pt x="3569432" y="3898473"/>
                    <a:pt x="3695284" y="3806401"/>
                    <a:pt x="3818229" y="3716144"/>
                  </a:cubicBezTo>
                  <a:cubicBezTo>
                    <a:pt x="3941084" y="3625886"/>
                    <a:pt x="4059309" y="3534721"/>
                    <a:pt x="4166182" y="3436474"/>
                  </a:cubicBezTo>
                  <a:cubicBezTo>
                    <a:pt x="4273056" y="3338408"/>
                    <a:pt x="4369578" y="3233895"/>
                    <a:pt x="4444399" y="3115943"/>
                  </a:cubicBezTo>
                  <a:cubicBezTo>
                    <a:pt x="4481809" y="3057013"/>
                    <a:pt x="4513772" y="2994905"/>
                    <a:pt x="4539196" y="2929618"/>
                  </a:cubicBezTo>
                  <a:cubicBezTo>
                    <a:pt x="4564802" y="2864422"/>
                    <a:pt x="4583235" y="2796139"/>
                    <a:pt x="4596946" y="2726040"/>
                  </a:cubicBezTo>
                  <a:cubicBezTo>
                    <a:pt x="4603756" y="2690991"/>
                    <a:pt x="4609204" y="2655306"/>
                    <a:pt x="4612927" y="2619257"/>
                  </a:cubicBezTo>
                  <a:cubicBezTo>
                    <a:pt x="4614017" y="2610268"/>
                    <a:pt x="4614743" y="2601188"/>
                    <a:pt x="4615561" y="2592198"/>
                  </a:cubicBezTo>
                  <a:cubicBezTo>
                    <a:pt x="4616287" y="2583118"/>
                    <a:pt x="4617195" y="2574220"/>
                    <a:pt x="4617558" y="2564595"/>
                  </a:cubicBezTo>
                  <a:lnTo>
                    <a:pt x="4620464" y="2507571"/>
                  </a:lnTo>
                  <a:cubicBezTo>
                    <a:pt x="4623097" y="2431479"/>
                    <a:pt x="4621462" y="2355297"/>
                    <a:pt x="4615470" y="2279568"/>
                  </a:cubicBezTo>
                  <a:cubicBezTo>
                    <a:pt x="4609658" y="2203748"/>
                    <a:pt x="4598490" y="2128564"/>
                    <a:pt x="4583416" y="2054379"/>
                  </a:cubicBezTo>
                  <a:cubicBezTo>
                    <a:pt x="4568162" y="1980194"/>
                    <a:pt x="4549094" y="1907008"/>
                    <a:pt x="4529026" y="1834639"/>
                  </a:cubicBezTo>
                  <a:cubicBezTo>
                    <a:pt x="4488983" y="1689810"/>
                    <a:pt x="4444762" y="1546888"/>
                    <a:pt x="4388556" y="1408324"/>
                  </a:cubicBezTo>
                  <a:cubicBezTo>
                    <a:pt x="4360407" y="1339133"/>
                    <a:pt x="4328990" y="1271213"/>
                    <a:pt x="4292851" y="1205927"/>
                  </a:cubicBezTo>
                  <a:cubicBezTo>
                    <a:pt x="4284043" y="1189492"/>
                    <a:pt x="4274327" y="1173511"/>
                    <a:pt x="4264975" y="1157439"/>
                  </a:cubicBezTo>
                  <a:cubicBezTo>
                    <a:pt x="4255350" y="1141458"/>
                    <a:pt x="4245361" y="1125749"/>
                    <a:pt x="4235646" y="1109859"/>
                  </a:cubicBezTo>
                  <a:lnTo>
                    <a:pt x="4204591" y="1063368"/>
                  </a:lnTo>
                  <a:lnTo>
                    <a:pt x="4172175" y="1017876"/>
                  </a:lnTo>
                  <a:cubicBezTo>
                    <a:pt x="4083462" y="898290"/>
                    <a:pt x="3979312" y="791326"/>
                    <a:pt x="3865265" y="697618"/>
                  </a:cubicBezTo>
                  <a:cubicBezTo>
                    <a:pt x="3751490" y="603638"/>
                    <a:pt x="3627909" y="521917"/>
                    <a:pt x="3495792" y="456267"/>
                  </a:cubicBezTo>
                  <a:cubicBezTo>
                    <a:pt x="3363766" y="390436"/>
                    <a:pt x="3224022" y="339950"/>
                    <a:pt x="3080011" y="304719"/>
                  </a:cubicBezTo>
                  <a:cubicBezTo>
                    <a:pt x="2935999" y="269397"/>
                    <a:pt x="2787992" y="249057"/>
                    <a:pt x="2638805" y="241884"/>
                  </a:cubicBezTo>
                  <a:cubicBezTo>
                    <a:pt x="2489345" y="234347"/>
                    <a:pt x="2340067" y="239341"/>
                    <a:pt x="2191696" y="257865"/>
                  </a:cubicBezTo>
                  <a:cubicBezTo>
                    <a:pt x="2043417" y="276479"/>
                    <a:pt x="1896500" y="307624"/>
                    <a:pt x="1752851" y="350120"/>
                  </a:cubicBezTo>
                  <a:cubicBezTo>
                    <a:pt x="1609112" y="392433"/>
                    <a:pt x="1468914" y="447187"/>
                    <a:pt x="1333074" y="510657"/>
                  </a:cubicBezTo>
                  <a:cubicBezTo>
                    <a:pt x="1060578" y="636236"/>
                    <a:pt x="806151" y="802767"/>
                    <a:pt x="582960" y="1003893"/>
                  </a:cubicBezTo>
                  <a:cubicBezTo>
                    <a:pt x="471728" y="1104774"/>
                    <a:pt x="368668" y="1214825"/>
                    <a:pt x="276322" y="1333049"/>
                  </a:cubicBezTo>
                  <a:cubicBezTo>
                    <a:pt x="183795" y="1451092"/>
                    <a:pt x="102164" y="1577669"/>
                    <a:pt x="33882" y="1711057"/>
                  </a:cubicBezTo>
                  <a:lnTo>
                    <a:pt x="0" y="1785501"/>
                  </a:lnTo>
                  <a:lnTo>
                    <a:pt x="0" y="1377082"/>
                  </a:lnTo>
                  <a:lnTo>
                    <a:pt x="111188" y="1208333"/>
                  </a:lnTo>
                  <a:cubicBezTo>
                    <a:pt x="206927" y="1076920"/>
                    <a:pt x="314732" y="954315"/>
                    <a:pt x="431321" y="841539"/>
                  </a:cubicBezTo>
                  <a:cubicBezTo>
                    <a:pt x="548183" y="728763"/>
                    <a:pt x="674488" y="625885"/>
                    <a:pt x="807876" y="533448"/>
                  </a:cubicBezTo>
                  <a:cubicBezTo>
                    <a:pt x="941446" y="441103"/>
                    <a:pt x="1082007" y="358837"/>
                    <a:pt x="1228743" y="288828"/>
                  </a:cubicBezTo>
                  <a:cubicBezTo>
                    <a:pt x="1522578" y="149811"/>
                    <a:pt x="1838931" y="57919"/>
                    <a:pt x="2163003" y="19056"/>
                  </a:cubicBezTo>
                  <a:cubicBezTo>
                    <a:pt x="2243998" y="9477"/>
                    <a:pt x="2325584" y="3529"/>
                    <a:pt x="2407249" y="116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2935CA6-94DE-46EF-8BB1-9DB074B6C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960593"/>
              <a:ext cx="4814598" cy="4884231"/>
            </a:xfrm>
            <a:custGeom>
              <a:avLst/>
              <a:gdLst>
                <a:gd name="connsiteX0" fmla="*/ 2550817 w 4814598"/>
                <a:gd name="connsiteY0" fmla="*/ 544811 h 4884231"/>
                <a:gd name="connsiteX1" fmla="*/ 1694919 w 4814598"/>
                <a:gd name="connsiteY1" fmla="*/ 709526 h 4884231"/>
                <a:gd name="connsiteX2" fmla="*/ 932184 w 4814598"/>
                <a:gd name="connsiteY2" fmla="*/ 1163171 h 4884231"/>
                <a:gd name="connsiteX3" fmla="*/ 407894 w 4814598"/>
                <a:gd name="connsiteY3" fmla="*/ 1812768 h 4884231"/>
                <a:gd name="connsiteX4" fmla="*/ 220025 w 4814598"/>
                <a:gd name="connsiteY4" fmla="*/ 2558977 h 4884231"/>
                <a:gd name="connsiteX5" fmla="*/ 530204 w 4814598"/>
                <a:gd name="connsiteY5" fmla="*/ 3236995 h 4884231"/>
                <a:gd name="connsiteX6" fmla="*/ 697098 w 4814598"/>
                <a:gd name="connsiteY6" fmla="*/ 3471717 h 4884231"/>
                <a:gd name="connsiteX7" fmla="*/ 1333800 w 4814598"/>
                <a:gd name="connsiteY7" fmla="*/ 4121677 h 4884231"/>
                <a:gd name="connsiteX8" fmla="*/ 2170902 w 4814598"/>
                <a:gd name="connsiteY8" fmla="*/ 4339420 h 4884231"/>
                <a:gd name="connsiteX9" fmla="*/ 2709357 w 4814598"/>
                <a:gd name="connsiteY9" fmla="*/ 4200765 h 4884231"/>
                <a:gd name="connsiteX10" fmla="*/ 3290852 w 4814598"/>
                <a:gd name="connsiteY10" fmla="*/ 3800420 h 4884231"/>
                <a:gd name="connsiteX11" fmla="*/ 3434410 w 4814598"/>
                <a:gd name="connsiteY11" fmla="*/ 3689188 h 4884231"/>
                <a:gd name="connsiteX12" fmla="*/ 4069660 w 4814598"/>
                <a:gd name="connsiteY12" fmla="*/ 3124945 h 4884231"/>
                <a:gd name="connsiteX13" fmla="*/ 4269787 w 4814598"/>
                <a:gd name="connsiteY13" fmla="*/ 2558977 h 4884231"/>
                <a:gd name="connsiteX14" fmla="*/ 3797526 w 4814598"/>
                <a:gd name="connsiteY14" fmla="*/ 1099701 h 4884231"/>
                <a:gd name="connsiteX15" fmla="*/ 3273691 w 4814598"/>
                <a:gd name="connsiteY15" fmla="*/ 695179 h 4884231"/>
                <a:gd name="connsiteX16" fmla="*/ 2550817 w 4814598"/>
                <a:gd name="connsiteY16" fmla="*/ 544811 h 4884231"/>
                <a:gd name="connsiteX17" fmla="*/ 2550817 w 4814598"/>
                <a:gd name="connsiteY17" fmla="*/ 0 h 4884231"/>
                <a:gd name="connsiteX18" fmla="*/ 4814598 w 4814598"/>
                <a:gd name="connsiteY18" fmla="*/ 2558977 h 4884231"/>
                <a:gd name="connsiteX19" fmla="*/ 3626365 w 4814598"/>
                <a:gd name="connsiteY19" fmla="*/ 4229640 h 4884231"/>
                <a:gd name="connsiteX20" fmla="*/ 2170902 w 4814598"/>
                <a:gd name="connsiteY20" fmla="*/ 4884231 h 4884231"/>
                <a:gd name="connsiteX21" fmla="*/ 246267 w 4814598"/>
                <a:gd name="connsiteY21" fmla="*/ 3777538 h 4884231"/>
                <a:gd name="connsiteX22" fmla="*/ 40127 w 4814598"/>
                <a:gd name="connsiteY22" fmla="*/ 3489366 h 4884231"/>
                <a:gd name="connsiteX23" fmla="*/ 0 w 4814598"/>
                <a:gd name="connsiteY23" fmla="*/ 3432245 h 4884231"/>
                <a:gd name="connsiteX24" fmla="*/ 0 w 4814598"/>
                <a:gd name="connsiteY24" fmla="*/ 1432577 h 4884231"/>
                <a:gd name="connsiteX25" fmla="*/ 54624 w 4814598"/>
                <a:gd name="connsiteY25" fmla="*/ 1339196 h 4884231"/>
                <a:gd name="connsiteX26" fmla="*/ 2550817 w 4814598"/>
                <a:gd name="connsiteY26" fmla="*/ 0 h 488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14598" h="4884231">
                  <a:moveTo>
                    <a:pt x="2550817" y="544811"/>
                  </a:moveTo>
                  <a:cubicBezTo>
                    <a:pt x="2270966" y="544811"/>
                    <a:pt x="1974952" y="601744"/>
                    <a:pt x="1694919" y="709526"/>
                  </a:cubicBezTo>
                  <a:cubicBezTo>
                    <a:pt x="1417883" y="816127"/>
                    <a:pt x="1154103" y="973032"/>
                    <a:pt x="932184" y="1163171"/>
                  </a:cubicBezTo>
                  <a:cubicBezTo>
                    <a:pt x="710536" y="1353038"/>
                    <a:pt x="529296" y="1577682"/>
                    <a:pt x="407894" y="1812768"/>
                  </a:cubicBezTo>
                  <a:cubicBezTo>
                    <a:pt x="283223" y="2054210"/>
                    <a:pt x="220025" y="2305277"/>
                    <a:pt x="220025" y="2558977"/>
                  </a:cubicBezTo>
                  <a:cubicBezTo>
                    <a:pt x="220025" y="2801418"/>
                    <a:pt x="315095" y="2942070"/>
                    <a:pt x="530204" y="3236995"/>
                  </a:cubicBezTo>
                  <a:cubicBezTo>
                    <a:pt x="584050" y="3310817"/>
                    <a:pt x="639711" y="3387181"/>
                    <a:pt x="697098" y="3471717"/>
                  </a:cubicBezTo>
                  <a:cubicBezTo>
                    <a:pt x="900040" y="3770818"/>
                    <a:pt x="1108249" y="3983476"/>
                    <a:pt x="1333800" y="4121677"/>
                  </a:cubicBezTo>
                  <a:cubicBezTo>
                    <a:pt x="1572882" y="4268231"/>
                    <a:pt x="1846740" y="4339420"/>
                    <a:pt x="2170902" y="4339420"/>
                  </a:cubicBezTo>
                  <a:cubicBezTo>
                    <a:pt x="2354867" y="4339420"/>
                    <a:pt x="2525938" y="4295381"/>
                    <a:pt x="2709357" y="4200765"/>
                  </a:cubicBezTo>
                  <a:cubicBezTo>
                    <a:pt x="2897680" y="4103607"/>
                    <a:pt x="3084097" y="3961956"/>
                    <a:pt x="3290852" y="3800420"/>
                  </a:cubicBezTo>
                  <a:cubicBezTo>
                    <a:pt x="3339340" y="3762556"/>
                    <a:pt x="3387647" y="3725236"/>
                    <a:pt x="3434410" y="3689188"/>
                  </a:cubicBezTo>
                  <a:cubicBezTo>
                    <a:pt x="3682844" y="3497505"/>
                    <a:pt x="3917476" y="3316446"/>
                    <a:pt x="4069660" y="3124945"/>
                  </a:cubicBezTo>
                  <a:cubicBezTo>
                    <a:pt x="4209948" y="2948426"/>
                    <a:pt x="4269787" y="2779172"/>
                    <a:pt x="4269787" y="2558977"/>
                  </a:cubicBezTo>
                  <a:cubicBezTo>
                    <a:pt x="4269787" y="1980933"/>
                    <a:pt x="4102076" y="1462636"/>
                    <a:pt x="3797526" y="1099701"/>
                  </a:cubicBezTo>
                  <a:cubicBezTo>
                    <a:pt x="3650427" y="924453"/>
                    <a:pt x="3474272" y="788342"/>
                    <a:pt x="3273691" y="695179"/>
                  </a:cubicBezTo>
                  <a:cubicBezTo>
                    <a:pt x="3058944" y="595388"/>
                    <a:pt x="2815686" y="544811"/>
                    <a:pt x="2550817" y="544811"/>
                  </a:cubicBezTo>
                  <a:close/>
                  <a:moveTo>
                    <a:pt x="2550817" y="0"/>
                  </a:moveTo>
                  <a:cubicBezTo>
                    <a:pt x="3970050" y="0"/>
                    <a:pt x="4814598" y="1145647"/>
                    <a:pt x="4814598" y="2558977"/>
                  </a:cubicBezTo>
                  <a:cubicBezTo>
                    <a:pt x="4814598" y="3376738"/>
                    <a:pt x="4225839" y="3761193"/>
                    <a:pt x="3626365" y="4229640"/>
                  </a:cubicBezTo>
                  <a:cubicBezTo>
                    <a:pt x="3189699" y="4570874"/>
                    <a:pt x="2769014" y="4884231"/>
                    <a:pt x="2170902" y="4884231"/>
                  </a:cubicBezTo>
                  <a:cubicBezTo>
                    <a:pt x="1283950" y="4884231"/>
                    <a:pt x="708085" y="4458279"/>
                    <a:pt x="246267" y="3777538"/>
                  </a:cubicBezTo>
                  <a:cubicBezTo>
                    <a:pt x="176985" y="3675432"/>
                    <a:pt x="106654" y="3581344"/>
                    <a:pt x="40127" y="3489366"/>
                  </a:cubicBezTo>
                  <a:lnTo>
                    <a:pt x="0" y="3432245"/>
                  </a:lnTo>
                  <a:lnTo>
                    <a:pt x="0" y="1432577"/>
                  </a:lnTo>
                  <a:lnTo>
                    <a:pt x="54624" y="1339196"/>
                  </a:lnTo>
                  <a:cubicBezTo>
                    <a:pt x="578230" y="541497"/>
                    <a:pt x="1569352" y="0"/>
                    <a:pt x="255081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52A8D1-612B-42BB-A925-A3EF53F72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960593"/>
              <a:ext cx="4814598" cy="4884231"/>
            </a:xfrm>
            <a:custGeom>
              <a:avLst/>
              <a:gdLst>
                <a:gd name="connsiteX0" fmla="*/ 2550817 w 4814598"/>
                <a:gd name="connsiteY0" fmla="*/ 454009 h 4884231"/>
                <a:gd name="connsiteX1" fmla="*/ 1662321 w 4814598"/>
                <a:gd name="connsiteY1" fmla="*/ 624807 h 4884231"/>
                <a:gd name="connsiteX2" fmla="*/ 873072 w 4814598"/>
                <a:gd name="connsiteY2" fmla="*/ 1094253 h 4884231"/>
                <a:gd name="connsiteX3" fmla="*/ 327171 w 4814598"/>
                <a:gd name="connsiteY3" fmla="*/ 1771181 h 4884231"/>
                <a:gd name="connsiteX4" fmla="*/ 129223 w 4814598"/>
                <a:gd name="connsiteY4" fmla="*/ 2558977 h 4884231"/>
                <a:gd name="connsiteX5" fmla="*/ 456836 w 4814598"/>
                <a:gd name="connsiteY5" fmla="*/ 3290477 h 4884231"/>
                <a:gd name="connsiteX6" fmla="*/ 621914 w 4814598"/>
                <a:gd name="connsiteY6" fmla="*/ 3522657 h 4884231"/>
                <a:gd name="connsiteX7" fmla="*/ 2170902 w 4814598"/>
                <a:gd name="connsiteY7" fmla="*/ 4430222 h 4884231"/>
                <a:gd name="connsiteX8" fmla="*/ 3346786 w 4814598"/>
                <a:gd name="connsiteY8" fmla="*/ 3871881 h 4884231"/>
                <a:gd name="connsiteX9" fmla="*/ 3489890 w 4814598"/>
                <a:gd name="connsiteY9" fmla="*/ 3761012 h 4884231"/>
                <a:gd name="connsiteX10" fmla="*/ 4140757 w 4814598"/>
                <a:gd name="connsiteY10" fmla="*/ 3181424 h 4884231"/>
                <a:gd name="connsiteX11" fmla="*/ 4360589 w 4814598"/>
                <a:gd name="connsiteY11" fmla="*/ 2558977 h 4884231"/>
                <a:gd name="connsiteX12" fmla="*/ 3867171 w 4814598"/>
                <a:gd name="connsiteY12" fmla="*/ 1041315 h 4884231"/>
                <a:gd name="connsiteX13" fmla="*/ 3312009 w 4814598"/>
                <a:gd name="connsiteY13" fmla="*/ 612822 h 4884231"/>
                <a:gd name="connsiteX14" fmla="*/ 2550817 w 4814598"/>
                <a:gd name="connsiteY14" fmla="*/ 454009 h 4884231"/>
                <a:gd name="connsiteX15" fmla="*/ 2550817 w 4814598"/>
                <a:gd name="connsiteY15" fmla="*/ 0 h 4884231"/>
                <a:gd name="connsiteX16" fmla="*/ 4814598 w 4814598"/>
                <a:gd name="connsiteY16" fmla="*/ 2558977 h 4884231"/>
                <a:gd name="connsiteX17" fmla="*/ 3626365 w 4814598"/>
                <a:gd name="connsiteY17" fmla="*/ 4229640 h 4884231"/>
                <a:gd name="connsiteX18" fmla="*/ 2170902 w 4814598"/>
                <a:gd name="connsiteY18" fmla="*/ 4884231 h 4884231"/>
                <a:gd name="connsiteX19" fmla="*/ 246267 w 4814598"/>
                <a:gd name="connsiteY19" fmla="*/ 3777538 h 4884231"/>
                <a:gd name="connsiteX20" fmla="*/ 40127 w 4814598"/>
                <a:gd name="connsiteY20" fmla="*/ 3489366 h 4884231"/>
                <a:gd name="connsiteX21" fmla="*/ 0 w 4814598"/>
                <a:gd name="connsiteY21" fmla="*/ 3432245 h 4884231"/>
                <a:gd name="connsiteX22" fmla="*/ 0 w 4814598"/>
                <a:gd name="connsiteY22" fmla="*/ 1432577 h 4884231"/>
                <a:gd name="connsiteX23" fmla="*/ 54624 w 4814598"/>
                <a:gd name="connsiteY23" fmla="*/ 1339196 h 4884231"/>
                <a:gd name="connsiteX24" fmla="*/ 2550817 w 4814598"/>
                <a:gd name="connsiteY24" fmla="*/ 0 h 488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14598" h="4884231">
                  <a:moveTo>
                    <a:pt x="2550817" y="454009"/>
                  </a:moveTo>
                  <a:cubicBezTo>
                    <a:pt x="2255802" y="454009"/>
                    <a:pt x="1956792" y="511396"/>
                    <a:pt x="1662321" y="624807"/>
                  </a:cubicBezTo>
                  <a:cubicBezTo>
                    <a:pt x="1375660" y="735041"/>
                    <a:pt x="1102800" y="897394"/>
                    <a:pt x="873072" y="1094253"/>
                  </a:cubicBezTo>
                  <a:cubicBezTo>
                    <a:pt x="639348" y="1294471"/>
                    <a:pt x="455656" y="1522293"/>
                    <a:pt x="327171" y="1771181"/>
                  </a:cubicBezTo>
                  <a:cubicBezTo>
                    <a:pt x="195872" y="2025607"/>
                    <a:pt x="129223" y="2290658"/>
                    <a:pt x="129223" y="2558977"/>
                  </a:cubicBezTo>
                  <a:cubicBezTo>
                    <a:pt x="129223" y="2829294"/>
                    <a:pt x="235552" y="2987108"/>
                    <a:pt x="456836" y="3290477"/>
                  </a:cubicBezTo>
                  <a:cubicBezTo>
                    <a:pt x="510228" y="3363663"/>
                    <a:pt x="565435" y="3439392"/>
                    <a:pt x="621914" y="3522657"/>
                  </a:cubicBezTo>
                  <a:cubicBezTo>
                    <a:pt x="1053495" y="4158815"/>
                    <a:pt x="1516766" y="4430222"/>
                    <a:pt x="2170902" y="4430222"/>
                  </a:cubicBezTo>
                  <a:cubicBezTo>
                    <a:pt x="2600213" y="4430222"/>
                    <a:pt x="2915205" y="4209119"/>
                    <a:pt x="3346786" y="3871881"/>
                  </a:cubicBezTo>
                  <a:cubicBezTo>
                    <a:pt x="3395002" y="3834198"/>
                    <a:pt x="3443218" y="3796969"/>
                    <a:pt x="3489890" y="3761012"/>
                  </a:cubicBezTo>
                  <a:cubicBezTo>
                    <a:pt x="3742864" y="3565879"/>
                    <a:pt x="3981763" y="3381551"/>
                    <a:pt x="4140757" y="3181424"/>
                  </a:cubicBezTo>
                  <a:cubicBezTo>
                    <a:pt x="4292760" y="2990104"/>
                    <a:pt x="4360589" y="2798149"/>
                    <a:pt x="4360589" y="2558977"/>
                  </a:cubicBezTo>
                  <a:cubicBezTo>
                    <a:pt x="4360589" y="1959594"/>
                    <a:pt x="4185341" y="1420595"/>
                    <a:pt x="3867171" y="1041315"/>
                  </a:cubicBezTo>
                  <a:cubicBezTo>
                    <a:pt x="3711446" y="855807"/>
                    <a:pt x="3524667" y="711614"/>
                    <a:pt x="3312009" y="612822"/>
                  </a:cubicBezTo>
                  <a:cubicBezTo>
                    <a:pt x="3085095" y="507491"/>
                    <a:pt x="2829034" y="454009"/>
                    <a:pt x="2550817" y="454009"/>
                  </a:cubicBezTo>
                  <a:close/>
                  <a:moveTo>
                    <a:pt x="2550817" y="0"/>
                  </a:moveTo>
                  <a:cubicBezTo>
                    <a:pt x="3970050" y="0"/>
                    <a:pt x="4814598" y="1145647"/>
                    <a:pt x="4814598" y="2558977"/>
                  </a:cubicBezTo>
                  <a:cubicBezTo>
                    <a:pt x="4814598" y="3376738"/>
                    <a:pt x="4225839" y="3761193"/>
                    <a:pt x="3626365" y="4229640"/>
                  </a:cubicBezTo>
                  <a:cubicBezTo>
                    <a:pt x="3189699" y="4570874"/>
                    <a:pt x="2769014" y="4884231"/>
                    <a:pt x="2170902" y="4884231"/>
                  </a:cubicBezTo>
                  <a:cubicBezTo>
                    <a:pt x="1283950" y="4884231"/>
                    <a:pt x="708085" y="4458279"/>
                    <a:pt x="246267" y="3777538"/>
                  </a:cubicBezTo>
                  <a:cubicBezTo>
                    <a:pt x="176985" y="3675432"/>
                    <a:pt x="106654" y="3581344"/>
                    <a:pt x="40127" y="3489366"/>
                  </a:cubicBezTo>
                  <a:lnTo>
                    <a:pt x="0" y="3432245"/>
                  </a:lnTo>
                  <a:lnTo>
                    <a:pt x="0" y="1432577"/>
                  </a:lnTo>
                  <a:lnTo>
                    <a:pt x="54624" y="1339196"/>
                  </a:lnTo>
                  <a:cubicBezTo>
                    <a:pt x="578230" y="541497"/>
                    <a:pt x="1569352" y="0"/>
                    <a:pt x="255081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28" name="Freeform: Shape 27">
              <a:extLst>
                <a:ext uri="{FF2B5EF4-FFF2-40B4-BE49-F238E27FC236}">
                  <a16:creationId xmlns:a16="http://schemas.microsoft.com/office/drawing/2014/main" id="{0858A699-36FD-4E40-A79C-7B11883C9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96695"/>
              <a:ext cx="4850918" cy="5212025"/>
            </a:xfrm>
            <a:custGeom>
              <a:avLst/>
              <a:gdLst>
                <a:gd name="connsiteX0" fmla="*/ 2244906 w 4850918"/>
                <a:gd name="connsiteY0" fmla="*/ 0 h 5212025"/>
                <a:gd name="connsiteX1" fmla="*/ 4850918 w 4850918"/>
                <a:gd name="connsiteY1" fmla="*/ 2606013 h 5212025"/>
                <a:gd name="connsiteX2" fmla="*/ 2244906 w 4850918"/>
                <a:gd name="connsiteY2" fmla="*/ 5212025 h 5212025"/>
                <a:gd name="connsiteX3" fmla="*/ 83949 w 4850918"/>
                <a:gd name="connsiteY3" fmla="*/ 4063077 h 5212025"/>
                <a:gd name="connsiteX4" fmla="*/ 0 w 4850918"/>
                <a:gd name="connsiteY4" fmla="*/ 3924890 h 5212025"/>
                <a:gd name="connsiteX5" fmla="*/ 0 w 4850918"/>
                <a:gd name="connsiteY5" fmla="*/ 3598606 h 5212025"/>
                <a:gd name="connsiteX6" fmla="*/ 15357 w 4850918"/>
                <a:gd name="connsiteY6" fmla="*/ 3619452 h 5212025"/>
                <a:gd name="connsiteX7" fmla="*/ 107340 w 4850918"/>
                <a:gd name="connsiteY7" fmla="*/ 3738402 h 5212025"/>
                <a:gd name="connsiteX8" fmla="*/ 168177 w 4850918"/>
                <a:gd name="connsiteY8" fmla="*/ 3816401 h 5212025"/>
                <a:gd name="connsiteX9" fmla="*/ 245086 w 4850918"/>
                <a:gd name="connsiteY9" fmla="*/ 3916919 h 5212025"/>
                <a:gd name="connsiteX10" fmla="*/ 284403 w 4850918"/>
                <a:gd name="connsiteY10" fmla="*/ 3970310 h 5212025"/>
                <a:gd name="connsiteX11" fmla="*/ 319634 w 4850918"/>
                <a:gd name="connsiteY11" fmla="*/ 4018253 h 5212025"/>
                <a:gd name="connsiteX12" fmla="*/ 319816 w 4850918"/>
                <a:gd name="connsiteY12" fmla="*/ 4018435 h 5212025"/>
                <a:gd name="connsiteX13" fmla="*/ 319998 w 4850918"/>
                <a:gd name="connsiteY13" fmla="*/ 4018617 h 5212025"/>
                <a:gd name="connsiteX14" fmla="*/ 381652 w 4850918"/>
                <a:gd name="connsiteY14" fmla="*/ 4099884 h 5212025"/>
                <a:gd name="connsiteX15" fmla="*/ 393547 w 4850918"/>
                <a:gd name="connsiteY15" fmla="*/ 4115230 h 5212025"/>
                <a:gd name="connsiteX16" fmla="*/ 399540 w 4850918"/>
                <a:gd name="connsiteY16" fmla="*/ 4122676 h 5212025"/>
                <a:gd name="connsiteX17" fmla="*/ 470547 w 4850918"/>
                <a:gd name="connsiteY17" fmla="*/ 4208756 h 5212025"/>
                <a:gd name="connsiteX18" fmla="*/ 633445 w 4850918"/>
                <a:gd name="connsiteY18" fmla="*/ 4384730 h 5212025"/>
                <a:gd name="connsiteX19" fmla="*/ 997833 w 4850918"/>
                <a:gd name="connsiteY19" fmla="*/ 4677384 h 5212025"/>
                <a:gd name="connsiteX20" fmla="*/ 1198505 w 4850918"/>
                <a:gd name="connsiteY20" fmla="*/ 4786982 h 5212025"/>
                <a:gd name="connsiteX21" fmla="*/ 1198687 w 4850918"/>
                <a:gd name="connsiteY21" fmla="*/ 4787073 h 5212025"/>
                <a:gd name="connsiteX22" fmla="*/ 1198869 w 4850918"/>
                <a:gd name="connsiteY22" fmla="*/ 4787164 h 5212025"/>
                <a:gd name="connsiteX23" fmla="*/ 1410709 w 4850918"/>
                <a:gd name="connsiteY23" fmla="*/ 4869975 h 5212025"/>
                <a:gd name="connsiteX24" fmla="*/ 1631902 w 4850918"/>
                <a:gd name="connsiteY24" fmla="*/ 4927271 h 5212025"/>
                <a:gd name="connsiteX25" fmla="*/ 1744134 w 4850918"/>
                <a:gd name="connsiteY25" fmla="*/ 4946157 h 5212025"/>
                <a:gd name="connsiteX26" fmla="*/ 1856819 w 4850918"/>
                <a:gd name="connsiteY26" fmla="*/ 4958961 h 5212025"/>
                <a:gd name="connsiteX27" fmla="*/ 2090089 w 4850918"/>
                <a:gd name="connsiteY27" fmla="*/ 4969130 h 5212025"/>
                <a:gd name="connsiteX28" fmla="*/ 2101802 w 4850918"/>
                <a:gd name="connsiteY28" fmla="*/ 4969130 h 5212025"/>
                <a:gd name="connsiteX29" fmla="*/ 2117238 w 4850918"/>
                <a:gd name="connsiteY29" fmla="*/ 4969221 h 5212025"/>
                <a:gd name="connsiteX30" fmla="*/ 2147294 w 4850918"/>
                <a:gd name="connsiteY30" fmla="*/ 4968767 h 5212025"/>
                <a:gd name="connsiteX31" fmla="*/ 2147566 w 4850918"/>
                <a:gd name="connsiteY31" fmla="*/ 4968767 h 5212025"/>
                <a:gd name="connsiteX32" fmla="*/ 2147838 w 4850918"/>
                <a:gd name="connsiteY32" fmla="*/ 4968767 h 5212025"/>
                <a:gd name="connsiteX33" fmla="*/ 2176078 w 4850918"/>
                <a:gd name="connsiteY33" fmla="*/ 4968041 h 5212025"/>
                <a:gd name="connsiteX34" fmla="*/ 2204499 w 4850918"/>
                <a:gd name="connsiteY34" fmla="*/ 4966588 h 5212025"/>
                <a:gd name="connsiteX35" fmla="*/ 2315822 w 4850918"/>
                <a:gd name="connsiteY35" fmla="*/ 4956872 h 5212025"/>
                <a:gd name="connsiteX36" fmla="*/ 2746222 w 4850918"/>
                <a:gd name="connsiteY36" fmla="*/ 4840555 h 5212025"/>
                <a:gd name="connsiteX37" fmla="*/ 2950617 w 4850918"/>
                <a:gd name="connsiteY37" fmla="*/ 4739220 h 5212025"/>
                <a:gd name="connsiteX38" fmla="*/ 3148929 w 4850918"/>
                <a:gd name="connsiteY38" fmla="*/ 4615367 h 5212025"/>
                <a:gd name="connsiteX39" fmla="*/ 3342791 w 4850918"/>
                <a:gd name="connsiteY39" fmla="*/ 4474533 h 5212025"/>
                <a:gd name="connsiteX40" fmla="*/ 3438496 w 4850918"/>
                <a:gd name="connsiteY40" fmla="*/ 4399894 h 5212025"/>
                <a:gd name="connsiteX41" fmla="*/ 3536108 w 4850918"/>
                <a:gd name="connsiteY41" fmla="*/ 4321804 h 5212025"/>
                <a:gd name="connsiteX42" fmla="*/ 3700641 w 4850918"/>
                <a:gd name="connsiteY42" fmla="*/ 4192956 h 5212025"/>
                <a:gd name="connsiteX43" fmla="*/ 3927282 w 4850918"/>
                <a:gd name="connsiteY43" fmla="*/ 4014258 h 5212025"/>
                <a:gd name="connsiteX44" fmla="*/ 4279230 w 4850918"/>
                <a:gd name="connsiteY44" fmla="*/ 3693909 h 5212025"/>
                <a:gd name="connsiteX45" fmla="*/ 4424785 w 4850918"/>
                <a:gd name="connsiteY45" fmla="*/ 3517209 h 5212025"/>
                <a:gd name="connsiteX46" fmla="*/ 4539922 w 4850918"/>
                <a:gd name="connsiteY46" fmla="*/ 3324800 h 5212025"/>
                <a:gd name="connsiteX47" fmla="*/ 4660234 w 4850918"/>
                <a:gd name="connsiteY47" fmla="*/ 2893945 h 5212025"/>
                <a:gd name="connsiteX48" fmla="*/ 4667045 w 4850918"/>
                <a:gd name="connsiteY48" fmla="*/ 2779081 h 5212025"/>
                <a:gd name="connsiteX49" fmla="*/ 4667135 w 4850918"/>
                <a:gd name="connsiteY49" fmla="*/ 2774632 h 5212025"/>
                <a:gd name="connsiteX50" fmla="*/ 4667408 w 4850918"/>
                <a:gd name="connsiteY50" fmla="*/ 2719787 h 5212025"/>
                <a:gd name="connsiteX51" fmla="*/ 4667317 w 4850918"/>
                <a:gd name="connsiteY51" fmla="*/ 2702444 h 5212025"/>
                <a:gd name="connsiteX52" fmla="*/ 4666772 w 4850918"/>
                <a:gd name="connsiteY52" fmla="*/ 2658950 h 5212025"/>
                <a:gd name="connsiteX53" fmla="*/ 4654787 w 4850918"/>
                <a:gd name="connsiteY53" fmla="*/ 2416691 h 5212025"/>
                <a:gd name="connsiteX54" fmla="*/ 4581781 w 4850918"/>
                <a:gd name="connsiteY54" fmla="*/ 1936985 h 5212025"/>
                <a:gd name="connsiteX55" fmla="*/ 4435046 w 4850918"/>
                <a:gd name="connsiteY55" fmla="*/ 1474894 h 5212025"/>
                <a:gd name="connsiteX56" fmla="*/ 4386104 w 4850918"/>
                <a:gd name="connsiteY56" fmla="*/ 1364116 h 5212025"/>
                <a:gd name="connsiteX57" fmla="*/ 4331623 w 4850918"/>
                <a:gd name="connsiteY57" fmla="*/ 1255698 h 5212025"/>
                <a:gd name="connsiteX58" fmla="*/ 4206861 w 4850918"/>
                <a:gd name="connsiteY58" fmla="*/ 1048216 h 5212025"/>
                <a:gd name="connsiteX59" fmla="*/ 3895592 w 4850918"/>
                <a:gd name="connsiteY59" fmla="*/ 681922 h 5212025"/>
                <a:gd name="connsiteX60" fmla="*/ 3710356 w 4850918"/>
                <a:gd name="connsiteY60" fmla="*/ 530192 h 5212025"/>
                <a:gd name="connsiteX61" fmla="*/ 3507777 w 4850918"/>
                <a:gd name="connsiteY61" fmla="*/ 403705 h 5212025"/>
                <a:gd name="connsiteX62" fmla="*/ 3065936 w 4850918"/>
                <a:gd name="connsiteY62" fmla="*/ 232543 h 5212025"/>
                <a:gd name="connsiteX63" fmla="*/ 2834573 w 4850918"/>
                <a:gd name="connsiteY63" fmla="*/ 187233 h 5212025"/>
                <a:gd name="connsiteX64" fmla="*/ 2601212 w 4850918"/>
                <a:gd name="connsiteY64" fmla="*/ 166894 h 5212025"/>
                <a:gd name="connsiteX65" fmla="*/ 2499332 w 4850918"/>
                <a:gd name="connsiteY65" fmla="*/ 164715 h 5212025"/>
                <a:gd name="connsiteX66" fmla="*/ 2131857 w 4850918"/>
                <a:gd name="connsiteY66" fmla="*/ 192046 h 5212025"/>
                <a:gd name="connsiteX67" fmla="*/ 1901130 w 4850918"/>
                <a:gd name="connsiteY67" fmla="*/ 237084 h 5212025"/>
                <a:gd name="connsiteX68" fmla="*/ 1674579 w 4850918"/>
                <a:gd name="connsiteY68" fmla="*/ 301553 h 5212025"/>
                <a:gd name="connsiteX69" fmla="*/ 1453477 w 4850918"/>
                <a:gd name="connsiteY69" fmla="*/ 383819 h 5212025"/>
                <a:gd name="connsiteX70" fmla="*/ 1238821 w 4850918"/>
                <a:gd name="connsiteY70" fmla="*/ 483338 h 5212025"/>
                <a:gd name="connsiteX71" fmla="*/ 831666 w 4850918"/>
                <a:gd name="connsiteY71" fmla="*/ 727777 h 5212025"/>
                <a:gd name="connsiteX72" fmla="*/ 735416 w 4850918"/>
                <a:gd name="connsiteY72" fmla="*/ 798148 h 5212025"/>
                <a:gd name="connsiteX73" fmla="*/ 735234 w 4850918"/>
                <a:gd name="connsiteY73" fmla="*/ 798330 h 5212025"/>
                <a:gd name="connsiteX74" fmla="*/ 735053 w 4850918"/>
                <a:gd name="connsiteY74" fmla="*/ 798511 h 5212025"/>
                <a:gd name="connsiteX75" fmla="*/ 695554 w 4850918"/>
                <a:gd name="connsiteY75" fmla="*/ 828748 h 5212025"/>
                <a:gd name="connsiteX76" fmla="*/ 687563 w 4850918"/>
                <a:gd name="connsiteY76" fmla="*/ 835014 h 5212025"/>
                <a:gd name="connsiteX77" fmla="*/ 641254 w 4850918"/>
                <a:gd name="connsiteY77" fmla="*/ 871970 h 5212025"/>
                <a:gd name="connsiteX78" fmla="*/ 461013 w 4850918"/>
                <a:gd name="connsiteY78" fmla="*/ 1030147 h 5212025"/>
                <a:gd name="connsiteX79" fmla="*/ 139938 w 4850918"/>
                <a:gd name="connsiteY79" fmla="*/ 1388360 h 5212025"/>
                <a:gd name="connsiteX80" fmla="*/ 3281 w 4850918"/>
                <a:gd name="connsiteY80" fmla="*/ 1587670 h 5212025"/>
                <a:gd name="connsiteX81" fmla="*/ 0 w 4850918"/>
                <a:gd name="connsiteY81" fmla="*/ 1593348 h 5212025"/>
                <a:gd name="connsiteX82" fmla="*/ 0 w 4850918"/>
                <a:gd name="connsiteY82" fmla="*/ 1287136 h 5212025"/>
                <a:gd name="connsiteX83" fmla="*/ 83949 w 4850918"/>
                <a:gd name="connsiteY83" fmla="*/ 1148949 h 5212025"/>
                <a:gd name="connsiteX84" fmla="*/ 2244906 w 4850918"/>
                <a:gd name="connsiteY84" fmla="*/ 0 h 521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4850918" h="5212025">
                  <a:moveTo>
                    <a:pt x="2244906" y="0"/>
                  </a:moveTo>
                  <a:cubicBezTo>
                    <a:pt x="3684206" y="0"/>
                    <a:pt x="4850918" y="1166713"/>
                    <a:pt x="4850918" y="2606013"/>
                  </a:cubicBezTo>
                  <a:cubicBezTo>
                    <a:pt x="4850918" y="4045313"/>
                    <a:pt x="3684206" y="5212025"/>
                    <a:pt x="2244906" y="5212025"/>
                  </a:cubicBezTo>
                  <a:cubicBezTo>
                    <a:pt x="1345344" y="5212025"/>
                    <a:pt x="552260" y="4756278"/>
                    <a:pt x="83949" y="4063077"/>
                  </a:cubicBezTo>
                  <a:lnTo>
                    <a:pt x="0" y="3924890"/>
                  </a:lnTo>
                  <a:lnTo>
                    <a:pt x="0" y="3598606"/>
                  </a:lnTo>
                  <a:lnTo>
                    <a:pt x="15357" y="3619452"/>
                  </a:lnTo>
                  <a:cubicBezTo>
                    <a:pt x="45413" y="3659314"/>
                    <a:pt x="76921" y="3699539"/>
                    <a:pt x="107340" y="3738402"/>
                  </a:cubicBezTo>
                  <a:cubicBezTo>
                    <a:pt x="127316" y="3763917"/>
                    <a:pt x="148019" y="3790250"/>
                    <a:pt x="168177" y="3816401"/>
                  </a:cubicBezTo>
                  <a:cubicBezTo>
                    <a:pt x="189334" y="3843732"/>
                    <a:pt x="217210" y="3879781"/>
                    <a:pt x="245086" y="3916919"/>
                  </a:cubicBezTo>
                  <a:cubicBezTo>
                    <a:pt x="258343" y="3934443"/>
                    <a:pt x="271600" y="3952695"/>
                    <a:pt x="284403" y="3970310"/>
                  </a:cubicBezTo>
                  <a:cubicBezTo>
                    <a:pt x="296571" y="3987018"/>
                    <a:pt x="308102" y="4002908"/>
                    <a:pt x="319634" y="4018253"/>
                  </a:cubicBezTo>
                  <a:lnTo>
                    <a:pt x="319816" y="4018435"/>
                  </a:lnTo>
                  <a:lnTo>
                    <a:pt x="319998" y="4018617"/>
                  </a:lnTo>
                  <a:cubicBezTo>
                    <a:pt x="339883" y="4045948"/>
                    <a:pt x="361131" y="4073370"/>
                    <a:pt x="381652" y="4099884"/>
                  </a:cubicBezTo>
                  <a:lnTo>
                    <a:pt x="393547" y="4115230"/>
                  </a:lnTo>
                  <a:lnTo>
                    <a:pt x="399540" y="4122676"/>
                  </a:lnTo>
                  <a:cubicBezTo>
                    <a:pt x="422604" y="4151187"/>
                    <a:pt x="446303" y="4180698"/>
                    <a:pt x="470547" y="4208756"/>
                  </a:cubicBezTo>
                  <a:cubicBezTo>
                    <a:pt x="523848" y="4271228"/>
                    <a:pt x="578692" y="4330430"/>
                    <a:pt x="633445" y="4384730"/>
                  </a:cubicBezTo>
                  <a:cubicBezTo>
                    <a:pt x="750035" y="4499776"/>
                    <a:pt x="872708" y="4598296"/>
                    <a:pt x="997833" y="4677384"/>
                  </a:cubicBezTo>
                  <a:cubicBezTo>
                    <a:pt x="1068659" y="4721786"/>
                    <a:pt x="1134218" y="4757653"/>
                    <a:pt x="1198505" y="4786982"/>
                  </a:cubicBezTo>
                  <a:lnTo>
                    <a:pt x="1198687" y="4787073"/>
                  </a:lnTo>
                  <a:lnTo>
                    <a:pt x="1198869" y="4787164"/>
                  </a:lnTo>
                  <a:cubicBezTo>
                    <a:pt x="1264246" y="4817945"/>
                    <a:pt x="1335525" y="4845821"/>
                    <a:pt x="1410709" y="4869975"/>
                  </a:cubicBezTo>
                  <a:cubicBezTo>
                    <a:pt x="1479900" y="4892221"/>
                    <a:pt x="1554358" y="4911562"/>
                    <a:pt x="1631902" y="4927271"/>
                  </a:cubicBezTo>
                  <a:cubicBezTo>
                    <a:pt x="1667588" y="4934353"/>
                    <a:pt x="1705452" y="4940709"/>
                    <a:pt x="1744134" y="4946157"/>
                  </a:cubicBezTo>
                  <a:cubicBezTo>
                    <a:pt x="1780454" y="4951243"/>
                    <a:pt x="1818409" y="4955510"/>
                    <a:pt x="1856819" y="4958961"/>
                  </a:cubicBezTo>
                  <a:cubicBezTo>
                    <a:pt x="1930277" y="4965680"/>
                    <a:pt x="2006551" y="4968949"/>
                    <a:pt x="2090089" y="4969130"/>
                  </a:cubicBezTo>
                  <a:lnTo>
                    <a:pt x="2101802" y="4969130"/>
                  </a:lnTo>
                  <a:cubicBezTo>
                    <a:pt x="2106978" y="4969221"/>
                    <a:pt x="2112063" y="4969221"/>
                    <a:pt x="2117238" y="4969221"/>
                  </a:cubicBezTo>
                  <a:cubicBezTo>
                    <a:pt x="2129678" y="4969221"/>
                    <a:pt x="2138940" y="4969130"/>
                    <a:pt x="2147294" y="4968767"/>
                  </a:cubicBezTo>
                  <a:lnTo>
                    <a:pt x="2147566" y="4968767"/>
                  </a:lnTo>
                  <a:lnTo>
                    <a:pt x="2147838" y="4968767"/>
                  </a:lnTo>
                  <a:lnTo>
                    <a:pt x="2176078" y="4968041"/>
                  </a:lnTo>
                  <a:lnTo>
                    <a:pt x="2204499" y="4966588"/>
                  </a:lnTo>
                  <a:cubicBezTo>
                    <a:pt x="2236824" y="4965135"/>
                    <a:pt x="2271238" y="4962138"/>
                    <a:pt x="2315822" y="4956872"/>
                  </a:cubicBezTo>
                  <a:cubicBezTo>
                    <a:pt x="2460651" y="4939166"/>
                    <a:pt x="2605480" y="4900030"/>
                    <a:pt x="2746222" y="4840555"/>
                  </a:cubicBezTo>
                  <a:cubicBezTo>
                    <a:pt x="2810783" y="4813587"/>
                    <a:pt x="2877613" y="4780444"/>
                    <a:pt x="2950617" y="4739220"/>
                  </a:cubicBezTo>
                  <a:cubicBezTo>
                    <a:pt x="3013452" y="4703989"/>
                    <a:pt x="3078285" y="4663492"/>
                    <a:pt x="3148929" y="4615367"/>
                  </a:cubicBezTo>
                  <a:cubicBezTo>
                    <a:pt x="3207042" y="4575777"/>
                    <a:pt x="3268696" y="4531012"/>
                    <a:pt x="3342791" y="4474533"/>
                  </a:cubicBezTo>
                  <a:cubicBezTo>
                    <a:pt x="3375298" y="4449835"/>
                    <a:pt x="3408077" y="4423956"/>
                    <a:pt x="3438496" y="4399894"/>
                  </a:cubicBezTo>
                  <a:lnTo>
                    <a:pt x="3536108" y="4321804"/>
                  </a:lnTo>
                  <a:cubicBezTo>
                    <a:pt x="3591043" y="4278219"/>
                    <a:pt x="3646795" y="4234907"/>
                    <a:pt x="3700641" y="4192956"/>
                  </a:cubicBezTo>
                  <a:cubicBezTo>
                    <a:pt x="3775643" y="4134571"/>
                    <a:pt x="3853279" y="4074187"/>
                    <a:pt x="3927282" y="4014258"/>
                  </a:cubicBezTo>
                  <a:cubicBezTo>
                    <a:pt x="4077741" y="3892493"/>
                    <a:pt x="4186340" y="3793610"/>
                    <a:pt x="4279230" y="3693909"/>
                  </a:cubicBezTo>
                  <a:cubicBezTo>
                    <a:pt x="4335800" y="3632800"/>
                    <a:pt x="4383471" y="3574959"/>
                    <a:pt x="4424785" y="3517209"/>
                  </a:cubicBezTo>
                  <a:cubicBezTo>
                    <a:pt x="4471367" y="3451559"/>
                    <a:pt x="4508959" y="3388725"/>
                    <a:pt x="4539922" y="3324800"/>
                  </a:cubicBezTo>
                  <a:cubicBezTo>
                    <a:pt x="4604664" y="3192774"/>
                    <a:pt x="4645162" y="3047763"/>
                    <a:pt x="4660234" y="2893945"/>
                  </a:cubicBezTo>
                  <a:cubicBezTo>
                    <a:pt x="4663776" y="2857443"/>
                    <a:pt x="4666046" y="2818671"/>
                    <a:pt x="4667045" y="2779081"/>
                  </a:cubicBezTo>
                  <a:lnTo>
                    <a:pt x="4667135" y="2774632"/>
                  </a:lnTo>
                  <a:cubicBezTo>
                    <a:pt x="4667408" y="2756834"/>
                    <a:pt x="4667680" y="2738583"/>
                    <a:pt x="4667408" y="2719787"/>
                  </a:cubicBezTo>
                  <a:cubicBezTo>
                    <a:pt x="4667408" y="2713976"/>
                    <a:pt x="4667317" y="2708256"/>
                    <a:pt x="4667317" y="2702444"/>
                  </a:cubicBezTo>
                  <a:cubicBezTo>
                    <a:pt x="4667317" y="2688188"/>
                    <a:pt x="4667226" y="2673569"/>
                    <a:pt x="4666772" y="2658950"/>
                  </a:cubicBezTo>
                  <a:cubicBezTo>
                    <a:pt x="4665228" y="2576139"/>
                    <a:pt x="4661142" y="2494599"/>
                    <a:pt x="4654787" y="2416691"/>
                  </a:cubicBezTo>
                  <a:cubicBezTo>
                    <a:pt x="4640531" y="2247618"/>
                    <a:pt x="4616014" y="2086263"/>
                    <a:pt x="4581781" y="1936985"/>
                  </a:cubicBezTo>
                  <a:cubicBezTo>
                    <a:pt x="4544280" y="1773814"/>
                    <a:pt x="4494884" y="1618361"/>
                    <a:pt x="4435046" y="1474894"/>
                  </a:cubicBezTo>
                  <a:cubicBezTo>
                    <a:pt x="4419519" y="1437484"/>
                    <a:pt x="4402993" y="1400164"/>
                    <a:pt x="4386104" y="1364116"/>
                  </a:cubicBezTo>
                  <a:cubicBezTo>
                    <a:pt x="4369578" y="1329248"/>
                    <a:pt x="4351236" y="1292837"/>
                    <a:pt x="4331623" y="1255698"/>
                  </a:cubicBezTo>
                  <a:cubicBezTo>
                    <a:pt x="4294757" y="1186054"/>
                    <a:pt x="4252988" y="1116318"/>
                    <a:pt x="4206861" y="1048216"/>
                  </a:cubicBezTo>
                  <a:cubicBezTo>
                    <a:pt x="4117058" y="913920"/>
                    <a:pt x="4012273" y="790612"/>
                    <a:pt x="3895592" y="681922"/>
                  </a:cubicBezTo>
                  <a:cubicBezTo>
                    <a:pt x="3836662" y="627441"/>
                    <a:pt x="3774281" y="576319"/>
                    <a:pt x="3710356" y="530192"/>
                  </a:cubicBezTo>
                  <a:cubicBezTo>
                    <a:pt x="3642437" y="481795"/>
                    <a:pt x="3574335" y="439299"/>
                    <a:pt x="3507777" y="403705"/>
                  </a:cubicBezTo>
                  <a:cubicBezTo>
                    <a:pt x="3371575" y="329974"/>
                    <a:pt x="3222932" y="272406"/>
                    <a:pt x="3065936" y="232543"/>
                  </a:cubicBezTo>
                  <a:cubicBezTo>
                    <a:pt x="2990933" y="213475"/>
                    <a:pt x="2913116" y="198220"/>
                    <a:pt x="2834573" y="187233"/>
                  </a:cubicBezTo>
                  <a:cubicBezTo>
                    <a:pt x="2758208" y="176610"/>
                    <a:pt x="2679756" y="169799"/>
                    <a:pt x="2601212" y="166894"/>
                  </a:cubicBezTo>
                  <a:cubicBezTo>
                    <a:pt x="2567434" y="165441"/>
                    <a:pt x="2533201" y="164715"/>
                    <a:pt x="2499332" y="164715"/>
                  </a:cubicBezTo>
                  <a:cubicBezTo>
                    <a:pt x="2378294" y="164715"/>
                    <a:pt x="2254531" y="173886"/>
                    <a:pt x="2131857" y="192046"/>
                  </a:cubicBezTo>
                  <a:cubicBezTo>
                    <a:pt x="2052043" y="204304"/>
                    <a:pt x="1974407" y="219468"/>
                    <a:pt x="1901130" y="237084"/>
                  </a:cubicBezTo>
                  <a:cubicBezTo>
                    <a:pt x="1822314" y="256334"/>
                    <a:pt x="1746040" y="278035"/>
                    <a:pt x="1674579" y="301553"/>
                  </a:cubicBezTo>
                  <a:cubicBezTo>
                    <a:pt x="1599849" y="326069"/>
                    <a:pt x="1525483" y="353764"/>
                    <a:pt x="1453477" y="383819"/>
                  </a:cubicBezTo>
                  <a:cubicBezTo>
                    <a:pt x="1381199" y="414147"/>
                    <a:pt x="1309011" y="447653"/>
                    <a:pt x="1238821" y="483338"/>
                  </a:cubicBezTo>
                  <a:cubicBezTo>
                    <a:pt x="1097715" y="555162"/>
                    <a:pt x="960695" y="637338"/>
                    <a:pt x="831666" y="727777"/>
                  </a:cubicBezTo>
                  <a:cubicBezTo>
                    <a:pt x="805061" y="746573"/>
                    <a:pt x="770102" y="771543"/>
                    <a:pt x="735416" y="798148"/>
                  </a:cubicBezTo>
                  <a:lnTo>
                    <a:pt x="735234" y="798330"/>
                  </a:lnTo>
                  <a:lnTo>
                    <a:pt x="735053" y="798511"/>
                  </a:lnTo>
                  <a:cubicBezTo>
                    <a:pt x="721796" y="808318"/>
                    <a:pt x="708448" y="818669"/>
                    <a:pt x="695554" y="828748"/>
                  </a:cubicBezTo>
                  <a:lnTo>
                    <a:pt x="687563" y="835014"/>
                  </a:lnTo>
                  <a:cubicBezTo>
                    <a:pt x="670765" y="847817"/>
                    <a:pt x="654784" y="860892"/>
                    <a:pt x="641254" y="871970"/>
                  </a:cubicBezTo>
                  <a:cubicBezTo>
                    <a:pt x="574061" y="926996"/>
                    <a:pt x="515131" y="978753"/>
                    <a:pt x="461013" y="1030147"/>
                  </a:cubicBezTo>
                  <a:cubicBezTo>
                    <a:pt x="343152" y="1141288"/>
                    <a:pt x="235189" y="1261782"/>
                    <a:pt x="139938" y="1388360"/>
                  </a:cubicBezTo>
                  <a:cubicBezTo>
                    <a:pt x="90632" y="1453919"/>
                    <a:pt x="44596" y="1521021"/>
                    <a:pt x="3281" y="1587670"/>
                  </a:cubicBezTo>
                  <a:lnTo>
                    <a:pt x="0" y="1593348"/>
                  </a:lnTo>
                  <a:lnTo>
                    <a:pt x="0" y="1287136"/>
                  </a:lnTo>
                  <a:lnTo>
                    <a:pt x="83949" y="1148949"/>
                  </a:lnTo>
                  <a:cubicBezTo>
                    <a:pt x="552260" y="455747"/>
                    <a:pt x="1345344" y="0"/>
                    <a:pt x="224490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F52792-9E03-0D0E-FD46-81946367D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673202"/>
              </p:ext>
            </p:extLst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Introduction to FortiGate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• Overview of FortiGate as NGFW</a:t>
            </a:r>
          </a:p>
          <a:p>
            <a:r>
              <a:rPr lang="en-US" sz="1800">
                <a:solidFill>
                  <a:schemeClr val="tx2"/>
                </a:solidFill>
              </a:rPr>
              <a:t>• Key features: Firewall, VPN, IPS, Antivirus, Web Filtering, Application Control</a:t>
            </a:r>
          </a:p>
          <a:p>
            <a:r>
              <a:rPr lang="en-US" sz="1800">
                <a:solidFill>
                  <a:schemeClr val="tx2"/>
                </a:solidFill>
              </a:rPr>
              <a:t>• Role in Secure Network Architecture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FortiGate Deployment &amp; Integration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B44775-B375-D4E5-6C71-BC0548852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456058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18B057-D94A-AD0A-AF6F-4EF5F68C9F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97" r="31000" b="6249"/>
          <a:stretch/>
        </p:blipFill>
        <p:spPr>
          <a:xfrm>
            <a:off x="-9527" y="3725"/>
            <a:ext cx="5846165" cy="685054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Freeform: Shape 22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FortiGate Security Features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2415756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• Intrusion Prevention System (IPS)</a:t>
            </a:r>
          </a:p>
          <a:p>
            <a:r>
              <a:rPr lang="en-US" sz="1800">
                <a:solidFill>
                  <a:schemeClr val="tx2"/>
                </a:solidFill>
              </a:rPr>
              <a:t>• Web &amp; Email Filtering</a:t>
            </a:r>
          </a:p>
          <a:p>
            <a:r>
              <a:rPr lang="en-US" sz="1800">
                <a:solidFill>
                  <a:schemeClr val="tx2"/>
                </a:solidFill>
              </a:rPr>
              <a:t>• Threat Intelligence &amp; Sandboxing</a:t>
            </a:r>
          </a:p>
          <a:p>
            <a:r>
              <a:rPr lang="en-US" sz="1800">
                <a:solidFill>
                  <a:schemeClr val="tx2"/>
                </a:solidFill>
              </a:rPr>
              <a:t>• Traffic Monitoring &amp; Logging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357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Network Security Fundamentals &amp; FortiGate Integration</vt:lpstr>
      <vt:lpstr>PowerPoint Presentation</vt:lpstr>
      <vt:lpstr>Introduction to Network Security</vt:lpstr>
      <vt:lpstr>Common Cybersecurity Threats</vt:lpstr>
      <vt:lpstr>Network Attacks &amp; Their Impact</vt:lpstr>
      <vt:lpstr>Mitigation Strategies</vt:lpstr>
      <vt:lpstr>Introduction to FortiGate</vt:lpstr>
      <vt:lpstr>FortiGate Deployment &amp; Integration</vt:lpstr>
      <vt:lpstr>FortiGate Security Features in Action</vt:lpstr>
      <vt:lpstr>Best Practices for FortiGate Security</vt:lpstr>
      <vt:lpstr>Case Study &amp; Real-World Application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Fundamentals &amp; FortiGate Integration</dc:title>
  <dc:subject/>
  <dc:creator>Dell</dc:creator>
  <cp:keywords/>
  <dc:description>generated using python-pptx</dc:description>
  <cp:lastModifiedBy>زياد وليد ابرهيم حسن</cp:lastModifiedBy>
  <cp:revision>55</cp:revision>
  <dcterms:created xsi:type="dcterms:W3CDTF">2013-01-27T09:14:16Z</dcterms:created>
  <dcterms:modified xsi:type="dcterms:W3CDTF">2025-03-22T20:31:32Z</dcterms:modified>
  <cp:category/>
</cp:coreProperties>
</file>