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A0155-5538-4B1B-895C-9FAA59F95F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F0A823-8C32-4F92-9972-1AC8457E3E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7DFA76-D2EE-4636-923A-00DE952F4B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601826-F7F6-4696-BBD9-4A57D61FF4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E15937-2585-45A7-9EC2-5A48C2B616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B241F8-3173-4D1A-9627-EDB9E75B35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056A2E-2D49-4AF5-AA76-716CBE2795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DE25AB-6C2C-490F-86EA-4F1E3018B5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402F97-90CA-4272-889C-EAE266FD7B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FABC3A-9495-402C-8A6A-5E7D0CD67B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DB784F-133F-4FD9-8B8B-72497F3C36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23F0C7-59A9-49D2-80DA-F600D25F4C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2460EB-62AC-4783-8ECA-2DE5A134AC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" descr="image.png"/>
          <p:cNvPicPr/>
          <p:nvPr/>
        </p:nvPicPr>
        <p:blipFill>
          <a:blip r:embed="rId1"/>
          <a:stretch/>
        </p:blipFill>
        <p:spPr>
          <a:xfrm>
            <a:off x="0" y="0"/>
            <a:ext cx="914400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" descr="image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2023-09-29T19:51:43Z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