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5.xml" ContentType="application/vnd.openxmlformats-officedocument.presentationml.notesSlide+xml"/>
  <Override PartName="/ppt/slides/slide12.xml" ContentType="application/vnd.openxmlformats-officedocument.presentationml.slide+xml"/>
  <Override PartName="/ppt/notesSlides/notesSlide6.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7.xml" ContentType="application/vnd.openxmlformats-officedocument.presentationml.notesSlide+xml"/>
  <Override PartName="/ppt/slides/slide23.xml" ContentType="application/vnd.openxmlformats-officedocument.presentationml.slide+xml"/>
  <Override PartName="/ppt/notesSlides/notesSlide8.xml" ContentType="application/vnd.openxmlformats-officedocument.presentationml.notesSlide+xml"/>
  <Override PartName="/ppt/slides/slide24.xml" ContentType="application/vnd.openxmlformats-officedocument.presentationml.slide+xml"/>
  <Override PartName="/ppt/notesSlides/notesSlide9.xml" ContentType="application/vnd.openxmlformats-officedocument.presentationml.notesSlide+xml"/>
  <Override PartName="/ppt/slides/slide25.xml" ContentType="application/vnd.openxmlformats-officedocument.presentationml.slide+xml"/>
  <Override PartName="/ppt/slides/slide26.xml" ContentType="application/vnd.openxmlformats-officedocument.presentationml.slide+xml"/>
  <Override PartName="/ppt/notesSlides/notesSlide10.xml" ContentType="application/vnd.openxmlformats-officedocument.presentationml.notesSlide+xml"/>
  <Override PartName="/ppt/slides/slide27.xml" ContentType="application/vnd.openxmlformats-officedocument.presentationml.slide+xml"/>
  <Override PartName="/ppt/notesSlides/notesSlide11.xml" ContentType="application/vnd.openxmlformats-officedocument.presentationml.notesSlide+xml"/>
  <Override PartName="/ppt/slides/slide28.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type="screen16x9" cy="5143500" cx="9144000"/>
  <p:notesSz cx="6858000" cy="9144000"/>
  <p:embeddedFontLst>
    <p:embeddedFont>
      <p:font typeface="맑은 고딕" panose="020B0503020000020004" pitchFamily="34" charset="-127"/>
      <p:regular r:id="rId33"/>
      <p:bold r:id="rId34"/>
    </p:embeddedFont>
    <p:embeddedFont>
      <p:font typeface="Calibri" panose="020F0502020204030204" pitchFamily="34" charset="0"/>
      <p:regular r:id="rId35"/>
      <p:bold r:id="rId36"/>
      <p:italic r:id="rId37"/>
      <p:boldItalic r:id="rId38"/>
    </p:embeddedFont>
    <p:embeddedFont>
      <p:font typeface="MS PGothic" panose="020B0600070205080204" pitchFamily="34" charset="-128"/>
      <p:regular r:id="rId39"/>
    </p:embeddedFont>
    <p:embeddedFont>
      <p:font typeface="Belleza" panose="020B0604020202020204" charset="0"/>
      <p:regular r:id="rId40"/>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4" d="100"/>
          <a:sy n="84" d="100"/>
        </p:scale>
        <p:origin x="77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font" Target="fonts/font1.fntdata"/><Relationship Id="rId34" Type="http://schemas.openxmlformats.org/officeDocument/2006/relationships/font" Target="fonts/font2.fntdata"/><Relationship Id="rId35" Type="http://schemas.openxmlformats.org/officeDocument/2006/relationships/font" Target="fonts/font3.fntdata"/><Relationship Id="rId36" Type="http://schemas.openxmlformats.org/officeDocument/2006/relationships/font" Target="fonts/font4.fntdata"/><Relationship Id="rId37" Type="http://schemas.openxmlformats.org/officeDocument/2006/relationships/font" Target="fonts/font5.fntdata"/><Relationship Id="rId38" Type="http://schemas.openxmlformats.org/officeDocument/2006/relationships/font" Target="fonts/font6.fntdata"/><Relationship Id="rId39" Type="http://schemas.openxmlformats.org/officeDocument/2006/relationships/font" Target="fonts/font7.fntdata"/><Relationship Id="rId40" Type="http://schemas.openxmlformats.org/officeDocument/2006/relationships/font" Target="fonts/font8.fntdata"/><Relationship Id="rId41" Type="http://schemas.openxmlformats.org/officeDocument/2006/relationships/tableStyles" Target="tableStyle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4" name="Shape 2"/>
        <p:cNvGrpSpPr/>
        <p:nvPr/>
      </p:nvGrpSpPr>
      <p:grpSpPr>
        <a:xfrm>
          <a:off x="0" y="0"/>
          <a:ext cx="0" cy="0"/>
          <a:chOff x="0" y="0"/>
          <a:chExt cx="0" cy="0"/>
        </a:xfrm>
      </p:grpSpPr>
      <p:sp>
        <p:nvSpPr>
          <p:cNvPr id="1048688" name="Google Shape;3;n"/>
          <p:cNvSpPr txBox="1">
            <a:spLocks noGrp="1"/>
          </p:cNvSpPr>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89" name="Google Shape;4;n"/>
          <p:cNvSpPr txBox="1">
            <a:spLocks noGrp="1"/>
          </p:cNvSpPr>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0" name="Google Shape;5;n"/>
          <p:cNvSpPr>
            <a:spLocks noChangeAspect="1" noRot="1" noGrp="1"/>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91"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692" name="Google Shape;7;n"/>
          <p:cNvSpPr txBox="1">
            <a:spLocks noGrp="1"/>
          </p:cNvSpPr>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3" name="Google Shape;8;n"/>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 name="Shape 81"/>
        <p:cNvGrpSpPr/>
        <p:nvPr/>
      </p:nvGrpSpPr>
      <p:grpSpPr>
        <a:xfrm>
          <a:off x="0" y="0"/>
          <a:ext cx="0" cy="0"/>
          <a:chOff x="0" y="0"/>
          <a:chExt cx="0" cy="0"/>
        </a:xfrm>
      </p:grpSpPr>
      <p:sp>
        <p:nvSpPr>
          <p:cNvPr id="1048580" name="Google Shape;82;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81" name="Google Shape;83;p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9"/>
        <p:cNvGrpSpPr/>
        <p:nvPr/>
      </p:nvGrpSpPr>
      <p:grpSpPr>
        <a:xfrm>
          <a:off x="0" y="0"/>
          <a:ext cx="0" cy="0"/>
          <a:chOff x="0" y="0"/>
          <a:chExt cx="0" cy="0"/>
        </a:xfrm>
      </p:grpSpPr>
      <p:sp>
        <p:nvSpPr>
          <p:cNvPr id="1048641" name="Google Shape;100;p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642" name="Google Shape;101;p4: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90000"/>
              </a:lnSpc>
              <a:spcBef>
                <a:spcPts val="0"/>
              </a:spcBef>
              <a:spcAft>
                <a:spcPts val="0"/>
              </a:spcAft>
              <a:buNone/>
            </a:pPr>
            <a:endParaRPr>
              <a:latin typeface="Arial"/>
              <a:ea typeface="Arial"/>
              <a:cs typeface="Arial"/>
              <a:sym typeface="Arial"/>
            </a:endParaRPr>
          </a:p>
        </p:txBody>
      </p:sp>
      <p:sp>
        <p:nvSpPr>
          <p:cNvPr id="1048643" name="Google Shape;102;p4:notes"/>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26</a:t>
            </a:fld>
            <a:endParaRPr b="0" cap="none" sz="1200" i="0" strike="noStrike" u="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105"/>
        <p:cNvGrpSpPr/>
        <p:nvPr/>
      </p:nvGrpSpPr>
      <p:grpSpPr>
        <a:xfrm>
          <a:off x="0" y="0"/>
          <a:ext cx="0" cy="0"/>
          <a:chOff x="0" y="0"/>
          <a:chExt cx="0" cy="0"/>
        </a:xfrm>
      </p:grpSpPr>
      <p:sp>
        <p:nvSpPr>
          <p:cNvPr id="1048645" name="Google Shape;106;p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646" name="Google Shape;107;p5: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90000"/>
              </a:lnSpc>
              <a:spcBef>
                <a:spcPts val="0"/>
              </a:spcBef>
              <a:spcAft>
                <a:spcPts val="0"/>
              </a:spcAft>
              <a:buNone/>
            </a:pPr>
            <a:endParaRPr>
              <a:latin typeface="Arial"/>
              <a:ea typeface="Arial"/>
              <a:cs typeface="Arial"/>
              <a:sym typeface="Arial"/>
            </a:endParaRPr>
          </a:p>
        </p:txBody>
      </p:sp>
      <p:sp>
        <p:nvSpPr>
          <p:cNvPr id="1048647" name="Google Shape;108;p5:notes"/>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27</a:t>
            </a:fld>
            <a:endParaRPr b="0" cap="none" sz="1200" i="0" strike="noStrike" u="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111"/>
        <p:cNvGrpSpPr/>
        <p:nvPr/>
      </p:nvGrpSpPr>
      <p:grpSpPr>
        <a:xfrm>
          <a:off x="0" y="0"/>
          <a:ext cx="0" cy="0"/>
          <a:chOff x="0" y="0"/>
          <a:chExt cx="0" cy="0"/>
        </a:xfrm>
      </p:grpSpPr>
      <p:sp>
        <p:nvSpPr>
          <p:cNvPr id="1048649" name="Google Shape;112;p6: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650" name="Google Shape;113;p6: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endParaRPr>
              <a:latin typeface="Arial"/>
              <a:ea typeface="Arial"/>
              <a:cs typeface="Arial"/>
              <a:sym typeface="Arial"/>
            </a:endParaRPr>
          </a:p>
        </p:txBody>
      </p:sp>
      <p:sp>
        <p:nvSpPr>
          <p:cNvPr id="1048651" name="Google Shape;114;p6:notes"/>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28</a:t>
            </a:fld>
            <a:endParaRPr b="0" cap="none" sz="1200" i="0" strike="noStrike" u="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87"/>
        <p:cNvGrpSpPr/>
        <p:nvPr/>
      </p:nvGrpSpPr>
      <p:grpSpPr>
        <a:xfrm>
          <a:off x="0" y="0"/>
          <a:ext cx="0" cy="0"/>
          <a:chOff x="0" y="0"/>
          <a:chExt cx="0" cy="0"/>
        </a:xfrm>
      </p:grpSpPr>
      <p:sp>
        <p:nvSpPr>
          <p:cNvPr id="1048587" name="Google Shape;88;p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588" name="Google Shape;89;p2: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90000"/>
              </a:lnSpc>
              <a:spcBef>
                <a:spcPts val="0"/>
              </a:spcBef>
              <a:spcAft>
                <a:spcPts val="0"/>
              </a:spcAft>
              <a:buNone/>
            </a:pPr>
          </a:p>
        </p:txBody>
      </p:sp>
      <p:sp>
        <p:nvSpPr>
          <p:cNvPr id="1048589" name="Google Shape;90;p2:notes"/>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2</a:t>
            </a:fld>
            <a:endParaRPr b="0" cap="none" sz="1200" i="0" strike="noStrike" u="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93"/>
        <p:cNvGrpSpPr/>
        <p:nvPr/>
      </p:nvGrpSpPr>
      <p:grpSpPr>
        <a:xfrm>
          <a:off x="0" y="0"/>
          <a:ext cx="0" cy="0"/>
          <a:chOff x="0" y="0"/>
          <a:chExt cx="0" cy="0"/>
        </a:xfrm>
      </p:grpSpPr>
      <p:sp>
        <p:nvSpPr>
          <p:cNvPr id="1048591" name="Google Shape;94;p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592" name="Google Shape;95;p3: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3" name="Google Shape;96;p3:notes"/>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3</a:t>
            </a:fld>
            <a:endParaRPr b="0" cap="none" sz="1200" i="0" strike="noStrike" u="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99"/>
        <p:cNvGrpSpPr/>
        <p:nvPr/>
      </p:nvGrpSpPr>
      <p:grpSpPr>
        <a:xfrm>
          <a:off x="0" y="0"/>
          <a:ext cx="0" cy="0"/>
          <a:chOff x="0" y="0"/>
          <a:chExt cx="0" cy="0"/>
        </a:xfrm>
      </p:grpSpPr>
      <p:sp>
        <p:nvSpPr>
          <p:cNvPr id="1048595" name="Google Shape;100;p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596" name="Google Shape;101;p4: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7" name="Google Shape;102;p4:notes"/>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4</a:t>
            </a:fld>
            <a:endParaRPr b="0" cap="none" sz="1200" i="0" strike="noStrike" u="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09"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10" name="Notes Placeholder 2"/>
          <p:cNvSpPr>
            <a:spLocks noGrp="1"/>
          </p:cNvSpPr>
          <p:nvPr>
            <p:ph type="body" idx="1"/>
          </p:nvPr>
        </p:nvSpPr>
        <p:spPr bwMode="auto">
          <a:noFill/>
        </p:spPr>
        <p:txBody>
          <a:bodyPr anchor="t" anchorCtr="0" compatLnSpc="1" numCol="1" wrap="square">
            <a:prstTxWarp prst="textNoShape"/>
          </a:bodyPr>
          <a:p>
            <a:pPr eaLnBrk="1" hangingPunct="1">
              <a:lnSpc>
                <a:spcPct val="90000"/>
              </a:lnSpc>
              <a:spcBef>
                <a:spcPct val="0"/>
              </a:spcBef>
            </a:pPr>
            <a:endParaRPr altLang="en-US" dirty="0" lang="en-US">
              <a:latin typeface="Arial" panose="020B0604020202020204" pitchFamily="34" charset="0"/>
            </a:endParaRPr>
          </a:p>
        </p:txBody>
      </p:sp>
      <p:sp>
        <p:nvSpPr>
          <p:cNvPr id="1048611"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8AE1CE95-80EB-8443-BA5E-2998FA3B03AF}" type="slidenum">
              <a:rPr altLang="en-US" lang="en-US">
                <a:latin typeface="Calibri" panose="020F0502020204030204" pitchFamily="34" charset="0"/>
              </a:rPr>
              <a:pPr eaLnBrk="1" hangingPunct="1"/>
              <a:t>11</a:t>
            </a:fld>
            <a:endParaRPr altLang="en-US" dirty="0" 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3"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14" name="Notes Placeholder 2"/>
          <p:cNvSpPr>
            <a:spLocks noGrp="1"/>
          </p:cNvSpPr>
          <p:nvPr>
            <p:ph type="body" idx="1"/>
          </p:nvPr>
        </p:nvSpPr>
        <p:spPr bwMode="auto">
          <a:noFill/>
        </p:spPr>
        <p:txBody>
          <a:bodyPr anchor="t" anchorCtr="0" compatLnSpc="1" numCol="1" wrap="square">
            <a:prstTxWarp prst="textNoShape"/>
          </a:bodyPr>
          <a:p>
            <a:pPr eaLnBrk="1" hangingPunct="1">
              <a:lnSpc>
                <a:spcPct val="90000"/>
              </a:lnSpc>
              <a:spcBef>
                <a:spcPct val="0"/>
              </a:spcBef>
            </a:pPr>
            <a:endParaRPr altLang="en-US" dirty="0" lang="en-US">
              <a:latin typeface="Arial" panose="020B0604020202020204" pitchFamily="34" charset="0"/>
            </a:endParaRPr>
          </a:p>
        </p:txBody>
      </p:sp>
      <p:sp>
        <p:nvSpPr>
          <p:cNvPr id="1048615"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8AE1CE95-80EB-8443-BA5E-2998FA3B03AF}" type="slidenum">
              <a:rPr altLang="en-US" lang="en-US">
                <a:latin typeface="Calibri" panose="020F0502020204030204" pitchFamily="34" charset="0"/>
              </a:rPr>
              <a:pPr eaLnBrk="1" hangingPunct="1"/>
              <a:t>12</a:t>
            </a:fld>
            <a:endParaRPr altLang="en-US" dirty="0" 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1"/>
        <p:cNvGrpSpPr/>
        <p:nvPr/>
      </p:nvGrpSpPr>
      <p:grpSpPr>
        <a:xfrm>
          <a:off x="0" y="0"/>
          <a:ext cx="0" cy="0"/>
          <a:chOff x="0" y="0"/>
          <a:chExt cx="0" cy="0"/>
        </a:xfrm>
      </p:grpSpPr>
      <p:sp>
        <p:nvSpPr>
          <p:cNvPr id="1048629" name="Google Shape;82;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0" name="Google Shape;83;p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7"/>
        <p:cNvGrpSpPr/>
        <p:nvPr/>
      </p:nvGrpSpPr>
      <p:grpSpPr>
        <a:xfrm>
          <a:off x="0" y="0"/>
          <a:ext cx="0" cy="0"/>
          <a:chOff x="0" y="0"/>
          <a:chExt cx="0" cy="0"/>
        </a:xfrm>
      </p:grpSpPr>
      <p:sp>
        <p:nvSpPr>
          <p:cNvPr id="1048632" name="Google Shape;88;p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633" name="Google Shape;89;p2: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90000"/>
              </a:lnSpc>
              <a:spcBef>
                <a:spcPts val="0"/>
              </a:spcBef>
              <a:spcAft>
                <a:spcPts val="0"/>
              </a:spcAft>
              <a:buNone/>
            </a:pPr>
            <a:endParaRPr>
              <a:latin typeface="Arial"/>
              <a:ea typeface="Arial"/>
              <a:cs typeface="Arial"/>
              <a:sym typeface="Arial"/>
            </a:endParaRPr>
          </a:p>
        </p:txBody>
      </p:sp>
      <p:sp>
        <p:nvSpPr>
          <p:cNvPr id="1048634" name="Google Shape;90;p2:notes"/>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23</a:t>
            </a:fld>
            <a:endParaRPr b="0" cap="none" sz="1200" i="0" strike="noStrike" u="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93"/>
        <p:cNvGrpSpPr/>
        <p:nvPr/>
      </p:nvGrpSpPr>
      <p:grpSpPr>
        <a:xfrm>
          <a:off x="0" y="0"/>
          <a:ext cx="0" cy="0"/>
          <a:chOff x="0" y="0"/>
          <a:chExt cx="0" cy="0"/>
        </a:xfrm>
      </p:grpSpPr>
      <p:sp>
        <p:nvSpPr>
          <p:cNvPr id="1048636" name="Google Shape;94;p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637" name="Google Shape;95;p3: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90000"/>
              </a:lnSpc>
              <a:spcBef>
                <a:spcPts val="0"/>
              </a:spcBef>
              <a:spcAft>
                <a:spcPts val="0"/>
              </a:spcAft>
              <a:buNone/>
            </a:pPr>
            <a:endParaRPr>
              <a:latin typeface="Arial"/>
              <a:ea typeface="Arial"/>
              <a:cs typeface="Arial"/>
              <a:sym typeface="Arial"/>
            </a:endParaRPr>
          </a:p>
        </p:txBody>
      </p:sp>
      <p:sp>
        <p:nvSpPr>
          <p:cNvPr id="1048638" name="Google Shape;96;p3:notes"/>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24</a:t>
            </a:fld>
            <a:endParaRPr b="0" cap="none" sz="1200" i="0" strike="noStrike" u="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lt1"/>
        </a:solidFill>
        <a:effectLst/>
      </p:bgPr>
    </p:bg>
    <p:spTree>
      <p:nvGrpSpPr>
        <p:cNvPr id="17" name="Shape 13"/>
        <p:cNvGrpSpPr/>
        <p:nvPr/>
      </p:nvGrpSpPr>
      <p:grpSpPr>
        <a:xfrm>
          <a:off x="0" y="0"/>
          <a:ext cx="0" cy="0"/>
          <a:chOff x="0" y="0"/>
          <a:chExt cx="0" cy="0"/>
        </a:xfrm>
      </p:grpSpPr>
      <p:sp>
        <p:nvSpPr>
          <p:cNvPr id="1048577" name="Google Shape;14;p6"/>
          <p:cNvSpPr txBox="1">
            <a:spLocks noGrp="1"/>
          </p:cNvSpPr>
          <p:nvPr>
            <p:ph type="body" idx="1"/>
          </p:nvPr>
        </p:nvSpPr>
        <p:spPr>
          <a:xfrm>
            <a:off x="0" y="3705210"/>
            <a:ext cx="9144000" cy="522725"/>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720"/>
              </a:spcBef>
              <a:spcAft>
                <a:spcPts val="0"/>
              </a:spcAft>
              <a:buClr>
                <a:srgbClr val="3F3F3F"/>
              </a:buClr>
              <a:buSzPts val="3600"/>
              <a:buFont typeface="Arial"/>
              <a:buNone/>
              <a:defRPr b="1" cap="none" sz="36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578" name="Google Shape;15;p6"/>
          <p:cNvSpPr txBox="1">
            <a:spLocks noGrp="1"/>
          </p:cNvSpPr>
          <p:nvPr>
            <p:ph type="body" idx="2"/>
          </p:nvPr>
        </p:nvSpPr>
        <p:spPr>
          <a:xfrm>
            <a:off x="-148" y="4227934"/>
            <a:ext cx="9144000" cy="288032"/>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280"/>
              </a:spcBef>
              <a:spcAft>
                <a:spcPts val="0"/>
              </a:spcAft>
              <a:buClr>
                <a:srgbClr val="3F3F3F"/>
              </a:buClr>
              <a:buSzPts val="1400"/>
              <a:buFont typeface="Arial"/>
              <a:buNone/>
              <a:defRPr b="1"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18" name="Shape 42"/>
        <p:cNvGrpSpPr/>
        <p:nvPr/>
      </p:nvGrpSpPr>
      <p:grpSpPr>
        <a:xfrm>
          <a:off x="0" y="0"/>
          <a:ext cx="0" cy="0"/>
          <a:chOff x="0" y="0"/>
          <a:chExt cx="0" cy="0"/>
        </a:xfrm>
      </p:grpSpPr>
      <p:sp>
        <p:nvSpPr>
          <p:cNvPr id="1048673" name="Google Shape;43;p15"/>
          <p:cNvSpPr txBox="1">
            <a:spLocks noGrp="1"/>
          </p:cNvSpPr>
          <p:nvPr>
            <p:ph type="body" idx="1"/>
          </p:nvPr>
        </p:nvSpPr>
        <p:spPr>
          <a:xfrm>
            <a:off x="179512" y="483518"/>
            <a:ext cx="4248472" cy="576064"/>
          </a:xfrm>
          <a:prstGeom prst="rect"/>
          <a:noFill/>
          <a:ln>
            <a:noFill/>
          </a:ln>
        </p:spPr>
        <p:txBody>
          <a:bodyPr anchor="ctr" anchorCtr="0" bIns="45700" lIns="91425" rIns="91425" spcFirstLastPara="1" tIns="45700" wrap="square">
            <a:noAutofit/>
          </a:bodyPr>
          <a:lstStyle>
            <a:lvl1pPr algn="l" indent="-228600" lvl="0" marL="457200" marR="0" rtl="0">
              <a:spcBef>
                <a:spcPts val="720"/>
              </a:spcBef>
              <a:spcAft>
                <a:spcPts val="0"/>
              </a:spcAft>
              <a:buClr>
                <a:srgbClr val="3F3F3F"/>
              </a:buClr>
              <a:buSzPts val="3600"/>
              <a:buFont typeface="Arial"/>
              <a:buNone/>
              <a:defRPr b="0" cap="none" sz="36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674" name="Google Shape;44;p15"/>
          <p:cNvSpPr txBox="1">
            <a:spLocks noGrp="1"/>
          </p:cNvSpPr>
          <p:nvPr>
            <p:ph type="body" idx="2"/>
          </p:nvPr>
        </p:nvSpPr>
        <p:spPr>
          <a:xfrm>
            <a:off x="179512" y="1131590"/>
            <a:ext cx="4248472" cy="288032"/>
          </a:xfrm>
          <a:prstGeom prst="rect"/>
          <a:noFill/>
          <a:ln>
            <a:noFill/>
          </a:ln>
        </p:spPr>
        <p:txBody>
          <a:bodyPr anchor="ctr" anchorCtr="0" bIns="45700" lIns="91425" rIns="91425" spcFirstLastPara="1" tIns="45700" wrap="square">
            <a:noAutofit/>
          </a:bodyPr>
          <a:lstStyle>
            <a:lvl1pPr algn="l" indent="-228600" lvl="0" marL="457200" marR="0" rtl="0">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_Basic Layout">
  <p:cSld name="3_Basic Layout">
    <p:bg>
      <p:bgPr>
        <a:solidFill>
          <a:schemeClr val="lt1"/>
        </a:solidFill>
        <a:effectLst/>
      </p:bgPr>
    </p:bg>
    <p:spTree>
      <p:nvGrpSpPr>
        <p:cNvPr id="115" name="Shape 45"/>
        <p:cNvGrpSpPr/>
        <p:nvPr/>
      </p:nvGrpSpPr>
      <p:grpSpPr>
        <a:xfrm>
          <a:off x="0" y="0"/>
          <a:ext cx="0" cy="0"/>
          <a:chOff x="0" y="0"/>
          <a:chExt cx="0" cy="0"/>
        </a:xfrm>
      </p:grpSpPr>
      <p:sp>
        <p:nvSpPr>
          <p:cNvPr id="1048661" name="Google Shape;46;p16"/>
          <p:cNvSpPr/>
          <p:nvPr/>
        </p:nvSpPr>
        <p:spPr>
          <a:xfrm>
            <a:off x="0" y="0"/>
            <a:ext cx="9144000" cy="1059582"/>
          </a:xfrm>
          <a:prstGeom prst="rect"/>
          <a:no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rgbClr val="3F3F3F"/>
              </a:solidFill>
              <a:latin typeface="Arial"/>
              <a:ea typeface="Arial"/>
              <a:cs typeface="Arial"/>
              <a:sym typeface="Arial"/>
            </a:endParaRPr>
          </a:p>
        </p:txBody>
      </p:sp>
      <p:sp>
        <p:nvSpPr>
          <p:cNvPr id="1048662" name="Google Shape;47;p16"/>
          <p:cNvSpPr txBox="1">
            <a:spLocks noGrp="1"/>
          </p:cNvSpPr>
          <p:nvPr>
            <p:ph type="body" idx="1"/>
          </p:nvPr>
        </p:nvSpPr>
        <p:spPr>
          <a:xfrm>
            <a:off x="-42902" y="455940"/>
            <a:ext cx="9144000" cy="576064"/>
          </a:xfrm>
          <a:prstGeom prst="rect"/>
          <a:noFill/>
          <a:ln>
            <a:noFill/>
          </a:ln>
        </p:spPr>
        <p:txBody>
          <a:bodyPr anchor="ctr" anchorCtr="0" bIns="45700" lIns="91425" rIns="91425" spcFirstLastPara="1" tIns="45700" wrap="square">
            <a:noAutofit/>
          </a:bodyPr>
          <a:lstStyle>
            <a:lvl1pPr algn="ctr" indent="-228600" lvl="0" marL="457200" marR="0" rtl="0">
              <a:spcBef>
                <a:spcPts val="360"/>
              </a:spcBef>
              <a:spcAft>
                <a:spcPts val="0"/>
              </a:spcAft>
              <a:buClr>
                <a:srgbClr val="3F3F3F"/>
              </a:buClr>
              <a:buSzPts val="1800"/>
              <a:buFont typeface="Arial"/>
              <a:buNone/>
              <a:defRPr b="0" cap="none" sz="18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663" name="Google Shape;48;p16"/>
          <p:cNvSpPr txBox="1">
            <a:spLocks noGrp="1"/>
          </p:cNvSpPr>
          <p:nvPr>
            <p:ph type="body" idx="2"/>
          </p:nvPr>
        </p:nvSpPr>
        <p:spPr>
          <a:xfrm>
            <a:off x="0" y="887988"/>
            <a:ext cx="9144000" cy="288032"/>
          </a:xfrm>
          <a:prstGeom prst="rect"/>
          <a:noFill/>
          <a:ln>
            <a:noFill/>
          </a:ln>
        </p:spPr>
        <p:txBody>
          <a:bodyPr anchor="ctr" anchorCtr="0" bIns="45700" lIns="91425" rIns="91425" spcFirstLastPara="1" tIns="45700" wrap="square">
            <a:noAutofit/>
          </a:bodyPr>
          <a:lstStyle>
            <a:lvl1pPr algn="ctr" indent="-228600" lvl="0" marL="457200" marR="0" rtl="0">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664" name="Google Shape;49;p16"/>
          <p:cNvSpPr>
            <a:spLocks noGrp="1"/>
          </p:cNvSpPr>
          <p:nvPr>
            <p:ph type="pic" idx="3"/>
          </p:nvPr>
        </p:nvSpPr>
        <p:spPr>
          <a:xfrm>
            <a:off x="649246" y="1275606"/>
            <a:ext cx="1648869" cy="1648869"/>
          </a:xfrm>
          <a:prstGeom prst="ellipse"/>
          <a:solidFill>
            <a:srgbClr val="F2F2F2"/>
          </a:solidFill>
          <a:ln w="38100" cap="flat" cmpd="sng">
            <a:solidFill>
              <a:srgbClr val="538CD5"/>
            </a:solidFill>
            <a:prstDash val="solid"/>
            <a:round/>
            <a:headEnd type="none" w="sm" len="sm"/>
            <a:tailEnd type="none" w="sm" len="sm"/>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665" name="Google Shape;50;p16"/>
          <p:cNvSpPr>
            <a:spLocks noGrp="1"/>
          </p:cNvSpPr>
          <p:nvPr>
            <p:ph type="pic" idx="4"/>
          </p:nvPr>
        </p:nvSpPr>
        <p:spPr>
          <a:xfrm>
            <a:off x="2720790" y="1275606"/>
            <a:ext cx="1648869" cy="1648869"/>
          </a:xfrm>
          <a:prstGeom prst="ellipse"/>
          <a:solidFill>
            <a:srgbClr val="F2F2F2"/>
          </a:solidFill>
          <a:ln w="38100" cap="flat" cmpd="sng">
            <a:solidFill>
              <a:srgbClr val="538CD5"/>
            </a:solidFill>
            <a:prstDash val="solid"/>
            <a:round/>
            <a:headEnd type="none" w="sm" len="sm"/>
            <a:tailEnd type="none" w="sm" len="sm"/>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666" name="Google Shape;51;p16"/>
          <p:cNvSpPr>
            <a:spLocks noGrp="1"/>
          </p:cNvSpPr>
          <p:nvPr>
            <p:ph type="pic" idx="5"/>
          </p:nvPr>
        </p:nvSpPr>
        <p:spPr>
          <a:xfrm>
            <a:off x="4792334" y="1275606"/>
            <a:ext cx="1648869" cy="1648869"/>
          </a:xfrm>
          <a:prstGeom prst="ellipse"/>
          <a:solidFill>
            <a:srgbClr val="F2F2F2"/>
          </a:solidFill>
          <a:ln w="38100" cap="flat" cmpd="sng">
            <a:solidFill>
              <a:srgbClr val="538CD5"/>
            </a:solidFill>
            <a:prstDash val="solid"/>
            <a:round/>
            <a:headEnd type="none" w="sm" len="sm"/>
            <a:tailEnd type="none" w="sm" len="sm"/>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667" name="Google Shape;52;p16"/>
          <p:cNvSpPr>
            <a:spLocks noGrp="1"/>
          </p:cNvSpPr>
          <p:nvPr>
            <p:ph type="pic" idx="6"/>
          </p:nvPr>
        </p:nvSpPr>
        <p:spPr>
          <a:xfrm>
            <a:off x="6863879" y="1275606"/>
            <a:ext cx="1648869" cy="1648869"/>
          </a:xfrm>
          <a:prstGeom prst="ellipse"/>
          <a:solidFill>
            <a:srgbClr val="F2F2F2"/>
          </a:solidFill>
          <a:ln w="38100" cap="flat" cmpd="sng">
            <a:solidFill>
              <a:srgbClr val="538CD5"/>
            </a:solidFill>
            <a:prstDash val="solid"/>
            <a:round/>
            <a:headEnd type="none" w="sm" len="sm"/>
            <a:tailEnd type="none" w="sm" len="sm"/>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14" name="Shape 53"/>
        <p:cNvGrpSpPr/>
        <p:nvPr/>
      </p:nvGrpSpPr>
      <p:grpSpPr>
        <a:xfrm>
          <a:off x="0" y="0"/>
          <a:ext cx="0" cy="0"/>
          <a:chOff x="0" y="0"/>
          <a:chExt cx="0" cy="0"/>
        </a:xfrm>
      </p:grpSpPr>
      <p:sp>
        <p:nvSpPr>
          <p:cNvPr id="1048660" name="Google Shape;54;p17"/>
          <p:cNvSpPr>
            <a:spLocks noGrp="1"/>
          </p:cNvSpPr>
          <p:nvPr>
            <p:ph type="pic" idx="2"/>
          </p:nvPr>
        </p:nvSpPr>
        <p:spPr>
          <a:xfrm>
            <a:off x="0" y="0"/>
            <a:ext cx="9144000" cy="5143500"/>
          </a:xfrm>
          <a:prstGeom prst="rect"/>
          <a:noFill/>
          <a:ln>
            <a:noFill/>
          </a:ln>
        </p:spPr>
        <p:txBody>
          <a:bodyPr anchor="ctr" anchorCtr="0" bIns="45700" lIns="720000" rIns="91425" spcFirstLastPara="1" tIns="45700" wrap="square">
            <a:noAutofit/>
          </a:bodyPr>
          <a:lstStyle>
            <a:lvl1pPr algn="l" lvl="0" marR="0" rtl="0">
              <a:spcBef>
                <a:spcPts val="360"/>
              </a:spcBef>
              <a:spcAft>
                <a:spcPts val="0"/>
              </a:spcAft>
              <a:buClr>
                <a:srgbClr val="3F3F3F"/>
              </a:buClr>
              <a:buSzPts val="1800"/>
              <a:buFont typeface="Arial"/>
              <a:buNone/>
              <a:defRPr b="0" cap="none" sz="18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13" name="Shape 5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bg>
      <p:bgPr>
        <a:solidFill>
          <a:srgbClr val="17365D"/>
        </a:solidFill>
        <a:effectLst/>
      </p:bgPr>
    </p:bg>
    <p:spTree>
      <p:nvGrpSpPr>
        <p:cNvPr id="119" name="Shape 56"/>
        <p:cNvGrpSpPr/>
        <p:nvPr/>
      </p:nvGrpSpPr>
      <p:grpSpPr>
        <a:xfrm>
          <a:off x="0" y="0"/>
          <a:ext cx="0" cy="0"/>
          <a:chOff x="0" y="0"/>
          <a:chExt cx="0" cy="0"/>
        </a:xfrm>
      </p:grpSpPr>
      <p:sp>
        <p:nvSpPr>
          <p:cNvPr id="1048675" name="Google Shape;57;p19"/>
          <p:cNvSpPr>
            <a:spLocks noGrp="1"/>
          </p:cNvSpPr>
          <p:nvPr>
            <p:ph type="pic" idx="2"/>
          </p:nvPr>
        </p:nvSpPr>
        <p:spPr>
          <a:xfrm>
            <a:off x="3347864" y="627534"/>
            <a:ext cx="5796136" cy="1052002"/>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676" name="Google Shape;58;p19"/>
          <p:cNvSpPr>
            <a:spLocks noGrp="1"/>
          </p:cNvSpPr>
          <p:nvPr>
            <p:ph type="pic" idx="3"/>
          </p:nvPr>
        </p:nvSpPr>
        <p:spPr>
          <a:xfrm>
            <a:off x="4104000" y="1798321"/>
            <a:ext cx="5040000" cy="1548000"/>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677" name="Google Shape;59;p19"/>
          <p:cNvSpPr>
            <a:spLocks noGrp="1"/>
          </p:cNvSpPr>
          <p:nvPr>
            <p:ph type="pic" idx="4"/>
          </p:nvPr>
        </p:nvSpPr>
        <p:spPr>
          <a:xfrm>
            <a:off x="4824000" y="3465106"/>
            <a:ext cx="4320000" cy="1050860"/>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_Basic Layout">
  <p:cSld name="4_Basic Layout">
    <p:bg>
      <p:bgPr>
        <a:blipFill>
          <a:blip xmlns:r="http://schemas.openxmlformats.org/officeDocument/2006/relationships" r:embed="rId1">
            <a:alphaModFix/>
          </a:blip>
          <a:stretch>
            <a:fillRect/>
          </a:stretch>
        </a:blipFill>
        <a:effectLst/>
      </p:bgPr>
    </p:bg>
    <p:spTree>
      <p:nvGrpSpPr>
        <p:cNvPr id="117" name="Shape 60"/>
        <p:cNvGrpSpPr/>
        <p:nvPr/>
      </p:nvGrpSpPr>
      <p:grpSpPr>
        <a:xfrm>
          <a:off x="0" y="0"/>
          <a:ext cx="0" cy="0"/>
          <a:chOff x="0" y="0"/>
          <a:chExt cx="0" cy="0"/>
        </a:xfrm>
      </p:grpSpPr>
      <p:sp>
        <p:nvSpPr>
          <p:cNvPr id="1048670" name="Google Shape;61;p20"/>
          <p:cNvSpPr>
            <a:spLocks noGrp="1"/>
          </p:cNvSpPr>
          <p:nvPr>
            <p:ph type="pic" idx="2"/>
          </p:nvPr>
        </p:nvSpPr>
        <p:spPr>
          <a:xfrm>
            <a:off x="3937417" y="627534"/>
            <a:ext cx="1872000" cy="3816424"/>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671" name="Google Shape;62;p20"/>
          <p:cNvSpPr>
            <a:spLocks noGrp="1"/>
          </p:cNvSpPr>
          <p:nvPr>
            <p:ph type="pic" idx="3"/>
          </p:nvPr>
        </p:nvSpPr>
        <p:spPr>
          <a:xfrm>
            <a:off x="1968708" y="627534"/>
            <a:ext cx="1872000" cy="3816424"/>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672" name="Google Shape;63;p20"/>
          <p:cNvSpPr>
            <a:spLocks noGrp="1"/>
          </p:cNvSpPr>
          <p:nvPr>
            <p:ph type="pic" idx="4"/>
          </p:nvPr>
        </p:nvSpPr>
        <p:spPr>
          <a:xfrm>
            <a:off x="0" y="627534"/>
            <a:ext cx="1872000" cy="3816424"/>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23" name="Shape 64"/>
        <p:cNvGrpSpPr/>
        <p:nvPr/>
      </p:nvGrpSpPr>
      <p:grpSpPr>
        <a:xfrm>
          <a:off x="0" y="0"/>
          <a:ext cx="0" cy="0"/>
          <a:chOff x="0" y="0"/>
          <a:chExt cx="0" cy="0"/>
        </a:xfrm>
      </p:grpSpPr>
      <p:sp>
        <p:nvSpPr>
          <p:cNvPr id="1048683" name="Google Shape;65;p21"/>
          <p:cNvSpPr>
            <a:spLocks noGrp="1"/>
          </p:cNvSpPr>
          <p:nvPr>
            <p:ph type="pic" idx="2"/>
          </p:nvPr>
        </p:nvSpPr>
        <p:spPr>
          <a:xfrm>
            <a:off x="3795621" y="627533"/>
            <a:ext cx="3294112" cy="1115553"/>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684" name="Google Shape;66;p21"/>
          <p:cNvSpPr>
            <a:spLocks noGrp="1"/>
          </p:cNvSpPr>
          <p:nvPr>
            <p:ph type="pic" idx="3"/>
          </p:nvPr>
        </p:nvSpPr>
        <p:spPr>
          <a:xfrm>
            <a:off x="5613166" y="3399271"/>
            <a:ext cx="3293944" cy="1116695"/>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685" name="Google Shape;67;p21"/>
          <p:cNvSpPr>
            <a:spLocks noGrp="1"/>
          </p:cNvSpPr>
          <p:nvPr>
            <p:ph type="pic" idx="4"/>
          </p:nvPr>
        </p:nvSpPr>
        <p:spPr>
          <a:xfrm>
            <a:off x="3795621" y="1815095"/>
            <a:ext cx="1728192" cy="2700871"/>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686" name="Google Shape;68;p21"/>
          <p:cNvSpPr>
            <a:spLocks noGrp="1"/>
          </p:cNvSpPr>
          <p:nvPr>
            <p:ph type="pic" idx="5"/>
          </p:nvPr>
        </p:nvSpPr>
        <p:spPr>
          <a:xfrm>
            <a:off x="5621504" y="1814524"/>
            <a:ext cx="1468228" cy="1512168"/>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687" name="Google Shape;69;p21"/>
          <p:cNvSpPr>
            <a:spLocks noGrp="1"/>
          </p:cNvSpPr>
          <p:nvPr>
            <p:ph type="pic" idx="6"/>
          </p:nvPr>
        </p:nvSpPr>
        <p:spPr>
          <a:xfrm>
            <a:off x="7178918" y="627533"/>
            <a:ext cx="1728192" cy="2699730"/>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21" name="Shape 70"/>
        <p:cNvGrpSpPr/>
        <p:nvPr/>
      </p:nvGrpSpPr>
      <p:grpSpPr>
        <a:xfrm>
          <a:off x="0" y="0"/>
          <a:ext cx="0" cy="0"/>
          <a:chOff x="0" y="0"/>
          <a:chExt cx="0" cy="0"/>
        </a:xfrm>
      </p:grpSpPr>
      <p:sp>
        <p:nvSpPr>
          <p:cNvPr id="1048678" name="Google Shape;71;p22"/>
          <p:cNvSpPr txBox="1">
            <a:spLocks noGrp="1"/>
          </p:cNvSpPr>
          <p:nvPr>
            <p:ph type="body" idx="1"/>
          </p:nvPr>
        </p:nvSpPr>
        <p:spPr>
          <a:xfrm>
            <a:off x="0" y="411510"/>
            <a:ext cx="9144000" cy="576064"/>
          </a:xfrm>
          <a:prstGeom prst="rect"/>
          <a:noFill/>
          <a:ln>
            <a:noFill/>
          </a:ln>
        </p:spPr>
        <p:txBody>
          <a:bodyPr anchor="ctr" anchorCtr="0" bIns="45700" lIns="91425" rIns="91425" spcFirstLastPara="1" tIns="45700" wrap="square">
            <a:noAutofit/>
          </a:bodyPr>
          <a:lstStyle>
            <a:lvl1pPr algn="ctr" indent="-228600" lvl="0" marL="457200" marR="0" rtl="0">
              <a:spcBef>
                <a:spcPts val="360"/>
              </a:spcBef>
              <a:spcAft>
                <a:spcPts val="0"/>
              </a:spcAft>
              <a:buClr>
                <a:srgbClr val="3F3F3F"/>
              </a:buClr>
              <a:buSzPts val="1800"/>
              <a:buFont typeface="Arial"/>
              <a:buNone/>
              <a:defRPr b="0" cap="none" sz="18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679" name="Google Shape;72;p22"/>
          <p:cNvSpPr txBox="1">
            <a:spLocks noGrp="1"/>
          </p:cNvSpPr>
          <p:nvPr>
            <p:ph type="body" idx="2"/>
          </p:nvPr>
        </p:nvSpPr>
        <p:spPr>
          <a:xfrm>
            <a:off x="0" y="987574"/>
            <a:ext cx="9144000" cy="288032"/>
          </a:xfrm>
          <a:prstGeom prst="rect"/>
          <a:noFill/>
          <a:ln>
            <a:noFill/>
          </a:ln>
        </p:spPr>
        <p:txBody>
          <a:bodyPr anchor="ctr" anchorCtr="0" bIns="45700" lIns="91425" rIns="91425" spcFirstLastPara="1" tIns="45700" wrap="square">
            <a:noAutofit/>
          </a:bodyPr>
          <a:lstStyle>
            <a:lvl1pPr algn="ctr" indent="-228600" lvl="0" marL="457200" marR="0" rtl="0">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pic>
        <p:nvPicPr>
          <p:cNvPr id="2097162" name="Google Shape;73;p22" descr="D:\Fullppt\005-PNG이미지\노트북.png"/>
          <p:cNvPicPr preferRelativeResize="0">
            <a:picLocks/>
          </p:cNvPicPr>
          <p:nvPr/>
        </p:nvPicPr>
        <p:blipFill rotWithShape="1">
          <a:blip xmlns:r="http://schemas.openxmlformats.org/officeDocument/2006/relationships" r:embed="rId1">
            <a:alphaModFix/>
          </a:blip>
          <a:srcRect/>
          <a:stretch>
            <a:fillRect/>
          </a:stretch>
        </p:blipFill>
        <p:spPr>
          <a:xfrm>
            <a:off x="-757041" y="1313860"/>
            <a:ext cx="6438182" cy="3274563"/>
          </a:xfrm>
          <a:prstGeom prst="rect"/>
          <a:noFill/>
          <a:ln>
            <a:noFill/>
          </a:ln>
        </p:spPr>
      </p:pic>
      <p:sp>
        <p:nvSpPr>
          <p:cNvPr id="1048680" name="Google Shape;74;p22"/>
          <p:cNvSpPr>
            <a:spLocks noGrp="1"/>
          </p:cNvSpPr>
          <p:nvPr>
            <p:ph type="pic" idx="3"/>
          </p:nvPr>
        </p:nvSpPr>
        <p:spPr>
          <a:xfrm>
            <a:off x="981898" y="1731279"/>
            <a:ext cx="3085597" cy="2281868"/>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11" name="Shape 75"/>
        <p:cNvGrpSpPr/>
        <p:nvPr/>
      </p:nvGrpSpPr>
      <p:grpSpPr>
        <a:xfrm>
          <a:off x="0" y="0"/>
          <a:ext cx="0" cy="0"/>
          <a:chOff x="0" y="0"/>
          <a:chExt cx="0" cy="0"/>
        </a:xfrm>
      </p:grpSpPr>
      <p:sp>
        <p:nvSpPr>
          <p:cNvPr id="1048656" name="Google Shape;76;p23"/>
          <p:cNvSpPr txBox="1">
            <a:spLocks noGrp="1"/>
          </p:cNvSpPr>
          <p:nvPr>
            <p:ph type="body" idx="1"/>
          </p:nvPr>
        </p:nvSpPr>
        <p:spPr>
          <a:xfrm>
            <a:off x="0" y="475603"/>
            <a:ext cx="9144000" cy="576064"/>
          </a:xfrm>
          <a:prstGeom prst="rect"/>
          <a:noFill/>
          <a:ln>
            <a:noFill/>
          </a:ln>
        </p:spPr>
        <p:txBody>
          <a:bodyPr anchor="ctr" anchorCtr="0" bIns="45700" lIns="91425" rIns="91425" spcFirstLastPara="1" tIns="45700" wrap="square">
            <a:noAutofit/>
          </a:bodyPr>
          <a:lstStyle>
            <a:lvl1pPr algn="ctr" indent="-228600" lvl="0" marL="457200" marR="0" rtl="0">
              <a:spcBef>
                <a:spcPts val="720"/>
              </a:spcBef>
              <a:spcAft>
                <a:spcPts val="0"/>
              </a:spcAft>
              <a:buClr>
                <a:srgbClr val="3F3F3F"/>
              </a:buClr>
              <a:buSzPts val="3600"/>
              <a:buFont typeface="Arial"/>
              <a:buNone/>
              <a:defRPr b="0" cap="none" sz="36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grpSp>
        <p:nvGrpSpPr>
          <p:cNvPr id="112" name="Google Shape;77;p23"/>
          <p:cNvGrpSpPr/>
          <p:nvPr/>
        </p:nvGrpSpPr>
        <p:grpSpPr>
          <a:xfrm>
            <a:off x="354008" y="1131589"/>
            <a:ext cx="2849840" cy="3384377"/>
            <a:chOff x="354008" y="1131589"/>
            <a:chExt cx="2849840" cy="3649171"/>
          </a:xfrm>
        </p:grpSpPr>
        <p:sp>
          <p:nvSpPr>
            <p:cNvPr id="1048657" name="Google Shape;78;p23"/>
            <p:cNvSpPr/>
            <p:nvPr/>
          </p:nvSpPr>
          <p:spPr>
            <a:xfrm>
              <a:off x="354008" y="1131589"/>
              <a:ext cx="2849840" cy="3649171"/>
            </a:xfrm>
            <a:prstGeom prst="roundRect">
              <a:avLst>
                <a:gd name="adj" fmla="val 3968"/>
              </a:avLst>
            </a:prstGeom>
            <a:solidFill>
              <a:srgbClr val="17365D"/>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Arial"/>
                <a:ea typeface="Arial"/>
                <a:cs typeface="Arial"/>
                <a:sym typeface="Arial"/>
              </a:endParaRPr>
            </a:p>
          </p:txBody>
        </p:sp>
        <p:sp>
          <p:nvSpPr>
            <p:cNvPr id="1048658" name="Google Shape;79;p23"/>
            <p:cNvSpPr/>
            <p:nvPr/>
          </p:nvSpPr>
          <p:spPr>
            <a:xfrm>
              <a:off x="531932" y="1347500"/>
              <a:ext cx="108520" cy="3240473"/>
            </a:xfrm>
            <a:prstGeom prst="roundRect">
              <a:avLst>
                <a:gd name="adj" fmla="val 50000"/>
              </a:avLst>
            </a:prstGeom>
            <a:solidFill>
              <a:schemeClr val="lt1">
                <a:alpha val="40784"/>
              </a:schemeClr>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Arial"/>
                <a:ea typeface="Arial"/>
                <a:cs typeface="Arial"/>
                <a:sym typeface="Arial"/>
              </a:endParaRPr>
            </a:p>
          </p:txBody>
        </p:sp>
        <p:sp>
          <p:nvSpPr>
            <p:cNvPr id="1048659" name="Google Shape;80;p23"/>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dk1"/>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xmlns:r="http://schemas.openxmlformats.org/officeDocument/2006/relationships" r:embed="rId1">
            <a:alphaModFix/>
          </a:blip>
          <a:stretch>
            <a:fillRect/>
          </a:stretch>
        </a:blipFill>
        <a:effectLst/>
      </p:bgPr>
    </p:bg>
    <p:spTree>
      <p:nvGrpSpPr>
        <p:cNvPr id="97" name="Shape 16"/>
        <p:cNvGrpSpPr/>
        <p:nvPr/>
      </p:nvGrpSpPr>
      <p:grpSpPr>
        <a:xfrm>
          <a:off x="0" y="0"/>
          <a:ext cx="0" cy="0"/>
          <a:chOff x="0" y="0"/>
          <a:chExt cx="0" cy="0"/>
        </a:xfrm>
      </p:grpSpPr>
      <p:sp>
        <p:nvSpPr>
          <p:cNvPr id="1048652" name="Google Shape;17;p9"/>
          <p:cNvSpPr/>
          <p:nvPr/>
        </p:nvSpPr>
        <p:spPr>
          <a:xfrm>
            <a:off x="2699644" y="699542"/>
            <a:ext cx="3744416" cy="3744416"/>
          </a:xfrm>
          <a:prstGeom prst="ellipse"/>
          <a:solidFill>
            <a:srgbClr val="17365D">
              <a:alpha val="76862"/>
            </a:srgbClr>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Arial"/>
              <a:ea typeface="Arial"/>
              <a:cs typeface="Arial"/>
              <a:sym typeface="Arial"/>
            </a:endParaRPr>
          </a:p>
        </p:txBody>
      </p:sp>
      <p:sp>
        <p:nvSpPr>
          <p:cNvPr id="1048653" name="Google Shape;18;p9"/>
          <p:cNvSpPr txBox="1">
            <a:spLocks noGrp="1"/>
          </p:cNvSpPr>
          <p:nvPr>
            <p:ph type="body" idx="1"/>
          </p:nvPr>
        </p:nvSpPr>
        <p:spPr>
          <a:xfrm>
            <a:off x="2699792" y="2181230"/>
            <a:ext cx="3744416" cy="576063"/>
          </a:xfrm>
          <a:prstGeom prst="rect"/>
          <a:noFill/>
          <a:ln>
            <a:noFill/>
          </a:ln>
        </p:spPr>
        <p:txBody>
          <a:bodyPr anchor="ctr" anchorCtr="0" bIns="45700" lIns="91425" rIns="91425" spcFirstLastPara="1" tIns="45700" wrap="square">
            <a:noAutofit/>
          </a:bodyPr>
          <a:lstStyle>
            <a:lvl1pPr algn="ctr" indent="-228600" lvl="0" marL="457200" marR="0" rtl="0">
              <a:spcBef>
                <a:spcPts val="720"/>
              </a:spcBef>
              <a:spcAft>
                <a:spcPts val="0"/>
              </a:spcAft>
              <a:buClr>
                <a:schemeClr val="lt1"/>
              </a:buClr>
              <a:buSzPts val="3600"/>
              <a:buFont typeface="Arial"/>
              <a:buNone/>
              <a:defRPr b="1" cap="none" sz="3600" i="0" strike="noStrike" u="none">
                <a:solidFill>
                  <a:schemeClr val="lt1"/>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654" name="Google Shape;19;p9"/>
          <p:cNvSpPr txBox="1">
            <a:spLocks noGrp="1"/>
          </p:cNvSpPr>
          <p:nvPr>
            <p:ph type="body" idx="2"/>
          </p:nvPr>
        </p:nvSpPr>
        <p:spPr>
          <a:xfrm>
            <a:off x="2699644" y="2757294"/>
            <a:ext cx="3744416" cy="288032"/>
          </a:xfrm>
          <a:prstGeom prst="rect"/>
          <a:noFill/>
          <a:ln>
            <a:noFill/>
          </a:ln>
        </p:spPr>
        <p:txBody>
          <a:bodyPr anchor="ctr" anchorCtr="0" bIns="45700" lIns="91425" rIns="91425" spcFirstLastPara="1" tIns="45700" wrap="square">
            <a:noAutofit/>
          </a:bodyPr>
          <a:lstStyle>
            <a:lvl1pPr algn="ctr" indent="-228600" lvl="0" marL="457200" marR="0" rtl="0">
              <a:spcBef>
                <a:spcPts val="280"/>
              </a:spcBef>
              <a:spcAft>
                <a:spcPts val="0"/>
              </a:spcAft>
              <a:buClr>
                <a:schemeClr val="lt1"/>
              </a:buClr>
              <a:buSzPts val="1400"/>
              <a:buFont typeface="Arial"/>
              <a:buNone/>
              <a:defRPr b="0" cap="none" sz="1400" i="0" strike="noStrike" u="none">
                <a:solidFill>
                  <a:schemeClr val="lt1"/>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44" name="Shape 24"/>
        <p:cNvGrpSpPr/>
        <p:nvPr/>
      </p:nvGrpSpPr>
      <p:grpSpPr>
        <a:xfrm>
          <a:off x="0" y="0"/>
          <a:ext cx="0" cy="0"/>
          <a:chOff x="0" y="0"/>
          <a:chExt cx="0" cy="0"/>
        </a:xfrm>
      </p:grpSpPr>
      <p:sp>
        <p:nvSpPr>
          <p:cNvPr id="1048583" name="Google Shape;25;p8"/>
          <p:cNvSpPr txBox="1">
            <a:spLocks noGrp="1"/>
          </p:cNvSpPr>
          <p:nvPr>
            <p:ph type="dt" idx="10"/>
          </p:nvPr>
        </p:nvSpPr>
        <p:spPr>
          <a:xfrm>
            <a:off x="0" y="0"/>
            <a:ext cx="3000000" cy="30000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Arial"/>
                <a:ea typeface="Arial"/>
                <a:cs typeface="Arial"/>
                <a:sym typeface="Arial"/>
              </a:defRPr>
            </a:lvl1pPr>
            <a:lvl2pPr algn="l" lvl="1" marR="0" rtl="0">
              <a:spcBef>
                <a:spcPts val="0"/>
              </a:spcBef>
              <a:spcAft>
                <a:spcPts val="0"/>
              </a:spcAft>
              <a:buSzPts val="1400"/>
              <a:buNone/>
              <a:defRPr b="0" cap="none" sz="1800" i="0" strike="noStrike" u="none">
                <a:solidFill>
                  <a:schemeClr val="dk1"/>
                </a:solidFill>
                <a:latin typeface="Arial"/>
                <a:ea typeface="Arial"/>
                <a:cs typeface="Arial"/>
                <a:sym typeface="Arial"/>
              </a:defRPr>
            </a:lvl2pPr>
            <a:lvl3pPr algn="l" lvl="2" marR="0" rtl="0">
              <a:spcBef>
                <a:spcPts val="0"/>
              </a:spcBef>
              <a:spcAft>
                <a:spcPts val="0"/>
              </a:spcAft>
              <a:buSzPts val="1400"/>
              <a:buNone/>
              <a:defRPr b="0" cap="none" sz="1800" i="0" strike="noStrike" u="none">
                <a:solidFill>
                  <a:schemeClr val="dk1"/>
                </a:solidFill>
                <a:latin typeface="Arial"/>
                <a:ea typeface="Arial"/>
                <a:cs typeface="Arial"/>
                <a:sym typeface="Arial"/>
              </a:defRPr>
            </a:lvl3pPr>
            <a:lvl4pPr algn="l" lvl="3" marR="0" rtl="0">
              <a:spcBef>
                <a:spcPts val="0"/>
              </a:spcBef>
              <a:spcAft>
                <a:spcPts val="0"/>
              </a:spcAft>
              <a:buSzPts val="1400"/>
              <a:buNone/>
              <a:defRPr b="0" cap="none" sz="1800" i="0" strike="noStrike" u="none">
                <a:solidFill>
                  <a:schemeClr val="dk1"/>
                </a:solidFill>
                <a:latin typeface="Arial"/>
                <a:ea typeface="Arial"/>
                <a:cs typeface="Arial"/>
                <a:sym typeface="Arial"/>
              </a:defRPr>
            </a:lvl4pPr>
            <a:lvl5pPr algn="l" lvl="4" marR="0" rtl="0">
              <a:spcBef>
                <a:spcPts val="0"/>
              </a:spcBef>
              <a:spcAft>
                <a:spcPts val="0"/>
              </a:spcAft>
              <a:buSzPts val="1400"/>
              <a:buNone/>
              <a:defRPr b="0" cap="none" sz="1800" i="0" strike="noStrike" u="none">
                <a:solidFill>
                  <a:schemeClr val="dk1"/>
                </a:solidFill>
                <a:latin typeface="Arial"/>
                <a:ea typeface="Arial"/>
                <a:cs typeface="Arial"/>
                <a:sym typeface="Arial"/>
              </a:defRPr>
            </a:lvl5pPr>
            <a:lvl6pPr algn="l" lvl="5" marR="0" rtl="0">
              <a:spcBef>
                <a:spcPts val="0"/>
              </a:spcBef>
              <a:spcAft>
                <a:spcPts val="0"/>
              </a:spcAft>
              <a:buSzPts val="1400"/>
              <a:buNone/>
              <a:defRPr b="0" cap="none" sz="1800" i="0" strike="noStrike" u="none">
                <a:solidFill>
                  <a:schemeClr val="dk1"/>
                </a:solidFill>
                <a:latin typeface="Arial"/>
                <a:ea typeface="Arial"/>
                <a:cs typeface="Arial"/>
                <a:sym typeface="Arial"/>
              </a:defRPr>
            </a:lvl6pPr>
            <a:lvl7pPr algn="l" lvl="6" marR="0" rtl="0">
              <a:spcBef>
                <a:spcPts val="0"/>
              </a:spcBef>
              <a:spcAft>
                <a:spcPts val="0"/>
              </a:spcAft>
              <a:buSzPts val="1400"/>
              <a:buNone/>
              <a:defRPr b="0" cap="none" sz="1800" i="0" strike="noStrike" u="none">
                <a:solidFill>
                  <a:schemeClr val="dk1"/>
                </a:solidFill>
                <a:latin typeface="Arial"/>
                <a:ea typeface="Arial"/>
                <a:cs typeface="Arial"/>
                <a:sym typeface="Arial"/>
              </a:defRPr>
            </a:lvl7pPr>
            <a:lvl8pPr algn="l" lvl="7" marR="0" rtl="0">
              <a:spcBef>
                <a:spcPts val="0"/>
              </a:spcBef>
              <a:spcAft>
                <a:spcPts val="0"/>
              </a:spcAft>
              <a:buSzPts val="1400"/>
              <a:buNone/>
              <a:defRPr b="0" cap="none" sz="1800" i="0" strike="noStrike" u="none">
                <a:solidFill>
                  <a:schemeClr val="dk1"/>
                </a:solidFill>
                <a:latin typeface="Arial"/>
                <a:ea typeface="Arial"/>
                <a:cs typeface="Arial"/>
                <a:sym typeface="Arial"/>
              </a:defRPr>
            </a:lvl8pPr>
            <a:lvl9pPr algn="l" lvl="8" marR="0" rtl="0">
              <a:spcBef>
                <a:spcPts val="0"/>
              </a:spcBef>
              <a:spcAft>
                <a:spcPts val="0"/>
              </a:spcAft>
              <a:buSzPts val="1400"/>
              <a:buNone/>
              <a:defRPr b="0" cap="none" sz="1800" i="0" strike="noStrike" u="none">
                <a:solidFill>
                  <a:schemeClr val="dk1"/>
                </a:solidFill>
                <a:latin typeface="Arial"/>
                <a:ea typeface="Arial"/>
                <a:cs typeface="Arial"/>
                <a:sym typeface="Arial"/>
              </a:defRPr>
            </a:lvl9pPr>
          </a:lstStyle>
          <a:p/>
        </p:txBody>
      </p:sp>
      <p:sp>
        <p:nvSpPr>
          <p:cNvPr id="1048584" name="Google Shape;26;p8"/>
          <p:cNvSpPr txBox="1">
            <a:spLocks noGrp="1"/>
          </p:cNvSpPr>
          <p:nvPr>
            <p:ph type="ftr" idx="11"/>
          </p:nvPr>
        </p:nvSpPr>
        <p:spPr>
          <a:xfrm>
            <a:off x="0" y="0"/>
            <a:ext cx="3000000" cy="30000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Arial"/>
                <a:ea typeface="Arial"/>
                <a:cs typeface="Arial"/>
                <a:sym typeface="Arial"/>
              </a:defRPr>
            </a:lvl1pPr>
            <a:lvl2pPr algn="l" lvl="1" marR="0" rtl="0">
              <a:spcBef>
                <a:spcPts val="0"/>
              </a:spcBef>
              <a:spcAft>
                <a:spcPts val="0"/>
              </a:spcAft>
              <a:buSzPts val="1400"/>
              <a:buNone/>
              <a:defRPr b="0" cap="none" sz="1800" i="0" strike="noStrike" u="none">
                <a:solidFill>
                  <a:schemeClr val="dk1"/>
                </a:solidFill>
                <a:latin typeface="Arial"/>
                <a:ea typeface="Arial"/>
                <a:cs typeface="Arial"/>
                <a:sym typeface="Arial"/>
              </a:defRPr>
            </a:lvl2pPr>
            <a:lvl3pPr algn="l" lvl="2" marR="0" rtl="0">
              <a:spcBef>
                <a:spcPts val="0"/>
              </a:spcBef>
              <a:spcAft>
                <a:spcPts val="0"/>
              </a:spcAft>
              <a:buSzPts val="1400"/>
              <a:buNone/>
              <a:defRPr b="0" cap="none" sz="1800" i="0" strike="noStrike" u="none">
                <a:solidFill>
                  <a:schemeClr val="dk1"/>
                </a:solidFill>
                <a:latin typeface="Arial"/>
                <a:ea typeface="Arial"/>
                <a:cs typeface="Arial"/>
                <a:sym typeface="Arial"/>
              </a:defRPr>
            </a:lvl3pPr>
            <a:lvl4pPr algn="l" lvl="3" marR="0" rtl="0">
              <a:spcBef>
                <a:spcPts val="0"/>
              </a:spcBef>
              <a:spcAft>
                <a:spcPts val="0"/>
              </a:spcAft>
              <a:buSzPts val="1400"/>
              <a:buNone/>
              <a:defRPr b="0" cap="none" sz="1800" i="0" strike="noStrike" u="none">
                <a:solidFill>
                  <a:schemeClr val="dk1"/>
                </a:solidFill>
                <a:latin typeface="Arial"/>
                <a:ea typeface="Arial"/>
                <a:cs typeface="Arial"/>
                <a:sym typeface="Arial"/>
              </a:defRPr>
            </a:lvl4pPr>
            <a:lvl5pPr algn="l" lvl="4" marR="0" rtl="0">
              <a:spcBef>
                <a:spcPts val="0"/>
              </a:spcBef>
              <a:spcAft>
                <a:spcPts val="0"/>
              </a:spcAft>
              <a:buSzPts val="1400"/>
              <a:buNone/>
              <a:defRPr b="0" cap="none" sz="1800" i="0" strike="noStrike" u="none">
                <a:solidFill>
                  <a:schemeClr val="dk1"/>
                </a:solidFill>
                <a:latin typeface="Arial"/>
                <a:ea typeface="Arial"/>
                <a:cs typeface="Arial"/>
                <a:sym typeface="Arial"/>
              </a:defRPr>
            </a:lvl5pPr>
            <a:lvl6pPr algn="l" lvl="5" marR="0" rtl="0">
              <a:spcBef>
                <a:spcPts val="0"/>
              </a:spcBef>
              <a:spcAft>
                <a:spcPts val="0"/>
              </a:spcAft>
              <a:buSzPts val="1400"/>
              <a:buNone/>
              <a:defRPr b="0" cap="none" sz="1800" i="0" strike="noStrike" u="none">
                <a:solidFill>
                  <a:schemeClr val="dk1"/>
                </a:solidFill>
                <a:latin typeface="Arial"/>
                <a:ea typeface="Arial"/>
                <a:cs typeface="Arial"/>
                <a:sym typeface="Arial"/>
              </a:defRPr>
            </a:lvl6pPr>
            <a:lvl7pPr algn="l" lvl="6" marR="0" rtl="0">
              <a:spcBef>
                <a:spcPts val="0"/>
              </a:spcBef>
              <a:spcAft>
                <a:spcPts val="0"/>
              </a:spcAft>
              <a:buSzPts val="1400"/>
              <a:buNone/>
              <a:defRPr b="0" cap="none" sz="1800" i="0" strike="noStrike" u="none">
                <a:solidFill>
                  <a:schemeClr val="dk1"/>
                </a:solidFill>
                <a:latin typeface="Arial"/>
                <a:ea typeface="Arial"/>
                <a:cs typeface="Arial"/>
                <a:sym typeface="Arial"/>
              </a:defRPr>
            </a:lvl7pPr>
            <a:lvl8pPr algn="l" lvl="7" marR="0" rtl="0">
              <a:spcBef>
                <a:spcPts val="0"/>
              </a:spcBef>
              <a:spcAft>
                <a:spcPts val="0"/>
              </a:spcAft>
              <a:buSzPts val="1400"/>
              <a:buNone/>
              <a:defRPr b="0" cap="none" sz="1800" i="0" strike="noStrike" u="none">
                <a:solidFill>
                  <a:schemeClr val="dk1"/>
                </a:solidFill>
                <a:latin typeface="Arial"/>
                <a:ea typeface="Arial"/>
                <a:cs typeface="Arial"/>
                <a:sym typeface="Arial"/>
              </a:defRPr>
            </a:lvl8pPr>
            <a:lvl9pPr algn="l" lvl="8" marR="0" rtl="0">
              <a:spcBef>
                <a:spcPts val="0"/>
              </a:spcBef>
              <a:spcAft>
                <a:spcPts val="0"/>
              </a:spcAft>
              <a:buSzPts val="1400"/>
              <a:buNone/>
              <a:defRPr b="0" cap="none" sz="1800" i="0" strike="noStrike" u="none">
                <a:solidFill>
                  <a:schemeClr val="dk1"/>
                </a:solidFill>
                <a:latin typeface="Arial"/>
                <a:ea typeface="Arial"/>
                <a:cs typeface="Arial"/>
                <a:sym typeface="Arial"/>
              </a:defRPr>
            </a:lvl9pPr>
          </a:lstStyle>
          <a:p/>
        </p:txBody>
      </p:sp>
      <p:sp>
        <p:nvSpPr>
          <p:cNvPr id="1048585" name="Google Shape;27;p8"/>
          <p:cNvSpPr txBox="1">
            <a:spLocks noGrp="1"/>
          </p:cNvSpPr>
          <p:nvPr>
            <p:ph type="sldNum" idx="12"/>
          </p:nvPr>
        </p:nvSpPr>
        <p:spPr>
          <a:xfrm>
            <a:off x="0" y="0"/>
            <a:ext cx="3000000" cy="3000000"/>
          </a:xfrm>
          <a:prstGeom prst="rect"/>
          <a:noFill/>
          <a:ln>
            <a:noFill/>
          </a:ln>
        </p:spPr>
        <p:txBody>
          <a:bodyPr anchor="t" anchorCtr="0" bIns="45700" lIns="91425" rIns="91425" spcFirstLastPara="1" tIns="45700" wrap="square">
            <a:noAutofit/>
          </a:bodyPr>
          <a:lstStyle>
            <a:lvl1pPr algn="l" indent="0" lvl="0" marL="0" marR="0" rtl="0">
              <a:spcBef>
                <a:spcPts val="0"/>
              </a:spcBef>
              <a:buNone/>
              <a:defRPr b="0" cap="none" sz="1800" i="0" strike="noStrike" u="none">
                <a:solidFill>
                  <a:schemeClr val="dk1"/>
                </a:solidFill>
                <a:latin typeface="Arial"/>
                <a:ea typeface="Arial"/>
                <a:cs typeface="Arial"/>
                <a:sym typeface="Arial"/>
              </a:defRPr>
            </a:lvl1pPr>
            <a:lvl2pPr algn="l" indent="0" lvl="1" marL="0" marR="0" rtl="0">
              <a:spcBef>
                <a:spcPts val="0"/>
              </a:spcBef>
              <a:buNone/>
              <a:defRPr b="0" cap="none" sz="1800" i="0" strike="noStrike" u="none">
                <a:solidFill>
                  <a:schemeClr val="dk1"/>
                </a:solidFill>
                <a:latin typeface="Arial"/>
                <a:ea typeface="Arial"/>
                <a:cs typeface="Arial"/>
                <a:sym typeface="Arial"/>
              </a:defRPr>
            </a:lvl2pPr>
            <a:lvl3pPr algn="l" indent="0" lvl="2" marL="0" marR="0" rtl="0">
              <a:spcBef>
                <a:spcPts val="0"/>
              </a:spcBef>
              <a:buNone/>
              <a:defRPr b="0" cap="none" sz="1800" i="0" strike="noStrike" u="none">
                <a:solidFill>
                  <a:schemeClr val="dk1"/>
                </a:solidFill>
                <a:latin typeface="Arial"/>
                <a:ea typeface="Arial"/>
                <a:cs typeface="Arial"/>
                <a:sym typeface="Arial"/>
              </a:defRPr>
            </a:lvl3pPr>
            <a:lvl4pPr algn="l" indent="0" lvl="3" marL="0" marR="0" rtl="0">
              <a:spcBef>
                <a:spcPts val="0"/>
              </a:spcBef>
              <a:buNone/>
              <a:defRPr b="0" cap="none" sz="1800" i="0" strike="noStrike" u="none">
                <a:solidFill>
                  <a:schemeClr val="dk1"/>
                </a:solidFill>
                <a:latin typeface="Arial"/>
                <a:ea typeface="Arial"/>
                <a:cs typeface="Arial"/>
                <a:sym typeface="Arial"/>
              </a:defRPr>
            </a:lvl4pPr>
            <a:lvl5pPr algn="l" indent="0" lvl="4" marL="0" marR="0" rtl="0">
              <a:spcBef>
                <a:spcPts val="0"/>
              </a:spcBef>
              <a:buNone/>
              <a:defRPr b="0" cap="none" sz="1800" i="0" strike="noStrike" u="none">
                <a:solidFill>
                  <a:schemeClr val="dk1"/>
                </a:solidFill>
                <a:latin typeface="Arial"/>
                <a:ea typeface="Arial"/>
                <a:cs typeface="Arial"/>
                <a:sym typeface="Arial"/>
              </a:defRPr>
            </a:lvl5pPr>
            <a:lvl6pPr algn="l" indent="0" lvl="5" marL="0" marR="0" rtl="0">
              <a:spcBef>
                <a:spcPts val="0"/>
              </a:spcBef>
              <a:buNone/>
              <a:defRPr b="0" cap="none" sz="1800" i="0" strike="noStrike" u="none">
                <a:solidFill>
                  <a:schemeClr val="dk1"/>
                </a:solidFill>
                <a:latin typeface="Arial"/>
                <a:ea typeface="Arial"/>
                <a:cs typeface="Arial"/>
                <a:sym typeface="Arial"/>
              </a:defRPr>
            </a:lvl6pPr>
            <a:lvl7pPr algn="l" indent="0" lvl="6" marL="0" marR="0" rtl="0">
              <a:spcBef>
                <a:spcPts val="0"/>
              </a:spcBef>
              <a:buNone/>
              <a:defRPr b="0" cap="none" sz="1800" i="0" strike="noStrike" u="none">
                <a:solidFill>
                  <a:schemeClr val="dk1"/>
                </a:solidFill>
                <a:latin typeface="Arial"/>
                <a:ea typeface="Arial"/>
                <a:cs typeface="Arial"/>
                <a:sym typeface="Arial"/>
              </a:defRPr>
            </a:lvl7pPr>
            <a:lvl8pPr algn="l" indent="0" lvl="7" marL="0" marR="0" rtl="0">
              <a:spcBef>
                <a:spcPts val="0"/>
              </a:spcBef>
              <a:buNone/>
              <a:defRPr b="0" cap="none" sz="1800" i="0" strike="noStrike" u="none">
                <a:solidFill>
                  <a:schemeClr val="dk1"/>
                </a:solidFill>
                <a:latin typeface="Arial"/>
                <a:ea typeface="Arial"/>
                <a:cs typeface="Arial"/>
                <a:sym typeface="Arial"/>
              </a:defRPr>
            </a:lvl8pPr>
            <a:lvl9pPr algn="l" indent="0" lvl="8" marL="0" marR="0" rtl="0">
              <a:spcBef>
                <a:spcPts val="0"/>
              </a:spcBef>
              <a:buNone/>
              <a:defRPr b="0" cap="none" sz="1800" i="0" strike="noStrike" u="none">
                <a:solidFill>
                  <a:schemeClr val="dk1"/>
                </a:solidFill>
                <a:latin typeface="Arial"/>
                <a:ea typeface="Arial"/>
                <a:cs typeface="Arial"/>
                <a:sym typeface="Arial"/>
              </a:defRPr>
            </a:lvl9pPr>
          </a:lstStyle>
          <a:p>
            <a:pPr algn="l" indent="0" lvl="0" marL="0" rtl="0">
              <a:spcBef>
                <a:spcPts val="0"/>
              </a:spcBef>
              <a:spcAft>
                <a:spcPts val="0"/>
              </a:spcAft>
              <a:buNone/>
            </a:pPr>
            <a:fld id="{00000000-1234-1234-1234-123412341234}" type="slidenum">
              <a:rPr lang="en-US"/>
              <a:t>‹#›</a:t>
            </a:fld>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Break Layout">
  <p:cSld name="Section Break Layout">
    <p:bg>
      <p:bgPr>
        <a:solidFill>
          <a:schemeClr val="lt1"/>
        </a:solidFill>
        <a:effectLst/>
      </p:bgPr>
    </p:bg>
    <p:spTree>
      <p:nvGrpSpPr>
        <p:cNvPr id="54" name="Shape 28"/>
        <p:cNvGrpSpPr/>
        <p:nvPr/>
      </p:nvGrpSpPr>
      <p:grpSpPr>
        <a:xfrm>
          <a:off x="0" y="0"/>
          <a:ext cx="0" cy="0"/>
          <a:chOff x="0" y="0"/>
          <a:chExt cx="0" cy="0"/>
        </a:xfrm>
      </p:grpSpPr>
      <p:sp>
        <p:nvSpPr>
          <p:cNvPr id="1048598" name="Google Shape;29;p10"/>
          <p:cNvSpPr txBox="1">
            <a:spLocks noGrp="1"/>
          </p:cNvSpPr>
          <p:nvPr>
            <p:ph type="body" idx="1"/>
          </p:nvPr>
        </p:nvSpPr>
        <p:spPr>
          <a:xfrm>
            <a:off x="4572000" y="2253238"/>
            <a:ext cx="4572000" cy="473576"/>
          </a:xfrm>
          <a:prstGeom prst="rect"/>
          <a:noFill/>
          <a:ln>
            <a:noFill/>
          </a:ln>
        </p:spPr>
        <p:txBody>
          <a:bodyPr anchor="ctr" anchorCtr="0" bIns="45700" lIns="91425" rIns="91425" spcFirstLastPara="1" tIns="45700" wrap="square">
            <a:noAutofit/>
          </a:bodyPr>
          <a:lstStyle>
            <a:lvl1pPr algn="l" indent="-228600" lvl="0" marL="457200" marR="0" rtl="0">
              <a:spcBef>
                <a:spcPts val="720"/>
              </a:spcBef>
              <a:spcAft>
                <a:spcPts val="0"/>
              </a:spcAft>
              <a:buClr>
                <a:srgbClr val="3F3F3F"/>
              </a:buClr>
              <a:buSzPts val="3600"/>
              <a:buFont typeface="Arial"/>
              <a:buNone/>
              <a:defRPr b="0" cap="none" sz="36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599" name="Google Shape;30;p10"/>
          <p:cNvSpPr txBox="1">
            <a:spLocks noGrp="1"/>
          </p:cNvSpPr>
          <p:nvPr>
            <p:ph type="body" idx="2"/>
          </p:nvPr>
        </p:nvSpPr>
        <p:spPr>
          <a:xfrm>
            <a:off x="4572000" y="2726814"/>
            <a:ext cx="4572000" cy="288032"/>
          </a:xfrm>
          <a:prstGeom prst="rect"/>
          <a:noFill/>
          <a:ln>
            <a:noFill/>
          </a:ln>
        </p:spPr>
        <p:txBody>
          <a:bodyPr anchor="ctr" anchorCtr="0" bIns="45700" lIns="91425" rIns="91425" spcFirstLastPara="1" tIns="45700" wrap="square">
            <a:noAutofit/>
          </a:bodyPr>
          <a:lstStyle>
            <a:lvl1pPr algn="l" indent="-228600" lvl="0" marL="457200" marR="0" rtl="0">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bg1"/>
        </a:solidFill>
        <a:effectLst/>
      </p:bgPr>
    </p:bg>
    <p:spTree>
      <p:nvGrpSpPr>
        <p:cNvPr id="60" name=""/>
        <p:cNvGrpSpPr/>
        <p:nvPr/>
      </p:nvGrpSpPr>
      <p:grpSpPr>
        <a:xfrm>
          <a:off x="0" y="0"/>
          <a:ext cx="0" cy="0"/>
          <a:chOff x="0" y="0"/>
          <a:chExt cx="0" cy="0"/>
        </a:xfrm>
      </p:grpSpPr>
      <p:sp>
        <p:nvSpPr>
          <p:cNvPr id="1048605" name="Text Placeholder 9"/>
          <p:cNvSpPr>
            <a:spLocks noGrp="1"/>
          </p:cNvSpPr>
          <p:nvPr>
            <p:ph type="body" sz="quarter" idx="10" hasCustomPrompt="1"/>
          </p:nvPr>
        </p:nvSpPr>
        <p:spPr>
          <a:xfrm>
            <a:off x="0" y="3705210"/>
            <a:ext cx="9144000" cy="522725"/>
          </a:xfrm>
          <a:prstGeom prst="rect"/>
        </p:spPr>
        <p:txBody>
          <a:bodyPr anchor="ctr"/>
          <a:lstStyle>
            <a:lvl1pPr algn="ctr" indent="0" marL="0">
              <a:lnSpc>
                <a:spcPct val="100000"/>
              </a:lnSpc>
              <a:buNone/>
              <a:defRPr baseline="0" b="1" sz="3600">
                <a:solidFill>
                  <a:schemeClr val="tx1">
                    <a:lumMod val="75000"/>
                    <a:lumOff val="25000"/>
                  </a:schemeClr>
                </a:solidFill>
                <a:latin typeface="+mj-lt"/>
                <a:cs typeface="Arial" pitchFamily="34" charset="0"/>
              </a:defRPr>
            </a:lvl1pPr>
          </a:lstStyle>
          <a:p>
            <a:pPr lvl="0"/>
            <a:r>
              <a:rPr altLang="ko-KR" dirty="0" lang="en-US">
                <a:ea typeface="맑은 고딕" pitchFamily="50" charset="-127"/>
              </a:rPr>
              <a:t>title</a:t>
            </a:r>
            <a:endParaRPr altLang="ko-KR" dirty="0" lang="en-US"/>
          </a:p>
        </p:txBody>
      </p:sp>
      <p:sp>
        <p:nvSpPr>
          <p:cNvPr id="1048606" name="Text Placeholder 9"/>
          <p:cNvSpPr>
            <a:spLocks noGrp="1"/>
          </p:cNvSpPr>
          <p:nvPr>
            <p:ph type="body" sz="quarter" idx="11" hasCustomPrompt="1"/>
          </p:nvPr>
        </p:nvSpPr>
        <p:spPr>
          <a:xfrm>
            <a:off x="-148" y="4227934"/>
            <a:ext cx="9144000" cy="288032"/>
          </a:xfrm>
          <a:prstGeom prst="rect"/>
        </p:spPr>
        <p:txBody>
          <a:bodyPr anchor="ctr"/>
          <a:lstStyle>
            <a:lvl1pPr algn="ctr" indent="0" marL="0">
              <a:lnSpc>
                <a:spcPct val="100000"/>
              </a:lnSpc>
              <a:buNone/>
              <a:defRPr baseline="0" b="1" sz="1400">
                <a:solidFill>
                  <a:schemeClr val="tx1">
                    <a:lumMod val="75000"/>
                    <a:lumOff val="25000"/>
                  </a:schemeClr>
                </a:solidFill>
                <a:latin typeface="+mn-lt"/>
                <a:cs typeface="Arial" pitchFamily="34" charset="0"/>
              </a:defRPr>
            </a:lvl1pPr>
          </a:lstStyle>
          <a:p>
            <a:pPr lvl="0"/>
            <a:r>
              <a:rPr altLang="ko-KR" dirty="0" lang="en-US"/>
              <a:t>INSTERT THE TITLE OF YOUR PRESENTATION HERE</a:t>
            </a:r>
            <a:endParaRPr altLang="en-US" dirty="0" 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ver Slide layout">
  <p:cSld name="1_Cover Slide layout">
    <p:bg>
      <p:bgPr>
        <a:solidFill>
          <a:schemeClr val="lt1"/>
        </a:solidFill>
        <a:effectLst/>
      </p:bgPr>
    </p:bg>
    <p:spTree>
      <p:nvGrpSpPr>
        <p:cNvPr id="77" name="Shape 13"/>
        <p:cNvGrpSpPr/>
        <p:nvPr/>
      </p:nvGrpSpPr>
      <p:grpSpPr>
        <a:xfrm>
          <a:off x="0" y="0"/>
          <a:ext cx="0" cy="0"/>
          <a:chOff x="0" y="0"/>
          <a:chExt cx="0" cy="0"/>
        </a:xfrm>
      </p:grpSpPr>
      <p:sp>
        <p:nvSpPr>
          <p:cNvPr id="1048626" name="Google Shape;14;p8"/>
          <p:cNvSpPr txBox="1">
            <a:spLocks noGrp="1"/>
          </p:cNvSpPr>
          <p:nvPr>
            <p:ph type="body" idx="1"/>
          </p:nvPr>
        </p:nvSpPr>
        <p:spPr>
          <a:xfrm>
            <a:off x="0" y="3705210"/>
            <a:ext cx="9144000" cy="522725"/>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720"/>
              </a:spcBef>
              <a:spcAft>
                <a:spcPts val="0"/>
              </a:spcAft>
              <a:buClr>
                <a:srgbClr val="3F3F3F"/>
              </a:buClr>
              <a:buSzPts val="3600"/>
              <a:buFont typeface="Arial"/>
              <a:buNone/>
              <a:defRPr b="1" cap="none" sz="36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627" name="Google Shape;15;p8"/>
          <p:cNvSpPr txBox="1">
            <a:spLocks noGrp="1"/>
          </p:cNvSpPr>
          <p:nvPr>
            <p:ph type="body" idx="2"/>
          </p:nvPr>
        </p:nvSpPr>
        <p:spPr>
          <a:xfrm>
            <a:off x="-148" y="4227934"/>
            <a:ext cx="9144000" cy="288032"/>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280"/>
              </a:spcBef>
              <a:spcAft>
                <a:spcPts val="0"/>
              </a:spcAft>
              <a:buClr>
                <a:srgbClr val="3F3F3F"/>
              </a:buClr>
              <a:buSzPts val="1400"/>
              <a:buFont typeface="Arial"/>
              <a:buNone/>
              <a:defRPr b="1"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genda Layout">
  <p:cSld name="Agenda Layout">
    <p:bg>
      <p:bgPr>
        <a:solidFill>
          <a:schemeClr val="lt1"/>
        </a:solidFill>
        <a:effectLst/>
      </p:bgPr>
    </p:bg>
    <p:spTree>
      <p:nvGrpSpPr>
        <p:cNvPr id="120"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sic Layout">
  <p:cSld name="Basic Layout">
    <p:bg>
      <p:bgPr>
        <a:solidFill>
          <a:schemeClr val="lt1"/>
        </a:solidFill>
        <a:effectLst/>
      </p:bgPr>
    </p:bg>
    <p:spTree>
      <p:nvGrpSpPr>
        <p:cNvPr id="122" name="Shape 36"/>
        <p:cNvGrpSpPr/>
        <p:nvPr/>
      </p:nvGrpSpPr>
      <p:grpSpPr>
        <a:xfrm>
          <a:off x="0" y="0"/>
          <a:ext cx="0" cy="0"/>
          <a:chOff x="0" y="0"/>
          <a:chExt cx="0" cy="0"/>
        </a:xfrm>
      </p:grpSpPr>
      <p:sp>
        <p:nvSpPr>
          <p:cNvPr id="1048681" name="Google Shape;37;p13"/>
          <p:cNvSpPr txBox="1">
            <a:spLocks noGrp="1"/>
          </p:cNvSpPr>
          <p:nvPr>
            <p:ph type="body" idx="1"/>
          </p:nvPr>
        </p:nvSpPr>
        <p:spPr>
          <a:xfrm>
            <a:off x="0" y="483518"/>
            <a:ext cx="9144000" cy="576064"/>
          </a:xfrm>
          <a:prstGeom prst="rect"/>
          <a:noFill/>
          <a:ln>
            <a:noFill/>
          </a:ln>
        </p:spPr>
        <p:txBody>
          <a:bodyPr anchor="ctr" anchorCtr="0" bIns="45700" lIns="91425" rIns="91425" spcFirstLastPara="1" tIns="45700" wrap="square">
            <a:noAutofit/>
          </a:bodyPr>
          <a:lstStyle>
            <a:lvl1pPr algn="ctr" indent="-228600" lvl="0" marL="457200" marR="0" rtl="0">
              <a:spcBef>
                <a:spcPts val="720"/>
              </a:spcBef>
              <a:spcAft>
                <a:spcPts val="0"/>
              </a:spcAft>
              <a:buClr>
                <a:srgbClr val="3F3F3F"/>
              </a:buClr>
              <a:buSzPts val="3600"/>
              <a:buFont typeface="Arial"/>
              <a:buNone/>
              <a:defRPr b="0" cap="none" sz="36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682" name="Google Shape;38;p13"/>
          <p:cNvSpPr txBox="1">
            <a:spLocks noGrp="1"/>
          </p:cNvSpPr>
          <p:nvPr>
            <p:ph type="body" idx="2"/>
          </p:nvPr>
        </p:nvSpPr>
        <p:spPr>
          <a:xfrm>
            <a:off x="0" y="1059582"/>
            <a:ext cx="9144000" cy="288032"/>
          </a:xfrm>
          <a:prstGeom prst="rect"/>
          <a:noFill/>
          <a:ln>
            <a:noFill/>
          </a:ln>
        </p:spPr>
        <p:txBody>
          <a:bodyPr anchor="ctr" anchorCtr="0" bIns="45700" lIns="91425" rIns="91425" spcFirstLastPara="1" tIns="45700" wrap="square">
            <a:noAutofit/>
          </a:bodyPr>
          <a:lstStyle>
            <a:lvl1pPr algn="ctr" indent="-228600" lvl="0" marL="457200" marR="0" rtl="0">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16" name="Shape 39"/>
        <p:cNvGrpSpPr/>
        <p:nvPr/>
      </p:nvGrpSpPr>
      <p:grpSpPr>
        <a:xfrm>
          <a:off x="0" y="0"/>
          <a:ext cx="0" cy="0"/>
          <a:chOff x="0" y="0"/>
          <a:chExt cx="0" cy="0"/>
        </a:xfrm>
      </p:grpSpPr>
      <p:sp>
        <p:nvSpPr>
          <p:cNvPr id="1048668" name="Google Shape;40;p14"/>
          <p:cNvSpPr txBox="1">
            <a:spLocks noGrp="1"/>
          </p:cNvSpPr>
          <p:nvPr>
            <p:ph type="body" idx="1"/>
          </p:nvPr>
        </p:nvSpPr>
        <p:spPr>
          <a:xfrm>
            <a:off x="179512" y="555526"/>
            <a:ext cx="8424936" cy="576064"/>
          </a:xfrm>
          <a:prstGeom prst="rect"/>
          <a:noFill/>
          <a:ln>
            <a:noFill/>
          </a:ln>
        </p:spPr>
        <p:txBody>
          <a:bodyPr anchor="ctr" anchorCtr="0" bIns="45700" lIns="91425" rIns="91425" spcFirstLastPara="1" tIns="45700" wrap="square">
            <a:noAutofit/>
          </a:bodyPr>
          <a:lstStyle>
            <a:lvl1pPr algn="l" indent="-228600" lvl="0" marL="457200" marR="0" rtl="0">
              <a:spcBef>
                <a:spcPts val="720"/>
              </a:spcBef>
              <a:spcAft>
                <a:spcPts val="0"/>
              </a:spcAft>
              <a:buClr>
                <a:srgbClr val="3F3F3F"/>
              </a:buClr>
              <a:buSzPts val="3600"/>
              <a:buFont typeface="Arial"/>
              <a:buNone/>
              <a:defRPr b="0" cap="none" sz="36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669" name="Google Shape;41;p14"/>
          <p:cNvSpPr txBox="1">
            <a:spLocks noGrp="1"/>
          </p:cNvSpPr>
          <p:nvPr>
            <p:ph type="body" idx="2"/>
          </p:nvPr>
        </p:nvSpPr>
        <p:spPr>
          <a:xfrm>
            <a:off x="179512" y="1203598"/>
            <a:ext cx="8424936" cy="288032"/>
          </a:xfrm>
          <a:prstGeom prst="rect"/>
          <a:noFill/>
          <a:ln>
            <a:noFill/>
          </a:ln>
        </p:spPr>
        <p:txBody>
          <a:bodyPr anchor="ctr" anchorCtr="0" bIns="45700" lIns="91425" rIns="91425" spcFirstLastPara="1" tIns="45700" wrap="square">
            <a:noAutofit/>
          </a:bodyPr>
          <a:lstStyle>
            <a:lvl1pPr algn="l" indent="-228600" lvl="0" marL="457200" marR="0" rtl="0">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image" Target="../media/image2.png"/><Relationship Id="rId14" Type="http://schemas.openxmlformats.org/officeDocument/2006/relationships/image" Target="../media/image3.png"/><Relationship Id="rId1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4" name="Shape 9"/>
        <p:cNvGrpSpPr/>
        <p:nvPr/>
      </p:nvGrpSpPr>
      <p:grpSpPr>
        <a:xfrm>
          <a:off x="0" y="0"/>
          <a:ext cx="0" cy="0"/>
          <a:chOff x="0" y="0"/>
          <a:chExt cx="0" cy="0"/>
        </a:xfrm>
      </p:grpSpPr>
      <p:pic>
        <p:nvPicPr>
          <p:cNvPr id="2097152" name="Google Shape;10;p5"/>
          <p:cNvPicPr preferRelativeResize="0">
            <a:picLocks/>
          </p:cNvPicPr>
          <p:nvPr/>
        </p:nvPicPr>
        <p:blipFill rotWithShape="1">
          <a:blip xmlns:r="http://schemas.openxmlformats.org/officeDocument/2006/relationships" r:embed="rId3">
            <a:alphaModFix/>
          </a:blip>
          <a:srcRect/>
          <a:stretch>
            <a:fillRect/>
          </a:stretch>
        </p:blipFill>
        <p:spPr>
          <a:xfrm>
            <a:off x="3070850" y="0"/>
            <a:ext cx="6088050" cy="551250"/>
          </a:xfrm>
          <a:prstGeom prst="rect"/>
          <a:noFill/>
          <a:ln>
            <a:noFill/>
          </a:ln>
        </p:spPr>
      </p:pic>
      <p:pic>
        <p:nvPicPr>
          <p:cNvPr id="2097153" name="Google Shape;11;p5"/>
          <p:cNvPicPr preferRelativeResize="0">
            <a:picLocks/>
          </p:cNvPicPr>
          <p:nvPr/>
        </p:nvPicPr>
        <p:blipFill rotWithShape="1">
          <a:blip xmlns:r="http://schemas.openxmlformats.org/officeDocument/2006/relationships" r:embed="rId3">
            <a:alphaModFix/>
          </a:blip>
          <a:srcRect/>
          <a:stretch>
            <a:fillRect/>
          </a:stretch>
        </p:blipFill>
        <p:spPr>
          <a:xfrm rot="10800000">
            <a:off x="-23339" y="4592250"/>
            <a:ext cx="6088050" cy="551250"/>
          </a:xfrm>
          <a:prstGeom prst="rect"/>
          <a:noFill/>
          <a:ln>
            <a:noFill/>
          </a:ln>
        </p:spPr>
      </p:pic>
      <p:sp>
        <p:nvSpPr>
          <p:cNvPr id="1048576" name="Google Shape;12;p5"/>
          <p:cNvSpPr txBox="1"/>
          <p:nvPr/>
        </p:nvSpPr>
        <p:spPr>
          <a:xfrm>
            <a:off x="179512" y="123478"/>
            <a:ext cx="1440160" cy="338554"/>
          </a:xfrm>
          <a:prstGeom prst="rect"/>
          <a:blipFill rotWithShape="1">
            <a:blip xmlns:r="http://schemas.openxmlformats.org/officeDocument/2006/relationships" r:embed="rId4">
              <a:alphaModFix/>
            </a:blip>
            <a:stretch>
              <a:fillRect/>
            </a:stretch>
          </a:blipFill>
          <a:ln>
            <a:noFill/>
          </a:ln>
        </p:spPr>
        <p:txBody>
          <a:bodyPr anchor="t" anchorCtr="0" bIns="45700" lIns="91425" rIns="91425" spcFirstLastPara="1" tIns="45700" wrap="square">
            <a:spAutoFit/>
          </a:bodyPr>
          <a:p>
            <a:pPr algn="ctr" indent="0" lvl="0" marL="0" marR="0" rtl="0">
              <a:spcBef>
                <a:spcPts val="0"/>
              </a:spcBef>
              <a:spcAft>
                <a:spcPts val="0"/>
              </a:spcAft>
              <a:buNone/>
            </a:pPr>
            <a:endParaRPr b="0" cap="none" sz="1600" i="0" strike="noStrike" u="none">
              <a:solidFill>
                <a:srgbClr val="3F3F3F"/>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sldLayoutIdLst>
    <p:sldLayoutId id="2147483651" r:id="rId1"/>
    <p:sldLayoutId id="2147483652" r:id="rId2"/>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9" name="Shape 20"/>
        <p:cNvGrpSpPr/>
        <p:nvPr/>
      </p:nvGrpSpPr>
      <p:grpSpPr>
        <a:xfrm>
          <a:off x="0" y="0"/>
          <a:ext cx="0" cy="0"/>
          <a:chOff x="0" y="0"/>
          <a:chExt cx="0" cy="0"/>
        </a:xfrm>
      </p:grpSpPr>
      <p:pic>
        <p:nvPicPr>
          <p:cNvPr id="2097155" name="Google Shape;21;p7"/>
          <p:cNvPicPr preferRelativeResize="0">
            <a:picLocks/>
          </p:cNvPicPr>
          <p:nvPr/>
        </p:nvPicPr>
        <p:blipFill rotWithShape="1">
          <a:blip xmlns:r="http://schemas.openxmlformats.org/officeDocument/2006/relationships" r:embed="rId5">
            <a:alphaModFix/>
          </a:blip>
          <a:srcRect/>
          <a:stretch>
            <a:fillRect/>
          </a:stretch>
        </p:blipFill>
        <p:spPr>
          <a:xfrm>
            <a:off x="3070850" y="0"/>
            <a:ext cx="6088050" cy="551250"/>
          </a:xfrm>
          <a:prstGeom prst="rect"/>
          <a:noFill/>
          <a:ln>
            <a:noFill/>
          </a:ln>
        </p:spPr>
      </p:pic>
      <p:pic>
        <p:nvPicPr>
          <p:cNvPr id="2097156" name="Google Shape;22;p7"/>
          <p:cNvPicPr preferRelativeResize="0">
            <a:picLocks/>
          </p:cNvPicPr>
          <p:nvPr/>
        </p:nvPicPr>
        <p:blipFill rotWithShape="1">
          <a:blip xmlns:r="http://schemas.openxmlformats.org/officeDocument/2006/relationships" r:embed="rId5">
            <a:alphaModFix/>
          </a:blip>
          <a:srcRect/>
          <a:stretch>
            <a:fillRect/>
          </a:stretch>
        </p:blipFill>
        <p:spPr>
          <a:xfrm rot="10800000">
            <a:off x="-36511" y="4592250"/>
            <a:ext cx="6088050" cy="551250"/>
          </a:xfrm>
          <a:prstGeom prst="rect"/>
          <a:noFill/>
          <a:ln>
            <a:noFill/>
          </a:ln>
        </p:spPr>
      </p:pic>
      <p:sp>
        <p:nvSpPr>
          <p:cNvPr id="1048582" name="Google Shape;23;p7"/>
          <p:cNvSpPr txBox="1"/>
          <p:nvPr/>
        </p:nvSpPr>
        <p:spPr>
          <a:xfrm>
            <a:off x="179512" y="123478"/>
            <a:ext cx="1440160" cy="338554"/>
          </a:xfrm>
          <a:prstGeom prst="rect"/>
          <a:blipFill rotWithShape="1">
            <a:blip xmlns:r="http://schemas.openxmlformats.org/officeDocument/2006/relationships" r:embed="rId6">
              <a:alphaModFix/>
            </a:blip>
            <a:stretch>
              <a:fillRect/>
            </a:stretch>
          </a:blipFill>
          <a:ln>
            <a:noFill/>
          </a:ln>
        </p:spPr>
        <p:txBody>
          <a:bodyPr anchor="t" anchorCtr="0" bIns="45700" lIns="91425" rIns="91425" spcFirstLastPara="1" tIns="45700" wrap="square">
            <a:spAutoFit/>
          </a:bodyPr>
          <a:p>
            <a:pPr algn="ctr" indent="0" lvl="0" marL="0" marR="0" rtl="0">
              <a:spcBef>
                <a:spcPts val="0"/>
              </a:spcBef>
              <a:spcAft>
                <a:spcPts val="0"/>
              </a:spcAft>
              <a:buNone/>
            </a:pPr>
            <a:endParaRPr b="0" cap="none" sz="1600" i="0" strike="noStrike" u="none">
              <a:solidFill>
                <a:srgbClr val="3F3F3F"/>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sldLayoutIdLst>
    <p:sldLayoutId id="2147483653" r:id="rId1"/>
    <p:sldLayoutId id="2147483654" r:id="rId2"/>
    <p:sldLayoutId id="2147483655" r:id="rId3"/>
    <p:sldLayoutId id="2147483656" r:id="rId4"/>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8" name="Shape 31"/>
        <p:cNvGrpSpPr/>
        <p:nvPr/>
      </p:nvGrpSpPr>
      <p:grpSpPr>
        <a:xfrm>
          <a:off x="0" y="0"/>
          <a:ext cx="0" cy="0"/>
          <a:chOff x="0" y="0"/>
          <a:chExt cx="0" cy="0"/>
        </a:xfrm>
      </p:grpSpPr>
      <p:pic>
        <p:nvPicPr>
          <p:cNvPr id="2097160" name="Google Shape;32;p11"/>
          <p:cNvPicPr preferRelativeResize="0">
            <a:picLocks/>
          </p:cNvPicPr>
          <p:nvPr/>
        </p:nvPicPr>
        <p:blipFill rotWithShape="1">
          <a:blip xmlns:r="http://schemas.openxmlformats.org/officeDocument/2006/relationships" r:embed="rId13">
            <a:alphaModFix/>
          </a:blip>
          <a:srcRect/>
          <a:stretch>
            <a:fillRect/>
          </a:stretch>
        </p:blipFill>
        <p:spPr>
          <a:xfrm>
            <a:off x="3070850" y="0"/>
            <a:ext cx="6088050" cy="551250"/>
          </a:xfrm>
          <a:prstGeom prst="rect"/>
          <a:noFill/>
          <a:ln>
            <a:noFill/>
          </a:ln>
        </p:spPr>
      </p:pic>
      <p:pic>
        <p:nvPicPr>
          <p:cNvPr id="2097161" name="Google Shape;33;p11"/>
          <p:cNvPicPr preferRelativeResize="0">
            <a:picLocks/>
          </p:cNvPicPr>
          <p:nvPr/>
        </p:nvPicPr>
        <p:blipFill rotWithShape="1">
          <a:blip xmlns:r="http://schemas.openxmlformats.org/officeDocument/2006/relationships" r:embed="rId13">
            <a:alphaModFix/>
          </a:blip>
          <a:srcRect/>
          <a:stretch>
            <a:fillRect/>
          </a:stretch>
        </p:blipFill>
        <p:spPr>
          <a:xfrm rot="10800000">
            <a:off x="-36511" y="4592250"/>
            <a:ext cx="6088050" cy="551250"/>
          </a:xfrm>
          <a:prstGeom prst="rect"/>
          <a:noFill/>
          <a:ln>
            <a:noFill/>
          </a:ln>
        </p:spPr>
      </p:pic>
      <p:sp>
        <p:nvSpPr>
          <p:cNvPr id="1048655" name="Google Shape;34;p11"/>
          <p:cNvSpPr txBox="1"/>
          <p:nvPr/>
        </p:nvSpPr>
        <p:spPr>
          <a:xfrm>
            <a:off x="179512" y="123478"/>
            <a:ext cx="1440160" cy="338554"/>
          </a:xfrm>
          <a:prstGeom prst="rect"/>
          <a:blipFill rotWithShape="1">
            <a:blip xmlns:r="http://schemas.openxmlformats.org/officeDocument/2006/relationships" r:embed="rId14">
              <a:alphaModFix/>
            </a:blip>
            <a:stretch>
              <a:fillRect/>
            </a:stretch>
          </a:blipFill>
          <a:ln>
            <a:noFill/>
          </a:ln>
        </p:spPr>
        <p:txBody>
          <a:bodyPr anchor="t" anchorCtr="0" bIns="45700" lIns="91425" rIns="91425" spcFirstLastPara="1" tIns="45700" wrap="square">
            <a:spAutoFit/>
          </a:bodyPr>
          <a:p>
            <a:pPr algn="ctr" indent="0" lvl="0" marL="0" marR="0" rtl="0">
              <a:spcBef>
                <a:spcPts val="0"/>
              </a:spcBef>
              <a:spcAft>
                <a:spcPts val="0"/>
              </a:spcAft>
              <a:buNone/>
            </a:pPr>
            <a:endParaRPr b="0" cap="none" sz="1600" i="0" strike="noStrike" u="none">
              <a:solidFill>
                <a:srgbClr val="3F3F3F"/>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 Id="rId3"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hyperlink" Target="http://www.phrasebank.manchester.ac.uk/dr-john-morley/" TargetMode="External"/><Relationship Id="rId2" Type="http://schemas.openxmlformats.org/officeDocument/2006/relationships/slideLayout" Target="../slideLayouts/slideLayout3.xml"/><Relationship Id="rId3"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alphaModFix amt="13000"/>
          </a:blip>
          <a:stretch>
            <a:fillRect/>
          </a:stretch>
        </a:blipFill>
        <a:effectLst/>
      </p:bgPr>
    </p:bg>
    <p:spTree>
      <p:nvGrpSpPr>
        <p:cNvPr id="18" name="Shape 84"/>
        <p:cNvGrpSpPr/>
        <p:nvPr/>
      </p:nvGrpSpPr>
      <p:grpSpPr>
        <a:xfrm>
          <a:off x="0" y="0"/>
          <a:ext cx="0" cy="0"/>
          <a:chOff x="0" y="0"/>
          <a:chExt cx="0" cy="0"/>
        </a:xfrm>
      </p:grpSpPr>
      <p:sp>
        <p:nvSpPr>
          <p:cNvPr id="1048579" name="Google Shape;85;p1"/>
          <p:cNvSpPr txBox="1">
            <a:spLocks noGrp="1"/>
          </p:cNvSpPr>
          <p:nvPr>
            <p:ph type="body" idx="1"/>
          </p:nvPr>
        </p:nvSpPr>
        <p:spPr>
          <a:xfrm>
            <a:off x="4014" y="1995686"/>
            <a:ext cx="9144000" cy="522725"/>
          </a:xfrm>
          <a:prstGeom prst="rect"/>
          <a:noFill/>
          <a:ln>
            <a:noFill/>
          </a:ln>
        </p:spPr>
        <p:txBody>
          <a:bodyPr anchor="ctr" anchorCtr="0" bIns="45700" lIns="91425" rIns="91425" spcFirstLastPara="1" tIns="45700" wrap="square">
            <a:noAutofit/>
          </a:bodyPr>
          <a:p>
            <a:pPr algn="ctr" indent="0" lvl="0" marL="0" rtl="0">
              <a:lnSpc>
                <a:spcPct val="100000"/>
              </a:lnSpc>
              <a:spcBef>
                <a:spcPts val="0"/>
              </a:spcBef>
              <a:spcAft>
                <a:spcPts val="0"/>
              </a:spcAft>
              <a:buClr>
                <a:srgbClr val="3F3F3F"/>
              </a:buClr>
              <a:buSzPts val="3600"/>
              <a:buNone/>
            </a:pPr>
            <a:endParaRPr dirty="0"/>
          </a:p>
          <a:p>
            <a:pPr algn="ctr" indent="0" lvl="0" marL="0" rtl="0">
              <a:lnSpc>
                <a:spcPct val="100000"/>
              </a:lnSpc>
              <a:spcBef>
                <a:spcPts val="720"/>
              </a:spcBef>
              <a:spcAft>
                <a:spcPts val="0"/>
              </a:spcAft>
              <a:buClr>
                <a:srgbClr val="3F3F3F"/>
              </a:buClr>
              <a:buSzPts val="3600"/>
              <a:buNone/>
            </a:pPr>
            <a:r>
              <a:rPr dirty="0" lang="en-US">
                <a:latin typeface="Times New Roman"/>
                <a:ea typeface="Times New Roman"/>
                <a:cs typeface="Times New Roman"/>
                <a:sym typeface="Times New Roman"/>
              </a:rPr>
              <a:t>What is Academic Vocabulary?</a:t>
            </a:r>
            <a:endParaRPr dirty="0">
              <a:latin typeface="Times New Roman"/>
              <a:ea typeface="Times New Roman"/>
              <a:cs typeface="Times New Roman"/>
              <a:sym typeface="Times New Roman"/>
            </a:endParaRPr>
          </a:p>
        </p:txBody>
      </p:sp>
      <p:pic>
        <p:nvPicPr>
          <p:cNvPr id="2097154" name="Google Shape;86;p1"/>
          <p:cNvPicPr preferRelativeResize="0">
            <a:picLocks/>
          </p:cNvPicPr>
          <p:nvPr/>
        </p:nvPicPr>
        <p:blipFill rotWithShape="1">
          <a:blip xmlns:r="http://schemas.openxmlformats.org/officeDocument/2006/relationships" r:embed="rId2">
            <a:alphaModFix/>
          </a:blip>
          <a:srcRect/>
          <a:stretch>
            <a:fillRect/>
          </a:stretch>
        </p:blipFill>
        <p:spPr>
          <a:xfrm>
            <a:off x="75974" y="84080"/>
            <a:ext cx="1685925" cy="438150"/>
          </a:xfrm>
          <a:prstGeom prst="rect"/>
          <a:noFill/>
          <a:ln>
            <a:noFill/>
          </a:ln>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7" name="Text Placeholder 2"/>
          <p:cNvSpPr>
            <a:spLocks noGrp="1"/>
          </p:cNvSpPr>
          <p:nvPr>
            <p:ph type="body" sz="quarter" idx="10"/>
          </p:nvPr>
        </p:nvSpPr>
        <p:spPr>
          <a:xfrm>
            <a:off x="4014" y="1995686"/>
            <a:ext cx="9144000" cy="522725"/>
          </a:xfrm>
        </p:spPr>
        <p:txBody>
          <a:bodyPr/>
          <a:p>
            <a:pPr lvl="0"/>
            <a:endParaRPr dirty="0" lang="en-US" smtClean="0">
              <a:latin typeface="Times New Roman" pitchFamily="18" charset="0"/>
              <a:cs typeface="Times New Roman" pitchFamily="18" charset="0"/>
            </a:endParaRPr>
          </a:p>
          <a:p>
            <a:pPr lvl="0"/>
            <a:r>
              <a:rPr dirty="0" lang="en-US" smtClean="0">
                <a:latin typeface="Times New Roman" pitchFamily="18" charset="0"/>
                <a:cs typeface="Times New Roman" pitchFamily="18" charset="0"/>
              </a:rPr>
              <a:t>Strategies for Academic Vocabulary </a:t>
            </a:r>
          </a:p>
          <a:p>
            <a:pPr lvl="0"/>
            <a:r>
              <a:rPr dirty="0" lang="en-US" smtClean="0">
                <a:latin typeface="Times New Roman" pitchFamily="18" charset="0"/>
                <a:cs typeface="Times New Roman" pitchFamily="18" charset="0"/>
              </a:rPr>
              <a:t>Development</a:t>
            </a:r>
            <a:endParaRPr dirty="0" lang="en-US">
              <a:latin typeface="Times New Roman" pitchFamily="18" charset="0"/>
              <a:cs typeface="Times New Roman" pitchFamily="18" charset="0"/>
            </a:endParaRPr>
          </a:p>
        </p:txBody>
      </p:sp>
      <p:pic>
        <p:nvPicPr>
          <p:cNvPr id="2097157" name="Picture 5"/>
          <p:cNvPicPr>
            <a:picLocks/>
          </p:cNvPicPr>
          <p:nvPr/>
        </p:nvPicPr>
        <p:blipFill>
          <a:blip xmlns:r="http://schemas.openxmlformats.org/officeDocument/2006/relationships" r:embed="rId1" cstate="print"/>
          <a:srcRect/>
          <a:stretch>
            <a:fillRect/>
          </a:stretch>
        </p:blipFill>
        <p:spPr bwMode="auto">
          <a:xfrm>
            <a:off x="75974" y="84080"/>
            <a:ext cx="1685925" cy="438150"/>
          </a:xfrm>
          <a:prstGeom prst="rect"/>
          <a:noFill/>
          <a:ln>
            <a:noFill/>
          </a:ln>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8" name="TextBox 1"/>
          <p:cNvSpPr txBox="1">
            <a:spLocks noChangeArrowheads="1"/>
          </p:cNvSpPr>
          <p:nvPr/>
        </p:nvSpPr>
        <p:spPr bwMode="auto">
          <a:xfrm>
            <a:off x="539552" y="627534"/>
            <a:ext cx="8208912" cy="3580467"/>
          </a:xfrm>
          <a:prstGeom prst="rect"/>
          <a:noFill/>
          <a:ln>
            <a:noFill/>
          </a:ln>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algn="ctr" eaLnBrk="1" hangingPunct="1"/>
            <a:r>
              <a:rPr altLang="en-US" b="1" dirty="0" sz="2800" lang="en-US">
                <a:latin typeface="Times New Roman" panose="02020603050405020304" pitchFamily="18" charset="0"/>
                <a:cs typeface="Times New Roman" panose="02020603050405020304" pitchFamily="18" charset="0"/>
              </a:rPr>
              <a:t>Strategies for Developing Academic Vocabulary</a:t>
            </a:r>
          </a:p>
          <a:p>
            <a:pPr algn="ctr" eaLnBrk="1" hangingPunct="1"/>
            <a:endParaRPr altLang="en-US" b="1" dirty="0" sz="2800" lang="en-US">
              <a:latin typeface="Times New Roman" panose="02020603050405020304" pitchFamily="18" charset="0"/>
              <a:cs typeface="Times New Roman" panose="02020603050405020304" pitchFamily="18" charset="0"/>
            </a:endParaRPr>
          </a:p>
          <a:p>
            <a:pPr eaLnBrk="1" hangingPunct="1" indent="-342900" marL="342900">
              <a:spcBef>
                <a:spcPts val="750"/>
              </a:spcBef>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Reading academic texts in your discipline regularly is very </a:t>
            </a:r>
          </a:p>
          <a:p>
            <a:pPr eaLnBrk="1" hangingPunct="1">
              <a:spcBef>
                <a:spcPts val="750"/>
              </a:spcBef>
            </a:pPr>
            <a:r>
              <a:rPr altLang="en-US" dirty="0" sz="2400" lang="en-US">
                <a:latin typeface="Times New Roman" panose="02020603050405020304" pitchFamily="18" charset="0"/>
                <a:cs typeface="Times New Roman" panose="02020603050405020304" pitchFamily="18" charset="0"/>
              </a:rPr>
              <a:t>     important for developing your academic vocabulary.</a:t>
            </a:r>
          </a:p>
          <a:p>
            <a:pPr eaLnBrk="1" hangingPunct="1" indent="-342900" marL="342900">
              <a:spcBef>
                <a:spcPts val="750"/>
              </a:spcBef>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Writing academic texts regularly also helps you remember and retain vocabulary you have learnt.</a:t>
            </a:r>
          </a:p>
          <a:p>
            <a:pPr eaLnBrk="1" hangingPunct="1" indent="-342900" marL="342900">
              <a:spcBef>
                <a:spcPts val="750"/>
              </a:spcBef>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Learning vocabulary from vocabulary books is another useful strategy for developing vocabulary.</a:t>
            </a: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2" name="TextBox 1"/>
          <p:cNvSpPr txBox="1">
            <a:spLocks noChangeArrowheads="1"/>
          </p:cNvSpPr>
          <p:nvPr/>
        </p:nvSpPr>
        <p:spPr bwMode="auto">
          <a:xfrm>
            <a:off x="971600" y="627534"/>
            <a:ext cx="7560840" cy="3765133"/>
          </a:xfrm>
          <a:prstGeom prst="rect"/>
          <a:noFill/>
          <a:ln>
            <a:noFill/>
          </a:ln>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spcBef>
                <a:spcPts val="750"/>
              </a:spcBef>
            </a:pPr>
            <a:r>
              <a:rPr altLang="en-US" dirty="0" sz="2400" lang="en-US">
                <a:latin typeface="Times New Roman" panose="02020603050405020304" pitchFamily="18" charset="0"/>
                <a:cs typeface="Times New Roman" panose="02020603050405020304" pitchFamily="18" charset="0"/>
              </a:rPr>
              <a:t>Learn the following information about every new word:</a:t>
            </a:r>
          </a:p>
          <a:p>
            <a:pPr eaLnBrk="1" hangingPunct="1" indent="-342900" marL="342900">
              <a:spcBef>
                <a:spcPts val="750"/>
              </a:spcBef>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meaning</a:t>
            </a:r>
          </a:p>
          <a:p>
            <a:pPr eaLnBrk="1" hangingPunct="1" indent="-342900" marL="342900">
              <a:spcBef>
                <a:spcPts val="750"/>
              </a:spcBef>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example sentences</a:t>
            </a:r>
          </a:p>
          <a:p>
            <a:pPr eaLnBrk="1" hangingPunct="1" indent="-342900" marL="342900">
              <a:spcBef>
                <a:spcPts val="750"/>
              </a:spcBef>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spelling </a:t>
            </a:r>
          </a:p>
          <a:p>
            <a:pPr eaLnBrk="1" hangingPunct="1" indent="-342900" marL="342900">
              <a:spcBef>
                <a:spcPts val="750"/>
              </a:spcBef>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pronunciation</a:t>
            </a:r>
          </a:p>
          <a:p>
            <a:pPr eaLnBrk="1" hangingPunct="1" indent="-342900" marL="342900">
              <a:spcBef>
                <a:spcPts val="750"/>
              </a:spcBef>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part of speech</a:t>
            </a:r>
          </a:p>
          <a:p>
            <a:pPr eaLnBrk="1" hangingPunct="1" indent="-342900" marL="342900">
              <a:spcBef>
                <a:spcPts val="750"/>
              </a:spcBef>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collocation</a:t>
            </a:r>
          </a:p>
          <a:p>
            <a:pPr eaLnBrk="1" hangingPunct="1" indent="-342900" marL="342900">
              <a:spcBef>
                <a:spcPts val="750"/>
              </a:spcBef>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connotation</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6" name="Rectangle 3"/>
          <p:cNvSpPr/>
          <p:nvPr/>
        </p:nvSpPr>
        <p:spPr>
          <a:xfrm>
            <a:off x="354456" y="584084"/>
            <a:ext cx="8789543" cy="1015663"/>
          </a:xfrm>
          <a:prstGeom prst="rect"/>
        </p:spPr>
        <p:txBody>
          <a:bodyPr wrap="square">
            <a:spAutoFit/>
          </a:bodyPr>
          <a:p>
            <a:r>
              <a:rPr b="1" dirty="0" sz="1800" lang="en-US" smtClean="0">
                <a:solidFill>
                  <a:srgbClr val="333333"/>
                </a:solidFill>
                <a:latin typeface="Times New Roman" panose="02020603050405020304" pitchFamily="18" charset="0"/>
                <a:cs typeface="Times New Roman" panose="02020603050405020304" pitchFamily="18" charset="0"/>
              </a:rPr>
              <a:t>Collocation</a:t>
            </a:r>
          </a:p>
          <a:p>
            <a:endParaRPr dirty="0" lang="en-US" smtClean="0">
              <a:solidFill>
                <a:srgbClr val="333333"/>
              </a:solidFill>
              <a:latin typeface="PT Serif"/>
            </a:endParaRPr>
          </a:p>
          <a:p>
            <a:r>
              <a:rPr dirty="0" lang="en-US" smtClean="0">
                <a:solidFill>
                  <a:srgbClr val="333333"/>
                </a:solidFill>
                <a:latin typeface="PT Serif"/>
              </a:rPr>
              <a:t>A </a:t>
            </a:r>
            <a:r>
              <a:rPr dirty="0" lang="en-US">
                <a:solidFill>
                  <a:srgbClr val="333333"/>
                </a:solidFill>
                <a:latin typeface="PT Serif"/>
              </a:rPr>
              <a:t>collocation is two or more words that often go together</a:t>
            </a:r>
            <a:r>
              <a:rPr dirty="0" lang="en-US" smtClean="0">
                <a:solidFill>
                  <a:srgbClr val="333333"/>
                </a:solidFill>
                <a:latin typeface="PT Serif"/>
              </a:rPr>
              <a:t>.</a:t>
            </a:r>
          </a:p>
          <a:p>
            <a:r>
              <a:rPr dirty="0" lang="en-US">
                <a:solidFill>
                  <a:srgbClr val="333333"/>
                </a:solidFill>
                <a:latin typeface="PT Serif"/>
              </a:rPr>
              <a:t> </a:t>
            </a:r>
            <a:endParaRPr dirty="0" lang="en-US"/>
          </a:p>
        </p:txBody>
      </p:sp>
      <p:pic>
        <p:nvPicPr>
          <p:cNvPr id="2097158" name="Picture 4"/>
          <p:cNvPicPr>
            <a:picLocks noChangeAspect="1"/>
          </p:cNvPicPr>
          <p:nvPr/>
        </p:nvPicPr>
        <p:blipFill>
          <a:blip xmlns:r="http://schemas.openxmlformats.org/officeDocument/2006/relationships" r:embed="rId1"/>
          <a:stretch>
            <a:fillRect/>
          </a:stretch>
        </p:blipFill>
        <p:spPr>
          <a:xfrm>
            <a:off x="480377" y="1660204"/>
            <a:ext cx="3803948" cy="2182331"/>
          </a:xfrm>
          <a:prstGeom prst="rect"/>
        </p:spPr>
      </p:pic>
      <p:sp>
        <p:nvSpPr>
          <p:cNvPr id="1048617" name="Rectangle 5"/>
          <p:cNvSpPr/>
          <p:nvPr/>
        </p:nvSpPr>
        <p:spPr>
          <a:xfrm>
            <a:off x="4335960" y="1616479"/>
            <a:ext cx="4808039" cy="2031325"/>
          </a:xfrm>
          <a:prstGeom prst="rect"/>
        </p:spPr>
        <p:txBody>
          <a:bodyPr wrap="square">
            <a:spAutoFit/>
          </a:bodyPr>
          <a:p>
            <a:pPr>
              <a:buFont typeface="Arial" panose="020B0604020202020204" pitchFamily="34" charset="0"/>
              <a:buChar char="•"/>
            </a:pPr>
            <a:r>
              <a:rPr dirty="0" sz="1800" lang="en-US">
                <a:solidFill>
                  <a:srgbClr val="333333"/>
                </a:solidFill>
                <a:latin typeface="Times New Roman" panose="02020603050405020304" pitchFamily="18" charset="0"/>
                <a:cs typeface="Times New Roman" panose="02020603050405020304" pitchFamily="18" charset="0"/>
              </a:rPr>
              <a:t>We entered a </a:t>
            </a:r>
            <a:r>
              <a:rPr b="1" dirty="0" sz="1800" lang="en-US">
                <a:solidFill>
                  <a:srgbClr val="333333"/>
                </a:solidFill>
                <a:latin typeface="Times New Roman" panose="02020603050405020304" pitchFamily="18" charset="0"/>
                <a:cs typeface="Times New Roman" panose="02020603050405020304" pitchFamily="18" charset="0"/>
              </a:rPr>
              <a:t>richly decorated</a:t>
            </a:r>
            <a:r>
              <a:rPr dirty="0" sz="1800" lang="en-US">
                <a:solidFill>
                  <a:srgbClr val="333333"/>
                </a:solidFill>
                <a:latin typeface="Times New Roman" panose="02020603050405020304" pitchFamily="18" charset="0"/>
                <a:cs typeface="Times New Roman" panose="02020603050405020304" pitchFamily="18" charset="0"/>
              </a:rPr>
              <a:t> room</a:t>
            </a:r>
            <a:r>
              <a:rPr dirty="0" sz="1800" lang="en-US" smtClean="0">
                <a:solidFill>
                  <a:srgbClr val="333333"/>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dirty="0" sz="1800" lang="en-US" smtClean="0">
                <a:latin typeface="Times New Roman" panose="02020603050405020304" pitchFamily="18" charset="0"/>
                <a:cs typeface="Times New Roman" panose="02020603050405020304" pitchFamily="18" charset="0"/>
              </a:rPr>
              <a:t>have </a:t>
            </a:r>
            <a:r>
              <a:rPr dirty="0" sz="1800" lang="en-US">
                <a:latin typeface="Times New Roman" panose="02020603050405020304" pitchFamily="18" charset="0"/>
                <a:cs typeface="Times New Roman" panose="02020603050405020304" pitchFamily="18" charset="0"/>
              </a:rPr>
              <a:t>a </a:t>
            </a:r>
            <a:r>
              <a:rPr dirty="0" sz="1800" lang="en-US" smtClean="0">
                <a:latin typeface="Times New Roman" panose="02020603050405020304" pitchFamily="18" charset="0"/>
                <a:cs typeface="Times New Roman" panose="02020603050405020304" pitchFamily="18" charset="0"/>
              </a:rPr>
              <a:t>bath</a:t>
            </a:r>
          </a:p>
          <a:p>
            <a:pPr>
              <a:buFont typeface="Arial" panose="020B0604020202020204" pitchFamily="34" charset="0"/>
              <a:buChar char="•"/>
            </a:pPr>
            <a:r>
              <a:rPr dirty="0" sz="1800" lang="en-US" smtClean="0">
                <a:latin typeface="Times New Roman" panose="02020603050405020304" pitchFamily="18" charset="0"/>
                <a:cs typeface="Times New Roman" panose="02020603050405020304" pitchFamily="18" charset="0"/>
              </a:rPr>
              <a:t>have </a:t>
            </a:r>
            <a:r>
              <a:rPr dirty="0" sz="1800" lang="en-US">
                <a:latin typeface="Times New Roman" panose="02020603050405020304" pitchFamily="18" charset="0"/>
                <a:cs typeface="Times New Roman" panose="02020603050405020304" pitchFamily="18" charset="0"/>
              </a:rPr>
              <a:t>a </a:t>
            </a:r>
            <a:r>
              <a:rPr dirty="0" sz="1800" lang="en-US" smtClean="0">
                <a:latin typeface="Times New Roman" panose="02020603050405020304" pitchFamily="18" charset="0"/>
                <a:cs typeface="Times New Roman" panose="02020603050405020304" pitchFamily="18" charset="0"/>
              </a:rPr>
              <a:t>drink</a:t>
            </a:r>
          </a:p>
          <a:p>
            <a:pPr>
              <a:buFont typeface="Arial" panose="020B0604020202020204" pitchFamily="34" charset="0"/>
              <a:buChar char="•"/>
            </a:pPr>
            <a:r>
              <a:rPr dirty="0" sz="1800" lang="en-US" smtClean="0">
                <a:latin typeface="Times New Roman" panose="02020603050405020304" pitchFamily="18" charset="0"/>
                <a:cs typeface="Times New Roman" panose="02020603050405020304" pitchFamily="18" charset="0"/>
              </a:rPr>
              <a:t>have </a:t>
            </a:r>
            <a:r>
              <a:rPr dirty="0" sz="1800" lang="en-US">
                <a:latin typeface="Times New Roman" panose="02020603050405020304" pitchFamily="18" charset="0"/>
                <a:cs typeface="Times New Roman" panose="02020603050405020304" pitchFamily="18" charset="0"/>
              </a:rPr>
              <a:t>a good </a:t>
            </a:r>
            <a:r>
              <a:rPr dirty="0" sz="1800" lang="en-US" smtClean="0">
                <a:latin typeface="Times New Roman" panose="02020603050405020304" pitchFamily="18" charset="0"/>
                <a:cs typeface="Times New Roman" panose="02020603050405020304" pitchFamily="18" charset="0"/>
              </a:rPr>
              <a:t>time</a:t>
            </a:r>
          </a:p>
          <a:p>
            <a:pPr>
              <a:buFont typeface="Arial" panose="020B0604020202020204" pitchFamily="34" charset="0"/>
              <a:buChar char="•"/>
            </a:pPr>
            <a:r>
              <a:rPr dirty="0" sz="1800" lang="en-US">
                <a:latin typeface="Times New Roman" panose="02020603050405020304" pitchFamily="18" charset="0"/>
                <a:cs typeface="Times New Roman" panose="02020603050405020304" pitchFamily="18" charset="0"/>
              </a:rPr>
              <a:t>make a </a:t>
            </a:r>
            <a:r>
              <a:rPr dirty="0" sz="1800" lang="en-US" smtClean="0">
                <a:latin typeface="Times New Roman" panose="02020603050405020304" pitchFamily="18" charset="0"/>
                <a:cs typeface="Times New Roman" panose="02020603050405020304" pitchFamily="18" charset="0"/>
              </a:rPr>
              <a:t>difference</a:t>
            </a:r>
          </a:p>
          <a:p>
            <a:pPr>
              <a:buFont typeface="Arial" panose="020B0604020202020204" pitchFamily="34" charset="0"/>
              <a:buChar char="•"/>
            </a:pPr>
            <a:r>
              <a:rPr dirty="0" sz="1800" lang="en-US" smtClean="0">
                <a:latin typeface="Times New Roman" panose="02020603050405020304" pitchFamily="18" charset="0"/>
                <a:cs typeface="Times New Roman" panose="02020603050405020304" pitchFamily="18" charset="0"/>
              </a:rPr>
              <a:t>make </a:t>
            </a:r>
            <a:r>
              <a:rPr dirty="0" sz="1800" lang="en-US">
                <a:latin typeface="Times New Roman" panose="02020603050405020304" pitchFamily="18" charset="0"/>
                <a:cs typeface="Times New Roman" panose="02020603050405020304" pitchFamily="18" charset="0"/>
              </a:rPr>
              <a:t>a </a:t>
            </a:r>
            <a:r>
              <a:rPr dirty="0" sz="1800" lang="en-US" smtClean="0">
                <a:latin typeface="Times New Roman" panose="02020603050405020304" pitchFamily="18" charset="0"/>
                <a:cs typeface="Times New Roman" panose="02020603050405020304" pitchFamily="18" charset="0"/>
              </a:rPr>
              <a:t>mess</a:t>
            </a:r>
          </a:p>
          <a:p>
            <a:pPr>
              <a:buFont typeface="Arial" panose="020B0604020202020204" pitchFamily="34" charset="0"/>
              <a:buChar char="•"/>
            </a:pPr>
            <a:r>
              <a:rPr dirty="0" sz="1800" lang="en-US" smtClean="0">
                <a:latin typeface="Times New Roman" panose="02020603050405020304" pitchFamily="18" charset="0"/>
                <a:cs typeface="Times New Roman" panose="02020603050405020304" pitchFamily="18" charset="0"/>
              </a:rPr>
              <a:t>make </a:t>
            </a:r>
            <a:r>
              <a:rPr dirty="0" sz="1800" lang="en-US">
                <a:latin typeface="Times New Roman" panose="02020603050405020304" pitchFamily="18" charset="0"/>
                <a:cs typeface="Times New Roman" panose="02020603050405020304" pitchFamily="18" charset="0"/>
              </a:rPr>
              <a:t>a mistake</a:t>
            </a:r>
            <a:endParaRPr dirty="0" sz="1800" lang="en-US">
              <a:solidFill>
                <a:srgbClr val="333333"/>
              </a:solidFill>
              <a:latin typeface="Times New Roman" panose="02020603050405020304" pitchFamily="18" charset="0"/>
              <a:cs typeface="Times New Roman" panose="02020603050405020304" pitchFamily="18" charset="0"/>
            </a:endParaRPr>
          </a:p>
        </p:txBody>
      </p:sp>
      <p:sp>
        <p:nvSpPr>
          <p:cNvPr id="1048618" name="Rectangle 1"/>
          <p:cNvSpPr/>
          <p:nvPr/>
        </p:nvSpPr>
        <p:spPr>
          <a:xfrm>
            <a:off x="524557" y="4000084"/>
            <a:ext cx="7382149" cy="461665"/>
          </a:xfrm>
          <a:prstGeom prst="rect"/>
        </p:spPr>
        <p:txBody>
          <a:bodyPr wrap="none">
            <a:spAutoFit/>
          </a:bodyPr>
          <a:p>
            <a:r>
              <a:rPr b="1" dirty="0" sz="2400" lang="en-US">
                <a:latin typeface="Times New Roman" panose="02020603050405020304" pitchFamily="18" charset="0"/>
                <a:cs typeface="Times New Roman" panose="02020603050405020304" pitchFamily="18" charset="0"/>
              </a:rPr>
              <a:t>car park, post office, narrow-minded, shoelaces, teapot</a:t>
            </a: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aphicFrame>
        <p:nvGraphicFramePr>
          <p:cNvPr id="4194304" name="Table 3"/>
          <p:cNvGraphicFramePr>
            <a:graphicFrameLocks noGrp="1"/>
          </p:cNvGraphicFramePr>
          <p:nvPr/>
        </p:nvGraphicFramePr>
        <p:xfrm>
          <a:off x="1524000" y="1197295"/>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p>
                      <a:pPr algn="l" defTabSz="914400" eaLnBrk="1" fontAlgn="auto" hangingPunct="1" indent="0" latinLnBrk="0" marL="0" marR="0" rtl="0">
                        <a:lnSpc>
                          <a:spcPct val="100000"/>
                        </a:lnSpc>
                        <a:spcBef>
                          <a:spcPts val="0"/>
                        </a:spcBef>
                        <a:spcAft>
                          <a:spcPts val="0"/>
                        </a:spcAft>
                        <a:buClr>
                          <a:srgbClr val="000000"/>
                        </a:buClr>
                        <a:buSzTx/>
                        <a:buFont typeface="Arial"/>
                        <a:buNone/>
                      </a:pPr>
                      <a:r>
                        <a:rPr b="1" cap="none" dirty="0" sz="1800" i="0" lang="en-US" strike="noStrike" u="none" smtClean="0">
                          <a:solidFill>
                            <a:schemeClr val="bg1"/>
                          </a:solidFill>
                          <a:effectLst/>
                          <a:latin typeface="Times New Roman" panose="02020603050405020304" pitchFamily="18" charset="0"/>
                          <a:ea typeface="+mn-ea"/>
                          <a:cs typeface="Times New Roman" panose="02020603050405020304" pitchFamily="18" charset="0"/>
                          <a:sym typeface="Arial"/>
                        </a:rPr>
                        <a:t>Make ten collocations from the words in the box. </a:t>
                      </a:r>
                    </a:p>
                    <a:p>
                      <a:endParaRPr dirty="0" lang="en-US"/>
                    </a:p>
                  </a:txBody>
                </a:tc>
                <a:tc>
                  <a:txBody>
                    <a:bodyPr/>
                    <a:p>
                      <a:endParaRPr lang="en-US"/>
                    </a:p>
                  </a:txBody>
                </a:tc>
              </a:tr>
              <a:tr h="370840">
                <a:tc>
                  <a:txBody>
                    <a:bodyPr/>
                    <a:p>
                      <a:r>
                        <a:rPr b="0" cap="none" dirty="0" sz="1400" i="0" lang="en-US" strike="noStrike" u="none" smtClean="0">
                          <a:solidFill>
                            <a:schemeClr val="dk1"/>
                          </a:solidFill>
                          <a:effectLst/>
                          <a:latin typeface="+mn-lt"/>
                          <a:ea typeface="+mn-ea"/>
                          <a:cs typeface="+mn-cs"/>
                          <a:sym typeface="Arial"/>
                        </a:rPr>
                        <a:t>an effort ancient bitterly make breakfast cold dark engine forbidden mistakes have make meal monument pitch powerful strictly substantial TV watch</a:t>
                      </a:r>
                    </a:p>
                    <a:p>
                      <a:endParaRPr dirty="0" lang="en-US"/>
                    </a:p>
                  </a:txBody>
                </a:tc>
                <a:tc>
                  <a:txBody>
                    <a:bodyPr/>
                    <a:p>
                      <a:endParaRPr dirty="0" lang="en-US"/>
                    </a:p>
                  </a:txBody>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graphicFrame>
        <p:nvGraphicFramePr>
          <p:cNvPr id="4194305" name="Table 3"/>
          <p:cNvGraphicFramePr>
            <a:graphicFrameLocks noGrp="1"/>
          </p:cNvGraphicFramePr>
          <p:nvPr/>
        </p:nvGraphicFramePr>
        <p:xfrm>
          <a:off x="698640" y="580848"/>
          <a:ext cx="7859732" cy="3718560"/>
        </p:xfrm>
        <a:graphic>
          <a:graphicData uri="http://schemas.openxmlformats.org/drawingml/2006/table">
            <a:tbl>
              <a:tblPr firstRow="1" bandRow="1">
                <a:tableStyleId>{5C22544A-7EE6-4342-B048-85BDC9FD1C3A}</a:tableStyleId>
              </a:tblPr>
              <a:tblGrid>
                <a:gridCol w="3929866"/>
                <a:gridCol w="3929866"/>
              </a:tblGrid>
              <a:tr h="370840">
                <a:tc>
                  <a:txBody>
                    <a:bodyPr/>
                    <a:p>
                      <a:pPr algn="l" defTabSz="914400" eaLnBrk="1" fontAlgn="auto" hangingPunct="1" indent="0" latinLnBrk="0" marL="0" marR="0" rtl="0">
                        <a:lnSpc>
                          <a:spcPct val="100000"/>
                        </a:lnSpc>
                        <a:spcBef>
                          <a:spcPts val="0"/>
                        </a:spcBef>
                        <a:spcAft>
                          <a:spcPts val="0"/>
                        </a:spcAft>
                        <a:buClr>
                          <a:srgbClr val="000000"/>
                        </a:buClr>
                        <a:buSzTx/>
                        <a:buFont typeface="Arial"/>
                        <a:buNone/>
                      </a:pPr>
                      <a:r>
                        <a:rPr b="1" cap="none" dirty="0" sz="1800" i="0" lang="en-US" strike="noStrike" u="none" smtClean="0">
                          <a:solidFill>
                            <a:schemeClr val="bg1"/>
                          </a:solidFill>
                          <a:effectLst/>
                          <a:latin typeface="Times New Roman" panose="02020603050405020304" pitchFamily="18" charset="0"/>
                          <a:ea typeface="+mn-ea"/>
                          <a:cs typeface="Times New Roman" panose="02020603050405020304" pitchFamily="18" charset="0"/>
                          <a:sym typeface="Arial"/>
                        </a:rPr>
                        <a:t>Make ten collocations from the words in the box. </a:t>
                      </a:r>
                    </a:p>
                    <a:p>
                      <a:endParaRPr dirty="0" lang="en-US"/>
                    </a:p>
                  </a:txBody>
                </a:tc>
                <a:tc>
                  <a:txBody>
                    <a:bodyPr/>
                    <a:p>
                      <a:r>
                        <a:rPr dirty="0" lang="en-US" smtClean="0"/>
                        <a:t>Keys</a:t>
                      </a:r>
                      <a:endParaRPr dirty="0" lang="en-US"/>
                    </a:p>
                  </a:txBody>
                </a:tc>
              </a:tr>
              <a:tr h="370840">
                <a:tc>
                  <a:txBody>
                    <a:bodyPr/>
                    <a:p>
                      <a:r>
                        <a:rPr b="0" cap="none" dirty="0" sz="1800" i="0" lang="en-US" strike="noStrike" u="none" smtClean="0">
                          <a:solidFill>
                            <a:schemeClr val="dk1"/>
                          </a:solidFill>
                          <a:effectLst/>
                          <a:latin typeface="Times New Roman" panose="02020603050405020304" pitchFamily="18" charset="0"/>
                          <a:ea typeface="+mn-ea"/>
                          <a:cs typeface="Times New Roman" panose="02020603050405020304" pitchFamily="18" charset="0"/>
                          <a:sym typeface="Arial"/>
                        </a:rPr>
                        <a:t>an effort, ancient, bitterly, make, breakfast, cold, dark, engine, forbidden mistakes, have, make, meal, monument, pitch, powerful, strictly, substantial, TV watch</a:t>
                      </a:r>
                    </a:p>
                    <a:p>
                      <a:endParaRPr dirty="0" lang="en-US"/>
                    </a:p>
                  </a:txBody>
                </a:tc>
                <a:tc>
                  <a:txBody>
                    <a:bodyPr/>
                    <a:p>
                      <a:pPr algn="l" defTabSz="914400" eaLnBrk="1" fontAlgn="auto" hangingPunct="1" indent="0" latinLnBrk="0" marL="0" marR="0" rtl="0">
                        <a:lnSpc>
                          <a:spcPct val="100000"/>
                        </a:lnSpc>
                        <a:spcBef>
                          <a:spcPts val="0"/>
                        </a:spcBef>
                        <a:spcAft>
                          <a:spcPts val="0"/>
                        </a:spcAft>
                        <a:buClr>
                          <a:srgbClr val="000000"/>
                        </a:buClr>
                        <a:buSzTx/>
                        <a:buFont typeface="Arial"/>
                        <a:buNone/>
                      </a:pPr>
                      <a:r>
                        <a:rPr b="1" cap="none" dirty="0" sz="1400" i="0" lang="en-US" strike="noStrike" u="none" smtClean="0">
                          <a:solidFill>
                            <a:schemeClr val="dk1"/>
                          </a:solidFill>
                          <a:effectLst/>
                          <a:latin typeface="+mn-lt"/>
                          <a:ea typeface="+mn-ea"/>
                          <a:cs typeface="+mn-cs"/>
                          <a:sym typeface="Arial"/>
                        </a:rPr>
                        <a:t>make mistakes </a:t>
                      </a:r>
                    </a:p>
                    <a:p>
                      <a:pPr algn="l" defTabSz="914400" eaLnBrk="1" fontAlgn="auto" hangingPunct="1" indent="0" latinLnBrk="0" marL="0" marR="0" rtl="0">
                        <a:lnSpc>
                          <a:spcPct val="100000"/>
                        </a:lnSpc>
                        <a:spcBef>
                          <a:spcPts val="0"/>
                        </a:spcBef>
                        <a:spcAft>
                          <a:spcPts val="0"/>
                        </a:spcAft>
                        <a:buClr>
                          <a:srgbClr val="000000"/>
                        </a:buClr>
                        <a:buSzTx/>
                        <a:buFont typeface="Arial"/>
                        <a:buNone/>
                      </a:pPr>
                      <a:r>
                        <a:rPr b="1" cap="none" dirty="0" sz="1400" i="0" lang="en-US" strike="noStrike" u="none" smtClean="0">
                          <a:solidFill>
                            <a:schemeClr val="dk1"/>
                          </a:solidFill>
                          <a:effectLst/>
                          <a:latin typeface="+mn-lt"/>
                          <a:ea typeface="+mn-ea"/>
                          <a:cs typeface="+mn-cs"/>
                          <a:sym typeface="Arial"/>
                        </a:rPr>
                        <a:t>powerful engine </a:t>
                      </a:r>
                    </a:p>
                    <a:p>
                      <a:pPr algn="l" defTabSz="914400" eaLnBrk="1" fontAlgn="auto" hangingPunct="1" indent="0" latinLnBrk="0" marL="0" marR="0" rtl="0">
                        <a:lnSpc>
                          <a:spcPct val="100000"/>
                        </a:lnSpc>
                        <a:spcBef>
                          <a:spcPts val="0"/>
                        </a:spcBef>
                        <a:spcAft>
                          <a:spcPts val="0"/>
                        </a:spcAft>
                        <a:buClr>
                          <a:srgbClr val="000000"/>
                        </a:buClr>
                        <a:buSzTx/>
                        <a:buFont typeface="Arial"/>
                        <a:buNone/>
                      </a:pPr>
                      <a:r>
                        <a:rPr b="1" cap="none" dirty="0" sz="1400" i="0" lang="en-US" strike="noStrike" u="none" smtClean="0">
                          <a:solidFill>
                            <a:schemeClr val="dk1"/>
                          </a:solidFill>
                          <a:effectLst/>
                          <a:latin typeface="+mn-lt"/>
                          <a:ea typeface="+mn-ea"/>
                          <a:cs typeface="+mn-cs"/>
                          <a:sym typeface="Arial"/>
                        </a:rPr>
                        <a:t>have breakfast </a:t>
                      </a:r>
                    </a:p>
                    <a:p>
                      <a:pPr algn="l" defTabSz="914400" eaLnBrk="1" fontAlgn="auto" hangingPunct="1" indent="0" latinLnBrk="0" marL="0" marR="0" rtl="0">
                        <a:lnSpc>
                          <a:spcPct val="100000"/>
                        </a:lnSpc>
                        <a:spcBef>
                          <a:spcPts val="0"/>
                        </a:spcBef>
                        <a:spcAft>
                          <a:spcPts val="0"/>
                        </a:spcAft>
                        <a:buClr>
                          <a:srgbClr val="000000"/>
                        </a:buClr>
                        <a:buSzTx/>
                        <a:buFont typeface="Arial"/>
                        <a:buNone/>
                      </a:pPr>
                      <a:r>
                        <a:rPr b="1" cap="none" dirty="0" sz="1400" i="0" lang="en-US" strike="noStrike" u="none" smtClean="0">
                          <a:solidFill>
                            <a:schemeClr val="dk1"/>
                          </a:solidFill>
                          <a:effectLst/>
                          <a:latin typeface="+mn-lt"/>
                          <a:ea typeface="+mn-ea"/>
                          <a:cs typeface="+mn-cs"/>
                          <a:sym typeface="Arial"/>
                        </a:rPr>
                        <a:t>make an effort </a:t>
                      </a:r>
                    </a:p>
                    <a:p>
                      <a:pPr algn="l" defTabSz="914400" eaLnBrk="1" fontAlgn="auto" hangingPunct="1" indent="0" latinLnBrk="0" marL="0" marR="0" rtl="0">
                        <a:lnSpc>
                          <a:spcPct val="100000"/>
                        </a:lnSpc>
                        <a:spcBef>
                          <a:spcPts val="0"/>
                        </a:spcBef>
                        <a:spcAft>
                          <a:spcPts val="0"/>
                        </a:spcAft>
                        <a:buClr>
                          <a:srgbClr val="000000"/>
                        </a:buClr>
                        <a:buSzTx/>
                        <a:buFont typeface="Arial"/>
                        <a:buNone/>
                      </a:pPr>
                      <a:r>
                        <a:rPr b="1" cap="none" dirty="0" sz="1400" i="0" lang="en-US" strike="noStrike" u="none" smtClean="0">
                          <a:solidFill>
                            <a:schemeClr val="dk1"/>
                          </a:solidFill>
                          <a:effectLst/>
                          <a:latin typeface="+mn-lt"/>
                          <a:ea typeface="+mn-ea"/>
                          <a:cs typeface="+mn-cs"/>
                          <a:sym typeface="Arial"/>
                        </a:rPr>
                        <a:t>watch TV </a:t>
                      </a:r>
                    </a:p>
                    <a:p>
                      <a:pPr algn="l" defTabSz="914400" eaLnBrk="1" fontAlgn="auto" hangingPunct="1" indent="0" latinLnBrk="0" marL="0" marR="0" rtl="0">
                        <a:lnSpc>
                          <a:spcPct val="100000"/>
                        </a:lnSpc>
                        <a:spcBef>
                          <a:spcPts val="0"/>
                        </a:spcBef>
                        <a:spcAft>
                          <a:spcPts val="0"/>
                        </a:spcAft>
                        <a:buClr>
                          <a:srgbClr val="000000"/>
                        </a:buClr>
                        <a:buSzTx/>
                        <a:buFont typeface="Arial"/>
                        <a:buNone/>
                      </a:pPr>
                      <a:r>
                        <a:rPr b="1" cap="none" dirty="0" sz="1400" i="0" lang="en-US" strike="noStrike" u="none" smtClean="0">
                          <a:solidFill>
                            <a:schemeClr val="dk1"/>
                          </a:solidFill>
                          <a:effectLst/>
                          <a:latin typeface="+mn-lt"/>
                          <a:ea typeface="+mn-ea"/>
                          <a:cs typeface="+mn-cs"/>
                          <a:sym typeface="Arial"/>
                        </a:rPr>
                        <a:t>ancient monument </a:t>
                      </a:r>
                    </a:p>
                    <a:p>
                      <a:pPr algn="l" defTabSz="914400" eaLnBrk="1" fontAlgn="auto" hangingPunct="1" indent="0" latinLnBrk="0" marL="0" marR="0" rtl="0">
                        <a:lnSpc>
                          <a:spcPct val="100000"/>
                        </a:lnSpc>
                        <a:spcBef>
                          <a:spcPts val="0"/>
                        </a:spcBef>
                        <a:spcAft>
                          <a:spcPts val="0"/>
                        </a:spcAft>
                        <a:buClr>
                          <a:srgbClr val="000000"/>
                        </a:buClr>
                        <a:buSzTx/>
                        <a:buFont typeface="Arial"/>
                        <a:buNone/>
                      </a:pPr>
                      <a:r>
                        <a:rPr b="1" cap="none" dirty="0" sz="1400" i="0" lang="en-US" strike="noStrike" u="none" smtClean="0">
                          <a:solidFill>
                            <a:schemeClr val="dk1"/>
                          </a:solidFill>
                          <a:effectLst/>
                          <a:latin typeface="+mn-lt"/>
                          <a:ea typeface="+mn-ea"/>
                          <a:cs typeface="+mn-cs"/>
                          <a:sym typeface="Arial"/>
                        </a:rPr>
                        <a:t>substantial meal </a:t>
                      </a:r>
                    </a:p>
                    <a:p>
                      <a:pPr algn="l" defTabSz="914400" eaLnBrk="1" fontAlgn="auto" hangingPunct="1" indent="0" latinLnBrk="0" marL="0" marR="0" rtl="0">
                        <a:lnSpc>
                          <a:spcPct val="100000"/>
                        </a:lnSpc>
                        <a:spcBef>
                          <a:spcPts val="0"/>
                        </a:spcBef>
                        <a:spcAft>
                          <a:spcPts val="0"/>
                        </a:spcAft>
                        <a:buClr>
                          <a:srgbClr val="000000"/>
                        </a:buClr>
                        <a:buSzTx/>
                        <a:buFont typeface="Arial"/>
                        <a:buNone/>
                      </a:pPr>
                      <a:r>
                        <a:rPr b="1" cap="none" dirty="0" sz="1400" i="0" lang="en-US" strike="noStrike" u="none" smtClean="0">
                          <a:solidFill>
                            <a:schemeClr val="dk1"/>
                          </a:solidFill>
                          <a:effectLst/>
                          <a:latin typeface="+mn-lt"/>
                          <a:ea typeface="+mn-ea"/>
                          <a:cs typeface="+mn-cs"/>
                          <a:sym typeface="Arial"/>
                        </a:rPr>
                        <a:t>bitterly cold </a:t>
                      </a:r>
                    </a:p>
                    <a:p>
                      <a:pPr algn="l" defTabSz="914400" eaLnBrk="1" fontAlgn="auto" hangingPunct="1" indent="0" latinLnBrk="0" marL="0" marR="0" rtl="0">
                        <a:lnSpc>
                          <a:spcPct val="100000"/>
                        </a:lnSpc>
                        <a:spcBef>
                          <a:spcPts val="0"/>
                        </a:spcBef>
                        <a:spcAft>
                          <a:spcPts val="0"/>
                        </a:spcAft>
                        <a:buClr>
                          <a:srgbClr val="000000"/>
                        </a:buClr>
                        <a:buSzTx/>
                        <a:buFont typeface="Arial"/>
                        <a:buNone/>
                      </a:pPr>
                      <a:r>
                        <a:rPr b="1" cap="none" dirty="0" sz="1400" i="0" lang="en-US" strike="noStrike" u="none" smtClean="0">
                          <a:solidFill>
                            <a:schemeClr val="dk1"/>
                          </a:solidFill>
                          <a:effectLst/>
                          <a:latin typeface="+mn-lt"/>
                          <a:ea typeface="+mn-ea"/>
                          <a:cs typeface="+mn-cs"/>
                          <a:sym typeface="Arial"/>
                        </a:rPr>
                        <a:t>pitch dark </a:t>
                      </a:r>
                    </a:p>
                    <a:p>
                      <a:pPr algn="l" defTabSz="914400" eaLnBrk="1" fontAlgn="auto" hangingPunct="1" indent="0" latinLnBrk="0" marL="0" marR="0" rtl="0">
                        <a:lnSpc>
                          <a:spcPct val="100000"/>
                        </a:lnSpc>
                        <a:spcBef>
                          <a:spcPts val="0"/>
                        </a:spcBef>
                        <a:spcAft>
                          <a:spcPts val="0"/>
                        </a:spcAft>
                        <a:buClr>
                          <a:srgbClr val="000000"/>
                        </a:buClr>
                        <a:buSzTx/>
                        <a:buFont typeface="Arial"/>
                        <a:buNone/>
                      </a:pPr>
                      <a:r>
                        <a:rPr b="1" cap="none" dirty="0" sz="1400" i="0" lang="en-US" strike="noStrike" u="none" smtClean="0">
                          <a:solidFill>
                            <a:schemeClr val="dk1"/>
                          </a:solidFill>
                          <a:effectLst/>
                          <a:latin typeface="+mn-lt"/>
                          <a:ea typeface="+mn-ea"/>
                          <a:cs typeface="+mn-cs"/>
                          <a:sym typeface="Arial"/>
                        </a:rPr>
                        <a:t>strictly forbidden </a:t>
                      </a:r>
                    </a:p>
                    <a:p>
                      <a:pPr algn="l" defTabSz="914400" eaLnBrk="1" fontAlgn="auto" hangingPunct="1" indent="0" latinLnBrk="0" marL="0" marR="0" rtl="0">
                        <a:lnSpc>
                          <a:spcPct val="100000"/>
                        </a:lnSpc>
                        <a:spcBef>
                          <a:spcPts val="0"/>
                        </a:spcBef>
                        <a:spcAft>
                          <a:spcPts val="0"/>
                        </a:spcAft>
                        <a:buClr>
                          <a:srgbClr val="000000"/>
                        </a:buClr>
                        <a:buSzTx/>
                        <a:buFont typeface="Arial"/>
                        <a:buNone/>
                      </a:pPr>
                      <a:r>
                        <a:rPr b="1" cap="none" dirty="0" sz="1400" i="0" lang="en-US" strike="noStrike" u="none" smtClean="0">
                          <a:solidFill>
                            <a:schemeClr val="dk1"/>
                          </a:solidFill>
                          <a:effectLst/>
                          <a:latin typeface="+mn-lt"/>
                          <a:ea typeface="+mn-ea"/>
                          <a:cs typeface="+mn-cs"/>
                          <a:sym typeface="Arial"/>
                        </a:rPr>
                        <a:t>Other possible collocations are: make breakfast, substantial breakfast</a:t>
                      </a:r>
                      <a:endParaRPr b="0" cap="none" dirty="0" sz="1400" i="0" lang="en-US" strike="noStrike" u="none" smtClean="0">
                        <a:solidFill>
                          <a:schemeClr val="dk1"/>
                        </a:solidFill>
                        <a:effectLst/>
                        <a:latin typeface="+mn-lt"/>
                        <a:ea typeface="+mn-ea"/>
                        <a:cs typeface="+mn-cs"/>
                        <a:sym typeface="Arial"/>
                      </a:endParaRPr>
                    </a:p>
                    <a:p>
                      <a:endParaRPr dirty="0" lang="en-US"/>
                    </a:p>
                  </a:txBody>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19" name="Rectangle 3"/>
          <p:cNvSpPr/>
          <p:nvPr/>
        </p:nvSpPr>
        <p:spPr>
          <a:xfrm>
            <a:off x="359596" y="1373025"/>
            <a:ext cx="8784404" cy="2807243"/>
          </a:xfrm>
          <a:prstGeom prst="rect"/>
        </p:spPr>
        <p:txBody>
          <a:bodyPr wrap="square">
            <a:spAutoFit/>
          </a:bodyPr>
          <a:p>
            <a:pPr algn="just">
              <a:lnSpc>
                <a:spcPct val="107000"/>
              </a:lnSpc>
              <a:spcAft>
                <a:spcPts val="800"/>
              </a:spcAft>
            </a:pPr>
            <a:r>
              <a:rPr b="1" dirty="0" sz="2000" lang="en-US" smtClean="0">
                <a:latin typeface="Times New Roman" panose="02020603050405020304" pitchFamily="18" charset="0"/>
                <a:ea typeface="Calibri" panose="020F0502020204030204" pitchFamily="34" charset="0"/>
                <a:cs typeface="Times New Roman" panose="02020603050405020304" pitchFamily="18" charset="0"/>
              </a:rPr>
              <a:t>Underline the collocations</a:t>
            </a:r>
          </a:p>
          <a:p>
            <a:pPr algn="just">
              <a:lnSpc>
                <a:spcPct val="107000"/>
              </a:lnSpc>
              <a:spcAft>
                <a:spcPts val="800"/>
              </a:spcAft>
            </a:pPr>
            <a:r>
              <a:rPr dirty="0" sz="2000" lang="en-US" smtClean="0">
                <a:latin typeface="Times New Roman" panose="02020603050405020304" pitchFamily="18" charset="0"/>
                <a:ea typeface="Calibri" panose="020F0502020204030204" pitchFamily="34" charset="0"/>
                <a:cs typeface="Times New Roman" panose="02020603050405020304" pitchFamily="18" charset="0"/>
              </a:rPr>
              <a:t>When </a:t>
            </a:r>
            <a:r>
              <a:rPr dirty="0" sz="2000" lang="en-US">
                <a:latin typeface="Times New Roman" panose="02020603050405020304" pitchFamily="18" charset="0"/>
                <a:ea typeface="Calibri" panose="020F0502020204030204" pitchFamily="34" charset="0"/>
                <a:cs typeface="Times New Roman" panose="02020603050405020304" pitchFamily="18" charset="0"/>
              </a:rPr>
              <a:t>I left university I made a decision to take up a profession in which I could be creative. I could play the guitar, but I’d never written any songs. Nonetheless I decided to become a singer-songwriter. I made some recordings but I had a rather heavy cold so they didn’t sound good. I made some more, and sent them to a record company and waited for them to reply. So, while I was waiting to become famous, I got a job in a fast-food restaurant. That was five years ago. I’m still doing the same job.</a:t>
            </a:r>
            <a:endParaRPr dirty="0" sz="2000"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0" name="Rectangle 3"/>
          <p:cNvSpPr/>
          <p:nvPr/>
        </p:nvSpPr>
        <p:spPr>
          <a:xfrm>
            <a:off x="195209" y="1414121"/>
            <a:ext cx="8948791" cy="2375330"/>
          </a:xfrm>
          <a:prstGeom prst="rect"/>
        </p:spPr>
        <p:txBody>
          <a:bodyPr wrap="square">
            <a:spAutoFit/>
          </a:bodyPr>
          <a:p>
            <a:pPr>
              <a:lnSpc>
                <a:spcPct val="107000"/>
              </a:lnSpc>
              <a:spcAft>
                <a:spcPts val="800"/>
              </a:spcAft>
            </a:pPr>
            <a:r>
              <a:rPr dirty="0" sz="2000" lang="en-US">
                <a:latin typeface="Times New Roman" panose="02020603050405020304" pitchFamily="18" charset="0"/>
                <a:ea typeface="Calibri" panose="020F0502020204030204" pitchFamily="34" charset="0"/>
                <a:cs typeface="Times New Roman" panose="02020603050405020304" pitchFamily="18" charset="0"/>
              </a:rPr>
              <a:t>When I </a:t>
            </a:r>
            <a:r>
              <a:rPr b="1" dirty="0" sz="2000" lang="en-US">
                <a:latin typeface="Times New Roman" panose="02020603050405020304" pitchFamily="18" charset="0"/>
                <a:ea typeface="Calibri" panose="020F0502020204030204" pitchFamily="34" charset="0"/>
                <a:cs typeface="Times New Roman" panose="02020603050405020304" pitchFamily="18" charset="0"/>
              </a:rPr>
              <a:t>left university</a:t>
            </a:r>
            <a:r>
              <a:rPr dirty="0" sz="2000" lang="en-US">
                <a:latin typeface="Times New Roman" panose="02020603050405020304" pitchFamily="18" charset="0"/>
                <a:ea typeface="Calibri" panose="020F0502020204030204" pitchFamily="34" charset="0"/>
                <a:cs typeface="Times New Roman" panose="02020603050405020304" pitchFamily="18" charset="0"/>
              </a:rPr>
              <a:t> I </a:t>
            </a:r>
            <a:r>
              <a:rPr b="1" dirty="0" sz="2000" lang="en-US">
                <a:latin typeface="Times New Roman" panose="02020603050405020304" pitchFamily="18" charset="0"/>
                <a:ea typeface="Calibri" panose="020F0502020204030204" pitchFamily="34" charset="0"/>
                <a:cs typeface="Times New Roman" panose="02020603050405020304" pitchFamily="18" charset="0"/>
              </a:rPr>
              <a:t>made a decision</a:t>
            </a:r>
            <a:r>
              <a:rPr dirty="0" sz="2000" lang="en-US">
                <a:latin typeface="Times New Roman" panose="02020603050405020304" pitchFamily="18" charset="0"/>
                <a:ea typeface="Calibri" panose="020F0502020204030204" pitchFamily="34" charset="0"/>
                <a:cs typeface="Times New Roman" panose="02020603050405020304" pitchFamily="18" charset="0"/>
              </a:rPr>
              <a:t> to </a:t>
            </a:r>
            <a:r>
              <a:rPr b="1" dirty="0" sz="2000" lang="en-US">
                <a:latin typeface="Times New Roman" panose="02020603050405020304" pitchFamily="18" charset="0"/>
                <a:ea typeface="Calibri" panose="020F0502020204030204" pitchFamily="34" charset="0"/>
                <a:cs typeface="Times New Roman" panose="02020603050405020304" pitchFamily="18" charset="0"/>
              </a:rPr>
              <a:t>take up a profession</a:t>
            </a:r>
            <a:r>
              <a:rPr dirty="0" sz="2000" lang="en-US">
                <a:latin typeface="Times New Roman" panose="02020603050405020304" pitchFamily="18" charset="0"/>
                <a:ea typeface="Calibri" panose="020F0502020204030204" pitchFamily="34" charset="0"/>
                <a:cs typeface="Times New Roman" panose="02020603050405020304" pitchFamily="18" charset="0"/>
              </a:rPr>
              <a:t> in which I could </a:t>
            </a:r>
            <a:r>
              <a:rPr b="1" dirty="0" sz="2000" lang="en-US">
                <a:latin typeface="Times New Roman" panose="02020603050405020304" pitchFamily="18" charset="0"/>
                <a:ea typeface="Calibri" panose="020F0502020204030204" pitchFamily="34" charset="0"/>
                <a:cs typeface="Times New Roman" panose="02020603050405020304" pitchFamily="18" charset="0"/>
              </a:rPr>
              <a:t>be creative</a:t>
            </a:r>
            <a:r>
              <a:rPr dirty="0" sz="2000" lang="en-US">
                <a:latin typeface="Times New Roman" panose="02020603050405020304" pitchFamily="18" charset="0"/>
                <a:ea typeface="Calibri" panose="020F0502020204030204" pitchFamily="34" charset="0"/>
                <a:cs typeface="Times New Roman" panose="02020603050405020304" pitchFamily="18" charset="0"/>
              </a:rPr>
              <a:t>. I could </a:t>
            </a:r>
            <a:r>
              <a:rPr b="1" dirty="0" sz="2000" lang="en-US">
                <a:latin typeface="Times New Roman" panose="02020603050405020304" pitchFamily="18" charset="0"/>
                <a:ea typeface="Calibri" panose="020F0502020204030204" pitchFamily="34" charset="0"/>
                <a:cs typeface="Times New Roman" panose="02020603050405020304" pitchFamily="18" charset="0"/>
              </a:rPr>
              <a:t>play the guitar</a:t>
            </a:r>
            <a:r>
              <a:rPr dirty="0" sz="2000" lang="en-US">
                <a:latin typeface="Times New Roman" panose="02020603050405020304" pitchFamily="18" charset="0"/>
                <a:ea typeface="Calibri" panose="020F0502020204030204" pitchFamily="34" charset="0"/>
                <a:cs typeface="Times New Roman" panose="02020603050405020304" pitchFamily="18" charset="0"/>
              </a:rPr>
              <a:t>, but I’d never </a:t>
            </a:r>
            <a:r>
              <a:rPr b="1" dirty="0" sz="2000" lang="en-US">
                <a:latin typeface="Times New Roman" panose="02020603050405020304" pitchFamily="18" charset="0"/>
                <a:ea typeface="Calibri" panose="020F0502020204030204" pitchFamily="34" charset="0"/>
                <a:cs typeface="Times New Roman" panose="02020603050405020304" pitchFamily="18" charset="0"/>
              </a:rPr>
              <a:t>written any songs</a:t>
            </a:r>
            <a:r>
              <a:rPr dirty="0" sz="2000" lang="en-US">
                <a:latin typeface="Times New Roman" panose="02020603050405020304" pitchFamily="18" charset="0"/>
                <a:ea typeface="Calibri" panose="020F0502020204030204" pitchFamily="34" charset="0"/>
                <a:cs typeface="Times New Roman" panose="02020603050405020304" pitchFamily="18" charset="0"/>
              </a:rPr>
              <a:t>. Nonetheless, I decided to become a singer-</a:t>
            </a:r>
            <a:r>
              <a:rPr b="1" dirty="0" sz="2000" lang="en-US">
                <a:latin typeface="Times New Roman" panose="02020603050405020304" pitchFamily="18" charset="0"/>
                <a:ea typeface="Calibri" panose="020F0502020204030204" pitchFamily="34" charset="0"/>
                <a:cs typeface="Times New Roman" panose="02020603050405020304" pitchFamily="18" charset="0"/>
              </a:rPr>
              <a:t>songwriter</a:t>
            </a:r>
            <a:r>
              <a:rPr dirty="0" sz="2000" lang="en-US">
                <a:latin typeface="Times New Roman" panose="02020603050405020304" pitchFamily="18" charset="0"/>
                <a:ea typeface="Calibri" panose="020F0502020204030204" pitchFamily="34" charset="0"/>
                <a:cs typeface="Times New Roman" panose="02020603050405020304" pitchFamily="18" charset="0"/>
              </a:rPr>
              <a:t>. I </a:t>
            </a:r>
            <a:r>
              <a:rPr b="1" dirty="0" sz="2000" lang="en-US">
                <a:latin typeface="Times New Roman" panose="02020603050405020304" pitchFamily="18" charset="0"/>
                <a:ea typeface="Calibri" panose="020F0502020204030204" pitchFamily="34" charset="0"/>
                <a:cs typeface="Times New Roman" panose="02020603050405020304" pitchFamily="18" charset="0"/>
              </a:rPr>
              <a:t>made some recordings</a:t>
            </a:r>
            <a:r>
              <a:rPr dirty="0" sz="2000" lang="en-US">
                <a:latin typeface="Times New Roman" panose="02020603050405020304" pitchFamily="18" charset="0"/>
                <a:ea typeface="Calibri" panose="020F0502020204030204" pitchFamily="34" charset="0"/>
                <a:cs typeface="Times New Roman" panose="02020603050405020304" pitchFamily="18" charset="0"/>
              </a:rPr>
              <a:t> but I had a rather </a:t>
            </a:r>
            <a:r>
              <a:rPr b="1" dirty="0" sz="2000" lang="en-US">
                <a:latin typeface="Times New Roman" panose="02020603050405020304" pitchFamily="18" charset="0"/>
                <a:ea typeface="Calibri" panose="020F0502020204030204" pitchFamily="34" charset="0"/>
                <a:cs typeface="Times New Roman" panose="02020603050405020304" pitchFamily="18" charset="0"/>
              </a:rPr>
              <a:t>heavy cold</a:t>
            </a:r>
            <a:r>
              <a:rPr dirty="0" sz="2000" lang="en-US">
                <a:latin typeface="Times New Roman" panose="02020603050405020304" pitchFamily="18" charset="0"/>
                <a:ea typeface="Calibri" panose="020F0502020204030204" pitchFamily="34" charset="0"/>
                <a:cs typeface="Times New Roman" panose="02020603050405020304" pitchFamily="18" charset="0"/>
              </a:rPr>
              <a:t>, so they didn’t </a:t>
            </a:r>
            <a:r>
              <a:rPr b="1" dirty="0" sz="2000" lang="en-US">
                <a:latin typeface="Times New Roman" panose="02020603050405020304" pitchFamily="18" charset="0"/>
                <a:ea typeface="Calibri" panose="020F0502020204030204" pitchFamily="34" charset="0"/>
                <a:cs typeface="Times New Roman" panose="02020603050405020304" pitchFamily="18" charset="0"/>
              </a:rPr>
              <a:t>sound good</a:t>
            </a:r>
            <a:r>
              <a:rPr dirty="0" sz="2000" lang="en-US">
                <a:latin typeface="Times New Roman" panose="02020603050405020304" pitchFamily="18" charset="0"/>
                <a:ea typeface="Calibri" panose="020F0502020204030204" pitchFamily="34" charset="0"/>
                <a:cs typeface="Times New Roman" panose="02020603050405020304" pitchFamily="18" charset="0"/>
              </a:rPr>
              <a:t>. I made some more, and sent them to a record company and waited for them to reply. So, while I was waiting to </a:t>
            </a:r>
            <a:r>
              <a:rPr b="1" dirty="0" sz="2000" lang="en-US">
                <a:latin typeface="Times New Roman" panose="02020603050405020304" pitchFamily="18" charset="0"/>
                <a:ea typeface="Calibri" panose="020F0502020204030204" pitchFamily="34" charset="0"/>
                <a:cs typeface="Times New Roman" panose="02020603050405020304" pitchFamily="18" charset="0"/>
              </a:rPr>
              <a:t>become famous</a:t>
            </a:r>
            <a:r>
              <a:rPr dirty="0" sz="2000" lang="en-US">
                <a:latin typeface="Times New Roman" panose="02020603050405020304" pitchFamily="18" charset="0"/>
                <a:ea typeface="Calibri" panose="020F0502020204030204" pitchFamily="34" charset="0"/>
                <a:cs typeface="Times New Roman" panose="02020603050405020304" pitchFamily="18" charset="0"/>
              </a:rPr>
              <a:t>, I </a:t>
            </a:r>
            <a:r>
              <a:rPr b="1" dirty="0" sz="2000" lang="en-US">
                <a:latin typeface="Times New Roman" panose="02020603050405020304" pitchFamily="18" charset="0"/>
                <a:ea typeface="Calibri" panose="020F0502020204030204" pitchFamily="34" charset="0"/>
                <a:cs typeface="Times New Roman" panose="02020603050405020304" pitchFamily="18" charset="0"/>
              </a:rPr>
              <a:t>got a job</a:t>
            </a:r>
            <a:r>
              <a:rPr dirty="0" sz="2000" lang="en-US">
                <a:latin typeface="Times New Roman" panose="02020603050405020304" pitchFamily="18" charset="0"/>
                <a:ea typeface="Calibri" panose="020F0502020204030204" pitchFamily="34" charset="0"/>
                <a:cs typeface="Times New Roman" panose="02020603050405020304" pitchFamily="18" charset="0"/>
              </a:rPr>
              <a:t> in a </a:t>
            </a:r>
            <a:r>
              <a:rPr b="1" dirty="0" sz="2000" lang="en-US" err="1">
                <a:latin typeface="Times New Roman" panose="02020603050405020304" pitchFamily="18" charset="0"/>
                <a:ea typeface="Calibri" panose="020F0502020204030204" pitchFamily="34" charset="0"/>
                <a:cs typeface="Times New Roman" panose="02020603050405020304" pitchFamily="18" charset="0"/>
              </a:rPr>
              <a:t>fastfood</a:t>
            </a:r>
            <a:r>
              <a:rPr dirty="0" sz="2000" lang="en-US">
                <a:latin typeface="Times New Roman" panose="02020603050405020304" pitchFamily="18" charset="0"/>
                <a:ea typeface="Calibri" panose="020F0502020204030204" pitchFamily="34" charset="0"/>
                <a:cs typeface="Times New Roman" panose="02020603050405020304" pitchFamily="18" charset="0"/>
              </a:rPr>
              <a:t> restaurant. That was five years ago. I’m still doing the same job.</a:t>
            </a:r>
            <a:endParaRPr dirty="0" sz="2000"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1" name="Rectangle 3"/>
          <p:cNvSpPr/>
          <p:nvPr/>
        </p:nvSpPr>
        <p:spPr>
          <a:xfrm>
            <a:off x="308343" y="733647"/>
            <a:ext cx="8665535" cy="3477875"/>
          </a:xfrm>
          <a:prstGeom prst="rect"/>
        </p:spPr>
        <p:txBody>
          <a:bodyPr wrap="square">
            <a:spAutoFit/>
          </a:bodyPr>
          <a:p>
            <a:r>
              <a:rPr dirty="0" sz="2000" lang="en-US" smtClean="0">
                <a:solidFill>
                  <a:srgbClr val="1A1A1A"/>
                </a:solidFill>
                <a:latin typeface="Times New Roman" panose="02020603050405020304" pitchFamily="18" charset="0"/>
                <a:cs typeface="Times New Roman" panose="02020603050405020304" pitchFamily="18" charset="0"/>
              </a:rPr>
              <a:t>Connotation:</a:t>
            </a:r>
          </a:p>
          <a:p>
            <a:endParaRPr dirty="0" sz="2000" lang="en-US" smtClean="0">
              <a:solidFill>
                <a:srgbClr val="1A1A1A"/>
              </a:solidFill>
              <a:latin typeface="Times New Roman" panose="02020603050405020304" pitchFamily="18" charset="0"/>
              <a:cs typeface="Times New Roman" panose="02020603050405020304" pitchFamily="18" charset="0"/>
            </a:endParaRPr>
          </a:p>
          <a:p>
            <a:r>
              <a:rPr dirty="0" sz="2000" lang="en-US" smtClean="0">
                <a:solidFill>
                  <a:srgbClr val="1A1A1A"/>
                </a:solidFill>
                <a:latin typeface="Times New Roman" panose="02020603050405020304" pitchFamily="18" charset="0"/>
                <a:cs typeface="Times New Roman" panose="02020603050405020304" pitchFamily="18" charset="0"/>
              </a:rPr>
              <a:t>The </a:t>
            </a:r>
            <a:r>
              <a:rPr dirty="0" sz="2000" lang="en-US">
                <a:solidFill>
                  <a:srgbClr val="1A1A1A"/>
                </a:solidFill>
                <a:latin typeface="Times New Roman" panose="02020603050405020304" pitchFamily="18" charset="0"/>
                <a:cs typeface="Times New Roman" panose="02020603050405020304" pitchFamily="18" charset="0"/>
              </a:rPr>
              <a:t>associated or secondary meaning of a word or expression in addition to its explicit or primary meaning</a:t>
            </a:r>
            <a:r>
              <a:rPr dirty="0" sz="2000" lang="en-US" smtClean="0">
                <a:solidFill>
                  <a:srgbClr val="1A1A1A"/>
                </a:solidFill>
                <a:latin typeface="Times New Roman" panose="02020603050405020304" pitchFamily="18" charset="0"/>
                <a:cs typeface="Times New Roman" panose="02020603050405020304" pitchFamily="18" charset="0"/>
              </a:rPr>
              <a:t>:</a:t>
            </a:r>
          </a:p>
          <a:p>
            <a:endParaRPr dirty="0" sz="2000" i="1" lang="en-US" smtClean="0">
              <a:solidFill>
                <a:srgbClr val="4A4A4A"/>
              </a:solidFill>
              <a:latin typeface="Times New Roman" panose="02020603050405020304" pitchFamily="18" charset="0"/>
              <a:cs typeface="Times New Roman" panose="02020603050405020304" pitchFamily="18" charset="0"/>
            </a:endParaRPr>
          </a:p>
          <a:p>
            <a:r>
              <a:rPr dirty="0" sz="2000" i="1" lang="en-US" smtClean="0">
                <a:solidFill>
                  <a:srgbClr val="4A4A4A"/>
                </a:solidFill>
                <a:latin typeface="Times New Roman" panose="02020603050405020304" pitchFamily="18" charset="0"/>
                <a:cs typeface="Times New Roman" panose="02020603050405020304" pitchFamily="18" charset="0"/>
              </a:rPr>
              <a:t>A </a:t>
            </a:r>
            <a:r>
              <a:rPr dirty="0" sz="2000" i="1" lang="en-US">
                <a:solidFill>
                  <a:srgbClr val="4A4A4A"/>
                </a:solidFill>
                <a:latin typeface="Times New Roman" panose="02020603050405020304" pitchFamily="18" charset="0"/>
                <a:cs typeface="Times New Roman" panose="02020603050405020304" pitchFamily="18" charset="0"/>
              </a:rPr>
              <a:t>possible connotation of “home” is “a place of warmth, comfort, and affection</a:t>
            </a:r>
            <a:r>
              <a:rPr dirty="0" sz="2000" i="1" lang="en-US" smtClean="0">
                <a:solidFill>
                  <a:srgbClr val="4A4A4A"/>
                </a:solidFill>
                <a:latin typeface="Times New Roman" panose="02020603050405020304" pitchFamily="18" charset="0"/>
                <a:cs typeface="Times New Roman" panose="02020603050405020304" pitchFamily="18" charset="0"/>
              </a:rPr>
              <a:t>.”</a:t>
            </a:r>
          </a:p>
          <a:p>
            <a:endParaRPr dirty="0" sz="2000" lang="en-US" smtClean="0"/>
          </a:p>
          <a:p>
            <a:r>
              <a:rPr dirty="0" sz="2000" lang="en-US" smtClean="0"/>
              <a:t>Example:</a:t>
            </a:r>
          </a:p>
          <a:p>
            <a:endParaRPr dirty="0" sz="2000" lang="en-US" smtClean="0"/>
          </a:p>
          <a:p>
            <a:r>
              <a:rPr dirty="0" sz="2000" lang="en-US" smtClean="0"/>
              <a:t>house </a:t>
            </a:r>
            <a:r>
              <a:rPr dirty="0" sz="2000" lang="en-US"/>
              <a:t>. . . . . . home, abode, domicile, </a:t>
            </a:r>
            <a:r>
              <a:rPr dirty="0" sz="2000" lang="en-US" smtClean="0"/>
              <a:t>residence</a:t>
            </a:r>
          </a:p>
          <a:p>
            <a:r>
              <a:rPr dirty="0" sz="2000" lang="en-US"/>
              <a:t>unattractive . . plain, dull, ugly</a:t>
            </a:r>
            <a:endParaRPr dirty="0" sz="2000" lang="en-US">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2" name="Rectangle 3"/>
          <p:cNvSpPr/>
          <p:nvPr/>
        </p:nvSpPr>
        <p:spPr>
          <a:xfrm>
            <a:off x="426647" y="609612"/>
            <a:ext cx="1928733" cy="400110"/>
          </a:xfrm>
          <a:prstGeom prst="rect"/>
        </p:spPr>
        <p:txBody>
          <a:bodyPr wrap="none">
            <a:spAutoFit/>
          </a:bodyPr>
          <a:p>
            <a:r>
              <a:rPr b="1" dirty="0" sz="2000" lang="en-US" smtClean="0">
                <a:latin typeface="Times New Roman" panose="02020603050405020304" pitchFamily="18" charset="0"/>
                <a:cs typeface="Times New Roman" panose="02020603050405020304" pitchFamily="18" charset="0"/>
              </a:rPr>
              <a:t>Confusing </a:t>
            </a:r>
            <a:r>
              <a:rPr b="1" dirty="0" sz="2000" lang="en-US">
                <a:latin typeface="Times New Roman" panose="02020603050405020304" pitchFamily="18" charset="0"/>
                <a:cs typeface="Times New Roman" panose="02020603050405020304" pitchFamily="18" charset="0"/>
              </a:rPr>
              <a:t>pairs</a:t>
            </a:r>
            <a:endParaRPr dirty="0" sz="2000" lang="en-US">
              <a:latin typeface="Times New Roman" panose="02020603050405020304" pitchFamily="18" charset="0"/>
              <a:cs typeface="Times New Roman" panose="02020603050405020304" pitchFamily="18" charset="0"/>
            </a:endParaRPr>
          </a:p>
        </p:txBody>
      </p:sp>
      <p:sp>
        <p:nvSpPr>
          <p:cNvPr id="1048623" name="Rectangle 4"/>
          <p:cNvSpPr/>
          <p:nvPr/>
        </p:nvSpPr>
        <p:spPr>
          <a:xfrm>
            <a:off x="426647" y="1160980"/>
            <a:ext cx="8624886" cy="3139321"/>
          </a:xfrm>
          <a:prstGeom prst="rect"/>
        </p:spPr>
        <p:txBody>
          <a:bodyPr wrap="square">
            <a:spAutoFit/>
          </a:bodyPr>
          <a:p>
            <a:r>
              <a:rPr b="1" dirty="0" sz="1800" lang="en-US">
                <a:latin typeface="Times New Roman" panose="02020603050405020304" pitchFamily="18" charset="0"/>
                <a:cs typeface="Times New Roman" panose="02020603050405020304" pitchFamily="18" charset="0"/>
              </a:rPr>
              <a:t>Certain common words cause confusion because they have similar but distinct spellings </a:t>
            </a:r>
            <a:r>
              <a:rPr b="1" dirty="0" sz="1800" lang="en-US" smtClean="0">
                <a:latin typeface="Times New Roman" panose="02020603050405020304" pitchFamily="18" charset="0"/>
                <a:cs typeface="Times New Roman" panose="02020603050405020304" pitchFamily="18" charset="0"/>
              </a:rPr>
              <a:t>and meanings:</a:t>
            </a:r>
          </a:p>
          <a:p>
            <a:endParaRPr dirty="0" sz="1800" lang="en-US">
              <a:latin typeface="Times New Roman" panose="02020603050405020304" pitchFamily="18" charset="0"/>
              <a:cs typeface="Times New Roman" panose="02020603050405020304" pitchFamily="18" charset="0"/>
            </a:endParaRPr>
          </a:p>
          <a:p>
            <a:endParaRPr dirty="0" sz="1800" i="1" lang="en-US" smtClean="0">
              <a:latin typeface="Times New Roman" panose="02020603050405020304" pitchFamily="18" charset="0"/>
              <a:cs typeface="Times New Roman" panose="02020603050405020304" pitchFamily="18" charset="0"/>
            </a:endParaRPr>
          </a:p>
          <a:p>
            <a:r>
              <a:rPr dirty="0" sz="1800" i="1" lang="en-US" smtClean="0">
                <a:latin typeface="Times New Roman" panose="02020603050405020304" pitchFamily="18" charset="0"/>
                <a:cs typeface="Times New Roman" panose="02020603050405020304" pitchFamily="18" charset="0"/>
              </a:rPr>
              <a:t>The </a:t>
            </a:r>
            <a:r>
              <a:rPr dirty="0" sz="1800" i="1" lang="en-US">
                <a:latin typeface="Times New Roman" panose="02020603050405020304" pitchFamily="18" charset="0"/>
                <a:cs typeface="Times New Roman" panose="02020603050405020304" pitchFamily="18" charset="0"/>
              </a:rPr>
              <a:t>drought </a:t>
            </a:r>
            <a:r>
              <a:rPr b="1" dirty="0" sz="1800" i="1" lang="en-US">
                <a:latin typeface="Times New Roman" panose="02020603050405020304" pitchFamily="18" charset="0"/>
                <a:cs typeface="Times New Roman" panose="02020603050405020304" pitchFamily="18" charset="0"/>
              </a:rPr>
              <a:t>affected </a:t>
            </a:r>
            <a:r>
              <a:rPr dirty="0" sz="1800" i="1" lang="en-US">
                <a:latin typeface="Times New Roman" panose="02020603050405020304" pitchFamily="18" charset="0"/>
                <a:cs typeface="Times New Roman" panose="02020603050405020304" pitchFamily="18" charset="0"/>
              </a:rPr>
              <a:t>the wheat harvest in Australia</a:t>
            </a:r>
          </a:p>
          <a:p>
            <a:r>
              <a:rPr dirty="0" sz="1800" i="1" lang="en-US">
                <a:latin typeface="Times New Roman" panose="02020603050405020304" pitchFamily="18" charset="0"/>
                <a:cs typeface="Times New Roman" panose="02020603050405020304" pitchFamily="18" charset="0"/>
              </a:rPr>
              <a:t>An immediate </a:t>
            </a:r>
            <a:r>
              <a:rPr b="1" dirty="0" sz="1800" i="1" lang="en-US">
                <a:latin typeface="Times New Roman" panose="02020603050405020304" pitchFamily="18" charset="0"/>
                <a:cs typeface="Times New Roman" panose="02020603050405020304" pitchFamily="18" charset="0"/>
              </a:rPr>
              <a:t>effect of </a:t>
            </a:r>
            <a:r>
              <a:rPr dirty="0" sz="1800" i="1" lang="en-US">
                <a:latin typeface="Times New Roman" panose="02020603050405020304" pitchFamily="18" charset="0"/>
                <a:cs typeface="Times New Roman" panose="02020603050405020304" pitchFamily="18" charset="0"/>
              </a:rPr>
              <a:t>the price rise was a fall in demand</a:t>
            </a:r>
          </a:p>
          <a:p>
            <a:endParaRPr dirty="0" sz="1800" lang="en-US" smtClean="0">
              <a:latin typeface="Times New Roman" panose="02020603050405020304" pitchFamily="18" charset="0"/>
              <a:cs typeface="Times New Roman" panose="02020603050405020304" pitchFamily="18" charset="0"/>
            </a:endParaRPr>
          </a:p>
          <a:p>
            <a:endParaRPr dirty="0" sz="1800" lang="en-US">
              <a:latin typeface="Times New Roman" panose="02020603050405020304" pitchFamily="18" charset="0"/>
              <a:cs typeface="Times New Roman" panose="02020603050405020304" pitchFamily="18" charset="0"/>
            </a:endParaRPr>
          </a:p>
          <a:p>
            <a:endParaRPr dirty="0" sz="1800" lang="en-US" smtClean="0">
              <a:latin typeface="Times New Roman" panose="02020603050405020304" pitchFamily="18" charset="0"/>
              <a:cs typeface="Times New Roman" panose="02020603050405020304" pitchFamily="18" charset="0"/>
            </a:endParaRPr>
          </a:p>
          <a:p>
            <a:r>
              <a:rPr dirty="0" sz="1800" lang="en-US" smtClean="0">
                <a:latin typeface="Times New Roman" panose="02020603050405020304" pitchFamily="18" charset="0"/>
                <a:cs typeface="Times New Roman" panose="02020603050405020304" pitchFamily="18" charset="0"/>
              </a:rPr>
              <a:t>‘</a:t>
            </a:r>
            <a:r>
              <a:rPr dirty="0" sz="1800" lang="en-US">
                <a:latin typeface="Times New Roman" panose="02020603050405020304" pitchFamily="18" charset="0"/>
                <a:cs typeface="Times New Roman" panose="02020603050405020304" pitchFamily="18" charset="0"/>
              </a:rPr>
              <a:t>Affect’ and ‘effect’ are two different words. ‘Affect’ is a verb, while ‘effect’ </a:t>
            </a:r>
            <a:r>
              <a:rPr dirty="0" sz="1800" lang="en-US" smtClean="0">
                <a:latin typeface="Times New Roman" panose="02020603050405020304" pitchFamily="18" charset="0"/>
                <a:cs typeface="Times New Roman" panose="02020603050405020304" pitchFamily="18" charset="0"/>
              </a:rPr>
              <a:t>is commonly used as </a:t>
            </a:r>
            <a:r>
              <a:rPr dirty="0" sz="1800" lang="en-US">
                <a:latin typeface="Times New Roman" panose="02020603050405020304" pitchFamily="18" charset="0"/>
                <a:cs typeface="Times New Roman" panose="02020603050405020304" pitchFamily="18" charset="0"/>
              </a:rPr>
              <a:t>a noun.</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5" name="Shape 91"/>
        <p:cNvGrpSpPr/>
        <p:nvPr/>
      </p:nvGrpSpPr>
      <p:grpSpPr>
        <a:xfrm>
          <a:off x="0" y="0"/>
          <a:ext cx="0" cy="0"/>
          <a:chOff x="0" y="0"/>
          <a:chExt cx="0" cy="0"/>
        </a:xfrm>
      </p:grpSpPr>
      <p:sp>
        <p:nvSpPr>
          <p:cNvPr id="1048586" name="Google Shape;92;p2"/>
          <p:cNvSpPr txBox="1"/>
          <p:nvPr/>
        </p:nvSpPr>
        <p:spPr>
          <a:xfrm>
            <a:off x="755576" y="627534"/>
            <a:ext cx="7848872" cy="2910799"/>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sz="2800" i="0" lang="en-US" strike="noStrike" u="none">
                <a:solidFill>
                  <a:schemeClr val="dk1"/>
                </a:solidFill>
                <a:latin typeface="Times New Roman"/>
                <a:ea typeface="Times New Roman"/>
                <a:cs typeface="Times New Roman"/>
                <a:sym typeface="Times New Roman"/>
              </a:rPr>
              <a:t>Think!</a:t>
            </a:r>
          </a:p>
          <a:p>
            <a:pPr algn="l" indent="0" lvl="0" marL="0" marR="0" rtl="0">
              <a:spcBef>
                <a:spcPts val="0"/>
              </a:spcBef>
              <a:spcAft>
                <a:spcPts val="0"/>
              </a:spcAft>
              <a:buNone/>
            </a:pPr>
            <a:endParaRPr b="0" cap="none" sz="1800" i="0" strike="noStrike" u="none">
              <a:solidFill>
                <a:schemeClr val="dk1"/>
              </a:solidFill>
              <a:latin typeface="Belleza"/>
              <a:ea typeface="Belleza"/>
              <a:cs typeface="Belleza"/>
              <a:sym typeface="Belleza"/>
            </a:endParaRPr>
          </a:p>
          <a:p>
            <a:pPr algn="l" indent="-342900" lvl="0" marL="342900" marR="0" rtl="0">
              <a:lnSpc>
                <a:spcPct val="150000"/>
              </a:lnSpc>
              <a:spcBef>
                <a:spcPts val="0"/>
              </a:spcBef>
              <a:spcAft>
                <a:spcPts val="0"/>
              </a:spcAft>
              <a:buClr>
                <a:schemeClr val="dk1"/>
              </a:buClr>
              <a:buSzPts val="2400"/>
              <a:buFont typeface="Arial"/>
              <a:buChar char="•"/>
            </a:pPr>
            <a:r>
              <a:rPr b="0" cap="none" sz="2400" i="0" lang="en-US" strike="noStrike" u="none">
                <a:solidFill>
                  <a:schemeClr val="dk1"/>
                </a:solidFill>
                <a:latin typeface="Times New Roman"/>
                <a:ea typeface="Times New Roman"/>
                <a:cs typeface="Times New Roman"/>
                <a:sym typeface="Times New Roman"/>
              </a:rPr>
              <a:t>What is Academic Vocabulary?</a:t>
            </a:r>
          </a:p>
          <a:p>
            <a:pPr algn="l" indent="-342900" lvl="0" marL="342900" marR="0" rtl="0">
              <a:lnSpc>
                <a:spcPct val="150000"/>
              </a:lnSpc>
              <a:spcBef>
                <a:spcPts val="0"/>
              </a:spcBef>
              <a:spcAft>
                <a:spcPts val="0"/>
              </a:spcAft>
              <a:buClr>
                <a:schemeClr val="dk1"/>
              </a:buClr>
              <a:buSzPts val="2400"/>
              <a:buFont typeface="Arial"/>
              <a:buChar char="•"/>
            </a:pPr>
            <a:r>
              <a:rPr b="0" cap="none" sz="2400" i="0" lang="en-US" strike="noStrike" u="none">
                <a:solidFill>
                  <a:schemeClr val="dk1"/>
                </a:solidFill>
                <a:latin typeface="Times New Roman"/>
                <a:ea typeface="Times New Roman"/>
                <a:cs typeface="Times New Roman"/>
                <a:sym typeface="Times New Roman"/>
              </a:rPr>
              <a:t>Why is important to learn Academic Vocabulary?</a:t>
            </a:r>
          </a:p>
          <a:p>
            <a:pPr algn="l" indent="-342900" lvl="0" marL="342900" marR="0" rtl="0">
              <a:lnSpc>
                <a:spcPct val="150000"/>
              </a:lnSpc>
              <a:spcBef>
                <a:spcPts val="0"/>
              </a:spcBef>
              <a:spcAft>
                <a:spcPts val="0"/>
              </a:spcAft>
              <a:buClr>
                <a:schemeClr val="dk1"/>
              </a:buClr>
              <a:buSzPts val="2400"/>
              <a:buFont typeface="Arial"/>
              <a:buChar char="•"/>
            </a:pPr>
            <a:r>
              <a:rPr b="0" cap="none" sz="2400" i="0" lang="en-US" strike="noStrike" u="none">
                <a:solidFill>
                  <a:schemeClr val="dk1"/>
                </a:solidFill>
                <a:latin typeface="Times New Roman"/>
                <a:ea typeface="Times New Roman"/>
                <a:cs typeface="Times New Roman"/>
                <a:sym typeface="Times New Roman"/>
              </a:rPr>
              <a:t>How can we develop our Academic Vocabulary effectively?</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24" name="Rectangle 3"/>
          <p:cNvSpPr/>
          <p:nvPr/>
        </p:nvSpPr>
        <p:spPr>
          <a:xfrm>
            <a:off x="236306" y="894368"/>
            <a:ext cx="8774130" cy="2554545"/>
          </a:xfrm>
          <a:prstGeom prst="rect"/>
        </p:spPr>
        <p:txBody>
          <a:bodyPr wrap="square">
            <a:spAutoFit/>
          </a:bodyPr>
          <a:p>
            <a:r>
              <a:rPr b="1" dirty="0" sz="2000" lang="en-US">
                <a:latin typeface="Times New Roman" panose="02020603050405020304" pitchFamily="18" charset="0"/>
                <a:cs typeface="Times New Roman" panose="02020603050405020304" pitchFamily="18" charset="0"/>
              </a:rPr>
              <a:t>Choose the correct word in each sentence.</a:t>
            </a: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a:t>
            </a:r>
            <a:r>
              <a:rPr dirty="0" sz="2000" lang="en-US">
                <a:latin typeface="Times New Roman" panose="02020603050405020304" pitchFamily="18" charset="0"/>
                <a:cs typeface="Times New Roman" panose="02020603050405020304" pitchFamily="18" charset="0"/>
              </a:rPr>
              <a:t>a) The company was founded on the </a:t>
            </a:r>
            <a:r>
              <a:rPr b="1" dirty="0" sz="2000" lang="en-US">
                <a:latin typeface="Times New Roman" panose="02020603050405020304" pitchFamily="18" charset="0"/>
                <a:cs typeface="Times New Roman" panose="02020603050405020304" pitchFamily="18" charset="0"/>
              </a:rPr>
              <a:t>principals/principles</a:t>
            </a:r>
            <a:r>
              <a:rPr dirty="0" sz="2000" lang="en-US">
                <a:latin typeface="Times New Roman" panose="02020603050405020304" pitchFamily="18" charset="0"/>
                <a:cs typeface="Times New Roman" panose="02020603050405020304" pitchFamily="18" charset="0"/>
              </a:rPr>
              <a:t> of quality and value.</a:t>
            </a:r>
          </a:p>
          <a:p>
            <a:r>
              <a:rPr dirty="0" sz="2000" lang="en-US">
                <a:latin typeface="Times New Roman" panose="02020603050405020304" pitchFamily="18" charset="0"/>
                <a:cs typeface="Times New Roman" panose="02020603050405020304" pitchFamily="18" charset="0"/>
              </a:rPr>
              <a:t>(b) Millions of people are attempting to </a:t>
            </a:r>
            <a:r>
              <a:rPr b="1" dirty="0" sz="2000" lang="en-US">
                <a:latin typeface="Times New Roman" panose="02020603050405020304" pitchFamily="18" charset="0"/>
                <a:cs typeface="Times New Roman" panose="02020603050405020304" pitchFamily="18" charset="0"/>
              </a:rPr>
              <a:t>lose/loose</a:t>
            </a:r>
            <a:r>
              <a:rPr dirty="0" sz="2000" lang="en-US">
                <a:latin typeface="Times New Roman" panose="02020603050405020304" pitchFamily="18" charset="0"/>
                <a:cs typeface="Times New Roman" panose="02020603050405020304" pitchFamily="18" charset="0"/>
              </a:rPr>
              <a:t> weight.</a:t>
            </a:r>
          </a:p>
          <a:p>
            <a:r>
              <a:rPr dirty="0" sz="2000" lang="en-US">
                <a:latin typeface="Times New Roman" panose="02020603050405020304" pitchFamily="18" charset="0"/>
                <a:cs typeface="Times New Roman" panose="02020603050405020304" pitchFamily="18" charset="0"/>
              </a:rPr>
              <a:t>(c) </a:t>
            </a:r>
            <a:r>
              <a:rPr dirty="0" sz="2000" lang="en-US" smtClean="0">
                <a:latin typeface="Times New Roman" panose="02020603050405020304" pitchFamily="18" charset="0"/>
                <a:cs typeface="Times New Roman" panose="02020603050405020304" pitchFamily="18" charset="0"/>
              </a:rPr>
              <a:t>(</a:t>
            </a:r>
            <a:r>
              <a:rPr dirty="0" sz="2000" lang="en-US">
                <a:latin typeface="Times New Roman" panose="02020603050405020304" pitchFamily="18" charset="0"/>
                <a:cs typeface="Times New Roman" panose="02020603050405020304" pitchFamily="18" charset="0"/>
              </a:rPr>
              <a:t>d) Professor </a:t>
            </a:r>
            <a:r>
              <a:rPr dirty="0" sz="2000" lang="en-US" err="1">
                <a:latin typeface="Times New Roman" panose="02020603050405020304" pitchFamily="18" charset="0"/>
                <a:cs typeface="Times New Roman" panose="02020603050405020304" pitchFamily="18" charset="0"/>
              </a:rPr>
              <a:t>Poledna</a:t>
            </a:r>
            <a:r>
              <a:rPr dirty="0" sz="2000" lang="en-US">
                <a:latin typeface="Times New Roman" panose="02020603050405020304" pitchFamily="18" charset="0"/>
                <a:cs typeface="Times New Roman" panose="02020603050405020304" pitchFamily="18" charset="0"/>
              </a:rPr>
              <a:t> received their </a:t>
            </a:r>
            <a:r>
              <a:rPr b="1" dirty="0" sz="2000" lang="en-US">
                <a:latin typeface="Times New Roman" panose="02020603050405020304" pitchFamily="18" charset="0"/>
                <a:cs typeface="Times New Roman" panose="02020603050405020304" pitchFamily="18" charset="0"/>
              </a:rPr>
              <a:t>compliments/complements</a:t>
            </a:r>
            <a:r>
              <a:rPr dirty="0" sz="2000" lang="en-US">
                <a:latin typeface="Times New Roman" panose="02020603050405020304" pitchFamily="18" charset="0"/>
                <a:cs typeface="Times New Roman" panose="02020603050405020304" pitchFamily="18" charset="0"/>
              </a:rPr>
              <a:t> politely.</a:t>
            </a:r>
          </a:p>
          <a:p>
            <a:r>
              <a:rPr dirty="0" sz="2000" lang="en-US" smtClean="0">
                <a:latin typeface="Times New Roman" panose="02020603050405020304" pitchFamily="18" charset="0"/>
                <a:cs typeface="Times New Roman" panose="02020603050405020304" pitchFamily="18" charset="0"/>
              </a:rPr>
              <a:t>(d) </a:t>
            </a:r>
            <a:r>
              <a:rPr dirty="0" sz="2000" lang="en-US">
                <a:latin typeface="Times New Roman" panose="02020603050405020304" pitchFamily="18" charset="0"/>
                <a:cs typeface="Times New Roman" panose="02020603050405020304" pitchFamily="18" charset="0"/>
              </a:rPr>
              <a:t>The ancient symbol depicted a snake eating </a:t>
            </a:r>
            <a:r>
              <a:rPr b="1" dirty="0" sz="2000" lang="en-US">
                <a:latin typeface="Times New Roman" panose="02020603050405020304" pitchFamily="18" charset="0"/>
                <a:cs typeface="Times New Roman" panose="02020603050405020304" pitchFamily="18" charset="0"/>
              </a:rPr>
              <a:t>it’s/its</a:t>
            </a:r>
            <a:r>
              <a:rPr dirty="0" sz="2000" lang="en-US">
                <a:latin typeface="Times New Roman" panose="02020603050405020304" pitchFamily="18" charset="0"/>
                <a:cs typeface="Times New Roman" panose="02020603050405020304" pitchFamily="18" charset="0"/>
              </a:rPr>
              <a:t> tail.</a:t>
            </a:r>
          </a:p>
          <a:p>
            <a:r>
              <a:rPr dirty="0" sz="2000" lang="en-US" smtClean="0">
                <a:latin typeface="Times New Roman" panose="02020603050405020304" pitchFamily="18" charset="0"/>
                <a:cs typeface="Times New Roman" panose="02020603050405020304" pitchFamily="18" charset="0"/>
              </a:rPr>
              <a:t>(e) </a:t>
            </a:r>
            <a:r>
              <a:rPr dirty="0" sz="2000" lang="en-US">
                <a:latin typeface="Times New Roman" panose="02020603050405020304" pitchFamily="18" charset="0"/>
                <a:cs typeface="Times New Roman" panose="02020603050405020304" pitchFamily="18" charset="0"/>
              </a:rPr>
              <a:t>Both social and </a:t>
            </a:r>
            <a:r>
              <a:rPr b="1" dirty="0" sz="2000" lang="en-US">
                <a:latin typeface="Times New Roman" panose="02020603050405020304" pitchFamily="18" charset="0"/>
                <a:cs typeface="Times New Roman" panose="02020603050405020304" pitchFamily="18" charset="0"/>
              </a:rPr>
              <a:t>economical/economic</a:t>
            </a:r>
            <a:r>
              <a:rPr dirty="0" sz="2000" lang="en-US">
                <a:latin typeface="Times New Roman" panose="02020603050405020304" pitchFamily="18" charset="0"/>
                <a:cs typeface="Times New Roman" panose="02020603050405020304" pitchFamily="18" charset="0"/>
              </a:rPr>
              <a:t> criteria need to be examined.</a:t>
            </a:r>
          </a:p>
          <a:p>
            <a:r>
              <a:rPr dirty="0" sz="2000" lang="en-US" smtClean="0">
                <a:latin typeface="Times New Roman" panose="02020603050405020304" pitchFamily="18" charset="0"/>
                <a:cs typeface="Times New Roman" panose="02020603050405020304" pitchFamily="18" charset="0"/>
              </a:rPr>
              <a:t>(f) </a:t>
            </a:r>
            <a:r>
              <a:rPr dirty="0" sz="2000" lang="en-US">
                <a:latin typeface="Times New Roman" panose="02020603050405020304" pitchFamily="18" charset="0"/>
                <a:cs typeface="Times New Roman" panose="02020603050405020304" pitchFamily="18" charset="0"/>
              </a:rPr>
              <a:t>It took many years for some of Einstein’s theories to be </a:t>
            </a:r>
            <a:r>
              <a:rPr b="1" dirty="0" sz="2000" lang="en-US">
                <a:latin typeface="Times New Roman" panose="02020603050405020304" pitchFamily="18" charset="0"/>
                <a:cs typeface="Times New Roman" panose="02020603050405020304" pitchFamily="18" charset="0"/>
              </a:rPr>
              <a:t>accepted/excepted</a:t>
            </a:r>
            <a:r>
              <a:rPr dirty="0" sz="2000" lang="en-US">
                <a:latin typeface="Times New Roman" panose="02020603050405020304" pitchFamily="18" charset="0"/>
                <a:cs typeface="Times New Roman" panose="02020603050405020304" pitchFamily="18"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25" name="Rectangle 3"/>
          <p:cNvSpPr/>
          <p:nvPr/>
        </p:nvSpPr>
        <p:spPr>
          <a:xfrm>
            <a:off x="236306" y="894368"/>
            <a:ext cx="8774130" cy="21944469"/>
          </a:xfrm>
          <a:prstGeom prst="rect"/>
        </p:spPr>
        <p:txBody>
          <a:bodyPr wrap="square">
            <a:spAutoFit/>
          </a:bodyPr>
          <a:p>
            <a:r>
              <a:rPr b="1" dirty="0" sz="2000" lang="en-US">
                <a:latin typeface="Times New Roman" panose="02020603050405020304" pitchFamily="18" charset="0"/>
                <a:cs typeface="Times New Roman" panose="02020603050405020304" pitchFamily="18" charset="0"/>
              </a:rPr>
              <a:t>Choose the correct word in each sentence.</a:t>
            </a: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a:t>
            </a:r>
            <a:r>
              <a:rPr dirty="0" sz="2000" lang="en-US">
                <a:latin typeface="Times New Roman" panose="02020603050405020304" pitchFamily="18" charset="0"/>
                <a:cs typeface="Times New Roman" panose="02020603050405020304" pitchFamily="18" charset="0"/>
              </a:rPr>
              <a:t>a) The company was founded on the </a:t>
            </a:r>
            <a:r>
              <a:rPr b="1" dirty="0" sz="2000" lang="en-US" smtClean="0">
                <a:solidFill>
                  <a:srgbClr val="FF0000"/>
                </a:solidFill>
                <a:latin typeface="Times New Roman" panose="02020603050405020304" pitchFamily="18" charset="0"/>
                <a:cs typeface="Times New Roman" panose="02020603050405020304" pitchFamily="18" charset="0"/>
              </a:rPr>
              <a:t>principles</a:t>
            </a:r>
            <a:r>
              <a:rPr dirty="0" sz="2000" lang="en-US" smtClean="0">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of quality and value.</a:t>
            </a:r>
          </a:p>
          <a:p>
            <a:r>
              <a:rPr dirty="0" sz="2000" lang="en-US">
                <a:latin typeface="Times New Roman" panose="02020603050405020304" pitchFamily="18" charset="0"/>
                <a:cs typeface="Times New Roman" panose="02020603050405020304" pitchFamily="18" charset="0"/>
              </a:rPr>
              <a:t>(b) Millions of people are attempting to </a:t>
            </a:r>
            <a:r>
              <a:rPr b="1" dirty="0" sz="2000" lang="en-US" smtClean="0">
                <a:solidFill>
                  <a:srgbClr val="FF0000"/>
                </a:solidFill>
                <a:latin typeface="Times New Roman" panose="02020603050405020304" pitchFamily="18" charset="0"/>
                <a:cs typeface="Times New Roman" panose="02020603050405020304" pitchFamily="18" charset="0"/>
              </a:rPr>
              <a:t>lose</a:t>
            </a:r>
            <a:r>
              <a:rPr dirty="0" sz="2000" lang="en-US" smtClean="0">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weight.</a:t>
            </a:r>
          </a:p>
          <a:p>
            <a:r>
              <a:rPr dirty="0" sz="2000" lang="en-US">
                <a:latin typeface="Times New Roman" panose="02020603050405020304" pitchFamily="18" charset="0"/>
                <a:cs typeface="Times New Roman" panose="02020603050405020304" pitchFamily="18" charset="0"/>
              </a:rPr>
              <a:t>(c) </a:t>
            </a:r>
            <a:r>
              <a:rPr dirty="0" sz="2000" lang="en-US" smtClean="0">
                <a:latin typeface="Times New Roman" panose="02020603050405020304" pitchFamily="18" charset="0"/>
                <a:cs typeface="Times New Roman" panose="02020603050405020304" pitchFamily="18" charset="0"/>
              </a:rPr>
              <a:t>Professor </a:t>
            </a:r>
            <a:r>
              <a:rPr dirty="0" sz="2000" lang="en-US" err="1">
                <a:latin typeface="Times New Roman" panose="02020603050405020304" pitchFamily="18" charset="0"/>
                <a:cs typeface="Times New Roman" panose="02020603050405020304" pitchFamily="18" charset="0"/>
              </a:rPr>
              <a:t>Poledna</a:t>
            </a:r>
            <a:r>
              <a:rPr dirty="0" sz="2000" lang="en-US">
                <a:latin typeface="Times New Roman" panose="02020603050405020304" pitchFamily="18" charset="0"/>
                <a:cs typeface="Times New Roman" panose="02020603050405020304" pitchFamily="18" charset="0"/>
              </a:rPr>
              <a:t> received their </a:t>
            </a:r>
            <a:r>
              <a:rPr b="1" dirty="0" sz="2000" lang="en-US" smtClean="0">
                <a:solidFill>
                  <a:srgbClr val="FF0000"/>
                </a:solidFill>
                <a:latin typeface="Times New Roman" panose="02020603050405020304" pitchFamily="18" charset="0"/>
                <a:cs typeface="Times New Roman" panose="02020603050405020304" pitchFamily="18" charset="0"/>
              </a:rPr>
              <a:t>compliments</a:t>
            </a:r>
            <a:r>
              <a:rPr dirty="0" sz="2000" lang="en-US" smtClean="0">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politely.</a:t>
            </a:r>
          </a:p>
          <a:p>
            <a:r>
              <a:rPr dirty="0" sz="2000" lang="en-US" smtClean="0">
                <a:latin typeface="Times New Roman" panose="02020603050405020304" pitchFamily="18" charset="0"/>
                <a:cs typeface="Times New Roman" panose="02020603050405020304" pitchFamily="18" charset="0"/>
              </a:rPr>
              <a:t>(d) </a:t>
            </a:r>
            <a:r>
              <a:rPr dirty="0" sz="2000" lang="en-US">
                <a:latin typeface="Times New Roman" panose="02020603050405020304" pitchFamily="18" charset="0"/>
                <a:cs typeface="Times New Roman" panose="02020603050405020304" pitchFamily="18" charset="0"/>
              </a:rPr>
              <a:t>The ancient symbol depicted a snake eating </a:t>
            </a:r>
            <a:r>
              <a:rPr b="1" dirty="0" sz="2000" lang="en-US" smtClean="0">
                <a:solidFill>
                  <a:srgbClr val="FF0000"/>
                </a:solidFill>
                <a:latin typeface="Times New Roman" panose="02020603050405020304" pitchFamily="18" charset="0"/>
                <a:cs typeface="Times New Roman" panose="02020603050405020304" pitchFamily="18" charset="0"/>
              </a:rPr>
              <a:t>its</a:t>
            </a:r>
            <a:r>
              <a:rPr dirty="0" sz="2000" lang="en-US" smtClean="0">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tail.</a:t>
            </a:r>
          </a:p>
          <a:p>
            <a:r>
              <a:rPr dirty="0" sz="2000" lang="en-US" smtClean="0">
                <a:latin typeface="Times New Roman" panose="02020603050405020304" pitchFamily="18" charset="0"/>
                <a:cs typeface="Times New Roman" panose="02020603050405020304" pitchFamily="18" charset="0"/>
              </a:rPr>
              <a:t>(e) </a:t>
            </a:r>
            <a:r>
              <a:rPr dirty="0" sz="2000" lang="en-US">
                <a:latin typeface="Times New Roman" panose="02020603050405020304" pitchFamily="18" charset="0"/>
                <a:cs typeface="Times New Roman" panose="02020603050405020304" pitchFamily="18" charset="0"/>
              </a:rPr>
              <a:t>Both social and </a:t>
            </a:r>
            <a:r>
              <a:rPr b="1" dirty="0" sz="2000" lang="en-US" smtClean="0">
                <a:solidFill>
                  <a:srgbClr val="FF0000"/>
                </a:solidFill>
                <a:latin typeface="Times New Roman" panose="02020603050405020304" pitchFamily="18" charset="0"/>
                <a:cs typeface="Times New Roman" panose="02020603050405020304" pitchFamily="18" charset="0"/>
              </a:rPr>
              <a:t>economical</a:t>
            </a:r>
            <a:r>
              <a:rPr dirty="0" sz="2000" lang="en-US" smtClean="0">
                <a:solidFill>
                  <a:srgbClr val="FF0000"/>
                </a:solidFill>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criteria need to be examined.</a:t>
            </a:r>
          </a:p>
          <a:p>
            <a:r>
              <a:rPr dirty="0" sz="2000" lang="en-US" smtClean="0">
                <a:latin typeface="Times New Roman" panose="02020603050405020304" pitchFamily="18" charset="0"/>
                <a:cs typeface="Times New Roman" panose="02020603050405020304" pitchFamily="18" charset="0"/>
              </a:rPr>
              <a:t>(f) </a:t>
            </a:r>
            <a:r>
              <a:rPr dirty="0" sz="2000" lang="en-US">
                <a:latin typeface="Times New Roman" panose="02020603050405020304" pitchFamily="18" charset="0"/>
                <a:cs typeface="Times New Roman" panose="02020603050405020304" pitchFamily="18" charset="0"/>
              </a:rPr>
              <a:t>It took many years for some of Einstein’s theories to be </a:t>
            </a:r>
            <a:r>
              <a:rPr b="1" dirty="0" sz="2000" lang="en-US" smtClean="0">
                <a:solidFill>
                  <a:srgbClr val="FF0000"/>
                </a:solidFill>
                <a:latin typeface="Times New Roman" panose="02020603050405020304" pitchFamily="18" charset="0"/>
                <a:cs typeface="Times New Roman" panose="02020603050405020304" pitchFamily="18" charset="0"/>
              </a:rPr>
              <a:t>accepted</a:t>
            </a:r>
            <a:r>
              <a:rPr dirty="0" sz="2000" lang="en-US" smtClean="0">
                <a:latin typeface="Times New Roman" panose="02020603050405020304" pitchFamily="18" charset="0"/>
                <a:cs typeface="Times New Roman" panose="02020603050405020304" pitchFamily="18" charset="0"/>
              </a:rPr>
              <a:t>.</a:t>
            </a: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8" name="Shape 84"/>
        <p:cNvGrpSpPr/>
        <p:nvPr/>
      </p:nvGrpSpPr>
      <p:grpSpPr>
        <a:xfrm>
          <a:off x="0" y="0"/>
          <a:ext cx="0" cy="0"/>
          <a:chOff x="0" y="0"/>
          <a:chExt cx="0" cy="0"/>
        </a:xfrm>
      </p:grpSpPr>
      <p:sp>
        <p:nvSpPr>
          <p:cNvPr id="1048628" name="Google Shape;85;p1"/>
          <p:cNvSpPr txBox="1">
            <a:spLocks noGrp="1"/>
          </p:cNvSpPr>
          <p:nvPr>
            <p:ph type="body" idx="1"/>
          </p:nvPr>
        </p:nvSpPr>
        <p:spPr>
          <a:xfrm>
            <a:off x="4014" y="1995686"/>
            <a:ext cx="9144000" cy="522725"/>
          </a:xfrm>
          <a:prstGeom prst="rect"/>
          <a:noFill/>
          <a:ln>
            <a:noFill/>
          </a:ln>
        </p:spPr>
        <p:txBody>
          <a:bodyPr anchor="ctr" anchorCtr="0" bIns="45700" lIns="91425" rIns="91425" spcFirstLastPara="1" tIns="45700" wrap="square">
            <a:noAutofit/>
          </a:bodyPr>
          <a:p>
            <a:pPr algn="ctr" indent="0" lvl="0" marL="0" rtl="0">
              <a:lnSpc>
                <a:spcPct val="100000"/>
              </a:lnSpc>
              <a:spcBef>
                <a:spcPts val="0"/>
              </a:spcBef>
              <a:spcAft>
                <a:spcPts val="0"/>
              </a:spcAft>
              <a:buClr>
                <a:srgbClr val="3F3F3F"/>
              </a:buClr>
              <a:buSzPts val="3600"/>
              <a:buNone/>
            </a:pPr>
          </a:p>
          <a:p>
            <a:pPr algn="ctr" indent="0" lvl="0" marL="0" rtl="0">
              <a:lnSpc>
                <a:spcPct val="100000"/>
              </a:lnSpc>
              <a:spcBef>
                <a:spcPts val="720"/>
              </a:spcBef>
              <a:spcAft>
                <a:spcPts val="0"/>
              </a:spcAft>
              <a:buClr>
                <a:srgbClr val="3F3F3F"/>
              </a:buClr>
              <a:buSzPts val="3600"/>
              <a:buNone/>
            </a:pPr>
            <a:r>
              <a:rPr dirty="0" lang="en-US">
                <a:latin typeface="Times New Roman"/>
                <a:ea typeface="Times New Roman"/>
                <a:cs typeface="Times New Roman"/>
                <a:sym typeface="Times New Roman"/>
              </a:rPr>
              <a:t>Resources for Academic Vocabulary </a:t>
            </a:r>
            <a:endParaRPr dirty="0"/>
          </a:p>
          <a:p>
            <a:pPr algn="ctr" indent="0" lvl="0" marL="0" rtl="0">
              <a:lnSpc>
                <a:spcPct val="100000"/>
              </a:lnSpc>
              <a:spcBef>
                <a:spcPts val="720"/>
              </a:spcBef>
              <a:spcAft>
                <a:spcPts val="0"/>
              </a:spcAft>
              <a:buClr>
                <a:srgbClr val="3F3F3F"/>
              </a:buClr>
              <a:buSzPts val="3600"/>
              <a:buNone/>
            </a:pPr>
            <a:r>
              <a:rPr dirty="0" lang="en-US">
                <a:latin typeface="Times New Roman"/>
                <a:ea typeface="Times New Roman"/>
                <a:cs typeface="Times New Roman"/>
                <a:sym typeface="Times New Roman"/>
              </a:rPr>
              <a:t>Development</a:t>
            </a:r>
            <a:endParaRPr dirty="0">
              <a:latin typeface="Times New Roman"/>
              <a:ea typeface="Times New Roman"/>
              <a:cs typeface="Times New Roman"/>
              <a:sym typeface="Times New Roman"/>
            </a:endParaRPr>
          </a:p>
        </p:txBody>
      </p:sp>
      <p:pic>
        <p:nvPicPr>
          <p:cNvPr id="2097159" name="Google Shape;86;p1"/>
          <p:cNvPicPr preferRelativeResize="0">
            <a:picLocks/>
          </p:cNvPicPr>
          <p:nvPr/>
        </p:nvPicPr>
        <p:blipFill rotWithShape="1">
          <a:blip xmlns:r="http://schemas.openxmlformats.org/officeDocument/2006/relationships" r:embed="rId1">
            <a:alphaModFix/>
          </a:blip>
          <a:srcRect/>
          <a:stretch>
            <a:fillRect/>
          </a:stretch>
        </p:blipFill>
        <p:spPr>
          <a:xfrm>
            <a:off x="75974" y="84080"/>
            <a:ext cx="1685925" cy="438150"/>
          </a:xfrm>
          <a:prstGeom prst="rect"/>
          <a:noFill/>
          <a:ln>
            <a:noFill/>
          </a:ln>
        </p:spPr>
      </p:pic>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1" name="Shape 91"/>
        <p:cNvGrpSpPr/>
        <p:nvPr/>
      </p:nvGrpSpPr>
      <p:grpSpPr>
        <a:xfrm>
          <a:off x="0" y="0"/>
          <a:ext cx="0" cy="0"/>
          <a:chOff x="0" y="0"/>
          <a:chExt cx="0" cy="0"/>
        </a:xfrm>
      </p:grpSpPr>
      <p:sp>
        <p:nvSpPr>
          <p:cNvPr id="1048631" name="Google Shape;92;p2"/>
          <p:cNvSpPr txBox="1"/>
          <p:nvPr/>
        </p:nvSpPr>
        <p:spPr>
          <a:xfrm>
            <a:off x="755576" y="627628"/>
            <a:ext cx="7848872" cy="3108543"/>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sz="2800" i="0" lang="en-US" strike="noStrike" u="none">
                <a:solidFill>
                  <a:schemeClr val="dk1"/>
                </a:solidFill>
                <a:latin typeface="Times New Roman"/>
                <a:ea typeface="Times New Roman"/>
                <a:cs typeface="Times New Roman"/>
                <a:sym typeface="Times New Roman"/>
              </a:rPr>
              <a:t>Resources for Academic Vocabulary Development</a:t>
            </a:r>
            <a:endParaRPr b="1" cap="none" sz="2800" i="0" strike="noStrike" u="none">
              <a:solidFill>
                <a:schemeClr val="dk1"/>
              </a:solidFill>
              <a:latin typeface="Times New Roman"/>
              <a:ea typeface="Times New Roman"/>
              <a:cs typeface="Times New Roman"/>
              <a:sym typeface="Times New Roman"/>
            </a:endParaRPr>
          </a:p>
          <a:p>
            <a:pPr algn="ctr" indent="0" lvl="0" marL="0" marR="0" rtl="0">
              <a:spcBef>
                <a:spcPts val="0"/>
              </a:spcBef>
              <a:spcAft>
                <a:spcPts val="0"/>
              </a:spcAft>
              <a:buNone/>
            </a:pPr>
            <a:endParaRPr b="0" cap="none" sz="2400" i="0" strike="noStrike" u="none">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b="1" cap="none" sz="2400" i="0" lang="en-US" strike="noStrike" u="none">
                <a:solidFill>
                  <a:schemeClr val="dk1"/>
                </a:solidFill>
                <a:latin typeface="Times New Roman"/>
                <a:ea typeface="Times New Roman"/>
                <a:cs typeface="Times New Roman"/>
                <a:sym typeface="Times New Roman"/>
              </a:rPr>
              <a:t>1. Vocabulary Books</a:t>
            </a:r>
          </a:p>
          <a:p>
            <a:pPr algn="l" indent="0" lvl="0" marL="0" marR="0" rtl="0">
              <a:spcBef>
                <a:spcPts val="0"/>
              </a:spcBef>
              <a:spcAft>
                <a:spcPts val="0"/>
              </a:spcAft>
              <a:buNone/>
            </a:pPr>
            <a:r>
              <a:rPr b="0" cap="none" sz="2400" i="1" lang="en-US" strike="noStrike" u="none">
                <a:solidFill>
                  <a:schemeClr val="dk1"/>
                </a:solidFill>
                <a:latin typeface="Times New Roman"/>
                <a:ea typeface="Times New Roman"/>
                <a:cs typeface="Times New Roman"/>
                <a:sym typeface="Times New Roman"/>
              </a:rPr>
              <a:t>Cambridge Vocabulary in Use </a:t>
            </a:r>
            <a:r>
              <a:rPr b="0" cap="none" sz="2400" i="0" lang="en-US" strike="noStrike" u="none">
                <a:solidFill>
                  <a:schemeClr val="dk1"/>
                </a:solidFill>
                <a:latin typeface="Times New Roman"/>
                <a:ea typeface="Times New Roman"/>
                <a:cs typeface="Times New Roman"/>
                <a:sym typeface="Times New Roman"/>
              </a:rPr>
              <a:t>is a highly recommended series of vocabulary books that you can use for learning vocabulary.</a:t>
            </a:r>
          </a:p>
          <a:p>
            <a:pPr algn="l" indent="0" lvl="0" marL="0" marR="0" rtl="0">
              <a:spcBef>
                <a:spcPts val="0"/>
              </a:spcBef>
              <a:spcAft>
                <a:spcPts val="0"/>
              </a:spcAft>
              <a:buNone/>
            </a:pPr>
            <a:endParaRPr b="0" cap="none" sz="2400" i="0" strike="noStrike" u="none">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b="0" cap="none" sz="2400" i="0" lang="en-US" strike="noStrike" u="none">
                <a:solidFill>
                  <a:schemeClr val="dk1"/>
                </a:solidFill>
                <a:latin typeface="Times New Roman"/>
                <a:ea typeface="Times New Roman"/>
                <a:cs typeface="Times New Roman"/>
                <a:sym typeface="Times New Roman"/>
              </a:rPr>
              <a:t>It includes the commonly used words at different proficiency  levels, examples, exercises and answers of the exercises.</a:t>
            </a: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4" name="Shape 97"/>
        <p:cNvGrpSpPr/>
        <p:nvPr/>
      </p:nvGrpSpPr>
      <p:grpSpPr>
        <a:xfrm>
          <a:off x="0" y="0"/>
          <a:ext cx="0" cy="0"/>
          <a:chOff x="0" y="0"/>
          <a:chExt cx="0" cy="0"/>
        </a:xfrm>
      </p:grpSpPr>
      <p:sp>
        <p:nvSpPr>
          <p:cNvPr id="1048635" name="Google Shape;98;p3"/>
          <p:cNvSpPr txBox="1"/>
          <p:nvPr/>
        </p:nvSpPr>
        <p:spPr>
          <a:xfrm>
            <a:off x="683568" y="627628"/>
            <a:ext cx="8136904" cy="400109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cap="none" sz="2400" i="0" lang="en-US" strike="noStrike" u="none">
                <a:solidFill>
                  <a:schemeClr val="dk1"/>
                </a:solidFill>
                <a:latin typeface="Times New Roman"/>
                <a:ea typeface="Times New Roman"/>
                <a:cs typeface="Times New Roman"/>
                <a:sym typeface="Times New Roman"/>
              </a:rPr>
              <a:t>2. Academic Word List</a:t>
            </a:r>
          </a:p>
          <a:p>
            <a:pPr algn="l" indent="0" lvl="0" marL="0" marR="0" rtl="0">
              <a:spcBef>
                <a:spcPts val="0"/>
              </a:spcBef>
              <a:spcAft>
                <a:spcPts val="0"/>
              </a:spcAft>
              <a:buNone/>
            </a:pPr>
            <a:r>
              <a:rPr b="0" cap="none" sz="2300" i="0" lang="en-US" strike="noStrike" u="none">
                <a:solidFill>
                  <a:schemeClr val="dk1"/>
                </a:solidFill>
                <a:latin typeface="Times New Roman"/>
                <a:ea typeface="Times New Roman"/>
                <a:cs typeface="Times New Roman"/>
                <a:sym typeface="Times New Roman"/>
              </a:rPr>
              <a:t>Academic Word List is (AWL) a list of 570 words which are most  commonly used in all types of academic writing.</a:t>
            </a:r>
          </a:p>
          <a:p>
            <a:pPr algn="l" indent="0" lvl="0" marL="0" marR="0" rtl="0">
              <a:spcBef>
                <a:spcPts val="0"/>
              </a:spcBef>
              <a:spcAft>
                <a:spcPts val="0"/>
              </a:spcAft>
              <a:buNone/>
            </a:pPr>
            <a:endParaRPr b="0" cap="none" sz="2300" i="0" strike="noStrike" u="none">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b="0" cap="none" sz="2300" i="0" lang="en-US" strike="noStrike" u="none">
                <a:solidFill>
                  <a:schemeClr val="dk1"/>
                </a:solidFill>
                <a:latin typeface="Times New Roman"/>
                <a:ea typeface="Times New Roman"/>
                <a:cs typeface="Times New Roman"/>
                <a:sym typeface="Times New Roman"/>
              </a:rPr>
              <a:t>The list is arranged in 10 Sublists. Sublist 1 has most commonly     used words, whereas Sublist 10 has least commonly used words.</a:t>
            </a:r>
          </a:p>
          <a:p>
            <a:pPr algn="l" indent="0" lvl="0" marL="0" marR="0" rtl="0">
              <a:spcBef>
                <a:spcPts val="0"/>
              </a:spcBef>
              <a:spcAft>
                <a:spcPts val="0"/>
              </a:spcAft>
              <a:buNone/>
            </a:pPr>
            <a:endParaRPr b="0" cap="none" sz="2300" i="0" strike="noStrike" u="none">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b="0" cap="none" sz="2300" i="0" lang="en-US" strike="noStrike" u="none">
                <a:solidFill>
                  <a:schemeClr val="dk1"/>
                </a:solidFill>
                <a:latin typeface="Times New Roman"/>
                <a:ea typeface="Times New Roman"/>
                <a:cs typeface="Times New Roman"/>
                <a:sym typeface="Times New Roman"/>
              </a:rPr>
              <a:t>Learn the meanings of AWL words, their word families, example    sentences and use them regularly in your writing. The Assignment document contains links to web resources for learning the meanings and doing exercises for mastering AWL.  </a:t>
            </a: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39" name="Rectangle 3"/>
          <p:cNvSpPr/>
          <p:nvPr/>
        </p:nvSpPr>
        <p:spPr>
          <a:xfrm>
            <a:off x="661206" y="547968"/>
            <a:ext cx="5801588" cy="4031873"/>
          </a:xfrm>
          <a:prstGeom prst="rect"/>
        </p:spPr>
        <p:txBody>
          <a:bodyPr wrap="none">
            <a:spAutoFit/>
          </a:bodyPr>
          <a:p>
            <a:r>
              <a:rPr b="1" dirty="0" sz="1600" lang="en-US">
                <a:latin typeface="Times New Roman" panose="02020603050405020304" pitchFamily="18" charset="0"/>
                <a:cs typeface="Times New Roman" panose="02020603050405020304" pitchFamily="18" charset="0"/>
              </a:rPr>
              <a:t>Academic </a:t>
            </a:r>
            <a:r>
              <a:rPr b="1" dirty="0" sz="1600" lang="en-US" smtClean="0">
                <a:latin typeface="Times New Roman" panose="02020603050405020304" pitchFamily="18" charset="0"/>
                <a:cs typeface="Times New Roman" panose="02020603050405020304" pitchFamily="18" charset="0"/>
              </a:rPr>
              <a:t>adjectives</a:t>
            </a:r>
          </a:p>
          <a:p>
            <a:r>
              <a:rPr dirty="0" sz="1600" lang="en-US">
                <a:latin typeface="Times New Roman" panose="02020603050405020304" pitchFamily="18" charset="0"/>
                <a:cs typeface="Times New Roman" panose="02020603050405020304" pitchFamily="18" charset="0"/>
              </a:rPr>
              <a:t>The following adjectives are best understood and learnt as </a:t>
            </a:r>
            <a:r>
              <a:rPr dirty="0" sz="1600" lang="en-US" smtClean="0">
                <a:latin typeface="Times New Roman" panose="02020603050405020304" pitchFamily="18" charset="0"/>
                <a:cs typeface="Times New Roman" panose="02020603050405020304" pitchFamily="18" charset="0"/>
              </a:rPr>
              <a:t>opposites</a:t>
            </a:r>
          </a:p>
          <a:p>
            <a:endParaRPr dirty="0" sz="1600" lang="en-US" smtClean="0">
              <a:latin typeface="Times New Roman" panose="02020603050405020304" pitchFamily="18" charset="0"/>
              <a:cs typeface="Times New Roman" panose="02020603050405020304" pitchFamily="18" charset="0"/>
            </a:endParaRPr>
          </a:p>
          <a:p>
            <a:r>
              <a:rPr dirty="0" sz="1600" lang="en-US" smtClean="0">
                <a:latin typeface="Times New Roman" panose="02020603050405020304" pitchFamily="18" charset="0"/>
                <a:cs typeface="Times New Roman" panose="02020603050405020304" pitchFamily="18" charset="0"/>
              </a:rPr>
              <a:t>Absolute	 	relative</a:t>
            </a:r>
            <a:endParaRPr dirty="0" sz="1600" lang="en-US">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abstract </a:t>
            </a:r>
            <a:r>
              <a:rPr dirty="0" sz="1600" lang="en-US" smtClean="0">
                <a:latin typeface="Times New Roman" panose="02020603050405020304" pitchFamily="18" charset="0"/>
                <a:cs typeface="Times New Roman" panose="02020603050405020304" pitchFamily="18" charset="0"/>
              </a:rPr>
              <a:t>		concrete</a:t>
            </a:r>
            <a:endParaRPr dirty="0" sz="1600" lang="en-US">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accurate </a:t>
            </a:r>
            <a:r>
              <a:rPr dirty="0" sz="1600" lang="en-US" smtClean="0">
                <a:latin typeface="Times New Roman" panose="02020603050405020304" pitchFamily="18" charset="0"/>
                <a:cs typeface="Times New Roman" panose="02020603050405020304" pitchFamily="18" charset="0"/>
              </a:rPr>
              <a:t>		inaccurate</a:t>
            </a:r>
            <a:endParaRPr dirty="0" sz="1600" lang="en-US">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ambiguous </a:t>
            </a:r>
            <a:r>
              <a:rPr dirty="0" sz="1600" lang="en-US" smtClean="0">
                <a:latin typeface="Times New Roman" panose="02020603050405020304" pitchFamily="18" charset="0"/>
                <a:cs typeface="Times New Roman" panose="02020603050405020304" pitchFamily="18" charset="0"/>
              </a:rPr>
              <a:t>	unambiguous</a:t>
            </a:r>
            <a:endParaRPr dirty="0" sz="1600" lang="en-US">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analytic </a:t>
            </a:r>
            <a:r>
              <a:rPr dirty="0" sz="1600" lang="en-US" smtClean="0">
                <a:latin typeface="Times New Roman" panose="02020603050405020304" pitchFamily="18" charset="0"/>
                <a:cs typeface="Times New Roman" panose="02020603050405020304" pitchFamily="18" charset="0"/>
              </a:rPr>
              <a:t>		synthetic</a:t>
            </a:r>
            <a:endParaRPr dirty="0" sz="1600" lang="en-US">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effective </a:t>
            </a:r>
            <a:r>
              <a:rPr dirty="0" sz="1600" lang="en-US" smtClean="0">
                <a:latin typeface="Times New Roman" panose="02020603050405020304" pitchFamily="18" charset="0"/>
                <a:cs typeface="Times New Roman" panose="02020603050405020304" pitchFamily="18" charset="0"/>
              </a:rPr>
              <a:t>		ineffective</a:t>
            </a:r>
            <a:endParaRPr dirty="0" sz="1600" lang="en-US">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exclusive </a:t>
            </a:r>
            <a:r>
              <a:rPr dirty="0" sz="1600" lang="en-US" smtClean="0">
                <a:latin typeface="Times New Roman" panose="02020603050405020304" pitchFamily="18" charset="0"/>
                <a:cs typeface="Times New Roman" panose="02020603050405020304" pitchFamily="18" charset="0"/>
              </a:rPr>
              <a:t>		inclusive</a:t>
            </a:r>
            <a:endParaRPr dirty="0" sz="1600" lang="en-US">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logical </a:t>
            </a:r>
            <a:r>
              <a:rPr dirty="0" sz="1600" lang="en-US" smtClean="0">
                <a:latin typeface="Times New Roman" panose="02020603050405020304" pitchFamily="18" charset="0"/>
                <a:cs typeface="Times New Roman" panose="02020603050405020304" pitchFamily="18" charset="0"/>
              </a:rPr>
              <a:t>		illogical</a:t>
            </a:r>
            <a:endParaRPr dirty="0" sz="1600" lang="en-US">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metaphorical </a:t>
            </a:r>
            <a:r>
              <a:rPr dirty="0" sz="1600" lang="en-US" smtClean="0">
                <a:latin typeface="Times New Roman" panose="02020603050405020304" pitchFamily="18" charset="0"/>
                <a:cs typeface="Times New Roman" panose="02020603050405020304" pitchFamily="18" charset="0"/>
              </a:rPr>
              <a:t>	literal</a:t>
            </a:r>
            <a:endParaRPr dirty="0" sz="1600" lang="en-US">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precise </a:t>
            </a:r>
            <a:r>
              <a:rPr dirty="0" sz="1600" lang="en-US" smtClean="0">
                <a:latin typeface="Times New Roman" panose="02020603050405020304" pitchFamily="18" charset="0"/>
                <a:cs typeface="Times New Roman" panose="02020603050405020304" pitchFamily="18" charset="0"/>
              </a:rPr>
              <a:t>		vague </a:t>
            </a:r>
            <a:r>
              <a:rPr dirty="0" sz="1600" lang="en-US">
                <a:latin typeface="Times New Roman" panose="02020603050405020304" pitchFamily="18" charset="0"/>
                <a:cs typeface="Times New Roman" panose="02020603050405020304" pitchFamily="18" charset="0"/>
              </a:rPr>
              <a:t>or approximate or rough</a:t>
            </a:r>
          </a:p>
          <a:p>
            <a:r>
              <a:rPr dirty="0" sz="1600" lang="en-US">
                <a:latin typeface="Times New Roman" panose="02020603050405020304" pitchFamily="18" charset="0"/>
                <a:cs typeface="Times New Roman" panose="02020603050405020304" pitchFamily="18" charset="0"/>
              </a:rPr>
              <a:t>rational </a:t>
            </a:r>
            <a:r>
              <a:rPr dirty="0" sz="1600" lang="en-US" smtClean="0">
                <a:latin typeface="Times New Roman" panose="02020603050405020304" pitchFamily="18" charset="0"/>
                <a:cs typeface="Times New Roman" panose="02020603050405020304" pitchFamily="18" charset="0"/>
              </a:rPr>
              <a:t>		irrational</a:t>
            </a:r>
            <a:endParaRPr dirty="0" sz="1600" lang="en-US">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reliable </a:t>
            </a:r>
            <a:r>
              <a:rPr dirty="0" sz="1600" lang="en-US" smtClean="0">
                <a:latin typeface="Times New Roman" panose="02020603050405020304" pitchFamily="18" charset="0"/>
                <a:cs typeface="Times New Roman" panose="02020603050405020304" pitchFamily="18" charset="0"/>
              </a:rPr>
              <a:t>		unreliable</a:t>
            </a:r>
            <a:endParaRPr dirty="0" sz="1600" lang="en-US">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relevant </a:t>
            </a:r>
            <a:r>
              <a:rPr dirty="0" sz="1600" lang="en-US" smtClean="0">
                <a:latin typeface="Times New Roman" panose="02020603050405020304" pitchFamily="18" charset="0"/>
                <a:cs typeface="Times New Roman" panose="02020603050405020304" pitchFamily="18" charset="0"/>
              </a:rPr>
              <a:t>		irrelevant</a:t>
            </a:r>
            <a:endParaRPr dirty="0" sz="16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8" name="Shape 103"/>
        <p:cNvGrpSpPr/>
        <p:nvPr/>
      </p:nvGrpSpPr>
      <p:grpSpPr>
        <a:xfrm>
          <a:off x="0" y="0"/>
          <a:ext cx="0" cy="0"/>
          <a:chOff x="0" y="0"/>
          <a:chExt cx="0" cy="0"/>
        </a:xfrm>
      </p:grpSpPr>
      <p:sp>
        <p:nvSpPr>
          <p:cNvPr id="1048640" name="Google Shape;104;p4"/>
          <p:cNvSpPr txBox="1"/>
          <p:nvPr/>
        </p:nvSpPr>
        <p:spPr>
          <a:xfrm>
            <a:off x="683568" y="627628"/>
            <a:ext cx="8064896" cy="3871701"/>
          </a:xfrm>
          <a:prstGeom prst="rect"/>
          <a:noFill/>
          <a:ln>
            <a:noFill/>
          </a:ln>
        </p:spPr>
        <p:txBody>
          <a:bodyPr anchor="t" anchorCtr="0" bIns="45700" lIns="91425" rIns="91425" spcFirstLastPara="1" tIns="45700" wrap="square">
            <a:spAutoFit/>
          </a:bodyPr>
          <a:p>
            <a:pPr algn="l" indent="0" lvl="0" marL="0" marR="0" rtl="0">
              <a:lnSpc>
                <a:spcPct val="150000"/>
              </a:lnSpc>
              <a:spcBef>
                <a:spcPts val="0"/>
              </a:spcBef>
              <a:spcAft>
                <a:spcPts val="0"/>
              </a:spcAft>
              <a:buNone/>
            </a:pPr>
            <a:r>
              <a:rPr b="1" cap="none" sz="2400" i="0" lang="en-US" strike="noStrike" u="none">
                <a:solidFill>
                  <a:schemeClr val="dk1"/>
                </a:solidFill>
                <a:latin typeface="Times New Roman"/>
                <a:ea typeface="Times New Roman"/>
                <a:cs typeface="Times New Roman"/>
                <a:sym typeface="Times New Roman"/>
              </a:rPr>
              <a:t>3. Academic Phrasebank</a:t>
            </a:r>
            <a:endParaRPr b="1" cap="none" sz="2400" i="0" strike="noStrike" u="none">
              <a:solidFill>
                <a:schemeClr val="dk1"/>
              </a:solidFill>
              <a:latin typeface="Times New Roman"/>
              <a:ea typeface="Times New Roman"/>
              <a:cs typeface="Times New Roman"/>
              <a:sym typeface="Times New Roman"/>
            </a:endParaRPr>
          </a:p>
          <a:p>
            <a:pPr algn="l" indent="0" lvl="0" marL="0" marR="0" rtl="0">
              <a:lnSpc>
                <a:spcPct val="150000"/>
              </a:lnSpc>
              <a:spcBef>
                <a:spcPts val="0"/>
              </a:spcBef>
              <a:spcAft>
                <a:spcPts val="0"/>
              </a:spcAft>
              <a:buNone/>
            </a:pPr>
            <a:r>
              <a:rPr b="0" cap="none" sz="2400" i="0" lang="en-US" strike="noStrike" u="none">
                <a:solidFill>
                  <a:schemeClr val="dk1"/>
                </a:solidFill>
                <a:latin typeface="Times New Roman"/>
                <a:ea typeface="Times New Roman"/>
                <a:cs typeface="Times New Roman"/>
                <a:sym typeface="Times New Roman"/>
              </a:rPr>
              <a:t>Academic Phrasebank published by Morley (2014) is one of the highly useful resources for developing academic vocabulary.</a:t>
            </a:r>
          </a:p>
          <a:p>
            <a:pPr algn="l" indent="0" lvl="0" marL="0" marR="0" rtl="0">
              <a:lnSpc>
                <a:spcPct val="150000"/>
              </a:lnSpc>
              <a:spcBef>
                <a:spcPts val="0"/>
              </a:spcBef>
              <a:spcAft>
                <a:spcPts val="0"/>
              </a:spcAft>
              <a:buNone/>
            </a:pPr>
            <a:r>
              <a:rPr b="0" cap="none" sz="2400" i="0" lang="en-US" strike="noStrike" u="none">
                <a:solidFill>
                  <a:schemeClr val="dk1"/>
                </a:solidFill>
                <a:latin typeface="Times New Roman"/>
                <a:ea typeface="Times New Roman"/>
                <a:cs typeface="Times New Roman"/>
                <a:sym typeface="Times New Roman"/>
              </a:rPr>
              <a:t>It contains phrases which are commonly used in research papers and research reports. You need to learn these expressions to use them in your own writing. It is available at: </a:t>
            </a:r>
          </a:p>
          <a:p>
            <a:pPr algn="l" indent="0" lvl="0" marL="0" marR="0" rtl="0">
              <a:lnSpc>
                <a:spcPct val="150000"/>
              </a:lnSpc>
              <a:spcBef>
                <a:spcPts val="0"/>
              </a:spcBef>
              <a:spcAft>
                <a:spcPts val="0"/>
              </a:spcAft>
              <a:buNone/>
            </a:pPr>
            <a:r>
              <a:rPr b="0" cap="none" sz="2400" i="0" lang="en-US" strike="noStrike" u="sng">
                <a:solidFill>
                  <a:schemeClr val="dk1"/>
                </a:solidFill>
                <a:latin typeface="Times New Roman"/>
                <a:ea typeface="Times New Roman"/>
                <a:cs typeface="Times New Roman"/>
                <a:sym typeface="Times New Roman"/>
                <a:hlinkClick r:id="rId1"/>
              </a:rPr>
              <a:t>http://www.phrasebank.manchester.ac.uk/dr-john-morley/</a:t>
            </a:r>
            <a:endParaRPr b="0" cap="none" sz="2400" i="0" strike="noStrike" u="none">
              <a:solidFill>
                <a:schemeClr val="dk1"/>
              </a:solidFill>
              <a:latin typeface="Times New Roman"/>
              <a:ea typeface="Times New Roman"/>
              <a:cs typeface="Times New Roman"/>
              <a:sym typeface="Times New Roman"/>
            </a:endParaRP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1" name="Shape 109"/>
        <p:cNvGrpSpPr/>
        <p:nvPr/>
      </p:nvGrpSpPr>
      <p:grpSpPr>
        <a:xfrm>
          <a:off x="0" y="0"/>
          <a:ext cx="0" cy="0"/>
          <a:chOff x="0" y="0"/>
          <a:chExt cx="0" cy="0"/>
        </a:xfrm>
      </p:grpSpPr>
      <p:sp>
        <p:nvSpPr>
          <p:cNvPr id="1048644" name="Google Shape;110;p5"/>
          <p:cNvSpPr txBox="1"/>
          <p:nvPr/>
        </p:nvSpPr>
        <p:spPr>
          <a:xfrm>
            <a:off x="863588" y="627628"/>
            <a:ext cx="7740860" cy="3908762"/>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sz="3200" i="0" lang="en-US" strike="noStrike" u="none">
                <a:solidFill>
                  <a:schemeClr val="dk1"/>
                </a:solidFill>
                <a:latin typeface="Times New Roman"/>
                <a:ea typeface="Times New Roman"/>
                <a:cs typeface="Times New Roman"/>
                <a:sym typeface="Times New Roman"/>
              </a:rPr>
              <a:t>Learning the Key Words</a:t>
            </a:r>
          </a:p>
          <a:p>
            <a:pPr algn="ctr" indent="0" lvl="0" marL="0" marR="0" rtl="0">
              <a:spcBef>
                <a:spcPts val="0"/>
              </a:spcBef>
              <a:spcAft>
                <a:spcPts val="0"/>
              </a:spcAft>
              <a:buNone/>
            </a:pPr>
            <a:endParaRPr b="0" cap="none" sz="2400" i="0" strike="noStrike" u="none">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b="0" cap="none" sz="2400" i="0" lang="en-US" strike="noStrike" u="none">
                <a:solidFill>
                  <a:schemeClr val="dk1"/>
                </a:solidFill>
                <a:latin typeface="Times New Roman"/>
                <a:ea typeface="Times New Roman"/>
                <a:cs typeface="Times New Roman"/>
                <a:sym typeface="Times New Roman"/>
              </a:rPr>
              <a:t>Learning key words (nouns, verbs, adjectives and adverbs)   which are commonly used in academic writing is highly           beneficial.</a:t>
            </a:r>
          </a:p>
          <a:p>
            <a:pPr algn="l" indent="0" lvl="0" marL="0" marR="0" rtl="0">
              <a:spcBef>
                <a:spcPts val="0"/>
              </a:spcBef>
              <a:spcAft>
                <a:spcPts val="0"/>
              </a:spcAft>
              <a:buNone/>
            </a:pPr>
            <a:endParaRPr b="0" cap="none" sz="2400" i="0" strike="noStrike" u="none">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b="0" cap="none" sz="2400" i="0" lang="en-US" strike="noStrike" u="none">
                <a:solidFill>
                  <a:schemeClr val="dk1"/>
                </a:solidFill>
                <a:latin typeface="Times New Roman"/>
                <a:ea typeface="Times New Roman"/>
                <a:cs typeface="Times New Roman"/>
                <a:sym typeface="Times New Roman"/>
              </a:rPr>
              <a:t>Your textbook provides you explanation and exercises to        learn the key words in academic vocabulary. Please complete the VLE activities and the assignment to learn the key words as well as the confusing words.</a:t>
            </a: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4" name="Shape 115"/>
        <p:cNvGrpSpPr/>
        <p:nvPr/>
      </p:nvGrpSpPr>
      <p:grpSpPr>
        <a:xfrm>
          <a:off x="0" y="0"/>
          <a:ext cx="0" cy="0"/>
          <a:chOff x="0" y="0"/>
          <a:chExt cx="0" cy="0"/>
        </a:xfrm>
      </p:grpSpPr>
      <p:sp>
        <p:nvSpPr>
          <p:cNvPr id="1048648" name="Google Shape;116;p6"/>
          <p:cNvSpPr txBox="1"/>
          <p:nvPr/>
        </p:nvSpPr>
        <p:spPr>
          <a:xfrm>
            <a:off x="395536" y="627534"/>
            <a:ext cx="8496944" cy="2800767"/>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sz="3200" i="0" lang="en-US" strike="noStrike" u="none">
                <a:solidFill>
                  <a:schemeClr val="dk1"/>
                </a:solidFill>
                <a:latin typeface="Times New Roman"/>
                <a:ea typeface="Times New Roman"/>
                <a:cs typeface="Times New Roman"/>
                <a:sym typeface="Times New Roman"/>
              </a:rPr>
              <a:t>References</a:t>
            </a:r>
          </a:p>
          <a:p>
            <a:pPr algn="ctr" indent="0" lvl="0" marL="0" marR="0" rtl="0">
              <a:spcBef>
                <a:spcPts val="0"/>
              </a:spcBef>
              <a:spcAft>
                <a:spcPts val="0"/>
              </a:spcAft>
              <a:buNone/>
            </a:pPr>
            <a:endParaRPr b="0" cap="none" sz="1500" i="0" strike="noStrike" u="none">
              <a:solidFill>
                <a:schemeClr val="dk1"/>
              </a:solidFill>
              <a:latin typeface="Belleza"/>
              <a:ea typeface="Belleza"/>
              <a:cs typeface="Belleza"/>
              <a:sym typeface="Belleza"/>
            </a:endParaRPr>
          </a:p>
          <a:p>
            <a:pPr algn="l" indent="0" lvl="0" marL="0" marR="0" rtl="0">
              <a:spcBef>
                <a:spcPts val="0"/>
              </a:spcBef>
              <a:spcAft>
                <a:spcPts val="0"/>
              </a:spcAft>
              <a:buNone/>
            </a:pPr>
            <a:endParaRPr b="0" cap="none" sz="1800" i="0" strike="noStrike" u="none">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b="0" cap="none" sz="2400" i="0" lang="en-US" strike="noStrike" u="none">
                <a:solidFill>
                  <a:schemeClr val="dk1"/>
                </a:solidFill>
                <a:latin typeface="Times New Roman"/>
                <a:ea typeface="Times New Roman"/>
                <a:cs typeface="Times New Roman"/>
                <a:sym typeface="Times New Roman"/>
              </a:rPr>
              <a:t>Bailey, S. (201</a:t>
            </a:r>
            <a:r>
              <a:rPr sz="2400" lang="en-US">
                <a:solidFill>
                  <a:schemeClr val="dk1"/>
                </a:solidFill>
                <a:latin typeface="Times New Roman"/>
                <a:ea typeface="Times New Roman"/>
                <a:cs typeface="Times New Roman"/>
                <a:sym typeface="Times New Roman"/>
              </a:rPr>
              <a:t>5</a:t>
            </a:r>
            <a:r>
              <a:rPr b="0" cap="none" sz="2400" i="0" lang="en-US" strike="noStrike" u="none">
                <a:solidFill>
                  <a:schemeClr val="dk1"/>
                </a:solidFill>
                <a:latin typeface="Times New Roman"/>
                <a:ea typeface="Times New Roman"/>
                <a:cs typeface="Times New Roman"/>
                <a:sym typeface="Times New Roman"/>
              </a:rPr>
              <a:t>). </a:t>
            </a:r>
            <a:r>
              <a:rPr b="0" cap="none" sz="2400" i="1" lang="en-US" strike="noStrike" u="none">
                <a:solidFill>
                  <a:schemeClr val="dk1"/>
                </a:solidFill>
                <a:latin typeface="Times New Roman"/>
                <a:ea typeface="Times New Roman"/>
                <a:cs typeface="Times New Roman"/>
                <a:sym typeface="Times New Roman"/>
              </a:rPr>
              <a:t>Academic writing: A handbook for international    </a:t>
            </a:r>
            <a:br>
              <a:rPr b="0" cap="none" sz="2400" i="1" lang="en-US" strike="noStrike" u="none">
                <a:solidFill>
                  <a:schemeClr val="dk1"/>
                </a:solidFill>
                <a:latin typeface="Times New Roman"/>
                <a:ea typeface="Times New Roman"/>
                <a:cs typeface="Times New Roman"/>
                <a:sym typeface="Times New Roman"/>
              </a:rPr>
            </a:br>
            <a:r>
              <a:rPr b="0" cap="none" sz="2400" i="1" lang="en-US" strike="noStrike" u="none">
                <a:solidFill>
                  <a:schemeClr val="dk1"/>
                </a:solidFill>
                <a:latin typeface="Times New Roman"/>
                <a:ea typeface="Times New Roman"/>
                <a:cs typeface="Times New Roman"/>
                <a:sym typeface="Times New Roman"/>
              </a:rPr>
              <a:t>             students  (4th ed.)</a:t>
            </a:r>
            <a:r>
              <a:rPr b="0" cap="none" sz="2400" i="0" lang="en-US" strike="noStrike" u="none">
                <a:solidFill>
                  <a:schemeClr val="dk1"/>
                </a:solidFill>
                <a:latin typeface="Times New Roman"/>
                <a:ea typeface="Times New Roman"/>
                <a:cs typeface="Times New Roman"/>
                <a:sym typeface="Times New Roman"/>
              </a:rPr>
              <a:t>. Routledge.</a:t>
            </a:r>
          </a:p>
          <a:p>
            <a:pPr algn="l" indent="0" lvl="0" marL="0" marR="0" rtl="0">
              <a:spcBef>
                <a:spcPts val="0"/>
              </a:spcBef>
              <a:spcAft>
                <a:spcPts val="0"/>
              </a:spcAft>
              <a:buNone/>
            </a:pPr>
            <a:endParaRPr b="0" cap="none" sz="2400" i="0" strike="noStrike" u="none">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b="0" cap="none" sz="2400" i="0" lang="en-US" strike="noStrike" u="none">
                <a:solidFill>
                  <a:srgbClr val="222222"/>
                </a:solidFill>
                <a:latin typeface="Times New Roman"/>
                <a:ea typeface="Times New Roman"/>
                <a:cs typeface="Times New Roman"/>
                <a:sym typeface="Times New Roman"/>
              </a:rPr>
              <a:t>Morley, J. (2014). </a:t>
            </a:r>
            <a:r>
              <a:rPr b="0" cap="none" sz="2400" i="1" lang="en-US" strike="noStrike" u="none">
                <a:solidFill>
                  <a:srgbClr val="222222"/>
                </a:solidFill>
                <a:latin typeface="Times New Roman"/>
                <a:ea typeface="Times New Roman"/>
                <a:cs typeface="Times New Roman"/>
                <a:sym typeface="Times New Roman"/>
              </a:rPr>
              <a:t>Academic phrasebank</a:t>
            </a:r>
            <a:r>
              <a:rPr b="0" cap="none" sz="2400" i="0" lang="en-US" strike="noStrike" u="none">
                <a:solidFill>
                  <a:srgbClr val="222222"/>
                </a:solidFill>
                <a:latin typeface="Times New Roman"/>
                <a:ea typeface="Times New Roman"/>
                <a:cs typeface="Times New Roman"/>
                <a:sym typeface="Times New Roman"/>
              </a:rPr>
              <a:t>. University of Manchester.</a:t>
            </a:r>
            <a:endParaRPr b="0" cap="none" sz="2400" i="0" strike="noStrike" u="none">
              <a:solidFill>
                <a:schemeClr val="dk1"/>
              </a:solidFill>
              <a:latin typeface="Times New Roman"/>
              <a:ea typeface="Times New Roman"/>
              <a:cs typeface="Times New Roman"/>
              <a:sym typeface="Times New Roman"/>
            </a:endParaRPr>
          </a:p>
          <a:p>
            <a:pPr algn="ctr" indent="0" lvl="0" marL="0" marR="0" rtl="0">
              <a:spcBef>
                <a:spcPts val="0"/>
              </a:spcBef>
              <a:spcAft>
                <a:spcPts val="0"/>
              </a:spcAft>
              <a:buNone/>
            </a:pPr>
            <a:endParaRPr b="0" cap="none" sz="1500" i="0" strike="noStrike" u="none">
              <a:solidFill>
                <a:schemeClr val="dk1"/>
              </a:solidFill>
              <a:latin typeface="Belleza"/>
              <a:ea typeface="Belleza"/>
              <a:cs typeface="Belleza"/>
              <a:sym typeface="Belleza"/>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Shape 97"/>
        <p:cNvGrpSpPr/>
        <p:nvPr/>
      </p:nvGrpSpPr>
      <p:grpSpPr>
        <a:xfrm>
          <a:off x="0" y="0"/>
          <a:ext cx="0" cy="0"/>
          <a:chOff x="0" y="0"/>
          <a:chExt cx="0" cy="0"/>
        </a:xfrm>
      </p:grpSpPr>
      <p:sp>
        <p:nvSpPr>
          <p:cNvPr id="1048590" name="Google Shape;98;p3"/>
          <p:cNvSpPr txBox="1"/>
          <p:nvPr/>
        </p:nvSpPr>
        <p:spPr>
          <a:xfrm>
            <a:off x="899592" y="771550"/>
            <a:ext cx="7776864" cy="3329900"/>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sz="3200" i="0" lang="en-US" strike="noStrike" u="none">
                <a:solidFill>
                  <a:schemeClr val="dk1"/>
                </a:solidFill>
                <a:latin typeface="Times New Roman"/>
                <a:ea typeface="Times New Roman"/>
                <a:cs typeface="Times New Roman"/>
                <a:sym typeface="Times New Roman"/>
              </a:rPr>
              <a:t>What is Academic Vocabulary?</a:t>
            </a:r>
          </a:p>
          <a:p>
            <a:pPr algn="l" indent="0" lvl="0" marL="0" marR="0" rtl="0">
              <a:spcBef>
                <a:spcPts val="0"/>
              </a:spcBef>
              <a:spcAft>
                <a:spcPts val="0"/>
              </a:spcAft>
              <a:buNone/>
            </a:pPr>
            <a:endParaRPr b="0" cap="none" sz="1800" i="0" strike="noStrike" u="none">
              <a:solidFill>
                <a:schemeClr val="dk1"/>
              </a:solidFill>
              <a:latin typeface="Belleza"/>
              <a:ea typeface="Belleza"/>
              <a:cs typeface="Belleza"/>
              <a:sym typeface="Belleza"/>
            </a:endParaRPr>
          </a:p>
          <a:p>
            <a:pPr algn="l" indent="0" lvl="0" marL="0" marR="0" rtl="0">
              <a:spcBef>
                <a:spcPts val="0"/>
              </a:spcBef>
              <a:spcAft>
                <a:spcPts val="0"/>
              </a:spcAft>
              <a:buNone/>
            </a:pPr>
            <a:r>
              <a:rPr b="0" cap="none" sz="2400" i="0" lang="en-US" strike="noStrike" u="none">
                <a:solidFill>
                  <a:schemeClr val="dk1"/>
                </a:solidFill>
                <a:latin typeface="Times New Roman"/>
                <a:ea typeface="Times New Roman"/>
                <a:cs typeface="Times New Roman"/>
                <a:sym typeface="Times New Roman"/>
              </a:rPr>
              <a:t>Academic vocabulary is different from the words we use in   our everyday talk. It is formal, concise and commonly used in academic texts.</a:t>
            </a:r>
          </a:p>
          <a:p>
            <a:pPr algn="l" indent="0" lvl="0" marL="0" marR="0" rtl="0">
              <a:spcBef>
                <a:spcPts val="0"/>
              </a:spcBef>
              <a:spcAft>
                <a:spcPts val="0"/>
              </a:spcAft>
              <a:buNone/>
            </a:pPr>
            <a:endParaRPr b="0" cap="none" sz="2400" i="0" strike="noStrike" u="none">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b="0" cap="none" sz="2400" i="0" lang="en-US" strike="noStrike" u="none">
                <a:solidFill>
                  <a:schemeClr val="dk1"/>
                </a:solidFill>
                <a:latin typeface="Times New Roman"/>
                <a:ea typeface="Times New Roman"/>
                <a:cs typeface="Times New Roman"/>
                <a:sym typeface="Times New Roman"/>
              </a:rPr>
              <a:t>Academic Vocabulary is of two types:</a:t>
            </a:r>
          </a:p>
          <a:p>
            <a:pPr algn="l" indent="0" lvl="0" marL="0" marR="0" rtl="0">
              <a:spcBef>
                <a:spcPts val="0"/>
              </a:spcBef>
              <a:spcAft>
                <a:spcPts val="0"/>
              </a:spcAft>
              <a:buNone/>
            </a:pPr>
            <a:r>
              <a:rPr b="0" cap="none" sz="2400" i="0" lang="en-US" strike="noStrike" u="none">
                <a:solidFill>
                  <a:schemeClr val="dk1"/>
                </a:solidFill>
                <a:latin typeface="Times New Roman"/>
                <a:ea typeface="Times New Roman"/>
                <a:cs typeface="Times New Roman"/>
                <a:sym typeface="Times New Roman"/>
              </a:rPr>
              <a:t>General Academic Vocabulary</a:t>
            </a:r>
          </a:p>
          <a:p>
            <a:pPr algn="l" indent="0" lvl="0" marL="0" marR="0" rtl="0">
              <a:spcBef>
                <a:spcPts val="0"/>
              </a:spcBef>
              <a:spcAft>
                <a:spcPts val="0"/>
              </a:spcAft>
              <a:buNone/>
            </a:pPr>
            <a:r>
              <a:rPr b="0" cap="none" sz="2400" i="0" lang="en-US" strike="noStrike" u="none">
                <a:solidFill>
                  <a:schemeClr val="dk1"/>
                </a:solidFill>
                <a:latin typeface="Times New Roman"/>
                <a:ea typeface="Times New Roman"/>
                <a:cs typeface="Times New Roman"/>
                <a:sym typeface="Times New Roman"/>
              </a:rPr>
              <a:t>Discipline Specific Vocabulary</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1" name="Shape 103"/>
        <p:cNvGrpSpPr/>
        <p:nvPr/>
      </p:nvGrpSpPr>
      <p:grpSpPr>
        <a:xfrm>
          <a:off x="0" y="0"/>
          <a:ext cx="0" cy="0"/>
          <a:chOff x="0" y="0"/>
          <a:chExt cx="0" cy="0"/>
        </a:xfrm>
      </p:grpSpPr>
      <p:sp>
        <p:nvSpPr>
          <p:cNvPr id="1048594" name="Google Shape;104;p4"/>
          <p:cNvSpPr txBox="1"/>
          <p:nvPr/>
        </p:nvSpPr>
        <p:spPr>
          <a:xfrm>
            <a:off x="205483" y="679084"/>
            <a:ext cx="8938517" cy="4053800"/>
          </a:xfrm>
          <a:prstGeom prst="rect"/>
          <a:noFill/>
          <a:ln>
            <a:noFill/>
          </a:ln>
        </p:spPr>
        <p:txBody>
          <a:bodyPr anchor="t" anchorCtr="0" bIns="45700" lIns="91425" rIns="91425" spcFirstLastPara="1" tIns="45700" wrap="square">
            <a:spAutoFit/>
          </a:bodyPr>
          <a:p>
            <a:pPr algn="l" indent="-342900" lvl="0" marL="342900" marR="0" rtl="0">
              <a:spcBef>
                <a:spcPts val="0"/>
              </a:spcBef>
              <a:spcAft>
                <a:spcPts val="0"/>
              </a:spcAft>
              <a:buFont typeface="Arial" panose="020B0604020202020204" pitchFamily="34" charset="0"/>
              <a:buChar char="•"/>
            </a:pPr>
            <a:r>
              <a:rPr b="0" cap="none" dirty="0" sz="2000" i="0" lang="en-US" strike="noStrike" u="none">
                <a:solidFill>
                  <a:schemeClr val="dk1"/>
                </a:solidFill>
                <a:latin typeface="Times New Roman" panose="02020603050405020304" pitchFamily="18" charset="0"/>
                <a:ea typeface="Times New Roman"/>
                <a:cs typeface="Times New Roman" panose="02020603050405020304" pitchFamily="18" charset="0"/>
                <a:sym typeface="Times New Roman"/>
              </a:rPr>
              <a:t>General academic vocabulary includes words which are </a:t>
            </a:r>
            <a:r>
              <a:rPr dirty="0" sz="2000" lang="en-US">
                <a:latin typeface="Times New Roman" panose="02020603050405020304" pitchFamily="18" charset="0"/>
                <a:ea typeface="Times New Roman"/>
                <a:cs typeface="Times New Roman" panose="02020603050405020304" pitchFamily="18" charset="0"/>
              </a:rPr>
              <a:t> </a:t>
            </a:r>
            <a:r>
              <a:rPr b="0" cap="none" dirty="0" sz="2000" i="0" lang="en-US" strike="noStrike" u="none" smtClean="0">
                <a:solidFill>
                  <a:schemeClr val="dk1"/>
                </a:solidFill>
                <a:latin typeface="Times New Roman" panose="02020603050405020304" pitchFamily="18" charset="0"/>
                <a:ea typeface="Times New Roman"/>
                <a:cs typeface="Times New Roman" panose="02020603050405020304" pitchFamily="18" charset="0"/>
                <a:sym typeface="Times New Roman"/>
              </a:rPr>
              <a:t>commonly </a:t>
            </a:r>
            <a:r>
              <a:rPr b="0" cap="none" dirty="0" sz="2000" i="0" lang="en-US" strike="noStrike" u="none">
                <a:solidFill>
                  <a:schemeClr val="dk1"/>
                </a:solidFill>
                <a:latin typeface="Times New Roman" panose="02020603050405020304" pitchFamily="18" charset="0"/>
                <a:ea typeface="Times New Roman"/>
                <a:cs typeface="Times New Roman" panose="02020603050405020304" pitchFamily="18" charset="0"/>
                <a:sym typeface="Times New Roman"/>
              </a:rPr>
              <a:t>used across all disciplines, such as </a:t>
            </a:r>
            <a:r>
              <a:rPr b="0" cap="none" dirty="0" sz="2000" i="0" lang="en-US" err="1" strike="noStrike" u="none">
                <a:solidFill>
                  <a:schemeClr val="dk1"/>
                </a:solidFill>
                <a:latin typeface="Times New Roman" panose="02020603050405020304" pitchFamily="18" charset="0"/>
                <a:ea typeface="Times New Roman"/>
                <a:cs typeface="Times New Roman" panose="02020603050405020304" pitchFamily="18" charset="0"/>
                <a:sym typeface="Times New Roman"/>
              </a:rPr>
              <a:t>analyse</a:t>
            </a:r>
            <a:r>
              <a:rPr b="0" cap="none" dirty="0" sz="2000" i="0" lang="en-US" strike="noStrike" u="none">
                <a:solidFill>
                  <a:schemeClr val="dk1"/>
                </a:solidFill>
                <a:latin typeface="Times New Roman" panose="02020603050405020304" pitchFamily="18" charset="0"/>
                <a:ea typeface="Times New Roman"/>
                <a:cs typeface="Times New Roman" panose="02020603050405020304" pitchFamily="18" charset="0"/>
                <a:sym typeface="Times New Roman"/>
              </a:rPr>
              <a:t>, data, </a:t>
            </a:r>
            <a:r>
              <a:rPr b="0" cap="none" dirty="0" sz="2000" i="0" lang="en-US" strike="noStrike" u="none" smtClean="0">
                <a:solidFill>
                  <a:schemeClr val="dk1"/>
                </a:solidFill>
                <a:latin typeface="Times New Roman" panose="02020603050405020304" pitchFamily="18" charset="0"/>
                <a:ea typeface="Times New Roman"/>
                <a:cs typeface="Times New Roman" panose="02020603050405020304" pitchFamily="18" charset="0"/>
                <a:sym typeface="Times New Roman"/>
              </a:rPr>
              <a:t>explain </a:t>
            </a:r>
            <a:r>
              <a:rPr b="0" cap="none" dirty="0" sz="2000" i="0" lang="en-US" strike="noStrike" u="none">
                <a:solidFill>
                  <a:schemeClr val="dk1"/>
                </a:solidFill>
                <a:latin typeface="Times New Roman" panose="02020603050405020304" pitchFamily="18" charset="0"/>
                <a:ea typeface="Times New Roman"/>
                <a:cs typeface="Times New Roman" panose="02020603050405020304" pitchFamily="18" charset="0"/>
                <a:sym typeface="Times New Roman"/>
              </a:rPr>
              <a:t>and imply. </a:t>
            </a:r>
            <a:endParaRPr b="0" cap="none" dirty="0" sz="2000" i="0" lang="en-US" strike="noStrike" u="none" smtClean="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indent="-342900" marL="342900">
              <a:buFont typeface="Arial" panose="020B0604020202020204" pitchFamily="34" charset="0"/>
              <a:buChar char="•"/>
            </a:pPr>
            <a:r>
              <a:rPr dirty="0" sz="2000" lang="en-US">
                <a:solidFill>
                  <a:schemeClr val="dk1"/>
                </a:solidFill>
                <a:latin typeface="Times New Roman" panose="02020603050405020304" pitchFamily="18" charset="0"/>
                <a:ea typeface="Times New Roman"/>
                <a:cs typeface="Times New Roman" panose="02020603050405020304" pitchFamily="18" charset="0"/>
                <a:sym typeface="Times New Roman"/>
              </a:rPr>
              <a:t>Discipline specific vocabulary includes words which are </a:t>
            </a:r>
            <a:r>
              <a:rPr dirty="0" sz="2000" lang="en-US">
                <a:latin typeface="Times New Roman" panose="02020603050405020304" pitchFamily="18" charset="0"/>
                <a:ea typeface="Times New Roman"/>
                <a:cs typeface="Times New Roman" panose="02020603050405020304" pitchFamily="18" charset="0"/>
              </a:rPr>
              <a:t> </a:t>
            </a:r>
            <a:r>
              <a:rPr dirty="0" sz="2000" lang="en-US">
                <a:solidFill>
                  <a:schemeClr val="dk1"/>
                </a:solidFill>
                <a:latin typeface="Times New Roman" panose="02020603050405020304" pitchFamily="18" charset="0"/>
                <a:ea typeface="Times New Roman"/>
                <a:cs typeface="Times New Roman" panose="02020603050405020304" pitchFamily="18" charset="0"/>
                <a:sym typeface="Times New Roman"/>
              </a:rPr>
              <a:t>particular to a certain discipline, such as Business, Engineering and Health. </a:t>
            </a:r>
          </a:p>
          <a:p>
            <a:pPr lvl="0"/>
            <a:endParaRPr dirty="0" sz="2000" i="1" lang="en-US" smtClean="0">
              <a:latin typeface="Times New Roman" panose="02020603050405020304" pitchFamily="18" charset="0"/>
              <a:cs typeface="Times New Roman" panose="02020603050405020304" pitchFamily="18" charset="0"/>
            </a:endParaRPr>
          </a:p>
          <a:p>
            <a:pPr lvl="0"/>
            <a:r>
              <a:rPr dirty="0" sz="2000" i="1" lang="en-US" smtClean="0">
                <a:latin typeface="Times New Roman" panose="02020603050405020304" pitchFamily="18" charset="0"/>
                <a:cs typeface="Times New Roman" panose="02020603050405020304" pitchFamily="18" charset="0"/>
              </a:rPr>
              <a:t>The </a:t>
            </a:r>
            <a:r>
              <a:rPr dirty="0" sz="2000" i="1" lang="en-US">
                <a:latin typeface="Times New Roman" panose="02020603050405020304" pitchFamily="18" charset="0"/>
                <a:cs typeface="Times New Roman" panose="02020603050405020304" pitchFamily="18" charset="0"/>
              </a:rPr>
              <a:t>effectiveness of this malaria vaccine has been a subject of controversy</a:t>
            </a:r>
            <a:r>
              <a:rPr dirty="0" sz="2000" i="1" lang="en-US" smtClean="0">
                <a:latin typeface="Times New Roman" panose="02020603050405020304" pitchFamily="18" charset="0"/>
                <a:cs typeface="Times New Roman" panose="02020603050405020304" pitchFamily="18" charset="0"/>
              </a:rPr>
              <a:t>.</a:t>
            </a: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a:t>
            </a:r>
            <a:r>
              <a:rPr dirty="0" sz="2000" lang="en-US">
                <a:latin typeface="Times New Roman" panose="02020603050405020304" pitchFamily="18" charset="0"/>
                <a:cs typeface="Times New Roman" panose="02020603050405020304" pitchFamily="18" charset="0"/>
              </a:rPr>
              <a:t>Malaria vaccine’ will be understood by medical students, while ‘effectiveness’ and ‘</a:t>
            </a:r>
            <a:r>
              <a:rPr dirty="0" sz="2000" lang="en-US" smtClean="0">
                <a:latin typeface="Times New Roman" panose="02020603050405020304" pitchFamily="18" charset="0"/>
                <a:cs typeface="Times New Roman" panose="02020603050405020304" pitchFamily="18" charset="0"/>
              </a:rPr>
              <a:t>controversy’ are </a:t>
            </a:r>
            <a:r>
              <a:rPr dirty="0" sz="2000" lang="en-US">
                <a:latin typeface="Times New Roman" panose="02020603050405020304" pitchFamily="18" charset="0"/>
                <a:cs typeface="Times New Roman" panose="02020603050405020304" pitchFamily="18" charset="0"/>
              </a:rPr>
              <a:t>general academic vocabulary that all students need to understand</a:t>
            </a:r>
            <a:endParaRPr b="0" cap="none" dirty="0" sz="2000" i="0" strike="noStrike" u="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l" indent="0" lvl="0" marL="0" marR="0" rtl="0">
              <a:spcBef>
                <a:spcPts val="0"/>
              </a:spcBef>
              <a:spcAft>
                <a:spcPts val="0"/>
              </a:spcAft>
              <a:buNone/>
            </a:pPr>
            <a:endParaRPr b="0" cap="none" dirty="0" sz="2000" i="0" lang="en-US" strike="noStrike" u="none" smtClean="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l" indent="0" lvl="0" marL="0" marR="0" rtl="0">
              <a:spcBef>
                <a:spcPts val="0"/>
              </a:spcBef>
              <a:spcAft>
                <a:spcPts val="0"/>
              </a:spcAft>
              <a:buNone/>
            </a:pPr>
            <a:r>
              <a:rPr b="0" cap="none" dirty="0" sz="2000" i="0" lang="en-US" strike="noStrike" u="none" smtClean="0">
                <a:solidFill>
                  <a:schemeClr val="dk1"/>
                </a:solidFill>
                <a:latin typeface="Times New Roman" panose="02020603050405020304" pitchFamily="18" charset="0"/>
                <a:ea typeface="Times New Roman"/>
                <a:cs typeface="Times New Roman" panose="02020603050405020304" pitchFamily="18" charset="0"/>
                <a:sym typeface="Times New Roman"/>
              </a:rPr>
              <a:t>You </a:t>
            </a:r>
            <a:r>
              <a:rPr b="0" cap="none" dirty="0" sz="2000" i="0" lang="en-US" strike="noStrike" u="none">
                <a:solidFill>
                  <a:schemeClr val="dk1"/>
                </a:solidFill>
                <a:latin typeface="Times New Roman" panose="02020603050405020304" pitchFamily="18" charset="0"/>
                <a:ea typeface="Times New Roman"/>
                <a:cs typeface="Times New Roman" panose="02020603050405020304" pitchFamily="18" charset="0"/>
                <a:sym typeface="Times New Roman"/>
              </a:rPr>
              <a:t>need to develop both general academic and discipline </a:t>
            </a:r>
            <a:r>
              <a:rPr b="0" cap="none" dirty="0" sz="2000" i="0" lang="en-US" strike="noStrike" u="none" smtClean="0">
                <a:solidFill>
                  <a:schemeClr val="dk1"/>
                </a:solidFill>
                <a:latin typeface="Times New Roman" panose="02020603050405020304" pitchFamily="18" charset="0"/>
                <a:ea typeface="Times New Roman"/>
                <a:cs typeface="Times New Roman" panose="02020603050405020304" pitchFamily="18" charset="0"/>
                <a:sym typeface="Times New Roman"/>
              </a:rPr>
              <a:t>specific vocabulary </a:t>
            </a:r>
            <a:r>
              <a:rPr b="0" cap="none" dirty="0" sz="2000" i="0" lang="en-US" strike="noStrike" u="none">
                <a:solidFill>
                  <a:schemeClr val="dk1"/>
                </a:solidFill>
                <a:latin typeface="Times New Roman" panose="02020603050405020304" pitchFamily="18" charset="0"/>
                <a:ea typeface="Times New Roman"/>
                <a:cs typeface="Times New Roman" panose="02020603050405020304" pitchFamily="18" charset="0"/>
                <a:sym typeface="Times New Roman"/>
              </a:rPr>
              <a:t>in order to excel in your academic writing.</a:t>
            </a:r>
            <a:endParaRPr dirty="0" sz="2000">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0" name="Rectangle 3"/>
          <p:cNvSpPr/>
          <p:nvPr/>
        </p:nvSpPr>
        <p:spPr>
          <a:xfrm>
            <a:off x="1" y="708920"/>
            <a:ext cx="9144000" cy="3785652"/>
          </a:xfrm>
          <a:prstGeom prst="rect"/>
        </p:spPr>
        <p:txBody>
          <a:bodyPr wrap="square">
            <a:spAutoFit/>
          </a:bodyPr>
          <a:p>
            <a:pPr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One sulfur compound in onions, called propyl </a:t>
            </a:r>
            <a:r>
              <a:rPr dirty="0" sz="2000" lang="en-US" err="1">
                <a:latin typeface="Times New Roman" panose="02020603050405020304" pitchFamily="18" charset="0"/>
                <a:cs typeface="Times New Roman" panose="02020603050405020304" pitchFamily="18" charset="0"/>
              </a:rPr>
              <a:t>sulfoxide</a:t>
            </a:r>
            <a:r>
              <a:rPr dirty="0" sz="2000" lang="en-US">
                <a:latin typeface="Times New Roman" panose="02020603050405020304" pitchFamily="18" charset="0"/>
                <a:cs typeface="Times New Roman" panose="02020603050405020304" pitchFamily="18" charset="0"/>
              </a:rPr>
              <a:t>, escapes into the air when you slice an onion.</a:t>
            </a:r>
            <a:endParaRPr dirty="0" sz="2000" lang="en-US" smtClean="0">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dirty="0" sz="2000" lang="en-US" smtClean="0">
                <a:latin typeface="Times New Roman" panose="02020603050405020304" pitchFamily="18" charset="0"/>
                <a:cs typeface="Times New Roman" panose="02020603050405020304" pitchFamily="18" charset="0"/>
              </a:rPr>
              <a:t>During </a:t>
            </a:r>
            <a:r>
              <a:rPr dirty="0" sz="2000" lang="en-US">
                <a:latin typeface="Times New Roman" panose="02020603050405020304" pitchFamily="18" charset="0"/>
                <a:cs typeface="Times New Roman" panose="02020603050405020304" pitchFamily="18" charset="0"/>
              </a:rPr>
              <a:t>the land development process, forests are cleared, soils are compacted, natural drainage patterns are altered, and impervious </a:t>
            </a:r>
            <a:r>
              <a:rPr dirty="0" sz="2000" lang="en-US" smtClean="0">
                <a:latin typeface="Times New Roman" panose="02020603050405020304" pitchFamily="18" charset="0"/>
                <a:cs typeface="Times New Roman" panose="02020603050405020304" pitchFamily="18" charset="0"/>
              </a:rPr>
              <a:t>surfaces</a:t>
            </a:r>
          </a:p>
          <a:p>
            <a:pPr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habitats are washed away or filled in with </a:t>
            </a:r>
            <a:r>
              <a:rPr dirty="0" sz="2000" lang="en-US" smtClean="0">
                <a:latin typeface="Times New Roman" panose="02020603050405020304" pitchFamily="18" charset="0"/>
                <a:cs typeface="Times New Roman" panose="02020603050405020304" pitchFamily="18" charset="0"/>
              </a:rPr>
              <a:t>sediment</a:t>
            </a:r>
          </a:p>
          <a:p>
            <a:pPr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migratory pathways of refugee contexts are extremely </a:t>
            </a:r>
            <a:r>
              <a:rPr dirty="0" sz="2000" lang="en-US" smtClean="0">
                <a:latin typeface="Times New Roman" panose="02020603050405020304" pitchFamily="18" charset="0"/>
                <a:cs typeface="Times New Roman" panose="02020603050405020304" pitchFamily="18" charset="0"/>
              </a:rPr>
              <a:t>difficult circumstances </a:t>
            </a:r>
            <a:r>
              <a:rPr dirty="0" sz="2000" lang="en-US">
                <a:latin typeface="Times New Roman" panose="02020603050405020304" pitchFamily="18" charset="0"/>
                <a:cs typeface="Times New Roman" panose="02020603050405020304" pitchFamily="18" charset="0"/>
              </a:rPr>
              <a:t>to navigate</a:t>
            </a:r>
            <a:r>
              <a:rPr dirty="0" sz="2000" lang="en-US" smtClean="0">
                <a:latin typeface="Times New Roman" panose="02020603050405020304" pitchFamily="18" charset="0"/>
                <a:cs typeface="Times New Roman" panose="02020603050405020304" pitchFamily="18" charset="0"/>
              </a:rPr>
              <a:t>.</a:t>
            </a:r>
          </a:p>
          <a:p>
            <a:pPr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Refugees hope that this displacement is </a:t>
            </a:r>
            <a:r>
              <a:rPr dirty="0" sz="2000" lang="en-US" smtClean="0">
                <a:latin typeface="Times New Roman" panose="02020603050405020304" pitchFamily="18" charset="0"/>
                <a:cs typeface="Times New Roman" panose="02020603050405020304" pitchFamily="18" charset="0"/>
              </a:rPr>
              <a:t>temporary</a:t>
            </a:r>
          </a:p>
          <a:p>
            <a:pPr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we clarify the theoretical relationship in a very simple form between the turbulence </a:t>
            </a:r>
            <a:r>
              <a:rPr dirty="0" sz="2000" lang="en-US" smtClean="0">
                <a:latin typeface="Times New Roman" panose="02020603050405020304" pitchFamily="18" charset="0"/>
                <a:cs typeface="Times New Roman" panose="02020603050405020304" pitchFamily="18" charset="0"/>
              </a:rPr>
              <a:t>spectrum</a:t>
            </a:r>
          </a:p>
          <a:p>
            <a:pPr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two-way beam patterns, and the observed spectrum, using autocorrelation functions (ACFs).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1" name="Rectangle 3"/>
          <p:cNvSpPr/>
          <p:nvPr/>
        </p:nvSpPr>
        <p:spPr>
          <a:xfrm>
            <a:off x="1" y="503437"/>
            <a:ext cx="9144000" cy="3785652"/>
          </a:xfrm>
          <a:prstGeom prst="rect"/>
        </p:spPr>
        <p:txBody>
          <a:bodyPr wrap="square">
            <a:spAutoFit/>
          </a:bodyPr>
          <a:p>
            <a:pPr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One </a:t>
            </a:r>
            <a:r>
              <a:rPr b="1" dirty="0" sz="2000" lang="en-US">
                <a:latin typeface="Times New Roman" panose="02020603050405020304" pitchFamily="18" charset="0"/>
                <a:cs typeface="Times New Roman" panose="02020603050405020304" pitchFamily="18" charset="0"/>
              </a:rPr>
              <a:t>sulfur</a:t>
            </a:r>
            <a:r>
              <a:rPr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compound</a:t>
            </a:r>
            <a:r>
              <a:rPr dirty="0" sz="2000" lang="en-US">
                <a:latin typeface="Times New Roman" panose="02020603050405020304" pitchFamily="18" charset="0"/>
                <a:cs typeface="Times New Roman" panose="02020603050405020304" pitchFamily="18" charset="0"/>
              </a:rPr>
              <a:t> in onions, called </a:t>
            </a:r>
            <a:r>
              <a:rPr b="1" dirty="0" sz="2000" lang="en-US">
                <a:latin typeface="Times New Roman" panose="02020603050405020304" pitchFamily="18" charset="0"/>
                <a:cs typeface="Times New Roman" panose="02020603050405020304" pitchFamily="18" charset="0"/>
              </a:rPr>
              <a:t>propyl</a:t>
            </a:r>
            <a:r>
              <a:rPr dirty="0" sz="2000" lang="en-US">
                <a:latin typeface="Times New Roman" panose="02020603050405020304" pitchFamily="18" charset="0"/>
                <a:cs typeface="Times New Roman" panose="02020603050405020304" pitchFamily="18" charset="0"/>
              </a:rPr>
              <a:t> </a:t>
            </a:r>
            <a:r>
              <a:rPr b="1" dirty="0" sz="2000" lang="en-US" err="1">
                <a:latin typeface="Times New Roman" panose="02020603050405020304" pitchFamily="18" charset="0"/>
                <a:cs typeface="Times New Roman" panose="02020603050405020304" pitchFamily="18" charset="0"/>
              </a:rPr>
              <a:t>sulfoxide</a:t>
            </a:r>
            <a:r>
              <a:rPr dirty="0" sz="2000" lang="en-US">
                <a:latin typeface="Times New Roman" panose="02020603050405020304" pitchFamily="18" charset="0"/>
                <a:cs typeface="Times New Roman" panose="02020603050405020304" pitchFamily="18" charset="0"/>
              </a:rPr>
              <a:t>, escapes into the air when you slice an onion</a:t>
            </a:r>
            <a:r>
              <a:rPr dirty="0" sz="2000" lang="en-US" smtClean="0">
                <a:latin typeface="Times New Roman" panose="02020603050405020304" pitchFamily="18" charset="0"/>
                <a:cs typeface="Times New Roman" panose="02020603050405020304" pitchFamily="18" charset="0"/>
              </a:rPr>
              <a:t>.</a:t>
            </a:r>
          </a:p>
          <a:p>
            <a:pPr indent="-342900" marL="342900">
              <a:buFont typeface="Arial" panose="020B0604020202020204" pitchFamily="34" charset="0"/>
              <a:buChar char="•"/>
            </a:pPr>
            <a:r>
              <a:rPr dirty="0" sz="2000" lang="en-US" smtClean="0">
                <a:latin typeface="Times New Roman" panose="02020603050405020304" pitchFamily="18" charset="0"/>
                <a:cs typeface="Times New Roman" panose="02020603050405020304" pitchFamily="18" charset="0"/>
              </a:rPr>
              <a:t>During </a:t>
            </a:r>
            <a:r>
              <a:rPr dirty="0" sz="2000" lang="en-US">
                <a:latin typeface="Times New Roman" panose="02020603050405020304" pitchFamily="18" charset="0"/>
                <a:cs typeface="Times New Roman" panose="02020603050405020304" pitchFamily="18" charset="0"/>
              </a:rPr>
              <a:t>the land development process, forests are cleared, soils are </a:t>
            </a:r>
            <a:r>
              <a:rPr b="1" dirty="0" sz="2000" lang="en-US">
                <a:latin typeface="Times New Roman" panose="02020603050405020304" pitchFamily="18" charset="0"/>
                <a:cs typeface="Times New Roman" panose="02020603050405020304" pitchFamily="18" charset="0"/>
              </a:rPr>
              <a:t>compacted</a:t>
            </a:r>
            <a:r>
              <a:rPr dirty="0" sz="2000" lang="en-US">
                <a:latin typeface="Times New Roman" panose="02020603050405020304" pitchFamily="18" charset="0"/>
                <a:cs typeface="Times New Roman" panose="02020603050405020304" pitchFamily="18" charset="0"/>
              </a:rPr>
              <a:t>, natural drainage patterns are </a:t>
            </a:r>
            <a:r>
              <a:rPr b="1" dirty="0" sz="2000" lang="en-US">
                <a:latin typeface="Times New Roman" panose="02020603050405020304" pitchFamily="18" charset="0"/>
                <a:cs typeface="Times New Roman" panose="02020603050405020304" pitchFamily="18" charset="0"/>
              </a:rPr>
              <a:t>altered</a:t>
            </a:r>
            <a:r>
              <a:rPr dirty="0" sz="2000" lang="en-US">
                <a:latin typeface="Times New Roman" panose="02020603050405020304" pitchFamily="18" charset="0"/>
                <a:cs typeface="Times New Roman" panose="02020603050405020304" pitchFamily="18" charset="0"/>
              </a:rPr>
              <a:t>, and </a:t>
            </a:r>
            <a:r>
              <a:rPr b="1" dirty="0" sz="2000" lang="en-US">
                <a:latin typeface="Times New Roman" panose="02020603050405020304" pitchFamily="18" charset="0"/>
                <a:cs typeface="Times New Roman" panose="02020603050405020304" pitchFamily="18" charset="0"/>
              </a:rPr>
              <a:t>impervious</a:t>
            </a:r>
            <a:r>
              <a:rPr dirty="0" sz="2000" lang="en-US">
                <a:latin typeface="Times New Roman" panose="02020603050405020304" pitchFamily="18" charset="0"/>
                <a:cs typeface="Times New Roman" panose="02020603050405020304" pitchFamily="18" charset="0"/>
              </a:rPr>
              <a:t> </a:t>
            </a:r>
            <a:r>
              <a:rPr dirty="0" sz="2000" lang="en-US" smtClean="0">
                <a:latin typeface="Times New Roman" panose="02020603050405020304" pitchFamily="18" charset="0"/>
                <a:cs typeface="Times New Roman" panose="02020603050405020304" pitchFamily="18" charset="0"/>
              </a:rPr>
              <a:t>surfaces</a:t>
            </a:r>
          </a:p>
          <a:p>
            <a:pPr indent="-342900" marL="342900">
              <a:buFont typeface="Arial" panose="020B0604020202020204" pitchFamily="34" charset="0"/>
              <a:buChar char="•"/>
            </a:pPr>
            <a:r>
              <a:rPr b="1" dirty="0" sz="2000" lang="en-US">
                <a:latin typeface="Times New Roman" panose="02020603050405020304" pitchFamily="18" charset="0"/>
                <a:cs typeface="Times New Roman" panose="02020603050405020304" pitchFamily="18" charset="0"/>
              </a:rPr>
              <a:t>habitats</a:t>
            </a:r>
            <a:r>
              <a:rPr dirty="0" sz="2000" lang="en-US">
                <a:latin typeface="Times New Roman" panose="02020603050405020304" pitchFamily="18" charset="0"/>
                <a:cs typeface="Times New Roman" panose="02020603050405020304" pitchFamily="18" charset="0"/>
              </a:rPr>
              <a:t> are washed away or filled in with </a:t>
            </a:r>
            <a:r>
              <a:rPr b="1" dirty="0" sz="2000" lang="en-US" smtClean="0">
                <a:latin typeface="Times New Roman" panose="02020603050405020304" pitchFamily="18" charset="0"/>
                <a:cs typeface="Times New Roman" panose="02020603050405020304" pitchFamily="18" charset="0"/>
              </a:rPr>
              <a:t>sediment</a:t>
            </a:r>
          </a:p>
          <a:p>
            <a:pPr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a:t>
            </a:r>
            <a:r>
              <a:rPr b="1" dirty="0" sz="2000" lang="en-US">
                <a:latin typeface="Times New Roman" panose="02020603050405020304" pitchFamily="18" charset="0"/>
                <a:cs typeface="Times New Roman" panose="02020603050405020304" pitchFamily="18" charset="0"/>
              </a:rPr>
              <a:t>migratory</a:t>
            </a:r>
            <a:r>
              <a:rPr dirty="0" sz="2000" lang="en-US">
                <a:latin typeface="Times New Roman" panose="02020603050405020304" pitchFamily="18" charset="0"/>
                <a:cs typeface="Times New Roman" panose="02020603050405020304" pitchFamily="18" charset="0"/>
              </a:rPr>
              <a:t> pathways of </a:t>
            </a:r>
            <a:r>
              <a:rPr b="1" dirty="0" sz="2000" lang="en-US">
                <a:latin typeface="Times New Roman" panose="02020603050405020304" pitchFamily="18" charset="0"/>
                <a:cs typeface="Times New Roman" panose="02020603050405020304" pitchFamily="18" charset="0"/>
              </a:rPr>
              <a:t>refugee</a:t>
            </a:r>
            <a:r>
              <a:rPr dirty="0" sz="2000" lang="en-US">
                <a:latin typeface="Times New Roman" panose="02020603050405020304" pitchFamily="18" charset="0"/>
                <a:cs typeface="Times New Roman" panose="02020603050405020304" pitchFamily="18" charset="0"/>
              </a:rPr>
              <a:t> contexts are extremely </a:t>
            </a:r>
            <a:r>
              <a:rPr dirty="0" sz="2000" lang="en-US" smtClean="0">
                <a:latin typeface="Times New Roman" panose="02020603050405020304" pitchFamily="18" charset="0"/>
                <a:cs typeface="Times New Roman" panose="02020603050405020304" pitchFamily="18" charset="0"/>
              </a:rPr>
              <a:t>difficult circumstances </a:t>
            </a:r>
            <a:r>
              <a:rPr dirty="0" sz="2000" lang="en-US">
                <a:latin typeface="Times New Roman" panose="02020603050405020304" pitchFamily="18" charset="0"/>
                <a:cs typeface="Times New Roman" panose="02020603050405020304" pitchFamily="18" charset="0"/>
              </a:rPr>
              <a:t>to </a:t>
            </a:r>
            <a:r>
              <a:rPr b="1" dirty="0" sz="2000" lang="en-US">
                <a:latin typeface="Times New Roman" panose="02020603050405020304" pitchFamily="18" charset="0"/>
                <a:cs typeface="Times New Roman" panose="02020603050405020304" pitchFamily="18" charset="0"/>
              </a:rPr>
              <a:t>navigate</a:t>
            </a:r>
            <a:r>
              <a:rPr dirty="0" sz="2000" lang="en-US" smtClean="0">
                <a:latin typeface="Times New Roman" panose="02020603050405020304" pitchFamily="18" charset="0"/>
                <a:cs typeface="Times New Roman" panose="02020603050405020304" pitchFamily="18" charset="0"/>
              </a:rPr>
              <a:t>.</a:t>
            </a:r>
          </a:p>
          <a:p>
            <a:pPr indent="-342900" marL="342900">
              <a:buFont typeface="Arial" panose="020B0604020202020204" pitchFamily="34" charset="0"/>
              <a:buChar char="•"/>
            </a:pPr>
            <a:r>
              <a:rPr b="1" dirty="0" sz="2000" lang="en-US">
                <a:latin typeface="Times New Roman" panose="02020603050405020304" pitchFamily="18" charset="0"/>
                <a:cs typeface="Times New Roman" panose="02020603050405020304" pitchFamily="18" charset="0"/>
              </a:rPr>
              <a:t>Refugees</a:t>
            </a:r>
            <a:r>
              <a:rPr dirty="0" sz="2000" lang="en-US">
                <a:latin typeface="Times New Roman" panose="02020603050405020304" pitchFamily="18" charset="0"/>
                <a:cs typeface="Times New Roman" panose="02020603050405020304" pitchFamily="18" charset="0"/>
              </a:rPr>
              <a:t> hope that this </a:t>
            </a:r>
            <a:r>
              <a:rPr b="1" dirty="0" sz="2000" lang="en-US">
                <a:latin typeface="Times New Roman" panose="02020603050405020304" pitchFamily="18" charset="0"/>
                <a:cs typeface="Times New Roman" panose="02020603050405020304" pitchFamily="18" charset="0"/>
              </a:rPr>
              <a:t>displacement</a:t>
            </a:r>
            <a:r>
              <a:rPr dirty="0" sz="2000" lang="en-US">
                <a:latin typeface="Times New Roman" panose="02020603050405020304" pitchFamily="18" charset="0"/>
                <a:cs typeface="Times New Roman" panose="02020603050405020304" pitchFamily="18" charset="0"/>
              </a:rPr>
              <a:t> is </a:t>
            </a:r>
            <a:r>
              <a:rPr dirty="0" sz="2000" lang="en-US" smtClean="0">
                <a:latin typeface="Times New Roman" panose="02020603050405020304" pitchFamily="18" charset="0"/>
                <a:cs typeface="Times New Roman" panose="02020603050405020304" pitchFamily="18" charset="0"/>
              </a:rPr>
              <a:t>temporary</a:t>
            </a:r>
          </a:p>
          <a:p>
            <a:pPr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we clarify the </a:t>
            </a:r>
            <a:r>
              <a:rPr b="1" dirty="0" sz="2000" lang="en-US">
                <a:latin typeface="Times New Roman" panose="02020603050405020304" pitchFamily="18" charset="0"/>
                <a:cs typeface="Times New Roman" panose="02020603050405020304" pitchFamily="18" charset="0"/>
              </a:rPr>
              <a:t>theoretical</a:t>
            </a:r>
            <a:r>
              <a:rPr dirty="0" sz="2000" lang="en-US">
                <a:latin typeface="Times New Roman" panose="02020603050405020304" pitchFamily="18" charset="0"/>
                <a:cs typeface="Times New Roman" panose="02020603050405020304" pitchFamily="18" charset="0"/>
              </a:rPr>
              <a:t> relationship in a very simple form between the </a:t>
            </a:r>
            <a:r>
              <a:rPr b="1" dirty="0" sz="2000" lang="en-US">
                <a:latin typeface="Times New Roman" panose="02020603050405020304" pitchFamily="18" charset="0"/>
                <a:cs typeface="Times New Roman" panose="02020603050405020304" pitchFamily="18" charset="0"/>
              </a:rPr>
              <a:t>turbulence</a:t>
            </a:r>
            <a:r>
              <a:rPr dirty="0" sz="2000" lang="en-US">
                <a:latin typeface="Times New Roman" panose="02020603050405020304" pitchFamily="18" charset="0"/>
                <a:cs typeface="Times New Roman" panose="02020603050405020304" pitchFamily="18" charset="0"/>
              </a:rPr>
              <a:t> </a:t>
            </a:r>
            <a:r>
              <a:rPr b="1" dirty="0" sz="2000" lang="en-US" smtClean="0">
                <a:latin typeface="Times New Roman" panose="02020603050405020304" pitchFamily="18" charset="0"/>
                <a:cs typeface="Times New Roman" panose="02020603050405020304" pitchFamily="18" charset="0"/>
              </a:rPr>
              <a:t>spectrum</a:t>
            </a:r>
          </a:p>
          <a:p>
            <a:pPr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two-way </a:t>
            </a:r>
            <a:r>
              <a:rPr b="1" dirty="0" sz="2000" lang="en-US">
                <a:latin typeface="Times New Roman" panose="02020603050405020304" pitchFamily="18" charset="0"/>
                <a:cs typeface="Times New Roman" panose="02020603050405020304" pitchFamily="18" charset="0"/>
              </a:rPr>
              <a:t>beam</a:t>
            </a:r>
            <a:r>
              <a:rPr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patterns</a:t>
            </a:r>
            <a:r>
              <a:rPr dirty="0" sz="2000" lang="en-US">
                <a:latin typeface="Times New Roman" panose="02020603050405020304" pitchFamily="18" charset="0"/>
                <a:cs typeface="Times New Roman" panose="02020603050405020304" pitchFamily="18" charset="0"/>
              </a:rPr>
              <a:t>, and the </a:t>
            </a:r>
            <a:r>
              <a:rPr b="1" dirty="0" sz="2000" lang="en-US">
                <a:latin typeface="Times New Roman" panose="02020603050405020304" pitchFamily="18" charset="0"/>
                <a:cs typeface="Times New Roman" panose="02020603050405020304" pitchFamily="18" charset="0"/>
              </a:rPr>
              <a:t>observed</a:t>
            </a:r>
            <a:r>
              <a:rPr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spectrum</a:t>
            </a:r>
            <a:r>
              <a:rPr dirty="0" sz="2000" lang="en-US">
                <a:latin typeface="Times New Roman" panose="02020603050405020304" pitchFamily="18" charset="0"/>
                <a:cs typeface="Times New Roman" panose="02020603050405020304" pitchFamily="18" charset="0"/>
              </a:rPr>
              <a:t>, using </a:t>
            </a:r>
            <a:r>
              <a:rPr b="1" dirty="0" sz="2000" lang="en-US">
                <a:latin typeface="Times New Roman" panose="02020603050405020304" pitchFamily="18" charset="0"/>
                <a:cs typeface="Times New Roman" panose="02020603050405020304" pitchFamily="18" charset="0"/>
              </a:rPr>
              <a:t>autocorrelation</a:t>
            </a:r>
            <a:r>
              <a:rPr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functions</a:t>
            </a:r>
            <a:r>
              <a:rPr dirty="0" sz="2000" lang="en-US">
                <a:latin typeface="Times New Roman" panose="02020603050405020304" pitchFamily="18" charset="0"/>
                <a:cs typeface="Times New Roman" panose="02020603050405020304" pitchFamily="18" charset="0"/>
              </a:rPr>
              <a:t> (ACFs).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2" name="TextBox 3"/>
          <p:cNvSpPr txBox="1"/>
          <p:nvPr/>
        </p:nvSpPr>
        <p:spPr>
          <a:xfrm>
            <a:off x="811658" y="1037690"/>
            <a:ext cx="2993127" cy="2862322"/>
          </a:xfrm>
          <a:prstGeom prst="rect"/>
          <a:noFill/>
        </p:spPr>
        <p:txBody>
          <a:bodyPr rtlCol="0" wrap="none">
            <a:spAutoFit/>
          </a:bodyPr>
          <a:p>
            <a:r>
              <a:rPr b="1" dirty="0" sz="1800" lang="en-US" smtClean="0">
                <a:latin typeface="Times New Roman" panose="02020603050405020304" pitchFamily="18" charset="0"/>
                <a:cs typeface="Times New Roman" panose="02020603050405020304" pitchFamily="18" charset="0"/>
              </a:rPr>
              <a:t>Informal</a:t>
            </a:r>
            <a:r>
              <a:rPr dirty="0" sz="1800" lang="en-US" smtClean="0">
                <a:latin typeface="Times New Roman" panose="02020603050405020304" pitchFamily="18" charset="0"/>
                <a:cs typeface="Times New Roman" panose="02020603050405020304" pitchFamily="18" charset="0"/>
              </a:rPr>
              <a:t>		</a:t>
            </a:r>
            <a:r>
              <a:rPr b="1" dirty="0" sz="1800" lang="en-US" smtClean="0">
                <a:latin typeface="Times New Roman" panose="02020603050405020304" pitchFamily="18" charset="0"/>
                <a:cs typeface="Times New Roman" panose="02020603050405020304" pitchFamily="18" charset="0"/>
              </a:rPr>
              <a:t>Formal</a:t>
            </a:r>
          </a:p>
          <a:p>
            <a:endParaRPr dirty="0" sz="1800" lang="en-US" smtClean="0">
              <a:latin typeface="Times New Roman" panose="02020603050405020304" pitchFamily="18" charset="0"/>
              <a:cs typeface="Times New Roman" panose="02020603050405020304" pitchFamily="18" charset="0"/>
            </a:endParaRPr>
          </a:p>
          <a:p>
            <a:r>
              <a:rPr dirty="0" sz="1800" lang="en-US" smtClean="0">
                <a:latin typeface="Times New Roman" panose="02020603050405020304" pitchFamily="18" charset="0"/>
                <a:cs typeface="Times New Roman" panose="02020603050405020304" pitchFamily="18" charset="0"/>
              </a:rPr>
              <a:t>Whole		Entire</a:t>
            </a:r>
          </a:p>
          <a:p>
            <a:r>
              <a:rPr dirty="0" sz="1800" lang="en-US" smtClean="0">
                <a:latin typeface="Times New Roman" panose="02020603050405020304" pitchFamily="18" charset="0"/>
                <a:cs typeface="Times New Roman" panose="02020603050405020304" pitchFamily="18" charset="0"/>
              </a:rPr>
              <a:t>Break down	Collapse</a:t>
            </a:r>
          </a:p>
          <a:p>
            <a:r>
              <a:rPr dirty="0" sz="1800" lang="en-US" smtClean="0">
                <a:latin typeface="Times New Roman" panose="02020603050405020304" pitchFamily="18" charset="0"/>
                <a:cs typeface="Times New Roman" panose="02020603050405020304" pitchFamily="18" charset="0"/>
              </a:rPr>
              <a:t>A lot of		Numerous</a:t>
            </a:r>
          </a:p>
          <a:p>
            <a:r>
              <a:rPr dirty="0" sz="1800" lang="en-US" smtClean="0">
                <a:latin typeface="Times New Roman" panose="02020603050405020304" pitchFamily="18" charset="0"/>
                <a:cs typeface="Times New Roman" panose="02020603050405020304" pitchFamily="18" charset="0"/>
              </a:rPr>
              <a:t>Rich		Wealthy</a:t>
            </a:r>
          </a:p>
          <a:p>
            <a:r>
              <a:rPr dirty="0" sz="1800" lang="en-US" smtClean="0">
                <a:latin typeface="Times New Roman" panose="02020603050405020304" pitchFamily="18" charset="0"/>
                <a:cs typeface="Times New Roman" panose="02020603050405020304" pitchFamily="18" charset="0"/>
              </a:rPr>
              <a:t>See 		Observe</a:t>
            </a:r>
          </a:p>
          <a:p>
            <a:r>
              <a:rPr dirty="0" sz="1800" lang="en-US" smtClean="0">
                <a:latin typeface="Times New Roman" panose="02020603050405020304" pitchFamily="18" charset="0"/>
                <a:cs typeface="Times New Roman" panose="02020603050405020304" pitchFamily="18" charset="0"/>
              </a:rPr>
              <a:t>Maybe		Perhaps</a:t>
            </a:r>
          </a:p>
          <a:p>
            <a:r>
              <a:rPr dirty="0" sz="1800" lang="en-US" smtClean="0">
                <a:latin typeface="Times New Roman" panose="02020603050405020304" pitchFamily="18" charset="0"/>
                <a:cs typeface="Times New Roman" panose="02020603050405020304" pitchFamily="18" charset="0"/>
              </a:rPr>
              <a:t>Choose		Select</a:t>
            </a:r>
          </a:p>
          <a:p>
            <a:r>
              <a:rPr dirty="0" sz="1800" lang="en-US" smtClean="0">
                <a:latin typeface="Times New Roman" panose="02020603050405020304" pitchFamily="18" charset="0"/>
                <a:cs typeface="Times New Roman" panose="02020603050405020304" pitchFamily="18" charset="0"/>
              </a:rPr>
              <a:t>Buy		Purchase</a:t>
            </a:r>
            <a:endParaRPr dirty="0" sz="18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3" name="TextBox 3"/>
          <p:cNvSpPr txBox="1"/>
          <p:nvPr/>
        </p:nvSpPr>
        <p:spPr>
          <a:xfrm>
            <a:off x="832207" y="1006867"/>
            <a:ext cx="2954655" cy="3139321"/>
          </a:xfrm>
          <a:prstGeom prst="rect"/>
          <a:noFill/>
        </p:spPr>
        <p:txBody>
          <a:bodyPr rtlCol="0" wrap="none">
            <a:spAutoFit/>
          </a:bodyPr>
          <a:p>
            <a:r>
              <a:rPr dirty="0" sz="1800" lang="en-US" smtClean="0">
                <a:latin typeface="Times New Roman" panose="02020603050405020304" pitchFamily="18" charset="0"/>
                <a:cs typeface="Times New Roman" panose="02020603050405020304" pitchFamily="18" charset="0"/>
              </a:rPr>
              <a:t>So			</a:t>
            </a:r>
          </a:p>
          <a:p>
            <a:r>
              <a:rPr dirty="0" sz="1800" lang="en-US" smtClean="0">
                <a:latin typeface="Times New Roman" panose="02020603050405020304" pitchFamily="18" charset="0"/>
                <a:cs typeface="Times New Roman" panose="02020603050405020304" pitchFamily="18" charset="0"/>
              </a:rPr>
              <a:t>Sight			</a:t>
            </a:r>
          </a:p>
          <a:p>
            <a:r>
              <a:rPr dirty="0" sz="1800" lang="en-US" smtClean="0">
                <a:latin typeface="Times New Roman" panose="02020603050405020304" pitchFamily="18" charset="0"/>
                <a:cs typeface="Times New Roman" panose="02020603050405020304" pitchFamily="18" charset="0"/>
              </a:rPr>
              <a:t>Young			</a:t>
            </a:r>
          </a:p>
          <a:p>
            <a:r>
              <a:rPr dirty="0" sz="1800" lang="en-US" smtClean="0">
                <a:latin typeface="Times New Roman" panose="02020603050405020304" pitchFamily="18" charset="0"/>
                <a:cs typeface="Times New Roman" panose="02020603050405020304" pitchFamily="18" charset="0"/>
              </a:rPr>
              <a:t>Get			</a:t>
            </a:r>
          </a:p>
          <a:p>
            <a:r>
              <a:rPr dirty="0" sz="1800" lang="en-US" smtClean="0">
                <a:latin typeface="Times New Roman" panose="02020603050405020304" pitchFamily="18" charset="0"/>
                <a:cs typeface="Times New Roman" panose="02020603050405020304" pitchFamily="18" charset="0"/>
              </a:rPr>
              <a:t>Need</a:t>
            </a:r>
          </a:p>
          <a:p>
            <a:r>
              <a:rPr dirty="0" sz="1800" lang="en-US" smtClean="0">
                <a:latin typeface="Times New Roman" panose="02020603050405020304" pitchFamily="18" charset="0"/>
                <a:cs typeface="Times New Roman" panose="02020603050405020304" pitchFamily="18" charset="0"/>
              </a:rPr>
              <a:t>Pay back			</a:t>
            </a:r>
          </a:p>
          <a:p>
            <a:r>
              <a:rPr dirty="0" sz="1800" lang="en-US" smtClean="0">
                <a:latin typeface="Times New Roman" panose="02020603050405020304" pitchFamily="18" charset="0"/>
                <a:cs typeface="Times New Roman" panose="02020603050405020304" pitchFamily="18" charset="0"/>
              </a:rPr>
              <a:t>Point out			</a:t>
            </a:r>
          </a:p>
          <a:p>
            <a:r>
              <a:rPr dirty="0" sz="1800" lang="en-US" smtClean="0">
                <a:latin typeface="Times New Roman" panose="02020603050405020304" pitchFamily="18" charset="0"/>
                <a:cs typeface="Times New Roman" panose="02020603050405020304" pitchFamily="18" charset="0"/>
              </a:rPr>
              <a:t>Find out			</a:t>
            </a:r>
          </a:p>
          <a:p>
            <a:r>
              <a:rPr dirty="0" sz="1800" lang="en-US" smtClean="0">
                <a:latin typeface="Times New Roman" panose="02020603050405020304" pitchFamily="18" charset="0"/>
                <a:cs typeface="Times New Roman" panose="02020603050405020304" pitchFamily="18" charset="0"/>
              </a:rPr>
              <a:t>Come in			</a:t>
            </a:r>
          </a:p>
          <a:p>
            <a:r>
              <a:rPr dirty="0" sz="1800" lang="en-US" smtClean="0">
                <a:latin typeface="Times New Roman" panose="02020603050405020304" pitchFamily="18" charset="0"/>
                <a:cs typeface="Times New Roman" panose="02020603050405020304" pitchFamily="18" charset="0"/>
              </a:rPr>
              <a:t>Look like			</a:t>
            </a:r>
          </a:p>
          <a:p>
            <a:endParaRPr dirty="0" sz="18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4" name="Rectangle 3"/>
          <p:cNvSpPr/>
          <p:nvPr/>
        </p:nvSpPr>
        <p:spPr>
          <a:xfrm>
            <a:off x="1088406" y="784275"/>
            <a:ext cx="2759089" cy="3477875"/>
          </a:xfrm>
          <a:prstGeom prst="rect"/>
        </p:spPr>
        <p:txBody>
          <a:bodyPr wrap="none">
            <a:spAutoFit/>
          </a:bodyPr>
          <a:p>
            <a:r>
              <a:rPr b="1" dirty="0" sz="2000" lang="en-US" smtClean="0">
                <a:solidFill>
                  <a:srgbClr val="202124"/>
                </a:solidFill>
                <a:latin typeface="Times New Roman" panose="02020603050405020304" pitchFamily="18" charset="0"/>
                <a:cs typeface="Times New Roman" panose="02020603050405020304" pitchFamily="18" charset="0"/>
              </a:rPr>
              <a:t>Keys</a:t>
            </a:r>
          </a:p>
          <a:p>
            <a:r>
              <a:rPr dirty="0" sz="2000" lang="en-US" smtClean="0">
                <a:solidFill>
                  <a:srgbClr val="202124"/>
                </a:solidFill>
                <a:latin typeface="Times New Roman" panose="02020603050405020304" pitchFamily="18" charset="0"/>
                <a:cs typeface="Times New Roman" panose="02020603050405020304" pitchFamily="18" charset="0"/>
              </a:rPr>
              <a:t>Accordingly/ </a:t>
            </a:r>
            <a:r>
              <a:rPr dirty="0" sz="2000" lang="en-US" smtClean="0">
                <a:latin typeface="Times New Roman" panose="02020603050405020304" pitchFamily="18" charset="0"/>
                <a:cs typeface="Times New Roman" panose="02020603050405020304" pitchFamily="18" charset="0"/>
              </a:rPr>
              <a:t>Therefore</a:t>
            </a:r>
          </a:p>
          <a:p>
            <a:r>
              <a:rPr dirty="0" sz="2000" lang="en-US" smtClean="0">
                <a:latin typeface="Times New Roman" panose="02020603050405020304" pitchFamily="18" charset="0"/>
                <a:cs typeface="Times New Roman" panose="02020603050405020304" pitchFamily="18" charset="0"/>
              </a:rPr>
              <a:t>Vision /  Observation</a:t>
            </a:r>
          </a:p>
          <a:p>
            <a:r>
              <a:rPr dirty="0" sz="2000" lang="en-US" smtClean="0">
                <a:latin typeface="Times New Roman" panose="02020603050405020304" pitchFamily="18" charset="0"/>
                <a:cs typeface="Times New Roman" panose="02020603050405020304" pitchFamily="18" charset="0"/>
              </a:rPr>
              <a:t>Youthful / Adolescent</a:t>
            </a:r>
          </a:p>
          <a:p>
            <a:r>
              <a:rPr dirty="0" sz="2000" lang="en-US" smtClean="0">
                <a:latin typeface="Times New Roman" panose="02020603050405020304" pitchFamily="18" charset="0"/>
                <a:cs typeface="Times New Roman" panose="02020603050405020304" pitchFamily="18" charset="0"/>
              </a:rPr>
              <a:t>Acquire / Obtain</a:t>
            </a:r>
          </a:p>
          <a:p>
            <a:r>
              <a:rPr dirty="0" sz="2000" lang="en-US" smtClean="0">
                <a:latin typeface="Times New Roman" panose="02020603050405020304" pitchFamily="18" charset="0"/>
                <a:cs typeface="Times New Roman" panose="02020603050405020304" pitchFamily="18" charset="0"/>
              </a:rPr>
              <a:t>Demand / Essential</a:t>
            </a:r>
          </a:p>
          <a:p>
            <a:r>
              <a:rPr dirty="0" sz="2000" lang="en-US" smtClean="0">
                <a:latin typeface="Times New Roman" panose="02020603050405020304" pitchFamily="18" charset="0"/>
                <a:cs typeface="Times New Roman" panose="02020603050405020304" pitchFamily="18" charset="0"/>
              </a:rPr>
              <a:t>Compensate / </a:t>
            </a:r>
            <a:r>
              <a:rPr dirty="0" sz="2000" lang="en-US">
                <a:latin typeface="Times New Roman" panose="02020603050405020304" pitchFamily="18" charset="0"/>
                <a:cs typeface="Times New Roman" panose="02020603050405020304" pitchFamily="18" charset="0"/>
              </a:rPr>
              <a:t>R</a:t>
            </a:r>
            <a:r>
              <a:rPr dirty="0" sz="2000" lang="en-US" smtClean="0">
                <a:latin typeface="Times New Roman" panose="02020603050405020304" pitchFamily="18" charset="0"/>
                <a:cs typeface="Times New Roman" panose="02020603050405020304" pitchFamily="18" charset="0"/>
              </a:rPr>
              <a:t>eimburse</a:t>
            </a:r>
          </a:p>
          <a:p>
            <a:r>
              <a:rPr dirty="0" sz="2000" lang="en-US" smtClean="0">
                <a:latin typeface="Times New Roman" panose="02020603050405020304" pitchFamily="18" charset="0"/>
                <a:cs typeface="Times New Roman" panose="02020603050405020304" pitchFamily="18" charset="0"/>
              </a:rPr>
              <a:t>Notice / Comment</a:t>
            </a:r>
          </a:p>
          <a:p>
            <a:r>
              <a:rPr dirty="0" sz="2000" lang="en-US" smtClean="0">
                <a:latin typeface="Times New Roman" panose="02020603050405020304" pitchFamily="18" charset="0"/>
                <a:cs typeface="Times New Roman" panose="02020603050405020304" pitchFamily="18" charset="0"/>
              </a:rPr>
              <a:t>Discover / Detect</a:t>
            </a:r>
          </a:p>
          <a:p>
            <a:r>
              <a:rPr dirty="0" sz="2000" lang="en-US" smtClean="0">
                <a:latin typeface="Times New Roman" panose="02020603050405020304" pitchFamily="18" charset="0"/>
                <a:cs typeface="Times New Roman" panose="02020603050405020304" pitchFamily="18" charset="0"/>
              </a:rPr>
              <a:t>Enter / Arrive</a:t>
            </a:r>
          </a:p>
          <a:p>
            <a:r>
              <a:rPr dirty="0" sz="2000" lang="en-US" smtClean="0">
                <a:latin typeface="Times New Roman" panose="02020603050405020304" pitchFamily="18" charset="0"/>
                <a:cs typeface="Times New Roman" panose="02020603050405020304" pitchFamily="18" charset="0"/>
              </a:rPr>
              <a:t>Appear / </a:t>
            </a:r>
            <a:r>
              <a:rPr dirty="0" sz="2000" lang="en-US">
                <a:latin typeface="Times New Roman" panose="02020603050405020304" pitchFamily="18" charset="0"/>
                <a:cs typeface="Times New Roman" panose="02020603050405020304" pitchFamily="18" charset="0"/>
              </a:rPr>
              <a:t>R</a:t>
            </a:r>
            <a:r>
              <a:rPr dirty="0" sz="2000" lang="en-US" smtClean="0">
                <a:latin typeface="Times New Roman" panose="02020603050405020304" pitchFamily="18" charset="0"/>
                <a:cs typeface="Times New Roman" panose="02020603050405020304" pitchFamily="18" charset="0"/>
              </a:rPr>
              <a:t>esemble</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theme/theme1.xml><?xml version="1.0" encoding="utf-8"?>
<a:theme xmlns:a="http://schemas.openxmlformats.org/drawingml/2006/main" name="Cover and End Slide Master">
  <a:themeElements>
    <a:clrScheme name="ALLPPT-COLOR-A30">
      <a:dk1>
        <a:srgbClr val="000000"/>
      </a:dk1>
      <a:lt1>
        <a:srgbClr val="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ection Break Slide Mast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Contents Slide Master">
  <a:themeElements>
    <a:clrScheme name="ALLPPT-COLOR-A30">
      <a:dk1>
        <a:srgbClr val="000000"/>
      </a:dk1>
      <a:lt1>
        <a:srgbClr val="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GoogleSlidesPPT.com;Allppt.com</dc:creator>
  <cp:lastModifiedBy>HP</cp:lastModifiedBy>
  <dcterms:created xsi:type="dcterms:W3CDTF">2016-12-05T13:26:54Z</dcterms:created>
  <dcterms:modified xsi:type="dcterms:W3CDTF">2023-04-23T11:04:24Z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da0de6e32bd24791804a39c8b5c008c5</vt:lpwstr>
  </property>
</Properties>
</file>