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6.xml" ContentType="application/vnd.openxmlformats-officedocument.presentationml.slide+xml"/>
  <Override PartName="/ppt/diagrams/layout2.xml" ContentType="application/vnd.openxmlformats-officedocument.drawingml.diagramLayout+xml"/>
  <Override PartName="/ppt/diagrams/data2.xml" ContentType="application/vnd.openxmlformats-officedocument.drawingml.diagramData+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slides/slide7.xml" ContentType="application/vnd.openxmlformats-officedocument.presentationml.slide+xml"/>
  <Override PartName="/ppt/diagrams/layout3.xml" ContentType="application/vnd.openxmlformats-officedocument.drawingml.diagramLayout+xml"/>
  <Override PartName="/ppt/diagrams/data3.xml" ContentType="application/vnd.openxmlformats-officedocument.drawingml.diagramData+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 id="2147483649" r:id="rId2"/>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type="screen16x9" cy="5143500" cx="9144000"/>
  <p:notesSz cx="6858000" cy="9144000"/>
  <p:defaultTextStyle>
    <a:defPPr>
      <a:defRPr lang="ko-KR"/>
    </a:defPPr>
    <a:lvl1pPr algn="l" defTabSz="914400" eaLnBrk="1" hangingPunct="1" latinLnBrk="1" marL="0" rtl="0">
      <a:defRPr sz="1800" kern="1200">
        <a:solidFill>
          <a:schemeClr val="tx1"/>
        </a:solidFill>
        <a:latin typeface="+mn-lt"/>
        <a:ea typeface="+mn-ea"/>
        <a:cs typeface="+mn-cs"/>
      </a:defRPr>
    </a:lvl1pPr>
    <a:lvl2pPr algn="l" defTabSz="914400" eaLnBrk="1" hangingPunct="1" latinLnBrk="1" marL="457200" rtl="0">
      <a:defRPr sz="1800" kern="1200">
        <a:solidFill>
          <a:schemeClr val="tx1"/>
        </a:solidFill>
        <a:latin typeface="+mn-lt"/>
        <a:ea typeface="+mn-ea"/>
        <a:cs typeface="+mn-cs"/>
      </a:defRPr>
    </a:lvl2pPr>
    <a:lvl3pPr algn="l" defTabSz="914400" eaLnBrk="1" hangingPunct="1" latinLnBrk="1" marL="914400" rtl="0">
      <a:defRPr sz="1800" kern="1200">
        <a:solidFill>
          <a:schemeClr val="tx1"/>
        </a:solidFill>
        <a:latin typeface="+mn-lt"/>
        <a:ea typeface="+mn-ea"/>
        <a:cs typeface="+mn-cs"/>
      </a:defRPr>
    </a:lvl3pPr>
    <a:lvl4pPr algn="l" defTabSz="914400" eaLnBrk="1" hangingPunct="1" latinLnBrk="1" marL="1371600" rtl="0">
      <a:defRPr sz="1800" kern="1200">
        <a:solidFill>
          <a:schemeClr val="tx1"/>
        </a:solidFill>
        <a:latin typeface="+mn-lt"/>
        <a:ea typeface="+mn-ea"/>
        <a:cs typeface="+mn-cs"/>
      </a:defRPr>
    </a:lvl4pPr>
    <a:lvl5pPr algn="l" defTabSz="914400" eaLnBrk="1" hangingPunct="1" latinLnBrk="1" marL="1828800" rtl="0">
      <a:defRPr sz="1800" kern="1200">
        <a:solidFill>
          <a:schemeClr val="tx1"/>
        </a:solidFill>
        <a:latin typeface="+mn-lt"/>
        <a:ea typeface="+mn-ea"/>
        <a:cs typeface="+mn-cs"/>
      </a:defRPr>
    </a:lvl5pPr>
    <a:lvl6pPr algn="l" defTabSz="914400" eaLnBrk="1" hangingPunct="1" latinLnBrk="1" marL="2286000" rtl="0">
      <a:defRPr sz="1800" kern="1200">
        <a:solidFill>
          <a:schemeClr val="tx1"/>
        </a:solidFill>
        <a:latin typeface="+mn-lt"/>
        <a:ea typeface="+mn-ea"/>
        <a:cs typeface="+mn-cs"/>
      </a:defRPr>
    </a:lvl6pPr>
    <a:lvl7pPr algn="l" defTabSz="914400" eaLnBrk="1" hangingPunct="1" latinLnBrk="1" marL="2743200" rtl="0">
      <a:defRPr sz="1800" kern="1200">
        <a:solidFill>
          <a:schemeClr val="tx1"/>
        </a:solidFill>
        <a:latin typeface="+mn-lt"/>
        <a:ea typeface="+mn-ea"/>
        <a:cs typeface="+mn-cs"/>
      </a:defRPr>
    </a:lvl7pPr>
    <a:lvl8pPr algn="l" defTabSz="914400" eaLnBrk="1" hangingPunct="1" latinLnBrk="1" marL="3200400" rtl="0">
      <a:defRPr sz="1800" kern="1200">
        <a:solidFill>
          <a:schemeClr val="tx1"/>
        </a:solidFill>
        <a:latin typeface="+mn-lt"/>
        <a:ea typeface="+mn-ea"/>
        <a:cs typeface="+mn-cs"/>
      </a:defRPr>
    </a:lvl8pPr>
    <a:lvl9pPr algn="l" defTabSz="914400" eaLnBrk="1" hangingPunct="1" latinLnBrk="1"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85D8DE"/>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347" autoAdjust="0"/>
    <p:restoredTop sz="94660"/>
  </p:normalViewPr>
  <p:slideViewPr>
    <p:cSldViewPr>
      <p:cViewPr varScale="1">
        <p:scale>
          <a:sx n="93" d="100"/>
          <a:sy n="93" d="100"/>
        </p:scale>
        <p:origin x="732"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tableStyles" Target="tableStyle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58F36E-E146-4E34-90A9-8C112A1ECD0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2E09B0C-E14E-4BF9-9E16-0A6551879C88}">
      <dgm:prSet phldrT="[Text]" custT="1"/>
      <dgm:spPr/>
      <dgm:t>
        <a:bodyPr/>
        <a:lstStyle/>
        <a:p>
          <a:r>
            <a:rPr lang="en-GB" sz="2400" b="1" dirty="0">
              <a:latin typeface="Times New Roman" pitchFamily="18" charset="0"/>
              <a:cs typeface="Times New Roman" pitchFamily="18" charset="0"/>
            </a:rPr>
            <a:t>Drafting</a:t>
          </a:r>
          <a:endParaRPr lang="en-US" sz="2400" b="1" dirty="0">
            <a:latin typeface="Times New Roman" pitchFamily="18" charset="0"/>
            <a:cs typeface="Times New Roman" pitchFamily="18" charset="0"/>
          </a:endParaRPr>
        </a:p>
      </dgm:t>
    </dgm:pt>
    <dgm:pt modelId="{A51B284D-AEA6-4CD7-B54B-4FB4254E719D}" type="parTrans" cxnId="{497DD19C-779D-41D5-96A0-E66C3929ED3F}">
      <dgm:prSet/>
      <dgm:spPr/>
      <dgm:t>
        <a:bodyPr/>
        <a:lstStyle/>
        <a:p>
          <a:endParaRPr lang="en-US"/>
        </a:p>
      </dgm:t>
    </dgm:pt>
    <dgm:pt modelId="{E381494B-1A20-4260-8123-EE0DBDB84E37}" type="sibTrans" cxnId="{497DD19C-779D-41D5-96A0-E66C3929ED3F}">
      <dgm:prSet/>
      <dgm:spPr/>
      <dgm:t>
        <a:bodyPr/>
        <a:lstStyle/>
        <a:p>
          <a:endParaRPr lang="en-US"/>
        </a:p>
      </dgm:t>
    </dgm:pt>
    <dgm:pt modelId="{F366ADD9-7EB7-4334-8EFF-F4FAA81B0CE8}">
      <dgm:prSet phldrT="[Text]" custT="1"/>
      <dgm:spPr/>
      <dgm:t>
        <a:bodyPr/>
        <a:lstStyle/>
        <a:p>
          <a:r>
            <a:rPr lang="en-GB" sz="2400" u="sng" dirty="0">
              <a:latin typeface="Times New Roman" pitchFamily="18" charset="0"/>
              <a:cs typeface="Times New Roman" pitchFamily="18" charset="0"/>
            </a:rPr>
            <a:t>Step IV</a:t>
          </a:r>
          <a:r>
            <a:rPr lang="en-GB" sz="2400" u="none" dirty="0">
              <a:latin typeface="Times New Roman" pitchFamily="18" charset="0"/>
              <a:cs typeface="Times New Roman" pitchFamily="18" charset="0"/>
            </a:rPr>
            <a:t>- Writing</a:t>
          </a:r>
          <a:endParaRPr lang="en-US" sz="2400" u="none" dirty="0">
            <a:latin typeface="Times New Roman" pitchFamily="18" charset="0"/>
            <a:cs typeface="Times New Roman" pitchFamily="18" charset="0"/>
          </a:endParaRPr>
        </a:p>
      </dgm:t>
    </dgm:pt>
    <dgm:pt modelId="{346D2232-DF63-455F-B1C1-59498750ED29}" type="parTrans" cxnId="{D22BEA0D-2CEB-46E4-AE95-CE6E5E56BDDE}">
      <dgm:prSet/>
      <dgm:spPr/>
      <dgm:t>
        <a:bodyPr/>
        <a:lstStyle/>
        <a:p>
          <a:endParaRPr lang="en-US"/>
        </a:p>
      </dgm:t>
    </dgm:pt>
    <dgm:pt modelId="{036D223B-C1AD-4920-8CF7-31010AA906ED}" type="sibTrans" cxnId="{D22BEA0D-2CEB-46E4-AE95-CE6E5E56BDDE}">
      <dgm:prSet/>
      <dgm:spPr/>
      <dgm:t>
        <a:bodyPr/>
        <a:lstStyle/>
        <a:p>
          <a:endParaRPr lang="en-US"/>
        </a:p>
      </dgm:t>
    </dgm:pt>
    <dgm:pt modelId="{221676A0-B675-4BC8-8178-CFBD4C980420}" type="pres">
      <dgm:prSet presAssocID="{F958F36E-E146-4E34-90A9-8C112A1ECD0A}" presName="Name0" presStyleCnt="0">
        <dgm:presLayoutVars>
          <dgm:dir/>
          <dgm:animLvl val="lvl"/>
          <dgm:resizeHandles val="exact"/>
        </dgm:presLayoutVars>
      </dgm:prSet>
      <dgm:spPr/>
      <dgm:t>
        <a:bodyPr/>
        <a:lstStyle/>
        <a:p>
          <a:endParaRPr lang="en-US"/>
        </a:p>
      </dgm:t>
    </dgm:pt>
    <dgm:pt modelId="{58746274-6D86-47E0-B771-8B55F5734DC5}" type="pres">
      <dgm:prSet presAssocID="{22E09B0C-E14E-4BF9-9E16-0A6551879C88}" presName="composite" presStyleCnt="0"/>
      <dgm:spPr/>
    </dgm:pt>
    <dgm:pt modelId="{5243030F-7616-45B5-8CF6-5196B96A1FD0}" type="pres">
      <dgm:prSet presAssocID="{22E09B0C-E14E-4BF9-9E16-0A6551879C88}" presName="parTx" presStyleLbl="alignNode1" presStyleIdx="0" presStyleCnt="1">
        <dgm:presLayoutVars>
          <dgm:chMax val="0"/>
          <dgm:chPref val="0"/>
          <dgm:bulletEnabled val="1"/>
        </dgm:presLayoutVars>
      </dgm:prSet>
      <dgm:spPr/>
      <dgm:t>
        <a:bodyPr/>
        <a:lstStyle/>
        <a:p>
          <a:endParaRPr lang="en-US"/>
        </a:p>
      </dgm:t>
    </dgm:pt>
    <dgm:pt modelId="{19DB11E7-3511-4E65-A314-17EEE51BEB9C}" type="pres">
      <dgm:prSet presAssocID="{22E09B0C-E14E-4BF9-9E16-0A6551879C88}" presName="desTx" presStyleLbl="alignAccFollowNode1" presStyleIdx="0" presStyleCnt="1">
        <dgm:presLayoutVars>
          <dgm:bulletEnabled val="1"/>
        </dgm:presLayoutVars>
      </dgm:prSet>
      <dgm:spPr/>
      <dgm:t>
        <a:bodyPr/>
        <a:lstStyle/>
        <a:p>
          <a:endParaRPr lang="en-US"/>
        </a:p>
      </dgm:t>
    </dgm:pt>
  </dgm:ptLst>
  <dgm:cxnLst>
    <dgm:cxn modelId="{85B6ED04-4EAE-4333-B9DF-88AEDF1971D4}" type="presOf" srcId="{22E09B0C-E14E-4BF9-9E16-0A6551879C88}" destId="{5243030F-7616-45B5-8CF6-5196B96A1FD0}" srcOrd="0" destOrd="0" presId="urn:microsoft.com/office/officeart/2005/8/layout/hList1"/>
    <dgm:cxn modelId="{48330DA0-E12F-4D6E-86BF-BEC1DD4DC92B}" type="presOf" srcId="{F958F36E-E146-4E34-90A9-8C112A1ECD0A}" destId="{221676A0-B675-4BC8-8178-CFBD4C980420}" srcOrd="0" destOrd="0" presId="urn:microsoft.com/office/officeart/2005/8/layout/hList1"/>
    <dgm:cxn modelId="{E5035778-2359-4AC6-AB05-DEF6622F031D}" type="presOf" srcId="{F366ADD9-7EB7-4334-8EFF-F4FAA81B0CE8}" destId="{19DB11E7-3511-4E65-A314-17EEE51BEB9C}" srcOrd="0" destOrd="0" presId="urn:microsoft.com/office/officeart/2005/8/layout/hList1"/>
    <dgm:cxn modelId="{D22BEA0D-2CEB-46E4-AE95-CE6E5E56BDDE}" srcId="{22E09B0C-E14E-4BF9-9E16-0A6551879C88}" destId="{F366ADD9-7EB7-4334-8EFF-F4FAA81B0CE8}" srcOrd="0" destOrd="0" parTransId="{346D2232-DF63-455F-B1C1-59498750ED29}" sibTransId="{036D223B-C1AD-4920-8CF7-31010AA906ED}"/>
    <dgm:cxn modelId="{497DD19C-779D-41D5-96A0-E66C3929ED3F}" srcId="{F958F36E-E146-4E34-90A9-8C112A1ECD0A}" destId="{22E09B0C-E14E-4BF9-9E16-0A6551879C88}" srcOrd="0" destOrd="0" parTransId="{A51B284D-AEA6-4CD7-B54B-4FB4254E719D}" sibTransId="{E381494B-1A20-4260-8123-EE0DBDB84E37}"/>
    <dgm:cxn modelId="{352440A9-0B64-4E99-8B3B-CBB376DED5A3}" type="presParOf" srcId="{221676A0-B675-4BC8-8178-CFBD4C980420}" destId="{58746274-6D86-47E0-B771-8B55F5734DC5}" srcOrd="0" destOrd="0" presId="urn:microsoft.com/office/officeart/2005/8/layout/hList1"/>
    <dgm:cxn modelId="{FD4C70D7-3BD9-4C56-B951-50CAE1AEBF08}" type="presParOf" srcId="{58746274-6D86-47E0-B771-8B55F5734DC5}" destId="{5243030F-7616-45B5-8CF6-5196B96A1FD0}" srcOrd="0" destOrd="0" presId="urn:microsoft.com/office/officeart/2005/8/layout/hList1"/>
    <dgm:cxn modelId="{2A4BA264-84FA-43B9-9063-9A52A60AD038}" type="presParOf" srcId="{58746274-6D86-47E0-B771-8B55F5734DC5}" destId="{19DB11E7-3511-4E65-A314-17EEE51BEB9C}" srcOrd="1" destOrd="0" presId="urn:microsoft.com/office/officeart/2005/8/layout/hList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58F36E-E146-4E34-90A9-8C112A1ECD0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7D9813A-3666-420E-92E5-E82F046CB1F8}">
      <dgm:prSet phldrT="[Text]" custT="1"/>
      <dgm:spPr/>
      <dgm:t>
        <a:bodyPr/>
        <a:lstStyle/>
        <a:p>
          <a:r>
            <a:rPr lang="en-GB" sz="2400" u="sng" dirty="0">
              <a:latin typeface="Times New Roman" pitchFamily="18" charset="0"/>
              <a:cs typeface="Times New Roman" pitchFamily="18" charset="0"/>
            </a:rPr>
            <a:t>Step V</a:t>
          </a:r>
          <a:r>
            <a:rPr lang="en-GB" sz="2400" u="none" dirty="0">
              <a:latin typeface="Times New Roman" pitchFamily="18" charset="0"/>
              <a:cs typeface="Times New Roman" pitchFamily="18" charset="0"/>
            </a:rPr>
            <a:t>- Review</a:t>
          </a:r>
          <a:r>
            <a:rPr lang="en-GB" sz="2400" dirty="0">
              <a:latin typeface="Times New Roman" pitchFamily="18" charset="0"/>
              <a:cs typeface="Times New Roman" pitchFamily="18" charset="0"/>
            </a:rPr>
            <a:t>Structure &amp;amp; Content</a:t>
          </a:r>
          <a:endParaRPr lang="en-US" sz="2400" u="sng" dirty="0">
            <a:latin typeface="Times New Roman" pitchFamily="18" charset="0"/>
            <a:cs typeface="Times New Roman" pitchFamily="18" charset="0"/>
          </a:endParaRPr>
        </a:p>
      </dgm:t>
    </dgm:pt>
    <dgm:pt modelId="{FD91DEB0-504C-47DC-B134-B900EDC1F8A4}" type="parTrans" cxnId="{F38A93B1-D9F3-4A83-95B5-0DB2ED85CC80}">
      <dgm:prSet/>
      <dgm:spPr/>
      <dgm:t>
        <a:bodyPr/>
        <a:lstStyle/>
        <a:p>
          <a:endParaRPr lang="en-US"/>
        </a:p>
      </dgm:t>
    </dgm:pt>
    <dgm:pt modelId="{CA34C4D1-41AB-4609-8756-E98D08283CE7}" type="sibTrans" cxnId="{F38A93B1-D9F3-4A83-95B5-0DB2ED85CC80}">
      <dgm:prSet/>
      <dgm:spPr/>
      <dgm:t>
        <a:bodyPr/>
        <a:lstStyle/>
        <a:p>
          <a:endParaRPr lang="en-US"/>
        </a:p>
      </dgm:t>
    </dgm:pt>
    <dgm:pt modelId="{34E016F0-CC0C-4B85-A157-128D73EB7CF4}">
      <dgm:prSet phldrT="[Text]" custT="1"/>
      <dgm:spPr/>
      <dgm:t>
        <a:bodyPr/>
        <a:lstStyle/>
        <a:p>
          <a:r>
            <a:rPr lang="en-GB" sz="2400" b="1" dirty="0">
              <a:latin typeface="Times New Roman" pitchFamily="18" charset="0"/>
              <a:cs typeface="Times New Roman" pitchFamily="18" charset="0"/>
            </a:rPr>
            <a:t>Reviewing &amp;amp; Revising</a:t>
          </a:r>
          <a:endParaRPr lang="en-US" sz="2400" b="1" dirty="0">
            <a:latin typeface="Times New Roman" pitchFamily="18" charset="0"/>
            <a:cs typeface="Times New Roman" pitchFamily="18" charset="0"/>
          </a:endParaRPr>
        </a:p>
      </dgm:t>
    </dgm:pt>
    <dgm:pt modelId="{29648AE3-71E1-49E8-A15B-29FC43B2F2F2}" type="sibTrans" cxnId="{9848A40C-5EE7-4361-8A96-84F8D382BF46}">
      <dgm:prSet/>
      <dgm:spPr/>
      <dgm:t>
        <a:bodyPr/>
        <a:lstStyle/>
        <a:p>
          <a:endParaRPr lang="en-US"/>
        </a:p>
      </dgm:t>
    </dgm:pt>
    <dgm:pt modelId="{C28E21C8-6ED3-4AA8-9FAC-82D336E01072}" type="parTrans" cxnId="{9848A40C-5EE7-4361-8A96-84F8D382BF46}">
      <dgm:prSet/>
      <dgm:spPr/>
      <dgm:t>
        <a:bodyPr/>
        <a:lstStyle/>
        <a:p>
          <a:endParaRPr lang="en-US"/>
        </a:p>
      </dgm:t>
    </dgm:pt>
    <dgm:pt modelId="{6CF6F471-9B9B-4B4E-8FF6-E32B65773100}">
      <dgm:prSet phldrT="[Text]" custT="1"/>
      <dgm:spPr/>
      <dgm:t>
        <a:bodyPr/>
        <a:lstStyle/>
        <a:p>
          <a:endParaRPr lang="en-US" sz="2400" u="sng" dirty="0">
            <a:latin typeface="Times New Roman" pitchFamily="18" charset="0"/>
            <a:cs typeface="Times New Roman" pitchFamily="18" charset="0"/>
          </a:endParaRPr>
        </a:p>
      </dgm:t>
    </dgm:pt>
    <dgm:pt modelId="{47946C56-2618-46C5-9CAF-159D677527EE}" type="parTrans" cxnId="{6A6D99FA-DB79-4042-AC92-6BCB6CA8CA95}">
      <dgm:prSet/>
      <dgm:spPr/>
    </dgm:pt>
    <dgm:pt modelId="{1491C3C9-2179-49E1-A07D-C8DA3D997854}" type="sibTrans" cxnId="{6A6D99FA-DB79-4042-AC92-6BCB6CA8CA95}">
      <dgm:prSet/>
      <dgm:spPr/>
    </dgm:pt>
    <dgm:pt modelId="{221676A0-B675-4BC8-8178-CFBD4C980420}" type="pres">
      <dgm:prSet presAssocID="{F958F36E-E146-4E34-90A9-8C112A1ECD0A}" presName="Name0" presStyleCnt="0">
        <dgm:presLayoutVars>
          <dgm:dir/>
          <dgm:animLvl val="lvl"/>
          <dgm:resizeHandles val="exact"/>
        </dgm:presLayoutVars>
      </dgm:prSet>
      <dgm:spPr/>
      <dgm:t>
        <a:bodyPr/>
        <a:lstStyle/>
        <a:p>
          <a:endParaRPr lang="en-US"/>
        </a:p>
      </dgm:t>
    </dgm:pt>
    <dgm:pt modelId="{88D48C1E-EEA7-430F-8CC3-B685616B094F}" type="pres">
      <dgm:prSet presAssocID="{34E016F0-CC0C-4B85-A157-128D73EB7CF4}" presName="composite" presStyleCnt="0"/>
      <dgm:spPr/>
    </dgm:pt>
    <dgm:pt modelId="{183CB734-E708-4352-BA42-1822999012FC}" type="pres">
      <dgm:prSet presAssocID="{34E016F0-CC0C-4B85-A157-128D73EB7CF4}" presName="parTx" presStyleLbl="alignNode1" presStyleIdx="0" presStyleCnt="1">
        <dgm:presLayoutVars>
          <dgm:chMax val="0"/>
          <dgm:chPref val="0"/>
          <dgm:bulletEnabled val="1"/>
        </dgm:presLayoutVars>
      </dgm:prSet>
      <dgm:spPr/>
      <dgm:t>
        <a:bodyPr/>
        <a:lstStyle/>
        <a:p>
          <a:endParaRPr lang="en-US"/>
        </a:p>
      </dgm:t>
    </dgm:pt>
    <dgm:pt modelId="{F539ED18-7DA7-472E-8217-2DCAA4732246}" type="pres">
      <dgm:prSet presAssocID="{34E016F0-CC0C-4B85-A157-128D73EB7CF4}" presName="desTx" presStyleLbl="alignAccFollowNode1" presStyleIdx="0" presStyleCnt="1" custScaleY="121920">
        <dgm:presLayoutVars>
          <dgm:bulletEnabled val="1"/>
        </dgm:presLayoutVars>
      </dgm:prSet>
      <dgm:spPr/>
      <dgm:t>
        <a:bodyPr/>
        <a:lstStyle/>
        <a:p>
          <a:endParaRPr lang="en-US"/>
        </a:p>
      </dgm:t>
    </dgm:pt>
  </dgm:ptLst>
  <dgm:cxnLst>
    <dgm:cxn modelId="{8FF72BC9-65F2-4328-839F-A9DBDA421AF9}" type="presOf" srcId="{6CF6F471-9B9B-4B4E-8FF6-E32B65773100}" destId="{F539ED18-7DA7-472E-8217-2DCAA4732246}" srcOrd="0" destOrd="0" presId="urn:microsoft.com/office/officeart/2005/8/layout/hList1"/>
    <dgm:cxn modelId="{F38A93B1-D9F3-4A83-95B5-0DB2ED85CC80}" srcId="{34E016F0-CC0C-4B85-A157-128D73EB7CF4}" destId="{37D9813A-3666-420E-92E5-E82F046CB1F8}" srcOrd="1" destOrd="0" parTransId="{FD91DEB0-504C-47DC-B134-B900EDC1F8A4}" sibTransId="{CA34C4D1-41AB-4609-8756-E98D08283CE7}"/>
    <dgm:cxn modelId="{6A6D99FA-DB79-4042-AC92-6BCB6CA8CA95}" srcId="{34E016F0-CC0C-4B85-A157-128D73EB7CF4}" destId="{6CF6F471-9B9B-4B4E-8FF6-E32B65773100}" srcOrd="0" destOrd="0" parTransId="{47946C56-2618-46C5-9CAF-159D677527EE}" sibTransId="{1491C3C9-2179-49E1-A07D-C8DA3D997854}"/>
    <dgm:cxn modelId="{D5469466-5BA1-477C-A947-679ECB592FCB}" type="presOf" srcId="{34E016F0-CC0C-4B85-A157-128D73EB7CF4}" destId="{183CB734-E708-4352-BA42-1822999012FC}" srcOrd="0" destOrd="0" presId="urn:microsoft.com/office/officeart/2005/8/layout/hList1"/>
    <dgm:cxn modelId="{9848A40C-5EE7-4361-8A96-84F8D382BF46}" srcId="{F958F36E-E146-4E34-90A9-8C112A1ECD0A}" destId="{34E016F0-CC0C-4B85-A157-128D73EB7CF4}" srcOrd="0" destOrd="0" parTransId="{C28E21C8-6ED3-4AA8-9FAC-82D336E01072}" sibTransId="{29648AE3-71E1-49E8-A15B-29FC43B2F2F2}"/>
    <dgm:cxn modelId="{06A2D855-6050-4AEA-9024-88AA8D446C93}" type="presOf" srcId="{37D9813A-3666-420E-92E5-E82F046CB1F8}" destId="{F539ED18-7DA7-472E-8217-2DCAA4732246}" srcOrd="0" destOrd="1" presId="urn:microsoft.com/office/officeart/2005/8/layout/hList1"/>
    <dgm:cxn modelId="{8688FB48-752D-4D20-BEC3-D2E3E7C2E7B1}" type="presOf" srcId="{F958F36E-E146-4E34-90A9-8C112A1ECD0A}" destId="{221676A0-B675-4BC8-8178-CFBD4C980420}" srcOrd="0" destOrd="0" presId="urn:microsoft.com/office/officeart/2005/8/layout/hList1"/>
    <dgm:cxn modelId="{78F6238E-B190-4986-8BB3-5F7CE325CA20}" type="presParOf" srcId="{221676A0-B675-4BC8-8178-CFBD4C980420}" destId="{88D48C1E-EEA7-430F-8CC3-B685616B094F}" srcOrd="0" destOrd="0" presId="urn:microsoft.com/office/officeart/2005/8/layout/hList1"/>
    <dgm:cxn modelId="{FCA58DF3-34FD-41B4-9522-558FFC73369A}" type="presParOf" srcId="{88D48C1E-EEA7-430F-8CC3-B685616B094F}" destId="{183CB734-E708-4352-BA42-1822999012FC}" srcOrd="0" destOrd="0" presId="urn:microsoft.com/office/officeart/2005/8/layout/hList1"/>
    <dgm:cxn modelId="{BF0E7927-1634-4816-BD30-0E11D225597F}" type="presParOf" srcId="{88D48C1E-EEA7-430F-8CC3-B685616B094F}" destId="{F539ED18-7DA7-472E-8217-2DCAA4732246}" srcOrd="1" destOrd="0" presId="urn:microsoft.com/office/officeart/2005/8/layout/hList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58F36E-E146-4E34-90A9-8C112A1ECD0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980EFC5-2EFF-48EA-9999-556C7A03E601}">
      <dgm:prSet phldrT="[Text]" custT="1"/>
      <dgm:spPr/>
      <dgm:t>
        <a:bodyPr/>
        <a:lstStyle/>
        <a:p>
          <a:r>
            <a:rPr lang="en-GB" sz="2400" dirty="0">
              <a:latin typeface="Times New Roman" pitchFamily="18" charset="0"/>
              <a:cs typeface="Times New Roman" pitchFamily="18" charset="0"/>
            </a:rPr>
            <a:t>Rewriting</a:t>
          </a:r>
          <a:endParaRPr lang="en-US" sz="2400" dirty="0">
            <a:latin typeface="Times New Roman" pitchFamily="18" charset="0"/>
            <a:cs typeface="Times New Roman" pitchFamily="18" charset="0"/>
          </a:endParaRPr>
        </a:p>
      </dgm:t>
    </dgm:pt>
    <dgm:pt modelId="{C67AF21F-3189-4245-A7AC-6A774E60181F}" type="parTrans" cxnId="{4F201443-68EE-421B-83BE-2C8D9C9B3487}">
      <dgm:prSet/>
      <dgm:spPr/>
      <dgm:t>
        <a:bodyPr/>
        <a:lstStyle/>
        <a:p>
          <a:endParaRPr lang="en-US"/>
        </a:p>
      </dgm:t>
    </dgm:pt>
    <dgm:pt modelId="{6A0C76D3-F142-42D3-826A-040998AED471}" type="sibTrans" cxnId="{4F201443-68EE-421B-83BE-2C8D9C9B3487}">
      <dgm:prSet/>
      <dgm:spPr/>
      <dgm:t>
        <a:bodyPr/>
        <a:lstStyle/>
        <a:p>
          <a:endParaRPr lang="en-US"/>
        </a:p>
      </dgm:t>
    </dgm:pt>
    <dgm:pt modelId="{EA0A4549-6093-4B33-91FB-E9E6D70BC104}">
      <dgm:prSet phldrT="[Text]" custT="1"/>
      <dgm:spPr/>
      <dgm:t>
        <a:bodyPr/>
        <a:lstStyle/>
        <a:p>
          <a:r>
            <a:rPr lang="en-GB" sz="2400" u="sng" dirty="0">
              <a:latin typeface="Times New Roman" pitchFamily="18" charset="0"/>
              <a:cs typeface="Times New Roman" pitchFamily="18" charset="0"/>
            </a:rPr>
            <a:t>Step</a:t>
          </a:r>
          <a:r>
            <a:rPr lang="en-GB" sz="2400" u="none" dirty="0">
              <a:latin typeface="Times New Roman" pitchFamily="18" charset="0"/>
              <a:cs typeface="Times New Roman" pitchFamily="18" charset="0"/>
            </a:rPr>
            <a:t>VI - Revise</a:t>
          </a:r>
          <a:r>
            <a:rPr lang="en-GB" sz="2400" dirty="0">
              <a:latin typeface="Times New Roman" pitchFamily="18" charset="0"/>
              <a:cs typeface="Times New Roman" pitchFamily="18" charset="0"/>
            </a:rPr>
            <a:t>Structure</a:t>
          </a:r>
          <a:r>
            <a:rPr lang="en-GB" sz="2400">
              <a:latin typeface="Times New Roman" pitchFamily="18" charset="0"/>
              <a:cs typeface="Times New Roman" pitchFamily="18" charset="0"/>
            </a:rPr>
            <a:t>&amp;amp; Content</a:t>
          </a:r>
          <a:endParaRPr lang="en-US" sz="2400" u="sng" dirty="0">
            <a:latin typeface="Times New Roman" pitchFamily="18" charset="0"/>
            <a:cs typeface="Times New Roman" pitchFamily="18" charset="0"/>
          </a:endParaRPr>
        </a:p>
      </dgm:t>
    </dgm:pt>
    <dgm:pt modelId="{F58EE20F-AF45-452D-9663-A0C52F2BCAFB}" type="parTrans" cxnId="{D95CF768-899A-418B-B4DD-88E1104CD68B}">
      <dgm:prSet/>
      <dgm:spPr/>
      <dgm:t>
        <a:bodyPr/>
        <a:lstStyle/>
        <a:p>
          <a:endParaRPr lang="en-US"/>
        </a:p>
      </dgm:t>
    </dgm:pt>
    <dgm:pt modelId="{43C365B6-6DC5-4A77-B6E3-8E06D1D8E22D}" type="sibTrans" cxnId="{D95CF768-899A-418B-B4DD-88E1104CD68B}">
      <dgm:prSet/>
      <dgm:spPr/>
      <dgm:t>
        <a:bodyPr/>
        <a:lstStyle/>
        <a:p>
          <a:endParaRPr lang="en-US"/>
        </a:p>
      </dgm:t>
    </dgm:pt>
    <dgm:pt modelId="{91947081-3930-4196-A578-621A41EBC79E}">
      <dgm:prSet phldrT="[Text]" custT="1"/>
      <dgm:spPr/>
      <dgm:t>
        <a:bodyPr/>
        <a:lstStyle/>
        <a:p>
          <a:r>
            <a:rPr lang="en-GB" sz="2400" dirty="0">
              <a:latin typeface="Times New Roman" pitchFamily="18" charset="0"/>
              <a:cs typeface="Times New Roman" pitchFamily="18" charset="0"/>
            </a:rPr>
            <a:t/>
          </a:r>
          <a:r>
            <a:rPr lang="en-GB" sz="2400">
              <a:latin typeface="Times New Roman" pitchFamily="18" charset="0"/>
              <a:cs typeface="Times New Roman" pitchFamily="18" charset="0"/>
            </a:rPr>
            <a:t>- Proofread</a:t>
          </a:r>
          <a:endParaRPr lang="en-US" sz="2400" u="sng" dirty="0">
            <a:latin typeface="Times New Roman" pitchFamily="18" charset="0"/>
            <a:cs typeface="Times New Roman" pitchFamily="18" charset="0"/>
          </a:endParaRPr>
        </a:p>
      </dgm:t>
    </dgm:pt>
    <dgm:pt modelId="{3D082DC1-B0AE-46B7-934A-BAA332609826}" type="sibTrans" cxnId="{5B61EB9D-C079-4C48-8BBC-EA7D86A057C6}">
      <dgm:prSet/>
      <dgm:spPr/>
    </dgm:pt>
    <dgm:pt modelId="{F9CAF7A9-A765-4C6C-95C2-A8CA53BD0806}" type="parTrans" cxnId="{5B61EB9D-C079-4C48-8BBC-EA7D86A057C6}">
      <dgm:prSet/>
      <dgm:spPr/>
    </dgm:pt>
    <dgm:pt modelId="{9565AAD3-38BC-4996-AA16-175837D00C19}">
      <dgm:prSet phldrT="[Text]" custT="1"/>
      <dgm:spPr/>
      <dgm:t>
        <a:bodyPr/>
        <a:lstStyle/>
        <a:p>
          <a:r>
            <a:rPr lang="en-GB" sz="2400" dirty="0">
              <a:latin typeface="Times New Roman" pitchFamily="18" charset="0"/>
              <a:cs typeface="Times New Roman" pitchFamily="18" charset="0"/>
            </a:rPr>
            <a:t>- Make final Corrections</a:t>
          </a:r>
          <a:endParaRPr lang="en-US" sz="2400" u="sng" dirty="0">
            <a:latin typeface="Times New Roman" pitchFamily="18" charset="0"/>
            <a:cs typeface="Times New Roman" pitchFamily="18" charset="0"/>
          </a:endParaRPr>
        </a:p>
      </dgm:t>
    </dgm:pt>
    <dgm:pt modelId="{D140B9CE-E03B-4856-BBF0-9296AF0B2894}" type="sibTrans" cxnId="{925D160E-A9EC-4A5D-AE16-1AC7698A9DEA}">
      <dgm:prSet/>
      <dgm:spPr/>
    </dgm:pt>
    <dgm:pt modelId="{2307EC1B-ADE5-41EC-83D7-16B4F727CCCC}" type="parTrans" cxnId="{925D160E-A9EC-4A5D-AE16-1AC7698A9DEA}">
      <dgm:prSet/>
      <dgm:spPr/>
    </dgm:pt>
    <dgm:pt modelId="{221676A0-B675-4BC8-8178-CFBD4C980420}" type="pres">
      <dgm:prSet presAssocID="{F958F36E-E146-4E34-90A9-8C112A1ECD0A}" presName="Name0" presStyleCnt="0">
        <dgm:presLayoutVars>
          <dgm:dir/>
          <dgm:animLvl val="lvl"/>
          <dgm:resizeHandles val="exact"/>
        </dgm:presLayoutVars>
      </dgm:prSet>
      <dgm:spPr/>
      <dgm:t>
        <a:bodyPr/>
        <a:lstStyle/>
        <a:p>
          <a:endParaRPr lang="en-US"/>
        </a:p>
      </dgm:t>
    </dgm:pt>
    <dgm:pt modelId="{510E1A3B-615C-4CDC-8BCA-9D557C712D68}" type="pres">
      <dgm:prSet presAssocID="{E980EFC5-2EFF-48EA-9999-556C7A03E601}" presName="composite" presStyleCnt="0"/>
      <dgm:spPr/>
    </dgm:pt>
    <dgm:pt modelId="{C9790F7E-9680-46E4-AFC7-867A81D48214}" type="pres">
      <dgm:prSet presAssocID="{E980EFC5-2EFF-48EA-9999-556C7A03E601}" presName="parTx" presStyleLbl="alignNode1" presStyleIdx="0" presStyleCnt="1">
        <dgm:presLayoutVars>
          <dgm:chMax val="0"/>
          <dgm:chPref val="0"/>
          <dgm:bulletEnabled val="1"/>
        </dgm:presLayoutVars>
      </dgm:prSet>
      <dgm:spPr/>
      <dgm:t>
        <a:bodyPr/>
        <a:lstStyle/>
        <a:p>
          <a:endParaRPr lang="en-US"/>
        </a:p>
      </dgm:t>
    </dgm:pt>
    <dgm:pt modelId="{F83B4405-CA8A-4E71-8A0F-1E6D5962748E}" type="pres">
      <dgm:prSet presAssocID="{E980EFC5-2EFF-48EA-9999-556C7A03E601}" presName="desTx" presStyleLbl="alignAccFollowNode1" presStyleIdx="0" presStyleCnt="1">
        <dgm:presLayoutVars>
          <dgm:bulletEnabled val="1"/>
        </dgm:presLayoutVars>
      </dgm:prSet>
      <dgm:spPr/>
      <dgm:t>
        <a:bodyPr/>
        <a:lstStyle/>
        <a:p>
          <a:endParaRPr lang="en-US"/>
        </a:p>
      </dgm:t>
    </dgm:pt>
  </dgm:ptLst>
  <dgm:cxnLst>
    <dgm:cxn modelId="{D22FE3AB-724A-4427-A59E-E0CC4ECA3BBE}" type="presOf" srcId="{9565AAD3-38BC-4996-AA16-175837D00C19}" destId="{F83B4405-CA8A-4E71-8A0F-1E6D5962748E}" srcOrd="0" destOrd="2" presId="urn:microsoft.com/office/officeart/2005/8/layout/hList1"/>
    <dgm:cxn modelId="{5B61EB9D-C079-4C48-8BBC-EA7D86A057C6}" srcId="{E980EFC5-2EFF-48EA-9999-556C7A03E601}" destId="{91947081-3930-4196-A578-621A41EBC79E}" srcOrd="1" destOrd="0" parTransId="{F9CAF7A9-A765-4C6C-95C2-A8CA53BD0806}" sibTransId="{3D082DC1-B0AE-46B7-934A-BAA332609826}"/>
    <dgm:cxn modelId="{52E7E782-1C4F-4DB3-B5FC-E4E706E49574}" type="presOf" srcId="{91947081-3930-4196-A578-621A41EBC79E}" destId="{F83B4405-CA8A-4E71-8A0F-1E6D5962748E}" srcOrd="0" destOrd="1" presId="urn:microsoft.com/office/officeart/2005/8/layout/hList1"/>
    <dgm:cxn modelId="{068B83E9-B2B6-4BFD-AF74-4A835BE81A8E}" type="presOf" srcId="{EA0A4549-6093-4B33-91FB-E9E6D70BC104}" destId="{F83B4405-CA8A-4E71-8A0F-1E6D5962748E}" srcOrd="0" destOrd="0" presId="urn:microsoft.com/office/officeart/2005/8/layout/hList1"/>
    <dgm:cxn modelId="{925D160E-A9EC-4A5D-AE16-1AC7698A9DEA}" srcId="{E980EFC5-2EFF-48EA-9999-556C7A03E601}" destId="{9565AAD3-38BC-4996-AA16-175837D00C19}" srcOrd="2" destOrd="0" parTransId="{2307EC1B-ADE5-41EC-83D7-16B4F727CCCC}" sibTransId="{D140B9CE-E03B-4856-BBF0-9296AF0B2894}"/>
    <dgm:cxn modelId="{BBB443CA-F36A-4ABF-9FCC-875EDE9505DF}" type="presOf" srcId="{F958F36E-E146-4E34-90A9-8C112A1ECD0A}" destId="{221676A0-B675-4BC8-8178-CFBD4C980420}" srcOrd="0" destOrd="0" presId="urn:microsoft.com/office/officeart/2005/8/layout/hList1"/>
    <dgm:cxn modelId="{4F201443-68EE-421B-83BE-2C8D9C9B3487}" srcId="{F958F36E-E146-4E34-90A9-8C112A1ECD0A}" destId="{E980EFC5-2EFF-48EA-9999-556C7A03E601}" srcOrd="0" destOrd="0" parTransId="{C67AF21F-3189-4245-A7AC-6A774E60181F}" sibTransId="{6A0C76D3-F142-42D3-826A-040998AED471}"/>
    <dgm:cxn modelId="{BE898F81-5C1D-4A0B-AF69-9C31952953AC}" type="presOf" srcId="{E980EFC5-2EFF-48EA-9999-556C7A03E601}" destId="{C9790F7E-9680-46E4-AFC7-867A81D48214}" srcOrd="0" destOrd="0" presId="urn:microsoft.com/office/officeart/2005/8/layout/hList1"/>
    <dgm:cxn modelId="{D95CF768-899A-418B-B4DD-88E1104CD68B}" srcId="{E980EFC5-2EFF-48EA-9999-556C7A03E601}" destId="{EA0A4549-6093-4B33-91FB-E9E6D70BC104}" srcOrd="0" destOrd="0" parTransId="{F58EE20F-AF45-452D-9663-A0C52F2BCAFB}" sibTransId="{43C365B6-6DC5-4A77-B6E3-8E06D1D8E22D}"/>
    <dgm:cxn modelId="{66BE05AB-6F3D-4B68-B7A7-32A154EDBA05}" type="presParOf" srcId="{221676A0-B675-4BC8-8178-CFBD4C980420}" destId="{510E1A3B-615C-4CDC-8BCA-9D557C712D68}" srcOrd="0" destOrd="0" presId="urn:microsoft.com/office/officeart/2005/8/layout/hList1"/>
    <dgm:cxn modelId="{91EDDD70-FAA4-40F1-838D-0A35AFE57176}" type="presParOf" srcId="{510E1A3B-615C-4CDC-8BCA-9D557C712D68}" destId="{C9790F7E-9680-46E4-AFC7-867A81D48214}" srcOrd="0" destOrd="0" presId="urn:microsoft.com/office/officeart/2005/8/layout/hList1"/>
    <dgm:cxn modelId="{64A4297F-7FE6-46EA-A569-BEFAE42706E2}" type="presParOf" srcId="{510E1A3B-615C-4CDC-8BCA-9D557C712D68}" destId="{F83B4405-CA8A-4E71-8A0F-1E6D5962748E}" srcOrd="1" destOrd="0" presId="urn:microsoft.com/office/officeart/2005/8/layout/hList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43030F-7616-45B5-8CF6-5196B96A1FD0}">
      <dsp:nvSpPr>
        <dsp:cNvPr id="0" name=""/>
        <dsp:cNvSpPr/>
      </dsp:nvSpPr>
      <dsp:spPr>
        <a:xfrm>
          <a:off x="0" y="4172"/>
          <a:ext cx="8143932" cy="1238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GB" sz="2400" b="1" kern="1200" dirty="0">
              <a:latin typeface="Times New Roman" pitchFamily="18" charset="0"/>
              <a:cs typeface="Times New Roman" pitchFamily="18" charset="0"/>
            </a:rPr>
            <a:t>Drafting</a:t>
          </a:r>
          <a:endParaRPr lang="en-US" sz="2400" b="1" kern="1200" dirty="0">
            <a:latin typeface="Times New Roman" pitchFamily="18" charset="0"/>
            <a:cs typeface="Times New Roman" pitchFamily="18" charset="0"/>
          </a:endParaRPr>
        </a:p>
      </dsp:txBody>
      <dsp:txXfrm>
        <a:off x="0" y="4172"/>
        <a:ext cx="8143932" cy="1238400"/>
      </dsp:txXfrm>
    </dsp:sp>
    <dsp:sp modelId="{19DB11E7-3511-4E65-A314-17EEE51BEB9C}">
      <dsp:nvSpPr>
        <dsp:cNvPr id="0" name=""/>
        <dsp:cNvSpPr/>
      </dsp:nvSpPr>
      <dsp:spPr>
        <a:xfrm>
          <a:off x="0" y="1242572"/>
          <a:ext cx="8143932" cy="188856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GB" sz="2400" u="sng" kern="1200" dirty="0">
              <a:latin typeface="Times New Roman" pitchFamily="18" charset="0"/>
              <a:cs typeface="Times New Roman" pitchFamily="18" charset="0"/>
            </a:rPr>
            <a:t>Step IV </a:t>
          </a:r>
          <a:r>
            <a:rPr lang="en-GB" sz="2400" u="none" kern="1200" dirty="0">
              <a:latin typeface="Times New Roman" pitchFamily="18" charset="0"/>
              <a:cs typeface="Times New Roman" pitchFamily="18" charset="0"/>
            </a:rPr>
            <a:t>- Writing</a:t>
          </a:r>
          <a:endParaRPr lang="en-US" sz="2400" u="none" kern="1200" dirty="0">
            <a:latin typeface="Times New Roman" pitchFamily="18" charset="0"/>
            <a:cs typeface="Times New Roman" pitchFamily="18" charset="0"/>
          </a:endParaRPr>
        </a:p>
      </dsp:txBody>
      <dsp:txXfrm>
        <a:off x="0" y="1242572"/>
        <a:ext cx="8143932" cy="1888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3CB734-E708-4352-BA42-1822999012FC}">
      <dsp:nvSpPr>
        <dsp:cNvPr id="0" name=""/>
        <dsp:cNvSpPr/>
      </dsp:nvSpPr>
      <dsp:spPr>
        <a:xfrm>
          <a:off x="0" y="14867"/>
          <a:ext cx="8072494" cy="1209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GB" sz="2400" b="1" kern="1200" dirty="0">
              <a:latin typeface="Times New Roman" pitchFamily="18" charset="0"/>
              <a:cs typeface="Times New Roman" pitchFamily="18" charset="0"/>
            </a:rPr>
            <a:t>Reviewing &amp; Revising</a:t>
          </a:r>
          <a:endParaRPr lang="en-US" sz="2400" b="1" kern="1200" dirty="0">
            <a:latin typeface="Times New Roman" pitchFamily="18" charset="0"/>
            <a:cs typeface="Times New Roman" pitchFamily="18" charset="0"/>
          </a:endParaRPr>
        </a:p>
      </dsp:txBody>
      <dsp:txXfrm>
        <a:off x="0" y="14867"/>
        <a:ext cx="8072494" cy="1209600"/>
      </dsp:txXfrm>
    </dsp:sp>
    <dsp:sp modelId="{F539ED18-7DA7-472E-8217-2DCAA4732246}">
      <dsp:nvSpPr>
        <dsp:cNvPr id="0" name=""/>
        <dsp:cNvSpPr/>
      </dsp:nvSpPr>
      <dsp:spPr>
        <a:xfrm>
          <a:off x="0" y="1022295"/>
          <a:ext cx="8072494" cy="224898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endParaRPr lang="en-US" sz="2400" u="sng" kern="1200" dirty="0">
            <a:latin typeface="Times New Roman" pitchFamily="18" charset="0"/>
            <a:cs typeface="Times New Roman" pitchFamily="18" charset="0"/>
          </a:endParaRPr>
        </a:p>
        <a:p>
          <a:pPr marL="228600" lvl="1" indent="-228600" algn="l" defTabSz="1066800">
            <a:lnSpc>
              <a:spcPct val="90000"/>
            </a:lnSpc>
            <a:spcBef>
              <a:spcPct val="0"/>
            </a:spcBef>
            <a:spcAft>
              <a:spcPct val="15000"/>
            </a:spcAft>
            <a:buChar char="••"/>
          </a:pPr>
          <a:r>
            <a:rPr lang="en-GB" sz="2400" u="sng" kern="1200" dirty="0">
              <a:latin typeface="Times New Roman" pitchFamily="18" charset="0"/>
              <a:cs typeface="Times New Roman" pitchFamily="18" charset="0"/>
            </a:rPr>
            <a:t>Step V</a:t>
          </a:r>
          <a:r>
            <a:rPr lang="en-GB" sz="2400" u="none" kern="1200" dirty="0">
              <a:latin typeface="Times New Roman" pitchFamily="18" charset="0"/>
              <a:cs typeface="Times New Roman" pitchFamily="18" charset="0"/>
            </a:rPr>
            <a:t> - Review</a:t>
          </a:r>
          <a:r>
            <a:rPr lang="en-GB" sz="2400" kern="1200" dirty="0">
              <a:latin typeface="Times New Roman" pitchFamily="18" charset="0"/>
              <a:cs typeface="Times New Roman" pitchFamily="18" charset="0"/>
            </a:rPr>
            <a:t> Structure &amp; Content</a:t>
          </a:r>
          <a:endParaRPr lang="en-US" sz="2400" u="sng" kern="1200" dirty="0">
            <a:latin typeface="Times New Roman" pitchFamily="18" charset="0"/>
            <a:cs typeface="Times New Roman" pitchFamily="18" charset="0"/>
          </a:endParaRPr>
        </a:p>
      </dsp:txBody>
      <dsp:txXfrm>
        <a:off x="0" y="1022295"/>
        <a:ext cx="8072494" cy="22489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790F7E-9680-46E4-AFC7-867A81D48214}">
      <dsp:nvSpPr>
        <dsp:cNvPr id="0" name=""/>
        <dsp:cNvSpPr/>
      </dsp:nvSpPr>
      <dsp:spPr>
        <a:xfrm>
          <a:off x="0" y="7515"/>
          <a:ext cx="8072494" cy="1267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GB" sz="2400" kern="1200" dirty="0">
              <a:latin typeface="Times New Roman" pitchFamily="18" charset="0"/>
              <a:cs typeface="Times New Roman" pitchFamily="18" charset="0"/>
            </a:rPr>
            <a:t>Rewriting </a:t>
          </a:r>
          <a:endParaRPr lang="en-US" sz="2400" kern="1200" dirty="0">
            <a:latin typeface="Times New Roman" pitchFamily="18" charset="0"/>
            <a:cs typeface="Times New Roman" pitchFamily="18" charset="0"/>
          </a:endParaRPr>
        </a:p>
      </dsp:txBody>
      <dsp:txXfrm>
        <a:off x="0" y="7515"/>
        <a:ext cx="8072494" cy="1267200"/>
      </dsp:txXfrm>
    </dsp:sp>
    <dsp:sp modelId="{F83B4405-CA8A-4E71-8A0F-1E6D5962748E}">
      <dsp:nvSpPr>
        <dsp:cNvPr id="0" name=""/>
        <dsp:cNvSpPr/>
      </dsp:nvSpPr>
      <dsp:spPr>
        <a:xfrm>
          <a:off x="0" y="1274715"/>
          <a:ext cx="8072494" cy="19324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GB" sz="2400" u="sng" kern="1200" dirty="0">
              <a:latin typeface="Times New Roman" pitchFamily="18" charset="0"/>
              <a:cs typeface="Times New Roman" pitchFamily="18" charset="0"/>
            </a:rPr>
            <a:t>Step </a:t>
          </a:r>
          <a:r>
            <a:rPr lang="en-GB" sz="2400" u="none" kern="1200" dirty="0">
              <a:latin typeface="Times New Roman" pitchFamily="18" charset="0"/>
              <a:cs typeface="Times New Roman" pitchFamily="18" charset="0"/>
            </a:rPr>
            <a:t>VI - Revise</a:t>
          </a:r>
          <a:r>
            <a:rPr lang="en-GB" sz="2400" kern="1200" dirty="0">
              <a:latin typeface="Times New Roman" pitchFamily="18" charset="0"/>
              <a:cs typeface="Times New Roman" pitchFamily="18" charset="0"/>
            </a:rPr>
            <a:t> Structure </a:t>
          </a:r>
          <a:r>
            <a:rPr lang="en-GB" sz="2400" kern="1200">
              <a:latin typeface="Times New Roman" pitchFamily="18" charset="0"/>
              <a:cs typeface="Times New Roman" pitchFamily="18" charset="0"/>
            </a:rPr>
            <a:t>&amp; Content</a:t>
          </a:r>
          <a:endParaRPr lang="en-US" sz="2400" u="sng" kern="1200" dirty="0">
            <a:latin typeface="Times New Roman" pitchFamily="18" charset="0"/>
            <a:cs typeface="Times New Roman" pitchFamily="18" charset="0"/>
          </a:endParaRPr>
        </a:p>
        <a:p>
          <a:pPr marL="228600" lvl="1" indent="-228600" algn="l" defTabSz="1066800">
            <a:lnSpc>
              <a:spcPct val="90000"/>
            </a:lnSpc>
            <a:spcBef>
              <a:spcPct val="0"/>
            </a:spcBef>
            <a:spcAft>
              <a:spcPct val="15000"/>
            </a:spcAft>
            <a:buChar char="••"/>
          </a:pPr>
          <a:r>
            <a:rPr lang="en-GB" sz="2400" kern="1200" dirty="0">
              <a:latin typeface="Times New Roman" pitchFamily="18" charset="0"/>
              <a:cs typeface="Times New Roman" pitchFamily="18" charset="0"/>
            </a:rPr>
            <a:t>             </a:t>
          </a:r>
          <a:r>
            <a:rPr lang="en-GB" sz="2400" kern="1200">
              <a:latin typeface="Times New Roman" pitchFamily="18" charset="0"/>
              <a:cs typeface="Times New Roman" pitchFamily="18" charset="0"/>
            </a:rPr>
            <a:t>- Proofread</a:t>
          </a:r>
          <a:endParaRPr lang="en-US" sz="2400" u="sng" kern="1200" dirty="0">
            <a:latin typeface="Times New Roman" pitchFamily="18" charset="0"/>
            <a:cs typeface="Times New Roman" pitchFamily="18" charset="0"/>
          </a:endParaRPr>
        </a:p>
        <a:p>
          <a:pPr marL="228600" lvl="1" indent="-228600" algn="l" defTabSz="1066800">
            <a:lnSpc>
              <a:spcPct val="90000"/>
            </a:lnSpc>
            <a:spcBef>
              <a:spcPct val="0"/>
            </a:spcBef>
            <a:spcAft>
              <a:spcPct val="15000"/>
            </a:spcAft>
            <a:buChar char="••"/>
          </a:pPr>
          <a:r>
            <a:rPr lang="en-GB" sz="2400" kern="1200" dirty="0">
              <a:latin typeface="Times New Roman" pitchFamily="18" charset="0"/>
              <a:cs typeface="Times New Roman" pitchFamily="18" charset="0"/>
            </a:rPr>
            <a:t>             - Make final Corrections</a:t>
          </a:r>
          <a:endParaRPr lang="en-US" sz="2400" u="sng" kern="1200" dirty="0">
            <a:latin typeface="Times New Roman" pitchFamily="18" charset="0"/>
            <a:cs typeface="Times New Roman" pitchFamily="18" charset="0"/>
          </a:endParaRPr>
        </a:p>
      </dsp:txBody>
      <dsp:txXfrm>
        <a:off x="0" y="1274715"/>
        <a:ext cx="8072494" cy="19324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3" name=""/>
        <p:cNvGrpSpPr/>
        <p:nvPr/>
      </p:nvGrpSpPr>
      <p:grpSpPr>
        <a:xfrm>
          <a:off x="0" y="0"/>
          <a:ext cx="0" cy="0"/>
          <a:chOff x="0" y="0"/>
          <a:chExt cx="0" cy="0"/>
        </a:xfrm>
      </p:grpSpPr>
      <p:sp>
        <p:nvSpPr>
          <p:cNvPr id="104877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7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7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7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7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8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bg1"/>
        </a:solidFill>
        <a:effectLst/>
      </p:bgPr>
    </p:bg>
    <p:spTree>
      <p:nvGrpSpPr>
        <p:cNvPr id="33" name=""/>
        <p:cNvGrpSpPr/>
        <p:nvPr/>
      </p:nvGrpSpPr>
      <p:grpSpPr>
        <a:xfrm>
          <a:off x="0" y="0"/>
          <a:ext cx="0" cy="0"/>
          <a:chOff x="0" y="0"/>
          <a:chExt cx="0" cy="0"/>
        </a:xfrm>
      </p:grpSpPr>
      <p:sp>
        <p:nvSpPr>
          <p:cNvPr id="1048578" name="Text Placeholder 9"/>
          <p:cNvSpPr>
            <a:spLocks noGrp="1"/>
          </p:cNvSpPr>
          <p:nvPr>
            <p:ph type="body" sz="quarter" idx="10" hasCustomPrompt="1"/>
          </p:nvPr>
        </p:nvSpPr>
        <p:spPr>
          <a:xfrm>
            <a:off x="0" y="3705210"/>
            <a:ext cx="9144000" cy="522725"/>
          </a:xfrm>
          <a:prstGeom prst="rect"/>
        </p:spPr>
        <p:txBody>
          <a:bodyPr anchor="ctr"/>
          <a:lstStyle>
            <a:lvl1pPr algn="ctr" indent="0" marL="0">
              <a:lnSpc>
                <a:spcPct val="100000"/>
              </a:lnSpc>
              <a:buNone/>
              <a:defRPr baseline="0" b="1" sz="3600">
                <a:solidFill>
                  <a:schemeClr val="tx1">
                    <a:lumMod val="75000"/>
                    <a:lumOff val="25000"/>
                  </a:schemeClr>
                </a:solidFill>
                <a:latin typeface="+mj-lt"/>
                <a:cs typeface="Arial" pitchFamily="34" charset="0"/>
              </a:defRPr>
            </a:lvl1pPr>
          </a:lstStyle>
          <a:p>
            <a:pPr lvl="0"/>
            <a:r>
              <a:rPr altLang="ko-KR" dirty="0" lang="en-US">
                <a:ea typeface="맑은 고딕" pitchFamily="50" charset="-127"/>
              </a:rPr>
              <a:t>title</a:t>
            </a:r>
            <a:endParaRPr altLang="ko-KR" dirty="0" lang="en-US"/>
          </a:p>
        </p:txBody>
      </p:sp>
      <p:sp>
        <p:nvSpPr>
          <p:cNvPr id="1048579" name="Text Placeholder 9"/>
          <p:cNvSpPr>
            <a:spLocks noGrp="1"/>
          </p:cNvSpPr>
          <p:nvPr>
            <p:ph type="body" sz="quarter" idx="11" hasCustomPrompt="1"/>
          </p:nvPr>
        </p:nvSpPr>
        <p:spPr>
          <a:xfrm>
            <a:off x="-148" y="4227934"/>
            <a:ext cx="9144000" cy="288032"/>
          </a:xfrm>
          <a:prstGeom prst="rect"/>
        </p:spPr>
        <p:txBody>
          <a:bodyPr anchor="ctr"/>
          <a:lstStyle>
            <a:lvl1pPr algn="ctr" indent="0" marL="0">
              <a:lnSpc>
                <a:spcPct val="100000"/>
              </a:lnSpc>
              <a:buNone/>
              <a:defRPr baseline="0" b="1" sz="1400">
                <a:solidFill>
                  <a:schemeClr val="tx1">
                    <a:lumMod val="75000"/>
                    <a:lumOff val="25000"/>
                  </a:schemeClr>
                </a:solidFill>
                <a:latin typeface="+mn-lt"/>
                <a:cs typeface="Arial" pitchFamily="34" charset="0"/>
              </a:defRPr>
            </a:lvl1pPr>
          </a:lstStyle>
          <a:p>
            <a:pPr lvl="0"/>
            <a:r>
              <a:rPr altLang="ko-KR" dirty="0" lang="en-US"/>
              <a:t>INSTERT THE TITLE OF YOUR PRESENTATION HERE</a:t>
            </a:r>
            <a:endParaRPr altLang="en-US" dirty="0" 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tx2">
            <a:lumMod val="75000"/>
          </a:schemeClr>
        </a:solidFill>
        <a:effectLst/>
      </p:bgPr>
    </p:bg>
    <p:spTree>
      <p:nvGrpSpPr>
        <p:cNvPr id="112" name=""/>
        <p:cNvGrpSpPr/>
        <p:nvPr/>
      </p:nvGrpSpPr>
      <p:grpSpPr>
        <a:xfrm>
          <a:off x="0" y="0"/>
          <a:ext cx="0" cy="0"/>
          <a:chOff x="0" y="0"/>
          <a:chExt cx="0" cy="0"/>
        </a:xfrm>
      </p:grpSpPr>
      <p:sp>
        <p:nvSpPr>
          <p:cNvPr id="1048751" name="Picture Placeholder 2"/>
          <p:cNvSpPr>
            <a:spLocks noGrp="1"/>
          </p:cNvSpPr>
          <p:nvPr>
            <p:ph type="pic" idx="1" hasCustomPrompt="1"/>
          </p:nvPr>
        </p:nvSpPr>
        <p:spPr>
          <a:xfrm>
            <a:off x="3347864" y="627534"/>
            <a:ext cx="5796136" cy="1052002"/>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752" name="Picture Placeholder 2"/>
          <p:cNvSpPr>
            <a:spLocks noGrp="1"/>
          </p:cNvSpPr>
          <p:nvPr>
            <p:ph type="pic" idx="12" hasCustomPrompt="1"/>
          </p:nvPr>
        </p:nvSpPr>
        <p:spPr>
          <a:xfrm>
            <a:off x="4104000" y="1798321"/>
            <a:ext cx="5040000" cy="1548000"/>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753" name="Picture Placeholder 2"/>
          <p:cNvSpPr>
            <a:spLocks noGrp="1"/>
          </p:cNvSpPr>
          <p:nvPr>
            <p:ph type="pic" idx="13" hasCustomPrompt="1"/>
          </p:nvPr>
        </p:nvSpPr>
        <p:spPr>
          <a:xfrm>
            <a:off x="4824000" y="3465106"/>
            <a:ext cx="4320000" cy="1050860"/>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rotWithShape="1" dpi="0">
          <a:blip xmlns:r="http://schemas.openxmlformats.org/officeDocument/2006/relationships" r:embed="rId1" cstate="print">
            <a:lum/>
          </a:blip>
          <a:srcRect/>
          <a:stretch>
            <a:fillRect/>
          </a:stretch>
        </a:blipFill>
        <a:effectLst/>
      </p:bgPr>
    </p:bg>
    <p:spTree>
      <p:nvGrpSpPr>
        <p:cNvPr id="110" name=""/>
        <p:cNvGrpSpPr/>
        <p:nvPr/>
      </p:nvGrpSpPr>
      <p:grpSpPr>
        <a:xfrm>
          <a:off x="0" y="0"/>
          <a:ext cx="0" cy="0"/>
          <a:chOff x="0" y="0"/>
          <a:chExt cx="0" cy="0"/>
        </a:xfrm>
      </p:grpSpPr>
      <p:sp>
        <p:nvSpPr>
          <p:cNvPr id="1048748" name="Picture Placeholder 2"/>
          <p:cNvSpPr>
            <a:spLocks noGrp="1"/>
          </p:cNvSpPr>
          <p:nvPr>
            <p:ph type="pic" idx="1" hasCustomPrompt="1"/>
          </p:nvPr>
        </p:nvSpPr>
        <p:spPr>
          <a:xfrm>
            <a:off x="3937417" y="627534"/>
            <a:ext cx="1872000" cy="3816424"/>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Insert Your Image</a:t>
            </a:r>
            <a:endParaRPr altLang="en-US" dirty="0" lang="ko-KR"/>
          </a:p>
        </p:txBody>
      </p:sp>
      <p:sp>
        <p:nvSpPr>
          <p:cNvPr id="1048749" name="Picture Placeholder 2"/>
          <p:cNvSpPr>
            <a:spLocks noGrp="1"/>
          </p:cNvSpPr>
          <p:nvPr>
            <p:ph type="pic" idx="10" hasCustomPrompt="1"/>
          </p:nvPr>
        </p:nvSpPr>
        <p:spPr>
          <a:xfrm>
            <a:off x="1968708" y="627534"/>
            <a:ext cx="1872000" cy="3816424"/>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Insert Your Image</a:t>
            </a:r>
            <a:endParaRPr altLang="en-US" dirty="0" lang="ko-KR"/>
          </a:p>
        </p:txBody>
      </p:sp>
      <p:sp>
        <p:nvSpPr>
          <p:cNvPr id="1048750" name="Picture Placeholder 2"/>
          <p:cNvSpPr>
            <a:spLocks noGrp="1"/>
          </p:cNvSpPr>
          <p:nvPr>
            <p:ph type="pic" idx="11" hasCustomPrompt="1"/>
          </p:nvPr>
        </p:nvSpPr>
        <p:spPr>
          <a:xfrm>
            <a:off x="0" y="627534"/>
            <a:ext cx="1872000" cy="3816424"/>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Insert Your Image</a:t>
            </a:r>
            <a:endParaRPr altLang="en-US" dirty="0" lang="ko-K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09" name=""/>
        <p:cNvGrpSpPr/>
        <p:nvPr/>
      </p:nvGrpSpPr>
      <p:grpSpPr>
        <a:xfrm>
          <a:off x="0" y="0"/>
          <a:ext cx="0" cy="0"/>
          <a:chOff x="0" y="0"/>
          <a:chExt cx="0" cy="0"/>
        </a:xfrm>
      </p:grpSpPr>
      <p:sp>
        <p:nvSpPr>
          <p:cNvPr id="1048743" name="Picture Placeholder 2"/>
          <p:cNvSpPr>
            <a:spLocks noGrp="1"/>
          </p:cNvSpPr>
          <p:nvPr>
            <p:ph type="pic" idx="13" hasCustomPrompt="1"/>
          </p:nvPr>
        </p:nvSpPr>
        <p:spPr>
          <a:xfrm>
            <a:off x="3795621" y="627533"/>
            <a:ext cx="3294112" cy="1115553"/>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744" name="Picture Placeholder 2"/>
          <p:cNvSpPr>
            <a:spLocks noGrp="1"/>
          </p:cNvSpPr>
          <p:nvPr>
            <p:ph type="pic" idx="15" hasCustomPrompt="1"/>
          </p:nvPr>
        </p:nvSpPr>
        <p:spPr>
          <a:xfrm>
            <a:off x="5613166" y="3399271"/>
            <a:ext cx="3293944" cy="1116695"/>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745" name="Picture Placeholder 2"/>
          <p:cNvSpPr>
            <a:spLocks noGrp="1"/>
          </p:cNvSpPr>
          <p:nvPr>
            <p:ph type="pic" idx="16" hasCustomPrompt="1"/>
          </p:nvPr>
        </p:nvSpPr>
        <p:spPr>
          <a:xfrm>
            <a:off x="3795621" y="1815095"/>
            <a:ext cx="1728192" cy="2700871"/>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746" name="Picture Placeholder 2"/>
          <p:cNvSpPr>
            <a:spLocks noGrp="1"/>
          </p:cNvSpPr>
          <p:nvPr>
            <p:ph type="pic" idx="17" hasCustomPrompt="1"/>
          </p:nvPr>
        </p:nvSpPr>
        <p:spPr>
          <a:xfrm>
            <a:off x="5621504" y="1814524"/>
            <a:ext cx="1468228" cy="1512168"/>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747" name="Picture Placeholder 2"/>
          <p:cNvSpPr>
            <a:spLocks noGrp="1"/>
          </p:cNvSpPr>
          <p:nvPr>
            <p:ph type="pic" idx="18" hasCustomPrompt="1"/>
          </p:nvPr>
        </p:nvSpPr>
        <p:spPr>
          <a:xfrm>
            <a:off x="7178918" y="627533"/>
            <a:ext cx="1728192" cy="2699730"/>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08" name=""/>
        <p:cNvGrpSpPr/>
        <p:nvPr/>
      </p:nvGrpSpPr>
      <p:grpSpPr>
        <a:xfrm>
          <a:off x="0" y="0"/>
          <a:ext cx="0" cy="0"/>
          <a:chOff x="0" y="0"/>
          <a:chExt cx="0" cy="0"/>
        </a:xfrm>
      </p:grpSpPr>
      <p:sp>
        <p:nvSpPr>
          <p:cNvPr id="1048740" name="Text Placeholder 9"/>
          <p:cNvSpPr>
            <a:spLocks noGrp="1"/>
          </p:cNvSpPr>
          <p:nvPr>
            <p:ph type="body" sz="quarter" idx="10" hasCustomPrompt="1"/>
          </p:nvPr>
        </p:nvSpPr>
        <p:spPr>
          <a:xfrm>
            <a:off x="0" y="411510"/>
            <a:ext cx="9144000" cy="576064"/>
          </a:xfrm>
          <a:prstGeom prst="rect"/>
        </p:spPr>
        <p:txBody>
          <a:bodyPr anchor="ctr"/>
          <a:lstStyle>
            <a:lvl1pPr algn="ctr" indent="0" marL="0">
              <a:buNone/>
              <a:defRPr baseline="0" b="0" sz="1800">
                <a:solidFill>
                  <a:schemeClr val="tx1">
                    <a:lumMod val="75000"/>
                    <a:lumOff val="25000"/>
                  </a:schemeClr>
                </a:solidFill>
                <a:latin typeface="+mj-lt"/>
                <a:cs typeface="Arial" pitchFamily="34" charset="0"/>
              </a:defRPr>
            </a:lvl1pPr>
          </a:lstStyle>
          <a:p>
            <a:pPr lvl="0"/>
            <a:r>
              <a:rPr altLang="ko-KR" dirty="0" lang="en-US"/>
              <a:t>IMAGES &amp; CONTENTS</a:t>
            </a:r>
          </a:p>
        </p:txBody>
      </p:sp>
      <p:sp>
        <p:nvSpPr>
          <p:cNvPr id="1048741" name="Text Placeholder 9"/>
          <p:cNvSpPr>
            <a:spLocks noGrp="1"/>
          </p:cNvSpPr>
          <p:nvPr>
            <p:ph type="body" sz="quarter" idx="11" hasCustomPrompt="1"/>
          </p:nvPr>
        </p:nvSpPr>
        <p:spPr>
          <a:xfrm>
            <a:off x="0" y="987574"/>
            <a:ext cx="9144000" cy="288032"/>
          </a:xfrm>
          <a:prstGeom prst="rect"/>
        </p:spPr>
        <p:txBody>
          <a:bodyPr anchor="ctr"/>
          <a:lstStyle>
            <a:lvl1pPr algn="ctr" indent="0" marL="0">
              <a:buNone/>
              <a:defRPr baseline="0" b="0" sz="1400">
                <a:solidFill>
                  <a:schemeClr val="tx1">
                    <a:lumMod val="75000"/>
                    <a:lumOff val="25000"/>
                  </a:schemeClr>
                </a:solidFill>
                <a:latin typeface="+mn-lt"/>
                <a:cs typeface="Arial" pitchFamily="34" charset="0"/>
              </a:defRPr>
            </a:lvl1pPr>
          </a:lstStyle>
          <a:p>
            <a:pPr lvl="0"/>
            <a:r>
              <a:rPr altLang="ko-KR" dirty="0" lang="en-US"/>
              <a:t>Insert the title of your subtitle Here</a:t>
            </a:r>
          </a:p>
        </p:txBody>
      </p:sp>
      <p:pic>
        <p:nvPicPr>
          <p:cNvPr id="2097177" name="Picture 3" descr="D:\Fullppt\005-PNG이미지\노트북.png"/>
          <p:cNvPicPr>
            <a:picLocks noChangeAspect="1" noChangeArrowheads="1"/>
          </p:cNvPicPr>
          <p:nvPr userDrawn="1"/>
        </p:nvPicPr>
        <p:blipFill>
          <a:blip xmlns:r="http://schemas.openxmlformats.org/officeDocument/2006/relationships" r:embed="rId1" cstate="print"/>
          <a:srcRect/>
          <a:stretch>
            <a:fillRect/>
          </a:stretch>
        </p:blipFill>
        <p:spPr bwMode="auto">
          <a:xfrm>
            <a:off x="-757041" y="1313860"/>
            <a:ext cx="6438182" cy="3274563"/>
          </a:xfrm>
          <a:prstGeom prst="rect"/>
          <a:noFill/>
        </p:spPr>
      </p:pic>
      <p:sp>
        <p:nvSpPr>
          <p:cNvPr id="1048742" name="Picture Placeholder 2"/>
          <p:cNvSpPr>
            <a:spLocks noGrp="1"/>
          </p:cNvSpPr>
          <p:nvPr>
            <p:ph type="pic" idx="1" hasCustomPrompt="1"/>
          </p:nvPr>
        </p:nvSpPr>
        <p:spPr>
          <a:xfrm>
            <a:off x="981898" y="1731279"/>
            <a:ext cx="3085597" cy="2281868"/>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16" name=""/>
        <p:cNvGrpSpPr/>
        <p:nvPr/>
      </p:nvGrpSpPr>
      <p:grpSpPr>
        <a:xfrm>
          <a:off x="0" y="0"/>
          <a:ext cx="0" cy="0"/>
          <a:chOff x="0" y="0"/>
          <a:chExt cx="0" cy="0"/>
        </a:xfrm>
      </p:grpSpPr>
      <p:sp>
        <p:nvSpPr>
          <p:cNvPr id="1048758" name="Text Placeholder 9"/>
          <p:cNvSpPr>
            <a:spLocks noGrp="1"/>
          </p:cNvSpPr>
          <p:nvPr>
            <p:ph type="body" sz="quarter" idx="10" hasCustomPrompt="1"/>
          </p:nvPr>
        </p:nvSpPr>
        <p:spPr>
          <a:xfrm>
            <a:off x="0" y="475603"/>
            <a:ext cx="9144000" cy="576064"/>
          </a:xfrm>
          <a:prstGeom prst="rect"/>
        </p:spPr>
        <p:txBody>
          <a:bodyPr anchor="ctr"/>
          <a:lstStyle>
            <a:lvl1pPr algn="ctr" indent="0" marL="0">
              <a:buNone/>
              <a:defRPr baseline="0" b="0" sz="3600">
                <a:solidFill>
                  <a:schemeClr val="tx1">
                    <a:lumMod val="75000"/>
                    <a:lumOff val="25000"/>
                  </a:schemeClr>
                </a:solidFill>
                <a:latin typeface="+mj-lt"/>
                <a:cs typeface="Arial" pitchFamily="34" charset="0"/>
              </a:defRPr>
            </a:lvl1pPr>
          </a:lstStyle>
          <a:p>
            <a:pPr lvl="0"/>
            <a:r>
              <a:rPr altLang="ko-KR" dirty="0" lang="en-US"/>
              <a:t>ICON SETS LAYOUT</a:t>
            </a:r>
          </a:p>
        </p:txBody>
      </p:sp>
      <p:grpSp>
        <p:nvGrpSpPr>
          <p:cNvPr id="117" name="Group 4"/>
          <p:cNvGrpSpPr/>
          <p:nvPr userDrawn="1"/>
        </p:nvGrpSpPr>
        <p:grpSpPr>
          <a:xfrm>
            <a:off x="354008" y="1131589"/>
            <a:ext cx="2849840" cy="3384377"/>
            <a:chOff x="354008" y="1131589"/>
            <a:chExt cx="2849840" cy="3649171"/>
          </a:xfrm>
        </p:grpSpPr>
        <p:sp>
          <p:nvSpPr>
            <p:cNvPr id="1048759" name="Rounded Rectangle 5"/>
            <p:cNvSpPr/>
            <p:nvPr/>
          </p:nvSpPr>
          <p:spPr>
            <a:xfrm>
              <a:off x="354008" y="1131589"/>
              <a:ext cx="2849840" cy="3649171"/>
            </a:xfrm>
            <a:prstGeom prst="roundRect">
              <a:avLst>
                <a:gd name="adj" fmla="val 3968"/>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ko-KR"/>
            </a:p>
          </p:txBody>
        </p:sp>
        <p:sp>
          <p:nvSpPr>
            <p:cNvPr id="1048760"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solidFill>
                  <a:schemeClr val="bg1"/>
                </a:solidFill>
              </a:endParaRPr>
            </a:p>
          </p:txBody>
        </p:sp>
        <p:sp>
          <p:nvSpPr>
            <p:cNvPr id="1048761"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solidFill>
                  <a:schemeClr val="tx1"/>
                </a:solidFil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Layout">
    <p:bg>
      <p:bgPr>
        <a:pattFill prst="pct5">
          <a:fgClr>
            <a:schemeClr val="accent1"/>
          </a:fgClr>
          <a:bgClr>
            <a:schemeClr val="bg1"/>
          </a:bgClr>
        </a:pattFill>
        <a:effectLst/>
      </p:bgPr>
    </p:bg>
    <p:spTree>
      <p:nvGrpSpPr>
        <p:cNvPr id="121" name=""/>
        <p:cNvGrpSpPr/>
        <p:nvPr/>
      </p:nvGrpSpPr>
      <p:grpSpPr>
        <a:xfrm>
          <a:off x="0" y="0"/>
          <a:ext cx="0" cy="0"/>
          <a:chOff x="0" y="0"/>
          <a:chExt cx="0" cy="0"/>
        </a:xfrm>
      </p:grpSpPr>
      <p:sp>
        <p:nvSpPr>
          <p:cNvPr id="1048773" name="Text Placeholder 9"/>
          <p:cNvSpPr>
            <a:spLocks noGrp="1"/>
          </p:cNvSpPr>
          <p:nvPr>
            <p:ph type="body" sz="quarter" idx="10" hasCustomPrompt="1"/>
          </p:nvPr>
        </p:nvSpPr>
        <p:spPr>
          <a:xfrm>
            <a:off x="4572000" y="2253238"/>
            <a:ext cx="4572000" cy="473576"/>
          </a:xfrm>
          <a:prstGeom prst="rect"/>
        </p:spPr>
        <p:txBody>
          <a:bodyPr anchor="ctr"/>
          <a:lstStyle>
            <a:lvl1pPr algn="l" indent="0" marL="0">
              <a:buNone/>
              <a:defRPr baseline="0" b="0" sz="3600">
                <a:solidFill>
                  <a:schemeClr val="tx1">
                    <a:lumMod val="75000"/>
                    <a:lumOff val="25000"/>
                  </a:schemeClr>
                </a:solidFill>
                <a:latin typeface="+mj-lt"/>
                <a:cs typeface="Arial" pitchFamily="34" charset="0"/>
              </a:defRPr>
            </a:lvl1pPr>
          </a:lstStyle>
          <a:p>
            <a:pPr lvl="0"/>
            <a:r>
              <a:rPr altLang="ko-KR" dirty="0" lang="en-US"/>
              <a:t>SECTION BREAK</a:t>
            </a:r>
          </a:p>
        </p:txBody>
      </p:sp>
      <p:sp>
        <p:nvSpPr>
          <p:cNvPr id="1048774" name="Text Placeholder 9"/>
          <p:cNvSpPr>
            <a:spLocks noGrp="1"/>
          </p:cNvSpPr>
          <p:nvPr>
            <p:ph type="body" sz="quarter" idx="11" hasCustomPrompt="1"/>
          </p:nvPr>
        </p:nvSpPr>
        <p:spPr>
          <a:xfrm>
            <a:off x="4572000" y="2726814"/>
            <a:ext cx="4572000" cy="288032"/>
          </a:xfrm>
          <a:prstGeom prst="rect"/>
        </p:spPr>
        <p:txBody>
          <a:bodyPr anchor="ctr"/>
          <a:lstStyle>
            <a:lvl1pPr algn="l" indent="0" marL="0">
              <a:buNone/>
              <a:defRPr baseline="0" b="0" sz="1400">
                <a:solidFill>
                  <a:schemeClr val="tx1">
                    <a:lumMod val="75000"/>
                    <a:lumOff val="25000"/>
                  </a:schemeClr>
                </a:solidFill>
                <a:latin typeface="+mn-lt"/>
                <a:cs typeface="Arial" pitchFamily="34" charset="0"/>
              </a:defRPr>
            </a:lvl1pPr>
          </a:lstStyle>
          <a:p>
            <a:pPr lvl="0"/>
            <a:r>
              <a:rPr altLang="ko-KR" dirty="0" lang="en-US"/>
              <a:t>Insert the title of your subtitle Here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Agenda Layout">
    <p:bg>
      <p:bgPr>
        <a:solidFill>
          <a:schemeClr val="bg1"/>
        </a:solidFill>
        <a:effectLst/>
      </p:bgPr>
    </p:bg>
    <p:spTree>
      <p:nvGrpSpPr>
        <p:cNvPr id="17"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42" name=""/>
        <p:cNvGrpSpPr/>
        <p:nvPr/>
      </p:nvGrpSpPr>
      <p:grpSpPr>
        <a:xfrm>
          <a:off x="0" y="0"/>
          <a:ext cx="0" cy="0"/>
          <a:chOff x="0" y="0"/>
          <a:chExt cx="0" cy="0"/>
        </a:xfrm>
      </p:grpSpPr>
      <p:sp>
        <p:nvSpPr>
          <p:cNvPr id="1048601" name="Title 1"/>
          <p:cNvSpPr>
            <a:spLocks noGrp="1"/>
          </p:cNvSpPr>
          <p:nvPr>
            <p:ph type="title"/>
          </p:nvPr>
        </p:nvSpPr>
        <p:spPr>
          <a:xfrm>
            <a:off x="871539" y="144066"/>
            <a:ext cx="8162925" cy="1073944"/>
          </a:xfrm>
          <a:prstGeom prst="rect"/>
        </p:spPr>
        <p:txBody>
          <a:bodyPr/>
          <a:p>
            <a:r>
              <a:rPr lang="en-US" smtClean="0"/>
              <a:t>Click to edit Master title style</a:t>
            </a:r>
            <a:endParaRPr lang="en-US"/>
          </a:p>
        </p:txBody>
      </p:sp>
      <p:sp>
        <p:nvSpPr>
          <p:cNvPr id="1048602" name="Content Placeholder 2"/>
          <p:cNvSpPr>
            <a:spLocks noGrp="1"/>
          </p:cNvSpPr>
          <p:nvPr>
            <p:ph idx="1"/>
          </p:nvPr>
        </p:nvSpPr>
        <p:spPr>
          <a:xfrm>
            <a:off x="912814" y="1428750"/>
            <a:ext cx="8110537" cy="3143250"/>
          </a:xfrm>
          <a:prstGeom prst="rect"/>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03" name="Rectangle 67"/>
          <p:cNvSpPr>
            <a:spLocks noGrp="1" noChangeArrowheads="1"/>
          </p:cNvSpPr>
          <p:nvPr>
            <p:ph type="dt" sz="half" idx="10"/>
          </p:nvPr>
        </p:nvSpPr>
        <p:spPr>
          <a:xfrm>
            <a:off x="1152525" y="4714875"/>
            <a:ext cx="1905000" cy="342900"/>
          </a:xfrm>
          <a:prstGeom prst="rect"/>
        </p:spPr>
        <p:txBody>
          <a:bodyPr/>
          <a:p>
            <a:endParaRPr lang="en-US"/>
          </a:p>
        </p:txBody>
      </p:sp>
      <p:sp>
        <p:nvSpPr>
          <p:cNvPr id="1048604" name="Rectangle 68"/>
          <p:cNvSpPr>
            <a:spLocks noGrp="1" noChangeArrowheads="1"/>
          </p:cNvSpPr>
          <p:nvPr>
            <p:ph type="ftr" sz="quarter" idx="11"/>
          </p:nvPr>
        </p:nvSpPr>
        <p:spPr>
          <a:xfrm>
            <a:off x="3590925" y="4714875"/>
            <a:ext cx="2895600" cy="342900"/>
          </a:xfrm>
          <a:prstGeom prst="rect"/>
        </p:spPr>
        <p:txBody>
          <a:bodyPr/>
          <a:p>
            <a:endParaRPr lang="en-US"/>
          </a:p>
        </p:txBody>
      </p:sp>
      <p:sp>
        <p:nvSpPr>
          <p:cNvPr id="1048605" name="Rectangle 69"/>
          <p:cNvSpPr>
            <a:spLocks noGrp="1" noChangeArrowheads="1"/>
          </p:cNvSpPr>
          <p:nvPr>
            <p:ph type="sldNum" sz="quarter" idx="12"/>
          </p:nvPr>
        </p:nvSpPr>
        <p:spPr>
          <a:xfrm>
            <a:off x="7019925" y="4714875"/>
            <a:ext cx="1905000" cy="342900"/>
          </a:xfrm>
          <a:prstGeom prst="rect"/>
        </p:spPr>
        <p:txBody>
          <a:bodyPr/>
          <a:p>
            <a:fld id="{31D54D20-9A42-443B-B43F-97DCDEFADA28}" type="slidenum">
              <a:rPr altLang="en-US" lang="en-US"/>
              <a:t>‹#›</a:t>
            </a:fld>
            <a:endParaRPr altLang="en-US" lang="en-US"/>
          </a:p>
        </p:txBody>
      </p:sp>
    </p:spTree>
  </p:cSld>
  <p:clrMapOvr>
    <a:masterClrMapping/>
  </p:clrMapOvr>
  <p:transition advClick="0">
    <p:cover dir="l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rotWithShape="1" dpi="0">
          <a:blip xmlns:r="http://schemas.openxmlformats.org/officeDocument/2006/relationships" r:embed="rId1" cstate="print">
            <a:lum/>
          </a:blip>
          <a:srcRect/>
          <a:stretch>
            <a:fillRect t="-18000" b="-18000"/>
          </a:stretch>
        </a:blipFill>
        <a:effectLst/>
      </p:bgPr>
    </p:bg>
    <p:spTree>
      <p:nvGrpSpPr>
        <p:cNvPr id="120" name=""/>
        <p:cNvGrpSpPr/>
        <p:nvPr/>
      </p:nvGrpSpPr>
      <p:grpSpPr>
        <a:xfrm>
          <a:off x="0" y="0"/>
          <a:ext cx="0" cy="0"/>
          <a:chOff x="0" y="0"/>
          <a:chExt cx="0" cy="0"/>
        </a:xfrm>
      </p:grpSpPr>
      <p:sp>
        <p:nvSpPr>
          <p:cNvPr id="1048770" name="Oval 1"/>
          <p:cNvSpPr/>
          <p:nvPr userDrawn="1"/>
        </p:nvSpPr>
        <p:spPr>
          <a:xfrm>
            <a:off x="2699644" y="699542"/>
            <a:ext cx="3744416" cy="3744416"/>
          </a:xfrm>
          <a:prstGeom prst="ellipse"/>
          <a:solidFill>
            <a:schemeClr val="tx2">
              <a:lumMod val="75000"/>
              <a:alpha val="77000"/>
            </a:schemeClr>
          </a:solidFill>
          <a:ln w="85725">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771" name="Text Placeholder 9"/>
          <p:cNvSpPr>
            <a:spLocks noGrp="1"/>
          </p:cNvSpPr>
          <p:nvPr>
            <p:ph type="body" sz="quarter" idx="10" hasCustomPrompt="1"/>
          </p:nvPr>
        </p:nvSpPr>
        <p:spPr>
          <a:xfrm>
            <a:off x="2699792" y="2181230"/>
            <a:ext cx="3744416" cy="576063"/>
          </a:xfrm>
          <a:prstGeom prst="rect"/>
        </p:spPr>
        <p:txBody>
          <a:bodyPr anchor="ctr"/>
          <a:lstStyle>
            <a:lvl1pPr algn="ctr" indent="0" marL="0">
              <a:buNone/>
              <a:defRPr baseline="0" b="1" sz="3600">
                <a:solidFill>
                  <a:schemeClr val="bg1"/>
                </a:solidFill>
                <a:latin typeface="+mj-lt"/>
                <a:cs typeface="Arial" pitchFamily="34" charset="0"/>
              </a:defRPr>
            </a:lvl1pPr>
          </a:lstStyle>
          <a:p>
            <a:pPr lvl="0"/>
            <a:r>
              <a:rPr altLang="ko-KR" dirty="0" lang="en-US"/>
              <a:t>Thank you</a:t>
            </a:r>
          </a:p>
        </p:txBody>
      </p:sp>
      <p:sp>
        <p:nvSpPr>
          <p:cNvPr id="1048772" name="Text Placeholder 9"/>
          <p:cNvSpPr>
            <a:spLocks noGrp="1"/>
          </p:cNvSpPr>
          <p:nvPr>
            <p:ph type="body" sz="quarter" idx="11" hasCustomPrompt="1"/>
          </p:nvPr>
        </p:nvSpPr>
        <p:spPr>
          <a:xfrm>
            <a:off x="2699644" y="2757294"/>
            <a:ext cx="3744416" cy="288032"/>
          </a:xfrm>
          <a:prstGeom prst="rect"/>
        </p:spPr>
        <p:txBody>
          <a:bodyPr anchor="ctr"/>
          <a:lstStyle>
            <a:lvl1pPr algn="ctr" indent="0" marL="0">
              <a:buNone/>
              <a:defRPr baseline="0" b="0" sz="1400">
                <a:solidFill>
                  <a:schemeClr val="bg1"/>
                </a:solidFill>
                <a:latin typeface="+mn-lt"/>
                <a:cs typeface="Arial" pitchFamily="34" charset="0"/>
              </a:defRPr>
            </a:lvl1pPr>
          </a:lstStyle>
          <a:p>
            <a:pPr lvl="0"/>
            <a:r>
              <a:rPr altLang="ko-KR" dirty="0" lang="en-US"/>
              <a:t>Insert the title of your subtitle Here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bg1"/>
        </a:solidFill>
        <a:effectLst/>
      </p:bgPr>
    </p:bg>
    <p:spTree>
      <p:nvGrpSpPr>
        <p:cNvPr id="113"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solidFill>
          <a:schemeClr val="bg1"/>
        </a:solidFill>
        <a:effectLst/>
      </p:bgPr>
    </p:bg>
    <p:spTree>
      <p:nvGrpSpPr>
        <p:cNvPr id="114" name=""/>
        <p:cNvGrpSpPr/>
        <p:nvPr/>
      </p:nvGrpSpPr>
      <p:grpSpPr>
        <a:xfrm>
          <a:off x="0" y="0"/>
          <a:ext cx="0" cy="0"/>
          <a:chOff x="0" y="0"/>
          <a:chExt cx="0" cy="0"/>
        </a:xfrm>
      </p:grpSpPr>
      <p:sp>
        <p:nvSpPr>
          <p:cNvPr id="1048754" name="Text Placeholder 9"/>
          <p:cNvSpPr>
            <a:spLocks noGrp="1"/>
          </p:cNvSpPr>
          <p:nvPr>
            <p:ph type="body" sz="quarter" idx="10" hasCustomPrompt="1"/>
          </p:nvPr>
        </p:nvSpPr>
        <p:spPr>
          <a:xfrm>
            <a:off x="0" y="483518"/>
            <a:ext cx="9144000" cy="576064"/>
          </a:xfrm>
          <a:prstGeom prst="rect"/>
        </p:spPr>
        <p:txBody>
          <a:bodyPr anchor="ctr"/>
          <a:lstStyle>
            <a:lvl1pPr algn="ctr" indent="0" marL="0">
              <a:buNone/>
              <a:defRPr baseline="0" b="0" sz="3600">
                <a:solidFill>
                  <a:schemeClr val="tx1">
                    <a:lumMod val="75000"/>
                    <a:lumOff val="25000"/>
                  </a:schemeClr>
                </a:solidFill>
                <a:latin typeface="+mj-lt"/>
                <a:cs typeface="Arial" pitchFamily="34" charset="0"/>
              </a:defRPr>
            </a:lvl1pPr>
          </a:lstStyle>
          <a:p>
            <a:pPr lvl="0"/>
            <a:r>
              <a:rPr altLang="ko-KR" dirty="0" lang="en-US"/>
              <a:t>BASIC LAYOUT</a:t>
            </a:r>
          </a:p>
        </p:txBody>
      </p:sp>
      <p:sp>
        <p:nvSpPr>
          <p:cNvPr id="1048755" name="Text Placeholder 9"/>
          <p:cNvSpPr>
            <a:spLocks noGrp="1"/>
          </p:cNvSpPr>
          <p:nvPr>
            <p:ph type="body" sz="quarter" idx="11" hasCustomPrompt="1"/>
          </p:nvPr>
        </p:nvSpPr>
        <p:spPr>
          <a:xfrm>
            <a:off x="0" y="1059582"/>
            <a:ext cx="9144000" cy="288032"/>
          </a:xfrm>
          <a:prstGeom prst="rect"/>
        </p:spPr>
        <p:txBody>
          <a:bodyPr anchor="ctr"/>
          <a:lstStyle>
            <a:lvl1pPr algn="ctr" indent="0" marL="0">
              <a:buNone/>
              <a:defRPr baseline="0" b="0" sz="1400">
                <a:solidFill>
                  <a:schemeClr val="tx1">
                    <a:lumMod val="75000"/>
                    <a:lumOff val="25000"/>
                  </a:schemeClr>
                </a:solidFill>
                <a:latin typeface="+mn-lt"/>
                <a:cs typeface="Arial" pitchFamily="34" charset="0"/>
              </a:defRPr>
            </a:lvl1pPr>
          </a:lstStyle>
          <a:p>
            <a:pPr lvl="0"/>
            <a:r>
              <a:rPr altLang="ko-KR" dirty="0" lang="en-US"/>
              <a:t>Insert the title of your subtitle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15" name=""/>
        <p:cNvGrpSpPr/>
        <p:nvPr/>
      </p:nvGrpSpPr>
      <p:grpSpPr>
        <a:xfrm>
          <a:off x="0" y="0"/>
          <a:ext cx="0" cy="0"/>
          <a:chOff x="0" y="0"/>
          <a:chExt cx="0" cy="0"/>
        </a:xfrm>
      </p:grpSpPr>
      <p:sp>
        <p:nvSpPr>
          <p:cNvPr id="1048756" name="Text Placeholder 9"/>
          <p:cNvSpPr>
            <a:spLocks noGrp="1"/>
          </p:cNvSpPr>
          <p:nvPr>
            <p:ph type="body" sz="quarter" idx="10" hasCustomPrompt="1"/>
          </p:nvPr>
        </p:nvSpPr>
        <p:spPr>
          <a:xfrm>
            <a:off x="179512" y="555526"/>
            <a:ext cx="8424936" cy="576064"/>
          </a:xfrm>
          <a:prstGeom prst="rect"/>
        </p:spPr>
        <p:txBody>
          <a:bodyPr anchor="ctr"/>
          <a:lstStyle>
            <a:lvl1pPr algn="l" indent="0" marL="0">
              <a:buNone/>
              <a:defRPr baseline="0" b="0" sz="3600">
                <a:solidFill>
                  <a:schemeClr val="tx1">
                    <a:lumMod val="75000"/>
                    <a:lumOff val="25000"/>
                  </a:schemeClr>
                </a:solidFill>
                <a:latin typeface="+mj-lt"/>
                <a:cs typeface="Arial" pitchFamily="34" charset="0"/>
              </a:defRPr>
            </a:lvl1pPr>
          </a:lstStyle>
          <a:p>
            <a:pPr lvl="0"/>
            <a:r>
              <a:rPr altLang="ko-KR" dirty="0" lang="en-US"/>
              <a:t>BASIC LAYOUT</a:t>
            </a:r>
          </a:p>
        </p:txBody>
      </p:sp>
      <p:sp>
        <p:nvSpPr>
          <p:cNvPr id="1048757" name="Text Placeholder 9"/>
          <p:cNvSpPr>
            <a:spLocks noGrp="1"/>
          </p:cNvSpPr>
          <p:nvPr>
            <p:ph type="body" sz="quarter" idx="11" hasCustomPrompt="1"/>
          </p:nvPr>
        </p:nvSpPr>
        <p:spPr>
          <a:xfrm>
            <a:off x="179512" y="1203598"/>
            <a:ext cx="8424936" cy="288032"/>
          </a:xfrm>
          <a:prstGeom prst="rect"/>
        </p:spPr>
        <p:txBody>
          <a:bodyPr anchor="ctr"/>
          <a:lstStyle>
            <a:lvl1pPr algn="l" indent="0" marL="0">
              <a:buNone/>
              <a:defRPr baseline="0" b="0" sz="1400">
                <a:solidFill>
                  <a:schemeClr val="tx1">
                    <a:lumMod val="75000"/>
                    <a:lumOff val="25000"/>
                  </a:schemeClr>
                </a:solidFill>
                <a:latin typeface="+mn-lt"/>
                <a:cs typeface="Arial" pitchFamily="34" charset="0"/>
              </a:defRPr>
            </a:lvl1pPr>
          </a:lstStyle>
          <a:p>
            <a:pPr lvl="0"/>
            <a:r>
              <a:rPr altLang="ko-KR" dirty="0" lang="en-US"/>
              <a:t>Insert the title of your subtitle Here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07" name=""/>
        <p:cNvGrpSpPr/>
        <p:nvPr/>
      </p:nvGrpSpPr>
      <p:grpSpPr>
        <a:xfrm>
          <a:off x="0" y="0"/>
          <a:ext cx="0" cy="0"/>
          <a:chOff x="0" y="0"/>
          <a:chExt cx="0" cy="0"/>
        </a:xfrm>
      </p:grpSpPr>
      <p:sp>
        <p:nvSpPr>
          <p:cNvPr id="1048738" name="Text Placeholder 9"/>
          <p:cNvSpPr>
            <a:spLocks noGrp="1"/>
          </p:cNvSpPr>
          <p:nvPr>
            <p:ph type="body" sz="quarter" idx="10" hasCustomPrompt="1"/>
          </p:nvPr>
        </p:nvSpPr>
        <p:spPr>
          <a:xfrm>
            <a:off x="179512" y="483518"/>
            <a:ext cx="4248472" cy="576064"/>
          </a:xfrm>
          <a:prstGeom prst="rect"/>
        </p:spPr>
        <p:txBody>
          <a:bodyPr anchor="ctr"/>
          <a:lstStyle>
            <a:lvl1pPr algn="l" indent="0" marL="0">
              <a:buNone/>
              <a:defRPr baseline="0" b="0" sz="3600">
                <a:solidFill>
                  <a:schemeClr val="tx1">
                    <a:lumMod val="75000"/>
                    <a:lumOff val="25000"/>
                  </a:schemeClr>
                </a:solidFill>
                <a:latin typeface="+mj-lt"/>
                <a:cs typeface="Arial" pitchFamily="34" charset="0"/>
              </a:defRPr>
            </a:lvl1pPr>
          </a:lstStyle>
          <a:p>
            <a:pPr lvl="0"/>
            <a:r>
              <a:rPr altLang="ko-KR" dirty="0" lang="en-US"/>
              <a:t>BASIC LAYOUT</a:t>
            </a:r>
          </a:p>
        </p:txBody>
      </p:sp>
      <p:sp>
        <p:nvSpPr>
          <p:cNvPr id="1048739" name="Text Placeholder 9"/>
          <p:cNvSpPr>
            <a:spLocks noGrp="1"/>
          </p:cNvSpPr>
          <p:nvPr>
            <p:ph type="body" sz="quarter" idx="11" hasCustomPrompt="1"/>
          </p:nvPr>
        </p:nvSpPr>
        <p:spPr>
          <a:xfrm>
            <a:off x="179512" y="1131590"/>
            <a:ext cx="4248472" cy="288032"/>
          </a:xfrm>
          <a:prstGeom prst="rect"/>
        </p:spPr>
        <p:txBody>
          <a:bodyPr anchor="ctr"/>
          <a:lstStyle>
            <a:lvl1pPr algn="l" indent="0" marL="0">
              <a:buNone/>
              <a:defRPr baseline="0" b="0" sz="1400">
                <a:solidFill>
                  <a:schemeClr val="tx1">
                    <a:lumMod val="75000"/>
                    <a:lumOff val="25000"/>
                  </a:schemeClr>
                </a:solidFill>
                <a:latin typeface="+mn-lt"/>
                <a:cs typeface="Arial" pitchFamily="34" charset="0"/>
              </a:defRPr>
            </a:lvl1pPr>
          </a:lstStyle>
          <a:p>
            <a:pPr lvl="0"/>
            <a:r>
              <a:rPr altLang="ko-KR" dirty="0" lang="en-US"/>
              <a:t>Insert the title of your subtitle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bg1"/>
        </a:solidFill>
        <a:effectLst/>
      </p:bgPr>
    </p:bg>
    <p:spTree>
      <p:nvGrpSpPr>
        <p:cNvPr id="118" name=""/>
        <p:cNvGrpSpPr/>
        <p:nvPr/>
      </p:nvGrpSpPr>
      <p:grpSpPr>
        <a:xfrm>
          <a:off x="0" y="0"/>
          <a:ext cx="0" cy="0"/>
          <a:chOff x="0" y="0"/>
          <a:chExt cx="0" cy="0"/>
        </a:xfrm>
      </p:grpSpPr>
      <p:sp>
        <p:nvSpPr>
          <p:cNvPr id="1048762" name="Rectangle 1"/>
          <p:cNvSpPr/>
          <p:nvPr userDrawn="1"/>
        </p:nvSpPr>
        <p:spPr>
          <a:xfrm>
            <a:off x="0" y="0"/>
            <a:ext cx="9144000" cy="105958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solidFill>
                <a:schemeClr val="tx1">
                  <a:lumMod val="75000"/>
                  <a:lumOff val="25000"/>
                </a:schemeClr>
              </a:solidFill>
            </a:endParaRPr>
          </a:p>
        </p:txBody>
      </p:sp>
      <p:sp>
        <p:nvSpPr>
          <p:cNvPr id="1048763" name="Text Placeholder 9"/>
          <p:cNvSpPr>
            <a:spLocks noGrp="1"/>
          </p:cNvSpPr>
          <p:nvPr>
            <p:ph type="body" sz="quarter" idx="10" hasCustomPrompt="1"/>
          </p:nvPr>
        </p:nvSpPr>
        <p:spPr>
          <a:xfrm>
            <a:off x="-42902" y="455940"/>
            <a:ext cx="9144000" cy="576064"/>
          </a:xfrm>
          <a:prstGeom prst="rect"/>
        </p:spPr>
        <p:txBody>
          <a:bodyPr anchor="ctr"/>
          <a:lstStyle>
            <a:lvl1pPr algn="ctr" indent="0" marL="0">
              <a:buNone/>
              <a:defRPr baseline="0" b="0" sz="1800">
                <a:solidFill>
                  <a:schemeClr val="tx1">
                    <a:lumMod val="75000"/>
                    <a:lumOff val="25000"/>
                  </a:schemeClr>
                </a:solidFill>
                <a:latin typeface="+mj-lt"/>
                <a:cs typeface="Arial" pitchFamily="34" charset="0"/>
              </a:defRPr>
            </a:lvl1pPr>
          </a:lstStyle>
          <a:p>
            <a:pPr lvl="0"/>
            <a:r>
              <a:rPr altLang="ko-KR" dirty="0" lang="en-US"/>
              <a:t>BASIC LAYOUT</a:t>
            </a:r>
          </a:p>
        </p:txBody>
      </p:sp>
      <p:sp>
        <p:nvSpPr>
          <p:cNvPr id="1048764" name="Text Placeholder 9"/>
          <p:cNvSpPr>
            <a:spLocks noGrp="1"/>
          </p:cNvSpPr>
          <p:nvPr>
            <p:ph type="body" sz="quarter" idx="11" hasCustomPrompt="1"/>
          </p:nvPr>
        </p:nvSpPr>
        <p:spPr>
          <a:xfrm>
            <a:off x="0" y="887988"/>
            <a:ext cx="9144000" cy="288032"/>
          </a:xfrm>
          <a:prstGeom prst="rect"/>
        </p:spPr>
        <p:txBody>
          <a:bodyPr anchor="ctr"/>
          <a:lstStyle>
            <a:lvl1pPr algn="ctr" indent="0" marL="0">
              <a:buNone/>
              <a:defRPr baseline="0" b="0" sz="1400">
                <a:solidFill>
                  <a:schemeClr val="tx1">
                    <a:lumMod val="75000"/>
                    <a:lumOff val="25000"/>
                  </a:schemeClr>
                </a:solidFill>
                <a:latin typeface="+mn-lt"/>
                <a:cs typeface="Arial" pitchFamily="34" charset="0"/>
              </a:defRPr>
            </a:lvl1pPr>
          </a:lstStyle>
          <a:p>
            <a:pPr lvl="0"/>
            <a:r>
              <a:rPr altLang="ko-KR" dirty="0" lang="en-US"/>
              <a:t>Insert the title of your subtitle Here</a:t>
            </a:r>
          </a:p>
        </p:txBody>
      </p:sp>
      <p:sp>
        <p:nvSpPr>
          <p:cNvPr id="1048765" name="Picture Placeholder 2"/>
          <p:cNvSpPr>
            <a:spLocks noGrp="1"/>
          </p:cNvSpPr>
          <p:nvPr>
            <p:ph type="pic" idx="1" hasCustomPrompt="1"/>
          </p:nvPr>
        </p:nvSpPr>
        <p:spPr>
          <a:xfrm>
            <a:off x="649246" y="1275606"/>
            <a:ext cx="1648869" cy="1648869"/>
          </a:xfrm>
          <a:prstGeom prst="ellipse"/>
          <a:solidFill>
            <a:schemeClr val="bg1">
              <a:lumMod val="95000"/>
            </a:schemeClr>
          </a:solidFill>
          <a:ln w="38100">
            <a:solidFill>
              <a:schemeClr val="tx2">
                <a:lumMod val="60000"/>
                <a:lumOff val="40000"/>
              </a:schemeClr>
            </a:solidFill>
          </a:ln>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766" name="Picture Placeholder 2"/>
          <p:cNvSpPr>
            <a:spLocks noGrp="1"/>
          </p:cNvSpPr>
          <p:nvPr>
            <p:ph type="pic" idx="12" hasCustomPrompt="1"/>
          </p:nvPr>
        </p:nvSpPr>
        <p:spPr>
          <a:xfrm>
            <a:off x="2720790" y="1275606"/>
            <a:ext cx="1648869" cy="1648869"/>
          </a:xfrm>
          <a:prstGeom prst="ellipse"/>
          <a:solidFill>
            <a:schemeClr val="bg1">
              <a:lumMod val="95000"/>
            </a:schemeClr>
          </a:solidFill>
          <a:ln w="38100">
            <a:solidFill>
              <a:schemeClr val="tx2">
                <a:lumMod val="60000"/>
                <a:lumOff val="40000"/>
              </a:schemeClr>
            </a:solidFill>
          </a:ln>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767" name="Picture Placeholder 2"/>
          <p:cNvSpPr>
            <a:spLocks noGrp="1"/>
          </p:cNvSpPr>
          <p:nvPr>
            <p:ph type="pic" idx="13" hasCustomPrompt="1"/>
          </p:nvPr>
        </p:nvSpPr>
        <p:spPr>
          <a:xfrm>
            <a:off x="4792334" y="1275606"/>
            <a:ext cx="1648869" cy="1648869"/>
          </a:xfrm>
          <a:prstGeom prst="ellipse"/>
          <a:solidFill>
            <a:schemeClr val="bg1">
              <a:lumMod val="95000"/>
            </a:schemeClr>
          </a:solidFill>
          <a:ln w="38100">
            <a:solidFill>
              <a:schemeClr val="tx2">
                <a:lumMod val="60000"/>
                <a:lumOff val="40000"/>
              </a:schemeClr>
            </a:solidFill>
          </a:ln>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768" name="Picture Placeholder 2"/>
          <p:cNvSpPr>
            <a:spLocks noGrp="1"/>
          </p:cNvSpPr>
          <p:nvPr>
            <p:ph type="pic" idx="14" hasCustomPrompt="1"/>
          </p:nvPr>
        </p:nvSpPr>
        <p:spPr>
          <a:xfrm>
            <a:off x="6863879" y="1275606"/>
            <a:ext cx="1648869" cy="1648869"/>
          </a:xfrm>
          <a:prstGeom prst="ellipse"/>
          <a:solidFill>
            <a:schemeClr val="bg1">
              <a:lumMod val="95000"/>
            </a:schemeClr>
          </a:solidFill>
          <a:ln w="38100">
            <a:solidFill>
              <a:schemeClr val="tx2">
                <a:lumMod val="60000"/>
                <a:lumOff val="40000"/>
              </a:schemeClr>
            </a:solidFill>
          </a:ln>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19" name=""/>
        <p:cNvGrpSpPr/>
        <p:nvPr/>
      </p:nvGrpSpPr>
      <p:grpSpPr>
        <a:xfrm>
          <a:off x="0" y="0"/>
          <a:ext cx="0" cy="0"/>
          <a:chOff x="0" y="0"/>
          <a:chExt cx="0" cy="0"/>
        </a:xfrm>
      </p:grpSpPr>
      <p:sp>
        <p:nvSpPr>
          <p:cNvPr id="1048769" name="Picture Placeholder 2"/>
          <p:cNvSpPr>
            <a:spLocks noGrp="1"/>
          </p:cNvSpPr>
          <p:nvPr>
            <p:ph type="pic" idx="1" hasCustomPrompt="1"/>
          </p:nvPr>
        </p:nvSpPr>
        <p:spPr>
          <a:xfrm>
            <a:off x="0" y="0"/>
            <a:ext cx="9144000" cy="5143500"/>
          </a:xfrm>
          <a:prstGeom prst="rect"/>
          <a:noFill/>
        </p:spPr>
        <p:txBody>
          <a:bodyPr anchor="ctr" lIns="720000"/>
          <a:lstStyle>
            <a:lvl1pPr algn="l" indent="0" marL="0">
              <a:buNone/>
              <a:defRPr baseline="0" sz="18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1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image" Target="../media/image2.emf"/><Relationship Id="rId4" Type="http://schemas.openxmlformats.org/officeDocument/2006/relationships/image" Target="../media/image3.png"/><Relationship Id="rId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image" Target="../media/image2.emf"/><Relationship Id="rId14" Type="http://schemas.openxmlformats.org/officeDocument/2006/relationships/image" Target="../media/image3.png"/><Relationship Id="rId15"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image" Target="../media/image2.emf"/><Relationship Id="rId5" Type="http://schemas.openxmlformats.org/officeDocument/2006/relationships/image" Target="../media/image3.png"/><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30" name=""/>
        <p:cNvGrpSpPr/>
        <p:nvPr/>
      </p:nvGrpSpPr>
      <p:grpSpPr>
        <a:xfrm>
          <a:off x="0" y="0"/>
          <a:ext cx="0" cy="0"/>
          <a:chOff x="0" y="0"/>
          <a:chExt cx="0" cy="0"/>
        </a:xfrm>
      </p:grpSpPr>
      <p:pic>
        <p:nvPicPr>
          <p:cNvPr id="2097154" name="Picture 1"/>
          <p:cNvPicPr>
            <a:picLocks noChangeAspect="1"/>
          </p:cNvPicPr>
          <p:nvPr userDrawn="1"/>
        </p:nvPicPr>
        <p:blipFill>
          <a:blip xmlns:r="http://schemas.openxmlformats.org/officeDocument/2006/relationships" r:embed="rId3" cstate="print"/>
          <a:stretch>
            <a:fillRect/>
          </a:stretch>
        </p:blipFill>
        <p:spPr>
          <a:xfrm>
            <a:off x="3070850" y="0"/>
            <a:ext cx="6088050" cy="551250"/>
          </a:xfrm>
          <a:prstGeom prst="rect"/>
        </p:spPr>
      </p:pic>
      <p:pic>
        <p:nvPicPr>
          <p:cNvPr id="2097155" name="Picture 2"/>
          <p:cNvPicPr>
            <a:picLocks noChangeAspect="1"/>
          </p:cNvPicPr>
          <p:nvPr userDrawn="1"/>
        </p:nvPicPr>
        <p:blipFill>
          <a:blip xmlns:r="http://schemas.openxmlformats.org/officeDocument/2006/relationships" r:embed="rId3" cstate="print"/>
          <a:stretch>
            <a:fillRect/>
          </a:stretch>
        </p:blipFill>
        <p:spPr>
          <a:xfrm rot="10800000">
            <a:off x="-23339" y="4592250"/>
            <a:ext cx="6088050" cy="551250"/>
          </a:xfrm>
          <a:prstGeom prst="rect"/>
        </p:spPr>
      </p:pic>
      <p:sp>
        <p:nvSpPr>
          <p:cNvPr id="1048577" name="TextBox 3"/>
          <p:cNvSpPr txBox="1"/>
          <p:nvPr userDrawn="1"/>
        </p:nvSpPr>
        <p:spPr>
          <a:xfrm>
            <a:off x="179512" y="123478"/>
            <a:ext cx="1440160" cy="338554"/>
          </a:xfrm>
          <a:prstGeom prst="rect"/>
          <a:blipFill>
            <a:blip xmlns:r="http://schemas.openxmlformats.org/officeDocument/2006/relationships" r:embed="rId4" cstate="print"/>
            <a:stretch>
              <a:fillRect/>
            </a:stretch>
          </a:blipFill>
        </p:spPr>
        <p:txBody>
          <a:bodyPr rtlCol="0" wrap="square">
            <a:spAutoFit/>
          </a:bodyPr>
          <a:p>
            <a:pPr algn="ctr"/>
            <a:endParaRPr altLang="en-US" dirty="0" sz="1600" lang="ko-KR">
              <a:solidFill>
                <a:schemeClr val="tx1">
                  <a:lumMod val="75000"/>
                  <a:lumOff val="25000"/>
                </a:schemeClr>
              </a:solidFill>
              <a:cs typeface="Arial" pitchFamily="34" charset="0"/>
            </a:endParaRPr>
          </a:p>
        </p:txBody>
      </p:sp>
    </p:spTree>
  </p:cSld>
  <p:clrMap accent1="accent1" accent2="accent2" accent3="accent3" accent4="accent4" accent5="accent5" accent6="accent6" bg1="lt1" bg2="lt2" tx1="dk1" tx2="dk2" hlink="hlink" folHlink="folHlink"/>
  <p:sldLayoutIdLst>
    <p:sldLayoutId id="2147483654" r:id="rId1"/>
    <p:sldLayoutId id="2147483655" r:id="rId2"/>
  </p:sldLayoutIdLst>
  <p:txStyles>
    <p:titleStyle>
      <a:lvl1pPr algn="ctr" defTabSz="914400" eaLnBrk="1" hangingPunct="1" latinLnBrk="1" rtl="0">
        <a:spcBef>
          <a:spcPct val="0"/>
        </a:spcBef>
        <a:buNone/>
        <a:defRPr sz="4400" kern="1200">
          <a:solidFill>
            <a:schemeClr val="tx1"/>
          </a:solidFill>
          <a:latin typeface="+mj-lt"/>
          <a:ea typeface="+mj-ea"/>
          <a:cs typeface="+mj-cs"/>
        </a:defRPr>
      </a:lvl1pPr>
    </p:titleStyle>
    <p:bodyStyle>
      <a:lvl1pPr algn="l" defTabSz="914400" eaLnBrk="1" hangingPunct="1" indent="-342900" latinLnBrk="1"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1"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1"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1"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1"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1"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1"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1"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1"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algn="l" defTabSz="914400" eaLnBrk="1" hangingPunct="1" latinLnBrk="1" marL="0" rtl="0">
        <a:defRPr sz="1800" kern="1200">
          <a:solidFill>
            <a:schemeClr val="tx1"/>
          </a:solidFill>
          <a:latin typeface="+mn-lt"/>
          <a:ea typeface="+mn-ea"/>
          <a:cs typeface="+mn-cs"/>
        </a:defRPr>
      </a:lvl1pPr>
      <a:lvl2pPr algn="l" defTabSz="914400" eaLnBrk="1" hangingPunct="1" latinLnBrk="1" marL="457200" rtl="0">
        <a:defRPr sz="1800" kern="1200">
          <a:solidFill>
            <a:schemeClr val="tx1"/>
          </a:solidFill>
          <a:latin typeface="+mn-lt"/>
          <a:ea typeface="+mn-ea"/>
          <a:cs typeface="+mn-cs"/>
        </a:defRPr>
      </a:lvl2pPr>
      <a:lvl3pPr algn="l" defTabSz="914400" eaLnBrk="1" hangingPunct="1" latinLnBrk="1" marL="914400" rtl="0">
        <a:defRPr sz="1800" kern="1200">
          <a:solidFill>
            <a:schemeClr val="tx1"/>
          </a:solidFill>
          <a:latin typeface="+mn-lt"/>
          <a:ea typeface="+mn-ea"/>
          <a:cs typeface="+mn-cs"/>
        </a:defRPr>
      </a:lvl3pPr>
      <a:lvl4pPr algn="l" defTabSz="914400" eaLnBrk="1" hangingPunct="1" latinLnBrk="1" marL="1371600" rtl="0">
        <a:defRPr sz="1800" kern="1200">
          <a:solidFill>
            <a:schemeClr val="tx1"/>
          </a:solidFill>
          <a:latin typeface="+mn-lt"/>
          <a:ea typeface="+mn-ea"/>
          <a:cs typeface="+mn-cs"/>
        </a:defRPr>
      </a:lvl4pPr>
      <a:lvl5pPr algn="l" defTabSz="914400" eaLnBrk="1" hangingPunct="1" latinLnBrk="1" marL="1828800" rtl="0">
        <a:defRPr sz="1800" kern="1200">
          <a:solidFill>
            <a:schemeClr val="tx1"/>
          </a:solidFill>
          <a:latin typeface="+mn-lt"/>
          <a:ea typeface="+mn-ea"/>
          <a:cs typeface="+mn-cs"/>
        </a:defRPr>
      </a:lvl5pPr>
      <a:lvl6pPr algn="l" defTabSz="914400" eaLnBrk="1" hangingPunct="1" latinLnBrk="1" marL="2286000" rtl="0">
        <a:defRPr sz="1800" kern="1200">
          <a:solidFill>
            <a:schemeClr val="tx1"/>
          </a:solidFill>
          <a:latin typeface="+mn-lt"/>
          <a:ea typeface="+mn-ea"/>
          <a:cs typeface="+mn-cs"/>
        </a:defRPr>
      </a:lvl6pPr>
      <a:lvl7pPr algn="l" defTabSz="914400" eaLnBrk="1" hangingPunct="1" latinLnBrk="1" marL="2743200" rtl="0">
        <a:defRPr sz="1800" kern="1200">
          <a:solidFill>
            <a:schemeClr val="tx1"/>
          </a:solidFill>
          <a:latin typeface="+mn-lt"/>
          <a:ea typeface="+mn-ea"/>
          <a:cs typeface="+mn-cs"/>
        </a:defRPr>
      </a:lvl7pPr>
      <a:lvl8pPr algn="l" defTabSz="914400" eaLnBrk="1" hangingPunct="1" latinLnBrk="1" marL="3200400" rtl="0">
        <a:defRPr sz="1800" kern="1200">
          <a:solidFill>
            <a:schemeClr val="tx1"/>
          </a:solidFill>
          <a:latin typeface="+mn-lt"/>
          <a:ea typeface="+mn-ea"/>
          <a:cs typeface="+mn-cs"/>
        </a:defRPr>
      </a:lvl8pPr>
      <a:lvl9pPr algn="l" defTabSz="914400" eaLnBrk="1" hangingPunct="1" latinLnBrk="1"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94" name=""/>
        <p:cNvGrpSpPr/>
        <p:nvPr/>
      </p:nvGrpSpPr>
      <p:grpSpPr>
        <a:xfrm>
          <a:off x="0" y="0"/>
          <a:ext cx="0" cy="0"/>
          <a:chOff x="0" y="0"/>
          <a:chExt cx="0" cy="0"/>
        </a:xfrm>
      </p:grpSpPr>
      <p:pic>
        <p:nvPicPr>
          <p:cNvPr id="2097175" name="Picture 1"/>
          <p:cNvPicPr>
            <a:picLocks noChangeAspect="1"/>
          </p:cNvPicPr>
          <p:nvPr userDrawn="1"/>
        </p:nvPicPr>
        <p:blipFill>
          <a:blip xmlns:r="http://schemas.openxmlformats.org/officeDocument/2006/relationships" r:embed="rId13" cstate="print"/>
          <a:stretch>
            <a:fillRect/>
          </a:stretch>
        </p:blipFill>
        <p:spPr>
          <a:xfrm>
            <a:off x="3070850" y="0"/>
            <a:ext cx="6088050" cy="551250"/>
          </a:xfrm>
          <a:prstGeom prst="rect"/>
        </p:spPr>
      </p:pic>
      <p:pic>
        <p:nvPicPr>
          <p:cNvPr id="2097176" name="Picture 2"/>
          <p:cNvPicPr>
            <a:picLocks noChangeAspect="1"/>
          </p:cNvPicPr>
          <p:nvPr userDrawn="1"/>
        </p:nvPicPr>
        <p:blipFill>
          <a:blip xmlns:r="http://schemas.openxmlformats.org/officeDocument/2006/relationships" r:embed="rId13" cstate="print"/>
          <a:stretch>
            <a:fillRect/>
          </a:stretch>
        </p:blipFill>
        <p:spPr>
          <a:xfrm rot="10800000">
            <a:off x="-36511" y="4592250"/>
            <a:ext cx="6088050" cy="551250"/>
          </a:xfrm>
          <a:prstGeom prst="rect"/>
        </p:spPr>
      </p:pic>
      <p:sp>
        <p:nvSpPr>
          <p:cNvPr id="1048737" name="TextBox 3"/>
          <p:cNvSpPr txBox="1"/>
          <p:nvPr userDrawn="1"/>
        </p:nvSpPr>
        <p:spPr>
          <a:xfrm>
            <a:off x="179512" y="123478"/>
            <a:ext cx="1440160" cy="338554"/>
          </a:xfrm>
          <a:prstGeom prst="rect"/>
          <a:blipFill>
            <a:blip xmlns:r="http://schemas.openxmlformats.org/officeDocument/2006/relationships" r:embed="rId14" cstate="print"/>
            <a:stretch>
              <a:fillRect/>
            </a:stretch>
          </a:blipFill>
        </p:spPr>
        <p:txBody>
          <a:bodyPr rtlCol="0" wrap="square">
            <a:spAutoFit/>
          </a:bodyPr>
          <a:p>
            <a:pPr algn="ctr"/>
            <a:endParaRPr altLang="en-US" dirty="0" sz="1600" lang="ko-KR">
              <a:solidFill>
                <a:schemeClr val="tx1">
                  <a:lumMod val="75000"/>
                  <a:lumOff val="25000"/>
                </a:schemeClr>
              </a:solidFill>
              <a:cs typeface="Arial" pitchFamily="34" charset="0"/>
            </a:endParaRPr>
          </a:p>
        </p:txBody>
      </p:sp>
    </p:spTree>
  </p:cSld>
  <p:clrMap accent1="accent1" accent2="accent2" accent3="accent3" accent4="accent4" accent5="accent5" accent6="accent6" bg1="lt1" bg2="lt2" tx1="dk1" tx2="dk2"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914400" eaLnBrk="1" hangingPunct="1" latinLnBrk="1" rtl="0">
        <a:spcBef>
          <a:spcPct val="0"/>
        </a:spcBef>
        <a:buNone/>
        <a:defRPr sz="4400" kern="1200">
          <a:solidFill>
            <a:schemeClr val="tx1"/>
          </a:solidFill>
          <a:latin typeface="+mj-lt"/>
          <a:ea typeface="+mj-ea"/>
          <a:cs typeface="+mj-cs"/>
        </a:defRPr>
      </a:lvl1pPr>
    </p:titleStyle>
    <p:bodyStyle>
      <a:lvl1pPr algn="l" defTabSz="914400" eaLnBrk="1" hangingPunct="1" indent="-342900" latinLnBrk="1"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1"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1"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1"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1"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1"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1"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1"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1"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algn="l" defTabSz="914400" eaLnBrk="1" hangingPunct="1" latinLnBrk="1" marL="0" rtl="0">
        <a:defRPr sz="1800" kern="1200">
          <a:solidFill>
            <a:schemeClr val="tx1"/>
          </a:solidFill>
          <a:latin typeface="+mn-lt"/>
          <a:ea typeface="+mn-ea"/>
          <a:cs typeface="+mn-cs"/>
        </a:defRPr>
      </a:lvl1pPr>
      <a:lvl2pPr algn="l" defTabSz="914400" eaLnBrk="1" hangingPunct="1" latinLnBrk="1" marL="457200" rtl="0">
        <a:defRPr sz="1800" kern="1200">
          <a:solidFill>
            <a:schemeClr val="tx1"/>
          </a:solidFill>
          <a:latin typeface="+mn-lt"/>
          <a:ea typeface="+mn-ea"/>
          <a:cs typeface="+mn-cs"/>
        </a:defRPr>
      </a:lvl2pPr>
      <a:lvl3pPr algn="l" defTabSz="914400" eaLnBrk="1" hangingPunct="1" latinLnBrk="1" marL="914400" rtl="0">
        <a:defRPr sz="1800" kern="1200">
          <a:solidFill>
            <a:schemeClr val="tx1"/>
          </a:solidFill>
          <a:latin typeface="+mn-lt"/>
          <a:ea typeface="+mn-ea"/>
          <a:cs typeface="+mn-cs"/>
        </a:defRPr>
      </a:lvl3pPr>
      <a:lvl4pPr algn="l" defTabSz="914400" eaLnBrk="1" hangingPunct="1" latinLnBrk="1" marL="1371600" rtl="0">
        <a:defRPr sz="1800" kern="1200">
          <a:solidFill>
            <a:schemeClr val="tx1"/>
          </a:solidFill>
          <a:latin typeface="+mn-lt"/>
          <a:ea typeface="+mn-ea"/>
          <a:cs typeface="+mn-cs"/>
        </a:defRPr>
      </a:lvl4pPr>
      <a:lvl5pPr algn="l" defTabSz="914400" eaLnBrk="1" hangingPunct="1" latinLnBrk="1" marL="1828800" rtl="0">
        <a:defRPr sz="1800" kern="1200">
          <a:solidFill>
            <a:schemeClr val="tx1"/>
          </a:solidFill>
          <a:latin typeface="+mn-lt"/>
          <a:ea typeface="+mn-ea"/>
          <a:cs typeface="+mn-cs"/>
        </a:defRPr>
      </a:lvl5pPr>
      <a:lvl6pPr algn="l" defTabSz="914400" eaLnBrk="1" hangingPunct="1" latinLnBrk="1" marL="2286000" rtl="0">
        <a:defRPr sz="1800" kern="1200">
          <a:solidFill>
            <a:schemeClr val="tx1"/>
          </a:solidFill>
          <a:latin typeface="+mn-lt"/>
          <a:ea typeface="+mn-ea"/>
          <a:cs typeface="+mn-cs"/>
        </a:defRPr>
      </a:lvl6pPr>
      <a:lvl7pPr algn="l" defTabSz="914400" eaLnBrk="1" hangingPunct="1" latinLnBrk="1" marL="2743200" rtl="0">
        <a:defRPr sz="1800" kern="1200">
          <a:solidFill>
            <a:schemeClr val="tx1"/>
          </a:solidFill>
          <a:latin typeface="+mn-lt"/>
          <a:ea typeface="+mn-ea"/>
          <a:cs typeface="+mn-cs"/>
        </a:defRPr>
      </a:lvl7pPr>
      <a:lvl8pPr algn="l" defTabSz="914400" eaLnBrk="1" hangingPunct="1" latinLnBrk="1" marL="3200400" rtl="0">
        <a:defRPr sz="1800" kern="1200">
          <a:solidFill>
            <a:schemeClr val="tx1"/>
          </a:solidFill>
          <a:latin typeface="+mn-lt"/>
          <a:ea typeface="+mn-ea"/>
          <a:cs typeface="+mn-cs"/>
        </a:defRPr>
      </a:lvl8pPr>
      <a:lvl9pPr algn="l" defTabSz="914400" eaLnBrk="1" hangingPunct="1" latinLnBrk="1" marL="3657600" rtl="0">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3" name=""/>
        <p:cNvGrpSpPr/>
        <p:nvPr/>
      </p:nvGrpSpPr>
      <p:grpSpPr>
        <a:xfrm>
          <a:off x="0" y="0"/>
          <a:ext cx="0" cy="0"/>
          <a:chOff x="0" y="0"/>
          <a:chExt cx="0" cy="0"/>
        </a:xfrm>
      </p:grpSpPr>
      <p:pic>
        <p:nvPicPr>
          <p:cNvPr id="2097152" name="Picture 1"/>
          <p:cNvPicPr>
            <a:picLocks noChangeAspect="1"/>
          </p:cNvPicPr>
          <p:nvPr userDrawn="1"/>
        </p:nvPicPr>
        <p:blipFill>
          <a:blip xmlns:r="http://schemas.openxmlformats.org/officeDocument/2006/relationships" r:embed="rId4" cstate="print"/>
          <a:stretch>
            <a:fillRect/>
          </a:stretch>
        </p:blipFill>
        <p:spPr>
          <a:xfrm>
            <a:off x="3070850" y="0"/>
            <a:ext cx="6088050" cy="551250"/>
          </a:xfrm>
          <a:prstGeom prst="rect"/>
        </p:spPr>
      </p:pic>
      <p:pic>
        <p:nvPicPr>
          <p:cNvPr id="2097153" name="Picture 2"/>
          <p:cNvPicPr>
            <a:picLocks noChangeAspect="1"/>
          </p:cNvPicPr>
          <p:nvPr userDrawn="1"/>
        </p:nvPicPr>
        <p:blipFill>
          <a:blip xmlns:r="http://schemas.openxmlformats.org/officeDocument/2006/relationships" r:embed="rId4" cstate="print"/>
          <a:stretch>
            <a:fillRect/>
          </a:stretch>
        </p:blipFill>
        <p:spPr>
          <a:xfrm rot="10800000">
            <a:off x="-36511" y="4592250"/>
            <a:ext cx="6088050" cy="551250"/>
          </a:xfrm>
          <a:prstGeom prst="rect"/>
        </p:spPr>
      </p:pic>
      <p:sp>
        <p:nvSpPr>
          <p:cNvPr id="1048576" name="TextBox 3"/>
          <p:cNvSpPr txBox="1"/>
          <p:nvPr userDrawn="1"/>
        </p:nvSpPr>
        <p:spPr>
          <a:xfrm>
            <a:off x="179512" y="123478"/>
            <a:ext cx="1440160" cy="338554"/>
          </a:xfrm>
          <a:prstGeom prst="rect"/>
          <a:blipFill>
            <a:blip xmlns:r="http://schemas.openxmlformats.org/officeDocument/2006/relationships" r:embed="rId5" cstate="print"/>
            <a:stretch>
              <a:fillRect/>
            </a:stretch>
          </a:blipFill>
        </p:spPr>
        <p:txBody>
          <a:bodyPr rtlCol="0" wrap="square">
            <a:spAutoFit/>
          </a:bodyPr>
          <a:p>
            <a:pPr algn="ctr"/>
            <a:endParaRPr altLang="en-US" dirty="0" sz="1600" lang="ko-KR">
              <a:solidFill>
                <a:schemeClr val="tx1">
                  <a:lumMod val="75000"/>
                  <a:lumOff val="25000"/>
                </a:schemeClr>
              </a:solidFill>
              <a:cs typeface="Arial" pitchFamily="34" charset="0"/>
            </a:endParaRPr>
          </a:p>
        </p:txBody>
      </p:sp>
    </p:spTree>
  </p:cSld>
  <p:clrMap accent1="accent1" accent2="accent2" accent3="accent3" accent4="accent4" accent5="accent5" accent6="accent6" bg1="lt1" bg2="lt2" tx1="dk1" tx2="dk2" hlink="hlink" folHlink="folHlink"/>
  <p:sldLayoutIdLst>
    <p:sldLayoutId id="2147483651" r:id="rId1"/>
    <p:sldLayoutId id="2147483652" r:id="rId2"/>
    <p:sldLayoutId id="2147483653" r:id="rId3"/>
  </p:sldLayoutIdLst>
  <p:txStyles>
    <p:titleStyle>
      <a:lvl1pPr algn="ctr" defTabSz="914400" eaLnBrk="1" hangingPunct="1" latinLnBrk="1" rtl="0">
        <a:spcBef>
          <a:spcPct val="0"/>
        </a:spcBef>
        <a:buNone/>
        <a:defRPr sz="4400" kern="1200">
          <a:solidFill>
            <a:schemeClr val="tx1"/>
          </a:solidFill>
          <a:latin typeface="+mj-lt"/>
          <a:ea typeface="+mj-ea"/>
          <a:cs typeface="+mj-cs"/>
        </a:defRPr>
      </a:lvl1pPr>
    </p:titleStyle>
    <p:bodyStyle>
      <a:lvl1pPr algn="l" defTabSz="914400" eaLnBrk="1" hangingPunct="1" indent="-342900" latinLnBrk="1"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1"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1"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1"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1"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1"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1"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1"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1"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algn="l" defTabSz="914400" eaLnBrk="1" hangingPunct="1" latinLnBrk="1" marL="0" rtl="0">
        <a:defRPr sz="1800" kern="1200">
          <a:solidFill>
            <a:schemeClr val="tx1"/>
          </a:solidFill>
          <a:latin typeface="+mn-lt"/>
          <a:ea typeface="+mn-ea"/>
          <a:cs typeface="+mn-cs"/>
        </a:defRPr>
      </a:lvl1pPr>
      <a:lvl2pPr algn="l" defTabSz="914400" eaLnBrk="1" hangingPunct="1" latinLnBrk="1" marL="457200" rtl="0">
        <a:defRPr sz="1800" kern="1200">
          <a:solidFill>
            <a:schemeClr val="tx1"/>
          </a:solidFill>
          <a:latin typeface="+mn-lt"/>
          <a:ea typeface="+mn-ea"/>
          <a:cs typeface="+mn-cs"/>
        </a:defRPr>
      </a:lvl2pPr>
      <a:lvl3pPr algn="l" defTabSz="914400" eaLnBrk="1" hangingPunct="1" latinLnBrk="1" marL="914400" rtl="0">
        <a:defRPr sz="1800" kern="1200">
          <a:solidFill>
            <a:schemeClr val="tx1"/>
          </a:solidFill>
          <a:latin typeface="+mn-lt"/>
          <a:ea typeface="+mn-ea"/>
          <a:cs typeface="+mn-cs"/>
        </a:defRPr>
      </a:lvl3pPr>
      <a:lvl4pPr algn="l" defTabSz="914400" eaLnBrk="1" hangingPunct="1" latinLnBrk="1" marL="1371600" rtl="0">
        <a:defRPr sz="1800" kern="1200">
          <a:solidFill>
            <a:schemeClr val="tx1"/>
          </a:solidFill>
          <a:latin typeface="+mn-lt"/>
          <a:ea typeface="+mn-ea"/>
          <a:cs typeface="+mn-cs"/>
        </a:defRPr>
      </a:lvl4pPr>
      <a:lvl5pPr algn="l" defTabSz="914400" eaLnBrk="1" hangingPunct="1" latinLnBrk="1" marL="1828800" rtl="0">
        <a:defRPr sz="1800" kern="1200">
          <a:solidFill>
            <a:schemeClr val="tx1"/>
          </a:solidFill>
          <a:latin typeface="+mn-lt"/>
          <a:ea typeface="+mn-ea"/>
          <a:cs typeface="+mn-cs"/>
        </a:defRPr>
      </a:lvl5pPr>
      <a:lvl6pPr algn="l" defTabSz="914400" eaLnBrk="1" hangingPunct="1" latinLnBrk="1" marL="2286000" rtl="0">
        <a:defRPr sz="1800" kern="1200">
          <a:solidFill>
            <a:schemeClr val="tx1"/>
          </a:solidFill>
          <a:latin typeface="+mn-lt"/>
          <a:ea typeface="+mn-ea"/>
          <a:cs typeface="+mn-cs"/>
        </a:defRPr>
      </a:lvl6pPr>
      <a:lvl7pPr algn="l" defTabSz="914400" eaLnBrk="1" hangingPunct="1" latinLnBrk="1" marL="2743200" rtl="0">
        <a:defRPr sz="1800" kern="1200">
          <a:solidFill>
            <a:schemeClr val="tx1"/>
          </a:solidFill>
          <a:latin typeface="+mn-lt"/>
          <a:ea typeface="+mn-ea"/>
          <a:cs typeface="+mn-cs"/>
        </a:defRPr>
      </a:lvl7pPr>
      <a:lvl8pPr algn="l" defTabSz="914400" eaLnBrk="1" hangingPunct="1" latinLnBrk="1" marL="3200400" rtl="0">
        <a:defRPr sz="1800" kern="1200">
          <a:solidFill>
            <a:schemeClr val="tx1"/>
          </a:solidFill>
          <a:latin typeface="+mn-lt"/>
          <a:ea typeface="+mn-ea"/>
          <a:cs typeface="+mn-cs"/>
        </a:defRPr>
      </a:lvl8pPr>
      <a:lvl9pPr algn="l" defTabSz="914400" eaLnBrk="1" hangingPunct="1" latinLnBrk="1"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image" Target="../media/image9.wmf"/><Relationship Id="rId2" Type="http://schemas.openxmlformats.org/officeDocument/2006/relationships/image" Target="../media/image8.wmf"/><Relationship Id="rId3" Type="http://schemas.openxmlformats.org/officeDocument/2006/relationships/image" Target="../media/image10.wmf"/><Relationship Id="rId4"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6.png"/><Relationship Id="rId3"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6.png"/><Relationship Id="rId7"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diagramLayout" Target="../diagrams/layout2.xml"/><Relationship Id="rId2" Type="http://schemas.openxmlformats.org/officeDocument/2006/relationships/diagramData" Target="../diagrams/data2.xml"/><Relationship Id="rId3" Type="http://schemas.microsoft.com/office/2007/relationships/diagramDrawing" Target="../diagrams/drawing2.xml"/><Relationship Id="rId4" Type="http://schemas.openxmlformats.org/officeDocument/2006/relationships/diagramColors" Target="../diagrams/colors2.xml"/><Relationship Id="rId5" Type="http://schemas.openxmlformats.org/officeDocument/2006/relationships/diagramQuickStyle" Target="../diagrams/quickStyle2.xml"/><Relationship Id="rId6" Type="http://schemas.openxmlformats.org/officeDocument/2006/relationships/image" Target="../media/image6.png"/><Relationship Id="rId7"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diagramLayout" Target="../diagrams/layout3.xml"/><Relationship Id="rId2" Type="http://schemas.openxmlformats.org/officeDocument/2006/relationships/diagramData" Target="../diagrams/data3.xml"/><Relationship Id="rId3" Type="http://schemas.microsoft.com/office/2007/relationships/diagramDrawing" Target="../diagrams/drawing3.xml"/><Relationship Id="rId4" Type="http://schemas.openxmlformats.org/officeDocument/2006/relationships/diagramColors" Target="../diagrams/colors3.xml"/><Relationship Id="rId5" Type="http://schemas.openxmlformats.org/officeDocument/2006/relationships/diagramQuickStyle" Target="../diagrams/quickStyle3.xml"/><Relationship Id="rId6" Type="http://schemas.openxmlformats.org/officeDocument/2006/relationships/image" Target="../media/image6.png"/><Relationship Id="rId7"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image" Target="../media/image7.wmf"/><Relationship Id="rId2" Type="http://schemas.openxmlformats.org/officeDocument/2006/relationships/image" Target="../media/image8.wmf"/><Relationship Id="rId3"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48" name=""/>
        <p:cNvGrpSpPr/>
        <p:nvPr/>
      </p:nvGrpSpPr>
      <p:grpSpPr>
        <a:xfrm>
          <a:off x="0" y="0"/>
          <a:ext cx="0" cy="0"/>
          <a:chOff x="0" y="0"/>
          <a:chExt cx="0" cy="0"/>
        </a:xfrm>
      </p:grpSpPr>
      <p:sp>
        <p:nvSpPr>
          <p:cNvPr id="1048613" name="Rectangle 4"/>
          <p:cNvSpPr>
            <a:spLocks noChangeArrowheads="1"/>
          </p:cNvSpPr>
          <p:nvPr/>
        </p:nvSpPr>
        <p:spPr bwMode="auto">
          <a:xfrm>
            <a:off x="3805014" y="-20538"/>
            <a:ext cx="3143250" cy="600164"/>
          </a:xfrm>
          <a:prstGeom prst="rect"/>
          <a:noFill/>
          <a:ln w="9525">
            <a:noFill/>
            <a:miter lim="800000"/>
            <a:headEnd/>
            <a:tailEnd/>
          </a:ln>
          <a:effectLst/>
        </p:spPr>
        <p:txBody>
          <a:bodyPr anchor="b">
            <a:spAutoFit/>
          </a:bodyPr>
          <a:p>
            <a:pPr eaLnBrk="1" hangingPunct="1"/>
            <a:r>
              <a:rPr b="1" dirty="0" sz="3300" lang="en-US">
                <a:solidFill>
                  <a:schemeClr val="bg1"/>
                </a:solidFill>
              </a:rPr>
              <a:t>Introduction</a:t>
            </a:r>
          </a:p>
        </p:txBody>
      </p:sp>
      <p:sp>
        <p:nvSpPr>
          <p:cNvPr id="1048614" name="Text Box 5"/>
          <p:cNvSpPr txBox="1">
            <a:spLocks noChangeArrowheads="1"/>
          </p:cNvSpPr>
          <p:nvPr/>
        </p:nvSpPr>
        <p:spPr bwMode="auto">
          <a:xfrm>
            <a:off x="2114550" y="571500"/>
            <a:ext cx="5372100" cy="461665"/>
          </a:xfrm>
          <a:prstGeom prst="rect"/>
          <a:noFill/>
          <a:ln>
            <a:noFill/>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sz="2400" lang="en-US"/>
              <a:t>Getting Started</a:t>
            </a:r>
            <a:endParaRPr altLang="en-US" sz="2400" lang="en-US"/>
          </a:p>
        </p:txBody>
      </p:sp>
      <p:sp>
        <p:nvSpPr>
          <p:cNvPr id="1048615" name="Rectangle 13"/>
          <p:cNvSpPr>
            <a:spLocks noGrp="1" noChangeArrowheads="1"/>
          </p:cNvSpPr>
          <p:nvPr>
            <p:ph type="body" idx="1"/>
          </p:nvPr>
        </p:nvSpPr>
        <p:spPr>
          <a:xfrm>
            <a:off x="1371600" y="1419622"/>
            <a:ext cx="4972050" cy="2743200"/>
          </a:xfrm>
          <a:noFill/>
        </p:spPr>
        <p:txBody>
          <a:bodyPr/>
          <a:p>
            <a:pPr eaLnBrk="1" hangingPunct="1">
              <a:buFont typeface="Wingdings" panose="05000000000000000000" pitchFamily="2" charset="2"/>
              <a:buNone/>
            </a:pPr>
            <a:r>
              <a:rPr altLang="en-US" sz="1800" lang="en-US">
                <a:solidFill>
                  <a:schemeClr val="hlink"/>
                </a:solidFill>
              </a:rPr>
              <a:t>	</a:t>
            </a:r>
            <a:r>
              <a:rPr altLang="en-US" b="1" sz="1800" lang="en-US">
                <a:solidFill>
                  <a:schemeClr val="folHlink"/>
                </a:solidFill>
              </a:rPr>
              <a:t>“Writer’s block”</a:t>
            </a:r>
            <a:r>
              <a:rPr altLang="en-US" sz="1800" lang="en-US">
                <a:solidFill>
                  <a:schemeClr val="tx2"/>
                </a:solidFill>
              </a:rPr>
              <a:t> </a:t>
            </a:r>
            <a:r>
              <a:rPr altLang="en-US" b="1" sz="1800" lang="en-US">
                <a:solidFill>
                  <a:schemeClr val="tx2"/>
                </a:solidFill>
              </a:rPr>
              <a:t>is a common</a:t>
            </a:r>
          </a:p>
          <a:p>
            <a:pPr eaLnBrk="1" hangingPunct="1">
              <a:buFont typeface="Wingdings" panose="05000000000000000000" pitchFamily="2" charset="2"/>
              <a:buNone/>
            </a:pPr>
            <a:r>
              <a:rPr altLang="en-US" b="1" sz="1800" lang="en-US">
                <a:solidFill>
                  <a:schemeClr val="tx2"/>
                </a:solidFill>
              </a:rPr>
              <a:t>problem to many students. This is</a:t>
            </a:r>
          </a:p>
          <a:p>
            <a:pPr eaLnBrk="1" hangingPunct="1">
              <a:buFont typeface="Wingdings" panose="05000000000000000000" pitchFamily="2" charset="2"/>
              <a:buNone/>
            </a:pPr>
            <a:r>
              <a:rPr altLang="en-US" b="1" sz="1800" lang="en-US">
                <a:solidFill>
                  <a:schemeClr val="tx2"/>
                </a:solidFill>
              </a:rPr>
              <a:t>when ideas for writing do not come</a:t>
            </a:r>
          </a:p>
          <a:p>
            <a:pPr eaLnBrk="1" hangingPunct="1">
              <a:buFont typeface="Wingdings" panose="05000000000000000000" pitchFamily="2" charset="2"/>
              <a:buNone/>
            </a:pPr>
            <a:r>
              <a:rPr altLang="en-US" b="1" sz="1800" lang="en-US">
                <a:solidFill>
                  <a:schemeClr val="tx2"/>
                </a:solidFill>
              </a:rPr>
              <a:t>very easily.  It is easy to get very</a:t>
            </a:r>
          </a:p>
          <a:p>
            <a:pPr eaLnBrk="1" hangingPunct="1">
              <a:buFont typeface="Wingdings" panose="05000000000000000000" pitchFamily="2" charset="2"/>
              <a:buNone/>
            </a:pPr>
            <a:r>
              <a:rPr altLang="en-US" b="1" sz="1800" lang="en-US">
                <a:solidFill>
                  <a:schemeClr val="tx2"/>
                </a:solidFill>
              </a:rPr>
              <a:t>frustrated when beginning to write.</a:t>
            </a:r>
          </a:p>
          <a:p>
            <a:pPr eaLnBrk="1" hangingPunct="1">
              <a:buFont typeface="Wingdings" panose="05000000000000000000" pitchFamily="2" charset="2"/>
              <a:buNone/>
            </a:pPr>
            <a:r>
              <a:rPr altLang="en-US" b="1" sz="1800" i="1" lang="en-US">
                <a:solidFill>
                  <a:schemeClr val="folHlink"/>
                </a:solidFill>
              </a:rPr>
              <a:t>Brainstorming</a:t>
            </a:r>
            <a:r>
              <a:rPr altLang="en-US" sz="1800" lang="en-US">
                <a:solidFill>
                  <a:schemeClr val="folHlink"/>
                </a:solidFill>
              </a:rPr>
              <a:t> </a:t>
            </a:r>
            <a:r>
              <a:rPr altLang="en-US" b="1" sz="1800" i="1" lang="en-US">
                <a:solidFill>
                  <a:schemeClr val="folHlink"/>
                </a:solidFill>
              </a:rPr>
              <a:t>activities</a:t>
            </a:r>
            <a:r>
              <a:rPr altLang="en-US" sz="1800" lang="en-US">
                <a:solidFill>
                  <a:schemeClr val="hlink"/>
                </a:solidFill>
              </a:rPr>
              <a:t> </a:t>
            </a:r>
            <a:r>
              <a:rPr altLang="en-US" b="1" sz="1800" lang="en-US">
                <a:solidFill>
                  <a:schemeClr val="tx2"/>
                </a:solidFill>
              </a:rPr>
              <a:t>can help</a:t>
            </a:r>
          </a:p>
          <a:p>
            <a:pPr eaLnBrk="1" hangingPunct="1">
              <a:buFont typeface="Wingdings" panose="05000000000000000000" pitchFamily="2" charset="2"/>
              <a:buNone/>
            </a:pPr>
            <a:r>
              <a:rPr altLang="en-US" b="1" sz="1800" lang="en-US">
                <a:solidFill>
                  <a:schemeClr val="tx2"/>
                </a:solidFill>
              </a:rPr>
              <a:t>you get ideas for your essay and</a:t>
            </a:r>
          </a:p>
          <a:p>
            <a:pPr eaLnBrk="1" hangingPunct="1">
              <a:buFont typeface="Wingdings" panose="05000000000000000000" pitchFamily="2" charset="2"/>
              <a:buNone/>
            </a:pPr>
            <a:r>
              <a:rPr altLang="en-US" b="1" sz="1800" lang="en-US">
                <a:solidFill>
                  <a:schemeClr val="tx2"/>
                </a:solidFill>
              </a:rPr>
              <a:t>help you become less frustrated.</a:t>
            </a:r>
          </a:p>
        </p:txBody>
      </p:sp>
      <p:pic>
        <p:nvPicPr>
          <p:cNvPr id="2097165" name="Picture 14" descr="C:\WINDOWS\Application Data\Microsoft\Media Catalog\Downloaded Clips\cl35\j0134549.wmf"/>
          <p:cNvPicPr>
            <a:picLocks noChangeAspect="1" noChangeArrowheads="1"/>
          </p:cNvPicPr>
          <p:nvPr/>
        </p:nvPicPr>
        <p:blipFill>
          <a:blip xmlns:r="http://schemas.openxmlformats.org/officeDocument/2006/relationships" r:embed="rId1" cstate="print"/>
          <a:srcRect/>
          <a:stretch>
            <a:fillRect/>
          </a:stretch>
        </p:blipFill>
        <p:spPr bwMode="auto">
          <a:xfrm>
            <a:off x="6457950" y="1771650"/>
            <a:ext cx="1143000" cy="2057400"/>
          </a:xfrm>
          <a:prstGeom prst="rect"/>
          <a:noFill/>
          <a:ln>
            <a:noFill/>
          </a:ln>
        </p:spPr>
      </p:pic>
      <p:grpSp>
        <p:nvGrpSpPr>
          <p:cNvPr id="49" name="Group 17"/>
          <p:cNvGrpSpPr/>
          <p:nvPr/>
        </p:nvGrpSpPr>
        <p:grpSpPr bwMode="auto">
          <a:xfrm>
            <a:off x="6915150" y="1371600"/>
            <a:ext cx="800100" cy="1200150"/>
            <a:chOff x="4848" y="1152"/>
            <a:chExt cx="672" cy="1008"/>
          </a:xfrm>
        </p:grpSpPr>
        <p:sp>
          <p:nvSpPr>
            <p:cNvPr id="1048616" name="AutoShape 15"/>
            <p:cNvSpPr>
              <a:spLocks noChangeArrowheads="1"/>
            </p:cNvSpPr>
            <p:nvPr/>
          </p:nvSpPr>
          <p:spPr bwMode="auto">
            <a:xfrm>
              <a:off x="4848" y="1152"/>
              <a:ext cx="672" cy="1008"/>
            </a:xfrm>
            <a:prstGeom prst="cloudCallout">
              <a:avLst>
                <a:gd name="adj1" fmla="val -43602"/>
                <a:gd name="adj2" fmla="val 51389"/>
              </a:avLst>
            </a:prstGeom>
            <a:solidFill>
              <a:schemeClr val="accent1"/>
            </a:solidFill>
            <a:ln w="9525">
              <a:solidFill>
                <a:schemeClr val="tx1"/>
              </a:solidFill>
              <a:miter lim="800000"/>
              <a:headEnd/>
              <a:tailEnd/>
            </a:ln>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endParaRPr altLang="en-US" sz="1800" lang="en-US"/>
            </a:p>
          </p:txBody>
        </p:sp>
        <p:pic>
          <p:nvPicPr>
            <p:cNvPr id="2097166" name="Picture 16" descr="C:\WINDOWS\Application Data\Microsoft\Media Catalog\Downloaded Clips\cl54\j0211979.wmf"/>
            <p:cNvPicPr>
              <a:picLocks noChangeAspect="1" noChangeArrowheads="1"/>
            </p:cNvPicPr>
            <p:nvPr/>
          </p:nvPicPr>
          <p:blipFill>
            <a:blip xmlns:r="http://schemas.openxmlformats.org/officeDocument/2006/relationships" r:embed="rId2" cstate="print"/>
            <a:srcRect/>
            <a:stretch>
              <a:fillRect/>
            </a:stretch>
          </p:blipFill>
          <p:spPr bwMode="auto">
            <a:xfrm>
              <a:off x="4944" y="1345"/>
              <a:ext cx="495" cy="623"/>
            </a:xfrm>
            <a:prstGeom prst="rect"/>
            <a:noFill/>
            <a:ln>
              <a:noFill/>
            </a:ln>
          </p:spPr>
        </p:pic>
      </p:grpSp>
      <p:pic>
        <p:nvPicPr>
          <p:cNvPr id="2097167" name="Picture 19" descr="C:\WINDOWS\Application Data\Microsoft\Media Catalog\Downloaded Clips\cl1f\j0078622.wmf"/>
          <p:cNvPicPr>
            <a:picLocks noChangeAspect="1" noChangeArrowheads="1"/>
          </p:cNvPicPr>
          <p:nvPr/>
        </p:nvPicPr>
        <p:blipFill>
          <a:blip xmlns:r="http://schemas.openxmlformats.org/officeDocument/2006/relationships" r:embed="rId3" cstate="print"/>
          <a:srcRect/>
          <a:stretch>
            <a:fillRect/>
          </a:stretch>
        </p:blipFill>
        <p:spPr bwMode="auto">
          <a:xfrm>
            <a:off x="1727598" y="57150"/>
            <a:ext cx="558403" cy="1200150"/>
          </a:xfrm>
          <a:prstGeom prst="rect"/>
          <a:noFill/>
          <a:ln>
            <a:noFill/>
          </a:ln>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0" p14:dur="0"/>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withEffect" presetClass="entr" presetID="2" presetSubtype="8">
                                  <p:stCondLst>
                                    <p:cond delay="1000"/>
                                  </p:stCondLst>
                                  <p:childTnLst>
                                    <p:set>
                                      <p:cBhvr>
                                        <p:cTn dur="1" fill="hold" id="6">
                                          <p:stCondLst>
                                            <p:cond delay="0"/>
                                          </p:stCondLst>
                                        </p:cTn>
                                        <p:tgtEl>
                                          <p:spTgt spid="1048614"/>
                                        </p:tgtEl>
                                        <p:attrNameLst>
                                          <p:attrName>style.visibility</p:attrName>
                                        </p:attrNameLst>
                                      </p:cBhvr>
                                      <p:to>
                                        <p:strVal val="visible"/>
                                      </p:to>
                                    </p:set>
                                    <p:anim calcmode="lin" valueType="num">
                                      <p:cBhvr additive="base">
                                        <p:cTn dur="500" fill="hold" id="7"/>
                                        <p:tgtEl>
                                          <p:spTgt spid="1048614"/>
                                        </p:tgtEl>
                                        <p:attrNameLst>
                                          <p:attrName>ppt_x</p:attrName>
                                        </p:attrNameLst>
                                      </p:cBhvr>
                                      <p:tavLst>
                                        <p:tav tm="0">
                                          <p:val>
                                            <p:strVal val="0-#ppt_w/2"/>
                                          </p:val>
                                        </p:tav>
                                        <p:tav tm="100000">
                                          <p:val>
                                            <p:strVal val="#ppt_x"/>
                                          </p:val>
                                        </p:tav>
                                      </p:tavLst>
                                    </p:anim>
                                    <p:anim calcmode="lin" valueType="num">
                                      <p:cBhvr additive="base">
                                        <p:cTn dur="500" fill="hold" id="8"/>
                                        <p:tgtEl>
                                          <p:spTgt spid="1048614"/>
                                        </p:tgtEl>
                                        <p:attrNameLst>
                                          <p:attrName>ppt_y</p:attrName>
                                        </p:attrNameLst>
                                      </p:cBhvr>
                                      <p:tavLst>
                                        <p:tav tm="0">
                                          <p:val>
                                            <p:strVal val="#ppt_y"/>
                                          </p:val>
                                        </p:tav>
                                        <p:tav tm="100000">
                                          <p:val>
                                            <p:strVal val="#ppt_y"/>
                                          </p:val>
                                        </p:tav>
                                      </p:tavLst>
                                    </p:anim>
                                  </p:childTnLst>
                                </p:cTn>
                              </p:par>
                            </p:childTnLst>
                          </p:cTn>
                        </p:par>
                        <p:par>
                          <p:cTn fill="hold" id="9" nodeType="afterGroup">
                            <p:stCondLst>
                              <p:cond delay="1500"/>
                            </p:stCondLst>
                            <p:childTnLst>
                              <p:par>
                                <p:cTn fill="hold" grpId="0" id="10" nodeType="afterEffect" presetClass="entr" presetID="16" presetSubtype="26">
                                  <p:stCondLst>
                                    <p:cond delay="2000"/>
                                  </p:stCondLst>
                                  <p:childTnLst>
                                    <p:set>
                                      <p:cBhvr>
                                        <p:cTn dur="1" fill="hold" id="11">
                                          <p:stCondLst>
                                            <p:cond delay="0"/>
                                          </p:stCondLst>
                                        </p:cTn>
                                        <p:tgtEl>
                                          <p:spTgt spid="1048615"/>
                                        </p:tgtEl>
                                        <p:attrNameLst>
                                          <p:attrName>style.visibility</p:attrName>
                                        </p:attrNameLst>
                                      </p:cBhvr>
                                      <p:to>
                                        <p:strVal val="visible"/>
                                      </p:to>
                                    </p:set>
                                    <p:animEffect transition="in" filter="barn(inHorizontal)">
                                      <p:cBhvr>
                                        <p:cTn dur="500" id="12"/>
                                        <p:tgtEl>
                                          <p:spTgt spid="1048615"/>
                                        </p:tgtEl>
                                      </p:cBhvr>
                                    </p:animEffect>
                                  </p:childTnLst>
                                </p:cTn>
                              </p:par>
                            </p:childTnLst>
                          </p:cTn>
                        </p:par>
                        <p:par>
                          <p:cTn fill="hold" id="13" nodeType="afterGroup">
                            <p:stCondLst>
                              <p:cond delay="4000"/>
                            </p:stCondLst>
                            <p:childTnLst>
                              <p:par>
                                <p:cTn fill="hold" id="14" nodeType="afterEffect" presetClass="entr" presetID="5" presetSubtype="10">
                                  <p:stCondLst>
                                    <p:cond delay="3000"/>
                                  </p:stCondLst>
                                  <p:childTnLst>
                                    <p:set>
                                      <p:cBhvr>
                                        <p:cTn dur="1" fill="hold" id="15">
                                          <p:stCondLst>
                                            <p:cond delay="0"/>
                                          </p:stCondLst>
                                        </p:cTn>
                                        <p:tgtEl>
                                          <p:spTgt spid="2097165"/>
                                        </p:tgtEl>
                                        <p:attrNameLst>
                                          <p:attrName>style.visibility</p:attrName>
                                        </p:attrNameLst>
                                      </p:cBhvr>
                                      <p:to>
                                        <p:strVal val="visible"/>
                                      </p:to>
                                    </p:set>
                                    <p:animEffect transition="in" filter="checkerboard(across)">
                                      <p:cBhvr>
                                        <p:cTn dur="500" id="16"/>
                                        <p:tgtEl>
                                          <p:spTgt spid="2097165"/>
                                        </p:tgtEl>
                                      </p:cBhvr>
                                    </p:animEffect>
                                  </p:childTnLst>
                                </p:cTn>
                              </p:par>
                            </p:childTnLst>
                          </p:cTn>
                        </p:par>
                        <p:par>
                          <p:cTn fill="hold" id="17" nodeType="afterGroup">
                            <p:stCondLst>
                              <p:cond delay="7500"/>
                            </p:stCondLst>
                            <p:childTnLst>
                              <p:par>
                                <p:cTn fill="hold" id="18" nodeType="afterEffect" presetClass="entr" presetID="9" presetSubtype="0">
                                  <p:stCondLst>
                                    <p:cond delay="12000"/>
                                  </p:stCondLst>
                                  <p:childTnLst>
                                    <p:set>
                                      <p:cBhvr>
                                        <p:cTn dur="1" fill="hold" id="19">
                                          <p:stCondLst>
                                            <p:cond delay="0"/>
                                          </p:stCondLst>
                                        </p:cTn>
                                        <p:tgtEl>
                                          <p:spTgt spid="49"/>
                                        </p:tgtEl>
                                        <p:attrNameLst>
                                          <p:attrName>style.visibility</p:attrName>
                                        </p:attrNameLst>
                                      </p:cBhvr>
                                      <p:to>
                                        <p:strVal val="visible"/>
                                      </p:to>
                                    </p:set>
                                    <p:animEffect transition="in" filter="dissolve">
                                      <p:cBhvr>
                                        <p:cTn dur="500" id="2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4" grpId="0" autoUpdateAnimBg="0"/>
      <p:bldP spid="104861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50" name=""/>
        <p:cNvGrpSpPr/>
        <p:nvPr/>
      </p:nvGrpSpPr>
      <p:grpSpPr>
        <a:xfrm>
          <a:off x="0" y="0"/>
          <a:ext cx="0" cy="0"/>
          <a:chOff x="0" y="0"/>
          <a:chExt cx="0" cy="0"/>
        </a:xfrm>
      </p:grpSpPr>
      <p:sp>
        <p:nvSpPr>
          <p:cNvPr id="1048617" name="Rectangle 4"/>
          <p:cNvSpPr>
            <a:spLocks noChangeArrowheads="1"/>
          </p:cNvSpPr>
          <p:nvPr/>
        </p:nvSpPr>
        <p:spPr bwMode="auto">
          <a:xfrm>
            <a:off x="2780878" y="51470"/>
            <a:ext cx="4743450" cy="600164"/>
          </a:xfrm>
          <a:prstGeom prst="rect"/>
          <a:noFill/>
          <a:ln w="9525">
            <a:noFill/>
            <a:miter lim="800000"/>
            <a:headEnd/>
            <a:tailEnd/>
          </a:ln>
          <a:effectLst/>
        </p:spPr>
        <p:txBody>
          <a:bodyPr anchor="b">
            <a:spAutoFit/>
          </a:bodyPr>
          <a:p>
            <a:pPr algn="ctr" eaLnBrk="1" hangingPunct="1"/>
            <a:r>
              <a:rPr b="1" dirty="0" sz="3300" lang="en-US">
                <a:solidFill>
                  <a:schemeClr val="bg1"/>
                </a:solidFill>
              </a:rPr>
              <a:t>Brainstorming</a:t>
            </a:r>
          </a:p>
        </p:txBody>
      </p:sp>
      <p:sp>
        <p:nvSpPr>
          <p:cNvPr id="1048618" name="Text Box 5"/>
          <p:cNvSpPr txBox="1">
            <a:spLocks noChangeArrowheads="1"/>
          </p:cNvSpPr>
          <p:nvPr/>
        </p:nvSpPr>
        <p:spPr bwMode="auto">
          <a:xfrm>
            <a:off x="2114550" y="628650"/>
            <a:ext cx="5200650" cy="461665"/>
          </a:xfrm>
          <a:prstGeom prst="rect"/>
          <a:noFill/>
          <a:ln>
            <a:noFill/>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dirty="0" sz="2400" lang="en-US" smtClean="0"/>
              <a:t>Clustering / Mapping</a:t>
            </a:r>
            <a:endParaRPr altLang="en-US" dirty="0" sz="2400" lang="en-US"/>
          </a:p>
        </p:txBody>
      </p:sp>
      <p:pic>
        <p:nvPicPr>
          <p:cNvPr id="2097168" name="Picture 6" descr="C:\WINDOWS\Application Data\Microsoft\Media Catalog\Downloaded Clips\cl54\j0211979.wmf"/>
          <p:cNvPicPr>
            <a:picLocks noChangeAspect="1" noChangeArrowheads="1"/>
          </p:cNvPicPr>
          <p:nvPr/>
        </p:nvPicPr>
        <p:blipFill>
          <a:blip xmlns:r="http://schemas.openxmlformats.org/officeDocument/2006/relationships" r:embed="rId1" cstate="print"/>
          <a:srcRect/>
          <a:stretch>
            <a:fillRect/>
          </a:stretch>
        </p:blipFill>
        <p:spPr bwMode="auto">
          <a:xfrm>
            <a:off x="6800851" y="114300"/>
            <a:ext cx="907256" cy="1143000"/>
          </a:xfrm>
          <a:prstGeom prst="rect"/>
          <a:noFill/>
          <a:ln>
            <a:noFill/>
          </a:ln>
        </p:spPr>
      </p:pic>
      <p:sp>
        <p:nvSpPr>
          <p:cNvPr id="1048619" name="Rectangle 10"/>
          <p:cNvSpPr>
            <a:spLocks noChangeArrowheads="1"/>
          </p:cNvSpPr>
          <p:nvPr/>
        </p:nvSpPr>
        <p:spPr bwMode="auto">
          <a:xfrm>
            <a:off x="1600200" y="1257300"/>
            <a:ext cx="6286500" cy="571500"/>
          </a:xfrm>
          <a:prstGeom prst="rect"/>
          <a:noFill/>
          <a:ln>
            <a:noFill/>
          </a:ln>
        </p:spPr>
        <p:txBody>
          <a:bodyPr/>
          <a:lstStyle>
            <a:lvl1pPr indent="-457200" marL="45720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buFont typeface="Wingdings" panose="05000000000000000000" pitchFamily="2" charset="2"/>
              <a:buNone/>
            </a:pPr>
            <a:r>
              <a:rPr altLang="en-US" b="1" sz="1350" lang="en-US">
                <a:solidFill>
                  <a:schemeClr val="hlink"/>
                </a:solidFill>
              </a:rPr>
              <a:t>1.  </a:t>
            </a:r>
            <a:r>
              <a:rPr altLang="en-US" b="1" sz="1350" lang="en-US">
                <a:solidFill>
                  <a:schemeClr val="tx2"/>
                </a:solidFill>
              </a:rPr>
              <a:t>Start with the main topic of your essay.  Write that word in the center of your paper.</a:t>
            </a:r>
          </a:p>
          <a:p>
            <a:pPr eaLnBrk="1" hangingPunct="1">
              <a:buFont typeface="Wingdings" panose="05000000000000000000" pitchFamily="2" charset="2"/>
              <a:buNone/>
            </a:pPr>
            <a:endParaRPr altLang="en-US" b="1" sz="1350" lang="en-US">
              <a:solidFill>
                <a:schemeClr val="tx2"/>
              </a:solidFill>
            </a:endParaRPr>
          </a:p>
        </p:txBody>
      </p:sp>
      <p:sp>
        <p:nvSpPr>
          <p:cNvPr id="1048620" name="Text Box 12"/>
          <p:cNvSpPr txBox="1">
            <a:spLocks noChangeArrowheads="1"/>
          </p:cNvSpPr>
          <p:nvPr/>
        </p:nvSpPr>
        <p:spPr bwMode="auto">
          <a:xfrm>
            <a:off x="1600200" y="1804988"/>
            <a:ext cx="6286500" cy="507831"/>
          </a:xfrm>
          <a:prstGeom prst="rect"/>
          <a:noFill/>
          <a:ln>
            <a:noFill/>
          </a:ln>
        </p:spPr>
        <p:txBody>
          <a:bodyPr wrap="square">
            <a:spAutoFit/>
          </a:bodyPr>
          <a:lstStyle>
            <a:lvl1pPr indent="-457200" marL="45720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buFont typeface="Wingdings" panose="05000000000000000000" pitchFamily="2" charset="2"/>
              <a:buNone/>
            </a:pPr>
            <a:r>
              <a:rPr altLang="en-US" b="1" dirty="0" sz="1350" lang="en-US">
                <a:solidFill>
                  <a:schemeClr val="hlink"/>
                </a:solidFill>
              </a:rPr>
              <a:t>2.  </a:t>
            </a:r>
            <a:r>
              <a:rPr altLang="en-US" b="1" dirty="0" sz="1350" lang="en-US">
                <a:solidFill>
                  <a:schemeClr val="tx2"/>
                </a:solidFill>
              </a:rPr>
              <a:t>Write down any sub-topics that are connected to that main topic.  Draw arrows to the sub-topics from the main topic.</a:t>
            </a:r>
          </a:p>
        </p:txBody>
      </p:sp>
      <p:grpSp>
        <p:nvGrpSpPr>
          <p:cNvPr id="51" name="Group 16"/>
          <p:cNvGrpSpPr/>
          <p:nvPr/>
        </p:nvGrpSpPr>
        <p:grpSpPr bwMode="auto">
          <a:xfrm>
            <a:off x="3600450" y="3143250"/>
            <a:ext cx="1543050" cy="571500"/>
            <a:chOff x="2160" y="2688"/>
            <a:chExt cx="1296" cy="480"/>
          </a:xfrm>
        </p:grpSpPr>
        <p:sp>
          <p:nvSpPr>
            <p:cNvPr id="1048621" name="Oval 14"/>
            <p:cNvSpPr>
              <a:spLocks noChangeArrowheads="1"/>
            </p:cNvSpPr>
            <p:nvPr/>
          </p:nvSpPr>
          <p:spPr bwMode="auto">
            <a:xfrm>
              <a:off x="2160" y="2688"/>
              <a:ext cx="1296" cy="480"/>
            </a:xfrm>
            <a:prstGeom prst="ellipse"/>
            <a:solidFill>
              <a:schemeClr val="accent1"/>
            </a:solidFill>
            <a:ln w="38100">
              <a:solidFill>
                <a:schemeClr val="tx2"/>
              </a:solidFill>
              <a:miter lim="800000"/>
              <a:headEnd/>
              <a:tailEnd/>
            </a:ln>
          </p:spPr>
          <p:txBody>
            <a:bodyPr anchor="ct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altLang="en-US" sz="1800" lang="en-US"/>
            </a:p>
          </p:txBody>
        </p:sp>
        <p:sp>
          <p:nvSpPr>
            <p:cNvPr id="1048622" name="Text Box 15"/>
            <p:cNvSpPr txBox="1">
              <a:spLocks noChangeArrowheads="1"/>
            </p:cNvSpPr>
            <p:nvPr/>
          </p:nvSpPr>
          <p:spPr bwMode="auto">
            <a:xfrm>
              <a:off x="2304" y="2832"/>
              <a:ext cx="1008" cy="213"/>
            </a:xfrm>
            <a:prstGeom prst="rect"/>
            <a:noFill/>
            <a:ln>
              <a:noFill/>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dirty="0" sz="1050" lang="en-US" u="sng" smtClean="0">
                  <a:solidFill>
                    <a:schemeClr val="bg1"/>
                  </a:solidFill>
                </a:rPr>
                <a:t>Childhood</a:t>
              </a:r>
              <a:endParaRPr altLang="en-US" b="1" dirty="0" sz="1050" lang="en-US" u="sng">
                <a:solidFill>
                  <a:schemeClr val="bg1"/>
                </a:solidFill>
              </a:endParaRPr>
            </a:p>
          </p:txBody>
        </p:sp>
      </p:grpSp>
      <p:grpSp>
        <p:nvGrpSpPr>
          <p:cNvPr id="52" name="Group 53"/>
          <p:cNvGrpSpPr/>
          <p:nvPr/>
        </p:nvGrpSpPr>
        <p:grpSpPr bwMode="auto">
          <a:xfrm>
            <a:off x="2114550" y="3657600"/>
            <a:ext cx="1771650" cy="457200"/>
            <a:chOff x="960" y="3120"/>
            <a:chExt cx="1344" cy="336"/>
          </a:xfrm>
        </p:grpSpPr>
        <p:grpSp>
          <p:nvGrpSpPr>
            <p:cNvPr id="53" name="Group 28"/>
            <p:cNvGrpSpPr/>
            <p:nvPr/>
          </p:nvGrpSpPr>
          <p:grpSpPr bwMode="auto">
            <a:xfrm>
              <a:off x="960" y="3120"/>
              <a:ext cx="1008" cy="336"/>
              <a:chOff x="768" y="3216"/>
              <a:chExt cx="1008" cy="336"/>
            </a:xfrm>
          </p:grpSpPr>
          <p:sp>
            <p:nvSpPr>
              <p:cNvPr id="1048623" name="Oval 23"/>
              <p:cNvSpPr>
                <a:spLocks noChangeArrowheads="1"/>
              </p:cNvSpPr>
              <p:nvPr/>
            </p:nvSpPr>
            <p:spPr bwMode="auto">
              <a:xfrm>
                <a:off x="864" y="3216"/>
                <a:ext cx="864" cy="336"/>
              </a:xfrm>
              <a:prstGeom prst="ellipse"/>
              <a:solidFill>
                <a:schemeClr val="accent1"/>
              </a:solidFill>
              <a:ln w="38100">
                <a:solidFill>
                  <a:schemeClr val="tx2"/>
                </a:solidFill>
                <a:miter lim="800000"/>
                <a:headEnd/>
                <a:tailEnd/>
              </a:ln>
            </p:spPr>
            <p:txBody>
              <a:bodyPr anchor="ct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altLang="en-US" sz="1800" lang="en-US"/>
              </a:p>
            </p:txBody>
          </p:sp>
          <p:sp>
            <p:nvSpPr>
              <p:cNvPr id="1048624" name="Text Box 24"/>
              <p:cNvSpPr txBox="1">
                <a:spLocks noChangeArrowheads="1"/>
              </p:cNvSpPr>
              <p:nvPr/>
            </p:nvSpPr>
            <p:spPr bwMode="auto">
              <a:xfrm>
                <a:off x="768" y="3312"/>
                <a:ext cx="1008" cy="187"/>
              </a:xfrm>
              <a:prstGeom prst="rect"/>
              <a:noFill/>
              <a:ln>
                <a:noFill/>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dirty="0" sz="1050" lang="en-US" smtClean="0">
                    <a:solidFill>
                      <a:schemeClr val="bg1"/>
                    </a:solidFill>
                  </a:rPr>
                  <a:t>School</a:t>
                </a:r>
                <a:endParaRPr altLang="en-US" b="1" dirty="0" sz="1050" lang="en-US">
                  <a:solidFill>
                    <a:schemeClr val="bg1"/>
                  </a:solidFill>
                </a:endParaRPr>
              </a:p>
            </p:txBody>
          </p:sp>
        </p:grpSp>
        <p:sp>
          <p:nvSpPr>
            <p:cNvPr id="1048625" name="Line 29"/>
            <p:cNvSpPr>
              <a:spLocks noChangeShapeType="1"/>
            </p:cNvSpPr>
            <p:nvPr/>
          </p:nvSpPr>
          <p:spPr bwMode="auto">
            <a:xfrm flipH="1">
              <a:off x="1872" y="3120"/>
              <a:ext cx="432" cy="96"/>
            </a:xfrm>
            <a:prstGeom prst="line"/>
            <a:noFill/>
            <a:ln w="38100">
              <a:solidFill>
                <a:schemeClr val="tx2"/>
              </a:solidFill>
              <a:miter lim="800000"/>
              <a:headEnd/>
              <a:tailEnd type="triangle" w="med" len="med"/>
            </a:ln>
          </p:spPr>
          <p:txBody>
            <a:bodyPr wrap="none"/>
            <a:p>
              <a:endParaRPr sz="1350" lang="en-US"/>
            </a:p>
          </p:txBody>
        </p:sp>
      </p:grpSp>
      <p:grpSp>
        <p:nvGrpSpPr>
          <p:cNvPr id="54" name="Group 52"/>
          <p:cNvGrpSpPr/>
          <p:nvPr/>
        </p:nvGrpSpPr>
        <p:grpSpPr bwMode="auto">
          <a:xfrm>
            <a:off x="3771900" y="3714751"/>
            <a:ext cx="1257300" cy="851226"/>
            <a:chOff x="2304" y="3168"/>
            <a:chExt cx="864" cy="657"/>
          </a:xfrm>
        </p:grpSpPr>
        <p:grpSp>
          <p:nvGrpSpPr>
            <p:cNvPr id="55" name="Group 27"/>
            <p:cNvGrpSpPr/>
            <p:nvPr/>
          </p:nvGrpSpPr>
          <p:grpSpPr bwMode="auto">
            <a:xfrm>
              <a:off x="2304" y="3456"/>
              <a:ext cx="864" cy="369"/>
              <a:chOff x="2544" y="3312"/>
              <a:chExt cx="864" cy="369"/>
            </a:xfrm>
          </p:grpSpPr>
          <p:sp>
            <p:nvSpPr>
              <p:cNvPr id="1048626" name="Oval 25"/>
              <p:cNvSpPr>
                <a:spLocks noChangeArrowheads="1"/>
              </p:cNvSpPr>
              <p:nvPr/>
            </p:nvSpPr>
            <p:spPr bwMode="auto">
              <a:xfrm>
                <a:off x="2544" y="3312"/>
                <a:ext cx="864" cy="336"/>
              </a:xfrm>
              <a:prstGeom prst="ellipse"/>
              <a:solidFill>
                <a:schemeClr val="accent1"/>
              </a:solidFill>
              <a:ln w="38100">
                <a:solidFill>
                  <a:schemeClr val="tx2"/>
                </a:solidFill>
                <a:miter lim="800000"/>
                <a:headEnd/>
                <a:tailEnd/>
              </a:ln>
            </p:spPr>
            <p:txBody>
              <a:bodyPr anchor="ct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altLang="en-US" sz="1800" lang="en-US"/>
              </a:p>
            </p:txBody>
          </p:sp>
          <p:sp>
            <p:nvSpPr>
              <p:cNvPr id="1048627" name="Text Box 26"/>
              <p:cNvSpPr txBox="1">
                <a:spLocks noChangeArrowheads="1"/>
              </p:cNvSpPr>
              <p:nvPr/>
            </p:nvSpPr>
            <p:spPr bwMode="auto">
              <a:xfrm>
                <a:off x="2592" y="3360"/>
                <a:ext cx="768" cy="321"/>
              </a:xfrm>
              <a:prstGeom prst="rect"/>
              <a:noFill/>
              <a:ln>
                <a:noFill/>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a:spcBef>
                    <a:spcPct val="50000"/>
                  </a:spcBef>
                  <a:buClrTx/>
                  <a:buSzTx/>
                  <a:buNone/>
                </a:pPr>
                <a:r>
                  <a:rPr b="1" dirty="0" sz="1050" lang="en-US" u="sng">
                    <a:solidFill>
                      <a:schemeClr val="bg1"/>
                    </a:solidFill>
                  </a:rPr>
                  <a:t>A tooth falling out</a:t>
                </a:r>
                <a:endParaRPr altLang="en-US" b="1" dirty="0" sz="1050" lang="en-US" u="sng">
                  <a:solidFill>
                    <a:schemeClr val="bg1"/>
                  </a:solidFill>
                </a:endParaRPr>
              </a:p>
            </p:txBody>
          </p:sp>
        </p:grpSp>
        <p:sp>
          <p:nvSpPr>
            <p:cNvPr id="1048628" name="Line 30"/>
            <p:cNvSpPr>
              <a:spLocks noChangeShapeType="1"/>
            </p:cNvSpPr>
            <p:nvPr/>
          </p:nvSpPr>
          <p:spPr bwMode="auto">
            <a:xfrm>
              <a:off x="2736" y="3168"/>
              <a:ext cx="0" cy="288"/>
            </a:xfrm>
            <a:prstGeom prst="line"/>
            <a:noFill/>
            <a:ln w="38100">
              <a:solidFill>
                <a:schemeClr val="tx2"/>
              </a:solidFill>
              <a:miter lim="800000"/>
              <a:headEnd/>
              <a:tailEnd type="triangle" w="med" len="med"/>
            </a:ln>
          </p:spPr>
          <p:txBody>
            <a:bodyPr wrap="none"/>
            <a:p>
              <a:endParaRPr sz="1350" lang="en-US"/>
            </a:p>
          </p:txBody>
        </p:sp>
      </p:grpSp>
      <p:grpSp>
        <p:nvGrpSpPr>
          <p:cNvPr id="56" name="Group 51"/>
          <p:cNvGrpSpPr/>
          <p:nvPr/>
        </p:nvGrpSpPr>
        <p:grpSpPr bwMode="auto">
          <a:xfrm>
            <a:off x="4914900" y="3600450"/>
            <a:ext cx="1885950" cy="560785"/>
            <a:chOff x="3120" y="3120"/>
            <a:chExt cx="1440" cy="384"/>
          </a:xfrm>
        </p:grpSpPr>
        <p:grpSp>
          <p:nvGrpSpPr>
            <p:cNvPr id="57" name="Group 21"/>
            <p:cNvGrpSpPr/>
            <p:nvPr/>
          </p:nvGrpSpPr>
          <p:grpSpPr bwMode="auto">
            <a:xfrm>
              <a:off x="3552" y="3168"/>
              <a:ext cx="1008" cy="336"/>
              <a:chOff x="4032" y="2976"/>
              <a:chExt cx="1008" cy="336"/>
            </a:xfrm>
          </p:grpSpPr>
          <p:sp>
            <p:nvSpPr>
              <p:cNvPr id="1048629" name="Oval 19"/>
              <p:cNvSpPr>
                <a:spLocks noChangeArrowheads="1"/>
              </p:cNvSpPr>
              <p:nvPr/>
            </p:nvSpPr>
            <p:spPr bwMode="auto">
              <a:xfrm>
                <a:off x="4080" y="2976"/>
                <a:ext cx="864" cy="336"/>
              </a:xfrm>
              <a:prstGeom prst="ellipse"/>
              <a:solidFill>
                <a:schemeClr val="accent1"/>
              </a:solidFill>
              <a:ln w="38100">
                <a:solidFill>
                  <a:schemeClr val="tx2"/>
                </a:solidFill>
                <a:miter lim="800000"/>
                <a:headEnd/>
                <a:tailEnd/>
              </a:ln>
            </p:spPr>
            <p:txBody>
              <a:bodyPr anchor="ct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altLang="en-US" sz="1800" lang="en-US"/>
              </a:p>
            </p:txBody>
          </p:sp>
          <p:sp>
            <p:nvSpPr>
              <p:cNvPr id="1048630" name="Text Box 20"/>
              <p:cNvSpPr txBox="1">
                <a:spLocks noChangeArrowheads="1"/>
              </p:cNvSpPr>
              <p:nvPr/>
            </p:nvSpPr>
            <p:spPr bwMode="auto">
              <a:xfrm>
                <a:off x="4032" y="3024"/>
                <a:ext cx="1008" cy="174"/>
              </a:xfrm>
              <a:prstGeom prst="rect"/>
              <a:noFill/>
              <a:ln>
                <a:noFill/>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dirty="0" sz="1050" lang="en-US" smtClean="0">
                    <a:solidFill>
                      <a:schemeClr val="bg1"/>
                    </a:solidFill>
                  </a:rPr>
                  <a:t>Birthday</a:t>
                </a:r>
                <a:r>
                  <a:rPr altLang="en-US" b="1" dirty="0" sz="1050" lang="en-US" smtClean="0"/>
                  <a:t> </a:t>
                </a:r>
                <a:r>
                  <a:rPr altLang="en-US" b="1" dirty="0" sz="1050" lang="en-US" smtClean="0">
                    <a:solidFill>
                      <a:schemeClr val="bg1"/>
                    </a:solidFill>
                  </a:rPr>
                  <a:t>Party</a:t>
                </a:r>
                <a:endParaRPr altLang="en-US" b="1" dirty="0" sz="1050" lang="en-US">
                  <a:solidFill>
                    <a:schemeClr val="bg1"/>
                  </a:solidFill>
                </a:endParaRPr>
              </a:p>
            </p:txBody>
          </p:sp>
        </p:grpSp>
        <p:sp>
          <p:nvSpPr>
            <p:cNvPr id="1048631" name="Line 31"/>
            <p:cNvSpPr>
              <a:spLocks noChangeShapeType="1"/>
            </p:cNvSpPr>
            <p:nvPr/>
          </p:nvSpPr>
          <p:spPr bwMode="auto">
            <a:xfrm>
              <a:off x="3120" y="3120"/>
              <a:ext cx="528" cy="144"/>
            </a:xfrm>
            <a:prstGeom prst="line"/>
            <a:noFill/>
            <a:ln w="38100">
              <a:solidFill>
                <a:schemeClr val="tx2"/>
              </a:solidFill>
              <a:miter lim="800000"/>
              <a:headEnd/>
              <a:tailEnd type="triangle" w="med" len="med"/>
            </a:ln>
          </p:spPr>
          <p:txBody>
            <a:bodyPr wrap="none"/>
            <a:p>
              <a:endParaRPr sz="1350" lang="en-US"/>
            </a:p>
          </p:txBody>
        </p:sp>
      </p:grpSp>
      <p:grpSp>
        <p:nvGrpSpPr>
          <p:cNvPr id="58" name="Group 54"/>
          <p:cNvGrpSpPr/>
          <p:nvPr/>
        </p:nvGrpSpPr>
        <p:grpSpPr bwMode="auto">
          <a:xfrm>
            <a:off x="2400300" y="2628900"/>
            <a:ext cx="1371600" cy="628650"/>
            <a:chOff x="1056" y="2256"/>
            <a:chExt cx="1152" cy="528"/>
          </a:xfrm>
        </p:grpSpPr>
        <p:grpSp>
          <p:nvGrpSpPr>
            <p:cNvPr id="59" name="Group 39"/>
            <p:cNvGrpSpPr/>
            <p:nvPr/>
          </p:nvGrpSpPr>
          <p:grpSpPr bwMode="auto">
            <a:xfrm>
              <a:off x="1056" y="2256"/>
              <a:ext cx="1008" cy="336"/>
              <a:chOff x="1056" y="2256"/>
              <a:chExt cx="1008" cy="336"/>
            </a:xfrm>
          </p:grpSpPr>
          <p:sp>
            <p:nvSpPr>
              <p:cNvPr id="1048632" name="Oval 36"/>
              <p:cNvSpPr>
                <a:spLocks noChangeArrowheads="1"/>
              </p:cNvSpPr>
              <p:nvPr/>
            </p:nvSpPr>
            <p:spPr bwMode="auto">
              <a:xfrm>
                <a:off x="1152" y="2256"/>
                <a:ext cx="864" cy="336"/>
              </a:xfrm>
              <a:prstGeom prst="ellipse"/>
              <a:solidFill>
                <a:schemeClr val="accent1"/>
              </a:solidFill>
              <a:ln w="38100">
                <a:solidFill>
                  <a:schemeClr val="tx2"/>
                </a:solidFill>
                <a:miter lim="800000"/>
                <a:headEnd/>
                <a:tailEnd/>
              </a:ln>
            </p:spPr>
            <p:txBody>
              <a:bodyPr anchor="ct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altLang="en-US" sz="1800" lang="en-US"/>
              </a:p>
            </p:txBody>
          </p:sp>
          <p:sp>
            <p:nvSpPr>
              <p:cNvPr id="1048633" name="Text Box 37"/>
              <p:cNvSpPr txBox="1">
                <a:spLocks noChangeArrowheads="1"/>
              </p:cNvSpPr>
              <p:nvPr/>
            </p:nvSpPr>
            <p:spPr bwMode="auto">
              <a:xfrm>
                <a:off x="1056" y="2352"/>
                <a:ext cx="1008" cy="213"/>
              </a:xfrm>
              <a:prstGeom prst="rect"/>
              <a:noFill/>
              <a:ln>
                <a:noFill/>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dirty="0" sz="1050" lang="en-US" smtClean="0">
                    <a:solidFill>
                      <a:schemeClr val="bg1"/>
                    </a:solidFill>
                  </a:rPr>
                  <a:t>Friends</a:t>
                </a:r>
                <a:endParaRPr altLang="en-US" b="1" dirty="0" sz="1050" lang="en-US">
                  <a:solidFill>
                    <a:schemeClr val="bg1"/>
                  </a:solidFill>
                </a:endParaRPr>
              </a:p>
            </p:txBody>
          </p:sp>
        </p:grpSp>
        <p:sp>
          <p:nvSpPr>
            <p:cNvPr id="1048634" name="Line 38"/>
            <p:cNvSpPr>
              <a:spLocks noChangeShapeType="1"/>
            </p:cNvSpPr>
            <p:nvPr/>
          </p:nvSpPr>
          <p:spPr bwMode="auto">
            <a:xfrm flipH="1" flipV="1">
              <a:off x="1824" y="2544"/>
              <a:ext cx="384" cy="240"/>
            </a:xfrm>
            <a:prstGeom prst="line"/>
            <a:noFill/>
            <a:ln w="38100">
              <a:solidFill>
                <a:schemeClr val="tx2"/>
              </a:solidFill>
              <a:miter lim="800000"/>
              <a:headEnd/>
              <a:tailEnd type="triangle" w="med" len="med"/>
            </a:ln>
          </p:spPr>
          <p:txBody>
            <a:bodyPr wrap="none"/>
            <a:p>
              <a:endParaRPr sz="1350" lang="en-US"/>
            </a:p>
          </p:txBody>
        </p:sp>
      </p:grpSp>
      <p:grpSp>
        <p:nvGrpSpPr>
          <p:cNvPr id="60" name="Group 50"/>
          <p:cNvGrpSpPr/>
          <p:nvPr/>
        </p:nvGrpSpPr>
        <p:grpSpPr bwMode="auto">
          <a:xfrm>
            <a:off x="5029200" y="2628900"/>
            <a:ext cx="1543050" cy="628650"/>
            <a:chOff x="3216" y="2256"/>
            <a:chExt cx="1296" cy="528"/>
          </a:xfrm>
        </p:grpSpPr>
        <p:grpSp>
          <p:nvGrpSpPr>
            <p:cNvPr id="61" name="Group 44"/>
            <p:cNvGrpSpPr/>
            <p:nvPr/>
          </p:nvGrpSpPr>
          <p:grpSpPr bwMode="auto">
            <a:xfrm>
              <a:off x="3504" y="2256"/>
              <a:ext cx="1008" cy="336"/>
              <a:chOff x="3504" y="2256"/>
              <a:chExt cx="1008" cy="336"/>
            </a:xfrm>
          </p:grpSpPr>
          <p:sp>
            <p:nvSpPr>
              <p:cNvPr id="1048635" name="Oval 41"/>
              <p:cNvSpPr>
                <a:spLocks noChangeArrowheads="1"/>
              </p:cNvSpPr>
              <p:nvPr/>
            </p:nvSpPr>
            <p:spPr bwMode="auto">
              <a:xfrm>
                <a:off x="3600" y="2256"/>
                <a:ext cx="864" cy="336"/>
              </a:xfrm>
              <a:prstGeom prst="ellipse"/>
              <a:solidFill>
                <a:schemeClr val="accent1"/>
              </a:solidFill>
              <a:ln w="38100">
                <a:solidFill>
                  <a:schemeClr val="tx2"/>
                </a:solidFill>
                <a:miter lim="800000"/>
                <a:headEnd/>
                <a:tailEnd/>
              </a:ln>
            </p:spPr>
            <p:txBody>
              <a:bodyPr anchor="ct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altLang="en-US" sz="1800" lang="en-US"/>
              </a:p>
            </p:txBody>
          </p:sp>
          <p:sp>
            <p:nvSpPr>
              <p:cNvPr id="1048636" name="Text Box 42"/>
              <p:cNvSpPr txBox="1">
                <a:spLocks noChangeArrowheads="1"/>
              </p:cNvSpPr>
              <p:nvPr/>
            </p:nvSpPr>
            <p:spPr bwMode="auto">
              <a:xfrm>
                <a:off x="3504" y="2352"/>
                <a:ext cx="1008" cy="213"/>
              </a:xfrm>
              <a:prstGeom prst="rect"/>
              <a:noFill/>
              <a:ln>
                <a:noFill/>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dirty="0" sz="1050" lang="en-US" smtClean="0">
                    <a:solidFill>
                      <a:schemeClr val="bg1"/>
                    </a:solidFill>
                  </a:rPr>
                  <a:t>Zoo</a:t>
                </a:r>
                <a:endParaRPr altLang="en-US" b="1" dirty="0" sz="1050" lang="en-US">
                  <a:solidFill>
                    <a:schemeClr val="bg1"/>
                  </a:solidFill>
                </a:endParaRPr>
              </a:p>
            </p:txBody>
          </p:sp>
        </p:grpSp>
        <p:sp>
          <p:nvSpPr>
            <p:cNvPr id="1048637" name="Line 43"/>
            <p:cNvSpPr>
              <a:spLocks noChangeShapeType="1"/>
            </p:cNvSpPr>
            <p:nvPr/>
          </p:nvSpPr>
          <p:spPr bwMode="auto">
            <a:xfrm flipV="1">
              <a:off x="3216" y="2544"/>
              <a:ext cx="480" cy="240"/>
            </a:xfrm>
            <a:prstGeom prst="line"/>
            <a:noFill/>
            <a:ln w="38100">
              <a:solidFill>
                <a:schemeClr val="tx2"/>
              </a:solidFill>
              <a:miter lim="800000"/>
              <a:headEnd/>
              <a:tailEnd type="triangle" w="med" len="med"/>
            </a:ln>
          </p:spPr>
          <p:txBody>
            <a:bodyPr wrap="none"/>
            <a:p>
              <a:endParaRPr sz="1350" lang="en-US"/>
            </a:p>
          </p:txBody>
        </p:sp>
      </p:grpSp>
      <p:grpSp>
        <p:nvGrpSpPr>
          <p:cNvPr id="62" name="Group 55"/>
          <p:cNvGrpSpPr/>
          <p:nvPr/>
        </p:nvGrpSpPr>
        <p:grpSpPr bwMode="auto">
          <a:xfrm>
            <a:off x="3657600" y="2343150"/>
            <a:ext cx="1485900" cy="800100"/>
            <a:chOff x="2256" y="2016"/>
            <a:chExt cx="1008" cy="672"/>
          </a:xfrm>
        </p:grpSpPr>
        <p:grpSp>
          <p:nvGrpSpPr>
            <p:cNvPr id="63" name="Group 49"/>
            <p:cNvGrpSpPr/>
            <p:nvPr/>
          </p:nvGrpSpPr>
          <p:grpSpPr bwMode="auto">
            <a:xfrm>
              <a:off x="2256" y="2016"/>
              <a:ext cx="1008" cy="336"/>
              <a:chOff x="2256" y="2016"/>
              <a:chExt cx="1008" cy="336"/>
            </a:xfrm>
          </p:grpSpPr>
          <p:sp>
            <p:nvSpPr>
              <p:cNvPr id="1048638" name="Oval 46"/>
              <p:cNvSpPr>
                <a:spLocks noChangeArrowheads="1"/>
              </p:cNvSpPr>
              <p:nvPr/>
            </p:nvSpPr>
            <p:spPr bwMode="auto">
              <a:xfrm>
                <a:off x="2352" y="2016"/>
                <a:ext cx="864" cy="336"/>
              </a:xfrm>
              <a:prstGeom prst="ellipse"/>
              <a:solidFill>
                <a:schemeClr val="accent1"/>
              </a:solidFill>
              <a:ln w="38100">
                <a:solidFill>
                  <a:schemeClr val="tx2"/>
                </a:solidFill>
                <a:miter lim="800000"/>
                <a:headEnd/>
                <a:tailEnd/>
              </a:ln>
            </p:spPr>
            <p:txBody>
              <a:bodyPr anchor="ct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altLang="en-US" sz="1800" lang="en-US"/>
              </a:p>
            </p:txBody>
          </p:sp>
          <p:sp>
            <p:nvSpPr>
              <p:cNvPr id="1048639" name="Text Box 47"/>
              <p:cNvSpPr txBox="1">
                <a:spLocks noChangeArrowheads="1"/>
              </p:cNvSpPr>
              <p:nvPr/>
            </p:nvSpPr>
            <p:spPr bwMode="auto">
              <a:xfrm>
                <a:off x="2256" y="2112"/>
                <a:ext cx="1008" cy="213"/>
              </a:xfrm>
              <a:prstGeom prst="rect"/>
              <a:noFill/>
              <a:ln>
                <a:noFill/>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dirty="0" sz="1050" lang="en-US" smtClean="0">
                    <a:solidFill>
                      <a:schemeClr val="bg1"/>
                    </a:solidFill>
                  </a:rPr>
                  <a:t>Playing</a:t>
                </a:r>
                <a:endParaRPr altLang="en-US" b="1" dirty="0" sz="1050" lang="en-US">
                  <a:solidFill>
                    <a:schemeClr val="bg1"/>
                  </a:solidFill>
                </a:endParaRPr>
              </a:p>
            </p:txBody>
          </p:sp>
        </p:grpSp>
        <p:sp>
          <p:nvSpPr>
            <p:cNvPr id="1048640" name="Line 48"/>
            <p:cNvSpPr>
              <a:spLocks noChangeShapeType="1"/>
            </p:cNvSpPr>
            <p:nvPr/>
          </p:nvSpPr>
          <p:spPr bwMode="auto">
            <a:xfrm flipV="1">
              <a:off x="2736" y="2352"/>
              <a:ext cx="0" cy="336"/>
            </a:xfrm>
            <a:prstGeom prst="line"/>
            <a:noFill/>
            <a:ln w="38100">
              <a:solidFill>
                <a:schemeClr val="tx2"/>
              </a:solidFill>
              <a:miter lim="800000"/>
              <a:headEnd/>
              <a:tailEnd type="triangle" w="med" len="med"/>
            </a:ln>
          </p:spPr>
          <p:txBody>
            <a:bodyPr wrap="none"/>
            <a:p>
              <a:endParaRPr sz="1350" lang="en-US"/>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0" p14:dur="0"/>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withEffect" presetClass="entr" presetID="2" presetSubtype="8">
                                  <p:stCondLst>
                                    <p:cond delay="0"/>
                                  </p:stCondLst>
                                  <p:childTnLst>
                                    <p:set>
                                      <p:cBhvr>
                                        <p:cTn dur="1" fill="hold" id="6">
                                          <p:stCondLst>
                                            <p:cond delay="0"/>
                                          </p:stCondLst>
                                        </p:cTn>
                                        <p:tgtEl>
                                          <p:spTgt spid="1048618"/>
                                        </p:tgtEl>
                                        <p:attrNameLst>
                                          <p:attrName>style.visibility</p:attrName>
                                        </p:attrNameLst>
                                      </p:cBhvr>
                                      <p:to>
                                        <p:strVal val="visible"/>
                                      </p:to>
                                    </p:set>
                                    <p:anim calcmode="lin" valueType="num">
                                      <p:cBhvr additive="base">
                                        <p:cTn dur="500" fill="hold" id="7"/>
                                        <p:tgtEl>
                                          <p:spTgt spid="1048618"/>
                                        </p:tgtEl>
                                        <p:attrNameLst>
                                          <p:attrName>ppt_x</p:attrName>
                                        </p:attrNameLst>
                                      </p:cBhvr>
                                      <p:tavLst>
                                        <p:tav tm="0">
                                          <p:val>
                                            <p:strVal val="0-#ppt_w/2"/>
                                          </p:val>
                                        </p:tav>
                                        <p:tav tm="100000">
                                          <p:val>
                                            <p:strVal val="#ppt_x"/>
                                          </p:val>
                                        </p:tav>
                                      </p:tavLst>
                                    </p:anim>
                                    <p:anim calcmode="lin" valueType="num">
                                      <p:cBhvr additive="base">
                                        <p:cTn dur="500" fill="hold" id="8"/>
                                        <p:tgtEl>
                                          <p:spTgt spid="1048618"/>
                                        </p:tgtEl>
                                        <p:attrNameLst>
                                          <p:attrName>ppt_y</p:attrName>
                                        </p:attrNameLst>
                                      </p:cBhvr>
                                      <p:tavLst>
                                        <p:tav tm="0">
                                          <p:val>
                                            <p:strVal val="#ppt_y"/>
                                          </p:val>
                                        </p:tav>
                                        <p:tav tm="100000">
                                          <p:val>
                                            <p:strVal val="#ppt_y"/>
                                          </p:val>
                                        </p:tav>
                                      </p:tavLst>
                                    </p:anim>
                                  </p:childTnLst>
                                </p:cTn>
                              </p:par>
                            </p:childTnLst>
                          </p:cTn>
                        </p:par>
                        <p:par>
                          <p:cTn fill="hold" id="9" nodeType="afterGroup">
                            <p:stCondLst>
                              <p:cond delay="500"/>
                            </p:stCondLst>
                            <p:childTnLst>
                              <p:par>
                                <p:cTn fill="hold" grpId="0" id="10" nodeType="afterEffect" presetClass="entr" presetID="23" presetSubtype="16">
                                  <p:stCondLst>
                                    <p:cond delay="2000"/>
                                  </p:stCondLst>
                                  <p:childTnLst>
                                    <p:set>
                                      <p:cBhvr>
                                        <p:cTn dur="1" fill="hold" id="11">
                                          <p:stCondLst>
                                            <p:cond delay="0"/>
                                          </p:stCondLst>
                                        </p:cTn>
                                        <p:tgtEl>
                                          <p:spTgt spid="1048619"/>
                                        </p:tgtEl>
                                        <p:attrNameLst>
                                          <p:attrName>style.visibility</p:attrName>
                                        </p:attrNameLst>
                                      </p:cBhvr>
                                      <p:to>
                                        <p:strVal val="visible"/>
                                      </p:to>
                                    </p:set>
                                    <p:anim calcmode="lin" valueType="num">
                                      <p:cBhvr>
                                        <p:cTn dur="500" fill="hold" id="12"/>
                                        <p:tgtEl>
                                          <p:spTgt spid="1048619"/>
                                        </p:tgtEl>
                                        <p:attrNameLst>
                                          <p:attrName>ppt_w</p:attrName>
                                        </p:attrNameLst>
                                      </p:cBhvr>
                                      <p:tavLst>
                                        <p:tav tm="0">
                                          <p:val>
                                            <p:fltVal val="0.0"/>
                                          </p:val>
                                        </p:tav>
                                        <p:tav tm="100000">
                                          <p:val>
                                            <p:strVal val="#ppt_w"/>
                                          </p:val>
                                        </p:tav>
                                      </p:tavLst>
                                    </p:anim>
                                    <p:anim calcmode="lin" valueType="num">
                                      <p:cBhvr>
                                        <p:cTn dur="500" fill="hold" id="13"/>
                                        <p:tgtEl>
                                          <p:spTgt spid="1048619"/>
                                        </p:tgtEl>
                                        <p:attrNameLst>
                                          <p:attrName>ppt_h</p:attrName>
                                        </p:attrNameLst>
                                      </p:cBhvr>
                                      <p:tavLst>
                                        <p:tav tm="0">
                                          <p:val>
                                            <p:fltVal val="0.0"/>
                                          </p:val>
                                        </p:tav>
                                        <p:tav tm="100000">
                                          <p:val>
                                            <p:strVal val="#ppt_h"/>
                                          </p:val>
                                        </p:tav>
                                      </p:tavLst>
                                    </p:anim>
                                  </p:childTnLst>
                                </p:cTn>
                              </p:par>
                            </p:childTnLst>
                          </p:cTn>
                        </p:par>
                        <p:par>
                          <p:cTn fill="hold" id="14" nodeType="afterGroup">
                            <p:stCondLst>
                              <p:cond delay="3000"/>
                            </p:stCondLst>
                            <p:childTnLst>
                              <p:par>
                                <p:cTn fill="hold" id="15" nodeType="afterEffect" presetClass="entr" presetID="9" presetSubtype="0">
                                  <p:stCondLst>
                                    <p:cond delay="3000"/>
                                  </p:stCondLst>
                                  <p:childTnLst>
                                    <p:set>
                                      <p:cBhvr>
                                        <p:cTn dur="1" fill="hold" id="16">
                                          <p:stCondLst>
                                            <p:cond delay="0"/>
                                          </p:stCondLst>
                                        </p:cTn>
                                        <p:tgtEl>
                                          <p:spTgt spid="51"/>
                                        </p:tgtEl>
                                        <p:attrNameLst>
                                          <p:attrName>style.visibility</p:attrName>
                                        </p:attrNameLst>
                                      </p:cBhvr>
                                      <p:to>
                                        <p:strVal val="visible"/>
                                      </p:to>
                                    </p:set>
                                    <p:animEffect transition="in" filter="dissolve">
                                      <p:cBhvr>
                                        <p:cTn dur="500" id="17"/>
                                        <p:tgtEl>
                                          <p:spTgt spid="51"/>
                                        </p:tgtEl>
                                      </p:cBhvr>
                                    </p:animEffect>
                                  </p:childTnLst>
                                </p:cTn>
                              </p:par>
                            </p:childTnLst>
                          </p:cTn>
                        </p:par>
                        <p:par>
                          <p:cTn fill="hold" id="18" nodeType="afterGroup">
                            <p:stCondLst>
                              <p:cond delay="6500"/>
                            </p:stCondLst>
                            <p:childTnLst>
                              <p:par>
                                <p:cTn fill="hold" grpId="0" id="19" nodeType="afterEffect" presetClass="entr" presetID="23" presetSubtype="16">
                                  <p:stCondLst>
                                    <p:cond delay="4000"/>
                                  </p:stCondLst>
                                  <p:childTnLst>
                                    <p:set>
                                      <p:cBhvr>
                                        <p:cTn dur="1" fill="hold" id="20">
                                          <p:stCondLst>
                                            <p:cond delay="0"/>
                                          </p:stCondLst>
                                        </p:cTn>
                                        <p:tgtEl>
                                          <p:spTgt spid="1048620"/>
                                        </p:tgtEl>
                                        <p:attrNameLst>
                                          <p:attrName>style.visibility</p:attrName>
                                        </p:attrNameLst>
                                      </p:cBhvr>
                                      <p:to>
                                        <p:strVal val="visible"/>
                                      </p:to>
                                    </p:set>
                                    <p:anim calcmode="lin" valueType="num">
                                      <p:cBhvr>
                                        <p:cTn dur="500" fill="hold" id="21"/>
                                        <p:tgtEl>
                                          <p:spTgt spid="1048620"/>
                                        </p:tgtEl>
                                        <p:attrNameLst>
                                          <p:attrName>ppt_w</p:attrName>
                                        </p:attrNameLst>
                                      </p:cBhvr>
                                      <p:tavLst>
                                        <p:tav tm="0">
                                          <p:val>
                                            <p:fltVal val="0.0"/>
                                          </p:val>
                                        </p:tav>
                                        <p:tav tm="100000">
                                          <p:val>
                                            <p:strVal val="#ppt_w"/>
                                          </p:val>
                                        </p:tav>
                                      </p:tavLst>
                                    </p:anim>
                                    <p:anim calcmode="lin" valueType="num">
                                      <p:cBhvr>
                                        <p:cTn dur="500" fill="hold" id="22"/>
                                        <p:tgtEl>
                                          <p:spTgt spid="1048620"/>
                                        </p:tgtEl>
                                        <p:attrNameLst>
                                          <p:attrName>ppt_h</p:attrName>
                                        </p:attrNameLst>
                                      </p:cBhvr>
                                      <p:tavLst>
                                        <p:tav tm="0">
                                          <p:val>
                                            <p:fltVal val="0.0"/>
                                          </p:val>
                                        </p:tav>
                                        <p:tav tm="100000">
                                          <p:val>
                                            <p:strVal val="#ppt_h"/>
                                          </p:val>
                                        </p:tav>
                                      </p:tavLst>
                                    </p:anim>
                                  </p:childTnLst>
                                </p:cTn>
                              </p:par>
                            </p:childTnLst>
                          </p:cTn>
                        </p:par>
                        <p:par>
                          <p:cTn fill="hold" id="23" nodeType="afterGroup">
                            <p:stCondLst>
                              <p:cond delay="11000"/>
                            </p:stCondLst>
                            <p:childTnLst>
                              <p:par>
                                <p:cTn fill="hold" id="24" nodeType="afterEffect" presetClass="entr" presetID="17" presetSubtype="2">
                                  <p:stCondLst>
                                    <p:cond delay="2000"/>
                                  </p:stCondLst>
                                  <p:childTnLst>
                                    <p:set>
                                      <p:cBhvr>
                                        <p:cTn dur="1" fill="hold" id="25">
                                          <p:stCondLst>
                                            <p:cond delay="0"/>
                                          </p:stCondLst>
                                        </p:cTn>
                                        <p:tgtEl>
                                          <p:spTgt spid="52"/>
                                        </p:tgtEl>
                                        <p:attrNameLst>
                                          <p:attrName>style.visibility</p:attrName>
                                        </p:attrNameLst>
                                      </p:cBhvr>
                                      <p:to>
                                        <p:strVal val="visible"/>
                                      </p:to>
                                    </p:set>
                                    <p:anim calcmode="lin" valueType="num">
                                      <p:cBhvr>
                                        <p:cTn dur="500" fill="hold" id="26"/>
                                        <p:tgtEl>
                                          <p:spTgt spid="52"/>
                                        </p:tgtEl>
                                        <p:attrNameLst>
                                          <p:attrName>ppt_x</p:attrName>
                                        </p:attrNameLst>
                                      </p:cBhvr>
                                      <p:tavLst>
                                        <p:tav tm="0">
                                          <p:val>
                                            <p:strVal val="#ppt_x+#ppt_w/2"/>
                                          </p:val>
                                        </p:tav>
                                        <p:tav tm="100000">
                                          <p:val>
                                            <p:strVal val="#ppt_x"/>
                                          </p:val>
                                        </p:tav>
                                      </p:tavLst>
                                    </p:anim>
                                    <p:anim calcmode="lin" valueType="num">
                                      <p:cBhvr>
                                        <p:cTn dur="500" fill="hold" id="27"/>
                                        <p:tgtEl>
                                          <p:spTgt spid="52"/>
                                        </p:tgtEl>
                                        <p:attrNameLst>
                                          <p:attrName>ppt_y</p:attrName>
                                        </p:attrNameLst>
                                      </p:cBhvr>
                                      <p:tavLst>
                                        <p:tav tm="0">
                                          <p:val>
                                            <p:strVal val="#ppt_y"/>
                                          </p:val>
                                        </p:tav>
                                        <p:tav tm="100000">
                                          <p:val>
                                            <p:strVal val="#ppt_y"/>
                                          </p:val>
                                        </p:tav>
                                      </p:tavLst>
                                    </p:anim>
                                    <p:anim calcmode="lin" valueType="num">
                                      <p:cBhvr>
                                        <p:cTn dur="500" fill="hold" id="28"/>
                                        <p:tgtEl>
                                          <p:spTgt spid="52"/>
                                        </p:tgtEl>
                                        <p:attrNameLst>
                                          <p:attrName>ppt_w</p:attrName>
                                        </p:attrNameLst>
                                      </p:cBhvr>
                                      <p:tavLst>
                                        <p:tav tm="0">
                                          <p:val>
                                            <p:fltVal val="0.0"/>
                                          </p:val>
                                        </p:tav>
                                        <p:tav tm="100000">
                                          <p:val>
                                            <p:strVal val="#ppt_w"/>
                                          </p:val>
                                        </p:tav>
                                      </p:tavLst>
                                    </p:anim>
                                    <p:anim calcmode="lin" valueType="num">
                                      <p:cBhvr>
                                        <p:cTn dur="500" fill="hold" id="29"/>
                                        <p:tgtEl>
                                          <p:spTgt spid="52"/>
                                        </p:tgtEl>
                                        <p:attrNameLst>
                                          <p:attrName>ppt_h</p:attrName>
                                        </p:attrNameLst>
                                      </p:cBhvr>
                                      <p:tavLst>
                                        <p:tav tm="0">
                                          <p:val>
                                            <p:strVal val="#ppt_h"/>
                                          </p:val>
                                        </p:tav>
                                        <p:tav tm="100000">
                                          <p:val>
                                            <p:strVal val="#ppt_h"/>
                                          </p:val>
                                        </p:tav>
                                      </p:tavLst>
                                    </p:anim>
                                  </p:childTnLst>
                                </p:cTn>
                              </p:par>
                            </p:childTnLst>
                          </p:cTn>
                        </p:par>
                        <p:par>
                          <p:cTn fill="hold" id="30" nodeType="afterGroup">
                            <p:stCondLst>
                              <p:cond delay="13500"/>
                            </p:stCondLst>
                            <p:childTnLst>
                              <p:par>
                                <p:cTn fill="hold" id="31" nodeType="afterEffect" presetClass="entr" presetID="17" presetSubtype="1">
                                  <p:stCondLst>
                                    <p:cond delay="2000"/>
                                  </p:stCondLst>
                                  <p:childTnLst>
                                    <p:set>
                                      <p:cBhvr>
                                        <p:cTn dur="1" fill="hold" id="32">
                                          <p:stCondLst>
                                            <p:cond delay="0"/>
                                          </p:stCondLst>
                                        </p:cTn>
                                        <p:tgtEl>
                                          <p:spTgt spid="54"/>
                                        </p:tgtEl>
                                        <p:attrNameLst>
                                          <p:attrName>style.visibility</p:attrName>
                                        </p:attrNameLst>
                                      </p:cBhvr>
                                      <p:to>
                                        <p:strVal val="visible"/>
                                      </p:to>
                                    </p:set>
                                    <p:anim calcmode="lin" valueType="num">
                                      <p:cBhvr>
                                        <p:cTn dur="500" fill="hold" id="33"/>
                                        <p:tgtEl>
                                          <p:spTgt spid="54"/>
                                        </p:tgtEl>
                                        <p:attrNameLst>
                                          <p:attrName>ppt_x</p:attrName>
                                        </p:attrNameLst>
                                      </p:cBhvr>
                                      <p:tavLst>
                                        <p:tav tm="0">
                                          <p:val>
                                            <p:strVal val="#ppt_x"/>
                                          </p:val>
                                        </p:tav>
                                        <p:tav tm="100000">
                                          <p:val>
                                            <p:strVal val="#ppt_x"/>
                                          </p:val>
                                        </p:tav>
                                      </p:tavLst>
                                    </p:anim>
                                    <p:anim calcmode="lin" valueType="num">
                                      <p:cBhvr>
                                        <p:cTn dur="500" fill="hold" id="34"/>
                                        <p:tgtEl>
                                          <p:spTgt spid="54"/>
                                        </p:tgtEl>
                                        <p:attrNameLst>
                                          <p:attrName>ppt_y</p:attrName>
                                        </p:attrNameLst>
                                      </p:cBhvr>
                                      <p:tavLst>
                                        <p:tav tm="0">
                                          <p:val>
                                            <p:strVal val="#ppt_y-#ppt_h/2"/>
                                          </p:val>
                                        </p:tav>
                                        <p:tav tm="100000">
                                          <p:val>
                                            <p:strVal val="#ppt_y"/>
                                          </p:val>
                                        </p:tav>
                                      </p:tavLst>
                                    </p:anim>
                                    <p:anim calcmode="lin" valueType="num">
                                      <p:cBhvr>
                                        <p:cTn dur="500" fill="hold" id="35"/>
                                        <p:tgtEl>
                                          <p:spTgt spid="54"/>
                                        </p:tgtEl>
                                        <p:attrNameLst>
                                          <p:attrName>ppt_w</p:attrName>
                                        </p:attrNameLst>
                                      </p:cBhvr>
                                      <p:tavLst>
                                        <p:tav tm="0">
                                          <p:val>
                                            <p:strVal val="#ppt_w"/>
                                          </p:val>
                                        </p:tav>
                                        <p:tav tm="100000">
                                          <p:val>
                                            <p:strVal val="#ppt_w"/>
                                          </p:val>
                                        </p:tav>
                                      </p:tavLst>
                                    </p:anim>
                                    <p:anim calcmode="lin" valueType="num">
                                      <p:cBhvr>
                                        <p:cTn dur="500" fill="hold" id="36"/>
                                        <p:tgtEl>
                                          <p:spTgt spid="54"/>
                                        </p:tgtEl>
                                        <p:attrNameLst>
                                          <p:attrName>ppt_h</p:attrName>
                                        </p:attrNameLst>
                                      </p:cBhvr>
                                      <p:tavLst>
                                        <p:tav tm="0">
                                          <p:val>
                                            <p:fltVal val="0.0"/>
                                          </p:val>
                                        </p:tav>
                                        <p:tav tm="100000">
                                          <p:val>
                                            <p:strVal val="#ppt_h"/>
                                          </p:val>
                                        </p:tav>
                                      </p:tavLst>
                                    </p:anim>
                                  </p:childTnLst>
                                </p:cTn>
                              </p:par>
                            </p:childTnLst>
                          </p:cTn>
                        </p:par>
                        <p:par>
                          <p:cTn fill="hold" id="37" nodeType="afterGroup">
                            <p:stCondLst>
                              <p:cond delay="16000"/>
                            </p:stCondLst>
                            <p:childTnLst>
                              <p:par>
                                <p:cTn fill="hold" id="38" nodeType="afterEffect" presetClass="entr" presetID="17" presetSubtype="8">
                                  <p:stCondLst>
                                    <p:cond delay="2000"/>
                                  </p:stCondLst>
                                  <p:childTnLst>
                                    <p:set>
                                      <p:cBhvr>
                                        <p:cTn dur="1" fill="hold" id="39">
                                          <p:stCondLst>
                                            <p:cond delay="0"/>
                                          </p:stCondLst>
                                        </p:cTn>
                                        <p:tgtEl>
                                          <p:spTgt spid="56"/>
                                        </p:tgtEl>
                                        <p:attrNameLst>
                                          <p:attrName>style.visibility</p:attrName>
                                        </p:attrNameLst>
                                      </p:cBhvr>
                                      <p:to>
                                        <p:strVal val="visible"/>
                                      </p:to>
                                    </p:set>
                                    <p:anim calcmode="lin" valueType="num">
                                      <p:cBhvr>
                                        <p:cTn dur="500" fill="hold" id="40"/>
                                        <p:tgtEl>
                                          <p:spTgt spid="56"/>
                                        </p:tgtEl>
                                        <p:attrNameLst>
                                          <p:attrName>ppt_x</p:attrName>
                                        </p:attrNameLst>
                                      </p:cBhvr>
                                      <p:tavLst>
                                        <p:tav tm="0">
                                          <p:val>
                                            <p:strVal val="#ppt_x-#ppt_w/2"/>
                                          </p:val>
                                        </p:tav>
                                        <p:tav tm="100000">
                                          <p:val>
                                            <p:strVal val="#ppt_x"/>
                                          </p:val>
                                        </p:tav>
                                      </p:tavLst>
                                    </p:anim>
                                    <p:anim calcmode="lin" valueType="num">
                                      <p:cBhvr>
                                        <p:cTn dur="500" fill="hold" id="41"/>
                                        <p:tgtEl>
                                          <p:spTgt spid="56"/>
                                        </p:tgtEl>
                                        <p:attrNameLst>
                                          <p:attrName>ppt_y</p:attrName>
                                        </p:attrNameLst>
                                      </p:cBhvr>
                                      <p:tavLst>
                                        <p:tav tm="0">
                                          <p:val>
                                            <p:strVal val="#ppt_y"/>
                                          </p:val>
                                        </p:tav>
                                        <p:tav tm="100000">
                                          <p:val>
                                            <p:strVal val="#ppt_y"/>
                                          </p:val>
                                        </p:tav>
                                      </p:tavLst>
                                    </p:anim>
                                    <p:anim calcmode="lin" valueType="num">
                                      <p:cBhvr>
                                        <p:cTn dur="500" fill="hold" id="42"/>
                                        <p:tgtEl>
                                          <p:spTgt spid="56"/>
                                        </p:tgtEl>
                                        <p:attrNameLst>
                                          <p:attrName>ppt_w</p:attrName>
                                        </p:attrNameLst>
                                      </p:cBhvr>
                                      <p:tavLst>
                                        <p:tav tm="0">
                                          <p:val>
                                            <p:fltVal val="0.0"/>
                                          </p:val>
                                        </p:tav>
                                        <p:tav tm="100000">
                                          <p:val>
                                            <p:strVal val="#ppt_w"/>
                                          </p:val>
                                        </p:tav>
                                      </p:tavLst>
                                    </p:anim>
                                    <p:anim calcmode="lin" valueType="num">
                                      <p:cBhvr>
                                        <p:cTn dur="500" fill="hold" id="43"/>
                                        <p:tgtEl>
                                          <p:spTgt spid="56"/>
                                        </p:tgtEl>
                                        <p:attrNameLst>
                                          <p:attrName>ppt_h</p:attrName>
                                        </p:attrNameLst>
                                      </p:cBhvr>
                                      <p:tavLst>
                                        <p:tav tm="0">
                                          <p:val>
                                            <p:strVal val="#ppt_h"/>
                                          </p:val>
                                        </p:tav>
                                        <p:tav tm="100000">
                                          <p:val>
                                            <p:strVal val="#ppt_h"/>
                                          </p:val>
                                        </p:tav>
                                      </p:tavLst>
                                    </p:anim>
                                  </p:childTnLst>
                                </p:cTn>
                              </p:par>
                            </p:childTnLst>
                          </p:cTn>
                        </p:par>
                        <p:par>
                          <p:cTn fill="hold" id="44" nodeType="afterGroup">
                            <p:stCondLst>
                              <p:cond delay="18500"/>
                            </p:stCondLst>
                            <p:childTnLst>
                              <p:par>
                                <p:cTn fill="hold" id="45" nodeType="afterEffect" presetClass="entr" presetID="17" presetSubtype="4">
                                  <p:stCondLst>
                                    <p:cond delay="2000"/>
                                  </p:stCondLst>
                                  <p:childTnLst>
                                    <p:set>
                                      <p:cBhvr>
                                        <p:cTn dur="1" fill="hold" id="46">
                                          <p:stCondLst>
                                            <p:cond delay="0"/>
                                          </p:stCondLst>
                                        </p:cTn>
                                        <p:tgtEl>
                                          <p:spTgt spid="58"/>
                                        </p:tgtEl>
                                        <p:attrNameLst>
                                          <p:attrName>style.visibility</p:attrName>
                                        </p:attrNameLst>
                                      </p:cBhvr>
                                      <p:to>
                                        <p:strVal val="visible"/>
                                      </p:to>
                                    </p:set>
                                    <p:anim calcmode="lin" valueType="num">
                                      <p:cBhvr>
                                        <p:cTn dur="500" fill="hold" id="47"/>
                                        <p:tgtEl>
                                          <p:spTgt spid="58"/>
                                        </p:tgtEl>
                                        <p:attrNameLst>
                                          <p:attrName>ppt_x</p:attrName>
                                        </p:attrNameLst>
                                      </p:cBhvr>
                                      <p:tavLst>
                                        <p:tav tm="0">
                                          <p:val>
                                            <p:strVal val="#ppt_x"/>
                                          </p:val>
                                        </p:tav>
                                        <p:tav tm="100000">
                                          <p:val>
                                            <p:strVal val="#ppt_x"/>
                                          </p:val>
                                        </p:tav>
                                      </p:tavLst>
                                    </p:anim>
                                    <p:anim calcmode="lin" valueType="num">
                                      <p:cBhvr>
                                        <p:cTn dur="500" fill="hold" id="48"/>
                                        <p:tgtEl>
                                          <p:spTgt spid="58"/>
                                        </p:tgtEl>
                                        <p:attrNameLst>
                                          <p:attrName>ppt_y</p:attrName>
                                        </p:attrNameLst>
                                      </p:cBhvr>
                                      <p:tavLst>
                                        <p:tav tm="0">
                                          <p:val>
                                            <p:strVal val="#ppt_y+#ppt_h/2"/>
                                          </p:val>
                                        </p:tav>
                                        <p:tav tm="100000">
                                          <p:val>
                                            <p:strVal val="#ppt_y"/>
                                          </p:val>
                                        </p:tav>
                                      </p:tavLst>
                                    </p:anim>
                                    <p:anim calcmode="lin" valueType="num">
                                      <p:cBhvr>
                                        <p:cTn dur="500" fill="hold" id="49"/>
                                        <p:tgtEl>
                                          <p:spTgt spid="58"/>
                                        </p:tgtEl>
                                        <p:attrNameLst>
                                          <p:attrName>ppt_w</p:attrName>
                                        </p:attrNameLst>
                                      </p:cBhvr>
                                      <p:tavLst>
                                        <p:tav tm="0">
                                          <p:val>
                                            <p:strVal val="#ppt_w"/>
                                          </p:val>
                                        </p:tav>
                                        <p:tav tm="100000">
                                          <p:val>
                                            <p:strVal val="#ppt_w"/>
                                          </p:val>
                                        </p:tav>
                                      </p:tavLst>
                                    </p:anim>
                                    <p:anim calcmode="lin" valueType="num">
                                      <p:cBhvr>
                                        <p:cTn dur="500" fill="hold" id="50"/>
                                        <p:tgtEl>
                                          <p:spTgt spid="58"/>
                                        </p:tgtEl>
                                        <p:attrNameLst>
                                          <p:attrName>ppt_h</p:attrName>
                                        </p:attrNameLst>
                                      </p:cBhvr>
                                      <p:tavLst>
                                        <p:tav tm="0">
                                          <p:val>
                                            <p:fltVal val="0.0"/>
                                          </p:val>
                                        </p:tav>
                                        <p:tav tm="100000">
                                          <p:val>
                                            <p:strVal val="#ppt_h"/>
                                          </p:val>
                                        </p:tav>
                                      </p:tavLst>
                                    </p:anim>
                                  </p:childTnLst>
                                </p:cTn>
                              </p:par>
                            </p:childTnLst>
                          </p:cTn>
                        </p:par>
                        <p:par>
                          <p:cTn fill="hold" id="51" nodeType="afterGroup">
                            <p:stCondLst>
                              <p:cond delay="21000"/>
                            </p:stCondLst>
                            <p:childTnLst>
                              <p:par>
                                <p:cTn fill="hold" id="52" nodeType="afterEffect" presetClass="entr" presetID="17" presetSubtype="4">
                                  <p:stCondLst>
                                    <p:cond delay="2000"/>
                                  </p:stCondLst>
                                  <p:childTnLst>
                                    <p:set>
                                      <p:cBhvr>
                                        <p:cTn dur="1" fill="hold" id="53">
                                          <p:stCondLst>
                                            <p:cond delay="0"/>
                                          </p:stCondLst>
                                        </p:cTn>
                                        <p:tgtEl>
                                          <p:spTgt spid="60"/>
                                        </p:tgtEl>
                                        <p:attrNameLst>
                                          <p:attrName>style.visibility</p:attrName>
                                        </p:attrNameLst>
                                      </p:cBhvr>
                                      <p:to>
                                        <p:strVal val="visible"/>
                                      </p:to>
                                    </p:set>
                                    <p:anim calcmode="lin" valueType="num">
                                      <p:cBhvr>
                                        <p:cTn dur="500" fill="hold" id="54"/>
                                        <p:tgtEl>
                                          <p:spTgt spid="60"/>
                                        </p:tgtEl>
                                        <p:attrNameLst>
                                          <p:attrName>ppt_x</p:attrName>
                                        </p:attrNameLst>
                                      </p:cBhvr>
                                      <p:tavLst>
                                        <p:tav tm="0">
                                          <p:val>
                                            <p:strVal val="#ppt_x"/>
                                          </p:val>
                                        </p:tav>
                                        <p:tav tm="100000">
                                          <p:val>
                                            <p:strVal val="#ppt_x"/>
                                          </p:val>
                                        </p:tav>
                                      </p:tavLst>
                                    </p:anim>
                                    <p:anim calcmode="lin" valueType="num">
                                      <p:cBhvr>
                                        <p:cTn dur="500" fill="hold" id="55"/>
                                        <p:tgtEl>
                                          <p:spTgt spid="60"/>
                                        </p:tgtEl>
                                        <p:attrNameLst>
                                          <p:attrName>ppt_y</p:attrName>
                                        </p:attrNameLst>
                                      </p:cBhvr>
                                      <p:tavLst>
                                        <p:tav tm="0">
                                          <p:val>
                                            <p:strVal val="#ppt_y+#ppt_h/2"/>
                                          </p:val>
                                        </p:tav>
                                        <p:tav tm="100000">
                                          <p:val>
                                            <p:strVal val="#ppt_y"/>
                                          </p:val>
                                        </p:tav>
                                      </p:tavLst>
                                    </p:anim>
                                    <p:anim calcmode="lin" valueType="num">
                                      <p:cBhvr>
                                        <p:cTn dur="500" fill="hold" id="56"/>
                                        <p:tgtEl>
                                          <p:spTgt spid="60"/>
                                        </p:tgtEl>
                                        <p:attrNameLst>
                                          <p:attrName>ppt_w</p:attrName>
                                        </p:attrNameLst>
                                      </p:cBhvr>
                                      <p:tavLst>
                                        <p:tav tm="0">
                                          <p:val>
                                            <p:strVal val="#ppt_w"/>
                                          </p:val>
                                        </p:tav>
                                        <p:tav tm="100000">
                                          <p:val>
                                            <p:strVal val="#ppt_w"/>
                                          </p:val>
                                        </p:tav>
                                      </p:tavLst>
                                    </p:anim>
                                    <p:anim calcmode="lin" valueType="num">
                                      <p:cBhvr>
                                        <p:cTn dur="500" fill="hold" id="57"/>
                                        <p:tgtEl>
                                          <p:spTgt spid="60"/>
                                        </p:tgtEl>
                                        <p:attrNameLst>
                                          <p:attrName>ppt_h</p:attrName>
                                        </p:attrNameLst>
                                      </p:cBhvr>
                                      <p:tavLst>
                                        <p:tav tm="0">
                                          <p:val>
                                            <p:fltVal val="0.0"/>
                                          </p:val>
                                        </p:tav>
                                        <p:tav tm="100000">
                                          <p:val>
                                            <p:strVal val="#ppt_h"/>
                                          </p:val>
                                        </p:tav>
                                      </p:tavLst>
                                    </p:anim>
                                  </p:childTnLst>
                                </p:cTn>
                              </p:par>
                            </p:childTnLst>
                          </p:cTn>
                        </p:par>
                        <p:par>
                          <p:cTn fill="hold" id="58" nodeType="afterGroup">
                            <p:stCondLst>
                              <p:cond delay="23500"/>
                            </p:stCondLst>
                            <p:childTnLst>
                              <p:par>
                                <p:cTn fill="hold" id="59" nodeType="afterEffect" presetClass="entr" presetID="17" presetSubtype="4">
                                  <p:stCondLst>
                                    <p:cond delay="2000"/>
                                  </p:stCondLst>
                                  <p:childTnLst>
                                    <p:set>
                                      <p:cBhvr>
                                        <p:cTn dur="1" fill="hold" id="60">
                                          <p:stCondLst>
                                            <p:cond delay="0"/>
                                          </p:stCondLst>
                                        </p:cTn>
                                        <p:tgtEl>
                                          <p:spTgt spid="62"/>
                                        </p:tgtEl>
                                        <p:attrNameLst>
                                          <p:attrName>style.visibility</p:attrName>
                                        </p:attrNameLst>
                                      </p:cBhvr>
                                      <p:to>
                                        <p:strVal val="visible"/>
                                      </p:to>
                                    </p:set>
                                    <p:anim calcmode="lin" valueType="num">
                                      <p:cBhvr>
                                        <p:cTn dur="500" fill="hold" id="61"/>
                                        <p:tgtEl>
                                          <p:spTgt spid="62"/>
                                        </p:tgtEl>
                                        <p:attrNameLst>
                                          <p:attrName>ppt_x</p:attrName>
                                        </p:attrNameLst>
                                      </p:cBhvr>
                                      <p:tavLst>
                                        <p:tav tm="0">
                                          <p:val>
                                            <p:strVal val="#ppt_x"/>
                                          </p:val>
                                        </p:tav>
                                        <p:tav tm="100000">
                                          <p:val>
                                            <p:strVal val="#ppt_x"/>
                                          </p:val>
                                        </p:tav>
                                      </p:tavLst>
                                    </p:anim>
                                    <p:anim calcmode="lin" valueType="num">
                                      <p:cBhvr>
                                        <p:cTn dur="500" fill="hold" id="62"/>
                                        <p:tgtEl>
                                          <p:spTgt spid="62"/>
                                        </p:tgtEl>
                                        <p:attrNameLst>
                                          <p:attrName>ppt_y</p:attrName>
                                        </p:attrNameLst>
                                      </p:cBhvr>
                                      <p:tavLst>
                                        <p:tav tm="0">
                                          <p:val>
                                            <p:strVal val="#ppt_y+#ppt_h/2"/>
                                          </p:val>
                                        </p:tav>
                                        <p:tav tm="100000">
                                          <p:val>
                                            <p:strVal val="#ppt_y"/>
                                          </p:val>
                                        </p:tav>
                                      </p:tavLst>
                                    </p:anim>
                                    <p:anim calcmode="lin" valueType="num">
                                      <p:cBhvr>
                                        <p:cTn dur="500" fill="hold" id="63"/>
                                        <p:tgtEl>
                                          <p:spTgt spid="62"/>
                                        </p:tgtEl>
                                        <p:attrNameLst>
                                          <p:attrName>ppt_w</p:attrName>
                                        </p:attrNameLst>
                                      </p:cBhvr>
                                      <p:tavLst>
                                        <p:tav tm="0">
                                          <p:val>
                                            <p:strVal val="#ppt_w"/>
                                          </p:val>
                                        </p:tav>
                                        <p:tav tm="100000">
                                          <p:val>
                                            <p:strVal val="#ppt_w"/>
                                          </p:val>
                                        </p:tav>
                                      </p:tavLst>
                                    </p:anim>
                                    <p:anim calcmode="lin" valueType="num">
                                      <p:cBhvr>
                                        <p:cTn dur="500" fill="hold" id="64"/>
                                        <p:tgtEl>
                                          <p:spTgt spid="62"/>
                                        </p:tgtEl>
                                        <p:attrNameLst>
                                          <p:attrName>ppt_h</p:attrName>
                                        </p:attrNameLst>
                                      </p:cBhvr>
                                      <p:tavLst>
                                        <p:tav tm="0">
                                          <p:val>
                                            <p:fltVal val="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8" grpId="0" autoUpdateAnimBg="0"/>
      <p:bldP spid="1048619" grpId="0" autoUpdateAnimBg="0"/>
      <p:bldP spid="104862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64" name=""/>
        <p:cNvGrpSpPr/>
        <p:nvPr/>
      </p:nvGrpSpPr>
      <p:grpSpPr>
        <a:xfrm>
          <a:off x="0" y="0"/>
          <a:ext cx="0" cy="0"/>
          <a:chOff x="0" y="0"/>
          <a:chExt cx="0" cy="0"/>
        </a:xfrm>
      </p:grpSpPr>
      <p:sp>
        <p:nvSpPr>
          <p:cNvPr id="1048641" name="Rectangle 2"/>
          <p:cNvSpPr>
            <a:spLocks noChangeArrowheads="1"/>
          </p:cNvSpPr>
          <p:nvPr/>
        </p:nvSpPr>
        <p:spPr bwMode="auto">
          <a:xfrm>
            <a:off x="2514600" y="85636"/>
            <a:ext cx="4743450" cy="600164"/>
          </a:xfrm>
          <a:prstGeom prst="rect"/>
          <a:noFill/>
          <a:ln w="9525">
            <a:noFill/>
            <a:miter lim="800000"/>
            <a:headEnd/>
            <a:tailEnd/>
          </a:ln>
          <a:effectLst/>
        </p:spPr>
        <p:txBody>
          <a:bodyPr anchor="b">
            <a:spAutoFit/>
          </a:bodyPr>
          <a:p>
            <a:pPr algn="ctr" eaLnBrk="1" hangingPunct="1"/>
            <a:r>
              <a:rPr b="1" dirty="0" sz="3300" lang="en-US" u="sng">
                <a:solidFill>
                  <a:schemeClr val="bg1"/>
                </a:solidFill>
                <a:effectLst>
                  <a:outerShdw algn="tl" blurRad="38100" dir="2700000" dist="38100">
                    <a:srgbClr val="C0C0C0"/>
                  </a:outerShdw>
                </a:effectLst>
              </a:rPr>
              <a:t>Brainstorming</a:t>
            </a:r>
          </a:p>
        </p:txBody>
      </p:sp>
      <p:sp>
        <p:nvSpPr>
          <p:cNvPr id="1048642" name="Text Box 3"/>
          <p:cNvSpPr txBox="1">
            <a:spLocks noChangeArrowheads="1"/>
          </p:cNvSpPr>
          <p:nvPr/>
        </p:nvSpPr>
        <p:spPr bwMode="auto">
          <a:xfrm>
            <a:off x="2171700" y="571500"/>
            <a:ext cx="5200650" cy="461665"/>
          </a:xfrm>
          <a:prstGeom prst="rect"/>
          <a:noFill/>
          <a:ln>
            <a:noFill/>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dirty="0" sz="2400" lang="en-US" smtClean="0"/>
              <a:t>Clustering / Mapping</a:t>
            </a:r>
            <a:endParaRPr altLang="en-US" dirty="0" sz="2400" lang="en-US"/>
          </a:p>
        </p:txBody>
      </p:sp>
      <p:pic>
        <p:nvPicPr>
          <p:cNvPr id="2097169" name="Picture 4" descr="C:\WINDOWS\Application Data\Microsoft\Media Catalog\Downloaded Clips\cl54\j0211979.wmf"/>
          <p:cNvPicPr>
            <a:picLocks noChangeAspect="1" noChangeArrowheads="1"/>
          </p:cNvPicPr>
          <p:nvPr/>
        </p:nvPicPr>
        <p:blipFill>
          <a:blip xmlns:r="http://schemas.openxmlformats.org/officeDocument/2006/relationships" r:embed="rId1" cstate="print"/>
          <a:srcRect/>
          <a:stretch>
            <a:fillRect/>
          </a:stretch>
        </p:blipFill>
        <p:spPr bwMode="auto">
          <a:xfrm>
            <a:off x="6981826" y="114300"/>
            <a:ext cx="726281" cy="914400"/>
          </a:xfrm>
          <a:prstGeom prst="rect"/>
          <a:noFill/>
          <a:ln>
            <a:noFill/>
          </a:ln>
        </p:spPr>
      </p:pic>
      <p:sp>
        <p:nvSpPr>
          <p:cNvPr id="1048643" name="Text Box 10"/>
          <p:cNvSpPr txBox="1">
            <a:spLocks noChangeArrowheads="1"/>
          </p:cNvSpPr>
          <p:nvPr/>
        </p:nvSpPr>
        <p:spPr bwMode="auto">
          <a:xfrm>
            <a:off x="1600200" y="857250"/>
            <a:ext cx="6286500" cy="507831"/>
          </a:xfrm>
          <a:prstGeom prst="rect"/>
          <a:noFill/>
          <a:ln>
            <a:noFill/>
          </a:ln>
        </p:spPr>
        <p:txBody>
          <a:bodyPr>
            <a:spAutoFit/>
          </a:bodyPr>
          <a:lstStyle>
            <a:lvl1pPr indent="-457200" marL="45720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buFont typeface="Wingdings" panose="05000000000000000000" pitchFamily="2" charset="2"/>
              <a:buNone/>
            </a:pPr>
            <a:r>
              <a:rPr altLang="en-US" b="1" sz="1350" lang="en-US">
                <a:solidFill>
                  <a:schemeClr val="hlink"/>
                </a:solidFill>
              </a:rPr>
              <a:t>3.  </a:t>
            </a:r>
            <a:r>
              <a:rPr altLang="en-US" b="1" sz="1350" lang="en-US">
                <a:solidFill>
                  <a:schemeClr val="tx2"/>
                </a:solidFill>
              </a:rPr>
              <a:t>If you have new ideas, connect those words to the appropriate sub-topic.</a:t>
            </a:r>
          </a:p>
        </p:txBody>
      </p:sp>
      <p:grpSp>
        <p:nvGrpSpPr>
          <p:cNvPr id="65" name="Group 100"/>
          <p:cNvGrpSpPr/>
          <p:nvPr/>
        </p:nvGrpSpPr>
        <p:grpSpPr bwMode="auto">
          <a:xfrm>
            <a:off x="2286000" y="2057400"/>
            <a:ext cx="4286250" cy="2140744"/>
            <a:chOff x="960" y="1728"/>
            <a:chExt cx="3600" cy="1798"/>
          </a:xfrm>
        </p:grpSpPr>
        <p:grpSp>
          <p:nvGrpSpPr>
            <p:cNvPr id="66" name="Group 28"/>
            <p:cNvGrpSpPr/>
            <p:nvPr/>
          </p:nvGrpSpPr>
          <p:grpSpPr bwMode="auto">
            <a:xfrm>
              <a:off x="2064" y="2400"/>
              <a:ext cx="1296" cy="480"/>
              <a:chOff x="2160" y="2688"/>
              <a:chExt cx="1296" cy="480"/>
            </a:xfrm>
          </p:grpSpPr>
          <p:sp>
            <p:nvSpPr>
              <p:cNvPr id="1048644" name="Oval 29"/>
              <p:cNvSpPr>
                <a:spLocks noChangeArrowheads="1"/>
              </p:cNvSpPr>
              <p:nvPr/>
            </p:nvSpPr>
            <p:spPr bwMode="auto">
              <a:xfrm>
                <a:off x="2160" y="2688"/>
                <a:ext cx="1296" cy="480"/>
              </a:xfrm>
              <a:prstGeom prst="ellipse"/>
              <a:solidFill>
                <a:schemeClr val="accent1"/>
              </a:solidFill>
              <a:ln w="38100">
                <a:solidFill>
                  <a:schemeClr val="tx2"/>
                </a:solidFill>
                <a:miter lim="800000"/>
                <a:headEnd/>
                <a:tailEnd/>
              </a:ln>
            </p:spPr>
            <p:txBody>
              <a:bodyPr anchor="ct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altLang="en-US" sz="1800" lang="en-US"/>
              </a:p>
            </p:txBody>
          </p:sp>
          <p:sp>
            <p:nvSpPr>
              <p:cNvPr id="1048645" name="Text Box 30"/>
              <p:cNvSpPr txBox="1">
                <a:spLocks noChangeArrowheads="1"/>
              </p:cNvSpPr>
              <p:nvPr/>
            </p:nvSpPr>
            <p:spPr bwMode="auto">
              <a:xfrm>
                <a:off x="2304" y="2832"/>
                <a:ext cx="1008" cy="213"/>
              </a:xfrm>
              <a:prstGeom prst="rect"/>
              <a:noFill/>
              <a:ln>
                <a:noFill/>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dirty="0" sz="1050" lang="en-US" u="sng" smtClean="0">
                    <a:solidFill>
                      <a:schemeClr val="bg1"/>
                    </a:solidFill>
                  </a:rPr>
                  <a:t>Childhood</a:t>
                </a:r>
                <a:endParaRPr altLang="en-US" b="1" dirty="0" sz="1050" lang="en-US" u="sng">
                  <a:solidFill>
                    <a:schemeClr val="bg1"/>
                  </a:solidFill>
                </a:endParaRPr>
              </a:p>
            </p:txBody>
          </p:sp>
        </p:grpSp>
        <p:grpSp>
          <p:nvGrpSpPr>
            <p:cNvPr id="67" name="Group 31"/>
            <p:cNvGrpSpPr/>
            <p:nvPr/>
          </p:nvGrpSpPr>
          <p:grpSpPr bwMode="auto">
            <a:xfrm>
              <a:off x="960" y="2832"/>
              <a:ext cx="1344" cy="336"/>
              <a:chOff x="960" y="3120"/>
              <a:chExt cx="1344" cy="336"/>
            </a:xfrm>
          </p:grpSpPr>
          <p:grpSp>
            <p:nvGrpSpPr>
              <p:cNvPr id="68" name="Group 32"/>
              <p:cNvGrpSpPr/>
              <p:nvPr/>
            </p:nvGrpSpPr>
            <p:grpSpPr bwMode="auto">
              <a:xfrm>
                <a:off x="960" y="3120"/>
                <a:ext cx="1008" cy="336"/>
                <a:chOff x="768" y="3216"/>
                <a:chExt cx="1008" cy="336"/>
              </a:xfrm>
            </p:grpSpPr>
            <p:sp>
              <p:nvSpPr>
                <p:cNvPr id="1048646" name="Oval 33"/>
                <p:cNvSpPr>
                  <a:spLocks noChangeArrowheads="1"/>
                </p:cNvSpPr>
                <p:nvPr/>
              </p:nvSpPr>
              <p:spPr bwMode="auto">
                <a:xfrm>
                  <a:off x="864" y="3216"/>
                  <a:ext cx="864" cy="336"/>
                </a:xfrm>
                <a:prstGeom prst="ellipse"/>
                <a:solidFill>
                  <a:schemeClr val="accent1"/>
                </a:solidFill>
                <a:ln w="38100">
                  <a:solidFill>
                    <a:schemeClr val="tx2"/>
                  </a:solidFill>
                  <a:miter lim="800000"/>
                  <a:headEnd/>
                  <a:tailEnd/>
                </a:ln>
              </p:spPr>
              <p:txBody>
                <a:bodyPr anchor="ct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altLang="en-US" sz="1800" lang="en-US"/>
                </a:p>
              </p:txBody>
            </p:sp>
            <p:sp>
              <p:nvSpPr>
                <p:cNvPr id="1048647" name="Text Box 34"/>
                <p:cNvSpPr txBox="1">
                  <a:spLocks noChangeArrowheads="1"/>
                </p:cNvSpPr>
                <p:nvPr/>
              </p:nvSpPr>
              <p:spPr bwMode="auto">
                <a:xfrm>
                  <a:off x="768" y="3312"/>
                  <a:ext cx="1008" cy="194"/>
                </a:xfrm>
                <a:prstGeom prst="rect"/>
                <a:noFill/>
                <a:ln>
                  <a:noFill/>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dirty="0" sz="900" lang="en-US" smtClean="0">
                      <a:solidFill>
                        <a:schemeClr val="bg1"/>
                      </a:solidFill>
                    </a:rPr>
                    <a:t>School</a:t>
                  </a:r>
                  <a:endParaRPr altLang="en-US" b="1" dirty="0" sz="900" lang="en-US">
                    <a:solidFill>
                      <a:schemeClr val="bg1"/>
                    </a:solidFill>
                  </a:endParaRPr>
                </a:p>
              </p:txBody>
            </p:sp>
          </p:grpSp>
          <p:sp>
            <p:nvSpPr>
              <p:cNvPr id="1048648" name="Line 35"/>
              <p:cNvSpPr>
                <a:spLocks noChangeShapeType="1"/>
              </p:cNvSpPr>
              <p:nvPr/>
            </p:nvSpPr>
            <p:spPr bwMode="auto">
              <a:xfrm flipH="1">
                <a:off x="1872" y="3120"/>
                <a:ext cx="432" cy="96"/>
              </a:xfrm>
              <a:prstGeom prst="line"/>
              <a:noFill/>
              <a:ln w="38100">
                <a:solidFill>
                  <a:schemeClr val="tx2"/>
                </a:solidFill>
                <a:miter lim="800000"/>
                <a:headEnd/>
                <a:tailEnd type="triangle" w="med" len="med"/>
              </a:ln>
            </p:spPr>
            <p:txBody>
              <a:bodyPr wrap="none"/>
              <a:p>
                <a:endParaRPr sz="1350" lang="en-US"/>
              </a:p>
            </p:txBody>
          </p:sp>
        </p:grpSp>
        <p:grpSp>
          <p:nvGrpSpPr>
            <p:cNvPr id="69" name="Group 36"/>
            <p:cNvGrpSpPr/>
            <p:nvPr/>
          </p:nvGrpSpPr>
          <p:grpSpPr bwMode="auto">
            <a:xfrm>
              <a:off x="2304" y="2880"/>
              <a:ext cx="864" cy="646"/>
              <a:chOff x="2304" y="3168"/>
              <a:chExt cx="864" cy="646"/>
            </a:xfrm>
          </p:grpSpPr>
          <p:grpSp>
            <p:nvGrpSpPr>
              <p:cNvPr id="70" name="Group 37"/>
              <p:cNvGrpSpPr/>
              <p:nvPr/>
            </p:nvGrpSpPr>
            <p:grpSpPr bwMode="auto">
              <a:xfrm>
                <a:off x="2304" y="3456"/>
                <a:ext cx="864" cy="358"/>
                <a:chOff x="2544" y="3312"/>
                <a:chExt cx="864" cy="358"/>
              </a:xfrm>
            </p:grpSpPr>
            <p:sp>
              <p:nvSpPr>
                <p:cNvPr id="1048649" name="Oval 38"/>
                <p:cNvSpPr>
                  <a:spLocks noChangeArrowheads="1"/>
                </p:cNvSpPr>
                <p:nvPr/>
              </p:nvSpPr>
              <p:spPr bwMode="auto">
                <a:xfrm>
                  <a:off x="2544" y="3312"/>
                  <a:ext cx="864" cy="336"/>
                </a:xfrm>
                <a:prstGeom prst="ellipse"/>
                <a:solidFill>
                  <a:schemeClr val="accent1"/>
                </a:solidFill>
                <a:ln w="38100">
                  <a:solidFill>
                    <a:schemeClr val="tx2"/>
                  </a:solidFill>
                  <a:miter lim="800000"/>
                  <a:headEnd/>
                  <a:tailEnd/>
                </a:ln>
              </p:spPr>
              <p:txBody>
                <a:bodyPr anchor="ct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altLang="en-US" sz="1800" lang="en-US"/>
                </a:p>
              </p:txBody>
            </p:sp>
            <p:sp>
              <p:nvSpPr>
                <p:cNvPr id="1048650" name="Text Box 39"/>
                <p:cNvSpPr txBox="1">
                  <a:spLocks noChangeArrowheads="1"/>
                </p:cNvSpPr>
                <p:nvPr/>
              </p:nvSpPr>
              <p:spPr bwMode="auto">
                <a:xfrm>
                  <a:off x="2592" y="3360"/>
                  <a:ext cx="768" cy="310"/>
                </a:xfrm>
                <a:prstGeom prst="rect"/>
                <a:noFill/>
                <a:ln>
                  <a:noFill/>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dirty="0" sz="900" lang="en-US" smtClean="0">
                      <a:solidFill>
                        <a:schemeClr val="bg1"/>
                      </a:solidFill>
                    </a:rPr>
                    <a:t>A tooth falling out</a:t>
                  </a:r>
                  <a:endParaRPr altLang="en-US" b="1" dirty="0" sz="900" lang="en-US">
                    <a:solidFill>
                      <a:schemeClr val="bg1"/>
                    </a:solidFill>
                  </a:endParaRPr>
                </a:p>
              </p:txBody>
            </p:sp>
          </p:grpSp>
          <p:sp>
            <p:nvSpPr>
              <p:cNvPr id="1048651" name="Line 40"/>
              <p:cNvSpPr>
                <a:spLocks noChangeShapeType="1"/>
              </p:cNvSpPr>
              <p:nvPr/>
            </p:nvSpPr>
            <p:spPr bwMode="auto">
              <a:xfrm>
                <a:off x="2736" y="3168"/>
                <a:ext cx="0" cy="288"/>
              </a:xfrm>
              <a:prstGeom prst="line"/>
              <a:noFill/>
              <a:ln w="38100">
                <a:solidFill>
                  <a:schemeClr val="tx2"/>
                </a:solidFill>
                <a:miter lim="800000"/>
                <a:headEnd/>
                <a:tailEnd type="triangle" w="med" len="med"/>
              </a:ln>
            </p:spPr>
            <p:txBody>
              <a:bodyPr wrap="none"/>
              <a:p>
                <a:endParaRPr sz="1350" lang="en-US"/>
              </a:p>
            </p:txBody>
          </p:sp>
        </p:grpSp>
        <p:grpSp>
          <p:nvGrpSpPr>
            <p:cNvPr id="71" name="Group 41"/>
            <p:cNvGrpSpPr/>
            <p:nvPr/>
          </p:nvGrpSpPr>
          <p:grpSpPr bwMode="auto">
            <a:xfrm>
              <a:off x="1056" y="1968"/>
              <a:ext cx="1152" cy="528"/>
              <a:chOff x="1056" y="2256"/>
              <a:chExt cx="1152" cy="528"/>
            </a:xfrm>
          </p:grpSpPr>
          <p:grpSp>
            <p:nvGrpSpPr>
              <p:cNvPr id="72" name="Group 42"/>
              <p:cNvGrpSpPr/>
              <p:nvPr/>
            </p:nvGrpSpPr>
            <p:grpSpPr bwMode="auto">
              <a:xfrm>
                <a:off x="1056" y="2256"/>
                <a:ext cx="1008" cy="336"/>
                <a:chOff x="1056" y="2256"/>
                <a:chExt cx="1008" cy="336"/>
              </a:xfrm>
            </p:grpSpPr>
            <p:sp>
              <p:nvSpPr>
                <p:cNvPr id="1048652" name="Oval 43"/>
                <p:cNvSpPr>
                  <a:spLocks noChangeArrowheads="1"/>
                </p:cNvSpPr>
                <p:nvPr/>
              </p:nvSpPr>
              <p:spPr bwMode="auto">
                <a:xfrm>
                  <a:off x="1152" y="2256"/>
                  <a:ext cx="864" cy="336"/>
                </a:xfrm>
                <a:prstGeom prst="ellipse"/>
                <a:solidFill>
                  <a:schemeClr val="accent1"/>
                </a:solidFill>
                <a:ln w="38100">
                  <a:solidFill>
                    <a:schemeClr val="tx2"/>
                  </a:solidFill>
                  <a:miter lim="800000"/>
                  <a:headEnd/>
                  <a:tailEnd/>
                </a:ln>
              </p:spPr>
              <p:txBody>
                <a:bodyPr anchor="ct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altLang="en-US" sz="1800" lang="en-US"/>
                </a:p>
              </p:txBody>
            </p:sp>
            <p:sp>
              <p:nvSpPr>
                <p:cNvPr id="1048653" name="Text Box 44"/>
                <p:cNvSpPr txBox="1">
                  <a:spLocks noChangeArrowheads="1"/>
                </p:cNvSpPr>
                <p:nvPr/>
              </p:nvSpPr>
              <p:spPr bwMode="auto">
                <a:xfrm>
                  <a:off x="1056" y="2352"/>
                  <a:ext cx="1008" cy="194"/>
                </a:xfrm>
                <a:prstGeom prst="rect"/>
                <a:noFill/>
                <a:ln>
                  <a:noFill/>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dirty="0" sz="900" lang="en-US" smtClean="0">
                      <a:solidFill>
                        <a:schemeClr val="bg1"/>
                      </a:solidFill>
                    </a:rPr>
                    <a:t>Friends</a:t>
                  </a:r>
                  <a:endParaRPr altLang="en-US" b="1" dirty="0" sz="900" lang="en-US">
                    <a:solidFill>
                      <a:schemeClr val="bg1"/>
                    </a:solidFill>
                  </a:endParaRPr>
                </a:p>
              </p:txBody>
            </p:sp>
          </p:grpSp>
          <p:sp>
            <p:nvSpPr>
              <p:cNvPr id="1048654" name="Line 45"/>
              <p:cNvSpPr>
                <a:spLocks noChangeShapeType="1"/>
              </p:cNvSpPr>
              <p:nvPr/>
            </p:nvSpPr>
            <p:spPr bwMode="auto">
              <a:xfrm flipH="1" flipV="1">
                <a:off x="1824" y="2544"/>
                <a:ext cx="384" cy="240"/>
              </a:xfrm>
              <a:prstGeom prst="line"/>
              <a:noFill/>
              <a:ln w="38100">
                <a:solidFill>
                  <a:schemeClr val="tx2"/>
                </a:solidFill>
                <a:miter lim="800000"/>
                <a:headEnd/>
                <a:tailEnd type="triangle" w="med" len="med"/>
              </a:ln>
            </p:spPr>
            <p:txBody>
              <a:bodyPr wrap="none"/>
              <a:p>
                <a:endParaRPr sz="1350" lang="en-US"/>
              </a:p>
            </p:txBody>
          </p:sp>
        </p:grpSp>
        <p:grpSp>
          <p:nvGrpSpPr>
            <p:cNvPr id="73" name="Group 46"/>
            <p:cNvGrpSpPr/>
            <p:nvPr/>
          </p:nvGrpSpPr>
          <p:grpSpPr bwMode="auto">
            <a:xfrm>
              <a:off x="3216" y="1968"/>
              <a:ext cx="1296" cy="528"/>
              <a:chOff x="3216" y="2256"/>
              <a:chExt cx="1296" cy="528"/>
            </a:xfrm>
          </p:grpSpPr>
          <p:grpSp>
            <p:nvGrpSpPr>
              <p:cNvPr id="74" name="Group 47"/>
              <p:cNvGrpSpPr/>
              <p:nvPr/>
            </p:nvGrpSpPr>
            <p:grpSpPr bwMode="auto">
              <a:xfrm>
                <a:off x="3504" y="2256"/>
                <a:ext cx="1008" cy="336"/>
                <a:chOff x="3504" y="2256"/>
                <a:chExt cx="1008" cy="336"/>
              </a:xfrm>
            </p:grpSpPr>
            <p:sp>
              <p:nvSpPr>
                <p:cNvPr id="1048655" name="Oval 48"/>
                <p:cNvSpPr>
                  <a:spLocks noChangeArrowheads="1"/>
                </p:cNvSpPr>
                <p:nvPr/>
              </p:nvSpPr>
              <p:spPr bwMode="auto">
                <a:xfrm>
                  <a:off x="3600" y="2256"/>
                  <a:ext cx="864" cy="336"/>
                </a:xfrm>
                <a:prstGeom prst="ellipse"/>
                <a:solidFill>
                  <a:schemeClr val="accent1"/>
                </a:solidFill>
                <a:ln w="38100">
                  <a:solidFill>
                    <a:schemeClr val="tx2"/>
                  </a:solidFill>
                  <a:miter lim="800000"/>
                  <a:headEnd/>
                  <a:tailEnd/>
                </a:ln>
              </p:spPr>
              <p:txBody>
                <a:bodyPr anchor="ct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altLang="en-US" sz="1800" lang="en-US"/>
                </a:p>
              </p:txBody>
            </p:sp>
            <p:sp>
              <p:nvSpPr>
                <p:cNvPr id="1048656" name="Text Box 49"/>
                <p:cNvSpPr txBox="1">
                  <a:spLocks noChangeArrowheads="1"/>
                </p:cNvSpPr>
                <p:nvPr/>
              </p:nvSpPr>
              <p:spPr bwMode="auto">
                <a:xfrm>
                  <a:off x="3504" y="2352"/>
                  <a:ext cx="1008" cy="213"/>
                </a:xfrm>
                <a:prstGeom prst="rect"/>
                <a:noFill/>
                <a:ln>
                  <a:noFill/>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dirty="0" sz="1050" lang="en-US" smtClean="0">
                      <a:solidFill>
                        <a:schemeClr val="bg1"/>
                      </a:solidFill>
                    </a:rPr>
                    <a:t>Zoo</a:t>
                  </a:r>
                  <a:endParaRPr altLang="en-US" b="1" dirty="0" sz="1050" lang="en-US">
                    <a:solidFill>
                      <a:schemeClr val="bg1"/>
                    </a:solidFill>
                  </a:endParaRPr>
                </a:p>
              </p:txBody>
            </p:sp>
          </p:grpSp>
          <p:sp>
            <p:nvSpPr>
              <p:cNvPr id="1048657" name="Line 50"/>
              <p:cNvSpPr>
                <a:spLocks noChangeShapeType="1"/>
              </p:cNvSpPr>
              <p:nvPr/>
            </p:nvSpPr>
            <p:spPr bwMode="auto">
              <a:xfrm flipV="1">
                <a:off x="3216" y="2544"/>
                <a:ext cx="480" cy="240"/>
              </a:xfrm>
              <a:prstGeom prst="line"/>
              <a:noFill/>
              <a:ln w="38100">
                <a:solidFill>
                  <a:schemeClr val="tx2"/>
                </a:solidFill>
                <a:miter lim="800000"/>
                <a:headEnd/>
                <a:tailEnd type="triangle" w="med" len="med"/>
              </a:ln>
            </p:spPr>
            <p:txBody>
              <a:bodyPr wrap="none"/>
              <a:p>
                <a:endParaRPr sz="1350" lang="en-US"/>
              </a:p>
            </p:txBody>
          </p:sp>
        </p:grpSp>
        <p:grpSp>
          <p:nvGrpSpPr>
            <p:cNvPr id="75" name="Group 51"/>
            <p:cNvGrpSpPr/>
            <p:nvPr/>
          </p:nvGrpSpPr>
          <p:grpSpPr bwMode="auto">
            <a:xfrm>
              <a:off x="2256" y="1728"/>
              <a:ext cx="1008" cy="672"/>
              <a:chOff x="2256" y="2016"/>
              <a:chExt cx="1008" cy="672"/>
            </a:xfrm>
          </p:grpSpPr>
          <p:grpSp>
            <p:nvGrpSpPr>
              <p:cNvPr id="76" name="Group 52"/>
              <p:cNvGrpSpPr/>
              <p:nvPr/>
            </p:nvGrpSpPr>
            <p:grpSpPr bwMode="auto">
              <a:xfrm>
                <a:off x="2256" y="2016"/>
                <a:ext cx="1008" cy="336"/>
                <a:chOff x="2256" y="2016"/>
                <a:chExt cx="1008" cy="336"/>
              </a:xfrm>
            </p:grpSpPr>
            <p:sp>
              <p:nvSpPr>
                <p:cNvPr id="1048658" name="Oval 53"/>
                <p:cNvSpPr>
                  <a:spLocks noChangeArrowheads="1"/>
                </p:cNvSpPr>
                <p:nvPr/>
              </p:nvSpPr>
              <p:spPr bwMode="auto">
                <a:xfrm>
                  <a:off x="2352" y="2016"/>
                  <a:ext cx="864" cy="336"/>
                </a:xfrm>
                <a:prstGeom prst="ellipse"/>
                <a:solidFill>
                  <a:schemeClr val="accent1"/>
                </a:solidFill>
                <a:ln w="38100">
                  <a:solidFill>
                    <a:schemeClr val="tx2"/>
                  </a:solidFill>
                  <a:miter lim="800000"/>
                  <a:headEnd/>
                  <a:tailEnd/>
                </a:ln>
              </p:spPr>
              <p:txBody>
                <a:bodyPr anchor="ct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altLang="en-US" sz="1800" lang="en-US"/>
                </a:p>
              </p:txBody>
            </p:sp>
            <p:sp>
              <p:nvSpPr>
                <p:cNvPr id="1048659" name="Text Box 54"/>
                <p:cNvSpPr txBox="1">
                  <a:spLocks noChangeArrowheads="1"/>
                </p:cNvSpPr>
                <p:nvPr/>
              </p:nvSpPr>
              <p:spPr bwMode="auto">
                <a:xfrm>
                  <a:off x="2256" y="2112"/>
                  <a:ext cx="1008" cy="213"/>
                </a:xfrm>
                <a:prstGeom prst="rect"/>
                <a:noFill/>
                <a:ln>
                  <a:noFill/>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dirty="0" sz="1050" lang="en-US" smtClean="0">
                      <a:solidFill>
                        <a:schemeClr val="bg1"/>
                      </a:solidFill>
                    </a:rPr>
                    <a:t>Playing</a:t>
                  </a:r>
                  <a:endParaRPr altLang="en-US" b="1" dirty="0" sz="1050" lang="en-US">
                    <a:solidFill>
                      <a:schemeClr val="bg1"/>
                    </a:solidFill>
                  </a:endParaRPr>
                </a:p>
              </p:txBody>
            </p:sp>
          </p:grpSp>
          <p:sp>
            <p:nvSpPr>
              <p:cNvPr id="1048660" name="Line 55"/>
              <p:cNvSpPr>
                <a:spLocks noChangeShapeType="1"/>
              </p:cNvSpPr>
              <p:nvPr/>
            </p:nvSpPr>
            <p:spPr bwMode="auto">
              <a:xfrm flipV="1">
                <a:off x="2736" y="2352"/>
                <a:ext cx="0" cy="336"/>
              </a:xfrm>
              <a:prstGeom prst="line"/>
              <a:noFill/>
              <a:ln w="38100">
                <a:solidFill>
                  <a:schemeClr val="tx2"/>
                </a:solidFill>
                <a:miter lim="800000"/>
                <a:headEnd/>
                <a:tailEnd type="triangle" w="med" len="med"/>
              </a:ln>
            </p:spPr>
            <p:txBody>
              <a:bodyPr wrap="none"/>
              <a:p>
                <a:endParaRPr sz="1350" lang="en-US"/>
              </a:p>
            </p:txBody>
          </p:sp>
        </p:grpSp>
        <p:grpSp>
          <p:nvGrpSpPr>
            <p:cNvPr id="77" name="Group 56"/>
            <p:cNvGrpSpPr/>
            <p:nvPr/>
          </p:nvGrpSpPr>
          <p:grpSpPr bwMode="auto">
            <a:xfrm>
              <a:off x="3120" y="2832"/>
              <a:ext cx="1440" cy="384"/>
              <a:chOff x="3120" y="3120"/>
              <a:chExt cx="1440" cy="384"/>
            </a:xfrm>
          </p:grpSpPr>
          <p:grpSp>
            <p:nvGrpSpPr>
              <p:cNvPr id="78" name="Group 57"/>
              <p:cNvGrpSpPr/>
              <p:nvPr/>
            </p:nvGrpSpPr>
            <p:grpSpPr bwMode="auto">
              <a:xfrm>
                <a:off x="3552" y="3168"/>
                <a:ext cx="1008" cy="336"/>
                <a:chOff x="4032" y="2976"/>
                <a:chExt cx="1008" cy="336"/>
              </a:xfrm>
            </p:grpSpPr>
            <p:sp>
              <p:nvSpPr>
                <p:cNvPr id="1048661" name="Oval 58"/>
                <p:cNvSpPr>
                  <a:spLocks noChangeArrowheads="1"/>
                </p:cNvSpPr>
                <p:nvPr/>
              </p:nvSpPr>
              <p:spPr bwMode="auto">
                <a:xfrm>
                  <a:off x="4080" y="2976"/>
                  <a:ext cx="864" cy="336"/>
                </a:xfrm>
                <a:prstGeom prst="ellipse"/>
                <a:solidFill>
                  <a:schemeClr val="accent1"/>
                </a:solidFill>
                <a:ln w="38100">
                  <a:solidFill>
                    <a:schemeClr val="tx2"/>
                  </a:solidFill>
                  <a:miter lim="800000"/>
                  <a:headEnd/>
                  <a:tailEnd/>
                </a:ln>
              </p:spPr>
              <p:txBody>
                <a:bodyPr anchor="ct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altLang="en-US" sz="1800" lang="en-US"/>
                </a:p>
              </p:txBody>
            </p:sp>
            <p:sp>
              <p:nvSpPr>
                <p:cNvPr id="1048662" name="Text Box 59"/>
                <p:cNvSpPr txBox="1">
                  <a:spLocks noChangeArrowheads="1"/>
                </p:cNvSpPr>
                <p:nvPr/>
              </p:nvSpPr>
              <p:spPr bwMode="auto">
                <a:xfrm>
                  <a:off x="4032" y="3024"/>
                  <a:ext cx="1008" cy="194"/>
                </a:xfrm>
                <a:prstGeom prst="rect"/>
                <a:noFill/>
                <a:ln>
                  <a:noFill/>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dirty="0" sz="900" lang="en-US" smtClean="0">
                      <a:solidFill>
                        <a:schemeClr val="bg1"/>
                      </a:solidFill>
                    </a:rPr>
                    <a:t>Birthday Party</a:t>
                  </a:r>
                  <a:endParaRPr altLang="en-US" b="1" dirty="0" sz="900" lang="en-US">
                    <a:solidFill>
                      <a:schemeClr val="bg1"/>
                    </a:solidFill>
                  </a:endParaRPr>
                </a:p>
              </p:txBody>
            </p:sp>
          </p:grpSp>
          <p:sp>
            <p:nvSpPr>
              <p:cNvPr id="1048663" name="Line 60"/>
              <p:cNvSpPr>
                <a:spLocks noChangeShapeType="1"/>
              </p:cNvSpPr>
              <p:nvPr/>
            </p:nvSpPr>
            <p:spPr bwMode="auto">
              <a:xfrm>
                <a:off x="3120" y="3120"/>
                <a:ext cx="528" cy="144"/>
              </a:xfrm>
              <a:prstGeom prst="line"/>
              <a:noFill/>
              <a:ln w="38100">
                <a:solidFill>
                  <a:schemeClr val="tx2"/>
                </a:solidFill>
                <a:miter lim="800000"/>
                <a:headEnd/>
                <a:tailEnd type="triangle" w="med" len="med"/>
              </a:ln>
            </p:spPr>
            <p:txBody>
              <a:bodyPr wrap="none"/>
              <a:p>
                <a:endParaRPr sz="1350" lang="en-US"/>
              </a:p>
            </p:txBody>
          </p:sp>
        </p:grpSp>
      </p:grpSp>
      <p:grpSp>
        <p:nvGrpSpPr>
          <p:cNvPr id="79" name="Group 80"/>
          <p:cNvGrpSpPr/>
          <p:nvPr/>
        </p:nvGrpSpPr>
        <p:grpSpPr bwMode="auto">
          <a:xfrm>
            <a:off x="6229350" y="1885950"/>
            <a:ext cx="1870472" cy="916781"/>
            <a:chOff x="4272" y="1584"/>
            <a:chExt cx="1571" cy="770"/>
          </a:xfrm>
        </p:grpSpPr>
        <p:sp>
          <p:nvSpPr>
            <p:cNvPr id="1048664" name="Text Box 61"/>
            <p:cNvSpPr txBox="1">
              <a:spLocks noChangeArrowheads="1"/>
            </p:cNvSpPr>
            <p:nvPr/>
          </p:nvSpPr>
          <p:spPr bwMode="auto">
            <a:xfrm>
              <a:off x="4704" y="1584"/>
              <a:ext cx="864" cy="194"/>
            </a:xfrm>
            <a:prstGeom prst="rect"/>
            <a:solidFill>
              <a:schemeClr val="accent1"/>
            </a:solidFill>
            <a:ln w="6350">
              <a:solidFill>
                <a:schemeClr val="tx1"/>
              </a:solidFill>
              <a:miter lim="800000"/>
              <a:headEnd/>
              <a:tailEnd/>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dirty="0" sz="900" lang="en-US" smtClean="0">
                  <a:solidFill>
                    <a:schemeClr val="bg1"/>
                  </a:solidFill>
                </a:rPr>
                <a:t>Fun</a:t>
              </a:r>
              <a:endParaRPr altLang="en-US" b="1" dirty="0" sz="900" lang="en-US">
                <a:solidFill>
                  <a:schemeClr val="bg1"/>
                </a:solidFill>
              </a:endParaRPr>
            </a:p>
          </p:txBody>
        </p:sp>
        <p:sp>
          <p:nvSpPr>
            <p:cNvPr id="1048665" name="Text Box 62"/>
            <p:cNvSpPr txBox="1">
              <a:spLocks noChangeArrowheads="1"/>
            </p:cNvSpPr>
            <p:nvPr/>
          </p:nvSpPr>
          <p:spPr bwMode="auto">
            <a:xfrm>
              <a:off x="4704" y="1824"/>
              <a:ext cx="1139" cy="194"/>
            </a:xfrm>
            <a:prstGeom prst="rect"/>
            <a:solidFill>
              <a:schemeClr val="accent1"/>
            </a:solidFill>
            <a:ln w="6350">
              <a:solidFill>
                <a:schemeClr val="tx1"/>
              </a:solidFill>
              <a:miter lim="800000"/>
              <a:headEnd/>
              <a:tailEnd/>
            </a:ln>
          </p:spPr>
          <p:txBody>
            <a:bodyPr wrap="square">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dirty="0" sz="900" lang="en-US" smtClean="0">
                  <a:solidFill>
                    <a:schemeClr val="bg1"/>
                  </a:solidFill>
                </a:rPr>
                <a:t>Ride on Elephant</a:t>
              </a:r>
              <a:endParaRPr altLang="en-US" b="1" dirty="0" sz="900" lang="en-US">
                <a:solidFill>
                  <a:schemeClr val="bg1"/>
                </a:solidFill>
              </a:endParaRPr>
            </a:p>
          </p:txBody>
        </p:sp>
        <p:sp>
          <p:nvSpPr>
            <p:cNvPr id="1048666" name="Text Box 63"/>
            <p:cNvSpPr txBox="1">
              <a:spLocks noChangeArrowheads="1"/>
            </p:cNvSpPr>
            <p:nvPr/>
          </p:nvSpPr>
          <p:spPr bwMode="auto">
            <a:xfrm>
              <a:off x="4704" y="2160"/>
              <a:ext cx="864" cy="194"/>
            </a:xfrm>
            <a:prstGeom prst="rect"/>
            <a:solidFill>
              <a:schemeClr val="accent1"/>
            </a:solidFill>
            <a:ln w="6350">
              <a:solidFill>
                <a:schemeClr val="tx1"/>
              </a:solidFill>
              <a:miter lim="800000"/>
              <a:headEnd/>
              <a:tailEnd/>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endParaRPr altLang="en-US" b="1" dirty="0" sz="900" lang="en-US"/>
            </a:p>
          </p:txBody>
        </p:sp>
        <p:sp>
          <p:nvSpPr>
            <p:cNvPr id="1048667" name="Line 77"/>
            <p:cNvSpPr>
              <a:spLocks noChangeShapeType="1"/>
            </p:cNvSpPr>
            <p:nvPr/>
          </p:nvSpPr>
          <p:spPr bwMode="auto">
            <a:xfrm flipV="1">
              <a:off x="4272" y="1680"/>
              <a:ext cx="432" cy="336"/>
            </a:xfrm>
            <a:prstGeom prst="line"/>
            <a:noFill/>
            <a:ln w="19050">
              <a:solidFill>
                <a:schemeClr val="tx1"/>
              </a:solidFill>
              <a:miter lim="800000"/>
              <a:headEnd/>
              <a:tailEnd type="triangle" w="med" len="med"/>
            </a:ln>
          </p:spPr>
          <p:txBody>
            <a:bodyPr wrap="none"/>
            <a:p>
              <a:endParaRPr sz="1350" lang="en-US"/>
            </a:p>
          </p:txBody>
        </p:sp>
        <p:sp>
          <p:nvSpPr>
            <p:cNvPr id="1048668" name="Line 78"/>
            <p:cNvSpPr>
              <a:spLocks noChangeShapeType="1"/>
            </p:cNvSpPr>
            <p:nvPr/>
          </p:nvSpPr>
          <p:spPr bwMode="auto">
            <a:xfrm flipV="1">
              <a:off x="4416" y="1968"/>
              <a:ext cx="288" cy="96"/>
            </a:xfrm>
            <a:prstGeom prst="line"/>
            <a:noFill/>
            <a:ln w="19050">
              <a:solidFill>
                <a:schemeClr val="tx1"/>
              </a:solidFill>
              <a:miter lim="800000"/>
              <a:headEnd/>
              <a:tailEnd type="triangle" w="med" len="med"/>
            </a:ln>
          </p:spPr>
          <p:txBody>
            <a:bodyPr wrap="none"/>
            <a:p>
              <a:endParaRPr sz="1350" lang="en-US"/>
            </a:p>
          </p:txBody>
        </p:sp>
        <p:sp>
          <p:nvSpPr>
            <p:cNvPr id="1048669" name="Line 79"/>
            <p:cNvSpPr>
              <a:spLocks noChangeShapeType="1"/>
            </p:cNvSpPr>
            <p:nvPr/>
          </p:nvSpPr>
          <p:spPr bwMode="auto">
            <a:xfrm>
              <a:off x="4464" y="2160"/>
              <a:ext cx="240" cy="48"/>
            </a:xfrm>
            <a:prstGeom prst="line"/>
            <a:noFill/>
            <a:ln w="19050">
              <a:solidFill>
                <a:schemeClr val="tx1"/>
              </a:solidFill>
              <a:miter lim="800000"/>
              <a:headEnd/>
              <a:tailEnd type="triangle" w="med" len="med"/>
            </a:ln>
          </p:spPr>
          <p:txBody>
            <a:bodyPr wrap="none"/>
            <a:p>
              <a:endParaRPr sz="1350" lang="en-US"/>
            </a:p>
          </p:txBody>
        </p:sp>
      </p:grpSp>
      <p:grpSp>
        <p:nvGrpSpPr>
          <p:cNvPr id="80" name="Group 83"/>
          <p:cNvGrpSpPr/>
          <p:nvPr/>
        </p:nvGrpSpPr>
        <p:grpSpPr bwMode="auto">
          <a:xfrm>
            <a:off x="3486150" y="4114797"/>
            <a:ext cx="2057400" cy="402431"/>
            <a:chOff x="1968" y="3504"/>
            <a:chExt cx="1728" cy="338"/>
          </a:xfrm>
        </p:grpSpPr>
        <p:sp>
          <p:nvSpPr>
            <p:cNvPr id="1048670" name="Text Box 71"/>
            <p:cNvSpPr txBox="1">
              <a:spLocks noChangeArrowheads="1"/>
            </p:cNvSpPr>
            <p:nvPr/>
          </p:nvSpPr>
          <p:spPr bwMode="auto">
            <a:xfrm>
              <a:off x="1968" y="3648"/>
              <a:ext cx="768" cy="194"/>
            </a:xfrm>
            <a:prstGeom prst="rect"/>
            <a:solidFill>
              <a:schemeClr val="accent1"/>
            </a:solidFill>
            <a:ln w="6350">
              <a:solidFill>
                <a:schemeClr val="tx1"/>
              </a:solidFill>
              <a:miter lim="800000"/>
              <a:headEnd/>
              <a:tailEnd/>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dirty="0" sz="900" lang="en-US" smtClean="0">
                  <a:solidFill>
                    <a:schemeClr val="bg1"/>
                  </a:solidFill>
                </a:rPr>
                <a:t>Pain</a:t>
              </a:r>
              <a:endParaRPr altLang="en-US" b="1" dirty="0" sz="900" lang="en-US">
                <a:solidFill>
                  <a:schemeClr val="bg1"/>
                </a:solidFill>
              </a:endParaRPr>
            </a:p>
          </p:txBody>
        </p:sp>
        <p:sp>
          <p:nvSpPr>
            <p:cNvPr id="1048671" name="Text Box 74"/>
            <p:cNvSpPr txBox="1">
              <a:spLocks noChangeArrowheads="1"/>
            </p:cNvSpPr>
            <p:nvPr/>
          </p:nvSpPr>
          <p:spPr bwMode="auto">
            <a:xfrm>
              <a:off x="2832" y="3648"/>
              <a:ext cx="864" cy="194"/>
            </a:xfrm>
            <a:prstGeom prst="rect"/>
            <a:solidFill>
              <a:schemeClr val="accent1"/>
            </a:solidFill>
            <a:ln w="6350">
              <a:solidFill>
                <a:schemeClr val="tx1"/>
              </a:solidFill>
              <a:miter lim="800000"/>
              <a:headEnd/>
              <a:tailEnd/>
            </a:ln>
          </p:spPr>
          <p:txBody>
            <a:bodyPr wrap="square">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dirty="0" sz="900" lang="en-US" smtClean="0">
                  <a:solidFill>
                    <a:schemeClr val="bg1"/>
                  </a:solidFill>
                </a:rPr>
                <a:t>Visit Dentist</a:t>
              </a:r>
              <a:endParaRPr altLang="en-US" b="1" dirty="0" sz="900" lang="en-US">
                <a:solidFill>
                  <a:schemeClr val="bg1"/>
                </a:solidFill>
              </a:endParaRPr>
            </a:p>
          </p:txBody>
        </p:sp>
        <p:sp>
          <p:nvSpPr>
            <p:cNvPr id="1048672" name="Line 81"/>
            <p:cNvSpPr>
              <a:spLocks noChangeShapeType="1"/>
            </p:cNvSpPr>
            <p:nvPr/>
          </p:nvSpPr>
          <p:spPr bwMode="auto">
            <a:xfrm flipH="1">
              <a:off x="2448" y="3504"/>
              <a:ext cx="96" cy="144"/>
            </a:xfrm>
            <a:prstGeom prst="line"/>
            <a:noFill/>
            <a:ln w="19050">
              <a:solidFill>
                <a:schemeClr val="tx1"/>
              </a:solidFill>
              <a:miter lim="800000"/>
              <a:headEnd/>
              <a:tailEnd type="triangle" w="med" len="med"/>
            </a:ln>
          </p:spPr>
          <p:txBody>
            <a:bodyPr wrap="none"/>
            <a:p>
              <a:endParaRPr sz="1350" lang="en-US"/>
            </a:p>
          </p:txBody>
        </p:sp>
        <p:sp>
          <p:nvSpPr>
            <p:cNvPr id="1048673" name="Line 82"/>
            <p:cNvSpPr>
              <a:spLocks noChangeShapeType="1"/>
            </p:cNvSpPr>
            <p:nvPr/>
          </p:nvSpPr>
          <p:spPr bwMode="auto">
            <a:xfrm>
              <a:off x="2928" y="3504"/>
              <a:ext cx="192" cy="144"/>
            </a:xfrm>
            <a:prstGeom prst="line"/>
            <a:noFill/>
            <a:ln w="19050">
              <a:solidFill>
                <a:schemeClr val="tx1"/>
              </a:solidFill>
              <a:miter lim="800000"/>
              <a:headEnd/>
              <a:tailEnd type="triangle" w="med" len="med"/>
            </a:ln>
          </p:spPr>
          <p:txBody>
            <a:bodyPr wrap="none"/>
            <a:p>
              <a:endParaRPr sz="1350" lang="en-US"/>
            </a:p>
          </p:txBody>
        </p:sp>
      </p:grpSp>
      <p:grpSp>
        <p:nvGrpSpPr>
          <p:cNvPr id="81" name="Group 87"/>
          <p:cNvGrpSpPr/>
          <p:nvPr/>
        </p:nvGrpSpPr>
        <p:grpSpPr bwMode="auto">
          <a:xfrm>
            <a:off x="3486150" y="1697832"/>
            <a:ext cx="2285868" cy="416719"/>
            <a:chOff x="2208" y="1426"/>
            <a:chExt cx="1401" cy="350"/>
          </a:xfrm>
        </p:grpSpPr>
        <p:sp>
          <p:nvSpPr>
            <p:cNvPr id="1048674" name="Text Box 67"/>
            <p:cNvSpPr txBox="1">
              <a:spLocks noChangeArrowheads="1"/>
            </p:cNvSpPr>
            <p:nvPr/>
          </p:nvSpPr>
          <p:spPr bwMode="auto">
            <a:xfrm>
              <a:off x="2208" y="1426"/>
              <a:ext cx="528" cy="194"/>
            </a:xfrm>
            <a:prstGeom prst="rect"/>
            <a:solidFill>
              <a:schemeClr val="accent1"/>
            </a:solidFill>
            <a:ln w="6350">
              <a:solidFill>
                <a:schemeClr val="tx1"/>
              </a:solidFill>
              <a:miter lim="800000"/>
              <a:headEnd/>
              <a:tailEnd/>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dirty="0" sz="900" lang="en-US" smtClean="0">
                  <a:solidFill>
                    <a:schemeClr val="bg1"/>
                  </a:solidFill>
                </a:rPr>
                <a:t>Cricket</a:t>
              </a:r>
              <a:endParaRPr altLang="en-US" b="1" dirty="0" sz="900" lang="en-US">
                <a:solidFill>
                  <a:schemeClr val="bg1"/>
                </a:solidFill>
              </a:endParaRPr>
            </a:p>
          </p:txBody>
        </p:sp>
        <p:sp>
          <p:nvSpPr>
            <p:cNvPr id="1048675" name="Text Box 68"/>
            <p:cNvSpPr txBox="1">
              <a:spLocks noChangeArrowheads="1"/>
            </p:cNvSpPr>
            <p:nvPr/>
          </p:nvSpPr>
          <p:spPr bwMode="auto">
            <a:xfrm>
              <a:off x="3168" y="1426"/>
              <a:ext cx="441" cy="194"/>
            </a:xfrm>
            <a:prstGeom prst="rect"/>
            <a:solidFill>
              <a:schemeClr val="accent1"/>
            </a:solidFill>
            <a:ln w="6350">
              <a:solidFill>
                <a:schemeClr val="tx1"/>
              </a:solidFill>
              <a:miter lim="800000"/>
              <a:headEnd/>
              <a:tailEnd/>
            </a:ln>
          </p:spPr>
          <p:txBody>
            <a:bodyPr wrap="square">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dirty="0" sz="900" lang="en-US" smtClean="0">
                  <a:solidFill>
                    <a:schemeClr val="bg1"/>
                  </a:solidFill>
                </a:rPr>
                <a:t>Football</a:t>
              </a:r>
              <a:endParaRPr altLang="en-US" b="1" dirty="0" sz="900" lang="en-US">
                <a:solidFill>
                  <a:schemeClr val="bg1"/>
                </a:solidFill>
              </a:endParaRPr>
            </a:p>
          </p:txBody>
        </p:sp>
        <p:sp>
          <p:nvSpPr>
            <p:cNvPr id="1048676" name="Line 84"/>
            <p:cNvSpPr>
              <a:spLocks noChangeShapeType="1"/>
            </p:cNvSpPr>
            <p:nvPr/>
          </p:nvSpPr>
          <p:spPr bwMode="auto">
            <a:xfrm flipH="1" flipV="1">
              <a:off x="2544" y="1584"/>
              <a:ext cx="96" cy="144"/>
            </a:xfrm>
            <a:prstGeom prst="line"/>
            <a:noFill/>
            <a:ln w="19050">
              <a:solidFill>
                <a:schemeClr val="tx1"/>
              </a:solidFill>
              <a:miter lim="800000"/>
              <a:headEnd/>
              <a:tailEnd type="triangle" w="med" len="med"/>
            </a:ln>
          </p:spPr>
          <p:txBody>
            <a:bodyPr wrap="none"/>
            <a:p>
              <a:endParaRPr sz="1350" lang="en-US"/>
            </a:p>
          </p:txBody>
        </p:sp>
        <p:sp>
          <p:nvSpPr>
            <p:cNvPr id="1048677" name="Line 86"/>
            <p:cNvSpPr>
              <a:spLocks noChangeShapeType="1"/>
            </p:cNvSpPr>
            <p:nvPr/>
          </p:nvSpPr>
          <p:spPr bwMode="auto">
            <a:xfrm flipV="1">
              <a:off x="3072" y="1584"/>
              <a:ext cx="192" cy="192"/>
            </a:xfrm>
            <a:prstGeom prst="line"/>
            <a:noFill/>
            <a:ln w="19050">
              <a:solidFill>
                <a:schemeClr val="tx1"/>
              </a:solidFill>
              <a:miter lim="800000"/>
              <a:headEnd/>
              <a:tailEnd type="triangle" w="med" len="med"/>
            </a:ln>
          </p:spPr>
          <p:txBody>
            <a:bodyPr wrap="none"/>
            <a:p>
              <a:endParaRPr sz="1350" lang="en-US"/>
            </a:p>
          </p:txBody>
        </p:sp>
      </p:grpSp>
      <p:grpSp>
        <p:nvGrpSpPr>
          <p:cNvPr id="82" name="Group 91"/>
          <p:cNvGrpSpPr/>
          <p:nvPr/>
        </p:nvGrpSpPr>
        <p:grpSpPr bwMode="auto">
          <a:xfrm>
            <a:off x="1187053" y="3314701"/>
            <a:ext cx="1327547" cy="762001"/>
            <a:chOff x="37" y="2784"/>
            <a:chExt cx="1115" cy="640"/>
          </a:xfrm>
        </p:grpSpPr>
        <p:sp>
          <p:nvSpPr>
            <p:cNvPr id="1048678" name="Text Box 72"/>
            <p:cNvSpPr txBox="1">
              <a:spLocks noChangeArrowheads="1"/>
            </p:cNvSpPr>
            <p:nvPr/>
          </p:nvSpPr>
          <p:spPr bwMode="auto">
            <a:xfrm>
              <a:off x="192" y="2784"/>
              <a:ext cx="672" cy="174"/>
            </a:xfrm>
            <a:prstGeom prst="rect"/>
            <a:solidFill>
              <a:schemeClr val="accent1"/>
            </a:solidFill>
            <a:ln w="6350">
              <a:solidFill>
                <a:schemeClr val="tx1"/>
              </a:solidFill>
              <a:miter lim="800000"/>
              <a:headEnd/>
              <a:tailEnd/>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dirty="0" sz="750" lang="en-US" smtClean="0">
                  <a:solidFill>
                    <a:schemeClr val="bg1"/>
                  </a:solidFill>
                </a:rPr>
                <a:t>Teachers</a:t>
              </a:r>
              <a:endParaRPr altLang="en-US" b="1" dirty="0" sz="750" lang="en-US">
                <a:solidFill>
                  <a:schemeClr val="bg1"/>
                </a:solidFill>
              </a:endParaRPr>
            </a:p>
          </p:txBody>
        </p:sp>
        <p:sp>
          <p:nvSpPr>
            <p:cNvPr id="1048679" name="Text Box 73"/>
            <p:cNvSpPr txBox="1">
              <a:spLocks noChangeArrowheads="1"/>
            </p:cNvSpPr>
            <p:nvPr/>
          </p:nvSpPr>
          <p:spPr bwMode="auto">
            <a:xfrm>
              <a:off x="37" y="3010"/>
              <a:ext cx="827" cy="174"/>
            </a:xfrm>
            <a:prstGeom prst="rect"/>
            <a:solidFill>
              <a:schemeClr val="accent1"/>
            </a:solidFill>
            <a:ln w="6350">
              <a:solidFill>
                <a:schemeClr val="tx1"/>
              </a:solidFill>
              <a:miter lim="800000"/>
              <a:headEnd/>
              <a:tailEnd/>
            </a:ln>
          </p:spPr>
          <p:txBody>
            <a:bodyPr wrap="square">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dirty="0" sz="750" lang="en-US" smtClean="0">
                  <a:solidFill>
                    <a:schemeClr val="bg1"/>
                  </a:solidFill>
                </a:rPr>
                <a:t>School Friends</a:t>
              </a:r>
              <a:endParaRPr altLang="en-US" b="1" dirty="0" sz="750" lang="en-US">
                <a:solidFill>
                  <a:schemeClr val="bg1"/>
                </a:solidFill>
              </a:endParaRPr>
            </a:p>
          </p:txBody>
        </p:sp>
        <p:sp>
          <p:nvSpPr>
            <p:cNvPr id="1048680" name="Text Box 75"/>
            <p:cNvSpPr txBox="1">
              <a:spLocks noChangeArrowheads="1"/>
            </p:cNvSpPr>
            <p:nvPr/>
          </p:nvSpPr>
          <p:spPr bwMode="auto">
            <a:xfrm>
              <a:off x="192" y="3250"/>
              <a:ext cx="672" cy="174"/>
            </a:xfrm>
            <a:prstGeom prst="rect"/>
            <a:solidFill>
              <a:schemeClr val="accent1"/>
            </a:solidFill>
            <a:ln w="6350">
              <a:solidFill>
                <a:schemeClr val="tx1"/>
              </a:solidFill>
              <a:miter lim="800000"/>
              <a:headEnd/>
              <a:tailEnd/>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endParaRPr altLang="en-US" b="1" dirty="0" sz="750" lang="en-US"/>
            </a:p>
          </p:txBody>
        </p:sp>
        <p:sp>
          <p:nvSpPr>
            <p:cNvPr id="1048681" name="Line 88"/>
            <p:cNvSpPr>
              <a:spLocks noChangeShapeType="1"/>
            </p:cNvSpPr>
            <p:nvPr/>
          </p:nvSpPr>
          <p:spPr bwMode="auto">
            <a:xfrm flipH="1" flipV="1">
              <a:off x="864" y="2880"/>
              <a:ext cx="240" cy="48"/>
            </a:xfrm>
            <a:prstGeom prst="line"/>
            <a:noFill/>
            <a:ln w="19050">
              <a:solidFill>
                <a:schemeClr val="tx1"/>
              </a:solidFill>
              <a:miter lim="800000"/>
              <a:headEnd/>
              <a:tailEnd type="triangle" w="med" len="med"/>
            </a:ln>
          </p:spPr>
          <p:txBody>
            <a:bodyPr wrap="none"/>
            <a:p>
              <a:endParaRPr sz="1350" lang="en-US"/>
            </a:p>
          </p:txBody>
        </p:sp>
        <p:sp>
          <p:nvSpPr>
            <p:cNvPr id="1048682" name="Line 89"/>
            <p:cNvSpPr>
              <a:spLocks noChangeShapeType="1"/>
            </p:cNvSpPr>
            <p:nvPr/>
          </p:nvSpPr>
          <p:spPr bwMode="auto">
            <a:xfrm flipH="1">
              <a:off x="864" y="3024"/>
              <a:ext cx="192" cy="96"/>
            </a:xfrm>
            <a:prstGeom prst="line"/>
            <a:noFill/>
            <a:ln w="19050">
              <a:solidFill>
                <a:schemeClr val="tx1"/>
              </a:solidFill>
              <a:miter lim="800000"/>
              <a:headEnd/>
              <a:tailEnd type="triangle" w="med" len="med"/>
            </a:ln>
          </p:spPr>
          <p:txBody>
            <a:bodyPr wrap="none"/>
            <a:p>
              <a:endParaRPr sz="1350" lang="en-US"/>
            </a:p>
          </p:txBody>
        </p:sp>
        <p:sp>
          <p:nvSpPr>
            <p:cNvPr id="1048683" name="Line 90"/>
            <p:cNvSpPr>
              <a:spLocks noChangeShapeType="1"/>
            </p:cNvSpPr>
            <p:nvPr/>
          </p:nvSpPr>
          <p:spPr bwMode="auto">
            <a:xfrm flipH="1">
              <a:off x="864" y="3120"/>
              <a:ext cx="288" cy="192"/>
            </a:xfrm>
            <a:prstGeom prst="line"/>
            <a:noFill/>
            <a:ln w="19050">
              <a:solidFill>
                <a:schemeClr val="tx1"/>
              </a:solidFill>
              <a:miter lim="800000"/>
              <a:headEnd/>
              <a:tailEnd type="triangle" w="med" len="med"/>
            </a:ln>
          </p:spPr>
          <p:txBody>
            <a:bodyPr wrap="none"/>
            <a:p>
              <a:endParaRPr sz="1350" lang="en-US"/>
            </a:p>
          </p:txBody>
        </p:sp>
      </p:grpSp>
      <p:grpSp>
        <p:nvGrpSpPr>
          <p:cNvPr id="83" name="Group 97"/>
          <p:cNvGrpSpPr/>
          <p:nvPr/>
        </p:nvGrpSpPr>
        <p:grpSpPr bwMode="auto">
          <a:xfrm>
            <a:off x="1208484" y="1885952"/>
            <a:ext cx="1363266" cy="1014413"/>
            <a:chOff x="55" y="1584"/>
            <a:chExt cx="1145" cy="852"/>
          </a:xfrm>
        </p:grpSpPr>
        <p:sp>
          <p:nvSpPr>
            <p:cNvPr id="1048684" name="Text Box 65"/>
            <p:cNvSpPr txBox="1">
              <a:spLocks noChangeArrowheads="1"/>
            </p:cNvSpPr>
            <p:nvPr/>
          </p:nvSpPr>
          <p:spPr bwMode="auto">
            <a:xfrm>
              <a:off x="192" y="1954"/>
              <a:ext cx="672" cy="174"/>
            </a:xfrm>
            <a:prstGeom prst="rect"/>
            <a:solidFill>
              <a:schemeClr val="accent1"/>
            </a:solidFill>
            <a:ln w="6350">
              <a:solidFill>
                <a:schemeClr val="tx1"/>
              </a:solidFill>
              <a:miter lim="800000"/>
              <a:headEnd/>
              <a:tailEnd/>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dirty="0" sz="750" lang="en-US" smtClean="0">
                  <a:solidFill>
                    <a:schemeClr val="bg1"/>
                  </a:solidFill>
                </a:rPr>
                <a:t>Best Friend</a:t>
              </a:r>
              <a:endParaRPr altLang="en-US" b="1" dirty="0" sz="750" lang="en-US">
                <a:solidFill>
                  <a:schemeClr val="bg1"/>
                </a:solidFill>
              </a:endParaRPr>
            </a:p>
          </p:txBody>
        </p:sp>
        <p:sp>
          <p:nvSpPr>
            <p:cNvPr id="1048685" name="Text Box 66"/>
            <p:cNvSpPr txBox="1">
              <a:spLocks noChangeArrowheads="1"/>
            </p:cNvSpPr>
            <p:nvPr/>
          </p:nvSpPr>
          <p:spPr bwMode="auto">
            <a:xfrm>
              <a:off x="55" y="1584"/>
              <a:ext cx="809" cy="174"/>
            </a:xfrm>
            <a:prstGeom prst="rect"/>
            <a:solidFill>
              <a:schemeClr val="accent1"/>
            </a:solidFill>
            <a:ln w="6350">
              <a:solidFill>
                <a:schemeClr val="tx1"/>
              </a:solidFill>
              <a:miter lim="800000"/>
              <a:headEnd/>
              <a:tailEnd/>
            </a:ln>
          </p:spPr>
          <p:txBody>
            <a:bodyPr wrap="square">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dirty="0" sz="750" lang="en-US" smtClean="0">
                  <a:solidFill>
                    <a:schemeClr val="bg1"/>
                  </a:solidFill>
                </a:rPr>
                <a:t>School friends</a:t>
              </a:r>
              <a:endParaRPr altLang="en-US" b="1" dirty="0" sz="750" lang="en-US">
                <a:solidFill>
                  <a:schemeClr val="bg1"/>
                </a:solidFill>
              </a:endParaRPr>
            </a:p>
          </p:txBody>
        </p:sp>
        <p:sp>
          <p:nvSpPr>
            <p:cNvPr id="1048686" name="Text Box 70"/>
            <p:cNvSpPr txBox="1">
              <a:spLocks noChangeArrowheads="1"/>
            </p:cNvSpPr>
            <p:nvPr/>
          </p:nvSpPr>
          <p:spPr bwMode="auto">
            <a:xfrm>
              <a:off x="192" y="2242"/>
              <a:ext cx="672" cy="194"/>
            </a:xfrm>
            <a:prstGeom prst="rect"/>
            <a:solidFill>
              <a:schemeClr val="accent1"/>
            </a:solidFill>
            <a:ln w="6350">
              <a:solidFill>
                <a:schemeClr val="tx1"/>
              </a:solidFill>
              <a:miter lim="800000"/>
              <a:headEnd/>
              <a:tailEnd/>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endParaRPr altLang="en-US" b="1" dirty="0" sz="900" lang="en-US"/>
            </a:p>
          </p:txBody>
        </p:sp>
        <p:sp>
          <p:nvSpPr>
            <p:cNvPr id="1048687" name="Line 92"/>
            <p:cNvSpPr>
              <a:spLocks noChangeShapeType="1"/>
            </p:cNvSpPr>
            <p:nvPr/>
          </p:nvSpPr>
          <p:spPr bwMode="auto">
            <a:xfrm flipH="1">
              <a:off x="864" y="2208"/>
              <a:ext cx="336" cy="144"/>
            </a:xfrm>
            <a:prstGeom prst="line"/>
            <a:noFill/>
            <a:ln w="19050">
              <a:solidFill>
                <a:schemeClr val="tx1"/>
              </a:solidFill>
              <a:miter lim="800000"/>
              <a:headEnd/>
              <a:tailEnd type="triangle" w="med" len="med"/>
            </a:ln>
          </p:spPr>
          <p:txBody>
            <a:bodyPr wrap="none"/>
            <a:p>
              <a:endParaRPr sz="1350" lang="en-US"/>
            </a:p>
          </p:txBody>
        </p:sp>
        <p:sp>
          <p:nvSpPr>
            <p:cNvPr id="1048688" name="Line 93"/>
            <p:cNvSpPr>
              <a:spLocks noChangeShapeType="1"/>
            </p:cNvSpPr>
            <p:nvPr/>
          </p:nvSpPr>
          <p:spPr bwMode="auto">
            <a:xfrm flipH="1">
              <a:off x="864" y="2112"/>
              <a:ext cx="288" cy="0"/>
            </a:xfrm>
            <a:prstGeom prst="line"/>
            <a:noFill/>
            <a:ln w="19050">
              <a:solidFill>
                <a:schemeClr val="tx1"/>
              </a:solidFill>
              <a:miter lim="800000"/>
              <a:headEnd/>
              <a:tailEnd type="triangle" w="med" len="med"/>
            </a:ln>
          </p:spPr>
          <p:txBody>
            <a:bodyPr wrap="none"/>
            <a:p>
              <a:endParaRPr sz="1350" lang="en-US"/>
            </a:p>
          </p:txBody>
        </p:sp>
        <p:sp>
          <p:nvSpPr>
            <p:cNvPr id="1048689" name="Line 94"/>
            <p:cNvSpPr>
              <a:spLocks noChangeShapeType="1"/>
            </p:cNvSpPr>
            <p:nvPr/>
          </p:nvSpPr>
          <p:spPr bwMode="auto">
            <a:xfrm flipH="1" flipV="1">
              <a:off x="864" y="1776"/>
              <a:ext cx="336" cy="240"/>
            </a:xfrm>
            <a:prstGeom prst="line"/>
            <a:noFill/>
            <a:ln w="19050">
              <a:solidFill>
                <a:schemeClr val="tx1"/>
              </a:solidFill>
              <a:miter lim="800000"/>
              <a:headEnd/>
              <a:tailEnd type="triangle" w="med" len="med"/>
            </a:ln>
          </p:spPr>
          <p:txBody>
            <a:bodyPr wrap="none"/>
            <a:p>
              <a:endParaRPr sz="1350" lang="en-US"/>
            </a:p>
          </p:txBody>
        </p:sp>
      </p:grpSp>
      <p:grpSp>
        <p:nvGrpSpPr>
          <p:cNvPr id="84" name="Group 98"/>
          <p:cNvGrpSpPr/>
          <p:nvPr/>
        </p:nvGrpSpPr>
        <p:grpSpPr bwMode="auto">
          <a:xfrm>
            <a:off x="6400800" y="3395665"/>
            <a:ext cx="1699022" cy="533401"/>
            <a:chOff x="4416" y="2852"/>
            <a:chExt cx="1427" cy="448"/>
          </a:xfrm>
        </p:grpSpPr>
        <p:sp>
          <p:nvSpPr>
            <p:cNvPr id="1048690" name="Text Box 64"/>
            <p:cNvSpPr txBox="1">
              <a:spLocks noChangeArrowheads="1"/>
            </p:cNvSpPr>
            <p:nvPr/>
          </p:nvSpPr>
          <p:spPr bwMode="auto">
            <a:xfrm>
              <a:off x="4656" y="2852"/>
              <a:ext cx="1187" cy="194"/>
            </a:xfrm>
            <a:prstGeom prst="rect"/>
            <a:solidFill>
              <a:schemeClr val="accent1"/>
            </a:solidFill>
            <a:ln w="6350">
              <a:solidFill>
                <a:schemeClr val="tx1"/>
              </a:solidFill>
              <a:miter lim="800000"/>
              <a:headEnd/>
              <a:tailEnd/>
            </a:ln>
          </p:spPr>
          <p:txBody>
            <a:bodyPr wrap="square">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dirty="0" sz="900" lang="en-US" smtClean="0">
                  <a:solidFill>
                    <a:schemeClr val="bg1"/>
                  </a:solidFill>
                </a:rPr>
                <a:t>Enjoy with Friends</a:t>
              </a:r>
              <a:endParaRPr altLang="en-US" b="1" dirty="0" sz="900" lang="en-US">
                <a:solidFill>
                  <a:schemeClr val="bg1"/>
                </a:solidFill>
              </a:endParaRPr>
            </a:p>
          </p:txBody>
        </p:sp>
        <p:sp>
          <p:nvSpPr>
            <p:cNvPr id="1048691" name="Text Box 76"/>
            <p:cNvSpPr txBox="1">
              <a:spLocks noChangeArrowheads="1"/>
            </p:cNvSpPr>
            <p:nvPr/>
          </p:nvSpPr>
          <p:spPr bwMode="auto">
            <a:xfrm>
              <a:off x="4656" y="3106"/>
              <a:ext cx="864" cy="194"/>
            </a:xfrm>
            <a:prstGeom prst="rect"/>
            <a:solidFill>
              <a:schemeClr val="accent1"/>
            </a:solidFill>
            <a:ln w="6350">
              <a:solidFill>
                <a:schemeClr val="tx1"/>
              </a:solidFill>
              <a:miter lim="800000"/>
              <a:headEnd/>
              <a:tailEnd/>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dirty="0" sz="900" lang="en-US" smtClean="0">
                  <a:solidFill>
                    <a:schemeClr val="bg1"/>
                  </a:solidFill>
                </a:rPr>
                <a:t>Gifts</a:t>
              </a:r>
              <a:endParaRPr altLang="en-US" b="1" dirty="0" sz="900" lang="en-US">
                <a:solidFill>
                  <a:schemeClr val="bg1"/>
                </a:solidFill>
              </a:endParaRPr>
            </a:p>
          </p:txBody>
        </p:sp>
        <p:sp>
          <p:nvSpPr>
            <p:cNvPr id="1048692" name="Line 95"/>
            <p:cNvSpPr>
              <a:spLocks noChangeShapeType="1"/>
            </p:cNvSpPr>
            <p:nvPr/>
          </p:nvSpPr>
          <p:spPr bwMode="auto">
            <a:xfrm flipV="1">
              <a:off x="4416" y="2928"/>
              <a:ext cx="240" cy="48"/>
            </a:xfrm>
            <a:prstGeom prst="line"/>
            <a:noFill/>
            <a:ln w="19050">
              <a:solidFill>
                <a:schemeClr val="tx1"/>
              </a:solidFill>
              <a:miter lim="800000"/>
              <a:headEnd/>
              <a:tailEnd type="triangle" w="med" len="med"/>
            </a:ln>
          </p:spPr>
          <p:txBody>
            <a:bodyPr wrap="none"/>
            <a:p>
              <a:endParaRPr sz="1350" lang="en-US"/>
            </a:p>
          </p:txBody>
        </p:sp>
        <p:sp>
          <p:nvSpPr>
            <p:cNvPr id="1048693" name="Line 96"/>
            <p:cNvSpPr>
              <a:spLocks noChangeShapeType="1"/>
            </p:cNvSpPr>
            <p:nvPr/>
          </p:nvSpPr>
          <p:spPr bwMode="auto">
            <a:xfrm>
              <a:off x="4464" y="3120"/>
              <a:ext cx="192" cy="96"/>
            </a:xfrm>
            <a:prstGeom prst="line"/>
            <a:noFill/>
            <a:ln w="19050">
              <a:solidFill>
                <a:schemeClr val="tx1"/>
              </a:solidFill>
              <a:miter lim="800000"/>
              <a:headEnd/>
              <a:tailEnd type="triangle" w="med" len="med"/>
            </a:ln>
          </p:spPr>
          <p:txBody>
            <a:bodyPr wrap="none"/>
            <a:p>
              <a:endParaRPr sz="1350" lang="en-US"/>
            </a:p>
          </p:txBody>
        </p:sp>
      </p:grpSp>
      <p:sp>
        <p:nvSpPr>
          <p:cNvPr id="1048694" name="TextBox 83"/>
          <p:cNvSpPr txBox="1">
            <a:spLocks noChangeArrowheads="1"/>
          </p:cNvSpPr>
          <p:nvPr/>
        </p:nvSpPr>
        <p:spPr bwMode="auto">
          <a:xfrm>
            <a:off x="3657600" y="2000250"/>
            <a:ext cx="400050" cy="369332"/>
          </a:xfrm>
          <a:prstGeom prst="rect"/>
          <a:noFill/>
          <a:ln>
            <a:noFill/>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r>
              <a:rPr altLang="en-US" sz="1800" lang="en-US"/>
              <a:t>I.</a:t>
            </a:r>
          </a:p>
        </p:txBody>
      </p:sp>
      <p:sp>
        <p:nvSpPr>
          <p:cNvPr id="1048695" name="TextBox 84"/>
          <p:cNvSpPr txBox="1">
            <a:spLocks noChangeArrowheads="1"/>
          </p:cNvSpPr>
          <p:nvPr/>
        </p:nvSpPr>
        <p:spPr bwMode="auto">
          <a:xfrm>
            <a:off x="5086350" y="2400300"/>
            <a:ext cx="457200" cy="646331"/>
          </a:xfrm>
          <a:prstGeom prst="rect"/>
          <a:noFill/>
          <a:ln>
            <a:noFill/>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r>
              <a:rPr altLang="en-US" sz="1800" lang="en-US"/>
              <a:t>II.</a:t>
            </a:r>
          </a:p>
        </p:txBody>
      </p:sp>
      <p:sp>
        <p:nvSpPr>
          <p:cNvPr id="1048696" name="TextBox 85"/>
          <p:cNvSpPr txBox="1">
            <a:spLocks noChangeArrowheads="1"/>
          </p:cNvSpPr>
          <p:nvPr/>
        </p:nvSpPr>
        <p:spPr bwMode="auto">
          <a:xfrm>
            <a:off x="5200650" y="3143250"/>
            <a:ext cx="514350" cy="646331"/>
          </a:xfrm>
          <a:prstGeom prst="rect"/>
          <a:noFill/>
          <a:ln>
            <a:noFill/>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r>
              <a:rPr altLang="en-US" sz="1800" lang="en-US"/>
              <a:t>III.</a:t>
            </a:r>
          </a:p>
        </p:txBody>
      </p:sp>
      <p:sp>
        <p:nvSpPr>
          <p:cNvPr id="1048697" name="TextBox 86"/>
          <p:cNvSpPr txBox="1">
            <a:spLocks noChangeArrowheads="1"/>
          </p:cNvSpPr>
          <p:nvPr/>
        </p:nvSpPr>
        <p:spPr bwMode="auto">
          <a:xfrm>
            <a:off x="3486150" y="3882629"/>
            <a:ext cx="457200" cy="646331"/>
          </a:xfrm>
          <a:prstGeom prst="rect"/>
          <a:noFill/>
          <a:ln>
            <a:noFill/>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r>
              <a:rPr altLang="en-US" sz="1800" lang="en-US"/>
              <a:t>IV.</a:t>
            </a:r>
          </a:p>
        </p:txBody>
      </p:sp>
      <p:sp>
        <p:nvSpPr>
          <p:cNvPr id="1048698" name="TextBox 87"/>
          <p:cNvSpPr txBox="1">
            <a:spLocks noChangeArrowheads="1"/>
          </p:cNvSpPr>
          <p:nvPr/>
        </p:nvSpPr>
        <p:spPr bwMode="auto">
          <a:xfrm>
            <a:off x="2228850" y="3143250"/>
            <a:ext cx="400050" cy="369332"/>
          </a:xfrm>
          <a:prstGeom prst="rect"/>
          <a:noFill/>
          <a:ln>
            <a:noFill/>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r>
              <a:rPr altLang="en-US" sz="1800" lang="en-US"/>
              <a:t>V.</a:t>
            </a:r>
          </a:p>
        </p:txBody>
      </p:sp>
      <p:sp>
        <p:nvSpPr>
          <p:cNvPr id="1048699" name="TextBox 88"/>
          <p:cNvSpPr txBox="1">
            <a:spLocks noChangeArrowheads="1"/>
          </p:cNvSpPr>
          <p:nvPr/>
        </p:nvSpPr>
        <p:spPr bwMode="auto">
          <a:xfrm>
            <a:off x="2400300" y="2057400"/>
            <a:ext cx="571500" cy="369332"/>
          </a:xfrm>
          <a:prstGeom prst="rect"/>
          <a:noFill/>
          <a:ln>
            <a:noFill/>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r>
              <a:rPr altLang="en-US" sz="1800" lang="en-US"/>
              <a:t>VI.</a:t>
            </a:r>
          </a:p>
        </p:txBody>
      </p:sp>
      <p:sp>
        <p:nvSpPr>
          <p:cNvPr id="1048700" name="TextBox 89"/>
          <p:cNvSpPr txBox="1">
            <a:spLocks noChangeArrowheads="1"/>
          </p:cNvSpPr>
          <p:nvPr/>
        </p:nvSpPr>
        <p:spPr bwMode="auto">
          <a:xfrm>
            <a:off x="3143250" y="1543050"/>
            <a:ext cx="457200" cy="369332"/>
          </a:xfrm>
          <a:prstGeom prst="rect"/>
          <a:noFill/>
          <a:ln>
            <a:noFill/>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r>
              <a:rPr altLang="en-US" sz="1800" lang="en-US"/>
              <a:t>A.</a:t>
            </a:r>
          </a:p>
        </p:txBody>
      </p:sp>
      <p:sp>
        <p:nvSpPr>
          <p:cNvPr id="1048701" name="TextBox 90"/>
          <p:cNvSpPr txBox="1">
            <a:spLocks noChangeArrowheads="1"/>
          </p:cNvSpPr>
          <p:nvPr/>
        </p:nvSpPr>
        <p:spPr bwMode="auto">
          <a:xfrm>
            <a:off x="4514850" y="1371600"/>
            <a:ext cx="457200" cy="369332"/>
          </a:xfrm>
          <a:prstGeom prst="rect"/>
          <a:noFill/>
          <a:ln>
            <a:noFill/>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r>
              <a:rPr altLang="en-US" sz="1800" lang="en-US"/>
              <a:t>B.</a:t>
            </a:r>
          </a:p>
        </p:txBody>
      </p:sp>
      <p:sp>
        <p:nvSpPr>
          <p:cNvPr id="1048702" name="TextBox 91"/>
          <p:cNvSpPr txBox="1">
            <a:spLocks noChangeArrowheads="1"/>
          </p:cNvSpPr>
          <p:nvPr/>
        </p:nvSpPr>
        <p:spPr bwMode="auto">
          <a:xfrm>
            <a:off x="5796136" y="1482338"/>
            <a:ext cx="457200" cy="369332"/>
          </a:xfrm>
          <a:prstGeom prst="rect"/>
          <a:noFill/>
          <a:ln>
            <a:noFill/>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r>
              <a:rPr altLang="en-US" dirty="0" sz="1800" lang="en-US"/>
              <a:t>C.</a:t>
            </a:r>
          </a:p>
        </p:txBody>
      </p:sp>
      <p:sp>
        <p:nvSpPr>
          <p:cNvPr id="1048703" name="TextBox 92"/>
          <p:cNvSpPr txBox="1">
            <a:spLocks noChangeArrowheads="1"/>
          </p:cNvSpPr>
          <p:nvPr/>
        </p:nvSpPr>
        <p:spPr bwMode="auto">
          <a:xfrm>
            <a:off x="6400800" y="1657350"/>
            <a:ext cx="457200" cy="369332"/>
          </a:xfrm>
          <a:prstGeom prst="rect"/>
          <a:noFill/>
          <a:ln>
            <a:noFill/>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r>
              <a:rPr altLang="en-US" sz="1800" lang="en-US"/>
              <a:t>A.</a:t>
            </a:r>
          </a:p>
        </p:txBody>
      </p:sp>
      <p:sp>
        <p:nvSpPr>
          <p:cNvPr id="1048704" name="TextBox 93"/>
          <p:cNvSpPr txBox="1">
            <a:spLocks noChangeArrowheads="1"/>
          </p:cNvSpPr>
          <p:nvPr/>
        </p:nvSpPr>
        <p:spPr bwMode="auto">
          <a:xfrm>
            <a:off x="6400800" y="2114550"/>
            <a:ext cx="457200" cy="369332"/>
          </a:xfrm>
          <a:prstGeom prst="rect"/>
          <a:noFill/>
          <a:ln>
            <a:noFill/>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r>
              <a:rPr altLang="en-US" sz="1800" lang="en-US"/>
              <a:t>B.</a:t>
            </a:r>
          </a:p>
        </p:txBody>
      </p:sp>
      <p:sp>
        <p:nvSpPr>
          <p:cNvPr id="1048705" name="TextBox 94"/>
          <p:cNvSpPr txBox="1">
            <a:spLocks noChangeArrowheads="1"/>
          </p:cNvSpPr>
          <p:nvPr/>
        </p:nvSpPr>
        <p:spPr bwMode="auto">
          <a:xfrm>
            <a:off x="6400800" y="2628900"/>
            <a:ext cx="457200" cy="369332"/>
          </a:xfrm>
          <a:prstGeom prst="rect"/>
          <a:noFill/>
          <a:ln>
            <a:noFill/>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r>
              <a:rPr altLang="en-US" sz="1800" lang="en-US"/>
              <a:t>C.</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0" p14:dur="0"/>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withEffect" presetClass="entr" presetID="2" presetSubtype="8">
                                  <p:stCondLst>
                                    <p:cond delay="0"/>
                                  </p:stCondLst>
                                  <p:childTnLst>
                                    <p:set>
                                      <p:cBhvr>
                                        <p:cTn dur="1" fill="hold" id="6">
                                          <p:stCondLst>
                                            <p:cond delay="0"/>
                                          </p:stCondLst>
                                        </p:cTn>
                                        <p:tgtEl>
                                          <p:spTgt spid="1048642"/>
                                        </p:tgtEl>
                                        <p:attrNameLst>
                                          <p:attrName>style.visibility</p:attrName>
                                        </p:attrNameLst>
                                      </p:cBhvr>
                                      <p:to>
                                        <p:strVal val="visible"/>
                                      </p:to>
                                    </p:set>
                                    <p:anim calcmode="lin" valueType="num">
                                      <p:cBhvr additive="base">
                                        <p:cTn dur="500" fill="hold" id="7"/>
                                        <p:tgtEl>
                                          <p:spTgt spid="1048642"/>
                                        </p:tgtEl>
                                        <p:attrNameLst>
                                          <p:attrName>ppt_x</p:attrName>
                                        </p:attrNameLst>
                                      </p:cBhvr>
                                      <p:tavLst>
                                        <p:tav tm="0">
                                          <p:val>
                                            <p:strVal val="0-#ppt_w/2"/>
                                          </p:val>
                                        </p:tav>
                                        <p:tav tm="100000">
                                          <p:val>
                                            <p:strVal val="#ppt_x"/>
                                          </p:val>
                                        </p:tav>
                                      </p:tavLst>
                                    </p:anim>
                                    <p:anim calcmode="lin" valueType="num">
                                      <p:cBhvr additive="base">
                                        <p:cTn dur="500" fill="hold" id="8"/>
                                        <p:tgtEl>
                                          <p:spTgt spid="1048642"/>
                                        </p:tgtEl>
                                        <p:attrNameLst>
                                          <p:attrName>ppt_y</p:attrName>
                                        </p:attrNameLst>
                                      </p:cBhvr>
                                      <p:tavLst>
                                        <p:tav tm="0">
                                          <p:val>
                                            <p:strVal val="#ppt_y"/>
                                          </p:val>
                                        </p:tav>
                                        <p:tav tm="100000">
                                          <p:val>
                                            <p:strVal val="#ppt_y"/>
                                          </p:val>
                                        </p:tav>
                                      </p:tavLst>
                                    </p:anim>
                                  </p:childTnLst>
                                </p:cTn>
                              </p:par>
                            </p:childTnLst>
                          </p:cTn>
                        </p:par>
                        <p:par>
                          <p:cTn fill="hold" id="9" nodeType="afterGroup">
                            <p:stCondLst>
                              <p:cond delay="500"/>
                            </p:stCondLst>
                            <p:childTnLst>
                              <p:par>
                                <p:cTn fill="hold" grpId="0" id="10" nodeType="afterEffect" presetClass="entr" presetID="23" presetSubtype="16">
                                  <p:stCondLst>
                                    <p:cond delay="2000"/>
                                  </p:stCondLst>
                                  <p:childTnLst>
                                    <p:set>
                                      <p:cBhvr>
                                        <p:cTn dur="1" fill="hold" id="11">
                                          <p:stCondLst>
                                            <p:cond delay="0"/>
                                          </p:stCondLst>
                                        </p:cTn>
                                        <p:tgtEl>
                                          <p:spTgt spid="1048643"/>
                                        </p:tgtEl>
                                        <p:attrNameLst>
                                          <p:attrName>style.visibility</p:attrName>
                                        </p:attrNameLst>
                                      </p:cBhvr>
                                      <p:to>
                                        <p:strVal val="visible"/>
                                      </p:to>
                                    </p:set>
                                    <p:anim calcmode="lin" valueType="num">
                                      <p:cBhvr>
                                        <p:cTn dur="500" fill="hold" id="12"/>
                                        <p:tgtEl>
                                          <p:spTgt spid="1048643"/>
                                        </p:tgtEl>
                                        <p:attrNameLst>
                                          <p:attrName>ppt_w</p:attrName>
                                        </p:attrNameLst>
                                      </p:cBhvr>
                                      <p:tavLst>
                                        <p:tav tm="0">
                                          <p:val>
                                            <p:fltVal val="0.0"/>
                                          </p:val>
                                        </p:tav>
                                        <p:tav tm="100000">
                                          <p:val>
                                            <p:strVal val="#ppt_w"/>
                                          </p:val>
                                        </p:tav>
                                      </p:tavLst>
                                    </p:anim>
                                    <p:anim calcmode="lin" valueType="num">
                                      <p:cBhvr>
                                        <p:cTn dur="500" fill="hold" id="13"/>
                                        <p:tgtEl>
                                          <p:spTgt spid="1048643"/>
                                        </p:tgtEl>
                                        <p:attrNameLst>
                                          <p:attrName>ppt_h</p:attrName>
                                        </p:attrNameLst>
                                      </p:cBhvr>
                                      <p:tavLst>
                                        <p:tav tm="0">
                                          <p:val>
                                            <p:fltVal val="0.0"/>
                                          </p:val>
                                        </p:tav>
                                        <p:tav tm="100000">
                                          <p:val>
                                            <p:strVal val="#ppt_h"/>
                                          </p:val>
                                        </p:tav>
                                      </p:tavLst>
                                    </p:anim>
                                  </p:childTnLst>
                                </p:cTn>
                              </p:par>
                            </p:childTnLst>
                          </p:cTn>
                        </p:par>
                        <p:par>
                          <p:cTn fill="hold" id="14" nodeType="afterGroup">
                            <p:stCondLst>
                              <p:cond delay="3000"/>
                            </p:stCondLst>
                            <p:childTnLst>
                              <p:par>
                                <p:cTn fill="hold" id="15" nodeType="afterEffect" presetClass="entr" presetID="17" presetSubtype="2">
                                  <p:stCondLst>
                                    <p:cond delay="2000"/>
                                  </p:stCondLst>
                                  <p:childTnLst>
                                    <p:set>
                                      <p:cBhvr>
                                        <p:cTn dur="1" fill="hold" id="16">
                                          <p:stCondLst>
                                            <p:cond delay="0"/>
                                          </p:stCondLst>
                                        </p:cTn>
                                        <p:tgtEl>
                                          <p:spTgt spid="82"/>
                                        </p:tgtEl>
                                        <p:attrNameLst>
                                          <p:attrName>style.visibility</p:attrName>
                                        </p:attrNameLst>
                                      </p:cBhvr>
                                      <p:to>
                                        <p:strVal val="visible"/>
                                      </p:to>
                                    </p:set>
                                    <p:anim calcmode="lin" valueType="num">
                                      <p:cBhvr>
                                        <p:cTn dur="500" fill="hold" id="17"/>
                                        <p:tgtEl>
                                          <p:spTgt spid="82"/>
                                        </p:tgtEl>
                                        <p:attrNameLst>
                                          <p:attrName>ppt_x</p:attrName>
                                        </p:attrNameLst>
                                      </p:cBhvr>
                                      <p:tavLst>
                                        <p:tav tm="0">
                                          <p:val>
                                            <p:strVal val="#ppt_x+#ppt_w/2"/>
                                          </p:val>
                                        </p:tav>
                                        <p:tav tm="100000">
                                          <p:val>
                                            <p:strVal val="#ppt_x"/>
                                          </p:val>
                                        </p:tav>
                                      </p:tavLst>
                                    </p:anim>
                                    <p:anim calcmode="lin" valueType="num">
                                      <p:cBhvr>
                                        <p:cTn dur="500" fill="hold" id="18"/>
                                        <p:tgtEl>
                                          <p:spTgt spid="82"/>
                                        </p:tgtEl>
                                        <p:attrNameLst>
                                          <p:attrName>ppt_y</p:attrName>
                                        </p:attrNameLst>
                                      </p:cBhvr>
                                      <p:tavLst>
                                        <p:tav tm="0">
                                          <p:val>
                                            <p:strVal val="#ppt_y"/>
                                          </p:val>
                                        </p:tav>
                                        <p:tav tm="100000">
                                          <p:val>
                                            <p:strVal val="#ppt_y"/>
                                          </p:val>
                                        </p:tav>
                                      </p:tavLst>
                                    </p:anim>
                                    <p:anim calcmode="lin" valueType="num">
                                      <p:cBhvr>
                                        <p:cTn dur="500" fill="hold" id="19"/>
                                        <p:tgtEl>
                                          <p:spTgt spid="82"/>
                                        </p:tgtEl>
                                        <p:attrNameLst>
                                          <p:attrName>ppt_w</p:attrName>
                                        </p:attrNameLst>
                                      </p:cBhvr>
                                      <p:tavLst>
                                        <p:tav tm="0">
                                          <p:val>
                                            <p:fltVal val="0.0"/>
                                          </p:val>
                                        </p:tav>
                                        <p:tav tm="100000">
                                          <p:val>
                                            <p:strVal val="#ppt_w"/>
                                          </p:val>
                                        </p:tav>
                                      </p:tavLst>
                                    </p:anim>
                                    <p:anim calcmode="lin" valueType="num">
                                      <p:cBhvr>
                                        <p:cTn dur="500" fill="hold" id="20"/>
                                        <p:tgtEl>
                                          <p:spTgt spid="82"/>
                                        </p:tgtEl>
                                        <p:attrNameLst>
                                          <p:attrName>ppt_h</p:attrName>
                                        </p:attrNameLst>
                                      </p:cBhvr>
                                      <p:tavLst>
                                        <p:tav tm="0">
                                          <p:val>
                                            <p:strVal val="#ppt_h"/>
                                          </p:val>
                                        </p:tav>
                                        <p:tav tm="100000">
                                          <p:val>
                                            <p:strVal val="#ppt_h"/>
                                          </p:val>
                                        </p:tav>
                                      </p:tavLst>
                                    </p:anim>
                                  </p:childTnLst>
                                </p:cTn>
                              </p:par>
                            </p:childTnLst>
                          </p:cTn>
                        </p:par>
                        <p:par>
                          <p:cTn fill="hold" id="21" nodeType="afterGroup">
                            <p:stCondLst>
                              <p:cond delay="5500"/>
                            </p:stCondLst>
                            <p:childTnLst>
                              <p:par>
                                <p:cTn fill="hold" id="22" nodeType="afterEffect" presetClass="entr" presetID="17" presetSubtype="2">
                                  <p:stCondLst>
                                    <p:cond delay="2000"/>
                                  </p:stCondLst>
                                  <p:childTnLst>
                                    <p:set>
                                      <p:cBhvr>
                                        <p:cTn dur="1" fill="hold" id="23">
                                          <p:stCondLst>
                                            <p:cond delay="0"/>
                                          </p:stCondLst>
                                        </p:cTn>
                                        <p:tgtEl>
                                          <p:spTgt spid="83"/>
                                        </p:tgtEl>
                                        <p:attrNameLst>
                                          <p:attrName>style.visibility</p:attrName>
                                        </p:attrNameLst>
                                      </p:cBhvr>
                                      <p:to>
                                        <p:strVal val="visible"/>
                                      </p:to>
                                    </p:set>
                                    <p:anim calcmode="lin" valueType="num">
                                      <p:cBhvr>
                                        <p:cTn dur="500" fill="hold" id="24"/>
                                        <p:tgtEl>
                                          <p:spTgt spid="83"/>
                                        </p:tgtEl>
                                        <p:attrNameLst>
                                          <p:attrName>ppt_x</p:attrName>
                                        </p:attrNameLst>
                                      </p:cBhvr>
                                      <p:tavLst>
                                        <p:tav tm="0">
                                          <p:val>
                                            <p:strVal val="#ppt_x+#ppt_w/2"/>
                                          </p:val>
                                        </p:tav>
                                        <p:tav tm="100000">
                                          <p:val>
                                            <p:strVal val="#ppt_x"/>
                                          </p:val>
                                        </p:tav>
                                      </p:tavLst>
                                    </p:anim>
                                    <p:anim calcmode="lin" valueType="num">
                                      <p:cBhvr>
                                        <p:cTn dur="500" fill="hold" id="25"/>
                                        <p:tgtEl>
                                          <p:spTgt spid="83"/>
                                        </p:tgtEl>
                                        <p:attrNameLst>
                                          <p:attrName>ppt_y</p:attrName>
                                        </p:attrNameLst>
                                      </p:cBhvr>
                                      <p:tavLst>
                                        <p:tav tm="0">
                                          <p:val>
                                            <p:strVal val="#ppt_y"/>
                                          </p:val>
                                        </p:tav>
                                        <p:tav tm="100000">
                                          <p:val>
                                            <p:strVal val="#ppt_y"/>
                                          </p:val>
                                        </p:tav>
                                      </p:tavLst>
                                    </p:anim>
                                    <p:anim calcmode="lin" valueType="num">
                                      <p:cBhvr>
                                        <p:cTn dur="500" fill="hold" id="26"/>
                                        <p:tgtEl>
                                          <p:spTgt spid="83"/>
                                        </p:tgtEl>
                                        <p:attrNameLst>
                                          <p:attrName>ppt_w</p:attrName>
                                        </p:attrNameLst>
                                      </p:cBhvr>
                                      <p:tavLst>
                                        <p:tav tm="0">
                                          <p:val>
                                            <p:fltVal val="0.0"/>
                                          </p:val>
                                        </p:tav>
                                        <p:tav tm="100000">
                                          <p:val>
                                            <p:strVal val="#ppt_w"/>
                                          </p:val>
                                        </p:tav>
                                      </p:tavLst>
                                    </p:anim>
                                    <p:anim calcmode="lin" valueType="num">
                                      <p:cBhvr>
                                        <p:cTn dur="500" fill="hold" id="27"/>
                                        <p:tgtEl>
                                          <p:spTgt spid="8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2" grpId="0" autoUpdateAnimBg="0"/>
      <p:bldP spid="104864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706" name="Title 1"/>
          <p:cNvSpPr>
            <a:spLocks noGrp="1"/>
          </p:cNvSpPr>
          <p:nvPr>
            <p:ph type="title"/>
          </p:nvPr>
        </p:nvSpPr>
        <p:spPr>
          <a:xfrm>
            <a:off x="871539" y="504106"/>
            <a:ext cx="8162925" cy="699492"/>
          </a:xfrm>
        </p:spPr>
        <p:txBody>
          <a:bodyPr/>
          <a:p>
            <a:r>
              <a:rPr b="1" dirty="0" sz="3200" lang="en-US" smtClean="0">
                <a:latin typeface="Times New Roman" panose="02020603050405020304" pitchFamily="18" charset="0"/>
                <a:cs typeface="Times New Roman" panose="02020603050405020304" pitchFamily="18" charset="0"/>
              </a:rPr>
              <a:t>Clustering / Mapping</a:t>
            </a:r>
            <a:endParaRPr b="1" dirty="0" sz="3200" lang="en-US">
              <a:latin typeface="Times New Roman" panose="02020603050405020304" pitchFamily="18" charset="0"/>
              <a:cs typeface="Times New Roman" panose="02020603050405020304" pitchFamily="18" charset="0"/>
            </a:endParaRPr>
          </a:p>
        </p:txBody>
      </p:sp>
      <p:sp>
        <p:nvSpPr>
          <p:cNvPr id="1048707" name="Content Placeholder 2"/>
          <p:cNvSpPr>
            <a:spLocks noGrp="1"/>
          </p:cNvSpPr>
          <p:nvPr>
            <p:ph idx="1"/>
          </p:nvPr>
        </p:nvSpPr>
        <p:spPr/>
        <p:txBody>
          <a:bodyPr/>
          <a:p>
            <a:pPr indent="0" marL="0">
              <a:buNone/>
            </a:pPr>
            <a:endParaRPr dirty="0" lang="en-US" smtClean="0"/>
          </a:p>
          <a:p>
            <a:pPr indent="0" marL="0">
              <a:buNone/>
            </a:pPr>
            <a:r>
              <a:rPr dirty="0" lang="en-US"/>
              <a:t>	</a:t>
            </a:r>
            <a:r>
              <a:rPr dirty="0" lang="en-US" smtClean="0"/>
              <a:t>Pollution </a:t>
            </a:r>
            <a:r>
              <a:rPr dirty="0" lang="en-US" smtClean="0"/>
              <a:t>Problem </a:t>
            </a:r>
            <a:r>
              <a:rPr dirty="0" lang="en-US" smtClean="0"/>
              <a:t>in Karachi.</a:t>
            </a:r>
            <a:endParaRPr dirty="0" lang="en-US"/>
          </a:p>
        </p:txBody>
      </p:sp>
      <p:sp>
        <p:nvSpPr>
          <p:cNvPr id="1048708" name="Rectangle 3"/>
          <p:cNvSpPr/>
          <p:nvPr/>
        </p:nvSpPr>
        <p:spPr>
          <a:xfrm>
            <a:off x="3467492" y="-20538"/>
            <a:ext cx="2760692" cy="584775"/>
          </a:xfrm>
          <a:prstGeom prst="rect"/>
        </p:spPr>
        <p:txBody>
          <a:bodyPr wrap="none">
            <a:spAutoFit/>
          </a:bodyPr>
          <a:p>
            <a:pPr algn="ctr"/>
            <a:r>
              <a:rPr b="1" dirty="0" sz="3200" lang="en-US">
                <a:solidFill>
                  <a:schemeClr val="bg1"/>
                </a:solidFill>
                <a:latin typeface="Times New Roman" panose="02020603050405020304" pitchFamily="18" charset="0"/>
                <a:cs typeface="Times New Roman" panose="02020603050405020304" pitchFamily="18" charset="0"/>
              </a:rPr>
              <a:t>Brainstorming</a:t>
            </a:r>
          </a:p>
        </p:txBody>
      </p:sp>
    </p:spTree>
  </p:cSld>
  <p:clrMapOvr>
    <a:masterClrMapping/>
  </p:clrMapOvr>
  <p:transition advClick="0">
    <p:cover dir="ld"/>
  </p:transition>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86" name=""/>
        <p:cNvGrpSpPr/>
        <p:nvPr/>
      </p:nvGrpSpPr>
      <p:grpSpPr>
        <a:xfrm>
          <a:off x="0" y="0"/>
          <a:ext cx="0" cy="0"/>
          <a:chOff x="0" y="0"/>
          <a:chExt cx="0" cy="0"/>
        </a:xfrm>
      </p:grpSpPr>
      <p:sp>
        <p:nvSpPr>
          <p:cNvPr id="1048709" name="Rectangle 3"/>
          <p:cNvSpPr>
            <a:spLocks noChangeArrowheads="1"/>
          </p:cNvSpPr>
          <p:nvPr/>
        </p:nvSpPr>
        <p:spPr bwMode="auto">
          <a:xfrm>
            <a:off x="2636862" y="-20538"/>
            <a:ext cx="4743450" cy="600164"/>
          </a:xfrm>
          <a:prstGeom prst="rect"/>
          <a:noFill/>
          <a:ln w="9525">
            <a:noFill/>
            <a:miter lim="800000"/>
            <a:headEnd/>
            <a:tailEnd/>
          </a:ln>
          <a:effectLst/>
        </p:spPr>
        <p:txBody>
          <a:bodyPr anchor="b">
            <a:spAutoFit/>
          </a:bodyPr>
          <a:p>
            <a:pPr algn="ctr" eaLnBrk="1" hangingPunct="1"/>
            <a:r>
              <a:rPr b="1" dirty="0" sz="3300" lang="en-US">
                <a:solidFill>
                  <a:schemeClr val="bg1"/>
                </a:solidFill>
              </a:rPr>
              <a:t>Brainstorming</a:t>
            </a:r>
          </a:p>
        </p:txBody>
      </p:sp>
      <p:sp>
        <p:nvSpPr>
          <p:cNvPr id="1048710" name="Text Box 4"/>
          <p:cNvSpPr txBox="1">
            <a:spLocks noChangeArrowheads="1"/>
          </p:cNvSpPr>
          <p:nvPr/>
        </p:nvSpPr>
        <p:spPr bwMode="auto">
          <a:xfrm>
            <a:off x="2171700" y="571500"/>
            <a:ext cx="5200650" cy="461665"/>
          </a:xfrm>
          <a:prstGeom prst="rect"/>
          <a:noFill/>
          <a:ln>
            <a:noFill/>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sz="2400" lang="en-US"/>
              <a:t>Listing</a:t>
            </a:r>
            <a:endParaRPr altLang="en-US" sz="2400" lang="en-US"/>
          </a:p>
        </p:txBody>
      </p:sp>
      <p:pic>
        <p:nvPicPr>
          <p:cNvPr id="2097170" name="Picture 5" descr="C:\WINDOWS\Application Data\Microsoft\Media Catalog\Downloaded Clips\cl54\j0211979.wmf"/>
          <p:cNvPicPr>
            <a:picLocks noChangeAspect="1" noChangeArrowheads="1"/>
          </p:cNvPicPr>
          <p:nvPr/>
        </p:nvPicPr>
        <p:blipFill>
          <a:blip xmlns:r="http://schemas.openxmlformats.org/officeDocument/2006/relationships" r:embed="rId1" cstate="print"/>
          <a:srcRect/>
          <a:stretch>
            <a:fillRect/>
          </a:stretch>
        </p:blipFill>
        <p:spPr bwMode="auto">
          <a:xfrm>
            <a:off x="6981826" y="114300"/>
            <a:ext cx="726281" cy="914400"/>
          </a:xfrm>
          <a:prstGeom prst="rect"/>
          <a:noFill/>
          <a:ln>
            <a:noFill/>
          </a:ln>
        </p:spPr>
      </p:pic>
      <p:sp>
        <p:nvSpPr>
          <p:cNvPr id="1048711" name="Rectangle 10"/>
          <p:cNvSpPr>
            <a:spLocks noChangeArrowheads="1"/>
          </p:cNvSpPr>
          <p:nvPr/>
        </p:nvSpPr>
        <p:spPr bwMode="auto">
          <a:xfrm>
            <a:off x="1600200" y="1200150"/>
            <a:ext cx="6286500" cy="571500"/>
          </a:xfrm>
          <a:prstGeom prst="rect"/>
          <a:noFill/>
          <a:ln>
            <a:noFill/>
          </a:ln>
        </p:spPr>
        <p:txBody>
          <a:bodyPr/>
          <a:lstStyle>
            <a:lvl1pPr indent="-457200" marL="45720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buFont typeface="Wingdings" panose="05000000000000000000" pitchFamily="2" charset="2"/>
              <a:buNone/>
            </a:pPr>
            <a:r>
              <a:rPr altLang="en-US" b="1" sz="1350" lang="en-US">
                <a:solidFill>
                  <a:schemeClr val="hlink"/>
                </a:solidFill>
              </a:rPr>
              <a:t>1.  </a:t>
            </a:r>
            <a:r>
              <a:rPr altLang="en-US" b="1" sz="1350" lang="en-US">
                <a:solidFill>
                  <a:schemeClr val="tx2"/>
                </a:solidFill>
              </a:rPr>
              <a:t>Start with the main topic of your essay.  Write that word or words at the top of your paper.</a:t>
            </a:r>
          </a:p>
        </p:txBody>
      </p:sp>
      <p:sp>
        <p:nvSpPr>
          <p:cNvPr id="1048712" name="Text Box 12"/>
          <p:cNvSpPr txBox="1">
            <a:spLocks noChangeArrowheads="1"/>
          </p:cNvSpPr>
          <p:nvPr/>
        </p:nvSpPr>
        <p:spPr bwMode="auto">
          <a:xfrm>
            <a:off x="2857500" y="3028951"/>
            <a:ext cx="3486150" cy="276999"/>
          </a:xfrm>
          <a:prstGeom prst="rect"/>
          <a:solidFill>
            <a:schemeClr val="accent1"/>
          </a:solidFill>
          <a:ln w="12700">
            <a:solidFill>
              <a:schemeClr val="tx1"/>
            </a:solidFill>
            <a:miter lim="800000"/>
            <a:headEnd/>
            <a:tailEnd/>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dirty="0" sz="1200" lang="en-US" smtClean="0"/>
              <a:t>Your Topic</a:t>
            </a:r>
            <a:endParaRPr altLang="en-US" b="1" dirty="0" sz="1200" lang="en-US"/>
          </a:p>
        </p:txBody>
      </p:sp>
      <p:sp>
        <p:nvSpPr>
          <p:cNvPr id="1048713" name="Text Box 22"/>
          <p:cNvSpPr txBox="1">
            <a:spLocks noChangeArrowheads="1"/>
          </p:cNvSpPr>
          <p:nvPr/>
        </p:nvSpPr>
        <p:spPr bwMode="auto">
          <a:xfrm>
            <a:off x="1600200" y="1793082"/>
            <a:ext cx="6172200" cy="923330"/>
          </a:xfrm>
          <a:prstGeom prst="rect"/>
          <a:noFill/>
          <a:ln>
            <a:noFill/>
          </a:ln>
        </p:spPr>
        <p:txBody>
          <a:bodyPr>
            <a:spAutoFit/>
          </a:bodyPr>
          <a:lstStyle>
            <a:lvl1pPr indent="-457200" marL="45720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buFont typeface="Wingdings" panose="05000000000000000000" pitchFamily="2" charset="2"/>
              <a:buNone/>
            </a:pPr>
            <a:r>
              <a:rPr altLang="en-US" b="1" sz="1350" lang="en-US">
                <a:solidFill>
                  <a:schemeClr val="hlink"/>
                </a:solidFill>
              </a:rPr>
              <a:t>2.  </a:t>
            </a:r>
            <a:r>
              <a:rPr altLang="en-US" b="1" sz="1350" lang="en-US">
                <a:solidFill>
                  <a:schemeClr val="tx2"/>
                </a:solidFill>
              </a:rPr>
              <a:t>Write down any word or phrase that might relate to your main topic underneath.  Don’t worry about spelling or grammar.  Your goal is to write down as many ideas as quickly as possible.</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0" p14:dur="0"/>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withEffect" presetClass="entr" presetID="2" presetSubtype="8">
                                  <p:stCondLst>
                                    <p:cond delay="0"/>
                                  </p:stCondLst>
                                  <p:childTnLst>
                                    <p:set>
                                      <p:cBhvr>
                                        <p:cTn dur="1" fill="hold" id="6">
                                          <p:stCondLst>
                                            <p:cond delay="0"/>
                                          </p:stCondLst>
                                        </p:cTn>
                                        <p:tgtEl>
                                          <p:spTgt spid="1048710"/>
                                        </p:tgtEl>
                                        <p:attrNameLst>
                                          <p:attrName>style.visibility</p:attrName>
                                        </p:attrNameLst>
                                      </p:cBhvr>
                                      <p:to>
                                        <p:strVal val="visible"/>
                                      </p:to>
                                    </p:set>
                                    <p:anim calcmode="lin" valueType="num">
                                      <p:cBhvr additive="base">
                                        <p:cTn dur="500" fill="hold" id="7"/>
                                        <p:tgtEl>
                                          <p:spTgt spid="1048710"/>
                                        </p:tgtEl>
                                        <p:attrNameLst>
                                          <p:attrName>ppt_x</p:attrName>
                                        </p:attrNameLst>
                                      </p:cBhvr>
                                      <p:tavLst>
                                        <p:tav tm="0">
                                          <p:val>
                                            <p:strVal val="0-#ppt_w/2"/>
                                          </p:val>
                                        </p:tav>
                                        <p:tav tm="100000">
                                          <p:val>
                                            <p:strVal val="#ppt_x"/>
                                          </p:val>
                                        </p:tav>
                                      </p:tavLst>
                                    </p:anim>
                                    <p:anim calcmode="lin" valueType="num">
                                      <p:cBhvr additive="base">
                                        <p:cTn dur="500" fill="hold" id="8"/>
                                        <p:tgtEl>
                                          <p:spTgt spid="1048710"/>
                                        </p:tgtEl>
                                        <p:attrNameLst>
                                          <p:attrName>ppt_y</p:attrName>
                                        </p:attrNameLst>
                                      </p:cBhvr>
                                      <p:tavLst>
                                        <p:tav tm="0">
                                          <p:val>
                                            <p:strVal val="#ppt_y"/>
                                          </p:val>
                                        </p:tav>
                                        <p:tav tm="100000">
                                          <p:val>
                                            <p:strVal val="#ppt_y"/>
                                          </p:val>
                                        </p:tav>
                                      </p:tavLst>
                                    </p:anim>
                                  </p:childTnLst>
                                </p:cTn>
                              </p:par>
                            </p:childTnLst>
                          </p:cTn>
                        </p:par>
                        <p:par>
                          <p:cTn fill="hold" id="9" nodeType="afterGroup">
                            <p:stCondLst>
                              <p:cond delay="500"/>
                            </p:stCondLst>
                            <p:childTnLst>
                              <p:par>
                                <p:cTn fill="hold" grpId="0" id="10" nodeType="afterEffect" presetClass="entr" presetID="23" presetSubtype="16">
                                  <p:stCondLst>
                                    <p:cond delay="2000"/>
                                  </p:stCondLst>
                                  <p:childTnLst>
                                    <p:set>
                                      <p:cBhvr>
                                        <p:cTn dur="1" fill="hold" id="11">
                                          <p:stCondLst>
                                            <p:cond delay="0"/>
                                          </p:stCondLst>
                                        </p:cTn>
                                        <p:tgtEl>
                                          <p:spTgt spid="1048711"/>
                                        </p:tgtEl>
                                        <p:attrNameLst>
                                          <p:attrName>style.visibility</p:attrName>
                                        </p:attrNameLst>
                                      </p:cBhvr>
                                      <p:to>
                                        <p:strVal val="visible"/>
                                      </p:to>
                                    </p:set>
                                    <p:anim calcmode="lin" valueType="num">
                                      <p:cBhvr>
                                        <p:cTn dur="500" fill="hold" id="12"/>
                                        <p:tgtEl>
                                          <p:spTgt spid="1048711"/>
                                        </p:tgtEl>
                                        <p:attrNameLst>
                                          <p:attrName>ppt_w</p:attrName>
                                        </p:attrNameLst>
                                      </p:cBhvr>
                                      <p:tavLst>
                                        <p:tav tm="0">
                                          <p:val>
                                            <p:fltVal val="0.0"/>
                                          </p:val>
                                        </p:tav>
                                        <p:tav tm="100000">
                                          <p:val>
                                            <p:strVal val="#ppt_w"/>
                                          </p:val>
                                        </p:tav>
                                      </p:tavLst>
                                    </p:anim>
                                    <p:anim calcmode="lin" valueType="num">
                                      <p:cBhvr>
                                        <p:cTn dur="500" fill="hold" id="13"/>
                                        <p:tgtEl>
                                          <p:spTgt spid="1048711"/>
                                        </p:tgtEl>
                                        <p:attrNameLst>
                                          <p:attrName>ppt_h</p:attrName>
                                        </p:attrNameLst>
                                      </p:cBhvr>
                                      <p:tavLst>
                                        <p:tav tm="0">
                                          <p:val>
                                            <p:fltVal val="0.0"/>
                                          </p:val>
                                        </p:tav>
                                        <p:tav tm="100000">
                                          <p:val>
                                            <p:strVal val="#ppt_h"/>
                                          </p:val>
                                        </p:tav>
                                      </p:tavLst>
                                    </p:anim>
                                  </p:childTnLst>
                                </p:cTn>
                              </p:par>
                            </p:childTnLst>
                          </p:cTn>
                        </p:par>
                        <p:par>
                          <p:cTn fill="hold" id="14" nodeType="afterGroup">
                            <p:stCondLst>
                              <p:cond delay="3000"/>
                            </p:stCondLst>
                            <p:childTnLst>
                              <p:par>
                                <p:cTn fill="hold" grpId="0" id="15" nodeType="afterEffect" presetClass="entr" presetID="9" presetSubtype="0">
                                  <p:stCondLst>
                                    <p:cond delay="1000"/>
                                  </p:stCondLst>
                                  <p:childTnLst>
                                    <p:set>
                                      <p:cBhvr>
                                        <p:cTn dur="1" fill="hold" id="16">
                                          <p:stCondLst>
                                            <p:cond delay="0"/>
                                          </p:stCondLst>
                                        </p:cTn>
                                        <p:tgtEl>
                                          <p:spTgt spid="1048712"/>
                                        </p:tgtEl>
                                        <p:attrNameLst>
                                          <p:attrName>style.visibility</p:attrName>
                                        </p:attrNameLst>
                                      </p:cBhvr>
                                      <p:to>
                                        <p:strVal val="visible"/>
                                      </p:to>
                                    </p:set>
                                    <p:animEffect transition="in" filter="dissolve">
                                      <p:cBhvr>
                                        <p:cTn dur="500" id="17"/>
                                        <p:tgtEl>
                                          <p:spTgt spid="1048712"/>
                                        </p:tgtEl>
                                      </p:cBhvr>
                                    </p:animEffect>
                                  </p:childTnLst>
                                </p:cTn>
                              </p:par>
                            </p:childTnLst>
                          </p:cTn>
                        </p:par>
                        <p:par>
                          <p:cTn fill="hold" id="18" nodeType="afterGroup">
                            <p:stCondLst>
                              <p:cond delay="4500"/>
                            </p:stCondLst>
                            <p:childTnLst>
                              <p:par>
                                <p:cTn fill="hold" grpId="0" id="19" nodeType="afterEffect" presetClass="entr" presetID="23" presetSubtype="16">
                                  <p:stCondLst>
                                    <p:cond delay="7000"/>
                                  </p:stCondLst>
                                  <p:childTnLst>
                                    <p:set>
                                      <p:cBhvr>
                                        <p:cTn dur="1" fill="hold" id="20">
                                          <p:stCondLst>
                                            <p:cond delay="0"/>
                                          </p:stCondLst>
                                        </p:cTn>
                                        <p:tgtEl>
                                          <p:spTgt spid="1048713"/>
                                        </p:tgtEl>
                                        <p:attrNameLst>
                                          <p:attrName>style.visibility</p:attrName>
                                        </p:attrNameLst>
                                      </p:cBhvr>
                                      <p:to>
                                        <p:strVal val="visible"/>
                                      </p:to>
                                    </p:set>
                                    <p:anim calcmode="lin" valueType="num">
                                      <p:cBhvr>
                                        <p:cTn dur="500" fill="hold" id="21"/>
                                        <p:tgtEl>
                                          <p:spTgt spid="1048713"/>
                                        </p:tgtEl>
                                        <p:attrNameLst>
                                          <p:attrName>ppt_w</p:attrName>
                                        </p:attrNameLst>
                                      </p:cBhvr>
                                      <p:tavLst>
                                        <p:tav tm="0">
                                          <p:val>
                                            <p:fltVal val="0.0"/>
                                          </p:val>
                                        </p:tav>
                                        <p:tav tm="100000">
                                          <p:val>
                                            <p:strVal val="#ppt_w"/>
                                          </p:val>
                                        </p:tav>
                                      </p:tavLst>
                                    </p:anim>
                                    <p:anim calcmode="lin" valueType="num">
                                      <p:cBhvr>
                                        <p:cTn dur="500" fill="hold" id="22"/>
                                        <p:tgtEl>
                                          <p:spTgt spid="1048713"/>
                                        </p:tgtEl>
                                        <p:attrNameLst>
                                          <p:attrName>ppt_h</p:attrName>
                                        </p:attrNameLst>
                                      </p:cBhvr>
                                      <p:tavLst>
                                        <p:tav tm="0">
                                          <p:val>
                                            <p:fltVal val="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0" grpId="0" autoUpdateAnimBg="0"/>
      <p:bldP spid="1048711" grpId="0" autoUpdateAnimBg="0"/>
      <p:bldP spid="1048712" grpId="0" animBg="1" autoUpdateAnimBg="0"/>
      <p:bldP spid="104871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87" name=""/>
        <p:cNvGrpSpPr/>
        <p:nvPr/>
      </p:nvGrpSpPr>
      <p:grpSpPr>
        <a:xfrm>
          <a:off x="0" y="0"/>
          <a:ext cx="0" cy="0"/>
          <a:chOff x="0" y="0"/>
          <a:chExt cx="0" cy="0"/>
        </a:xfrm>
      </p:grpSpPr>
      <p:sp>
        <p:nvSpPr>
          <p:cNvPr id="1048714" name="Rectangle 3"/>
          <p:cNvSpPr>
            <a:spLocks noChangeArrowheads="1"/>
          </p:cNvSpPr>
          <p:nvPr/>
        </p:nvSpPr>
        <p:spPr bwMode="auto">
          <a:xfrm>
            <a:off x="2457450" y="85636"/>
            <a:ext cx="4743450" cy="600164"/>
          </a:xfrm>
          <a:prstGeom prst="rect"/>
          <a:noFill/>
          <a:ln w="9525">
            <a:noFill/>
            <a:miter lim="800000"/>
            <a:headEnd/>
            <a:tailEnd/>
          </a:ln>
          <a:effectLst/>
        </p:spPr>
        <p:txBody>
          <a:bodyPr anchor="b">
            <a:spAutoFit/>
          </a:bodyPr>
          <a:p>
            <a:pPr algn="ctr" eaLnBrk="1" hangingPunct="1"/>
            <a:r>
              <a:rPr b="1" dirty="0" sz="3300" lang="en-US">
                <a:solidFill>
                  <a:schemeClr val="bg1"/>
                </a:solidFill>
              </a:rPr>
              <a:t>Listing</a:t>
            </a:r>
          </a:p>
        </p:txBody>
      </p:sp>
      <p:sp>
        <p:nvSpPr>
          <p:cNvPr id="1048715" name="Text Box 4"/>
          <p:cNvSpPr txBox="1">
            <a:spLocks noChangeArrowheads="1"/>
          </p:cNvSpPr>
          <p:nvPr/>
        </p:nvSpPr>
        <p:spPr bwMode="auto">
          <a:xfrm>
            <a:off x="2171700" y="571500"/>
            <a:ext cx="5200650" cy="461665"/>
          </a:xfrm>
          <a:prstGeom prst="rect"/>
          <a:noFill/>
          <a:ln>
            <a:noFill/>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dirty="0" sz="2400" lang="en-US" smtClean="0"/>
              <a:t>Example</a:t>
            </a:r>
            <a:endParaRPr altLang="en-US" dirty="0" sz="2400" lang="en-US"/>
          </a:p>
        </p:txBody>
      </p:sp>
      <p:pic>
        <p:nvPicPr>
          <p:cNvPr id="2097171" name="Picture 5" descr="C:\WINDOWS\Application Data\Microsoft\Media Catalog\Downloaded Clips\cl54\j0211979.wmf"/>
          <p:cNvPicPr>
            <a:picLocks noChangeAspect="1" noChangeArrowheads="1"/>
          </p:cNvPicPr>
          <p:nvPr/>
        </p:nvPicPr>
        <p:blipFill>
          <a:blip xmlns:r="http://schemas.openxmlformats.org/officeDocument/2006/relationships" r:embed="rId1" cstate="print"/>
          <a:srcRect/>
          <a:stretch>
            <a:fillRect/>
          </a:stretch>
        </p:blipFill>
        <p:spPr bwMode="auto">
          <a:xfrm>
            <a:off x="6800851" y="114300"/>
            <a:ext cx="907256" cy="1143000"/>
          </a:xfrm>
          <a:prstGeom prst="rect"/>
          <a:noFill/>
          <a:ln>
            <a:noFill/>
          </a:ln>
        </p:spPr>
      </p:pic>
      <p:sp>
        <p:nvSpPr>
          <p:cNvPr id="1048716" name="Text Box 9"/>
          <p:cNvSpPr txBox="1">
            <a:spLocks noChangeArrowheads="1"/>
          </p:cNvSpPr>
          <p:nvPr/>
        </p:nvSpPr>
        <p:spPr bwMode="auto">
          <a:xfrm>
            <a:off x="3543300" y="1028700"/>
            <a:ext cx="2400300" cy="553998"/>
          </a:xfrm>
          <a:prstGeom prst="rect"/>
          <a:solidFill>
            <a:schemeClr val="accent1"/>
          </a:solidFill>
          <a:ln w="12700">
            <a:solidFill>
              <a:schemeClr val="tx1"/>
            </a:solidFill>
            <a:miter lim="800000"/>
            <a:headEnd/>
            <a:tailEnd/>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dirty="0" sz="1200" lang="en-US">
                <a:solidFill>
                  <a:schemeClr val="bg1"/>
                </a:solidFill>
              </a:rPr>
              <a:t>How to be a Successful</a:t>
            </a:r>
          </a:p>
          <a:p>
            <a:pPr algn="ctr" eaLnBrk="1" hangingPunct="1">
              <a:spcBef>
                <a:spcPct val="50000"/>
              </a:spcBef>
              <a:buClrTx/>
              <a:buSzTx/>
              <a:buFontTx/>
              <a:buNone/>
            </a:pPr>
            <a:r>
              <a:rPr altLang="en-US" b="1" dirty="0" sz="1200" lang="en-US">
                <a:solidFill>
                  <a:schemeClr val="bg1"/>
                </a:solidFill>
              </a:rPr>
              <a:t>Language Learner</a:t>
            </a:r>
          </a:p>
        </p:txBody>
      </p:sp>
      <p:sp>
        <p:nvSpPr>
          <p:cNvPr id="1048717" name="Text Box 10"/>
          <p:cNvSpPr txBox="1">
            <a:spLocks noChangeArrowheads="1"/>
          </p:cNvSpPr>
          <p:nvPr/>
        </p:nvSpPr>
        <p:spPr bwMode="auto">
          <a:xfrm>
            <a:off x="1187624" y="1714501"/>
            <a:ext cx="3212926" cy="2215991"/>
          </a:xfrm>
          <a:prstGeom prst="rect"/>
          <a:noFill/>
          <a:ln>
            <a:noFill/>
          </a:ln>
        </p:spPr>
        <p:txBody>
          <a:bodyPr wrap="square">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50000"/>
              </a:spcBef>
              <a:buClrTx/>
              <a:buSzTx/>
              <a:buFontTx/>
              <a:buChar char="•"/>
            </a:pPr>
            <a:r>
              <a:rPr altLang="en-US" b="1" dirty="0" sz="1200" lang="en-US"/>
              <a:t>Practice speaking with others</a:t>
            </a:r>
          </a:p>
          <a:p>
            <a:pPr eaLnBrk="1" hangingPunct="1">
              <a:spcBef>
                <a:spcPct val="50000"/>
              </a:spcBef>
              <a:buClrTx/>
              <a:buSzTx/>
              <a:buFontTx/>
              <a:buChar char="•"/>
            </a:pPr>
            <a:r>
              <a:rPr altLang="en-US" b="1" dirty="0" sz="1200" lang="en-US"/>
              <a:t>Take classes</a:t>
            </a:r>
          </a:p>
          <a:p>
            <a:pPr eaLnBrk="1" hangingPunct="1">
              <a:spcBef>
                <a:spcPct val="50000"/>
              </a:spcBef>
              <a:buClrTx/>
              <a:buSzTx/>
              <a:buFontTx/>
              <a:buChar char="•"/>
            </a:pPr>
            <a:r>
              <a:rPr altLang="en-US" b="1" dirty="0" sz="1200" lang="en-US"/>
              <a:t>Guess at the meanings of words</a:t>
            </a:r>
          </a:p>
          <a:p>
            <a:pPr eaLnBrk="1" hangingPunct="1">
              <a:spcBef>
                <a:spcPct val="50000"/>
              </a:spcBef>
              <a:buClrTx/>
              <a:buSzTx/>
              <a:buFontTx/>
              <a:buChar char="•"/>
            </a:pPr>
            <a:r>
              <a:rPr altLang="en-US" b="1" dirty="0" sz="1200" lang="en-US"/>
              <a:t>Listen to radio or TV</a:t>
            </a:r>
          </a:p>
          <a:p>
            <a:pPr eaLnBrk="1" hangingPunct="1">
              <a:spcBef>
                <a:spcPct val="50000"/>
              </a:spcBef>
              <a:buClrTx/>
              <a:buSzTx/>
              <a:buFontTx/>
              <a:buChar char="•"/>
            </a:pPr>
            <a:r>
              <a:rPr altLang="en-US" b="1" dirty="0" sz="1200" lang="en-US"/>
              <a:t>Observe others</a:t>
            </a:r>
          </a:p>
          <a:p>
            <a:pPr eaLnBrk="1" hangingPunct="1">
              <a:spcBef>
                <a:spcPct val="50000"/>
              </a:spcBef>
              <a:buClrTx/>
              <a:buSzTx/>
              <a:buFontTx/>
              <a:buChar char="•"/>
            </a:pPr>
            <a:r>
              <a:rPr altLang="en-US" b="1" dirty="0" sz="1200" lang="en-US"/>
              <a:t>Set reasonable goals</a:t>
            </a:r>
          </a:p>
          <a:p>
            <a:pPr eaLnBrk="1" hangingPunct="1">
              <a:spcBef>
                <a:spcPct val="50000"/>
              </a:spcBef>
              <a:buClrTx/>
              <a:buSzTx/>
              <a:buFontTx/>
              <a:buChar char="•"/>
            </a:pPr>
            <a:r>
              <a:rPr altLang="en-US" b="1" dirty="0" sz="1200" lang="en-US"/>
              <a:t>Don’t be afraid to experiment</a:t>
            </a:r>
          </a:p>
          <a:p>
            <a:pPr eaLnBrk="1" hangingPunct="1">
              <a:spcBef>
                <a:spcPct val="50000"/>
              </a:spcBef>
              <a:buClrTx/>
              <a:buSzTx/>
              <a:buFontTx/>
              <a:buChar char="•"/>
            </a:pPr>
            <a:r>
              <a:rPr altLang="en-US" b="1" dirty="0" sz="1200" lang="en-US"/>
              <a:t>Study vocabulary in related topics</a:t>
            </a:r>
          </a:p>
        </p:txBody>
      </p:sp>
      <p:sp>
        <p:nvSpPr>
          <p:cNvPr id="1048718" name="Text Box 11"/>
          <p:cNvSpPr txBox="1">
            <a:spLocks noChangeArrowheads="1"/>
          </p:cNvSpPr>
          <p:nvPr/>
        </p:nvSpPr>
        <p:spPr bwMode="auto">
          <a:xfrm>
            <a:off x="4457700" y="1714501"/>
            <a:ext cx="4434780" cy="2215991"/>
          </a:xfrm>
          <a:prstGeom prst="rect"/>
          <a:noFill/>
          <a:ln>
            <a:noFill/>
          </a:ln>
        </p:spPr>
        <p:txBody>
          <a:bodyPr wrap="square">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50000"/>
              </a:spcBef>
              <a:buClrTx/>
              <a:buSzTx/>
              <a:buFontTx/>
              <a:buChar char="•"/>
            </a:pPr>
            <a:r>
              <a:rPr altLang="en-US" b="1" dirty="0" sz="1200" lang="en-US"/>
              <a:t>Ask others to correct you</a:t>
            </a:r>
          </a:p>
          <a:p>
            <a:pPr eaLnBrk="1" hangingPunct="1">
              <a:spcBef>
                <a:spcPct val="50000"/>
              </a:spcBef>
              <a:buClrTx/>
              <a:buSzTx/>
              <a:buFontTx/>
              <a:buChar char="•"/>
            </a:pPr>
            <a:r>
              <a:rPr altLang="en-US" b="1" dirty="0" sz="1200" lang="en-US"/>
              <a:t>Look for patterns in your errors</a:t>
            </a:r>
          </a:p>
          <a:p>
            <a:pPr eaLnBrk="1" hangingPunct="1">
              <a:spcBef>
                <a:spcPct val="50000"/>
              </a:spcBef>
              <a:buClrTx/>
              <a:buSzTx/>
              <a:buFontTx/>
              <a:buChar char="•"/>
            </a:pPr>
            <a:r>
              <a:rPr altLang="en-US" b="1" dirty="0" sz="1200" lang="en-US"/>
              <a:t>Organize your study time</a:t>
            </a:r>
          </a:p>
          <a:p>
            <a:pPr eaLnBrk="1" hangingPunct="1">
              <a:spcBef>
                <a:spcPct val="50000"/>
              </a:spcBef>
              <a:buClrTx/>
              <a:buSzTx/>
              <a:buFontTx/>
              <a:buChar char="•"/>
            </a:pPr>
            <a:r>
              <a:rPr altLang="en-US" b="1" dirty="0" sz="1200" lang="en-US"/>
              <a:t>Use special techniques to remember new  words</a:t>
            </a:r>
          </a:p>
          <a:p>
            <a:pPr eaLnBrk="1" hangingPunct="1">
              <a:spcBef>
                <a:spcPct val="50000"/>
              </a:spcBef>
              <a:buClrTx/>
              <a:buSzTx/>
              <a:buFontTx/>
              <a:buChar char="•"/>
            </a:pPr>
            <a:r>
              <a:rPr altLang="en-US" b="1" dirty="0" sz="1200" lang="en-US"/>
              <a:t>Ask for help when you don’t understand</a:t>
            </a:r>
          </a:p>
          <a:p>
            <a:pPr eaLnBrk="1" hangingPunct="1">
              <a:spcBef>
                <a:spcPct val="50000"/>
              </a:spcBef>
              <a:buClrTx/>
              <a:buSzTx/>
              <a:buFontTx/>
              <a:buChar char="•"/>
            </a:pPr>
            <a:r>
              <a:rPr altLang="en-US" b="1" dirty="0" sz="1200" lang="en-US"/>
              <a:t>Review material regularly</a:t>
            </a:r>
          </a:p>
          <a:p>
            <a:pPr eaLnBrk="1" hangingPunct="1">
              <a:spcBef>
                <a:spcPct val="50000"/>
              </a:spcBef>
              <a:buClrTx/>
              <a:buSzTx/>
              <a:buFontTx/>
              <a:buChar char="•"/>
            </a:pPr>
            <a:r>
              <a:rPr altLang="en-US" b="1" dirty="0" sz="1200" lang="en-US"/>
              <a:t>Use a dictionary</a:t>
            </a:r>
          </a:p>
          <a:p>
            <a:pPr eaLnBrk="1" hangingPunct="1">
              <a:spcBef>
                <a:spcPct val="50000"/>
              </a:spcBef>
              <a:buClrTx/>
              <a:buSzTx/>
              <a:buFontTx/>
              <a:buChar char="•"/>
            </a:pPr>
            <a:r>
              <a:rPr altLang="en-US" b="1" dirty="0" sz="1200" lang="en-US"/>
              <a:t>Choose a good textbook</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0" p14:dur="0"/>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afterEffect" presetClass="entr" presetID="2" presetSubtype="8">
                                  <p:stCondLst>
                                    <p:cond delay="0"/>
                                  </p:stCondLst>
                                  <p:childTnLst>
                                    <p:set>
                                      <p:cBhvr>
                                        <p:cTn dur="1" fill="hold" id="6">
                                          <p:stCondLst>
                                            <p:cond delay="0"/>
                                          </p:stCondLst>
                                        </p:cTn>
                                        <p:tgtEl>
                                          <p:spTgt spid="1048715"/>
                                        </p:tgtEl>
                                        <p:attrNameLst>
                                          <p:attrName>style.visibility</p:attrName>
                                        </p:attrNameLst>
                                      </p:cBhvr>
                                      <p:to>
                                        <p:strVal val="visible"/>
                                      </p:to>
                                    </p:set>
                                    <p:anim calcmode="lin" valueType="num">
                                      <p:cBhvr additive="base">
                                        <p:cTn dur="500" fill="hold" id="7"/>
                                        <p:tgtEl>
                                          <p:spTgt spid="1048715"/>
                                        </p:tgtEl>
                                        <p:attrNameLst>
                                          <p:attrName>ppt_x</p:attrName>
                                        </p:attrNameLst>
                                      </p:cBhvr>
                                      <p:tavLst>
                                        <p:tav tm="0">
                                          <p:val>
                                            <p:strVal val="0-#ppt_w/2"/>
                                          </p:val>
                                        </p:tav>
                                        <p:tav tm="100000">
                                          <p:val>
                                            <p:strVal val="#ppt_x"/>
                                          </p:val>
                                        </p:tav>
                                      </p:tavLst>
                                    </p:anim>
                                    <p:anim calcmode="lin" valueType="num">
                                      <p:cBhvr additive="base">
                                        <p:cTn dur="500" fill="hold" id="8"/>
                                        <p:tgtEl>
                                          <p:spTgt spid="1048715"/>
                                        </p:tgtEl>
                                        <p:attrNameLst>
                                          <p:attrName>ppt_y</p:attrName>
                                        </p:attrNameLst>
                                      </p:cBhvr>
                                      <p:tavLst>
                                        <p:tav tm="0">
                                          <p:val>
                                            <p:strVal val="#ppt_y"/>
                                          </p:val>
                                        </p:tav>
                                        <p:tav tm="100000">
                                          <p:val>
                                            <p:strVal val="#ppt_y"/>
                                          </p:val>
                                        </p:tav>
                                      </p:tavLst>
                                    </p:anim>
                                  </p:childTnLst>
                                </p:cTn>
                              </p:par>
                            </p:childTnLst>
                          </p:cTn>
                        </p:par>
                        <p:par>
                          <p:cTn fill="hold" id="9" nodeType="afterGroup">
                            <p:stCondLst>
                              <p:cond delay="500"/>
                            </p:stCondLst>
                            <p:childTnLst>
                              <p:par>
                                <p:cTn fill="hold" grpId="0" id="10" nodeType="afterEffect" presetClass="entr" presetID="9" presetSubtype="0">
                                  <p:stCondLst>
                                    <p:cond delay="1000"/>
                                  </p:stCondLst>
                                  <p:childTnLst>
                                    <p:set>
                                      <p:cBhvr>
                                        <p:cTn dur="1" fill="hold" id="11">
                                          <p:stCondLst>
                                            <p:cond delay="0"/>
                                          </p:stCondLst>
                                        </p:cTn>
                                        <p:tgtEl>
                                          <p:spTgt spid="1048716"/>
                                        </p:tgtEl>
                                        <p:attrNameLst>
                                          <p:attrName>style.visibility</p:attrName>
                                        </p:attrNameLst>
                                      </p:cBhvr>
                                      <p:to>
                                        <p:strVal val="visible"/>
                                      </p:to>
                                    </p:set>
                                    <p:animEffect transition="in" filter="dissolve">
                                      <p:cBhvr>
                                        <p:cTn dur="500" id="12"/>
                                        <p:tgtEl>
                                          <p:spTgt spid="1048716"/>
                                        </p:tgtEl>
                                      </p:cBhvr>
                                    </p:animEffect>
                                  </p:childTnLst>
                                </p:cTn>
                              </p:par>
                            </p:childTnLst>
                          </p:cTn>
                        </p:par>
                        <p:par>
                          <p:cTn fill="hold" id="13" nodeType="afterGroup">
                            <p:stCondLst>
                              <p:cond delay="2000"/>
                            </p:stCondLst>
                            <p:childTnLst>
                              <p:par>
                                <p:cTn fill="hold" grpId="0" id="14" nodeType="afterEffect" presetClass="entr" presetID="5" presetSubtype="10">
                                  <p:stCondLst>
                                    <p:cond delay="2000"/>
                                  </p:stCondLst>
                                  <p:childTnLst>
                                    <p:set>
                                      <p:cBhvr>
                                        <p:cTn dur="1" fill="hold" id="15">
                                          <p:stCondLst>
                                            <p:cond delay="0"/>
                                          </p:stCondLst>
                                        </p:cTn>
                                        <p:tgtEl>
                                          <p:spTgt spid="1048717">
                                            <p:txEl>
                                              <p:pRg st="0" end="0"/>
                                            </p:txEl>
                                          </p:spTgt>
                                        </p:tgtEl>
                                        <p:attrNameLst>
                                          <p:attrName>style.visibility</p:attrName>
                                        </p:attrNameLst>
                                      </p:cBhvr>
                                      <p:to>
                                        <p:strVal val="visible"/>
                                      </p:to>
                                    </p:set>
                                    <p:animEffect transition="in" filter="checkerboard(across)">
                                      <p:cBhvr>
                                        <p:cTn dur="500" id="16"/>
                                        <p:tgtEl>
                                          <p:spTgt spid="1048717">
                                            <p:txEl>
                                              <p:pRg st="0" end="0"/>
                                            </p:txEl>
                                          </p:spTgt>
                                        </p:tgtEl>
                                      </p:cBhvr>
                                    </p:animEffect>
                                  </p:childTnLst>
                                </p:cTn>
                              </p:par>
                            </p:childTnLst>
                          </p:cTn>
                        </p:par>
                        <p:par>
                          <p:cTn fill="hold" id="17" nodeType="afterGroup">
                            <p:stCondLst>
                              <p:cond delay="4500"/>
                            </p:stCondLst>
                            <p:childTnLst>
                              <p:par>
                                <p:cTn fill="hold" grpId="0" id="18" nodeType="afterEffect" presetClass="entr" presetID="5" presetSubtype="10">
                                  <p:stCondLst>
                                    <p:cond delay="2000"/>
                                  </p:stCondLst>
                                  <p:childTnLst>
                                    <p:set>
                                      <p:cBhvr>
                                        <p:cTn dur="1" fill="hold" id="19">
                                          <p:stCondLst>
                                            <p:cond delay="0"/>
                                          </p:stCondLst>
                                        </p:cTn>
                                        <p:tgtEl>
                                          <p:spTgt spid="1048717">
                                            <p:txEl>
                                              <p:pRg st="1" end="1"/>
                                            </p:txEl>
                                          </p:spTgt>
                                        </p:tgtEl>
                                        <p:attrNameLst>
                                          <p:attrName>style.visibility</p:attrName>
                                        </p:attrNameLst>
                                      </p:cBhvr>
                                      <p:to>
                                        <p:strVal val="visible"/>
                                      </p:to>
                                    </p:set>
                                    <p:animEffect transition="in" filter="checkerboard(across)">
                                      <p:cBhvr>
                                        <p:cTn dur="500" id="20"/>
                                        <p:tgtEl>
                                          <p:spTgt spid="1048717">
                                            <p:txEl>
                                              <p:pRg st="1" end="1"/>
                                            </p:txEl>
                                          </p:spTgt>
                                        </p:tgtEl>
                                      </p:cBhvr>
                                    </p:animEffect>
                                  </p:childTnLst>
                                </p:cTn>
                              </p:par>
                            </p:childTnLst>
                          </p:cTn>
                        </p:par>
                        <p:par>
                          <p:cTn fill="hold" id="21" nodeType="afterGroup">
                            <p:stCondLst>
                              <p:cond delay="7000"/>
                            </p:stCondLst>
                            <p:childTnLst>
                              <p:par>
                                <p:cTn fill="hold" grpId="0" id="22" nodeType="afterEffect" presetClass="entr" presetID="5" presetSubtype="10">
                                  <p:stCondLst>
                                    <p:cond delay="2000"/>
                                  </p:stCondLst>
                                  <p:childTnLst>
                                    <p:set>
                                      <p:cBhvr>
                                        <p:cTn dur="1" fill="hold" id="23">
                                          <p:stCondLst>
                                            <p:cond delay="0"/>
                                          </p:stCondLst>
                                        </p:cTn>
                                        <p:tgtEl>
                                          <p:spTgt spid="1048717">
                                            <p:txEl>
                                              <p:pRg st="2" end="2"/>
                                            </p:txEl>
                                          </p:spTgt>
                                        </p:tgtEl>
                                        <p:attrNameLst>
                                          <p:attrName>style.visibility</p:attrName>
                                        </p:attrNameLst>
                                      </p:cBhvr>
                                      <p:to>
                                        <p:strVal val="visible"/>
                                      </p:to>
                                    </p:set>
                                    <p:animEffect transition="in" filter="checkerboard(across)">
                                      <p:cBhvr>
                                        <p:cTn dur="500" id="24"/>
                                        <p:tgtEl>
                                          <p:spTgt spid="1048717">
                                            <p:txEl>
                                              <p:pRg st="2" end="2"/>
                                            </p:txEl>
                                          </p:spTgt>
                                        </p:tgtEl>
                                      </p:cBhvr>
                                    </p:animEffect>
                                  </p:childTnLst>
                                </p:cTn>
                              </p:par>
                            </p:childTnLst>
                          </p:cTn>
                        </p:par>
                        <p:par>
                          <p:cTn fill="hold" id="25" nodeType="afterGroup">
                            <p:stCondLst>
                              <p:cond delay="9500"/>
                            </p:stCondLst>
                            <p:childTnLst>
                              <p:par>
                                <p:cTn fill="hold" grpId="0" id="26" nodeType="afterEffect" presetClass="entr" presetID="5" presetSubtype="10">
                                  <p:stCondLst>
                                    <p:cond delay="2000"/>
                                  </p:stCondLst>
                                  <p:childTnLst>
                                    <p:set>
                                      <p:cBhvr>
                                        <p:cTn dur="1" fill="hold" id="27">
                                          <p:stCondLst>
                                            <p:cond delay="0"/>
                                          </p:stCondLst>
                                        </p:cTn>
                                        <p:tgtEl>
                                          <p:spTgt spid="1048717">
                                            <p:txEl>
                                              <p:pRg st="3" end="3"/>
                                            </p:txEl>
                                          </p:spTgt>
                                        </p:tgtEl>
                                        <p:attrNameLst>
                                          <p:attrName>style.visibility</p:attrName>
                                        </p:attrNameLst>
                                      </p:cBhvr>
                                      <p:to>
                                        <p:strVal val="visible"/>
                                      </p:to>
                                    </p:set>
                                    <p:animEffect transition="in" filter="checkerboard(across)">
                                      <p:cBhvr>
                                        <p:cTn dur="500" id="28"/>
                                        <p:tgtEl>
                                          <p:spTgt spid="1048717">
                                            <p:txEl>
                                              <p:pRg st="3" end="3"/>
                                            </p:txEl>
                                          </p:spTgt>
                                        </p:tgtEl>
                                      </p:cBhvr>
                                    </p:animEffect>
                                  </p:childTnLst>
                                </p:cTn>
                              </p:par>
                            </p:childTnLst>
                          </p:cTn>
                        </p:par>
                        <p:par>
                          <p:cTn fill="hold" id="29" nodeType="afterGroup">
                            <p:stCondLst>
                              <p:cond delay="12000"/>
                            </p:stCondLst>
                            <p:childTnLst>
                              <p:par>
                                <p:cTn fill="hold" grpId="0" id="30" nodeType="afterEffect" presetClass="entr" presetID="5" presetSubtype="10">
                                  <p:stCondLst>
                                    <p:cond delay="2000"/>
                                  </p:stCondLst>
                                  <p:childTnLst>
                                    <p:set>
                                      <p:cBhvr>
                                        <p:cTn dur="1" fill="hold" id="31">
                                          <p:stCondLst>
                                            <p:cond delay="0"/>
                                          </p:stCondLst>
                                        </p:cTn>
                                        <p:tgtEl>
                                          <p:spTgt spid="1048717">
                                            <p:txEl>
                                              <p:pRg st="4" end="4"/>
                                            </p:txEl>
                                          </p:spTgt>
                                        </p:tgtEl>
                                        <p:attrNameLst>
                                          <p:attrName>style.visibility</p:attrName>
                                        </p:attrNameLst>
                                      </p:cBhvr>
                                      <p:to>
                                        <p:strVal val="visible"/>
                                      </p:to>
                                    </p:set>
                                    <p:animEffect transition="in" filter="checkerboard(across)">
                                      <p:cBhvr>
                                        <p:cTn dur="500" id="32"/>
                                        <p:tgtEl>
                                          <p:spTgt spid="1048717">
                                            <p:txEl>
                                              <p:pRg st="4" end="4"/>
                                            </p:txEl>
                                          </p:spTgt>
                                        </p:tgtEl>
                                      </p:cBhvr>
                                    </p:animEffect>
                                  </p:childTnLst>
                                </p:cTn>
                              </p:par>
                            </p:childTnLst>
                          </p:cTn>
                        </p:par>
                        <p:par>
                          <p:cTn fill="hold" id="33" nodeType="afterGroup">
                            <p:stCondLst>
                              <p:cond delay="14500"/>
                            </p:stCondLst>
                            <p:childTnLst>
                              <p:par>
                                <p:cTn fill="hold" grpId="0" id="34" nodeType="afterEffect" presetClass="entr" presetID="5" presetSubtype="10">
                                  <p:stCondLst>
                                    <p:cond delay="2000"/>
                                  </p:stCondLst>
                                  <p:childTnLst>
                                    <p:set>
                                      <p:cBhvr>
                                        <p:cTn dur="1" fill="hold" id="35">
                                          <p:stCondLst>
                                            <p:cond delay="0"/>
                                          </p:stCondLst>
                                        </p:cTn>
                                        <p:tgtEl>
                                          <p:spTgt spid="1048717">
                                            <p:txEl>
                                              <p:pRg st="5" end="5"/>
                                            </p:txEl>
                                          </p:spTgt>
                                        </p:tgtEl>
                                        <p:attrNameLst>
                                          <p:attrName>style.visibility</p:attrName>
                                        </p:attrNameLst>
                                      </p:cBhvr>
                                      <p:to>
                                        <p:strVal val="visible"/>
                                      </p:to>
                                    </p:set>
                                    <p:animEffect transition="in" filter="checkerboard(across)">
                                      <p:cBhvr>
                                        <p:cTn dur="500" id="36"/>
                                        <p:tgtEl>
                                          <p:spTgt spid="1048717">
                                            <p:txEl>
                                              <p:pRg st="5" end="5"/>
                                            </p:txEl>
                                          </p:spTgt>
                                        </p:tgtEl>
                                      </p:cBhvr>
                                    </p:animEffect>
                                  </p:childTnLst>
                                </p:cTn>
                              </p:par>
                            </p:childTnLst>
                          </p:cTn>
                        </p:par>
                        <p:par>
                          <p:cTn fill="hold" id="37" nodeType="afterGroup">
                            <p:stCondLst>
                              <p:cond delay="17000"/>
                            </p:stCondLst>
                            <p:childTnLst>
                              <p:par>
                                <p:cTn fill="hold" grpId="0" id="38" nodeType="afterEffect" presetClass="entr" presetID="5" presetSubtype="10">
                                  <p:stCondLst>
                                    <p:cond delay="2000"/>
                                  </p:stCondLst>
                                  <p:childTnLst>
                                    <p:set>
                                      <p:cBhvr>
                                        <p:cTn dur="1" fill="hold" id="39">
                                          <p:stCondLst>
                                            <p:cond delay="0"/>
                                          </p:stCondLst>
                                        </p:cTn>
                                        <p:tgtEl>
                                          <p:spTgt spid="1048717">
                                            <p:txEl>
                                              <p:pRg st="6" end="6"/>
                                            </p:txEl>
                                          </p:spTgt>
                                        </p:tgtEl>
                                        <p:attrNameLst>
                                          <p:attrName>style.visibility</p:attrName>
                                        </p:attrNameLst>
                                      </p:cBhvr>
                                      <p:to>
                                        <p:strVal val="visible"/>
                                      </p:to>
                                    </p:set>
                                    <p:animEffect transition="in" filter="checkerboard(across)">
                                      <p:cBhvr>
                                        <p:cTn dur="500" id="40"/>
                                        <p:tgtEl>
                                          <p:spTgt spid="1048717">
                                            <p:txEl>
                                              <p:pRg st="6" end="6"/>
                                            </p:txEl>
                                          </p:spTgt>
                                        </p:tgtEl>
                                      </p:cBhvr>
                                    </p:animEffect>
                                  </p:childTnLst>
                                </p:cTn>
                              </p:par>
                            </p:childTnLst>
                          </p:cTn>
                        </p:par>
                        <p:par>
                          <p:cTn fill="hold" id="41" nodeType="afterGroup">
                            <p:stCondLst>
                              <p:cond delay="19500"/>
                            </p:stCondLst>
                            <p:childTnLst>
                              <p:par>
                                <p:cTn fill="hold" grpId="0" id="42" nodeType="afterEffect" presetClass="entr" presetID="5" presetSubtype="10">
                                  <p:stCondLst>
                                    <p:cond delay="2000"/>
                                  </p:stCondLst>
                                  <p:childTnLst>
                                    <p:set>
                                      <p:cBhvr>
                                        <p:cTn dur="1" fill="hold" id="43">
                                          <p:stCondLst>
                                            <p:cond delay="0"/>
                                          </p:stCondLst>
                                        </p:cTn>
                                        <p:tgtEl>
                                          <p:spTgt spid="1048717">
                                            <p:txEl>
                                              <p:pRg st="7" end="7"/>
                                            </p:txEl>
                                          </p:spTgt>
                                        </p:tgtEl>
                                        <p:attrNameLst>
                                          <p:attrName>style.visibility</p:attrName>
                                        </p:attrNameLst>
                                      </p:cBhvr>
                                      <p:to>
                                        <p:strVal val="visible"/>
                                      </p:to>
                                    </p:set>
                                    <p:animEffect transition="in" filter="checkerboard(across)">
                                      <p:cBhvr>
                                        <p:cTn dur="500" id="44"/>
                                        <p:tgtEl>
                                          <p:spTgt spid="1048717">
                                            <p:txEl>
                                              <p:pRg st="7" end="7"/>
                                            </p:txEl>
                                          </p:spTgt>
                                        </p:tgtEl>
                                      </p:cBhvr>
                                    </p:animEffect>
                                  </p:childTnLst>
                                </p:cTn>
                              </p:par>
                            </p:childTnLst>
                          </p:cTn>
                        </p:par>
                        <p:par>
                          <p:cTn fill="hold" id="45" nodeType="afterGroup">
                            <p:stCondLst>
                              <p:cond delay="22000"/>
                            </p:stCondLst>
                            <p:childTnLst>
                              <p:par>
                                <p:cTn fill="hold" grpId="0" id="46" nodeType="afterEffect" presetClass="entr" presetID="5" presetSubtype="10">
                                  <p:stCondLst>
                                    <p:cond delay="1000"/>
                                  </p:stCondLst>
                                  <p:childTnLst>
                                    <p:set>
                                      <p:cBhvr>
                                        <p:cTn dur="1" fill="hold" id="47">
                                          <p:stCondLst>
                                            <p:cond delay="0"/>
                                          </p:stCondLst>
                                        </p:cTn>
                                        <p:tgtEl>
                                          <p:spTgt spid="1048718">
                                            <p:txEl>
                                              <p:pRg st="0" end="0"/>
                                            </p:txEl>
                                          </p:spTgt>
                                        </p:tgtEl>
                                        <p:attrNameLst>
                                          <p:attrName>style.visibility</p:attrName>
                                        </p:attrNameLst>
                                      </p:cBhvr>
                                      <p:to>
                                        <p:strVal val="visible"/>
                                      </p:to>
                                    </p:set>
                                    <p:animEffect transition="in" filter="checkerboard(across)">
                                      <p:cBhvr>
                                        <p:cTn dur="500" id="48"/>
                                        <p:tgtEl>
                                          <p:spTgt spid="1048718">
                                            <p:txEl>
                                              <p:pRg st="0" end="0"/>
                                            </p:txEl>
                                          </p:spTgt>
                                        </p:tgtEl>
                                      </p:cBhvr>
                                    </p:animEffect>
                                  </p:childTnLst>
                                </p:cTn>
                              </p:par>
                            </p:childTnLst>
                          </p:cTn>
                        </p:par>
                        <p:par>
                          <p:cTn fill="hold" id="49" nodeType="afterGroup">
                            <p:stCondLst>
                              <p:cond delay="23500"/>
                            </p:stCondLst>
                            <p:childTnLst>
                              <p:par>
                                <p:cTn fill="hold" grpId="0" id="50" nodeType="afterEffect" presetClass="entr" presetID="5" presetSubtype="10">
                                  <p:stCondLst>
                                    <p:cond delay="1000"/>
                                  </p:stCondLst>
                                  <p:childTnLst>
                                    <p:set>
                                      <p:cBhvr>
                                        <p:cTn dur="1" fill="hold" id="51">
                                          <p:stCondLst>
                                            <p:cond delay="0"/>
                                          </p:stCondLst>
                                        </p:cTn>
                                        <p:tgtEl>
                                          <p:spTgt spid="1048718">
                                            <p:txEl>
                                              <p:pRg st="1" end="1"/>
                                            </p:txEl>
                                          </p:spTgt>
                                        </p:tgtEl>
                                        <p:attrNameLst>
                                          <p:attrName>style.visibility</p:attrName>
                                        </p:attrNameLst>
                                      </p:cBhvr>
                                      <p:to>
                                        <p:strVal val="visible"/>
                                      </p:to>
                                    </p:set>
                                    <p:animEffect transition="in" filter="checkerboard(across)">
                                      <p:cBhvr>
                                        <p:cTn dur="500" id="52"/>
                                        <p:tgtEl>
                                          <p:spTgt spid="1048718">
                                            <p:txEl>
                                              <p:pRg st="1" end="1"/>
                                            </p:txEl>
                                          </p:spTgt>
                                        </p:tgtEl>
                                      </p:cBhvr>
                                    </p:animEffect>
                                  </p:childTnLst>
                                </p:cTn>
                              </p:par>
                            </p:childTnLst>
                          </p:cTn>
                        </p:par>
                        <p:par>
                          <p:cTn fill="hold" id="53" nodeType="afterGroup">
                            <p:stCondLst>
                              <p:cond delay="25000"/>
                            </p:stCondLst>
                            <p:childTnLst>
                              <p:par>
                                <p:cTn fill="hold" grpId="0" id="54" nodeType="afterEffect" presetClass="entr" presetID="5" presetSubtype="10">
                                  <p:stCondLst>
                                    <p:cond delay="1000"/>
                                  </p:stCondLst>
                                  <p:childTnLst>
                                    <p:set>
                                      <p:cBhvr>
                                        <p:cTn dur="1" fill="hold" id="55">
                                          <p:stCondLst>
                                            <p:cond delay="0"/>
                                          </p:stCondLst>
                                        </p:cTn>
                                        <p:tgtEl>
                                          <p:spTgt spid="1048718">
                                            <p:txEl>
                                              <p:pRg st="2" end="2"/>
                                            </p:txEl>
                                          </p:spTgt>
                                        </p:tgtEl>
                                        <p:attrNameLst>
                                          <p:attrName>style.visibility</p:attrName>
                                        </p:attrNameLst>
                                      </p:cBhvr>
                                      <p:to>
                                        <p:strVal val="visible"/>
                                      </p:to>
                                    </p:set>
                                    <p:animEffect transition="in" filter="checkerboard(across)">
                                      <p:cBhvr>
                                        <p:cTn dur="500" id="56"/>
                                        <p:tgtEl>
                                          <p:spTgt spid="1048718">
                                            <p:txEl>
                                              <p:pRg st="2" end="2"/>
                                            </p:txEl>
                                          </p:spTgt>
                                        </p:tgtEl>
                                      </p:cBhvr>
                                    </p:animEffect>
                                  </p:childTnLst>
                                </p:cTn>
                              </p:par>
                            </p:childTnLst>
                          </p:cTn>
                        </p:par>
                        <p:par>
                          <p:cTn fill="hold" id="57" nodeType="afterGroup">
                            <p:stCondLst>
                              <p:cond delay="26500"/>
                            </p:stCondLst>
                            <p:childTnLst>
                              <p:par>
                                <p:cTn fill="hold" grpId="0" id="58" nodeType="afterEffect" presetClass="entr" presetID="5" presetSubtype="10">
                                  <p:stCondLst>
                                    <p:cond delay="1000"/>
                                  </p:stCondLst>
                                  <p:childTnLst>
                                    <p:set>
                                      <p:cBhvr>
                                        <p:cTn dur="1" fill="hold" id="59">
                                          <p:stCondLst>
                                            <p:cond delay="0"/>
                                          </p:stCondLst>
                                        </p:cTn>
                                        <p:tgtEl>
                                          <p:spTgt spid="1048718">
                                            <p:txEl>
                                              <p:pRg st="3" end="3"/>
                                            </p:txEl>
                                          </p:spTgt>
                                        </p:tgtEl>
                                        <p:attrNameLst>
                                          <p:attrName>style.visibility</p:attrName>
                                        </p:attrNameLst>
                                      </p:cBhvr>
                                      <p:to>
                                        <p:strVal val="visible"/>
                                      </p:to>
                                    </p:set>
                                    <p:animEffect transition="in" filter="checkerboard(across)">
                                      <p:cBhvr>
                                        <p:cTn dur="500" id="60"/>
                                        <p:tgtEl>
                                          <p:spTgt spid="1048718">
                                            <p:txEl>
                                              <p:pRg st="3" end="3"/>
                                            </p:txEl>
                                          </p:spTgt>
                                        </p:tgtEl>
                                      </p:cBhvr>
                                    </p:animEffect>
                                  </p:childTnLst>
                                </p:cTn>
                              </p:par>
                            </p:childTnLst>
                          </p:cTn>
                        </p:par>
                        <p:par>
                          <p:cTn fill="hold" id="61" nodeType="afterGroup">
                            <p:stCondLst>
                              <p:cond delay="28000"/>
                            </p:stCondLst>
                            <p:childTnLst>
                              <p:par>
                                <p:cTn fill="hold" grpId="0" id="62" nodeType="afterEffect" presetClass="entr" presetID="5" presetSubtype="10">
                                  <p:stCondLst>
                                    <p:cond delay="1000"/>
                                  </p:stCondLst>
                                  <p:childTnLst>
                                    <p:set>
                                      <p:cBhvr>
                                        <p:cTn dur="1" fill="hold" id="63">
                                          <p:stCondLst>
                                            <p:cond delay="0"/>
                                          </p:stCondLst>
                                        </p:cTn>
                                        <p:tgtEl>
                                          <p:spTgt spid="1048718">
                                            <p:txEl>
                                              <p:pRg st="4" end="4"/>
                                            </p:txEl>
                                          </p:spTgt>
                                        </p:tgtEl>
                                        <p:attrNameLst>
                                          <p:attrName>style.visibility</p:attrName>
                                        </p:attrNameLst>
                                      </p:cBhvr>
                                      <p:to>
                                        <p:strVal val="visible"/>
                                      </p:to>
                                    </p:set>
                                    <p:animEffect transition="in" filter="checkerboard(across)">
                                      <p:cBhvr>
                                        <p:cTn dur="500" id="64"/>
                                        <p:tgtEl>
                                          <p:spTgt spid="1048718">
                                            <p:txEl>
                                              <p:pRg st="4" end="4"/>
                                            </p:txEl>
                                          </p:spTgt>
                                        </p:tgtEl>
                                      </p:cBhvr>
                                    </p:animEffect>
                                  </p:childTnLst>
                                </p:cTn>
                              </p:par>
                            </p:childTnLst>
                          </p:cTn>
                        </p:par>
                        <p:par>
                          <p:cTn fill="hold" id="65" nodeType="afterGroup">
                            <p:stCondLst>
                              <p:cond delay="29500"/>
                            </p:stCondLst>
                            <p:childTnLst>
                              <p:par>
                                <p:cTn fill="hold" grpId="0" id="66" nodeType="afterEffect" presetClass="entr" presetID="5" presetSubtype="10">
                                  <p:stCondLst>
                                    <p:cond delay="1000"/>
                                  </p:stCondLst>
                                  <p:childTnLst>
                                    <p:set>
                                      <p:cBhvr>
                                        <p:cTn dur="1" fill="hold" id="67">
                                          <p:stCondLst>
                                            <p:cond delay="0"/>
                                          </p:stCondLst>
                                        </p:cTn>
                                        <p:tgtEl>
                                          <p:spTgt spid="1048718">
                                            <p:txEl>
                                              <p:pRg st="5" end="5"/>
                                            </p:txEl>
                                          </p:spTgt>
                                        </p:tgtEl>
                                        <p:attrNameLst>
                                          <p:attrName>style.visibility</p:attrName>
                                        </p:attrNameLst>
                                      </p:cBhvr>
                                      <p:to>
                                        <p:strVal val="visible"/>
                                      </p:to>
                                    </p:set>
                                    <p:animEffect transition="in" filter="checkerboard(across)">
                                      <p:cBhvr>
                                        <p:cTn dur="500" id="68"/>
                                        <p:tgtEl>
                                          <p:spTgt spid="1048718">
                                            <p:txEl>
                                              <p:pRg st="5" end="5"/>
                                            </p:txEl>
                                          </p:spTgt>
                                        </p:tgtEl>
                                      </p:cBhvr>
                                    </p:animEffect>
                                  </p:childTnLst>
                                </p:cTn>
                              </p:par>
                            </p:childTnLst>
                          </p:cTn>
                        </p:par>
                        <p:par>
                          <p:cTn fill="hold" id="69" nodeType="afterGroup">
                            <p:stCondLst>
                              <p:cond delay="31000"/>
                            </p:stCondLst>
                            <p:childTnLst>
                              <p:par>
                                <p:cTn fill="hold" grpId="0" id="70" nodeType="afterEffect" presetClass="entr" presetID="5" presetSubtype="10">
                                  <p:stCondLst>
                                    <p:cond delay="1000"/>
                                  </p:stCondLst>
                                  <p:childTnLst>
                                    <p:set>
                                      <p:cBhvr>
                                        <p:cTn dur="1" fill="hold" id="71">
                                          <p:stCondLst>
                                            <p:cond delay="0"/>
                                          </p:stCondLst>
                                        </p:cTn>
                                        <p:tgtEl>
                                          <p:spTgt spid="1048718">
                                            <p:txEl>
                                              <p:pRg st="6" end="6"/>
                                            </p:txEl>
                                          </p:spTgt>
                                        </p:tgtEl>
                                        <p:attrNameLst>
                                          <p:attrName>style.visibility</p:attrName>
                                        </p:attrNameLst>
                                      </p:cBhvr>
                                      <p:to>
                                        <p:strVal val="visible"/>
                                      </p:to>
                                    </p:set>
                                    <p:animEffect transition="in" filter="checkerboard(across)">
                                      <p:cBhvr>
                                        <p:cTn dur="500" id="72"/>
                                        <p:tgtEl>
                                          <p:spTgt spid="1048718">
                                            <p:txEl>
                                              <p:pRg st="6" end="6"/>
                                            </p:txEl>
                                          </p:spTgt>
                                        </p:tgtEl>
                                      </p:cBhvr>
                                    </p:animEffect>
                                  </p:childTnLst>
                                </p:cTn>
                              </p:par>
                            </p:childTnLst>
                          </p:cTn>
                        </p:par>
                        <p:par>
                          <p:cTn fill="hold" id="73" nodeType="afterGroup">
                            <p:stCondLst>
                              <p:cond delay="32500"/>
                            </p:stCondLst>
                            <p:childTnLst>
                              <p:par>
                                <p:cTn fill="hold" grpId="0" id="74" nodeType="afterEffect" presetClass="entr" presetID="5" presetSubtype="10">
                                  <p:stCondLst>
                                    <p:cond delay="1000"/>
                                  </p:stCondLst>
                                  <p:childTnLst>
                                    <p:set>
                                      <p:cBhvr>
                                        <p:cTn dur="1" fill="hold" id="75">
                                          <p:stCondLst>
                                            <p:cond delay="0"/>
                                          </p:stCondLst>
                                        </p:cTn>
                                        <p:tgtEl>
                                          <p:spTgt spid="1048718">
                                            <p:txEl>
                                              <p:pRg st="7" end="7"/>
                                            </p:txEl>
                                          </p:spTgt>
                                        </p:tgtEl>
                                        <p:attrNameLst>
                                          <p:attrName>style.visibility</p:attrName>
                                        </p:attrNameLst>
                                      </p:cBhvr>
                                      <p:to>
                                        <p:strVal val="visible"/>
                                      </p:to>
                                    </p:set>
                                    <p:animEffect transition="in" filter="checkerboard(across)">
                                      <p:cBhvr>
                                        <p:cTn dur="500" id="76"/>
                                        <p:tgtEl>
                                          <p:spTgt spid="10487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5" grpId="0" autoUpdateAnimBg="0"/>
      <p:bldP spid="1048716" grpId="0" animBg="1" autoUpdateAnimBg="0"/>
      <p:bldP spid="1048717" grpId="0" build="p" autoUpdateAnimBg="0" advAuto="2000"/>
      <p:bldP spid="1048718" grpId="0" build="p" autoUpdateAnimBg="0" advAuto="100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719" name="Title 1"/>
          <p:cNvSpPr>
            <a:spLocks noGrp="1"/>
          </p:cNvSpPr>
          <p:nvPr>
            <p:ph type="title"/>
          </p:nvPr>
        </p:nvSpPr>
        <p:spPr>
          <a:xfrm>
            <a:off x="3347864" y="-92546"/>
            <a:ext cx="5686600" cy="483468"/>
          </a:xfrm>
        </p:spPr>
        <p:txBody>
          <a:bodyPr/>
          <a:p>
            <a:r>
              <a:rPr b="1" dirty="0" sz="3600" lang="en-US" smtClean="0">
                <a:solidFill>
                  <a:schemeClr val="bg1"/>
                </a:solidFill>
                <a:latin typeface="Times New Roman" panose="02020603050405020304" pitchFamily="18" charset="0"/>
                <a:cs typeface="Times New Roman" panose="02020603050405020304" pitchFamily="18" charset="0"/>
              </a:rPr>
              <a:t>Listing</a:t>
            </a:r>
            <a:endParaRPr b="1" dirty="0" sz="3600" lang="en-US">
              <a:solidFill>
                <a:schemeClr val="bg1"/>
              </a:solidFill>
              <a:latin typeface="Times New Roman" panose="02020603050405020304" pitchFamily="18" charset="0"/>
              <a:cs typeface="Times New Roman" panose="02020603050405020304" pitchFamily="18" charset="0"/>
            </a:endParaRPr>
          </a:p>
        </p:txBody>
      </p:sp>
      <p:sp>
        <p:nvSpPr>
          <p:cNvPr id="1048720" name="Content Placeholder 2"/>
          <p:cNvSpPr>
            <a:spLocks noGrp="1"/>
          </p:cNvSpPr>
          <p:nvPr>
            <p:ph idx="1"/>
          </p:nvPr>
        </p:nvSpPr>
        <p:spPr>
          <a:xfrm>
            <a:off x="912814" y="796652"/>
            <a:ext cx="8110537" cy="3143250"/>
          </a:xfrm>
        </p:spPr>
        <p:txBody>
          <a:bodyPr/>
          <a:p>
            <a:pPr algn="ctr" indent="0" marL="0">
              <a:buNone/>
            </a:pPr>
            <a:r>
              <a:rPr dirty="0" lang="en-US" smtClean="0"/>
              <a:t> </a:t>
            </a:r>
            <a:endParaRPr dirty="0" lang="en-US" smtClean="0"/>
          </a:p>
          <a:p>
            <a:pPr algn="ctr" indent="0" marL="0">
              <a:buNone/>
            </a:pPr>
            <a:r>
              <a:rPr dirty="0" lang="en-US" smtClean="0"/>
              <a:t>First day at </a:t>
            </a:r>
            <a:r>
              <a:rPr dirty="0" lang="en-US" err="1" smtClean="0"/>
              <a:t>Iqra</a:t>
            </a:r>
            <a:r>
              <a:rPr dirty="0" lang="en-US" smtClean="0"/>
              <a:t> </a:t>
            </a:r>
            <a:r>
              <a:rPr dirty="0" lang="en-US" smtClean="0"/>
              <a:t>University</a:t>
            </a:r>
            <a:endParaRPr dirty="0" lang="en-US"/>
          </a:p>
        </p:txBody>
      </p:sp>
    </p:spTree>
  </p:cSld>
  <p:clrMapOvr>
    <a:masterClrMapping/>
  </p:clrMapOvr>
  <p:transition advClick="0">
    <p:cover dir="ld"/>
  </p:transition>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89" name=""/>
        <p:cNvGrpSpPr/>
        <p:nvPr/>
      </p:nvGrpSpPr>
      <p:grpSpPr>
        <a:xfrm>
          <a:off x="0" y="0"/>
          <a:ext cx="0" cy="0"/>
          <a:chOff x="0" y="0"/>
          <a:chExt cx="0" cy="0"/>
        </a:xfrm>
      </p:grpSpPr>
      <p:sp>
        <p:nvSpPr>
          <p:cNvPr id="1048721" name="Rectangle 3"/>
          <p:cNvSpPr>
            <a:spLocks noChangeArrowheads="1"/>
          </p:cNvSpPr>
          <p:nvPr/>
        </p:nvSpPr>
        <p:spPr bwMode="auto">
          <a:xfrm>
            <a:off x="2514600" y="85636"/>
            <a:ext cx="4743450" cy="600164"/>
          </a:xfrm>
          <a:prstGeom prst="rect"/>
          <a:noFill/>
          <a:ln w="9525">
            <a:noFill/>
            <a:miter lim="800000"/>
            <a:headEnd/>
            <a:tailEnd/>
          </a:ln>
          <a:effectLst/>
        </p:spPr>
        <p:txBody>
          <a:bodyPr anchor="b">
            <a:spAutoFit/>
          </a:bodyPr>
          <a:p>
            <a:pPr algn="ctr" eaLnBrk="1" hangingPunct="1"/>
            <a:r>
              <a:rPr b="1" dirty="0" sz="3300" lang="en-US" u="sng">
                <a:solidFill>
                  <a:schemeClr val="bg1"/>
                </a:solidFill>
                <a:effectLst>
                  <a:outerShdw algn="tl" blurRad="38100" dir="2700000" dist="38100">
                    <a:srgbClr val="C0C0C0"/>
                  </a:outerShdw>
                </a:effectLst>
              </a:rPr>
              <a:t>Brainstorming</a:t>
            </a:r>
          </a:p>
        </p:txBody>
      </p:sp>
      <p:sp>
        <p:nvSpPr>
          <p:cNvPr id="1048722" name="Text Box 4"/>
          <p:cNvSpPr txBox="1">
            <a:spLocks noChangeArrowheads="1"/>
          </p:cNvSpPr>
          <p:nvPr/>
        </p:nvSpPr>
        <p:spPr bwMode="auto">
          <a:xfrm>
            <a:off x="2171700" y="571500"/>
            <a:ext cx="5200650" cy="461665"/>
          </a:xfrm>
          <a:prstGeom prst="rect"/>
          <a:noFill/>
          <a:ln>
            <a:noFill/>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sz="2400" lang="en-US"/>
              <a:t>Freewriting</a:t>
            </a:r>
            <a:endParaRPr altLang="en-US" sz="2400" lang="en-US"/>
          </a:p>
        </p:txBody>
      </p:sp>
      <p:pic>
        <p:nvPicPr>
          <p:cNvPr id="2097172" name="Picture 5" descr="C:\WINDOWS\Application Data\Microsoft\Media Catalog\Downloaded Clips\cl54\j0211979.wmf"/>
          <p:cNvPicPr>
            <a:picLocks noChangeAspect="1" noChangeArrowheads="1"/>
          </p:cNvPicPr>
          <p:nvPr/>
        </p:nvPicPr>
        <p:blipFill>
          <a:blip xmlns:r="http://schemas.openxmlformats.org/officeDocument/2006/relationships" r:embed="rId1" cstate="print"/>
          <a:srcRect/>
          <a:stretch>
            <a:fillRect/>
          </a:stretch>
        </p:blipFill>
        <p:spPr bwMode="auto">
          <a:xfrm>
            <a:off x="6800851" y="114300"/>
            <a:ext cx="907256" cy="1143000"/>
          </a:xfrm>
          <a:prstGeom prst="rect"/>
          <a:noFill/>
          <a:ln>
            <a:noFill/>
          </a:ln>
        </p:spPr>
      </p:pic>
      <p:sp>
        <p:nvSpPr>
          <p:cNvPr id="1048723" name="Rectangle 9"/>
          <p:cNvSpPr>
            <a:spLocks noChangeArrowheads="1"/>
          </p:cNvSpPr>
          <p:nvPr/>
        </p:nvSpPr>
        <p:spPr bwMode="auto">
          <a:xfrm>
            <a:off x="1600200" y="1200150"/>
            <a:ext cx="6286500" cy="571500"/>
          </a:xfrm>
          <a:prstGeom prst="rect"/>
          <a:noFill/>
          <a:ln>
            <a:noFill/>
          </a:ln>
        </p:spPr>
        <p:txBody>
          <a:bodyPr/>
          <a:lstStyle>
            <a:lvl1pPr indent="-457200" marL="45720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buFont typeface="Wingdings" panose="05000000000000000000" pitchFamily="2" charset="2"/>
              <a:buNone/>
            </a:pPr>
            <a:r>
              <a:rPr altLang="en-US" b="1" sz="1350" lang="en-US">
                <a:solidFill>
                  <a:schemeClr val="hlink"/>
                </a:solidFill>
              </a:rPr>
              <a:t>1.  </a:t>
            </a:r>
            <a:r>
              <a:rPr altLang="en-US" b="1" sz="1350" lang="en-US">
                <a:solidFill>
                  <a:schemeClr val="tx2"/>
                </a:solidFill>
              </a:rPr>
              <a:t>Start with the main topic of your essay.  Write that word or words at the top of your paper.</a:t>
            </a:r>
          </a:p>
          <a:p>
            <a:pPr eaLnBrk="1" hangingPunct="1">
              <a:buFont typeface="Wingdings" panose="05000000000000000000" pitchFamily="2" charset="2"/>
              <a:buNone/>
            </a:pPr>
            <a:endParaRPr altLang="en-US" b="1" sz="1350" lang="en-US">
              <a:solidFill>
                <a:schemeClr val="tx2"/>
              </a:solidFill>
            </a:endParaRPr>
          </a:p>
        </p:txBody>
      </p:sp>
      <p:sp>
        <p:nvSpPr>
          <p:cNvPr id="1048724" name="Rectangle 10"/>
          <p:cNvSpPr>
            <a:spLocks noChangeArrowheads="1"/>
          </p:cNvSpPr>
          <p:nvPr/>
        </p:nvSpPr>
        <p:spPr bwMode="auto">
          <a:xfrm>
            <a:off x="1600200" y="1885950"/>
            <a:ext cx="6286500" cy="914400"/>
          </a:xfrm>
          <a:prstGeom prst="rect"/>
          <a:noFill/>
          <a:ln>
            <a:noFill/>
          </a:ln>
        </p:spPr>
        <p:txBody>
          <a:bodyPr/>
          <a:lstStyle>
            <a:lvl1pPr indent="-457200" marL="45720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buFont typeface="Wingdings" panose="05000000000000000000" pitchFamily="2" charset="2"/>
              <a:buNone/>
            </a:pPr>
            <a:r>
              <a:rPr altLang="en-US" b="1" sz="1350" lang="en-US">
                <a:solidFill>
                  <a:schemeClr val="hlink"/>
                </a:solidFill>
              </a:rPr>
              <a:t>2.  </a:t>
            </a:r>
            <a:r>
              <a:rPr altLang="en-US" b="1" sz="1350" lang="en-US">
                <a:solidFill>
                  <a:schemeClr val="tx2"/>
                </a:solidFill>
              </a:rPr>
              <a:t>Freewriting is like talking to yourself on paper.  Write as much as you can in connected sentences (not lists) about your topic.  Write as quickly as you can without stopping to think about grammar or organization.  </a:t>
            </a:r>
          </a:p>
        </p:txBody>
      </p:sp>
      <p:sp>
        <p:nvSpPr>
          <p:cNvPr id="1048725" name="Text Box 20"/>
          <p:cNvSpPr txBox="1">
            <a:spLocks noChangeArrowheads="1"/>
          </p:cNvSpPr>
          <p:nvPr/>
        </p:nvSpPr>
        <p:spPr bwMode="auto">
          <a:xfrm>
            <a:off x="3314700" y="2971800"/>
            <a:ext cx="2400300" cy="300082"/>
          </a:xfrm>
          <a:prstGeom prst="rect"/>
          <a:solidFill>
            <a:schemeClr val="accent1"/>
          </a:solidFill>
          <a:ln w="12700">
            <a:solidFill>
              <a:schemeClr val="tx1"/>
            </a:solidFill>
            <a:miter lim="800000"/>
            <a:headEnd/>
            <a:tailEnd/>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sz="1350" lang="en-US"/>
              <a:t>My Favorite Book</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0" p14:dur="0"/>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withEffect" presetClass="entr" presetID="2" presetSubtype="8">
                                  <p:stCondLst>
                                    <p:cond delay="0"/>
                                  </p:stCondLst>
                                  <p:childTnLst>
                                    <p:set>
                                      <p:cBhvr>
                                        <p:cTn dur="1" fill="hold" id="6">
                                          <p:stCondLst>
                                            <p:cond delay="0"/>
                                          </p:stCondLst>
                                        </p:cTn>
                                        <p:tgtEl>
                                          <p:spTgt spid="1048722"/>
                                        </p:tgtEl>
                                        <p:attrNameLst>
                                          <p:attrName>style.visibility</p:attrName>
                                        </p:attrNameLst>
                                      </p:cBhvr>
                                      <p:to>
                                        <p:strVal val="visible"/>
                                      </p:to>
                                    </p:set>
                                    <p:anim calcmode="lin" valueType="num">
                                      <p:cBhvr additive="base">
                                        <p:cTn dur="500" fill="hold" id="7"/>
                                        <p:tgtEl>
                                          <p:spTgt spid="1048722"/>
                                        </p:tgtEl>
                                        <p:attrNameLst>
                                          <p:attrName>ppt_x</p:attrName>
                                        </p:attrNameLst>
                                      </p:cBhvr>
                                      <p:tavLst>
                                        <p:tav tm="0">
                                          <p:val>
                                            <p:strVal val="0-#ppt_w/2"/>
                                          </p:val>
                                        </p:tav>
                                        <p:tav tm="100000">
                                          <p:val>
                                            <p:strVal val="#ppt_x"/>
                                          </p:val>
                                        </p:tav>
                                      </p:tavLst>
                                    </p:anim>
                                    <p:anim calcmode="lin" valueType="num">
                                      <p:cBhvr additive="base">
                                        <p:cTn dur="500" fill="hold" id="8"/>
                                        <p:tgtEl>
                                          <p:spTgt spid="1048722"/>
                                        </p:tgtEl>
                                        <p:attrNameLst>
                                          <p:attrName>ppt_y</p:attrName>
                                        </p:attrNameLst>
                                      </p:cBhvr>
                                      <p:tavLst>
                                        <p:tav tm="0">
                                          <p:val>
                                            <p:strVal val="#ppt_y"/>
                                          </p:val>
                                        </p:tav>
                                        <p:tav tm="100000">
                                          <p:val>
                                            <p:strVal val="#ppt_y"/>
                                          </p:val>
                                        </p:tav>
                                      </p:tavLst>
                                    </p:anim>
                                  </p:childTnLst>
                                </p:cTn>
                              </p:par>
                            </p:childTnLst>
                          </p:cTn>
                        </p:par>
                        <p:par>
                          <p:cTn fill="hold" id="9" nodeType="afterGroup">
                            <p:stCondLst>
                              <p:cond delay="500"/>
                            </p:stCondLst>
                            <p:childTnLst>
                              <p:par>
                                <p:cTn fill="hold" grpId="0" id="10" nodeType="afterEffect" presetClass="entr" presetID="23" presetSubtype="16">
                                  <p:stCondLst>
                                    <p:cond delay="2000"/>
                                  </p:stCondLst>
                                  <p:childTnLst>
                                    <p:set>
                                      <p:cBhvr>
                                        <p:cTn dur="1" fill="hold" id="11">
                                          <p:stCondLst>
                                            <p:cond delay="0"/>
                                          </p:stCondLst>
                                        </p:cTn>
                                        <p:tgtEl>
                                          <p:spTgt spid="1048723"/>
                                        </p:tgtEl>
                                        <p:attrNameLst>
                                          <p:attrName>style.visibility</p:attrName>
                                        </p:attrNameLst>
                                      </p:cBhvr>
                                      <p:to>
                                        <p:strVal val="visible"/>
                                      </p:to>
                                    </p:set>
                                    <p:anim calcmode="lin" valueType="num">
                                      <p:cBhvr>
                                        <p:cTn dur="500" fill="hold" id="12"/>
                                        <p:tgtEl>
                                          <p:spTgt spid="1048723"/>
                                        </p:tgtEl>
                                        <p:attrNameLst>
                                          <p:attrName>ppt_w</p:attrName>
                                        </p:attrNameLst>
                                      </p:cBhvr>
                                      <p:tavLst>
                                        <p:tav tm="0">
                                          <p:val>
                                            <p:fltVal val="0.0"/>
                                          </p:val>
                                        </p:tav>
                                        <p:tav tm="100000">
                                          <p:val>
                                            <p:strVal val="#ppt_w"/>
                                          </p:val>
                                        </p:tav>
                                      </p:tavLst>
                                    </p:anim>
                                    <p:anim calcmode="lin" valueType="num">
                                      <p:cBhvr>
                                        <p:cTn dur="500" fill="hold" id="13"/>
                                        <p:tgtEl>
                                          <p:spTgt spid="1048723"/>
                                        </p:tgtEl>
                                        <p:attrNameLst>
                                          <p:attrName>ppt_h</p:attrName>
                                        </p:attrNameLst>
                                      </p:cBhvr>
                                      <p:tavLst>
                                        <p:tav tm="0">
                                          <p:val>
                                            <p:fltVal val="0.0"/>
                                          </p:val>
                                        </p:tav>
                                        <p:tav tm="100000">
                                          <p:val>
                                            <p:strVal val="#ppt_h"/>
                                          </p:val>
                                        </p:tav>
                                      </p:tavLst>
                                    </p:anim>
                                  </p:childTnLst>
                                </p:cTn>
                              </p:par>
                            </p:childTnLst>
                          </p:cTn>
                        </p:par>
                        <p:par>
                          <p:cTn fill="hold" id="14" nodeType="afterGroup">
                            <p:stCondLst>
                              <p:cond delay="3000"/>
                            </p:stCondLst>
                            <p:childTnLst>
                              <p:par>
                                <p:cTn fill="hold" grpId="0" id="15" nodeType="afterEffect" presetClass="entr" presetID="9" presetSubtype="0">
                                  <p:stCondLst>
                                    <p:cond delay="1000"/>
                                  </p:stCondLst>
                                  <p:childTnLst>
                                    <p:set>
                                      <p:cBhvr>
                                        <p:cTn dur="1" fill="hold" id="16">
                                          <p:stCondLst>
                                            <p:cond delay="0"/>
                                          </p:stCondLst>
                                        </p:cTn>
                                        <p:tgtEl>
                                          <p:spTgt spid="1048725"/>
                                        </p:tgtEl>
                                        <p:attrNameLst>
                                          <p:attrName>style.visibility</p:attrName>
                                        </p:attrNameLst>
                                      </p:cBhvr>
                                      <p:to>
                                        <p:strVal val="visible"/>
                                      </p:to>
                                    </p:set>
                                    <p:animEffect transition="in" filter="dissolve">
                                      <p:cBhvr>
                                        <p:cTn dur="500" id="17"/>
                                        <p:tgtEl>
                                          <p:spTgt spid="1048725"/>
                                        </p:tgtEl>
                                      </p:cBhvr>
                                    </p:animEffect>
                                  </p:childTnLst>
                                </p:cTn>
                              </p:par>
                            </p:childTnLst>
                          </p:cTn>
                        </p:par>
                        <p:par>
                          <p:cTn fill="hold" id="18" nodeType="afterGroup">
                            <p:stCondLst>
                              <p:cond delay="4500"/>
                            </p:stCondLst>
                            <p:childTnLst>
                              <p:par>
                                <p:cTn fill="hold" grpId="0" id="19" nodeType="afterEffect" presetClass="entr" presetID="23" presetSubtype="16">
                                  <p:stCondLst>
                                    <p:cond delay="8000"/>
                                  </p:stCondLst>
                                  <p:childTnLst>
                                    <p:set>
                                      <p:cBhvr>
                                        <p:cTn dur="1" fill="hold" id="20">
                                          <p:stCondLst>
                                            <p:cond delay="0"/>
                                          </p:stCondLst>
                                        </p:cTn>
                                        <p:tgtEl>
                                          <p:spTgt spid="1048724"/>
                                        </p:tgtEl>
                                        <p:attrNameLst>
                                          <p:attrName>style.visibility</p:attrName>
                                        </p:attrNameLst>
                                      </p:cBhvr>
                                      <p:to>
                                        <p:strVal val="visible"/>
                                      </p:to>
                                    </p:set>
                                    <p:anim calcmode="lin" valueType="num">
                                      <p:cBhvr>
                                        <p:cTn dur="500" fill="hold" id="21"/>
                                        <p:tgtEl>
                                          <p:spTgt spid="1048724"/>
                                        </p:tgtEl>
                                        <p:attrNameLst>
                                          <p:attrName>ppt_w</p:attrName>
                                        </p:attrNameLst>
                                      </p:cBhvr>
                                      <p:tavLst>
                                        <p:tav tm="0">
                                          <p:val>
                                            <p:fltVal val="0.0"/>
                                          </p:val>
                                        </p:tav>
                                        <p:tav tm="100000">
                                          <p:val>
                                            <p:strVal val="#ppt_w"/>
                                          </p:val>
                                        </p:tav>
                                      </p:tavLst>
                                    </p:anim>
                                    <p:anim calcmode="lin" valueType="num">
                                      <p:cBhvr>
                                        <p:cTn dur="500" fill="hold" id="22"/>
                                        <p:tgtEl>
                                          <p:spTgt spid="1048724"/>
                                        </p:tgtEl>
                                        <p:attrNameLst>
                                          <p:attrName>ppt_h</p:attrName>
                                        </p:attrNameLst>
                                      </p:cBhvr>
                                      <p:tavLst>
                                        <p:tav tm="0">
                                          <p:val>
                                            <p:fltVal val="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2" grpId="0" autoUpdateAnimBg="0"/>
      <p:bldP spid="1048723" grpId="0" autoUpdateAnimBg="0"/>
      <p:bldP spid="1048724" grpId="0" autoUpdateAnimBg="0"/>
      <p:bldP spid="1048725"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90" name=""/>
        <p:cNvGrpSpPr/>
        <p:nvPr/>
      </p:nvGrpSpPr>
      <p:grpSpPr>
        <a:xfrm>
          <a:off x="0" y="0"/>
          <a:ext cx="0" cy="0"/>
          <a:chOff x="0" y="0"/>
          <a:chExt cx="0" cy="0"/>
        </a:xfrm>
      </p:grpSpPr>
      <p:sp>
        <p:nvSpPr>
          <p:cNvPr id="1048726" name="Rectangle 2"/>
          <p:cNvSpPr>
            <a:spLocks noChangeArrowheads="1"/>
          </p:cNvSpPr>
          <p:nvPr/>
        </p:nvSpPr>
        <p:spPr bwMode="auto">
          <a:xfrm>
            <a:off x="2514600" y="85636"/>
            <a:ext cx="4743450" cy="600164"/>
          </a:xfrm>
          <a:prstGeom prst="rect"/>
          <a:noFill/>
          <a:ln w="9525">
            <a:noFill/>
            <a:miter lim="800000"/>
            <a:headEnd/>
            <a:tailEnd/>
          </a:ln>
          <a:effectLst/>
        </p:spPr>
        <p:txBody>
          <a:bodyPr anchor="b">
            <a:spAutoFit/>
          </a:bodyPr>
          <a:p>
            <a:pPr algn="ctr" eaLnBrk="1" hangingPunct="1"/>
            <a:r>
              <a:rPr b="1" dirty="0" sz="3300" lang="en-US" u="sng">
                <a:solidFill>
                  <a:schemeClr val="bg1"/>
                </a:solidFill>
                <a:effectLst>
                  <a:outerShdw algn="tl" blurRad="38100" dir="2700000" dist="38100">
                    <a:srgbClr val="C0C0C0"/>
                  </a:outerShdw>
                </a:effectLst>
              </a:rPr>
              <a:t>Brainstorming</a:t>
            </a:r>
          </a:p>
        </p:txBody>
      </p:sp>
      <p:sp>
        <p:nvSpPr>
          <p:cNvPr id="1048727" name="Text Box 3"/>
          <p:cNvSpPr txBox="1">
            <a:spLocks noChangeArrowheads="1"/>
          </p:cNvSpPr>
          <p:nvPr/>
        </p:nvSpPr>
        <p:spPr bwMode="auto">
          <a:xfrm>
            <a:off x="2171700" y="571500"/>
            <a:ext cx="5200650" cy="461665"/>
          </a:xfrm>
          <a:prstGeom prst="rect"/>
          <a:noFill/>
          <a:ln>
            <a:noFill/>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sz="2400" lang="en-US"/>
              <a:t>Freewriting</a:t>
            </a:r>
            <a:endParaRPr altLang="en-US" sz="2400" lang="en-US"/>
          </a:p>
        </p:txBody>
      </p:sp>
      <p:pic>
        <p:nvPicPr>
          <p:cNvPr id="2097173" name="Picture 4" descr="C:\WINDOWS\Application Data\Microsoft\Media Catalog\Downloaded Clips\cl54\j0211979.wmf"/>
          <p:cNvPicPr>
            <a:picLocks noChangeAspect="1" noChangeArrowheads="1"/>
          </p:cNvPicPr>
          <p:nvPr/>
        </p:nvPicPr>
        <p:blipFill>
          <a:blip xmlns:r="http://schemas.openxmlformats.org/officeDocument/2006/relationships" r:embed="rId1" cstate="print"/>
          <a:srcRect/>
          <a:stretch>
            <a:fillRect/>
          </a:stretch>
        </p:blipFill>
        <p:spPr bwMode="auto">
          <a:xfrm>
            <a:off x="6936581" y="114300"/>
            <a:ext cx="771525" cy="971550"/>
          </a:xfrm>
          <a:prstGeom prst="rect"/>
          <a:noFill/>
          <a:ln>
            <a:noFill/>
          </a:ln>
        </p:spPr>
      </p:pic>
      <p:sp>
        <p:nvSpPr>
          <p:cNvPr id="1048728" name="Text Box 8"/>
          <p:cNvSpPr txBox="1">
            <a:spLocks noChangeArrowheads="1"/>
          </p:cNvSpPr>
          <p:nvPr/>
        </p:nvSpPr>
        <p:spPr bwMode="auto">
          <a:xfrm>
            <a:off x="3486150" y="1371600"/>
            <a:ext cx="2400300" cy="300082"/>
          </a:xfrm>
          <a:prstGeom prst="rect"/>
          <a:solidFill>
            <a:schemeClr val="accent1"/>
          </a:solidFill>
          <a:ln w="12700">
            <a:solidFill>
              <a:schemeClr val="tx1"/>
            </a:solidFill>
            <a:miter lim="800000"/>
            <a:headEnd/>
            <a:tailEnd/>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50000"/>
              </a:spcBef>
              <a:buClrTx/>
              <a:buSzTx/>
              <a:buFontTx/>
              <a:buNone/>
            </a:pPr>
            <a:r>
              <a:rPr altLang="en-US" b="1" sz="1350" lang="en-US"/>
              <a:t>My Favorite Book</a:t>
            </a:r>
          </a:p>
        </p:txBody>
      </p:sp>
      <p:sp>
        <p:nvSpPr>
          <p:cNvPr id="1048729" name="Text Box 9"/>
          <p:cNvSpPr txBox="1">
            <a:spLocks noChangeArrowheads="1"/>
          </p:cNvSpPr>
          <p:nvPr/>
        </p:nvSpPr>
        <p:spPr bwMode="auto">
          <a:xfrm>
            <a:off x="1600200" y="1885950"/>
            <a:ext cx="6057900" cy="1962076"/>
          </a:xfrm>
          <a:prstGeom prst="rect"/>
          <a:solidFill>
            <a:schemeClr val="accent1"/>
          </a:solidFill>
          <a:ln w="12700">
            <a:solidFill>
              <a:schemeClr val="tx1"/>
            </a:solidFill>
            <a:miter lim="800000"/>
            <a:headEnd/>
            <a:tailEnd/>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50000"/>
              </a:spcBef>
              <a:buClrTx/>
              <a:buSzTx/>
              <a:buFontTx/>
              <a:buNone/>
            </a:pPr>
            <a:r>
              <a:rPr altLang="en-US" dirty="0" sz="900" lang="en-US">
                <a:solidFill>
                  <a:schemeClr val="bg1"/>
                </a:solidFill>
                <a:latin typeface="Times New Roman" panose="02020603050405020304" pitchFamily="18" charset="0"/>
                <a:cs typeface="Times New Roman" panose="02020603050405020304" pitchFamily="18" charset="0"/>
              </a:rPr>
              <a:t>      </a:t>
            </a:r>
            <a:r>
              <a:rPr altLang="en-US" dirty="0" sz="1350" lang="en-US">
                <a:solidFill>
                  <a:schemeClr val="bg1"/>
                </a:solidFill>
                <a:latin typeface="Times New Roman" panose="02020603050405020304" pitchFamily="18" charset="0"/>
                <a:cs typeface="Times New Roman" panose="02020603050405020304" pitchFamily="18" charset="0"/>
              </a:rPr>
              <a:t>My favorite book… I don’t know where to start.  I read so many books that are interesting that it’s hard to choose just one.  I guess I could start by talking about the kinds of books I really like.  I like biographies and autobiographies the best.  I really enjoy reading about another person’s life.  One of my favorite books is called </a:t>
            </a:r>
            <a:r>
              <a:rPr altLang="en-US" dirty="0" sz="1350" i="1" lang="en-US">
                <a:solidFill>
                  <a:schemeClr val="bg1"/>
                </a:solidFill>
                <a:latin typeface="Times New Roman" panose="02020603050405020304" pitchFamily="18" charset="0"/>
                <a:cs typeface="Times New Roman" panose="02020603050405020304" pitchFamily="18" charset="0"/>
              </a:rPr>
              <a:t>Roots</a:t>
            </a:r>
            <a:r>
              <a:rPr altLang="en-US" dirty="0" sz="1350" lang="en-US">
                <a:solidFill>
                  <a:schemeClr val="bg1"/>
                </a:solidFill>
                <a:latin typeface="Times New Roman" panose="02020603050405020304" pitchFamily="18" charset="0"/>
                <a:cs typeface="Times New Roman" panose="02020603050405020304" pitchFamily="18" charset="0"/>
              </a:rPr>
              <a:t> by Alex Haley.  How the author was able to trace his family history all the way back to Africa was amazing!  Another book I really enjoyed was Carl Sandburg’s biography of Abraham Lincoln.  What an incredible president!  There are also some very interesting books about leaders like Napoleon, Churchill, and Stalin.  Well, I guess that gives me a few ideas about where I can start on my topic.</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0" p14:dur="0"/>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afterEffect" presetClass="entr" presetID="2" presetSubtype="8">
                                  <p:stCondLst>
                                    <p:cond delay="0"/>
                                  </p:stCondLst>
                                  <p:childTnLst>
                                    <p:set>
                                      <p:cBhvr>
                                        <p:cTn dur="1" fill="hold" id="6">
                                          <p:stCondLst>
                                            <p:cond delay="0"/>
                                          </p:stCondLst>
                                        </p:cTn>
                                        <p:tgtEl>
                                          <p:spTgt spid="1048727"/>
                                        </p:tgtEl>
                                        <p:attrNameLst>
                                          <p:attrName>style.visibility</p:attrName>
                                        </p:attrNameLst>
                                      </p:cBhvr>
                                      <p:to>
                                        <p:strVal val="visible"/>
                                      </p:to>
                                    </p:set>
                                    <p:anim calcmode="lin" valueType="num">
                                      <p:cBhvr additive="base">
                                        <p:cTn dur="500" fill="hold" id="7"/>
                                        <p:tgtEl>
                                          <p:spTgt spid="1048727"/>
                                        </p:tgtEl>
                                        <p:attrNameLst>
                                          <p:attrName>ppt_x</p:attrName>
                                        </p:attrNameLst>
                                      </p:cBhvr>
                                      <p:tavLst>
                                        <p:tav tm="0">
                                          <p:val>
                                            <p:strVal val="0-#ppt_w/2"/>
                                          </p:val>
                                        </p:tav>
                                        <p:tav tm="100000">
                                          <p:val>
                                            <p:strVal val="#ppt_x"/>
                                          </p:val>
                                        </p:tav>
                                      </p:tavLst>
                                    </p:anim>
                                    <p:anim calcmode="lin" valueType="num">
                                      <p:cBhvr additive="base">
                                        <p:cTn dur="500" fill="hold" id="8"/>
                                        <p:tgtEl>
                                          <p:spTgt spid="1048727"/>
                                        </p:tgtEl>
                                        <p:attrNameLst>
                                          <p:attrName>ppt_y</p:attrName>
                                        </p:attrNameLst>
                                      </p:cBhvr>
                                      <p:tavLst>
                                        <p:tav tm="0">
                                          <p:val>
                                            <p:strVal val="#ppt_y"/>
                                          </p:val>
                                        </p:tav>
                                        <p:tav tm="100000">
                                          <p:val>
                                            <p:strVal val="#ppt_y"/>
                                          </p:val>
                                        </p:tav>
                                      </p:tavLst>
                                    </p:anim>
                                  </p:childTnLst>
                                </p:cTn>
                              </p:par>
                            </p:childTnLst>
                          </p:cTn>
                        </p:par>
                        <p:par>
                          <p:cTn fill="hold" id="9" nodeType="afterGroup">
                            <p:stCondLst>
                              <p:cond delay="500"/>
                            </p:stCondLst>
                            <p:childTnLst>
                              <p:par>
                                <p:cTn fill="hold" grpId="0" id="10" nodeType="afterEffect" presetClass="entr" presetID="9" presetSubtype="0">
                                  <p:stCondLst>
                                    <p:cond delay="1000"/>
                                  </p:stCondLst>
                                  <p:childTnLst>
                                    <p:set>
                                      <p:cBhvr>
                                        <p:cTn dur="1" fill="hold" id="11">
                                          <p:stCondLst>
                                            <p:cond delay="0"/>
                                          </p:stCondLst>
                                        </p:cTn>
                                        <p:tgtEl>
                                          <p:spTgt spid="1048728"/>
                                        </p:tgtEl>
                                        <p:attrNameLst>
                                          <p:attrName>style.visibility</p:attrName>
                                        </p:attrNameLst>
                                      </p:cBhvr>
                                      <p:to>
                                        <p:strVal val="visible"/>
                                      </p:to>
                                    </p:set>
                                    <p:animEffect transition="in" filter="dissolve">
                                      <p:cBhvr>
                                        <p:cTn dur="500" id="12"/>
                                        <p:tgtEl>
                                          <p:spTgt spid="1048728"/>
                                        </p:tgtEl>
                                      </p:cBhvr>
                                    </p:animEffect>
                                  </p:childTnLst>
                                </p:cTn>
                              </p:par>
                            </p:childTnLst>
                          </p:cTn>
                        </p:par>
                        <p:par>
                          <p:cTn fill="hold" id="13" nodeType="afterGroup">
                            <p:stCondLst>
                              <p:cond delay="2000"/>
                            </p:stCondLst>
                            <p:childTnLst>
                              <p:par>
                                <p:cTn fill="hold" grpId="0" id="14" nodeType="afterEffect" presetClass="entr" presetID="3" presetSubtype="10">
                                  <p:stCondLst>
                                    <p:cond delay="3000"/>
                                  </p:stCondLst>
                                  <p:childTnLst>
                                    <p:set>
                                      <p:cBhvr>
                                        <p:cTn dur="1" fill="hold" id="15">
                                          <p:stCondLst>
                                            <p:cond delay="0"/>
                                          </p:stCondLst>
                                        </p:cTn>
                                        <p:tgtEl>
                                          <p:spTgt spid="1048729">
                                            <p:bg/>
                                          </p:spTgt>
                                        </p:tgtEl>
                                        <p:attrNameLst>
                                          <p:attrName>style.visibility</p:attrName>
                                        </p:attrNameLst>
                                      </p:cBhvr>
                                      <p:to>
                                        <p:strVal val="visible"/>
                                      </p:to>
                                    </p:set>
                                    <p:animEffect transition="in" filter="blinds(horizontal)">
                                      <p:cBhvr>
                                        <p:cTn dur="300" id="16"/>
                                        <p:tgtEl>
                                          <p:spTgt spid="1048729">
                                            <p:bg/>
                                          </p:spTgt>
                                        </p:tgtEl>
                                      </p:cBhvr>
                                    </p:animEffect>
                                  </p:childTnLst>
                                </p:cTn>
                              </p:par>
                            </p:childTnLst>
                          </p:cTn>
                        </p:par>
                        <p:par>
                          <p:cTn fill="hold" id="17" nodeType="afterGroup">
                            <p:stCondLst>
                              <p:cond delay="5300"/>
                            </p:stCondLst>
                            <p:childTnLst>
                              <p:par>
                                <p:cTn fill="hold" grpId="0" id="18" nodeType="afterEffect" presetClass="entr" presetID="3" presetSubtype="10">
                                  <p:stCondLst>
                                    <p:cond delay="3000"/>
                                  </p:stCondLst>
                                  <p:iterate type="wd">
                                    <p:tmPct val="100000"/>
                                  </p:iterate>
                                  <p:childTnLst>
                                    <p:set>
                                      <p:cBhvr>
                                        <p:cTn dur="1" fill="hold" id="19">
                                          <p:stCondLst>
                                            <p:cond delay="0"/>
                                          </p:stCondLst>
                                        </p:cTn>
                                        <p:tgtEl>
                                          <p:spTgt spid="1048729">
                                            <p:txEl>
                                              <p:pRg st="0" end="0"/>
                                            </p:txEl>
                                          </p:spTgt>
                                        </p:tgtEl>
                                        <p:attrNameLst>
                                          <p:attrName>style.visibility</p:attrName>
                                        </p:attrNameLst>
                                      </p:cBhvr>
                                      <p:to>
                                        <p:strVal val="visible"/>
                                      </p:to>
                                    </p:set>
                                    <p:animEffect transition="in" filter="blinds(horizontal)">
                                      <p:cBhvr>
                                        <p:cTn dur="300" id="20"/>
                                        <p:tgtEl>
                                          <p:spTgt spid="10487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7" grpId="0" autoUpdateAnimBg="0"/>
      <p:bldP spid="1048728" grpId="0" animBg="1" autoUpdateAnimBg="0"/>
      <p:bldP spid="1048729" grpId="0" build="p" animBg="1" autoUpdateAnimBg="0" advAuto="300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730" name="Title 1"/>
          <p:cNvSpPr>
            <a:spLocks noGrp="1"/>
          </p:cNvSpPr>
          <p:nvPr>
            <p:ph type="title"/>
          </p:nvPr>
        </p:nvSpPr>
        <p:spPr>
          <a:xfrm>
            <a:off x="871539" y="633710"/>
            <a:ext cx="8162925" cy="497880"/>
          </a:xfrm>
        </p:spPr>
        <p:txBody>
          <a:bodyPr/>
          <a:p>
            <a:r>
              <a:rPr b="1" dirty="0" sz="2800" lang="en-US"/>
              <a:t>Questioning</a:t>
            </a:r>
            <a:endParaRPr dirty="0" sz="2800" lang="en-US"/>
          </a:p>
        </p:txBody>
      </p:sp>
      <p:sp>
        <p:nvSpPr>
          <p:cNvPr id="1048731" name="Content Placeholder 2"/>
          <p:cNvSpPr>
            <a:spLocks noGrp="1"/>
          </p:cNvSpPr>
          <p:nvPr>
            <p:ph idx="1"/>
          </p:nvPr>
        </p:nvSpPr>
        <p:spPr>
          <a:xfrm>
            <a:off x="755576" y="1428750"/>
            <a:ext cx="8388424" cy="3143250"/>
          </a:xfrm>
        </p:spPr>
        <p:txBody>
          <a:bodyPr/>
          <a:p>
            <a:r>
              <a:rPr dirty="0" sz="2800" lang="en-US">
                <a:latin typeface="Times New Roman" panose="02020603050405020304" pitchFamily="18" charset="0"/>
                <a:cs typeface="Times New Roman" panose="02020603050405020304" pitchFamily="18" charset="0"/>
              </a:rPr>
              <a:t>In </a:t>
            </a:r>
            <a:r>
              <a:rPr dirty="0" sz="2800" i="1" lang="en-US">
                <a:latin typeface="Times New Roman" panose="02020603050405020304" pitchFamily="18" charset="0"/>
                <a:cs typeface="Times New Roman" panose="02020603050405020304" pitchFamily="18" charset="0"/>
              </a:rPr>
              <a:t>questioning, </a:t>
            </a:r>
            <a:r>
              <a:rPr dirty="0" sz="2800" lang="en-US">
                <a:latin typeface="Times New Roman" panose="02020603050405020304" pitchFamily="18" charset="0"/>
                <a:cs typeface="Times New Roman" panose="02020603050405020304" pitchFamily="18" charset="0"/>
              </a:rPr>
              <a:t>you generate ideas and details by asking questions about </a:t>
            </a:r>
            <a:r>
              <a:rPr dirty="0" sz="2800" lang="en-US" smtClean="0">
                <a:latin typeface="Times New Roman" panose="02020603050405020304" pitchFamily="18" charset="0"/>
                <a:cs typeface="Times New Roman" panose="02020603050405020304" pitchFamily="18" charset="0"/>
              </a:rPr>
              <a:t>your subject</a:t>
            </a:r>
            <a:r>
              <a:rPr dirty="0" sz="2800" lang="en-US">
                <a:latin typeface="Times New Roman" panose="02020603050405020304" pitchFamily="18" charset="0"/>
                <a:cs typeface="Times New Roman" panose="02020603050405020304" pitchFamily="18" charset="0"/>
              </a:rPr>
              <a:t>. Such questions include </a:t>
            </a:r>
            <a:endParaRPr dirty="0" sz="2800" lang="en-US" smtClean="0">
              <a:latin typeface="Times New Roman" panose="02020603050405020304" pitchFamily="18" charset="0"/>
              <a:cs typeface="Times New Roman" panose="02020603050405020304" pitchFamily="18" charset="0"/>
            </a:endParaRPr>
          </a:p>
          <a:p>
            <a:pPr indent="0" marL="0">
              <a:buNone/>
            </a:pPr>
            <a:r>
              <a:rPr dirty="0" sz="2800" i="1" lang="en-US" smtClean="0">
                <a:latin typeface="Times New Roman" panose="02020603050405020304" pitchFamily="18" charset="0"/>
                <a:cs typeface="Times New Roman" panose="02020603050405020304" pitchFamily="18" charset="0"/>
              </a:rPr>
              <a:t>Who</a:t>
            </a:r>
            <a:r>
              <a:rPr dirty="0" sz="2800" i="1" lang="en-US">
                <a:latin typeface="Times New Roman" panose="02020603050405020304" pitchFamily="18" charset="0"/>
                <a:cs typeface="Times New Roman" panose="02020603050405020304" pitchFamily="18" charset="0"/>
              </a:rPr>
              <a:t>? What? Where? When? Why? </a:t>
            </a:r>
            <a:r>
              <a:rPr dirty="0" sz="2800" lang="en-US">
                <a:latin typeface="Times New Roman" panose="02020603050405020304" pitchFamily="18" charset="0"/>
                <a:cs typeface="Times New Roman" panose="02020603050405020304" pitchFamily="18" charset="0"/>
              </a:rPr>
              <a:t>and </a:t>
            </a:r>
            <a:r>
              <a:rPr dirty="0" sz="2800" i="1" lang="en-US" smtClean="0">
                <a:latin typeface="Times New Roman" panose="02020603050405020304" pitchFamily="18" charset="0"/>
                <a:cs typeface="Times New Roman" panose="02020603050405020304" pitchFamily="18" charset="0"/>
              </a:rPr>
              <a:t>How? </a:t>
            </a:r>
            <a:r>
              <a:rPr dirty="0" sz="2800" lang="en-US" smtClean="0">
                <a:latin typeface="Times New Roman" panose="02020603050405020304" pitchFamily="18" charset="0"/>
                <a:cs typeface="Times New Roman" panose="02020603050405020304" pitchFamily="18" charset="0"/>
              </a:rPr>
              <a:t>Ask </a:t>
            </a:r>
            <a:r>
              <a:rPr dirty="0" sz="2800" lang="en-US">
                <a:latin typeface="Times New Roman" panose="02020603050405020304" pitchFamily="18" charset="0"/>
                <a:cs typeface="Times New Roman" panose="02020603050405020304" pitchFamily="18" charset="0"/>
              </a:rPr>
              <a:t>as many questions as you can think </a:t>
            </a:r>
            <a:r>
              <a:rPr dirty="0" sz="2800" lang="en-US" smtClean="0">
                <a:latin typeface="Times New Roman" panose="02020603050405020304" pitchFamily="18" charset="0"/>
                <a:cs typeface="Times New Roman" panose="02020603050405020304" pitchFamily="18" charset="0"/>
              </a:rPr>
              <a:t>of.</a:t>
            </a:r>
          </a:p>
          <a:p>
            <a:pPr indent="0" marL="0">
              <a:buNone/>
            </a:pPr>
            <a:endParaRPr dirty="0" sz="2800" lang="en-US">
              <a:latin typeface="Times New Roman" panose="02020603050405020304" pitchFamily="18" charset="0"/>
              <a:cs typeface="Times New Roman" panose="02020603050405020304" pitchFamily="18" charset="0"/>
            </a:endParaRPr>
          </a:p>
        </p:txBody>
      </p:sp>
      <p:sp>
        <p:nvSpPr>
          <p:cNvPr id="1048732" name="Rectangle 3"/>
          <p:cNvSpPr/>
          <p:nvPr/>
        </p:nvSpPr>
        <p:spPr>
          <a:xfrm>
            <a:off x="3690989" y="51470"/>
            <a:ext cx="2640466" cy="523220"/>
          </a:xfrm>
          <a:prstGeom prst="rect"/>
        </p:spPr>
        <p:txBody>
          <a:bodyPr wrap="none">
            <a:spAutoFit/>
          </a:bodyPr>
          <a:p>
            <a:r>
              <a:rPr b="1" dirty="0" sz="2800" lang="en-US" u="sng">
                <a:solidFill>
                  <a:schemeClr val="bg1"/>
                </a:solidFill>
                <a:effectLst>
                  <a:outerShdw algn="tl" blurRad="38100" dir="2700000" dist="38100">
                    <a:srgbClr val="C0C0C0"/>
                  </a:outerShdw>
                </a:effectLst>
              </a:rPr>
              <a:t>Brainstorming</a:t>
            </a:r>
            <a:endParaRPr dirty="0" sz="2800" lang="en-US"/>
          </a:p>
        </p:txBody>
      </p:sp>
    </p:spTree>
  </p:cSld>
  <p:clrMapOvr>
    <a:masterClrMapping/>
  </p:clrMapOvr>
  <p:transition advClick="0">
    <p:cover dir="ld"/>
  </p:transition>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cstate="print">
            <a:alphaModFix amt="13000"/>
            <a:lum/>
          </a:blip>
          <a:srcRect/>
          <a:stretch>
            <a:fillRect t="-18000" b="-18000"/>
          </a:stretch>
        </a:blipFill>
        <a:effectLst/>
      </p:bgPr>
    </p:bg>
    <p:spTree>
      <p:nvGrpSpPr>
        <p:cNvPr id="34" name=""/>
        <p:cNvGrpSpPr/>
        <p:nvPr/>
      </p:nvGrpSpPr>
      <p:grpSpPr>
        <a:xfrm>
          <a:off x="0" y="0"/>
          <a:ext cx="0" cy="0"/>
          <a:chOff x="0" y="0"/>
          <a:chExt cx="0" cy="0"/>
        </a:xfrm>
      </p:grpSpPr>
      <p:sp>
        <p:nvSpPr>
          <p:cNvPr id="1048580" name="Text Placeholder 2"/>
          <p:cNvSpPr>
            <a:spLocks noGrp="1"/>
          </p:cNvSpPr>
          <p:nvPr>
            <p:ph type="body" sz="quarter" idx="10"/>
          </p:nvPr>
        </p:nvSpPr>
        <p:spPr>
          <a:xfrm>
            <a:off x="4014" y="1995686"/>
            <a:ext cx="9144000" cy="522725"/>
          </a:xfrm>
        </p:spPr>
        <p:txBody>
          <a:bodyPr/>
          <a:p>
            <a:pPr lvl="0"/>
            <a:endParaRPr dirty="0" lang="en-GB">
              <a:latin typeface="Times New Roman" pitchFamily="18" charset="0"/>
              <a:cs typeface="Times New Roman" pitchFamily="18" charset="0"/>
            </a:endParaRPr>
          </a:p>
          <a:p>
            <a:pPr lvl="0"/>
            <a:r>
              <a:rPr dirty="0" lang="en-GB">
                <a:latin typeface="Times New Roman" pitchFamily="18" charset="0"/>
                <a:cs typeface="Times New Roman" pitchFamily="18" charset="0"/>
              </a:rPr>
              <a:t>Steps in Writing Process</a:t>
            </a:r>
            <a:endParaRPr dirty="0" lang="en-US">
              <a:latin typeface="Times New Roman" pitchFamily="18" charset="0"/>
              <a:cs typeface="Times New Roman" pitchFamily="18" charset="0"/>
            </a:endParaRPr>
          </a:p>
        </p:txBody>
      </p:sp>
      <p:pic>
        <p:nvPicPr>
          <p:cNvPr id="2097156" name="Picture 5"/>
          <p:cNvPicPr>
            <a:picLocks/>
          </p:cNvPicPr>
          <p:nvPr/>
        </p:nvPicPr>
        <p:blipFill>
          <a:blip xmlns:r="http://schemas.openxmlformats.org/officeDocument/2006/relationships" r:embed="rId2" cstate="print"/>
          <a:srcRect/>
          <a:stretch>
            <a:fillRect/>
          </a:stretch>
        </p:blipFill>
        <p:spPr bwMode="auto">
          <a:xfrm>
            <a:off x="75974" y="84080"/>
            <a:ext cx="1685925" cy="438150"/>
          </a:xfrm>
          <a:prstGeom prst="rect"/>
          <a:noFill/>
          <a:ln>
            <a:noFill/>
          </a:ln>
        </p:spPr>
      </p:pic>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733" name="Title 1"/>
          <p:cNvSpPr>
            <a:spLocks noGrp="1"/>
          </p:cNvSpPr>
          <p:nvPr>
            <p:ph type="title"/>
          </p:nvPr>
        </p:nvSpPr>
        <p:spPr>
          <a:xfrm>
            <a:off x="871539" y="633710"/>
            <a:ext cx="8162925" cy="497880"/>
          </a:xfrm>
        </p:spPr>
        <p:txBody>
          <a:bodyPr/>
          <a:p>
            <a:r>
              <a:rPr b="1" dirty="0" sz="2800" lang="en-US" smtClean="0"/>
              <a:t>Questioning</a:t>
            </a:r>
            <a:br>
              <a:rPr b="1" dirty="0" sz="2800" lang="en-US" smtClean="0"/>
            </a:br>
            <a:r>
              <a:rPr b="1" dirty="0" sz="2800" lang="en-US" smtClean="0"/>
              <a:t>Topic “</a:t>
            </a:r>
            <a:r>
              <a:rPr b="1" dirty="0" sz="2800" i="1" lang="en-US" err="1"/>
              <a:t>moviegoing</a:t>
            </a:r>
            <a:r>
              <a:rPr dirty="0" sz="2800" i="1" lang="en-US"/>
              <a:t>?</a:t>
            </a:r>
            <a:r>
              <a:rPr b="1" dirty="0" sz="2800" lang="en-US" smtClean="0"/>
              <a:t>”</a:t>
            </a:r>
            <a:endParaRPr dirty="0" sz="2800" lang="en-US"/>
          </a:p>
        </p:txBody>
      </p:sp>
      <p:sp>
        <p:nvSpPr>
          <p:cNvPr id="1048734" name="Content Placeholder 2"/>
          <p:cNvSpPr>
            <a:spLocks noGrp="1"/>
          </p:cNvSpPr>
          <p:nvPr>
            <p:ph idx="1"/>
          </p:nvPr>
        </p:nvSpPr>
        <p:spPr>
          <a:xfrm>
            <a:off x="755576" y="1660748"/>
            <a:ext cx="8388424" cy="3143250"/>
          </a:xfrm>
        </p:spPr>
        <p:txBody>
          <a:bodyPr/>
          <a:p>
            <a:r>
              <a:rPr dirty="0" sz="2800" i="1" lang="en-US"/>
              <a:t>Why don’t I like to go to a movie</a:t>
            </a:r>
            <a:r>
              <a:rPr dirty="0" sz="2800" i="1" lang="en-US" smtClean="0"/>
              <a:t>?</a:t>
            </a:r>
          </a:p>
          <a:p>
            <a:r>
              <a:rPr dirty="0" sz="2800" i="1" lang="en-US"/>
              <a:t>What annoys me about going to </a:t>
            </a:r>
            <a:r>
              <a:rPr dirty="0" sz="2800" i="1" lang="en-US" smtClean="0"/>
              <a:t>the movies?</a:t>
            </a:r>
          </a:p>
          <a:p>
            <a:r>
              <a:rPr dirty="0" sz="2800" i="1" lang="en-US"/>
              <a:t>When is going to the movies </a:t>
            </a:r>
            <a:r>
              <a:rPr dirty="0" sz="2800" i="1" lang="en-US" smtClean="0"/>
              <a:t>a problem?</a:t>
            </a:r>
          </a:p>
          <a:p>
            <a:r>
              <a:rPr dirty="0" sz="2800" i="1" lang="en-US"/>
              <a:t>How can I deal with the problem?</a:t>
            </a:r>
            <a:endParaRPr dirty="0" sz="2800" lang="en-US">
              <a:latin typeface="Times New Roman" panose="02020603050405020304" pitchFamily="18" charset="0"/>
              <a:cs typeface="Times New Roman" panose="02020603050405020304" pitchFamily="18" charset="0"/>
            </a:endParaRPr>
          </a:p>
        </p:txBody>
      </p:sp>
      <p:sp>
        <p:nvSpPr>
          <p:cNvPr id="1048735" name="Rectangle 3"/>
          <p:cNvSpPr/>
          <p:nvPr/>
        </p:nvSpPr>
        <p:spPr>
          <a:xfrm>
            <a:off x="3690989" y="51470"/>
            <a:ext cx="2640466" cy="523220"/>
          </a:xfrm>
          <a:prstGeom prst="rect"/>
        </p:spPr>
        <p:txBody>
          <a:bodyPr wrap="none">
            <a:spAutoFit/>
          </a:bodyPr>
          <a:p>
            <a:r>
              <a:rPr b="1" dirty="0" sz="2800" lang="en-US" u="sng">
                <a:solidFill>
                  <a:schemeClr val="bg1"/>
                </a:solidFill>
                <a:effectLst>
                  <a:outerShdw algn="tl" blurRad="38100" dir="2700000" dist="38100">
                    <a:srgbClr val="C0C0C0"/>
                  </a:outerShdw>
                </a:effectLst>
              </a:rPr>
              <a:t>Brainstorming</a:t>
            </a:r>
            <a:endParaRPr dirty="0" sz="2800" lang="en-US"/>
          </a:p>
        </p:txBody>
      </p:sp>
    </p:spTree>
  </p:cSld>
  <p:clrMapOvr>
    <a:masterClrMapping/>
  </p:clrMapOvr>
  <p:transition advClick="0">
    <p:cover dir="ld"/>
  </p:transition>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736" name="TextBox 19"/>
          <p:cNvSpPr txBox="1"/>
          <p:nvPr/>
        </p:nvSpPr>
        <p:spPr>
          <a:xfrm>
            <a:off x="323528" y="555526"/>
            <a:ext cx="8424936" cy="4339650"/>
          </a:xfrm>
          <a:prstGeom prst="rect"/>
          <a:noFill/>
        </p:spPr>
        <p:txBody>
          <a:bodyPr rtlCol="0" wrap="square">
            <a:spAutoFit/>
          </a:bodyPr>
          <a:p>
            <a:pPr algn="ctr" lvl="1" marL="0"/>
            <a:r>
              <a:rPr b="1" dirty="0" sz="3600" lang="en-US">
                <a:latin typeface="Times New Roman" pitchFamily="18" charset="0"/>
                <a:cs typeface="Times New Roman" pitchFamily="18" charset="0"/>
              </a:rPr>
              <a:t>References</a:t>
            </a:r>
          </a:p>
          <a:p>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Bailey, S. </a:t>
            </a:r>
            <a:r>
              <a:rPr sz="2400" lang="en-US">
                <a:latin typeface="Times New Roman" panose="02020603050405020304" pitchFamily="18" charset="0"/>
                <a:cs typeface="Times New Roman" panose="02020603050405020304" pitchFamily="18" charset="0"/>
              </a:rPr>
              <a:t>(2014). </a:t>
            </a:r>
            <a:r>
              <a:rPr dirty="0" sz="2400" i="1" lang="en-US">
                <a:latin typeface="Times New Roman" panose="02020603050405020304" pitchFamily="18" charset="0"/>
                <a:cs typeface="Times New Roman" panose="02020603050405020304" pitchFamily="18" charset="0"/>
              </a:rPr>
              <a:t>Academic writing: A handbook for International Students</a:t>
            </a:r>
            <a:r>
              <a:rPr dirty="0" sz="2400" lang="en-US">
                <a:latin typeface="Times New Roman" panose="02020603050405020304" pitchFamily="18" charset="0"/>
                <a:cs typeface="Times New Roman" panose="02020603050405020304" pitchFamily="18" charset="0"/>
              </a:rPr>
              <a:t> (4th ed.). Routledge.</a:t>
            </a:r>
          </a:p>
          <a:p>
            <a:endParaRPr dirty="0" sz="2400" lang="en-US">
              <a:latin typeface="Times New Roman" panose="02020603050405020304" pitchFamily="18" charset="0"/>
              <a:cs typeface="Times New Roman" panose="02020603050405020304" pitchFamily="18" charset="0"/>
            </a:endParaRPr>
          </a:p>
          <a:p>
            <a:r>
              <a:rPr dirty="0" sz="2400" lang="en-US" err="1">
                <a:latin typeface="Times New Roman" panose="02020603050405020304" pitchFamily="18" charset="0"/>
                <a:cs typeface="Times New Roman" panose="02020603050405020304" pitchFamily="18" charset="0"/>
              </a:rPr>
              <a:t>Langan</a:t>
            </a:r>
            <a:r>
              <a:rPr dirty="0" sz="2400" lang="en-US">
                <a:latin typeface="Times New Roman" panose="02020603050405020304" pitchFamily="18" charset="0"/>
                <a:cs typeface="Times New Roman" panose="02020603050405020304" pitchFamily="18" charset="0"/>
              </a:rPr>
              <a:t>, J. (2011). </a:t>
            </a:r>
            <a:r>
              <a:rPr dirty="0" sz="2400" i="1" lang="en-US">
                <a:latin typeface="Times New Roman" panose="02020603050405020304" pitchFamily="18" charset="0"/>
                <a:cs typeface="Times New Roman" panose="02020603050405020304" pitchFamily="18" charset="0"/>
              </a:rPr>
              <a:t>College writing skills with Reading </a:t>
            </a:r>
            <a:r>
              <a:rPr dirty="0" sz="2400" lang="en-US">
                <a:latin typeface="Times New Roman" panose="02020603050405020304" pitchFamily="18" charset="0"/>
                <a:cs typeface="Times New Roman" panose="02020603050405020304" pitchFamily="18" charset="0"/>
              </a:rPr>
              <a:t>(8th ed.). </a:t>
            </a:r>
          </a:p>
          <a:p>
            <a:r>
              <a:rPr dirty="0" sz="2400" lang="en-US">
                <a:latin typeface="Times New Roman" panose="02020603050405020304" pitchFamily="18" charset="0"/>
                <a:cs typeface="Times New Roman" panose="02020603050405020304" pitchFamily="18" charset="0"/>
              </a:rPr>
              <a:t>McGraw Hill.</a:t>
            </a:r>
          </a:p>
          <a:p>
            <a:endParaRPr dirty="0" sz="2400" lang="en-GB">
              <a:latin typeface="Times New Roman" panose="02020603050405020304" pitchFamily="18" charset="0"/>
              <a:cs typeface="Times New Roman" panose="02020603050405020304" pitchFamily="18" charset="0"/>
            </a:endParaRPr>
          </a:p>
          <a:p>
            <a:r>
              <a:rPr dirty="0" sz="2400" lang="en-US" err="1">
                <a:latin typeface="Times New Roman" pitchFamily="18" charset="0"/>
                <a:cs typeface="Times New Roman" pitchFamily="18" charset="0"/>
              </a:rPr>
              <a:t>Zemach</a:t>
            </a:r>
            <a:r>
              <a:rPr dirty="0" sz="2400" lang="en-US">
                <a:latin typeface="Times New Roman" pitchFamily="18" charset="0"/>
                <a:cs typeface="Times New Roman" pitchFamily="18" charset="0"/>
              </a:rPr>
              <a:t>, D. E., &amp; </a:t>
            </a:r>
            <a:r>
              <a:rPr dirty="0" sz="2400" lang="en-US" err="1">
                <a:latin typeface="Times New Roman" pitchFamily="18" charset="0"/>
                <a:cs typeface="Times New Roman" pitchFamily="18" charset="0"/>
              </a:rPr>
              <a:t>Rumisek</a:t>
            </a:r>
            <a:r>
              <a:rPr dirty="0" sz="2400" lang="en-US">
                <a:latin typeface="Times New Roman" pitchFamily="18" charset="0"/>
                <a:cs typeface="Times New Roman" pitchFamily="18" charset="0"/>
              </a:rPr>
              <a:t>, L. A. (2005). </a:t>
            </a:r>
            <a:r>
              <a:rPr dirty="0" sz="2400" i="1" lang="en-US">
                <a:latin typeface="Times New Roman" pitchFamily="18" charset="0"/>
                <a:cs typeface="Times New Roman" pitchFamily="18" charset="0"/>
              </a:rPr>
              <a:t>Academic Writing: From Paragraph to Essay.</a:t>
            </a:r>
            <a:r>
              <a:rPr dirty="0" sz="2400" lang="en-US">
                <a:latin typeface="Times New Roman" pitchFamily="18" charset="0"/>
                <a:cs typeface="Times New Roman" pitchFamily="18" charset="0"/>
              </a:rPr>
              <a:t> Macmillan. </a:t>
            </a:r>
          </a:p>
          <a:p>
            <a:endParaRPr dirty="0" sz="2400" lang="en-US">
              <a:latin typeface="Times New Roman" pitchFamily="18" charset="0"/>
              <a:cs typeface="Times New Roman" pitchFamily="18" charset="0"/>
            </a:endParaRPr>
          </a:p>
        </p:txBody>
      </p:sp>
      <p:pic>
        <p:nvPicPr>
          <p:cNvPr id="2097174" name="Picture 2"/>
          <p:cNvPicPr>
            <a:picLocks/>
          </p:cNvPicPr>
          <p:nvPr/>
        </p:nvPicPr>
        <p:blipFill>
          <a:blip xmlns:r="http://schemas.openxmlformats.org/officeDocument/2006/relationships" r:embed="rId1" cstate="print"/>
          <a:srcRect/>
          <a:stretch>
            <a:fillRect/>
          </a:stretch>
        </p:blipFill>
        <p:spPr bwMode="auto">
          <a:xfrm>
            <a:off x="75974" y="84080"/>
            <a:ext cx="1685925" cy="438150"/>
          </a:xfrm>
          <a:prstGeom prst="rect"/>
          <a:noFill/>
          <a:ln>
            <a:noFill/>
          </a:ln>
        </p:spPr>
      </p:pic>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81" name="TextBox 1"/>
          <p:cNvSpPr txBox="1"/>
          <p:nvPr/>
        </p:nvSpPr>
        <p:spPr>
          <a:xfrm>
            <a:off x="2411760" y="699542"/>
            <a:ext cx="4163536" cy="2999741"/>
          </a:xfrm>
          <a:prstGeom prst="rect"/>
          <a:noFill/>
        </p:spPr>
        <p:txBody>
          <a:bodyPr rtlCol="0" wrap="none">
            <a:spAutoFit/>
          </a:bodyPr>
          <a:p>
            <a:r>
              <a:rPr b="1" dirty="0" sz="2800" lang="en-US" smtClean="0">
                <a:latin typeface="Times New Roman" panose="02020603050405020304" pitchFamily="18" charset="0"/>
                <a:cs typeface="Times New Roman" panose="02020603050405020304" pitchFamily="18" charset="0"/>
              </a:rPr>
              <a:t>Steps of Writing Process </a:t>
            </a:r>
          </a:p>
          <a:p>
            <a:endParaRPr b="1" dirty="0" sz="2400" lang="en-US" smtClean="0">
              <a:latin typeface="Times New Roman" panose="02020603050405020304" pitchFamily="18" charset="0"/>
              <a:cs typeface="Times New Roman" panose="02020603050405020304" pitchFamily="18" charset="0"/>
            </a:endParaRPr>
          </a:p>
          <a:p>
            <a:endParaRPr b="1" dirty="0" sz="2400" lang="en-US">
              <a:latin typeface="Times New Roman" panose="02020603050405020304" pitchFamily="18" charset="0"/>
              <a:cs typeface="Times New Roman" panose="02020603050405020304" pitchFamily="18" charset="0"/>
            </a:endParaRPr>
          </a:p>
          <a:p>
            <a:pPr indent="-342900" marL="342900">
              <a:buFont typeface="Arial" panose="020B0604020202020204" pitchFamily="34" charset="0"/>
              <a:buChar char="•"/>
            </a:pPr>
            <a:r>
              <a:rPr b="1" dirty="0" sz="2400" lang="en-US" smtClean="0">
                <a:latin typeface="Times New Roman" panose="02020603050405020304" pitchFamily="18" charset="0"/>
                <a:cs typeface="Times New Roman" panose="02020603050405020304" pitchFamily="18" charset="0"/>
              </a:rPr>
              <a:t>Prewriting</a:t>
            </a:r>
          </a:p>
          <a:p>
            <a:pPr indent="-342900" marL="342900">
              <a:buFont typeface="Arial" panose="020B0604020202020204" pitchFamily="34" charset="0"/>
              <a:buChar char="•"/>
            </a:pPr>
            <a:r>
              <a:rPr b="1" dirty="0" sz="2400" lang="en-US" smtClean="0">
                <a:latin typeface="Times New Roman" panose="02020603050405020304" pitchFamily="18" charset="0"/>
                <a:cs typeface="Times New Roman" panose="02020603050405020304" pitchFamily="18" charset="0"/>
              </a:rPr>
              <a:t>Drafting</a:t>
            </a:r>
          </a:p>
          <a:p>
            <a:pPr indent="-342900" marL="342900">
              <a:buFont typeface="Arial" panose="020B0604020202020204" pitchFamily="34" charset="0"/>
              <a:buChar char="•"/>
            </a:pPr>
            <a:r>
              <a:rPr b="1" dirty="0" sz="2400" lang="en-US" smtClean="0">
                <a:latin typeface="Times New Roman" panose="02020603050405020304" pitchFamily="18" charset="0"/>
                <a:cs typeface="Times New Roman" panose="02020603050405020304" pitchFamily="18" charset="0"/>
              </a:rPr>
              <a:t>Revising</a:t>
            </a:r>
          </a:p>
          <a:p>
            <a:pPr indent="-342900" marL="342900">
              <a:buFont typeface="Arial" panose="020B0604020202020204" pitchFamily="34" charset="0"/>
              <a:buChar char="•"/>
            </a:pPr>
            <a:r>
              <a:rPr b="1" dirty="0" sz="2400" lang="en-US" smtClean="0">
                <a:latin typeface="Times New Roman" panose="02020603050405020304" pitchFamily="18" charset="0"/>
                <a:cs typeface="Times New Roman" panose="02020603050405020304" pitchFamily="18" charset="0"/>
              </a:rPr>
              <a:t>Proofreading</a:t>
            </a:r>
          </a:p>
          <a:p>
            <a:endParaRPr b="1" dirty="0" sz="24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82" name="TextBox 19"/>
          <p:cNvSpPr txBox="1"/>
          <p:nvPr/>
        </p:nvSpPr>
        <p:spPr>
          <a:xfrm>
            <a:off x="827584" y="555526"/>
            <a:ext cx="7488832" cy="1158240"/>
          </a:xfrm>
          <a:prstGeom prst="rect"/>
          <a:noFill/>
        </p:spPr>
        <p:txBody>
          <a:bodyPr rtlCol="0" wrap="square">
            <a:spAutoFit/>
          </a:bodyPr>
          <a:p>
            <a:pPr algn="ctr" lvl="1" marL="0"/>
            <a:endParaRPr dirty="0" sz="2400" lang="en-US">
              <a:solidFill>
                <a:schemeClr val="tx2"/>
              </a:solidFill>
              <a:latin typeface="Times New Roman" pitchFamily="18" charset="0"/>
              <a:cs typeface="Times New Roman" pitchFamily="18" charset="0"/>
            </a:endParaRPr>
          </a:p>
          <a:p>
            <a:pPr lvl="1" marL="0"/>
            <a:endParaRPr dirty="0" sz="2400" lang="en-US">
              <a:latin typeface="Times New Roman" pitchFamily="18" charset="0"/>
              <a:cs typeface="Times New Roman" pitchFamily="18" charset="0"/>
            </a:endParaRPr>
          </a:p>
          <a:p>
            <a:endParaRPr dirty="0" sz="2400" lang="en-US">
              <a:latin typeface="Times New Roman" pitchFamily="18" charset="0"/>
              <a:cs typeface="Times New Roman" pitchFamily="18" charset="0"/>
            </a:endParaRPr>
          </a:p>
        </p:txBody>
      </p:sp>
      <p:pic>
        <p:nvPicPr>
          <p:cNvPr id="2097157" name="Picture 2"/>
          <p:cNvPicPr>
            <a:picLocks/>
          </p:cNvPicPr>
          <p:nvPr/>
        </p:nvPicPr>
        <p:blipFill>
          <a:blip xmlns:r="http://schemas.openxmlformats.org/officeDocument/2006/relationships" r:embed="rId1" cstate="print"/>
          <a:srcRect/>
          <a:stretch>
            <a:fillRect/>
          </a:stretch>
        </p:blipFill>
        <p:spPr bwMode="auto">
          <a:xfrm>
            <a:off x="75974" y="84080"/>
            <a:ext cx="1685925" cy="438150"/>
          </a:xfrm>
          <a:prstGeom prst="rect"/>
          <a:noFill/>
          <a:ln>
            <a:noFill/>
          </a:ln>
        </p:spPr>
      </p:pic>
      <p:grpSp>
        <p:nvGrpSpPr>
          <p:cNvPr id="37" name="Group 8"/>
          <p:cNvGrpSpPr/>
          <p:nvPr/>
        </p:nvGrpSpPr>
        <p:grpSpPr>
          <a:xfrm>
            <a:off x="571474" y="785800"/>
            <a:ext cx="8143930" cy="957263"/>
            <a:chOff x="1960109" y="699571"/>
            <a:chExt cx="2016577" cy="957263"/>
          </a:xfrm>
        </p:grpSpPr>
        <p:sp>
          <p:nvSpPr>
            <p:cNvPr id="1048583" name="Rectangle 12"/>
            <p:cNvSpPr/>
            <p:nvPr/>
          </p:nvSpPr>
          <p:spPr>
            <a:xfrm>
              <a:off x="1960109" y="699571"/>
              <a:ext cx="2016577" cy="957263"/>
            </a:xfrm>
            <a:prstGeom prst="rec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48584" name="Rectangle 13"/>
            <p:cNvSpPr/>
            <p:nvPr/>
          </p:nvSpPr>
          <p:spPr>
            <a:xfrm>
              <a:off x="2119312" y="913885"/>
              <a:ext cx="1857374" cy="742949"/>
            </a:xfrm>
            <a:prstGeom prst="rect"/>
          </p:spPr>
          <p:style>
            <a:lnRef idx="0">
              <a:scrgbClr r="0" g="0" b="0"/>
            </a:lnRef>
            <a:fillRef idx="0">
              <a:scrgbClr r="0" g="0" b="0"/>
            </a:fillRef>
            <a:effectRef idx="0">
              <a:scrgbClr r="0" g="0" b="0"/>
            </a:effectRef>
            <a:fontRef idx="minor">
              <a:schemeClr val="lt1"/>
            </a:fontRef>
          </p:style>
          <p:txBody>
            <a:bodyPr anchor="ctr" anchorCtr="0" bIns="138176" lIns="241808" numCol="1" rIns="241808" spcCol="1270" spcFirstLastPara="0" tIns="138176" vert="horz" wrap="square">
              <a:noAutofit/>
            </a:bodyPr>
            <a:p>
              <a:pPr algn="ctr" defTabSz="1511300" lvl="0">
                <a:lnSpc>
                  <a:spcPct val="90000"/>
                </a:lnSpc>
                <a:spcBef>
                  <a:spcPct val="0"/>
                </a:spcBef>
                <a:spcAft>
                  <a:spcPct val="35000"/>
                </a:spcAft>
              </a:pPr>
              <a:endParaRPr dirty="0" sz="3400" kern="1200" lang="en-US"/>
            </a:p>
          </p:txBody>
        </p:sp>
      </p:grpSp>
      <p:grpSp>
        <p:nvGrpSpPr>
          <p:cNvPr id="38" name="Group 9"/>
          <p:cNvGrpSpPr/>
          <p:nvPr/>
        </p:nvGrpSpPr>
        <p:grpSpPr>
          <a:xfrm>
            <a:off x="571472" y="1714494"/>
            <a:ext cx="8143932" cy="2786082"/>
            <a:chOff x="2119312" y="1656835"/>
            <a:chExt cx="1857374" cy="1493279"/>
          </a:xfrm>
        </p:grpSpPr>
        <p:sp>
          <p:nvSpPr>
            <p:cNvPr id="1048585" name="Rectangle 10"/>
            <p:cNvSpPr/>
            <p:nvPr/>
          </p:nvSpPr>
          <p:spPr>
            <a:xfrm>
              <a:off x="2119312" y="1656835"/>
              <a:ext cx="1857374" cy="1493279"/>
            </a:xfrm>
            <a:prstGeom prst="rect"/>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48586" name="Rectangle 11"/>
            <p:cNvSpPr/>
            <p:nvPr/>
          </p:nvSpPr>
          <p:spPr>
            <a:xfrm>
              <a:off x="2119312" y="1656835"/>
              <a:ext cx="1857374" cy="1493279"/>
            </a:xfrm>
            <a:prstGeom prst="rect"/>
          </p:spPr>
          <p:style>
            <a:lnRef idx="0">
              <a:scrgbClr r="0" g="0" b="0"/>
            </a:lnRef>
            <a:fillRef idx="0">
              <a:scrgbClr r="0" g="0" b="0"/>
            </a:fillRef>
            <a:effectRef idx="0">
              <a:scrgbClr r="0" g="0" b="0"/>
            </a:effectRef>
            <a:fontRef idx="minor">
              <a:schemeClr val="dk1">
                <a:hueOff val="0"/>
                <a:satOff val="0"/>
                <a:lumOff val="0"/>
                <a:alphaOff val="0"/>
              </a:schemeClr>
            </a:fontRef>
          </p:style>
          <p:txBody>
            <a:bodyPr anchor="t" anchorCtr="0" bIns="272034" lIns="181356" numCol="1" rIns="241808" spcCol="1270" spcFirstLastPara="0" tIns="181356" vert="horz" wrap="square">
              <a:noAutofit/>
            </a:bodyPr>
            <a:p>
              <a:pPr algn="l" defTabSz="1511300" indent="-285750" lvl="1" marL="285750">
                <a:lnSpc>
                  <a:spcPct val="90000"/>
                </a:lnSpc>
                <a:spcBef>
                  <a:spcPct val="0"/>
                </a:spcBef>
                <a:spcAft>
                  <a:spcPct val="15000"/>
                </a:spcAft>
                <a:buChar char="•"/>
              </a:pPr>
              <a:endParaRPr dirty="0" sz="3400" kern="1200" lang="en-US"/>
            </a:p>
            <a:p>
              <a:pPr algn="l" defTabSz="1511300" indent="-285750" lvl="1" marL="285750">
                <a:lnSpc>
                  <a:spcPct val="90000"/>
                </a:lnSpc>
                <a:spcBef>
                  <a:spcPct val="0"/>
                </a:spcBef>
                <a:spcAft>
                  <a:spcPct val="15000"/>
                </a:spcAft>
                <a:buChar char="•"/>
              </a:pPr>
              <a:endParaRPr dirty="0" sz="3400" kern="1200" lang="en-US"/>
            </a:p>
          </p:txBody>
        </p:sp>
      </p:grpSp>
      <p:sp>
        <p:nvSpPr>
          <p:cNvPr id="1048587" name="TextBox 21"/>
          <p:cNvSpPr txBox="1"/>
          <p:nvPr/>
        </p:nvSpPr>
        <p:spPr>
          <a:xfrm>
            <a:off x="3500430" y="1000114"/>
            <a:ext cx="1643074" cy="461665"/>
          </a:xfrm>
          <a:prstGeom prst="rect"/>
          <a:noFill/>
        </p:spPr>
        <p:txBody>
          <a:bodyPr rtlCol="0" wrap="square">
            <a:spAutoFit/>
          </a:bodyPr>
          <a:p>
            <a:r>
              <a:rPr b="1" dirty="0" sz="2400" lang="en-GB">
                <a:solidFill>
                  <a:schemeClr val="bg1"/>
                </a:solidFill>
                <a:latin typeface="Times New Roman" pitchFamily="18" charset="0"/>
                <a:cs typeface="Times New Roman" pitchFamily="18" charset="0"/>
              </a:rPr>
              <a:t>Prewriting</a:t>
            </a:r>
            <a:endParaRPr b="1" dirty="0" sz="2400" lang="en-US">
              <a:solidFill>
                <a:schemeClr val="bg1"/>
              </a:solidFill>
              <a:latin typeface="Times New Roman" pitchFamily="18" charset="0"/>
              <a:cs typeface="Times New Roman" pitchFamily="18" charset="0"/>
            </a:endParaRPr>
          </a:p>
        </p:txBody>
      </p:sp>
      <p:sp>
        <p:nvSpPr>
          <p:cNvPr id="1048588" name="Rectangle 22"/>
          <p:cNvSpPr/>
          <p:nvPr/>
        </p:nvSpPr>
        <p:spPr>
          <a:xfrm>
            <a:off x="857224" y="1928808"/>
            <a:ext cx="7000924" cy="2225041"/>
          </a:xfrm>
          <a:prstGeom prst="rect"/>
        </p:spPr>
        <p:txBody>
          <a:bodyPr wrap="square">
            <a:spAutoFit/>
          </a:bodyPr>
          <a:p>
            <a:pPr lvl="0">
              <a:buFont typeface="Arial" pitchFamily="34" charset="0"/>
              <a:buChar char="•"/>
            </a:pPr>
            <a:r>
              <a:rPr dirty="0" sz="2400" lang="en-GB">
                <a:latin typeface="Times New Roman" pitchFamily="18" charset="0"/>
                <a:cs typeface="Times New Roman" pitchFamily="18" charset="0"/>
              </a:rPr>
              <a:t> </a:t>
            </a:r>
            <a:r>
              <a:rPr dirty="0" sz="2400" lang="en-GB" u="sng">
                <a:latin typeface="Times New Roman" pitchFamily="18" charset="0"/>
                <a:cs typeface="Times New Roman" pitchFamily="18" charset="0"/>
              </a:rPr>
              <a:t>Step </a:t>
            </a:r>
            <a:r>
              <a:rPr dirty="0" sz="2400" lang="en-GB">
                <a:latin typeface="Times New Roman" pitchFamily="18" charset="0"/>
                <a:cs typeface="Times New Roman" pitchFamily="18" charset="0"/>
              </a:rPr>
              <a:t>I - Choose a Topic</a:t>
            </a:r>
          </a:p>
          <a:p>
            <a:pPr lvl="0"/>
            <a:r>
              <a:rPr dirty="0" sz="2400" lang="en-GB">
                <a:latin typeface="Times New Roman" pitchFamily="18" charset="0"/>
                <a:cs typeface="Times New Roman" pitchFamily="18" charset="0"/>
              </a:rPr>
              <a:t> </a:t>
            </a:r>
          </a:p>
          <a:p>
            <a:pPr lvl="0">
              <a:buFont typeface="Arial" pitchFamily="34" charset="0"/>
              <a:buChar char="•"/>
            </a:pPr>
            <a:r>
              <a:rPr dirty="0" sz="2400" lang="en-GB" u="sng">
                <a:latin typeface="Times New Roman" pitchFamily="18" charset="0"/>
                <a:cs typeface="Times New Roman" pitchFamily="18" charset="0"/>
              </a:rPr>
              <a:t>Step II</a:t>
            </a:r>
            <a:r>
              <a:rPr dirty="0" sz="2400" lang="en-GB">
                <a:latin typeface="Times New Roman" pitchFamily="18" charset="0"/>
                <a:cs typeface="Times New Roman" pitchFamily="18" charset="0"/>
              </a:rPr>
              <a:t> - Gather ideas</a:t>
            </a:r>
          </a:p>
          <a:p>
            <a:pPr lvl="0"/>
            <a:endParaRPr dirty="0" sz="2400" lang="en-GB">
              <a:latin typeface="Times New Roman" pitchFamily="18" charset="0"/>
              <a:cs typeface="Times New Roman" pitchFamily="18" charset="0"/>
            </a:endParaRPr>
          </a:p>
          <a:p>
            <a:pPr lvl="0">
              <a:buFont typeface="Arial" pitchFamily="34" charset="0"/>
              <a:buChar char="•"/>
            </a:pPr>
            <a:r>
              <a:rPr dirty="0" sz="2400" lang="en-GB" u="sng">
                <a:latin typeface="Times New Roman" pitchFamily="18" charset="0"/>
                <a:cs typeface="Times New Roman" pitchFamily="18" charset="0"/>
              </a:rPr>
              <a:t>Step </a:t>
            </a:r>
            <a:r>
              <a:rPr dirty="0" sz="2400" lang="en-GB">
                <a:latin typeface="Times New Roman" pitchFamily="18" charset="0"/>
                <a:cs typeface="Times New Roman" pitchFamily="18" charset="0"/>
              </a:rPr>
              <a:t>III - Organise </a:t>
            </a:r>
          </a:p>
          <a:p>
            <a:pPr lvl="0"/>
            <a:endParaRPr dirty="0" sz="2400" lang="en-US" u="sng">
              <a:latin typeface="Times New Roman" pitchFamily="18" charset="0"/>
              <a:cs typeface="Times New Roman" pitchFamily="18" charset="0"/>
            </a:endParaRPr>
          </a:p>
        </p:txBody>
      </p:sp>
      <p:sp>
        <p:nvSpPr>
          <p:cNvPr id="1048589" name="Rectangle 14"/>
          <p:cNvSpPr/>
          <p:nvPr/>
        </p:nvSpPr>
        <p:spPr>
          <a:xfrm>
            <a:off x="3500430" y="0"/>
            <a:ext cx="5279102" cy="624840"/>
          </a:xfrm>
          <a:prstGeom prst="rect"/>
        </p:spPr>
        <p:txBody>
          <a:bodyPr wrap="none">
            <a:spAutoFit/>
          </a:bodyPr>
          <a:p>
            <a:pPr algn="just"/>
            <a:r>
              <a:rPr altLang="ko-KR" b="1" dirty="0" sz="3600" lang="en-GB">
                <a:solidFill>
                  <a:schemeClr val="bg1"/>
                </a:solidFill>
                <a:latin typeface="Times New Roman" pitchFamily="18" charset="0"/>
                <a:cs typeface="Times New Roman" pitchFamily="18" charset="0"/>
              </a:rPr>
              <a:t>Steps in Writing Process </a:t>
            </a:r>
            <a:endParaRPr altLang="ko-KR" b="1" dirty="0" sz="3600" lang="en-US">
              <a:solidFill>
                <a:schemeClr val="bg1"/>
              </a:solidFill>
              <a:latin typeface="Times New Roman" pitchFamily="18" charset="0"/>
              <a:cs typeface="Times New Roman" pitchFamily="18" charset="0"/>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0" name="TextBox 19"/>
          <p:cNvSpPr txBox="1"/>
          <p:nvPr/>
        </p:nvSpPr>
        <p:spPr>
          <a:xfrm>
            <a:off x="827584" y="555526"/>
            <a:ext cx="7488832" cy="1200329"/>
          </a:xfrm>
          <a:prstGeom prst="rect"/>
          <a:noFill/>
        </p:spPr>
        <p:txBody>
          <a:bodyPr rtlCol="0" wrap="square">
            <a:spAutoFit/>
          </a:bodyPr>
          <a:p>
            <a:pPr algn="ctr" lvl="1" marL="0"/>
            <a:endParaRPr dirty="0" sz="2400" lang="en-US">
              <a:solidFill>
                <a:schemeClr val="tx2"/>
              </a:solidFill>
              <a:latin typeface="Times New Roman" pitchFamily="18" charset="0"/>
              <a:cs typeface="Times New Roman" pitchFamily="18" charset="0"/>
            </a:endParaRPr>
          </a:p>
          <a:p>
            <a:pPr lvl="1" marL="0"/>
            <a:endParaRPr dirty="0" sz="2400" lang="en-US">
              <a:latin typeface="Times New Roman" pitchFamily="18" charset="0"/>
              <a:cs typeface="Times New Roman" pitchFamily="18" charset="0"/>
            </a:endParaRPr>
          </a:p>
          <a:p>
            <a:endParaRPr dirty="0" sz="2400" lang="en-US">
              <a:latin typeface="Times New Roman" pitchFamily="18" charset="0"/>
              <a:cs typeface="Times New Roman" pitchFamily="18" charset="0"/>
            </a:endParaRPr>
          </a:p>
        </p:txBody>
      </p:sp>
      <p:pic>
        <p:nvPicPr>
          <p:cNvPr id="2097158" name="Picture 2"/>
          <p:cNvPicPr>
            <a:picLocks/>
          </p:cNvPicPr>
          <p:nvPr/>
        </p:nvPicPr>
        <p:blipFill>
          <a:blip xmlns:r="http://schemas.openxmlformats.org/officeDocument/2006/relationships" r:embed="rId6" cstate="print"/>
          <a:srcRect/>
          <a:stretch>
            <a:fillRect/>
          </a:stretch>
        </p:blipFill>
        <p:spPr bwMode="auto">
          <a:xfrm>
            <a:off x="75974" y="84080"/>
            <a:ext cx="1685925" cy="438150"/>
          </a:xfrm>
          <a:prstGeom prst="rect"/>
          <a:noFill/>
          <a:ln>
            <a:noFill/>
          </a:ln>
        </p:spPr>
      </p:pic>
      <p:graphicFrame>
        <p:nvGraphicFramePr>
          <p:cNvPr id="4194304" name="Diagram 7"/>
          <p:cNvGraphicFramePr>
            <a:graphicFrameLocks/>
          </p:cNvGraphicFramePr>
          <p:nvPr/>
        </p:nvGraphicFramePr>
        <p:xfrm>
          <a:off x="500034" y="1142990"/>
          <a:ext cx="8143932" cy="3135306"/>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8591" name="Rectangle 14"/>
          <p:cNvSpPr/>
          <p:nvPr/>
        </p:nvSpPr>
        <p:spPr>
          <a:xfrm>
            <a:off x="3500430" y="0"/>
            <a:ext cx="5109732" cy="646331"/>
          </a:xfrm>
          <a:prstGeom prst="rect"/>
        </p:spPr>
        <p:txBody>
          <a:bodyPr wrap="none">
            <a:spAutoFit/>
          </a:bodyPr>
          <a:p>
            <a:pPr algn="just"/>
            <a:r>
              <a:rPr altLang="ko-KR" b="1" dirty="0" sz="3600" lang="en-GB">
                <a:solidFill>
                  <a:schemeClr val="bg1"/>
                </a:solidFill>
                <a:latin typeface="Times New Roman" pitchFamily="18" charset="0"/>
                <a:cs typeface="Times New Roman" pitchFamily="18" charset="0"/>
              </a:rPr>
              <a:t>Steps in Writing Process </a:t>
            </a:r>
            <a:endParaRPr altLang="ko-KR" b="1" dirty="0" sz="3600" lang="en-US">
              <a:solidFill>
                <a:schemeClr val="bg1"/>
              </a:solidFill>
              <a:latin typeface="Times New Roman" pitchFamily="18" charset="0"/>
              <a:cs typeface="Times New Roman" pitchFamily="18" charset="0"/>
            </a:endParaRPr>
          </a:p>
        </p:txBody>
      </p:sp>
      <p:sp>
        <p:nvSpPr>
          <p:cNvPr id="1048592" name="TextBox 16"/>
          <p:cNvSpPr txBox="1"/>
          <p:nvPr/>
        </p:nvSpPr>
        <p:spPr>
          <a:xfrm>
            <a:off x="0" y="4774168"/>
            <a:ext cx="8643998" cy="369332"/>
          </a:xfrm>
          <a:prstGeom prst="rect"/>
          <a:noFill/>
        </p:spPr>
        <p:txBody>
          <a:bodyPr rtlCol="0" wrap="square">
            <a:spAutoFit/>
          </a:bodyPr>
          <a:p>
            <a:r>
              <a:rPr dirty="0" lang="en-GB">
                <a:solidFill>
                  <a:schemeClr val="bg2">
                    <a:lumMod val="90000"/>
                  </a:schemeClr>
                </a:solidFill>
              </a:rPr>
              <a:t>Read Page # 3 of Academic Writing – From Paragraph to Essay. </a:t>
            </a:r>
            <a:endParaRPr dirty="0" lang="en-US">
              <a:solidFill>
                <a:schemeClr val="bg2">
                  <a:lumMod val="90000"/>
                </a:schemeClr>
              </a:solidFill>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3" name="TextBox 19"/>
          <p:cNvSpPr txBox="1"/>
          <p:nvPr/>
        </p:nvSpPr>
        <p:spPr>
          <a:xfrm>
            <a:off x="827584" y="555526"/>
            <a:ext cx="7488832" cy="1200329"/>
          </a:xfrm>
          <a:prstGeom prst="rect"/>
          <a:noFill/>
        </p:spPr>
        <p:txBody>
          <a:bodyPr rtlCol="0" wrap="square">
            <a:spAutoFit/>
          </a:bodyPr>
          <a:p>
            <a:pPr algn="ctr" lvl="1" marL="0"/>
            <a:endParaRPr dirty="0" sz="2400" lang="en-US">
              <a:solidFill>
                <a:schemeClr val="tx2"/>
              </a:solidFill>
              <a:latin typeface="Times New Roman" pitchFamily="18" charset="0"/>
              <a:cs typeface="Times New Roman" pitchFamily="18" charset="0"/>
            </a:endParaRPr>
          </a:p>
          <a:p>
            <a:pPr lvl="1" marL="0"/>
            <a:endParaRPr dirty="0" sz="2400" lang="en-US">
              <a:latin typeface="Times New Roman" pitchFamily="18" charset="0"/>
              <a:cs typeface="Times New Roman" pitchFamily="18" charset="0"/>
            </a:endParaRPr>
          </a:p>
          <a:p>
            <a:endParaRPr dirty="0" sz="2400" lang="en-US">
              <a:latin typeface="Times New Roman" pitchFamily="18" charset="0"/>
              <a:cs typeface="Times New Roman" pitchFamily="18" charset="0"/>
            </a:endParaRPr>
          </a:p>
        </p:txBody>
      </p:sp>
      <p:pic>
        <p:nvPicPr>
          <p:cNvPr id="2097159" name="Picture 2"/>
          <p:cNvPicPr>
            <a:picLocks/>
          </p:cNvPicPr>
          <p:nvPr/>
        </p:nvPicPr>
        <p:blipFill>
          <a:blip xmlns:r="http://schemas.openxmlformats.org/officeDocument/2006/relationships" r:embed="rId6" cstate="print"/>
          <a:srcRect/>
          <a:stretch>
            <a:fillRect/>
          </a:stretch>
        </p:blipFill>
        <p:spPr bwMode="auto">
          <a:xfrm>
            <a:off x="75974" y="84080"/>
            <a:ext cx="1685925" cy="438150"/>
          </a:xfrm>
          <a:prstGeom prst="rect"/>
          <a:noFill/>
          <a:ln>
            <a:noFill/>
          </a:ln>
        </p:spPr>
      </p:pic>
      <p:graphicFrame>
        <p:nvGraphicFramePr>
          <p:cNvPr id="4194305" name="Diagram 7"/>
          <p:cNvGraphicFramePr>
            <a:graphicFrameLocks/>
          </p:cNvGraphicFramePr>
          <p:nvPr/>
        </p:nvGraphicFramePr>
        <p:xfrm>
          <a:off x="571472" y="1000114"/>
          <a:ext cx="8072494" cy="328614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8594" name="Rectangle 13"/>
          <p:cNvSpPr/>
          <p:nvPr/>
        </p:nvSpPr>
        <p:spPr>
          <a:xfrm>
            <a:off x="142844" y="1000114"/>
            <a:ext cx="2143126" cy="742949"/>
          </a:xfrm>
          <a:prstGeom prst="rect"/>
        </p:spPr>
        <p:style>
          <a:lnRef idx="0">
            <a:scrgbClr r="0" g="0" b="0"/>
          </a:lnRef>
          <a:fillRef idx="0">
            <a:scrgbClr r="0" g="0" b="0"/>
          </a:fillRef>
          <a:effectRef idx="0">
            <a:scrgbClr r="0" g="0" b="0"/>
          </a:effectRef>
          <a:fontRef idx="minor">
            <a:schemeClr val="lt1"/>
          </a:fontRef>
        </p:style>
        <p:txBody>
          <a:bodyPr anchor="ctr" anchorCtr="0" bIns="138176" lIns="241808" numCol="1" rIns="241808" spcCol="1270" spcFirstLastPara="0" tIns="138176" vert="horz" wrap="square">
            <a:noAutofit/>
          </a:bodyPr>
          <a:p>
            <a:pPr algn="ctr" defTabSz="1511300" lvl="0">
              <a:lnSpc>
                <a:spcPct val="90000"/>
              </a:lnSpc>
              <a:spcBef>
                <a:spcPct val="0"/>
              </a:spcBef>
              <a:spcAft>
                <a:spcPct val="35000"/>
              </a:spcAft>
            </a:pPr>
            <a:endParaRPr dirty="0" sz="3400" kern="1200" lang="en-US"/>
          </a:p>
        </p:txBody>
      </p:sp>
      <p:sp>
        <p:nvSpPr>
          <p:cNvPr id="1048595" name="Rectangle 14"/>
          <p:cNvSpPr/>
          <p:nvPr/>
        </p:nvSpPr>
        <p:spPr>
          <a:xfrm>
            <a:off x="3500430" y="0"/>
            <a:ext cx="5109732" cy="646331"/>
          </a:xfrm>
          <a:prstGeom prst="rect"/>
        </p:spPr>
        <p:txBody>
          <a:bodyPr wrap="none">
            <a:spAutoFit/>
          </a:bodyPr>
          <a:p>
            <a:pPr algn="just"/>
            <a:r>
              <a:rPr altLang="ko-KR" b="1" dirty="0" sz="3600" lang="en-GB">
                <a:solidFill>
                  <a:schemeClr val="bg1"/>
                </a:solidFill>
                <a:latin typeface="Times New Roman" pitchFamily="18" charset="0"/>
                <a:cs typeface="Times New Roman" pitchFamily="18" charset="0"/>
              </a:rPr>
              <a:t>Steps in Writing Process </a:t>
            </a:r>
            <a:endParaRPr altLang="ko-KR" b="1" dirty="0" sz="3600" lang="en-US">
              <a:solidFill>
                <a:schemeClr val="bg1"/>
              </a:solidFill>
              <a:latin typeface="Times New Roman" pitchFamily="18" charset="0"/>
              <a:cs typeface="Times New Roman" pitchFamily="18" charset="0"/>
            </a:endParaRPr>
          </a:p>
        </p:txBody>
      </p:sp>
      <p:sp>
        <p:nvSpPr>
          <p:cNvPr id="1048596" name="TextBox 16"/>
          <p:cNvSpPr txBox="1"/>
          <p:nvPr/>
        </p:nvSpPr>
        <p:spPr>
          <a:xfrm>
            <a:off x="0" y="4774168"/>
            <a:ext cx="8643998" cy="369332"/>
          </a:xfrm>
          <a:prstGeom prst="rect"/>
          <a:noFill/>
        </p:spPr>
        <p:txBody>
          <a:bodyPr rtlCol="0" wrap="square">
            <a:spAutoFit/>
          </a:bodyPr>
          <a:p>
            <a:r>
              <a:rPr dirty="0" lang="en-GB">
                <a:solidFill>
                  <a:schemeClr val="bg2">
                    <a:lumMod val="90000"/>
                  </a:schemeClr>
                </a:solidFill>
              </a:rPr>
              <a:t>Read Page # 3 of Academic Writing – From Paragraph to Essay. </a:t>
            </a:r>
            <a:endParaRPr dirty="0" lang="en-US">
              <a:solidFill>
                <a:schemeClr val="bg2">
                  <a:lumMod val="90000"/>
                </a:schemeClr>
              </a:solidFill>
            </a:endParaRP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7" name="TextBox 19"/>
          <p:cNvSpPr txBox="1"/>
          <p:nvPr/>
        </p:nvSpPr>
        <p:spPr>
          <a:xfrm>
            <a:off x="827584" y="555526"/>
            <a:ext cx="7488832" cy="1200329"/>
          </a:xfrm>
          <a:prstGeom prst="rect"/>
          <a:noFill/>
        </p:spPr>
        <p:txBody>
          <a:bodyPr rtlCol="0" wrap="square">
            <a:spAutoFit/>
          </a:bodyPr>
          <a:p>
            <a:pPr algn="ctr" lvl="1" marL="0"/>
            <a:endParaRPr dirty="0" sz="2400" lang="en-US">
              <a:solidFill>
                <a:schemeClr val="tx2"/>
              </a:solidFill>
              <a:latin typeface="Times New Roman" pitchFamily="18" charset="0"/>
              <a:cs typeface="Times New Roman" pitchFamily="18" charset="0"/>
            </a:endParaRPr>
          </a:p>
          <a:p>
            <a:pPr lvl="1" marL="0"/>
            <a:endParaRPr dirty="0" sz="2400" lang="en-US">
              <a:latin typeface="Times New Roman" pitchFamily="18" charset="0"/>
              <a:cs typeface="Times New Roman" pitchFamily="18" charset="0"/>
            </a:endParaRPr>
          </a:p>
          <a:p>
            <a:endParaRPr dirty="0" sz="2400" lang="en-US">
              <a:latin typeface="Times New Roman" pitchFamily="18" charset="0"/>
              <a:cs typeface="Times New Roman" pitchFamily="18" charset="0"/>
            </a:endParaRPr>
          </a:p>
        </p:txBody>
      </p:sp>
      <p:pic>
        <p:nvPicPr>
          <p:cNvPr id="2097160" name="Picture 2"/>
          <p:cNvPicPr>
            <a:picLocks/>
          </p:cNvPicPr>
          <p:nvPr/>
        </p:nvPicPr>
        <p:blipFill>
          <a:blip xmlns:r="http://schemas.openxmlformats.org/officeDocument/2006/relationships" r:embed="rId6" cstate="print"/>
          <a:srcRect/>
          <a:stretch>
            <a:fillRect/>
          </a:stretch>
        </p:blipFill>
        <p:spPr bwMode="auto">
          <a:xfrm>
            <a:off x="75974" y="84080"/>
            <a:ext cx="1685925" cy="438150"/>
          </a:xfrm>
          <a:prstGeom prst="rect"/>
          <a:noFill/>
          <a:ln>
            <a:noFill/>
          </a:ln>
        </p:spPr>
      </p:pic>
      <p:graphicFrame>
        <p:nvGraphicFramePr>
          <p:cNvPr id="4194306" name="Diagram 7"/>
          <p:cNvGraphicFramePr>
            <a:graphicFrameLocks/>
          </p:cNvGraphicFramePr>
          <p:nvPr/>
        </p:nvGraphicFramePr>
        <p:xfrm>
          <a:off x="571472" y="1000114"/>
          <a:ext cx="8072494" cy="321471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8598" name="Rectangle 11"/>
          <p:cNvSpPr/>
          <p:nvPr/>
        </p:nvSpPr>
        <p:spPr>
          <a:xfrm>
            <a:off x="142844" y="1714494"/>
            <a:ext cx="2143126" cy="2786082"/>
          </a:xfrm>
          <a:prstGeom prst="rect"/>
        </p:spPr>
        <p:style>
          <a:lnRef idx="0">
            <a:scrgbClr r="0" g="0" b="0"/>
          </a:lnRef>
          <a:fillRef idx="0">
            <a:scrgbClr r="0" g="0" b="0"/>
          </a:fillRef>
          <a:effectRef idx="0">
            <a:scrgbClr r="0" g="0" b="0"/>
          </a:effectRef>
          <a:fontRef idx="minor">
            <a:schemeClr val="dk1">
              <a:hueOff val="0"/>
              <a:satOff val="0"/>
              <a:lumOff val="0"/>
              <a:alphaOff val="0"/>
            </a:schemeClr>
          </a:fontRef>
        </p:style>
        <p:txBody>
          <a:bodyPr anchor="t" anchorCtr="0" bIns="272034" lIns="181356" numCol="1" rIns="241808" spcCol="1270" spcFirstLastPara="0" tIns="181356" vert="horz" wrap="square">
            <a:noAutofit/>
          </a:bodyPr>
          <a:p>
            <a:pPr algn="l" defTabSz="1511300" indent="-285750" lvl="1" marL="285750">
              <a:lnSpc>
                <a:spcPct val="90000"/>
              </a:lnSpc>
              <a:spcBef>
                <a:spcPct val="0"/>
              </a:spcBef>
              <a:spcAft>
                <a:spcPct val="15000"/>
              </a:spcAft>
              <a:buChar char="•"/>
            </a:pPr>
            <a:endParaRPr dirty="0" sz="3400" kern="1200" lang="en-US"/>
          </a:p>
          <a:p>
            <a:pPr algn="l" defTabSz="1511300" indent="-285750" lvl="1" marL="285750">
              <a:lnSpc>
                <a:spcPct val="90000"/>
              </a:lnSpc>
              <a:spcBef>
                <a:spcPct val="0"/>
              </a:spcBef>
              <a:spcAft>
                <a:spcPct val="15000"/>
              </a:spcAft>
              <a:buChar char="•"/>
            </a:pPr>
            <a:endParaRPr dirty="0" sz="3400" kern="1200" lang="en-US"/>
          </a:p>
        </p:txBody>
      </p:sp>
      <p:sp>
        <p:nvSpPr>
          <p:cNvPr id="1048599" name="Rectangle 14"/>
          <p:cNvSpPr/>
          <p:nvPr/>
        </p:nvSpPr>
        <p:spPr>
          <a:xfrm>
            <a:off x="3500430" y="0"/>
            <a:ext cx="5109732" cy="646331"/>
          </a:xfrm>
          <a:prstGeom prst="rect"/>
        </p:spPr>
        <p:txBody>
          <a:bodyPr wrap="none">
            <a:spAutoFit/>
          </a:bodyPr>
          <a:p>
            <a:pPr algn="just"/>
            <a:r>
              <a:rPr altLang="ko-KR" b="1" dirty="0" sz="3600" lang="en-GB">
                <a:solidFill>
                  <a:schemeClr val="bg1"/>
                </a:solidFill>
                <a:latin typeface="Times New Roman" pitchFamily="18" charset="0"/>
                <a:cs typeface="Times New Roman" pitchFamily="18" charset="0"/>
              </a:rPr>
              <a:t>Steps in Writing Process </a:t>
            </a:r>
            <a:endParaRPr altLang="ko-KR" b="1" dirty="0" sz="3600" lang="en-US">
              <a:solidFill>
                <a:schemeClr val="bg1"/>
              </a:solidFill>
              <a:latin typeface="Times New Roman" pitchFamily="18" charset="0"/>
              <a:cs typeface="Times New Roman" pitchFamily="18" charset="0"/>
            </a:endParaRPr>
          </a:p>
        </p:txBody>
      </p:sp>
      <p:sp>
        <p:nvSpPr>
          <p:cNvPr id="1048600" name="TextBox 16"/>
          <p:cNvSpPr txBox="1"/>
          <p:nvPr/>
        </p:nvSpPr>
        <p:spPr>
          <a:xfrm>
            <a:off x="0" y="4774168"/>
            <a:ext cx="8643998" cy="369332"/>
          </a:xfrm>
          <a:prstGeom prst="rect"/>
          <a:noFill/>
        </p:spPr>
        <p:txBody>
          <a:bodyPr rtlCol="0" wrap="square">
            <a:spAutoFit/>
          </a:bodyPr>
          <a:p>
            <a:r>
              <a:rPr dirty="0" lang="en-GB">
                <a:solidFill>
                  <a:schemeClr val="bg2">
                    <a:lumMod val="90000"/>
                  </a:schemeClr>
                </a:solidFill>
              </a:rPr>
              <a:t>Read Page # 3 of Academic Writing – From Paragraph to Essay. </a:t>
            </a:r>
            <a:endParaRPr dirty="0" lang="en-US">
              <a:solidFill>
                <a:schemeClr val="bg2">
                  <a:lumMod val="90000"/>
                </a:schemeClr>
              </a:solidFill>
            </a:endParaRP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6" name="Title 1"/>
          <p:cNvSpPr>
            <a:spLocks noGrp="1"/>
          </p:cNvSpPr>
          <p:nvPr>
            <p:ph type="title"/>
          </p:nvPr>
        </p:nvSpPr>
        <p:spPr>
          <a:xfrm>
            <a:off x="1796654" y="640556"/>
            <a:ext cx="6122194" cy="577454"/>
          </a:xfrm>
        </p:spPr>
        <p:txBody>
          <a:bodyPr/>
          <a:p>
            <a:r>
              <a:rPr altLang="en-US" b="1" dirty="0" lang="en-US" smtClean="0">
                <a:latin typeface="Times New Roman" panose="02020603050405020304" pitchFamily="18" charset="0"/>
                <a:cs typeface="Times New Roman" panose="02020603050405020304" pitchFamily="18" charset="0"/>
              </a:rPr>
              <a:t>Prewriting Techniques </a:t>
            </a:r>
          </a:p>
        </p:txBody>
      </p:sp>
      <p:sp>
        <p:nvSpPr>
          <p:cNvPr id="1048607" name="Content Placeholder 2"/>
          <p:cNvSpPr>
            <a:spLocks noGrp="1"/>
          </p:cNvSpPr>
          <p:nvPr>
            <p:ph idx="1"/>
          </p:nvPr>
        </p:nvSpPr>
        <p:spPr/>
        <p:txBody>
          <a:bodyPr/>
          <a:p>
            <a:pPr indent="0" marL="0">
              <a:buNone/>
            </a:pPr>
            <a:r>
              <a:rPr altLang="en-US" dirty="0" sz="2700" lang="en-US">
                <a:latin typeface="Times New Roman" panose="02020603050405020304" pitchFamily="18" charset="0"/>
                <a:cs typeface="Times New Roman" panose="02020603050405020304" pitchFamily="18" charset="0"/>
              </a:rPr>
              <a:t>Clustering</a:t>
            </a:r>
          </a:p>
          <a:p>
            <a:pPr indent="0" marL="0">
              <a:buNone/>
            </a:pPr>
            <a:r>
              <a:rPr altLang="en-US" dirty="0" sz="2700" lang="en-US" err="1">
                <a:latin typeface="Times New Roman" panose="02020603050405020304" pitchFamily="18" charset="0"/>
                <a:cs typeface="Times New Roman" panose="02020603050405020304" pitchFamily="18" charset="0"/>
              </a:rPr>
              <a:t>Freewriting</a:t>
            </a:r>
            <a:endParaRPr altLang="en-US" dirty="0" sz="2700" lang="en-US">
              <a:latin typeface="Times New Roman" panose="02020603050405020304" pitchFamily="18" charset="0"/>
              <a:cs typeface="Times New Roman" panose="02020603050405020304" pitchFamily="18" charset="0"/>
            </a:endParaRPr>
          </a:p>
          <a:p>
            <a:pPr indent="0" marL="0">
              <a:buNone/>
            </a:pPr>
            <a:r>
              <a:rPr altLang="en-US" dirty="0" sz="2700" lang="en-US">
                <a:latin typeface="Times New Roman" panose="02020603050405020304" pitchFamily="18" charset="0"/>
                <a:cs typeface="Times New Roman" panose="02020603050405020304" pitchFamily="18" charset="0"/>
              </a:rPr>
              <a:t>Listing</a:t>
            </a:r>
          </a:p>
          <a:p>
            <a:pPr indent="0" marL="0">
              <a:buNone/>
            </a:pPr>
            <a:r>
              <a:rPr altLang="en-US" dirty="0" sz="2700" lang="en-US">
                <a:latin typeface="Times New Roman" panose="02020603050405020304" pitchFamily="18" charset="0"/>
                <a:cs typeface="Times New Roman" panose="02020603050405020304" pitchFamily="18" charset="0"/>
              </a:rPr>
              <a:t>Questioning</a:t>
            </a:r>
          </a:p>
          <a:p>
            <a:pPr indent="0" marL="0">
              <a:buNone/>
            </a:pPr>
            <a:endParaRPr altLang="en-US" dirty="0" sz="2700" 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0" p14:dur="0"/>
    </mc:Choice>
    <mc:Fallback>
      <p:transition spd="slow">
        <p:fade/>
      </p:transition>
    </mc:Fallback>
  </mc:AlternateConten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8" name="Title 1"/>
          <p:cNvSpPr>
            <a:spLocks noGrp="1"/>
          </p:cNvSpPr>
          <p:nvPr>
            <p:ph type="title"/>
          </p:nvPr>
        </p:nvSpPr>
        <p:spPr>
          <a:xfrm>
            <a:off x="871539" y="483518"/>
            <a:ext cx="8162925" cy="734492"/>
          </a:xfrm>
        </p:spPr>
        <p:txBody>
          <a:bodyPr/>
          <a:p>
            <a:pPr indent="0" marL="0"/>
            <a:r>
              <a:rPr dirty="0" lang="en-US">
                <a:latin typeface="Times New Roman" panose="02020603050405020304" pitchFamily="18" charset="0"/>
                <a:cs typeface="Times New Roman" panose="02020603050405020304" pitchFamily="18" charset="0"/>
              </a:rPr>
              <a:t>Brainstorming </a:t>
            </a:r>
            <a:br>
              <a:rPr dirty="0" lang="en-US">
                <a:latin typeface="Times New Roman" panose="02020603050405020304" pitchFamily="18" charset="0"/>
                <a:cs typeface="Times New Roman" panose="02020603050405020304" pitchFamily="18" charset="0"/>
              </a:rPr>
            </a:br>
            <a:r>
              <a:rPr dirty="0" lang="en-US"/>
              <a:t/>
            </a:r>
            <a:br>
              <a:rPr dirty="0" lang="en-US"/>
            </a:br>
            <a:endParaRPr altLang="en-US" dirty="0" lang="en-US" smtClean="0"/>
          </a:p>
        </p:txBody>
      </p:sp>
      <p:pic>
        <p:nvPicPr>
          <p:cNvPr id="2097161" name="Picture 12" descr="C:\WINDOWS\Application Data\Microsoft\Media Catalog\Downloaded Clips\cl0\ED00208_.wmf"/>
          <p:cNvPicPr>
            <a:picLocks noChangeAspect="1" noChangeArrowheads="1"/>
          </p:cNvPicPr>
          <p:nvPr/>
        </p:nvPicPr>
        <p:blipFill>
          <a:blip xmlns:r="http://schemas.openxmlformats.org/officeDocument/2006/relationships" r:embed="rId1" cstate="print"/>
          <a:srcRect/>
          <a:stretch>
            <a:fillRect/>
          </a:stretch>
        </p:blipFill>
        <p:spPr bwMode="auto">
          <a:xfrm>
            <a:off x="3429000" y="2550319"/>
            <a:ext cx="2114550" cy="1889522"/>
          </a:xfrm>
          <a:prstGeom prst="rect"/>
          <a:noFill/>
          <a:ln>
            <a:noFill/>
          </a:ln>
        </p:spPr>
      </p:pic>
      <p:grpSp>
        <p:nvGrpSpPr>
          <p:cNvPr id="45" name="Group 24"/>
          <p:cNvGrpSpPr/>
          <p:nvPr/>
        </p:nvGrpSpPr>
        <p:grpSpPr bwMode="auto">
          <a:xfrm>
            <a:off x="3943350" y="1543050"/>
            <a:ext cx="914400" cy="628650"/>
            <a:chOff x="2352" y="1440"/>
            <a:chExt cx="768" cy="528"/>
          </a:xfrm>
        </p:grpSpPr>
        <p:sp>
          <p:nvSpPr>
            <p:cNvPr id="1048609" name="AutoShape 18"/>
            <p:cNvSpPr>
              <a:spLocks noChangeArrowheads="1"/>
            </p:cNvSpPr>
            <p:nvPr/>
          </p:nvSpPr>
          <p:spPr bwMode="auto">
            <a:xfrm>
              <a:off x="2352" y="1440"/>
              <a:ext cx="768" cy="528"/>
            </a:xfrm>
            <a:prstGeom prst="cloudCallout">
              <a:avLst>
                <a:gd name="adj1" fmla="val 15755"/>
                <a:gd name="adj2" fmla="val 103032"/>
              </a:avLst>
            </a:prstGeom>
            <a:solidFill>
              <a:schemeClr val="accent1"/>
            </a:solidFill>
            <a:ln w="9525">
              <a:solidFill>
                <a:schemeClr val="tx1"/>
              </a:solidFill>
              <a:miter lim="800000"/>
              <a:headEnd/>
              <a:tailEnd/>
            </a:ln>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endParaRPr altLang="en-US" sz="1800" lang="en-US"/>
            </a:p>
          </p:txBody>
        </p:sp>
        <p:pic>
          <p:nvPicPr>
            <p:cNvPr id="2097162" name="Picture 19" descr="C:\WINDOWS\Application Data\Microsoft\Media Catalog\Downloaded Clips\cl54\j0211979.wmf"/>
            <p:cNvPicPr>
              <a:picLocks noChangeAspect="1" noChangeArrowheads="1"/>
            </p:cNvPicPr>
            <p:nvPr/>
          </p:nvPicPr>
          <p:blipFill>
            <a:blip xmlns:r="http://schemas.openxmlformats.org/officeDocument/2006/relationships" r:embed="rId2" cstate="print"/>
            <a:srcRect/>
            <a:stretch>
              <a:fillRect/>
            </a:stretch>
          </p:blipFill>
          <p:spPr bwMode="auto">
            <a:xfrm>
              <a:off x="2592" y="1489"/>
              <a:ext cx="304" cy="383"/>
            </a:xfrm>
            <a:prstGeom prst="rect"/>
            <a:noFill/>
            <a:ln>
              <a:noFill/>
            </a:ln>
          </p:spPr>
        </p:pic>
      </p:grpSp>
      <p:grpSp>
        <p:nvGrpSpPr>
          <p:cNvPr id="46" name="Group 25"/>
          <p:cNvGrpSpPr/>
          <p:nvPr/>
        </p:nvGrpSpPr>
        <p:grpSpPr bwMode="auto">
          <a:xfrm>
            <a:off x="5143500" y="1657350"/>
            <a:ext cx="914400" cy="685800"/>
            <a:chOff x="3360" y="1536"/>
            <a:chExt cx="768" cy="576"/>
          </a:xfrm>
        </p:grpSpPr>
        <p:sp>
          <p:nvSpPr>
            <p:cNvPr id="1048610" name="AutoShape 16"/>
            <p:cNvSpPr>
              <a:spLocks noChangeArrowheads="1"/>
            </p:cNvSpPr>
            <p:nvPr/>
          </p:nvSpPr>
          <p:spPr bwMode="auto">
            <a:xfrm>
              <a:off x="3360" y="1536"/>
              <a:ext cx="768" cy="576"/>
            </a:xfrm>
            <a:prstGeom prst="cloudCallout">
              <a:avLst>
                <a:gd name="adj1" fmla="val -80731"/>
                <a:gd name="adj2" fmla="val 95486"/>
              </a:avLst>
            </a:prstGeom>
            <a:solidFill>
              <a:schemeClr val="accent1"/>
            </a:solidFill>
            <a:ln w="9525">
              <a:solidFill>
                <a:schemeClr val="tx1"/>
              </a:solidFill>
              <a:miter lim="800000"/>
              <a:headEnd/>
              <a:tailEnd/>
            </a:ln>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endParaRPr altLang="en-US" sz="1800" lang="en-US"/>
            </a:p>
          </p:txBody>
        </p:sp>
        <p:pic>
          <p:nvPicPr>
            <p:cNvPr id="2097163" name="Picture 20" descr="C:\WINDOWS\Application Data\Microsoft\Media Catalog\Downloaded Clips\cl54\j0211979.wmf"/>
            <p:cNvPicPr>
              <a:picLocks noChangeAspect="1" noChangeArrowheads="1"/>
            </p:cNvPicPr>
            <p:nvPr/>
          </p:nvPicPr>
          <p:blipFill>
            <a:blip xmlns:r="http://schemas.openxmlformats.org/officeDocument/2006/relationships" r:embed="rId2" cstate="print"/>
            <a:srcRect/>
            <a:stretch>
              <a:fillRect/>
            </a:stretch>
          </p:blipFill>
          <p:spPr bwMode="auto">
            <a:xfrm>
              <a:off x="3600" y="1632"/>
              <a:ext cx="304" cy="383"/>
            </a:xfrm>
            <a:prstGeom prst="rect"/>
            <a:noFill/>
            <a:ln>
              <a:noFill/>
            </a:ln>
          </p:spPr>
        </p:pic>
      </p:grpSp>
      <p:grpSp>
        <p:nvGrpSpPr>
          <p:cNvPr id="47" name="Group 23"/>
          <p:cNvGrpSpPr/>
          <p:nvPr/>
        </p:nvGrpSpPr>
        <p:grpSpPr bwMode="auto">
          <a:xfrm>
            <a:off x="2686050" y="1943100"/>
            <a:ext cx="1085850" cy="628650"/>
            <a:chOff x="1296" y="1776"/>
            <a:chExt cx="912" cy="528"/>
          </a:xfrm>
        </p:grpSpPr>
        <p:sp>
          <p:nvSpPr>
            <p:cNvPr id="1048611" name="AutoShape 17"/>
            <p:cNvSpPr>
              <a:spLocks noChangeArrowheads="1"/>
            </p:cNvSpPr>
            <p:nvPr/>
          </p:nvSpPr>
          <p:spPr bwMode="auto">
            <a:xfrm>
              <a:off x="1296" y="1776"/>
              <a:ext cx="912" cy="528"/>
            </a:xfrm>
            <a:prstGeom prst="cloudCallout">
              <a:avLst>
                <a:gd name="adj1" fmla="val 85963"/>
                <a:gd name="adj2" fmla="val 64583"/>
              </a:avLst>
            </a:prstGeom>
            <a:solidFill>
              <a:schemeClr val="accent1"/>
            </a:solidFill>
            <a:ln w="9525">
              <a:solidFill>
                <a:schemeClr val="tx1"/>
              </a:solidFill>
              <a:miter lim="800000"/>
              <a:headEnd/>
              <a:tailEnd/>
            </a:ln>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indent="-285750" marL="7429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indent="-228600" marL="1143000">
                <a:spcBef>
                  <a:spcPct val="20000"/>
                </a:spcBef>
                <a:buClr>
                  <a:schemeClr val="tx2"/>
                </a:buClr>
                <a:buChar char="•"/>
                <a:defRPr sz="2400">
                  <a:solidFill>
                    <a:schemeClr val="tx1"/>
                  </a:solidFill>
                  <a:latin typeface="Verdana" panose="020B0604030504040204" pitchFamily="34" charset="0"/>
                </a:defRPr>
              </a:lvl3pPr>
              <a:lvl4pPr indent="-228600" marL="1600200">
                <a:spcBef>
                  <a:spcPct val="20000"/>
                </a:spcBef>
                <a:buClr>
                  <a:schemeClr val="hlink"/>
                </a:buClr>
                <a:buChar char="•"/>
                <a:defRPr sz="2000">
                  <a:solidFill>
                    <a:schemeClr val="tx1"/>
                  </a:solidFill>
                  <a:latin typeface="Verdana" panose="020B0604030504040204" pitchFamily="34" charset="0"/>
                </a:defRPr>
              </a:lvl4pPr>
              <a:lvl5pPr indent="-228600" marL="2057400">
                <a:spcBef>
                  <a:spcPct val="20000"/>
                </a:spcBef>
                <a:buClr>
                  <a:schemeClr val="tx1"/>
                </a:buClr>
                <a:buSzPct val="85000"/>
                <a:buChar char="•"/>
                <a:defRPr sz="2000">
                  <a:solidFill>
                    <a:schemeClr val="tx1"/>
                  </a:solidFill>
                  <a:latin typeface="Verdana" panose="020B0604030504040204" pitchFamily="34" charset="0"/>
                </a:defRPr>
              </a:lvl5pPr>
              <a:lvl6pPr eaLnBrk="0" fontAlgn="base" hangingPunct="0" indent="-228600" marL="251460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eaLnBrk="0" fontAlgn="base" hangingPunct="0" indent="-228600" marL="297180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eaLnBrk="0" fontAlgn="base" hangingPunct="0" indent="-228600" marL="342900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eaLnBrk="0" fontAlgn="base" hangingPunct="0" indent="-228600" marL="388620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endParaRPr altLang="en-US" sz="1800" lang="en-US"/>
            </a:p>
          </p:txBody>
        </p:sp>
        <p:pic>
          <p:nvPicPr>
            <p:cNvPr id="2097164" name="Picture 21" descr="C:\WINDOWS\Application Data\Microsoft\Media Catalog\Downloaded Clips\cl54\j0211979.wmf"/>
            <p:cNvPicPr>
              <a:picLocks noChangeAspect="1" noChangeArrowheads="1"/>
            </p:cNvPicPr>
            <p:nvPr/>
          </p:nvPicPr>
          <p:blipFill>
            <a:blip xmlns:r="http://schemas.openxmlformats.org/officeDocument/2006/relationships" r:embed="rId2" cstate="print"/>
            <a:srcRect/>
            <a:stretch>
              <a:fillRect/>
            </a:stretch>
          </p:blipFill>
          <p:spPr bwMode="auto">
            <a:xfrm>
              <a:off x="1616" y="1872"/>
              <a:ext cx="304" cy="383"/>
            </a:xfrm>
            <a:prstGeom prst="rect"/>
            <a:noFill/>
            <a:ln>
              <a:noFill/>
            </a:ln>
          </p:spPr>
        </p:pic>
      </p:grpSp>
      <p:sp>
        <p:nvSpPr>
          <p:cNvPr id="1048612" name="Rectangle 10"/>
          <p:cNvSpPr>
            <a:spLocks noGrp="1" noChangeArrowheads="1"/>
          </p:cNvSpPr>
          <p:nvPr>
            <p:ph idx="1"/>
          </p:nvPr>
        </p:nvSpPr>
        <p:spPr bwMode="auto">
          <a:xfrm>
            <a:off x="3635295" y="1131590"/>
            <a:ext cx="2592889" cy="307777"/>
          </a:xfrm>
          <a:prstGeom prst="rect"/>
          <a:noFill/>
          <a:ln w="9525">
            <a:noFill/>
            <a:miter lim="800000"/>
            <a:headEnd/>
            <a:tailEnd/>
          </a:ln>
          <a:effectLst/>
        </p:spPr>
        <p:txBody>
          <a:bodyPr wrap="none">
            <a:spAutoFit/>
          </a:bodyPr>
          <a:p>
            <a:pPr algn="ctr" eaLnBrk="1" hangingPunct="1" indent="0" marL="0">
              <a:buNone/>
            </a:pPr>
            <a:r>
              <a:rPr b="1" dirty="0" sz="1400" lang="en-US">
                <a:solidFill>
                  <a:schemeClr val="tx2"/>
                </a:solidFill>
                <a:latin typeface="Times New Roman" panose="02020603050405020304" pitchFamily="18" charset="0"/>
                <a:cs typeface="Times New Roman" panose="02020603050405020304" pitchFamily="18" charset="0"/>
              </a:rPr>
              <a:t>Getting Ideas Before You Write</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0" p14:dur="0"/>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16" presetSubtype="26">
                                  <p:stCondLst>
                                    <p:cond delay="1000"/>
                                  </p:stCondLst>
                                  <p:childTnLst>
                                    <p:set>
                                      <p:cBhvr>
                                        <p:cTn dur="1" fill="hold" id="6">
                                          <p:stCondLst>
                                            <p:cond delay="0"/>
                                          </p:stCondLst>
                                        </p:cTn>
                                        <p:tgtEl>
                                          <p:spTgt spid="2097161"/>
                                        </p:tgtEl>
                                        <p:attrNameLst>
                                          <p:attrName>style.visibility</p:attrName>
                                        </p:attrNameLst>
                                      </p:cBhvr>
                                      <p:to>
                                        <p:strVal val="visible"/>
                                      </p:to>
                                    </p:set>
                                    <p:animEffect transition="in" filter="barn(inHorizontal)">
                                      <p:cBhvr>
                                        <p:cTn dur="500" id="7"/>
                                        <p:tgtEl>
                                          <p:spTgt spid="2097161"/>
                                        </p:tgtEl>
                                      </p:cBhvr>
                                    </p:animEffect>
                                  </p:childTnLst>
                                </p:cTn>
                              </p:par>
                            </p:childTnLst>
                          </p:cTn>
                        </p:par>
                        <p:par>
                          <p:cTn fill="hold" id="8">
                            <p:stCondLst>
                              <p:cond delay="1500"/>
                            </p:stCondLst>
                            <p:childTnLst>
                              <p:par>
                                <p:cTn fill="hold" id="9" nodeType="afterEffect" presetClass="entr" presetID="9" presetSubtype="0">
                                  <p:stCondLst>
                                    <p:cond delay="2000"/>
                                  </p:stCondLst>
                                  <p:childTnLst>
                                    <p:set>
                                      <p:cBhvr>
                                        <p:cTn dur="1" fill="hold" id="10">
                                          <p:stCondLst>
                                            <p:cond delay="0"/>
                                          </p:stCondLst>
                                        </p:cTn>
                                        <p:tgtEl>
                                          <p:spTgt spid="45"/>
                                        </p:tgtEl>
                                        <p:attrNameLst>
                                          <p:attrName>style.visibility</p:attrName>
                                        </p:attrNameLst>
                                      </p:cBhvr>
                                      <p:to>
                                        <p:strVal val="visible"/>
                                      </p:to>
                                    </p:set>
                                    <p:animEffect transition="in" filter="dissolve">
                                      <p:cBhvr>
                                        <p:cTn dur="500" id="11"/>
                                        <p:tgtEl>
                                          <p:spTgt spid="45"/>
                                        </p:tgtEl>
                                      </p:cBhvr>
                                    </p:animEffect>
                                  </p:childTnLst>
                                </p:cTn>
                              </p:par>
                            </p:childTnLst>
                          </p:cTn>
                        </p:par>
                        <p:par>
                          <p:cTn fill="hold" id="12">
                            <p:stCondLst>
                              <p:cond delay="4000"/>
                            </p:stCondLst>
                            <p:childTnLst>
                              <p:par>
                                <p:cTn fill="hold" id="13" nodeType="afterEffect" presetClass="entr" presetID="9" presetSubtype="0">
                                  <p:stCondLst>
                                    <p:cond delay="1000"/>
                                  </p:stCondLst>
                                  <p:childTnLst>
                                    <p:set>
                                      <p:cBhvr>
                                        <p:cTn dur="1" fill="hold" id="14">
                                          <p:stCondLst>
                                            <p:cond delay="0"/>
                                          </p:stCondLst>
                                        </p:cTn>
                                        <p:tgtEl>
                                          <p:spTgt spid="46"/>
                                        </p:tgtEl>
                                        <p:attrNameLst>
                                          <p:attrName>style.visibility</p:attrName>
                                        </p:attrNameLst>
                                      </p:cBhvr>
                                      <p:to>
                                        <p:strVal val="visible"/>
                                      </p:to>
                                    </p:set>
                                    <p:animEffect transition="in" filter="dissolve">
                                      <p:cBhvr>
                                        <p:cTn dur="500" id="15"/>
                                        <p:tgtEl>
                                          <p:spTgt spid="46"/>
                                        </p:tgtEl>
                                      </p:cBhvr>
                                    </p:animEffect>
                                  </p:childTnLst>
                                </p:cTn>
                              </p:par>
                            </p:childTnLst>
                          </p:cTn>
                        </p:par>
                        <p:par>
                          <p:cTn fill="hold" id="16">
                            <p:stCondLst>
                              <p:cond delay="5500"/>
                            </p:stCondLst>
                            <p:childTnLst>
                              <p:par>
                                <p:cTn fill="hold" id="17" nodeType="afterEffect" presetClass="entr" presetID="9" presetSubtype="0">
                                  <p:stCondLst>
                                    <p:cond delay="1000"/>
                                  </p:stCondLst>
                                  <p:childTnLst>
                                    <p:set>
                                      <p:cBhvr>
                                        <p:cTn dur="1" fill="hold" id="18">
                                          <p:stCondLst>
                                            <p:cond delay="0"/>
                                          </p:stCondLst>
                                        </p:cTn>
                                        <p:tgtEl>
                                          <p:spTgt spid="47"/>
                                        </p:tgtEl>
                                        <p:attrNameLst>
                                          <p:attrName>style.visibility</p:attrName>
                                        </p:attrNameLst>
                                      </p:cBhvr>
                                      <p:to>
                                        <p:strVal val="visible"/>
                                      </p:to>
                                    </p:set>
                                    <p:animEffect transition="in" filter="dissolve">
                                      <p:cBhvr>
                                        <p:cTn dur="500" id="19"/>
                                        <p:tgtEl>
                                          <p:spTgt spid="47"/>
                                        </p:tgtEl>
                                      </p:cBhvr>
                                    </p:animEffect>
                                  </p:childTnLst>
                                </p:cTn>
                              </p:par>
                              <p:par>
                                <p:cTn fill="hold" grpId="0" id="20" nodeType="withEffect" presetClass="entr" presetID="3" presetSubtype="10">
                                  <p:stCondLst>
                                    <p:cond delay="2000"/>
                                  </p:stCondLst>
                                  <p:childTnLst>
                                    <p:set>
                                      <p:cBhvr>
                                        <p:cTn dur="1" fill="hold" id="21">
                                          <p:stCondLst>
                                            <p:cond delay="0"/>
                                          </p:stCondLst>
                                        </p:cTn>
                                        <p:tgtEl>
                                          <p:spTgt spid="1048612"/>
                                        </p:tgtEl>
                                        <p:attrNameLst>
                                          <p:attrName>style.visibility</p:attrName>
                                        </p:attrNameLst>
                                      </p:cBhvr>
                                      <p:to>
                                        <p:strVal val="visible"/>
                                      </p:to>
                                    </p:set>
                                    <p:animEffect transition="in" filter="blinds(horizontal)">
                                      <p:cBhvr>
                                        <p:cTn dur="500" id="22"/>
                                        <p:tgtEl>
                                          <p:spTgt spid="1048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2" grpId="0" autoUpdateAnimBg="0"/>
    </p:bldLst>
  </p:timing>
</p:sld>
</file>

<file path=ppt/theme/theme1.xml><?xml version="1.0" encoding="utf-8"?>
<a:theme xmlns:a="http://schemas.openxmlformats.org/drawingml/2006/main" name="Cover and End Slide Master">
  <a:themeElements>
    <a:clrScheme name="ALLPPT-COLOR-A30">
      <a:dk1>
        <a:sysClr lastClr="000000" val="windowText"/>
      </a:dk1>
      <a:lt1>
        <a:sysClr lastClr="FFFFFF" val="window"/>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Contents Slide Master">
  <a:themeElements>
    <a:clrScheme name="ALLPPT-COLOR-A30">
      <a:dk1>
        <a:sysClr lastClr="000000" val="windowText"/>
      </a:dk1>
      <a:lt1>
        <a:sysClr lastClr="FFFFFF" val="window"/>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Section Break Slide Master">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Company>Microsoft</Company>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GoogleSlidesPPT.com;Allppt.com</dc:creator>
  <cp:lastModifiedBy>HP</cp:lastModifiedBy>
  <dcterms:created xsi:type="dcterms:W3CDTF">2016-12-05T13:26:54Z</dcterms:created>
  <dcterms:modified xsi:type="dcterms:W3CDTF">2023-04-23T11:05:24Z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d7de20f2f5944c3e846d2b0b7362ad1a</vt:lpwstr>
  </property>
</Properties>
</file>