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5.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6.xml" ContentType="application/vnd.openxmlformats-officedocument.presentationml.notesSlide+xml"/>
  <Override PartName="/ppt/slides/slide25.xml" ContentType="application/vnd.openxmlformats-officedocument.presentationml.slide+xml"/>
  <Override PartName="/ppt/notesSlides/notesSlide7.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notesSlides/notesSlide8.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notesSlides/notesSlide9.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0.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trictFirstAndLastChars="0">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type="screen4x3" cy="6858000" cx="9144000"/>
  <p:notesSz cx="6799263" cy="9929813"/>
  <p:defaultTextStyle>
    <a:defPPr>
      <a:defRPr lang="en-US"/>
    </a:defPPr>
    <a:lvl1pPr algn="l" fontAlgn="base" rtl="0">
      <a:spcBef>
        <a:spcPct val="0"/>
      </a:spcBef>
      <a:spcAft>
        <a:spcPct val="0"/>
      </a:spcAft>
      <a:defRPr sz="2400" kern="1200">
        <a:solidFill>
          <a:schemeClr val="tx1"/>
        </a:solidFill>
        <a:latin typeface="Arial" charset="0"/>
        <a:ea typeface="ヒラギノ角ゴ Pro W3" pitchFamily="1" charset="-128"/>
        <a:cs typeface="+mn-cs"/>
      </a:defRPr>
    </a:lvl1pPr>
    <a:lvl2pPr algn="l" fontAlgn="base" marL="457200" rtl="0">
      <a:spcBef>
        <a:spcPct val="0"/>
      </a:spcBef>
      <a:spcAft>
        <a:spcPct val="0"/>
      </a:spcAft>
      <a:defRPr sz="2400" kern="1200">
        <a:solidFill>
          <a:schemeClr val="tx1"/>
        </a:solidFill>
        <a:latin typeface="Arial" charset="0"/>
        <a:ea typeface="ヒラギノ角ゴ Pro W3" pitchFamily="1" charset="-128"/>
        <a:cs typeface="+mn-cs"/>
      </a:defRPr>
    </a:lvl2pPr>
    <a:lvl3pPr algn="l" fontAlgn="base" marL="914400" rtl="0">
      <a:spcBef>
        <a:spcPct val="0"/>
      </a:spcBef>
      <a:spcAft>
        <a:spcPct val="0"/>
      </a:spcAft>
      <a:defRPr sz="2400" kern="1200">
        <a:solidFill>
          <a:schemeClr val="tx1"/>
        </a:solidFill>
        <a:latin typeface="Arial" charset="0"/>
        <a:ea typeface="ヒラギノ角ゴ Pro W3" pitchFamily="1" charset="-128"/>
        <a:cs typeface="+mn-cs"/>
      </a:defRPr>
    </a:lvl3pPr>
    <a:lvl4pPr algn="l" fontAlgn="base" marL="1371600" rtl="0">
      <a:spcBef>
        <a:spcPct val="0"/>
      </a:spcBef>
      <a:spcAft>
        <a:spcPct val="0"/>
      </a:spcAft>
      <a:defRPr sz="2400" kern="1200">
        <a:solidFill>
          <a:schemeClr val="tx1"/>
        </a:solidFill>
        <a:latin typeface="Arial" charset="0"/>
        <a:ea typeface="ヒラギノ角ゴ Pro W3" pitchFamily="1" charset="-128"/>
        <a:cs typeface="+mn-cs"/>
      </a:defRPr>
    </a:lvl4pPr>
    <a:lvl5pPr algn="l" fontAlgn="base" marL="1828800" rtl="0">
      <a:spcBef>
        <a:spcPct val="0"/>
      </a:spcBef>
      <a:spcAft>
        <a:spcPct val="0"/>
      </a:spcAft>
      <a:defRPr sz="2400" kern="1200">
        <a:solidFill>
          <a:schemeClr val="tx1"/>
        </a:solidFill>
        <a:latin typeface="Arial" charset="0"/>
        <a:ea typeface="ヒラギノ角ゴ Pro W3" pitchFamily="1" charset="-128"/>
        <a:cs typeface="+mn-cs"/>
      </a:defRPr>
    </a:lvl5pPr>
    <a:lvl6pPr algn="l" defTabSz="914400" eaLnBrk="1" hangingPunct="1" latinLnBrk="0" marL="2286000" rtl="0">
      <a:defRPr sz="2400" kern="1200">
        <a:solidFill>
          <a:schemeClr val="tx1"/>
        </a:solidFill>
        <a:latin typeface="Arial" charset="0"/>
        <a:ea typeface="ヒラギノ角ゴ Pro W3" pitchFamily="1" charset="-128"/>
        <a:cs typeface="+mn-cs"/>
      </a:defRPr>
    </a:lvl6pPr>
    <a:lvl7pPr algn="l" defTabSz="914400" eaLnBrk="1" hangingPunct="1" latinLnBrk="0" marL="2743200" rtl="0">
      <a:defRPr sz="2400" kern="1200">
        <a:solidFill>
          <a:schemeClr val="tx1"/>
        </a:solidFill>
        <a:latin typeface="Arial" charset="0"/>
        <a:ea typeface="ヒラギノ角ゴ Pro W3" pitchFamily="1" charset="-128"/>
        <a:cs typeface="+mn-cs"/>
      </a:defRPr>
    </a:lvl7pPr>
    <a:lvl8pPr algn="l" defTabSz="914400" eaLnBrk="1" hangingPunct="1" latinLnBrk="0" marL="3200400" rtl="0">
      <a:defRPr sz="2400" kern="1200">
        <a:solidFill>
          <a:schemeClr val="tx1"/>
        </a:solidFill>
        <a:latin typeface="Arial" charset="0"/>
        <a:ea typeface="ヒラギノ角ゴ Pro W3" pitchFamily="1" charset="-128"/>
        <a:cs typeface="+mn-cs"/>
      </a:defRPr>
    </a:lvl8pPr>
    <a:lvl9pPr algn="l" defTabSz="914400" eaLnBrk="1" hangingPunct="1" latinLnBrk="0" marL="3657600" rtl="0">
      <a:defRPr sz="2400" kern="1200">
        <a:solidFill>
          <a:schemeClr val="tx1"/>
        </a:solidFill>
        <a:latin typeface="Arial" charset="0"/>
        <a:ea typeface="ヒラギノ角ゴ Pro W3" pitchFamily="1" charset="-128"/>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9900"/>
    <a:srgbClr val="008000"/>
    <a:srgbClr val="CCFF99"/>
    <a:srgbClr val="E1FF9F"/>
    <a:srgbClr val="D6FDA1"/>
    <a:srgbClr val="B0DD7F"/>
    <a:srgbClr val="9CFAB5"/>
    <a:srgbClr val="996600"/>
    <a:srgbClr val="FF0000"/>
    <a:srgbClr val="C0C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9393" autoAdjust="0"/>
    <p:restoredTop sz="82771" autoAdjust="0"/>
  </p:normalViewPr>
  <p:slideViewPr>
    <p:cSldViewPr>
      <p:cViewPr varScale="1">
        <p:scale>
          <a:sx n="61" d="100"/>
          <a:sy n="61" d="100"/>
        </p:scale>
        <p:origin x="9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9" name=""/>
        <p:cNvGrpSpPr/>
        <p:nvPr/>
      </p:nvGrpSpPr>
      <p:grpSpPr>
        <a:xfrm>
          <a:off x="0" y="0"/>
          <a:ext cx="0" cy="0"/>
          <a:chOff x="0" y="0"/>
          <a:chExt cx="0" cy="0"/>
        </a:xfrm>
      </p:grpSpPr>
      <p:sp>
        <p:nvSpPr>
          <p:cNvPr id="1048739" name="Rectangle 2"/>
          <p:cNvSpPr>
            <a:spLocks noGrp="1" noChangeArrowheads="1"/>
          </p:cNvSpPr>
          <p:nvPr>
            <p:ph type="hdr" sz="quarter"/>
          </p:nvPr>
        </p:nvSpPr>
        <p:spPr bwMode="auto">
          <a:xfrm>
            <a:off x="0" y="1"/>
            <a:ext cx="2946400" cy="496888"/>
          </a:xfrm>
          <a:prstGeom prst="rect"/>
          <a:noFill/>
          <a:ln w="9525">
            <a:noFill/>
            <a:miter lim="800000"/>
            <a:headEnd/>
            <a:tailEnd/>
          </a:ln>
          <a:effectLst/>
        </p:spPr>
        <p:txBody>
          <a:bodyPr anchor="t" anchorCtr="0" bIns="45716" compatLnSpc="1" lIns="91431" numCol="1" rIns="91431" tIns="45716" vert="horz" wrap="square">
            <a:prstTxWarp prst="textNoShape"/>
          </a:bodyPr>
          <a:lstStyle>
            <a:lvl1pPr eaLnBrk="0" hangingPunct="0">
              <a:defRPr sz="1200">
                <a:latin typeface="Arial" charset="0"/>
                <a:ea typeface="ヒラギノ角ゴ Pro W3" pitchFamily="1" charset="-128"/>
                <a:cs typeface="+mn-cs"/>
              </a:defRPr>
            </a:lvl1pPr>
          </a:lstStyle>
          <a:p>
            <a:endParaRPr lang="en-US"/>
          </a:p>
        </p:txBody>
      </p:sp>
      <p:sp>
        <p:nvSpPr>
          <p:cNvPr id="1048740" name="Rectangle 3"/>
          <p:cNvSpPr>
            <a:spLocks noGrp="1" noChangeArrowheads="1"/>
          </p:cNvSpPr>
          <p:nvPr>
            <p:ph type="dt" sz="quarter" idx="1"/>
          </p:nvPr>
        </p:nvSpPr>
        <p:spPr bwMode="auto">
          <a:xfrm>
            <a:off x="3851275" y="1"/>
            <a:ext cx="2946400" cy="496888"/>
          </a:xfrm>
          <a:prstGeom prst="rect"/>
          <a:noFill/>
          <a:ln w="9525">
            <a:noFill/>
            <a:miter lim="800000"/>
            <a:headEnd/>
            <a:tailEnd/>
          </a:ln>
          <a:effectLst/>
        </p:spPr>
        <p:txBody>
          <a:bodyPr anchor="t" anchorCtr="0" bIns="45716" compatLnSpc="1" lIns="91431" numCol="1" rIns="91431" tIns="45716" vert="horz" wrap="square">
            <a:prstTxWarp prst="textNoShape"/>
          </a:bodyPr>
          <a:lstStyle>
            <a:lvl1pPr algn="r" eaLnBrk="0" hangingPunct="0">
              <a:defRPr sz="1200">
                <a:latin typeface="Arial" charset="0"/>
                <a:ea typeface="ヒラギノ角ゴ Pro W3" pitchFamily="1" charset="-128"/>
                <a:cs typeface="+mn-cs"/>
              </a:defRPr>
            </a:lvl1pPr>
          </a:lstStyle>
          <a:p>
            <a:fld id="{0EC96C68-01B2-4A96-97BB-C4A904808443}" type="datetimeFigureOut">
              <a:rPr lang="en-US"/>
              <a:t>7/27/2022</a:t>
            </a:fld>
            <a:endParaRPr lang="en-US"/>
          </a:p>
        </p:txBody>
      </p:sp>
      <p:sp>
        <p:nvSpPr>
          <p:cNvPr id="1048741" name="Rectangle 4"/>
          <p:cNvSpPr>
            <a:spLocks noGrp="1" noChangeArrowheads="1"/>
          </p:cNvSpPr>
          <p:nvPr>
            <p:ph type="ftr" sz="quarter" idx="2"/>
          </p:nvPr>
        </p:nvSpPr>
        <p:spPr bwMode="auto">
          <a:xfrm>
            <a:off x="0" y="9431339"/>
            <a:ext cx="2946400" cy="496887"/>
          </a:xfrm>
          <a:prstGeom prst="rect"/>
          <a:noFill/>
          <a:ln w="9525">
            <a:noFill/>
            <a:miter lim="800000"/>
            <a:headEnd/>
            <a:tailEnd/>
          </a:ln>
          <a:effectLst/>
        </p:spPr>
        <p:txBody>
          <a:bodyPr anchor="b" anchorCtr="0" bIns="45716" compatLnSpc="1" lIns="91431" numCol="1" rIns="91431" tIns="45716" vert="horz" wrap="square">
            <a:prstTxWarp prst="textNoShape"/>
          </a:bodyPr>
          <a:lstStyle>
            <a:lvl1pPr eaLnBrk="0" hangingPunct="0">
              <a:defRPr sz="1200">
                <a:latin typeface="Arial" charset="0"/>
                <a:ea typeface="ヒラギノ角ゴ Pro W3" pitchFamily="1" charset="-128"/>
                <a:cs typeface="+mn-cs"/>
              </a:defRPr>
            </a:lvl1pPr>
          </a:lstStyle>
          <a:p>
            <a:endParaRPr lang="en-US"/>
          </a:p>
        </p:txBody>
      </p:sp>
      <p:sp>
        <p:nvSpPr>
          <p:cNvPr id="1048742" name="Rectangle 5"/>
          <p:cNvSpPr>
            <a:spLocks noGrp="1" noChangeArrowheads="1"/>
          </p:cNvSpPr>
          <p:nvPr>
            <p:ph type="sldNum" sz="quarter" idx="3"/>
          </p:nvPr>
        </p:nvSpPr>
        <p:spPr bwMode="auto">
          <a:xfrm>
            <a:off x="3851275" y="9431339"/>
            <a:ext cx="2946400" cy="496887"/>
          </a:xfrm>
          <a:prstGeom prst="rect"/>
          <a:noFill/>
          <a:ln w="9525">
            <a:noFill/>
            <a:miter lim="800000"/>
            <a:headEnd/>
            <a:tailEnd/>
          </a:ln>
          <a:effectLst/>
        </p:spPr>
        <p:txBody>
          <a:bodyPr anchor="b" anchorCtr="0" bIns="45716" compatLnSpc="1" lIns="91431" numCol="1" rIns="91431" tIns="45716" vert="horz" wrap="square">
            <a:prstTxWarp prst="textNoShape"/>
          </a:bodyPr>
          <a:lstStyle>
            <a:lvl1pPr algn="r" eaLnBrk="0" hangingPunct="0">
              <a:defRPr sz="1200">
                <a:latin typeface="Arial" charset="0"/>
                <a:ea typeface="ヒラギノ角ゴ Pro W3" pitchFamily="1" charset="-128"/>
                <a:cs typeface="+mn-cs"/>
              </a:defRPr>
            </a:lvl1pPr>
          </a:lstStyle>
          <a:p>
            <a:fld id="{F073CDD6-3735-4D78-8218-7FAD439BB0E8}" type="slidenum">
              <a:rPr lang="en-US"/>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8" name=""/>
        <p:cNvGrpSpPr/>
        <p:nvPr/>
      </p:nvGrpSpPr>
      <p:grpSpPr>
        <a:xfrm>
          <a:off x="0" y="0"/>
          <a:ext cx="0" cy="0"/>
          <a:chOff x="0" y="0"/>
          <a:chExt cx="0" cy="0"/>
        </a:xfrm>
      </p:grpSpPr>
      <p:sp>
        <p:nvSpPr>
          <p:cNvPr id="1048733" name="Rectangle 2"/>
          <p:cNvSpPr>
            <a:spLocks noGrp="1" noChangeArrowheads="1"/>
          </p:cNvSpPr>
          <p:nvPr>
            <p:ph type="hdr" sz="quarter"/>
          </p:nvPr>
        </p:nvSpPr>
        <p:spPr bwMode="auto">
          <a:xfrm>
            <a:off x="0" y="1"/>
            <a:ext cx="2946400" cy="495300"/>
          </a:xfrm>
          <a:prstGeom prst="rect"/>
          <a:noFill/>
          <a:ln w="9525">
            <a:noFill/>
            <a:miter lim="800000"/>
            <a:headEnd/>
            <a:tailEnd/>
          </a:ln>
        </p:spPr>
        <p:txBody>
          <a:bodyPr anchor="t" anchorCtr="0" bIns="45327" compatLnSpc="1" lIns="90654" numCol="1" rIns="90654" tIns="45327" vert="horz" wrap="square">
            <a:prstTxWarp prst="textNoShape"/>
          </a:bodyPr>
          <a:lstStyle>
            <a:lvl1pPr defTabSz="906373" eaLnBrk="0" hangingPunct="0">
              <a:defRPr sz="1200">
                <a:latin typeface="Arial" charset="0"/>
                <a:ea typeface="ヒラギノ角ゴ Pro W3" pitchFamily="1" charset="-128"/>
                <a:cs typeface="+mn-cs"/>
              </a:defRPr>
            </a:lvl1pPr>
          </a:lstStyle>
          <a:p>
            <a:endParaRPr lang="en-GB"/>
          </a:p>
        </p:txBody>
      </p:sp>
      <p:sp>
        <p:nvSpPr>
          <p:cNvPr id="1048734" name="Rectangle 3"/>
          <p:cNvSpPr>
            <a:spLocks noGrp="1" noChangeArrowheads="1"/>
          </p:cNvSpPr>
          <p:nvPr>
            <p:ph type="dt" idx="1"/>
          </p:nvPr>
        </p:nvSpPr>
        <p:spPr bwMode="auto">
          <a:xfrm>
            <a:off x="3852863" y="1"/>
            <a:ext cx="2946400" cy="495300"/>
          </a:xfrm>
          <a:prstGeom prst="rect"/>
          <a:noFill/>
          <a:ln w="9525">
            <a:noFill/>
            <a:miter lim="800000"/>
            <a:headEnd/>
            <a:tailEnd/>
          </a:ln>
        </p:spPr>
        <p:txBody>
          <a:bodyPr anchor="t" anchorCtr="0" bIns="45327" compatLnSpc="1" lIns="90654" numCol="1" rIns="90654" tIns="45327" vert="horz" wrap="square">
            <a:prstTxWarp prst="textNoShape"/>
          </a:bodyPr>
          <a:lstStyle>
            <a:lvl1pPr algn="r" defTabSz="906373" eaLnBrk="0" hangingPunct="0">
              <a:defRPr sz="1200">
                <a:latin typeface="Arial" charset="0"/>
                <a:ea typeface="ヒラギノ角ゴ Pro W3" pitchFamily="1" charset="-128"/>
                <a:cs typeface="+mn-cs"/>
              </a:defRPr>
            </a:lvl1pPr>
          </a:lstStyle>
          <a:p>
            <a:endParaRPr lang="en-GB"/>
          </a:p>
        </p:txBody>
      </p:sp>
      <p:sp>
        <p:nvSpPr>
          <p:cNvPr id="1048735" name="Rectangle 4"/>
          <p:cNvSpPr>
            <a:spLocks noChangeAspect="1" noRot="1" noGrp="1" noChangeArrowheads="1" noTextEdit="1"/>
          </p:cNvSpPr>
          <p:nvPr>
            <p:ph type="sldImg" idx="2"/>
          </p:nvPr>
        </p:nvSpPr>
        <p:spPr bwMode="auto">
          <a:xfrm>
            <a:off x="917575" y="744538"/>
            <a:ext cx="4965700" cy="3724275"/>
          </a:xfrm>
          <a:prstGeom prst="rect"/>
          <a:noFill/>
          <a:ln w="9525">
            <a:solidFill>
              <a:srgbClr val="000000"/>
            </a:solidFill>
            <a:miter lim="800000"/>
            <a:headEnd/>
            <a:tailEnd/>
          </a:ln>
        </p:spPr>
      </p:sp>
      <p:sp>
        <p:nvSpPr>
          <p:cNvPr id="1048736" name="Rectangle 5"/>
          <p:cNvSpPr>
            <a:spLocks noGrp="1" noChangeArrowheads="1"/>
          </p:cNvSpPr>
          <p:nvPr>
            <p:ph type="body" sz="quarter" idx="3"/>
          </p:nvPr>
        </p:nvSpPr>
        <p:spPr bwMode="auto">
          <a:xfrm>
            <a:off x="906464" y="4716464"/>
            <a:ext cx="4986337" cy="4468812"/>
          </a:xfrm>
          <a:prstGeom prst="rect"/>
          <a:noFill/>
          <a:ln w="9525">
            <a:noFill/>
            <a:miter lim="800000"/>
            <a:headEnd/>
            <a:tailEnd/>
          </a:ln>
        </p:spPr>
        <p:txBody>
          <a:bodyPr anchor="t" anchorCtr="0" bIns="45327" compatLnSpc="1" lIns="90654" numCol="1" rIns="90654" tIns="45327" vert="horz" wrap="square">
            <a:prstTxWarp prst="textNoShape"/>
          </a:bodyPr>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8737" name="Rectangle 6"/>
          <p:cNvSpPr>
            <a:spLocks noGrp="1" noChangeArrowheads="1"/>
          </p:cNvSpPr>
          <p:nvPr>
            <p:ph type="ftr" sz="quarter" idx="4"/>
          </p:nvPr>
        </p:nvSpPr>
        <p:spPr bwMode="auto">
          <a:xfrm>
            <a:off x="0" y="9434513"/>
            <a:ext cx="2946400" cy="495300"/>
          </a:xfrm>
          <a:prstGeom prst="rect"/>
          <a:noFill/>
          <a:ln w="9525">
            <a:noFill/>
            <a:miter lim="800000"/>
            <a:headEnd/>
            <a:tailEnd/>
          </a:ln>
        </p:spPr>
        <p:txBody>
          <a:bodyPr anchor="b" anchorCtr="0" bIns="45327" compatLnSpc="1" lIns="90654" numCol="1" rIns="90654" tIns="45327" vert="horz" wrap="square">
            <a:prstTxWarp prst="textNoShape"/>
          </a:bodyPr>
          <a:lstStyle>
            <a:lvl1pPr defTabSz="906373" eaLnBrk="0" hangingPunct="0">
              <a:defRPr sz="1200">
                <a:latin typeface="Arial" charset="0"/>
                <a:ea typeface="ヒラギノ角ゴ Pro W3" pitchFamily="1" charset="-128"/>
                <a:cs typeface="+mn-cs"/>
              </a:defRPr>
            </a:lvl1pPr>
          </a:lstStyle>
          <a:p>
            <a:endParaRPr lang="en-GB"/>
          </a:p>
        </p:txBody>
      </p:sp>
      <p:sp>
        <p:nvSpPr>
          <p:cNvPr id="1048738" name="Rectangle 7"/>
          <p:cNvSpPr>
            <a:spLocks noGrp="1" noChangeArrowheads="1"/>
          </p:cNvSpPr>
          <p:nvPr>
            <p:ph type="sldNum" sz="quarter" idx="5"/>
          </p:nvPr>
        </p:nvSpPr>
        <p:spPr bwMode="auto">
          <a:xfrm>
            <a:off x="3852863" y="9434513"/>
            <a:ext cx="2946400" cy="495300"/>
          </a:xfrm>
          <a:prstGeom prst="rect"/>
          <a:noFill/>
          <a:ln w="9525">
            <a:noFill/>
            <a:miter lim="800000"/>
            <a:headEnd/>
            <a:tailEnd/>
          </a:ln>
        </p:spPr>
        <p:txBody>
          <a:bodyPr anchor="b" anchorCtr="0" bIns="45327" compatLnSpc="1" lIns="90654" numCol="1" rIns="90654" tIns="45327" vert="horz" wrap="square">
            <a:prstTxWarp prst="textNoShape"/>
          </a:bodyPr>
          <a:lstStyle>
            <a:lvl1pPr algn="r" defTabSz="906373" eaLnBrk="0" hangingPunct="0">
              <a:defRPr sz="1200">
                <a:latin typeface="Arial" charset="0"/>
                <a:ea typeface="ヒラギノ角ゴ Pro W3" pitchFamily="1" charset="-128"/>
                <a:cs typeface="+mn-cs"/>
              </a:defRPr>
            </a:lvl1pPr>
          </a:lstStyle>
          <a:p>
            <a:fld id="{60279159-8AEA-4D86-9FA8-C5521A74EBA7}" type="slidenum">
              <a:rPr lang="en-US"/>
              <a:t>‹#›</a:t>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Arial" charset="0"/>
        <a:ea typeface="ヒラギノ角ゴ Pro W3" pitchFamily="1" charset="-128"/>
        <a:cs typeface="ヒラギノ角ゴ Pro W3"/>
      </a:defRPr>
    </a:lvl1pPr>
    <a:lvl2pPr algn="l" eaLnBrk="0" fontAlgn="base" hangingPunct="0" marL="457200" rtl="0">
      <a:spcBef>
        <a:spcPct val="30000"/>
      </a:spcBef>
      <a:spcAft>
        <a:spcPct val="0"/>
      </a:spcAft>
      <a:defRPr sz="1200" kern="1200">
        <a:solidFill>
          <a:schemeClr val="tx1"/>
        </a:solidFill>
        <a:latin typeface="Arial" charset="0"/>
        <a:ea typeface="ヒラギノ角ゴ Pro W3" pitchFamily="1" charset="-128"/>
        <a:cs typeface="ヒラギノ角ゴ Pro W3"/>
      </a:defRPr>
    </a:lvl2pPr>
    <a:lvl3pPr algn="l" eaLnBrk="0" fontAlgn="base" hangingPunct="0" marL="914400" rtl="0">
      <a:spcBef>
        <a:spcPct val="30000"/>
      </a:spcBef>
      <a:spcAft>
        <a:spcPct val="0"/>
      </a:spcAft>
      <a:defRPr sz="1200" kern="1200">
        <a:solidFill>
          <a:schemeClr val="tx1"/>
        </a:solidFill>
        <a:latin typeface="Arial" charset="0"/>
        <a:ea typeface="ヒラギノ角ゴ Pro W3" pitchFamily="1" charset="-128"/>
        <a:cs typeface="ヒラギノ角ゴ Pro W3"/>
      </a:defRPr>
    </a:lvl3pPr>
    <a:lvl4pPr algn="l" eaLnBrk="0" fontAlgn="base" hangingPunct="0" marL="1371600" rtl="0">
      <a:spcBef>
        <a:spcPct val="30000"/>
      </a:spcBef>
      <a:spcAft>
        <a:spcPct val="0"/>
      </a:spcAft>
      <a:defRPr sz="1200" kern="1200">
        <a:solidFill>
          <a:schemeClr val="tx1"/>
        </a:solidFill>
        <a:latin typeface="Arial" charset="0"/>
        <a:ea typeface="ヒラギノ角ゴ Pro W3" pitchFamily="1" charset="-128"/>
        <a:cs typeface="ヒラギノ角ゴ Pro W3"/>
      </a:defRPr>
    </a:lvl4pPr>
    <a:lvl5pPr algn="l" eaLnBrk="0" fontAlgn="base" hangingPunct="0" marL="1828800" rtl="0">
      <a:spcBef>
        <a:spcPct val="30000"/>
      </a:spcBef>
      <a:spcAft>
        <a:spcPct val="0"/>
      </a:spcAft>
      <a:defRPr sz="1200" kern="1200">
        <a:solidFill>
          <a:schemeClr val="tx1"/>
        </a:solidFill>
        <a:latin typeface="Arial" charset="0"/>
        <a:ea typeface="ヒラギノ角ゴ Pro W3" pitchFamily="1" charset="-128"/>
        <a:cs typeface="ヒラギノ角ゴ Pro W3"/>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4" name="Rectangle 2"/>
          <p:cNvSpPr>
            <a:spLocks noChangeAspect="1" noRot="1" noGrp="1" noChangeArrowheads="1" noTextEdit="1"/>
          </p:cNvSpPr>
          <p:nvPr>
            <p:ph type="sldImg"/>
          </p:nvPr>
        </p:nvSpPr>
        <p:spPr/>
      </p:sp>
      <p:sp>
        <p:nvSpPr>
          <p:cNvPr id="1048585" name="Rectangle 3"/>
          <p:cNvSpPr>
            <a:spLocks noGrp="1" noChangeArrowheads="1"/>
          </p:cNvSpPr>
          <p:nvPr>
            <p:ph type="body" idx="1"/>
          </p:nvPr>
        </p:nvSpPr>
        <p:spPr>
          <a:noFill/>
        </p:spPr>
        <p:txBody>
          <a:bodyPr/>
          <a:p>
            <a:endParaRPr altLang="en-US" dirty="0" sz="1800"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3" name="Slide Image Placeholder 1"/>
          <p:cNvSpPr>
            <a:spLocks noChangeAspect="1" noRot="1" noGrp="1"/>
          </p:cNvSpPr>
          <p:nvPr>
            <p:ph type="sldImg"/>
          </p:nvPr>
        </p:nvSpPr>
        <p:spPr/>
      </p:sp>
      <p:sp>
        <p:nvSpPr>
          <p:cNvPr id="1048674" name="Notes Placeholder 2"/>
          <p:cNvSpPr>
            <a:spLocks noGrp="1"/>
          </p:cNvSpPr>
          <p:nvPr>
            <p:ph type="body" idx="1"/>
          </p:nvPr>
        </p:nvSpPr>
        <p:spPr/>
        <p:txBody>
          <a:bodyPr/>
          <a:p>
            <a:r>
              <a:rPr dirty="0" lang="en-IE" smtClean="0"/>
              <a:t>Link to </a:t>
            </a:r>
            <a:r>
              <a:rPr dirty="0" lang="en-IE" err="1" smtClean="0"/>
              <a:t>youtube</a:t>
            </a:r>
            <a:r>
              <a:rPr dirty="0" lang="en-IE" smtClean="0"/>
              <a:t> video:</a:t>
            </a:r>
          </a:p>
          <a:p>
            <a:r>
              <a:rPr lang="en-IE" smtClean="0"/>
              <a:t>http://www.youtube.com/watch?v=DGUmF77Puoc</a:t>
            </a:r>
            <a:endParaRPr lang="en-IE"/>
          </a:p>
        </p:txBody>
      </p:sp>
      <p:sp>
        <p:nvSpPr>
          <p:cNvPr id="1048675" name="Slide Number Placeholder 3"/>
          <p:cNvSpPr>
            <a:spLocks noGrp="1"/>
          </p:cNvSpPr>
          <p:nvPr>
            <p:ph type="sldNum" sz="quarter" idx="10"/>
          </p:nvPr>
        </p:nvSpPr>
        <p:spPr/>
        <p:txBody>
          <a:bodyPr/>
          <a:p>
            <a:fld id="{60279159-8AEA-4D86-9FA8-C5521A74EBA7}" type="slidenum">
              <a:rPr lang="en-US" smtClean="0"/>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normAutofit/>
          </a:bodyPr>
          <a:p>
            <a:endParaRPr dirty="0" lang="en-IE"/>
          </a:p>
        </p:txBody>
      </p:sp>
      <p:sp>
        <p:nvSpPr>
          <p:cNvPr id="1048594" name="Slide Number Placeholder 3"/>
          <p:cNvSpPr>
            <a:spLocks noGrp="1"/>
          </p:cNvSpPr>
          <p:nvPr>
            <p:ph type="sldNum" sz="quarter" idx="10"/>
          </p:nvPr>
        </p:nvSpPr>
        <p:spPr/>
        <p:txBody>
          <a:bodyPr/>
          <a:p>
            <a:fld id="{60279159-8AEA-4D86-9FA8-C5521A74EB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97" name="Slide Image Placeholder 1"/>
          <p:cNvSpPr>
            <a:spLocks noChangeAspect="1" noRot="1" noGrp="1" noTextEdit="1"/>
          </p:cNvSpPr>
          <p:nvPr>
            <p:ph type="sldImg"/>
          </p:nvPr>
        </p:nvSpPr>
        <p:spPr/>
      </p:sp>
      <p:sp>
        <p:nvSpPr>
          <p:cNvPr id="1048598" name="Notes Placeholder 2"/>
          <p:cNvSpPr>
            <a:spLocks noGrp="1"/>
          </p:cNvSpPr>
          <p:nvPr>
            <p:ph type="body" idx="1"/>
          </p:nvPr>
        </p:nvSpPr>
        <p:spPr>
          <a:noFill/>
        </p:spPr>
        <p:txBody>
          <a:bodyPr/>
          <a:p>
            <a:r>
              <a:rPr altLang="en-US" lang="en-IE" smtClean="0"/>
              <a:t>Take feedback from group, put onto flipchart</a:t>
            </a:r>
          </a:p>
        </p:txBody>
      </p:sp>
      <p:sp>
        <p:nvSpPr>
          <p:cNvPr id="1048599" name="Slide Number Placeholder 3"/>
          <p:cNvSpPr>
            <a:spLocks noGrp="1"/>
          </p:cNvSpPr>
          <p:nvPr>
            <p:ph type="sldNum" sz="quarter" idx="5"/>
          </p:nvPr>
        </p:nvSpPr>
        <p:spPr>
          <a:noFill/>
        </p:spPr>
        <p:txBody>
          <a:bodyPr/>
          <a:lstStyle>
            <a:lvl1pPr defTabSz="906373" eaLnBrk="0" hangingPunct="0">
              <a:spcBef>
                <a:spcPct val="30000"/>
              </a:spcBef>
              <a:defRPr sz="1200">
                <a:solidFill>
                  <a:schemeClr val="tx1"/>
                </a:solidFill>
                <a:latin typeface="Arial" charset="0"/>
                <a:ea typeface="ヒラギノ角ゴ Pro W3" pitchFamily="1" charset="-128"/>
              </a:defRPr>
            </a:lvl1pPr>
            <a:lvl2pPr defTabSz="906373" eaLnBrk="0" hangingPunct="0" indent="-285722" marL="742875">
              <a:spcBef>
                <a:spcPct val="30000"/>
              </a:spcBef>
              <a:defRPr sz="1200">
                <a:solidFill>
                  <a:schemeClr val="tx1"/>
                </a:solidFill>
                <a:latin typeface="Arial" charset="0"/>
                <a:ea typeface="ヒラギノ角ゴ Pro W3" pitchFamily="1" charset="-128"/>
              </a:defRPr>
            </a:lvl2pPr>
            <a:lvl3pPr defTabSz="906373" eaLnBrk="0" hangingPunct="0" indent="-228577" marL="1142885">
              <a:spcBef>
                <a:spcPct val="30000"/>
              </a:spcBef>
              <a:defRPr sz="1200">
                <a:solidFill>
                  <a:schemeClr val="tx1"/>
                </a:solidFill>
                <a:latin typeface="Arial" charset="0"/>
                <a:ea typeface="ヒラギノ角ゴ Pro W3" pitchFamily="1" charset="-128"/>
              </a:defRPr>
            </a:lvl3pPr>
            <a:lvl4pPr defTabSz="906373" eaLnBrk="0" hangingPunct="0" indent="-228577" marL="1600040">
              <a:spcBef>
                <a:spcPct val="30000"/>
              </a:spcBef>
              <a:defRPr sz="1200">
                <a:solidFill>
                  <a:schemeClr val="tx1"/>
                </a:solidFill>
                <a:latin typeface="Arial" charset="0"/>
                <a:ea typeface="ヒラギノ角ゴ Pro W3" pitchFamily="1" charset="-128"/>
              </a:defRPr>
            </a:lvl4pPr>
            <a:lvl5pPr defTabSz="906373" eaLnBrk="0" hangingPunct="0" indent="-228577" marL="2057195">
              <a:spcBef>
                <a:spcPct val="30000"/>
              </a:spcBef>
              <a:defRPr sz="1200">
                <a:solidFill>
                  <a:schemeClr val="tx1"/>
                </a:solidFill>
                <a:latin typeface="Arial" charset="0"/>
                <a:ea typeface="ヒラギノ角ゴ Pro W3" pitchFamily="1" charset="-128"/>
              </a:defRPr>
            </a:lvl5pPr>
            <a:lvl6pPr defTabSz="906373" eaLnBrk="0" fontAlgn="base" hangingPunct="0" indent="-228577" marL="2514348">
              <a:spcBef>
                <a:spcPct val="30000"/>
              </a:spcBef>
              <a:spcAft>
                <a:spcPct val="0"/>
              </a:spcAft>
              <a:defRPr sz="1200">
                <a:solidFill>
                  <a:schemeClr val="tx1"/>
                </a:solidFill>
                <a:latin typeface="Arial" charset="0"/>
                <a:ea typeface="ヒラギノ角ゴ Pro W3" pitchFamily="1" charset="-128"/>
              </a:defRPr>
            </a:lvl6pPr>
            <a:lvl7pPr defTabSz="906373" eaLnBrk="0" fontAlgn="base" hangingPunct="0" indent="-228577" marL="2971503">
              <a:spcBef>
                <a:spcPct val="30000"/>
              </a:spcBef>
              <a:spcAft>
                <a:spcPct val="0"/>
              </a:spcAft>
              <a:defRPr sz="1200">
                <a:solidFill>
                  <a:schemeClr val="tx1"/>
                </a:solidFill>
                <a:latin typeface="Arial" charset="0"/>
                <a:ea typeface="ヒラギノ角ゴ Pro W3" pitchFamily="1" charset="-128"/>
              </a:defRPr>
            </a:lvl7pPr>
            <a:lvl8pPr defTabSz="906373" eaLnBrk="0" fontAlgn="base" hangingPunct="0" indent="-228577" marL="3428657">
              <a:spcBef>
                <a:spcPct val="30000"/>
              </a:spcBef>
              <a:spcAft>
                <a:spcPct val="0"/>
              </a:spcAft>
              <a:defRPr sz="1200">
                <a:solidFill>
                  <a:schemeClr val="tx1"/>
                </a:solidFill>
                <a:latin typeface="Arial" charset="0"/>
                <a:ea typeface="ヒラギノ角ゴ Pro W3" pitchFamily="1" charset="-128"/>
              </a:defRPr>
            </a:lvl8pPr>
            <a:lvl9pPr defTabSz="906373" eaLnBrk="0" fontAlgn="base" hangingPunct="0" indent="-228577" marL="3885812">
              <a:spcBef>
                <a:spcPct val="30000"/>
              </a:spcBef>
              <a:spcAft>
                <a:spcPct val="0"/>
              </a:spcAft>
              <a:defRPr sz="1200">
                <a:solidFill>
                  <a:schemeClr val="tx1"/>
                </a:solidFill>
                <a:latin typeface="Arial" charset="0"/>
                <a:ea typeface="ヒラギノ角ゴ Pro W3" pitchFamily="1" charset="-128"/>
              </a:defRPr>
            </a:lvl9pPr>
          </a:lstStyle>
          <a:p>
            <a:pPr>
              <a:spcBef>
                <a:spcPct val="0"/>
              </a:spcBef>
            </a:pPr>
            <a:fld id="{3E8BF14B-2669-44FD-A5E5-55BA4393F985}" type="slidenum">
              <a:rPr altLang="en-US" lang="en-US" smtClean="0"/>
              <a:pPr>
                <a:spcBef>
                  <a:spcPct val="0"/>
                </a:spcBef>
              </a:pPr>
              <a:t>4</a:t>
            </a:fld>
            <a:endParaRPr altLang="en-US"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pPr defTabSz="914491"/>
            <a:r>
              <a:rPr dirty="0" lang="en-IE" smtClean="0"/>
              <a:t>https://www.youtube.com/watch?v=WtW9IyE04OQ</a:t>
            </a:r>
          </a:p>
          <a:p>
            <a:pPr defTabSz="914491"/>
            <a:r>
              <a:rPr dirty="0" lang="en-IE" smtClean="0">
                <a:solidFill>
                  <a:schemeClr val="tx1"/>
                </a:solidFill>
              </a:rPr>
              <a:t>Or https://www.youtube.com/watch?v=Y4uzQEWj0X8</a:t>
            </a:r>
          </a:p>
          <a:p>
            <a:endParaRPr dirty="0" lang="en-US"/>
          </a:p>
        </p:txBody>
      </p:sp>
      <p:sp>
        <p:nvSpPr>
          <p:cNvPr id="1048615" name="Slide Number Placeholder 3"/>
          <p:cNvSpPr>
            <a:spLocks noGrp="1"/>
          </p:cNvSpPr>
          <p:nvPr>
            <p:ph type="sldNum" sz="quarter" idx="10"/>
          </p:nvPr>
        </p:nvSpPr>
        <p:spPr/>
        <p:txBody>
          <a:bodyPr/>
          <a:p>
            <a:fld id="{60279159-8AEA-4D86-9FA8-C5521A74EBA7}"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5" name="Slide Image Placeholder 1"/>
          <p:cNvSpPr>
            <a:spLocks noChangeAspect="1" noRot="1" noGrp="1" noTextEdit="1"/>
          </p:cNvSpPr>
          <p:nvPr>
            <p:ph type="sldImg"/>
          </p:nvPr>
        </p:nvSpPr>
        <p:spPr/>
      </p:sp>
      <p:sp>
        <p:nvSpPr>
          <p:cNvPr id="1048626" name="Notes Placeholder 2"/>
          <p:cNvSpPr>
            <a:spLocks noGrp="1"/>
          </p:cNvSpPr>
          <p:nvPr>
            <p:ph type="body" idx="1"/>
          </p:nvPr>
        </p:nvSpPr>
        <p:spPr>
          <a:noFill/>
        </p:spPr>
        <p:txBody>
          <a:bodyPr/>
          <a:p>
            <a:r>
              <a:rPr altLang="en-US" lang="en-IE" smtClean="0"/>
              <a:t>Whatever style you choose – be organised! Have an individual notebook for each module. Label each lecture clearly.</a:t>
            </a:r>
          </a:p>
        </p:txBody>
      </p:sp>
      <p:sp>
        <p:nvSpPr>
          <p:cNvPr id="1048627" name="Slide Number Placeholder 3"/>
          <p:cNvSpPr>
            <a:spLocks noGrp="1"/>
          </p:cNvSpPr>
          <p:nvPr>
            <p:ph type="sldNum" sz="quarter" idx="5"/>
          </p:nvPr>
        </p:nvSpPr>
        <p:spPr>
          <a:noFill/>
        </p:spPr>
        <p:txBody>
          <a:bodyPr/>
          <a:lstStyle>
            <a:lvl1pPr defTabSz="906373" eaLnBrk="0" hangingPunct="0">
              <a:spcBef>
                <a:spcPct val="30000"/>
              </a:spcBef>
              <a:defRPr sz="1200">
                <a:solidFill>
                  <a:schemeClr val="tx1"/>
                </a:solidFill>
                <a:latin typeface="Arial" charset="0"/>
                <a:ea typeface="ヒラギノ角ゴ Pro W3" pitchFamily="1" charset="-128"/>
              </a:defRPr>
            </a:lvl1pPr>
            <a:lvl2pPr defTabSz="906373" eaLnBrk="0" hangingPunct="0" indent="-285722" marL="742875">
              <a:spcBef>
                <a:spcPct val="30000"/>
              </a:spcBef>
              <a:defRPr sz="1200">
                <a:solidFill>
                  <a:schemeClr val="tx1"/>
                </a:solidFill>
                <a:latin typeface="Arial" charset="0"/>
                <a:ea typeface="ヒラギノ角ゴ Pro W3" pitchFamily="1" charset="-128"/>
              </a:defRPr>
            </a:lvl2pPr>
            <a:lvl3pPr defTabSz="906373" eaLnBrk="0" hangingPunct="0" indent="-228577" marL="1142885">
              <a:spcBef>
                <a:spcPct val="30000"/>
              </a:spcBef>
              <a:defRPr sz="1200">
                <a:solidFill>
                  <a:schemeClr val="tx1"/>
                </a:solidFill>
                <a:latin typeface="Arial" charset="0"/>
                <a:ea typeface="ヒラギノ角ゴ Pro W3" pitchFamily="1" charset="-128"/>
              </a:defRPr>
            </a:lvl3pPr>
            <a:lvl4pPr defTabSz="906373" eaLnBrk="0" hangingPunct="0" indent="-228577" marL="1600040">
              <a:spcBef>
                <a:spcPct val="30000"/>
              </a:spcBef>
              <a:defRPr sz="1200">
                <a:solidFill>
                  <a:schemeClr val="tx1"/>
                </a:solidFill>
                <a:latin typeface="Arial" charset="0"/>
                <a:ea typeface="ヒラギノ角ゴ Pro W3" pitchFamily="1" charset="-128"/>
              </a:defRPr>
            </a:lvl4pPr>
            <a:lvl5pPr defTabSz="906373" eaLnBrk="0" hangingPunct="0" indent="-228577" marL="2057195">
              <a:spcBef>
                <a:spcPct val="30000"/>
              </a:spcBef>
              <a:defRPr sz="1200">
                <a:solidFill>
                  <a:schemeClr val="tx1"/>
                </a:solidFill>
                <a:latin typeface="Arial" charset="0"/>
                <a:ea typeface="ヒラギノ角ゴ Pro W3" pitchFamily="1" charset="-128"/>
              </a:defRPr>
            </a:lvl5pPr>
            <a:lvl6pPr defTabSz="906373" eaLnBrk="0" fontAlgn="base" hangingPunct="0" indent="-228577" marL="2514348">
              <a:spcBef>
                <a:spcPct val="30000"/>
              </a:spcBef>
              <a:spcAft>
                <a:spcPct val="0"/>
              </a:spcAft>
              <a:defRPr sz="1200">
                <a:solidFill>
                  <a:schemeClr val="tx1"/>
                </a:solidFill>
                <a:latin typeface="Arial" charset="0"/>
                <a:ea typeface="ヒラギノ角ゴ Pro W3" pitchFamily="1" charset="-128"/>
              </a:defRPr>
            </a:lvl6pPr>
            <a:lvl7pPr defTabSz="906373" eaLnBrk="0" fontAlgn="base" hangingPunct="0" indent="-228577" marL="2971503">
              <a:spcBef>
                <a:spcPct val="30000"/>
              </a:spcBef>
              <a:spcAft>
                <a:spcPct val="0"/>
              </a:spcAft>
              <a:defRPr sz="1200">
                <a:solidFill>
                  <a:schemeClr val="tx1"/>
                </a:solidFill>
                <a:latin typeface="Arial" charset="0"/>
                <a:ea typeface="ヒラギノ角ゴ Pro W3" pitchFamily="1" charset="-128"/>
              </a:defRPr>
            </a:lvl7pPr>
            <a:lvl8pPr defTabSz="906373" eaLnBrk="0" fontAlgn="base" hangingPunct="0" indent="-228577" marL="3428657">
              <a:spcBef>
                <a:spcPct val="30000"/>
              </a:spcBef>
              <a:spcAft>
                <a:spcPct val="0"/>
              </a:spcAft>
              <a:defRPr sz="1200">
                <a:solidFill>
                  <a:schemeClr val="tx1"/>
                </a:solidFill>
                <a:latin typeface="Arial" charset="0"/>
                <a:ea typeface="ヒラギノ角ゴ Pro W3" pitchFamily="1" charset="-128"/>
              </a:defRPr>
            </a:lvl8pPr>
            <a:lvl9pPr defTabSz="906373" eaLnBrk="0" fontAlgn="base" hangingPunct="0" indent="-228577" marL="3885812">
              <a:spcBef>
                <a:spcPct val="30000"/>
              </a:spcBef>
              <a:spcAft>
                <a:spcPct val="0"/>
              </a:spcAft>
              <a:defRPr sz="1200">
                <a:solidFill>
                  <a:schemeClr val="tx1"/>
                </a:solidFill>
                <a:latin typeface="Arial" charset="0"/>
                <a:ea typeface="ヒラギノ角ゴ Pro W3" pitchFamily="1" charset="-128"/>
              </a:defRPr>
            </a:lvl9pPr>
          </a:lstStyle>
          <a:p>
            <a:pPr>
              <a:spcBef>
                <a:spcPct val="0"/>
              </a:spcBef>
            </a:pPr>
            <a:fld id="{C39E5768-1D4B-4BAF-A28C-8DD97490FDCF}" type="slidenum">
              <a:rPr altLang="en-US" lang="en-US" smtClean="0"/>
              <a:pPr>
                <a:spcBef>
                  <a:spcPct val="0"/>
                </a:spcBef>
              </a:pPr>
              <a:t>14</a:t>
            </a:fld>
            <a:endParaRPr altLang="en-US"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US"/>
          </a:p>
        </p:txBody>
      </p:sp>
      <p:sp>
        <p:nvSpPr>
          <p:cNvPr id="1048651" name="Slide Number Placeholder 3"/>
          <p:cNvSpPr>
            <a:spLocks noGrp="1"/>
          </p:cNvSpPr>
          <p:nvPr>
            <p:ph type="sldNum" sz="quarter" idx="10"/>
          </p:nvPr>
        </p:nvSpPr>
        <p:spPr/>
        <p:txBody>
          <a:bodyPr/>
          <a:p>
            <a:fld id="{F988F516-5455-4045-9CB0-9BE44F495A3B}" type="slidenum">
              <a:rPr lang="en-US" smtClean="0"/>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r>
              <a:rPr dirty="0" lang="en-US" smtClean="0"/>
              <a:t>https://www.cuesta.edu/student/resources/ssc/study_guides/reading_comp/307_read_main_idea.html</a:t>
            </a:r>
          </a:p>
        </p:txBody>
      </p:sp>
      <p:sp>
        <p:nvSpPr>
          <p:cNvPr id="1048655" name="Slide Number Placeholder 3"/>
          <p:cNvSpPr>
            <a:spLocks noGrp="1"/>
          </p:cNvSpPr>
          <p:nvPr>
            <p:ph type="sldNum" sz="quarter" idx="10"/>
          </p:nvPr>
        </p:nvSpPr>
        <p:spPr/>
        <p:txBody>
          <a:bodyPr/>
          <a:p>
            <a:fld id="{F988F516-5455-4045-9CB0-9BE44F495A3B}" type="slidenum">
              <a:rPr lang="en-US" smtClean="0"/>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r>
              <a:rPr dirty="0" lang="en-US" smtClean="0"/>
              <a:t>https://www.landmarkoutreach.org/strategies/finding-main-idea/</a:t>
            </a:r>
            <a:endParaRPr dirty="0" lang="en-US"/>
          </a:p>
        </p:txBody>
      </p:sp>
      <p:sp>
        <p:nvSpPr>
          <p:cNvPr id="1048660" name="Slide Number Placeholder 3"/>
          <p:cNvSpPr>
            <a:spLocks noGrp="1"/>
          </p:cNvSpPr>
          <p:nvPr>
            <p:ph type="sldNum" sz="quarter" idx="10"/>
          </p:nvPr>
        </p:nvSpPr>
        <p:spPr/>
        <p:txBody>
          <a:bodyPr/>
          <a:p>
            <a:fld id="{F988F516-5455-4045-9CB0-9BE44F495A3B}" type="slidenum">
              <a:rPr lang="en-US" smtClean="0"/>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r>
              <a:rPr b="0" cap="none" dirty="0" sz="1200" i="0" lang="en-US" strike="noStrike" u="none" smtClean="0">
                <a:solidFill>
                  <a:schemeClr val="dk1"/>
                </a:solidFill>
                <a:latin typeface="Times New Roman"/>
                <a:ea typeface="Times New Roman"/>
                <a:cs typeface="Times New Roman"/>
                <a:sym typeface="Times New Roman"/>
              </a:rPr>
              <a:t>Bailey, S. (201</a:t>
            </a:r>
            <a:r>
              <a:rPr dirty="0" sz="1200" lang="en-US" smtClean="0">
                <a:solidFill>
                  <a:schemeClr val="dk1"/>
                </a:solidFill>
                <a:latin typeface="Times New Roman"/>
                <a:ea typeface="Times New Roman"/>
                <a:cs typeface="Times New Roman"/>
                <a:sym typeface="Times New Roman"/>
              </a:rPr>
              <a:t>5</a:t>
            </a:r>
            <a:r>
              <a:rPr b="0" cap="none" dirty="0" sz="1200" i="0" lang="en-US" strike="noStrike" u="none" smtClean="0">
                <a:solidFill>
                  <a:schemeClr val="dk1"/>
                </a:solidFill>
                <a:latin typeface="Times New Roman"/>
                <a:ea typeface="Times New Roman"/>
                <a:cs typeface="Times New Roman"/>
                <a:sym typeface="Times New Roman"/>
              </a:rPr>
              <a:t>). </a:t>
            </a:r>
            <a:r>
              <a:rPr b="0" cap="none" dirty="0" sz="1200" i="1" lang="en-US" strike="noStrike" u="none" smtClean="0">
                <a:solidFill>
                  <a:schemeClr val="dk1"/>
                </a:solidFill>
                <a:latin typeface="Times New Roman"/>
                <a:ea typeface="Times New Roman"/>
                <a:cs typeface="Times New Roman"/>
                <a:sym typeface="Times New Roman"/>
              </a:rPr>
              <a:t>Academic writing: A handbook for international students  (4th ed.)</a:t>
            </a:r>
            <a:r>
              <a:rPr b="0" cap="none" dirty="0" sz="1200" i="0" lang="en-US" strike="noStrike" u="none" smtClean="0">
                <a:solidFill>
                  <a:schemeClr val="dk1"/>
                </a:solidFill>
                <a:latin typeface="Times New Roman"/>
                <a:ea typeface="Times New Roman"/>
                <a:cs typeface="Times New Roman"/>
                <a:sym typeface="Times New Roman"/>
              </a:rPr>
              <a:t>. Routledge.</a:t>
            </a:r>
            <a:endParaRPr dirty="0" lang="en-US" smtClean="0"/>
          </a:p>
          <a:p>
            <a:endParaRPr dirty="0" lang="en-US"/>
          </a:p>
        </p:txBody>
      </p:sp>
      <p:sp>
        <p:nvSpPr>
          <p:cNvPr id="1048665" name="Slide Number Placeholder 3"/>
          <p:cNvSpPr>
            <a:spLocks noGrp="1"/>
          </p:cNvSpPr>
          <p:nvPr>
            <p:ph type="sldNum" sz="quarter" idx="10"/>
          </p:nvPr>
        </p:nvSpPr>
        <p:spPr/>
        <p:txBody>
          <a:bodyPr/>
          <a:p>
            <a:fld id="{F988F516-5455-4045-9CB0-9BE44F495A3B}"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pic>
        <p:nvPicPr>
          <p:cNvPr id="2097154" name="Picture 5" descr="DCU_Top"/>
          <p:cNvPicPr>
            <a:picLocks noChangeAspect="1" noChangeArrowheads="1"/>
          </p:cNvPicPr>
          <p:nvPr userDrawn="1"/>
        </p:nvPicPr>
        <p:blipFill>
          <a:blip xmlns:r="http://schemas.openxmlformats.org/officeDocument/2006/relationships" r:embed="rId1" cstate="print"/>
          <a:srcRect/>
          <a:stretch>
            <a:fillRect/>
          </a:stretch>
        </p:blipFill>
        <p:spPr bwMode="auto">
          <a:xfrm>
            <a:off x="-1588" y="0"/>
            <a:ext cx="9145588" cy="1109663"/>
          </a:xfrm>
          <a:prstGeom prst="rect"/>
          <a:noFill/>
          <a:ln>
            <a:noFill/>
          </a:ln>
        </p:spPr>
      </p:pic>
      <p:pic>
        <p:nvPicPr>
          <p:cNvPr id="2097155" name="Picture 5" descr="pptbtmnew_no"/>
          <p:cNvPicPr>
            <a:picLocks noChangeAspect="1" noChangeArrowheads="1"/>
          </p:cNvPicPr>
          <p:nvPr userDrawn="1"/>
        </p:nvPicPr>
        <p:blipFill>
          <a:blip xmlns:r="http://schemas.openxmlformats.org/officeDocument/2006/relationships" r:embed="rId2" cstate="print"/>
          <a:srcRect/>
          <a:stretch>
            <a:fillRect/>
          </a:stretch>
        </p:blipFill>
        <p:spPr bwMode="auto">
          <a:xfrm>
            <a:off x="0" y="5643563"/>
            <a:ext cx="9144000" cy="1214437"/>
          </a:xfrm>
          <a:prstGeom prst="rect"/>
          <a:noFill/>
          <a:ln>
            <a:noFill/>
          </a:ln>
        </p:spPr>
      </p:pic>
      <p:sp>
        <p:nvSpPr>
          <p:cNvPr id="1048578" name="Rectangle 2"/>
          <p:cNvSpPr>
            <a:spLocks noGrp="1" noChangeArrowheads="1"/>
          </p:cNvSpPr>
          <p:nvPr>
            <p:ph type="subTitle" idx="1"/>
          </p:nvPr>
        </p:nvSpPr>
        <p:spPr>
          <a:xfrm>
            <a:off x="1371600" y="3886200"/>
            <a:ext cx="6400800" cy="1752600"/>
          </a:xfrm>
        </p:spPr>
        <p:txBody>
          <a:bodyPr/>
          <a:lstStyle>
            <a:lvl1pPr algn="ctr" indent="0" marL="0">
              <a:buFontTx/>
              <a:buNone/>
            </a:lvl1pPr>
          </a:lstStyle>
          <a:p>
            <a:r>
              <a:rPr lang="en-GB"/>
              <a:t>Click to edit Master subtitle style</a:t>
            </a:r>
          </a:p>
        </p:txBody>
      </p:sp>
      <p:sp>
        <p:nvSpPr>
          <p:cNvPr id="1048579" name="Rectangle 4"/>
          <p:cNvSpPr>
            <a:spLocks noGrp="1" noChangeArrowheads="1"/>
          </p:cNvSpPr>
          <p:nvPr>
            <p:ph type="ctrTitle"/>
          </p:nvPr>
        </p:nvSpPr>
        <p:spPr>
          <a:xfrm>
            <a:off x="685800" y="2130425"/>
            <a:ext cx="7772400" cy="1470025"/>
          </a:xfrm>
        </p:spPr>
        <p:txBody>
          <a:bodyPr/>
          <a:lstStyle>
            <a:lvl1pPr algn="ctr">
              <a:defRPr sz="3200">
                <a:solidFill>
                  <a:schemeClr val="tx1"/>
                </a:solidFill>
              </a:defRPr>
            </a:lvl1pPr>
          </a:lstStyle>
          <a:p>
            <a:r>
              <a:rPr lang="en-GB"/>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5"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lang="en-IE"/>
          </a:p>
        </p:txBody>
      </p:sp>
      <p:sp>
        <p:nvSpPr>
          <p:cNvPr id="104872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0" name=""/>
        <p:cNvGrpSpPr/>
        <p:nvPr/>
      </p:nvGrpSpPr>
      <p:grpSpPr>
        <a:xfrm>
          <a:off x="0" y="0"/>
          <a:ext cx="0" cy="0"/>
          <a:chOff x="0" y="0"/>
          <a:chExt cx="0" cy="0"/>
        </a:xfrm>
      </p:grpSpPr>
      <p:sp>
        <p:nvSpPr>
          <p:cNvPr id="1048711" name="Vertical Title 1"/>
          <p:cNvSpPr>
            <a:spLocks noGrp="1"/>
          </p:cNvSpPr>
          <p:nvPr>
            <p:ph type="title" orient="vert"/>
          </p:nvPr>
        </p:nvSpPr>
        <p:spPr>
          <a:xfrm>
            <a:off x="6618288" y="304800"/>
            <a:ext cx="2144712" cy="4164013"/>
          </a:xfrm>
        </p:spPr>
        <p:txBody>
          <a:bodyPr vert="eaVert"/>
          <a:p>
            <a:r>
              <a:rPr lang="en-US" smtClean="0"/>
              <a:t>Click to edit Master title style</a:t>
            </a:r>
            <a:endParaRPr lang="en-IE"/>
          </a:p>
        </p:txBody>
      </p:sp>
      <p:sp>
        <p:nvSpPr>
          <p:cNvPr id="1048712" name="Vertical Text Placeholder 2"/>
          <p:cNvSpPr>
            <a:spLocks noGrp="1"/>
          </p:cNvSpPr>
          <p:nvPr>
            <p:ph type="body" orient="vert" idx="1"/>
          </p:nvPr>
        </p:nvSpPr>
        <p:spPr>
          <a:xfrm>
            <a:off x="179388" y="304800"/>
            <a:ext cx="6286500" cy="416401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dy copy with title">
    <p:spTree>
      <p:nvGrpSpPr>
        <p:cNvPr id="144" name=""/>
        <p:cNvGrpSpPr/>
        <p:nvPr/>
      </p:nvGrpSpPr>
      <p:grpSpPr>
        <a:xfrm>
          <a:off x="0" y="0"/>
          <a:ext cx="0" cy="0"/>
          <a:chOff x="0" y="0"/>
          <a:chExt cx="0" cy="0"/>
        </a:xfrm>
      </p:grpSpPr>
      <p:sp>
        <p:nvSpPr>
          <p:cNvPr id="1048723" name="Text Placeholder 9"/>
          <p:cNvSpPr>
            <a:spLocks noGrp="1"/>
          </p:cNvSpPr>
          <p:nvPr>
            <p:ph type="body" sz="quarter" idx="10" hasCustomPrompt="1"/>
          </p:nvPr>
        </p:nvSpPr>
        <p:spPr>
          <a:xfrm>
            <a:off x="696147" y="593326"/>
            <a:ext cx="6441989" cy="780156"/>
          </a:xfrm>
        </p:spPr>
        <p:txBody>
          <a:bodyPr>
            <a:normAutofit/>
          </a:bodyPr>
          <a:lstStyle>
            <a:lvl1pPr>
              <a:defRPr b="1" sz="4000" i="0" lang="en-US" smtClean="0">
                <a:effectLst/>
              </a:defRPr>
            </a:lvl1pPr>
            <a:lvl2pPr>
              <a:defRPr b="1"/>
            </a:lvl2pPr>
            <a:lvl3pPr>
              <a:defRPr b="1"/>
            </a:lvl3pPr>
            <a:lvl4pPr>
              <a:defRPr b="1"/>
            </a:lvl4pPr>
            <a:lvl5pPr>
              <a:defRPr b="1"/>
            </a:lvl5pPr>
          </a:lstStyle>
          <a:p>
            <a:r>
              <a:rPr dirty="0" lang="en-US" smtClean="0">
                <a:effectLst/>
              </a:rPr>
              <a:t>Page title here</a:t>
            </a:r>
          </a:p>
        </p:txBody>
      </p:sp>
      <p:sp>
        <p:nvSpPr>
          <p:cNvPr id="1048724" name="Text Placeholder 9"/>
          <p:cNvSpPr>
            <a:spLocks noGrp="1"/>
          </p:cNvSpPr>
          <p:nvPr>
            <p:ph type="body" sz="quarter" idx="11" hasCustomPrompt="1"/>
          </p:nvPr>
        </p:nvSpPr>
        <p:spPr>
          <a:xfrm>
            <a:off x="696148" y="1705809"/>
            <a:ext cx="6350000" cy="4597154"/>
          </a:xfrm>
        </p:spPr>
        <p:txBody>
          <a:bodyPr>
            <a:normAutofit/>
          </a:bodyPr>
          <a:lstStyle>
            <a:lvl1pPr>
              <a:defRPr b="1" sz="1800">
                <a:solidFill>
                  <a:srgbClr val="000000"/>
                </a:solidFill>
                <a:latin typeface="+mn-lt"/>
                <a:cs typeface="Arial Black"/>
              </a:defRPr>
            </a:lvl1pPr>
            <a:lvl2pPr>
              <a:defRPr b="1"/>
            </a:lvl2pPr>
            <a:lvl3pPr>
              <a:defRPr b="1"/>
            </a:lvl3pPr>
            <a:lvl4pPr>
              <a:defRPr b="1"/>
            </a:lvl4pPr>
            <a:lvl5pPr>
              <a:defRPr b="1"/>
            </a:lvl5pPr>
          </a:lstStyle>
          <a:p>
            <a:pPr lvl="0"/>
            <a:r>
              <a:rPr dirty="0" lang="en-US" smtClean="0"/>
              <a:t>•	This is where main body copy or bullets go. </a:t>
            </a:r>
          </a:p>
          <a:p>
            <a:pPr lvl="0"/>
            <a:endParaRPr dirty="0" lang="en-US" smtClean="0"/>
          </a:p>
          <a:p>
            <a:pPr lvl="0"/>
            <a:r>
              <a:rPr dirty="0" lang="en-US" smtClean="0"/>
              <a:t>•	This slide also shows the chosen animation style 	for groups of information. </a:t>
            </a:r>
          </a:p>
          <a:p>
            <a:pPr lvl="0"/>
            <a:endParaRPr dirty="0" lang="en-US" smtClean="0"/>
          </a:p>
          <a:p>
            <a:pPr lvl="0"/>
            <a:r>
              <a:rPr dirty="0" lang="en-US" smtClean="0"/>
              <a:t>•	You can also use bold for subtitles </a:t>
            </a:r>
          </a:p>
          <a:p>
            <a:pPr lvl="0"/>
            <a:endParaRPr dirty="0" lang="en-US" smtClean="0"/>
          </a:p>
          <a:p>
            <a:pPr lvl="0"/>
            <a:r>
              <a:rPr dirty="0" lang="en-US" smtClean="0"/>
              <a:t>•	Or, you can choose to highlight specific words, 	within your slide information. </a:t>
            </a:r>
          </a:p>
          <a:p>
            <a:pPr lvl="0"/>
            <a:endParaRPr dirty="0" lang="en-US" smtClean="0"/>
          </a:p>
          <a:p>
            <a:pPr lvl="0"/>
            <a:r>
              <a:rPr dirty="0" lang="en-US" smtClean="0"/>
              <a:t>•	Space information out appropriately – use multiple 	pages to spread out your content, giving 	it plenty 	of room to breath.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bg1"/>
        </a:solidFill>
        <a:effectLst/>
      </p:bgPr>
    </p:bg>
    <p:spTree>
      <p:nvGrpSpPr>
        <p:cNvPr id="89" name=""/>
        <p:cNvGrpSpPr/>
        <p:nvPr/>
      </p:nvGrpSpPr>
      <p:grpSpPr>
        <a:xfrm>
          <a:off x="0" y="0"/>
          <a:ext cx="0" cy="0"/>
          <a:chOff x="0" y="0"/>
          <a:chExt cx="0" cy="0"/>
        </a:xfrm>
      </p:grpSpPr>
      <p:sp>
        <p:nvSpPr>
          <p:cNvPr id="1048643" name="Text Placeholder 9"/>
          <p:cNvSpPr>
            <a:spLocks noGrp="1"/>
          </p:cNvSpPr>
          <p:nvPr>
            <p:ph type="body" sz="quarter" idx="10" hasCustomPrompt="1"/>
          </p:nvPr>
        </p:nvSpPr>
        <p:spPr>
          <a:xfrm>
            <a:off x="0" y="4940281"/>
            <a:ext cx="9144000" cy="696967"/>
          </a:xfrm>
          <a:prstGeom prst="rect"/>
        </p:spPr>
        <p:txBody>
          <a:bodyPr anchor="ctr"/>
          <a:lstStyle>
            <a:lvl1pPr algn="ctr" indent="0" marL="0">
              <a:lnSpc>
                <a:spcPct val="100000"/>
              </a:lnSpc>
              <a:buNone/>
              <a:defRPr baseline="0" b="1" sz="3600">
                <a:solidFill>
                  <a:schemeClr val="tx1">
                    <a:lumMod val="75000"/>
                    <a:lumOff val="25000"/>
                  </a:schemeClr>
                </a:solidFill>
                <a:latin typeface="+mj-lt"/>
                <a:cs typeface="Arial" pitchFamily="34" charset="0"/>
              </a:defRPr>
            </a:lvl1pPr>
          </a:lstStyle>
          <a:p>
            <a:pPr lvl="0"/>
            <a:r>
              <a:rPr altLang="ko-KR" dirty="0" lang="en-US" smtClean="0">
                <a:ea typeface="맑은 고딕" pitchFamily="50" charset="-127"/>
              </a:rPr>
              <a:t>title</a:t>
            </a:r>
            <a:endParaRPr altLang="ko-KR" dirty="0" lang="en-US"/>
          </a:p>
        </p:txBody>
      </p:sp>
      <p:sp>
        <p:nvSpPr>
          <p:cNvPr id="1048644" name="Text Placeholder 9"/>
          <p:cNvSpPr>
            <a:spLocks noGrp="1"/>
          </p:cNvSpPr>
          <p:nvPr>
            <p:ph type="body" sz="quarter" idx="11" hasCustomPrompt="1"/>
          </p:nvPr>
        </p:nvSpPr>
        <p:spPr>
          <a:xfrm>
            <a:off x="-148" y="5637245"/>
            <a:ext cx="9144000" cy="384043"/>
          </a:xfrm>
          <a:prstGeom prst="rect"/>
        </p:spPr>
        <p:txBody>
          <a:bodyPr anchor="ctr"/>
          <a:lstStyle>
            <a:lvl1pPr algn="ctr" indent="0" marL="0">
              <a:lnSpc>
                <a:spcPct val="100000"/>
              </a:lnSpc>
              <a:buNone/>
              <a:defRPr baseline="0" b="1" sz="1400">
                <a:solidFill>
                  <a:schemeClr val="tx1">
                    <a:lumMod val="75000"/>
                    <a:lumOff val="25000"/>
                  </a:schemeClr>
                </a:solidFill>
                <a:latin typeface="+mn-lt"/>
                <a:cs typeface="Arial" pitchFamily="34" charset="0"/>
              </a:defRPr>
            </a:lvl1pPr>
          </a:lstStyle>
          <a:p>
            <a:pPr lvl="0"/>
            <a:r>
              <a:rPr altLang="ko-KR" dirty="0" lang="en-US"/>
              <a:t>INSTERT THE TITLE OF YOUR PRESENTATION HERE</a:t>
            </a:r>
            <a:endParaRPr altLang="en-US" dirty="0" lang="ko-KR"/>
          </a:p>
        </p:txBody>
      </p:sp>
    </p:spTree>
  </p:cSld>
  <p:clrMapOvr>
    <a:masterClrMapping/>
  </p:clrMapOvr>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bg1"/>
        </a:solidFill>
        <a:effectLst/>
      </p:bgPr>
    </p:bg>
    <p:spTree>
      <p:nvGrpSpPr>
        <p:cNvPr id="9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36" name=""/>
        <p:cNvGrpSpPr/>
        <p:nvPr/>
      </p:nvGrpSpPr>
      <p:grpSpPr>
        <a:xfrm>
          <a:off x="0" y="0"/>
          <a:ext cx="0" cy="0"/>
          <a:chOff x="0" y="0"/>
          <a:chExt cx="0" cy="0"/>
        </a:xfrm>
      </p:grpSpPr>
      <p:pic>
        <p:nvPicPr>
          <p:cNvPr id="2097181" name="Picture 5" descr="DCU_Top"/>
          <p:cNvPicPr>
            <a:picLocks noChangeAspect="1" noChangeArrowheads="1"/>
          </p:cNvPicPr>
          <p:nvPr userDrawn="1"/>
        </p:nvPicPr>
        <p:blipFill>
          <a:blip xmlns:r="http://schemas.openxmlformats.org/officeDocument/2006/relationships" r:embed="rId1" cstate="print"/>
          <a:srcRect/>
          <a:stretch>
            <a:fillRect/>
          </a:stretch>
        </p:blipFill>
        <p:spPr bwMode="auto">
          <a:xfrm>
            <a:off x="-1588" y="0"/>
            <a:ext cx="9145588" cy="1109663"/>
          </a:xfrm>
          <a:prstGeom prst="rect"/>
          <a:noFill/>
          <a:ln>
            <a:noFill/>
          </a:ln>
        </p:spPr>
      </p:pic>
      <p:pic>
        <p:nvPicPr>
          <p:cNvPr id="2097182" name="Picture 5" descr="pptbtmnew_no"/>
          <p:cNvPicPr>
            <a:picLocks noChangeAspect="1" noChangeArrowheads="1"/>
          </p:cNvPicPr>
          <p:nvPr userDrawn="1"/>
        </p:nvPicPr>
        <p:blipFill>
          <a:blip xmlns:r="http://schemas.openxmlformats.org/officeDocument/2006/relationships" r:embed="rId2" cstate="print"/>
          <a:srcRect/>
          <a:stretch>
            <a:fillRect/>
          </a:stretch>
        </p:blipFill>
        <p:spPr bwMode="auto">
          <a:xfrm>
            <a:off x="0" y="5643563"/>
            <a:ext cx="9144000" cy="1214437"/>
          </a:xfrm>
          <a:prstGeom prst="rect"/>
          <a:noFill/>
          <a:ln>
            <a:noFill/>
          </a:ln>
        </p:spPr>
      </p:pic>
      <p:sp>
        <p:nvSpPr>
          <p:cNvPr id="1048701" name="Rectangle 2"/>
          <p:cNvSpPr>
            <a:spLocks noGrp="1" noChangeArrowheads="1"/>
          </p:cNvSpPr>
          <p:nvPr>
            <p:ph type="subTitle" idx="1"/>
          </p:nvPr>
        </p:nvSpPr>
        <p:spPr>
          <a:xfrm>
            <a:off x="1371600" y="3886200"/>
            <a:ext cx="6400800" cy="1752600"/>
          </a:xfrm>
        </p:spPr>
        <p:txBody>
          <a:bodyPr/>
          <a:lstStyle>
            <a:lvl1pPr algn="ctr" indent="0" marL="0">
              <a:buFontTx/>
              <a:buNone/>
            </a:lvl1pPr>
          </a:lstStyle>
          <a:p>
            <a:r>
              <a:rPr lang="en-GB"/>
              <a:t>Click to edit Master subtitle style</a:t>
            </a:r>
          </a:p>
        </p:txBody>
      </p:sp>
      <p:sp>
        <p:nvSpPr>
          <p:cNvPr id="1048702" name="Rectangle 4"/>
          <p:cNvSpPr>
            <a:spLocks noGrp="1" noChangeArrowheads="1"/>
          </p:cNvSpPr>
          <p:nvPr>
            <p:ph type="ctrTitle"/>
          </p:nvPr>
        </p:nvSpPr>
        <p:spPr>
          <a:xfrm>
            <a:off x="685800" y="2130425"/>
            <a:ext cx="7772400" cy="1470025"/>
          </a:xfrm>
        </p:spPr>
        <p:txBody>
          <a:bodyPr/>
          <a:lstStyle>
            <a:lvl1pPr algn="ctr">
              <a:defRPr sz="3200">
                <a:solidFill>
                  <a:schemeClr val="tx1"/>
                </a:solidFill>
              </a:defRPr>
            </a:lvl1pPr>
          </a:lstStyle>
          <a:p>
            <a:r>
              <a:rPr lang="en-GB"/>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5" name=""/>
        <p:cNvGrpSpPr/>
        <p:nvPr/>
      </p:nvGrpSpPr>
      <p:grpSpPr>
        <a:xfrm>
          <a:off x="0" y="0"/>
          <a:ext cx="0" cy="0"/>
          <a:chOff x="0" y="0"/>
          <a:chExt cx="0" cy="0"/>
        </a:xfrm>
      </p:grpSpPr>
      <p:sp>
        <p:nvSpPr>
          <p:cNvPr id="1048678" name="Title 1"/>
          <p:cNvSpPr>
            <a:spLocks noGrp="1"/>
          </p:cNvSpPr>
          <p:nvPr>
            <p:ph type="title"/>
          </p:nvPr>
        </p:nvSpPr>
        <p:spPr/>
        <p:txBody>
          <a:bodyPr/>
          <a:p>
            <a:r>
              <a:rPr lang="en-US" smtClean="0"/>
              <a:t>Click to edit Master title style</a:t>
            </a:r>
            <a:endParaRPr lang="en-IE"/>
          </a:p>
        </p:txBody>
      </p:sp>
      <p:sp>
        <p:nvSpPr>
          <p:cNvPr id="104867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8" name=""/>
        <p:cNvGrpSpPr/>
        <p:nvPr/>
      </p:nvGrpSpPr>
      <p:grpSpPr>
        <a:xfrm>
          <a:off x="0" y="0"/>
          <a:ext cx="0" cy="0"/>
          <a:chOff x="0" y="0"/>
          <a:chExt cx="0" cy="0"/>
        </a:xfrm>
      </p:grpSpPr>
      <p:sp>
        <p:nvSpPr>
          <p:cNvPr id="104870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IE"/>
          </a:p>
        </p:txBody>
      </p:sp>
      <p:sp>
        <p:nvSpPr>
          <p:cNvPr id="1048709"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9"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lang="en-IE"/>
          </a:p>
        </p:txBody>
      </p:sp>
      <p:sp>
        <p:nvSpPr>
          <p:cNvPr id="1048688" name="Content Placeholder 2"/>
          <p:cNvSpPr>
            <a:spLocks noGrp="1"/>
          </p:cNvSpPr>
          <p:nvPr>
            <p:ph sz="half" idx="1"/>
          </p:nvPr>
        </p:nvSpPr>
        <p:spPr>
          <a:xfrm>
            <a:off x="179388" y="1268413"/>
            <a:ext cx="41148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689" name="Content Placeholder 3"/>
          <p:cNvSpPr>
            <a:spLocks noGrp="1"/>
          </p:cNvSpPr>
          <p:nvPr>
            <p:ph sz="half" idx="2"/>
          </p:nvPr>
        </p:nvSpPr>
        <p:spPr>
          <a:xfrm>
            <a:off x="4446588" y="1268413"/>
            <a:ext cx="41148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7" name=""/>
        <p:cNvGrpSpPr/>
        <p:nvPr/>
      </p:nvGrpSpPr>
      <p:grpSpPr>
        <a:xfrm>
          <a:off x="0" y="0"/>
          <a:ext cx="0" cy="0"/>
          <a:chOff x="0" y="0"/>
          <a:chExt cx="0" cy="0"/>
        </a:xfrm>
      </p:grpSpPr>
      <p:sp>
        <p:nvSpPr>
          <p:cNvPr id="1048703" name="Title 1"/>
          <p:cNvSpPr>
            <a:spLocks noGrp="1"/>
          </p:cNvSpPr>
          <p:nvPr>
            <p:ph type="title"/>
          </p:nvPr>
        </p:nvSpPr>
        <p:spPr>
          <a:xfrm>
            <a:off x="457200" y="274638"/>
            <a:ext cx="8229600" cy="1143000"/>
          </a:xfrm>
        </p:spPr>
        <p:txBody>
          <a:bodyPr/>
          <a:p>
            <a:r>
              <a:rPr lang="en-US" smtClean="0"/>
              <a:t>Click to edit Master title style</a:t>
            </a:r>
            <a:endParaRPr lang="en-IE"/>
          </a:p>
        </p:txBody>
      </p:sp>
      <p:sp>
        <p:nvSpPr>
          <p:cNvPr id="104870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70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586" name="Title 1"/>
          <p:cNvSpPr>
            <a:spLocks noGrp="1"/>
          </p:cNvSpPr>
          <p:nvPr>
            <p:ph type="title"/>
          </p:nvPr>
        </p:nvSpPr>
        <p:spPr/>
        <p:txBody>
          <a:bodyPr/>
          <a:p>
            <a:r>
              <a:rPr lang="en-US" smtClean="0"/>
              <a:t>Click to edit Master title style</a:t>
            </a:r>
            <a:endParaRPr lang="en-IE"/>
          </a:p>
        </p:txBody>
      </p:sp>
      <p:sp>
        <p:nvSpPr>
          <p:cNvPr id="104858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3"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4"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5" name=""/>
        <p:cNvGrpSpPr/>
        <p:nvPr/>
      </p:nvGrpSpPr>
      <p:grpSpPr>
        <a:xfrm>
          <a:off x="0" y="0"/>
          <a:ext cx="0" cy="0"/>
          <a:chOff x="0" y="0"/>
          <a:chExt cx="0" cy="0"/>
        </a:xfrm>
      </p:grpSpPr>
      <p:sp>
        <p:nvSpPr>
          <p:cNvPr id="104869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IE"/>
          </a:p>
        </p:txBody>
      </p:sp>
      <p:sp>
        <p:nvSpPr>
          <p:cNvPr id="104869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70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2" name=""/>
        <p:cNvGrpSpPr/>
        <p:nvPr/>
      </p:nvGrpSpPr>
      <p:grpSpPr>
        <a:xfrm>
          <a:off x="0" y="0"/>
          <a:ext cx="0" cy="0"/>
          <a:chOff x="0" y="0"/>
          <a:chExt cx="0" cy="0"/>
        </a:xfrm>
      </p:grpSpPr>
      <p:sp>
        <p:nvSpPr>
          <p:cNvPr id="104869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IE"/>
          </a:p>
        </p:txBody>
      </p:sp>
      <p:sp>
        <p:nvSpPr>
          <p:cNvPr id="104869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IE" noProof="0" smtClean="0"/>
          </a:p>
        </p:txBody>
      </p:sp>
      <p:sp>
        <p:nvSpPr>
          <p:cNvPr id="104869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IE"/>
          </a:p>
        </p:txBody>
      </p:sp>
      <p:sp>
        <p:nvSpPr>
          <p:cNvPr id="104869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1" name=""/>
        <p:cNvGrpSpPr/>
        <p:nvPr/>
      </p:nvGrpSpPr>
      <p:grpSpPr>
        <a:xfrm>
          <a:off x="0" y="0"/>
          <a:ext cx="0" cy="0"/>
          <a:chOff x="0" y="0"/>
          <a:chExt cx="0" cy="0"/>
        </a:xfrm>
      </p:grpSpPr>
      <p:sp>
        <p:nvSpPr>
          <p:cNvPr id="1048692" name="Vertical Title 1"/>
          <p:cNvSpPr>
            <a:spLocks noGrp="1"/>
          </p:cNvSpPr>
          <p:nvPr>
            <p:ph type="title" orient="vert"/>
          </p:nvPr>
        </p:nvSpPr>
        <p:spPr>
          <a:xfrm>
            <a:off x="6618288" y="304800"/>
            <a:ext cx="2144712" cy="4164013"/>
          </a:xfrm>
        </p:spPr>
        <p:txBody>
          <a:bodyPr vert="eaVert"/>
          <a:p>
            <a:r>
              <a:rPr lang="en-US" smtClean="0"/>
              <a:t>Click to edit Master title style</a:t>
            </a:r>
            <a:endParaRPr lang="en-IE"/>
          </a:p>
        </p:txBody>
      </p:sp>
      <p:sp>
        <p:nvSpPr>
          <p:cNvPr id="1048693" name="Vertical Text Placeholder 2"/>
          <p:cNvSpPr>
            <a:spLocks noGrp="1"/>
          </p:cNvSpPr>
          <p:nvPr>
            <p:ph type="body" orient="vert" idx="1"/>
          </p:nvPr>
        </p:nvSpPr>
        <p:spPr>
          <a:xfrm>
            <a:off x="179388" y="304800"/>
            <a:ext cx="6286500" cy="416401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2" name=""/>
        <p:cNvGrpSpPr/>
        <p:nvPr/>
      </p:nvGrpSpPr>
      <p:grpSpPr>
        <a:xfrm>
          <a:off x="0" y="0"/>
          <a:ext cx="0" cy="0"/>
          <a:chOff x="0" y="0"/>
          <a:chExt cx="0" cy="0"/>
        </a:xfrm>
      </p:grpSpPr>
      <p:sp>
        <p:nvSpPr>
          <p:cNvPr id="104871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IE"/>
          </a:p>
        </p:txBody>
      </p:sp>
      <p:sp>
        <p:nvSpPr>
          <p:cNvPr id="1048717"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6" name=""/>
        <p:cNvGrpSpPr/>
        <p:nvPr/>
      </p:nvGrpSpPr>
      <p:grpSpPr>
        <a:xfrm>
          <a:off x="0" y="0"/>
          <a:ext cx="0" cy="0"/>
          <a:chOff x="0" y="0"/>
          <a:chExt cx="0" cy="0"/>
        </a:xfrm>
      </p:grpSpPr>
      <p:sp>
        <p:nvSpPr>
          <p:cNvPr id="1048727" name="Title 1"/>
          <p:cNvSpPr>
            <a:spLocks noGrp="1"/>
          </p:cNvSpPr>
          <p:nvPr>
            <p:ph type="title"/>
          </p:nvPr>
        </p:nvSpPr>
        <p:spPr/>
        <p:txBody>
          <a:bodyPr/>
          <a:p>
            <a:r>
              <a:rPr lang="en-US" smtClean="0"/>
              <a:t>Click to edit Master title style</a:t>
            </a:r>
            <a:endParaRPr lang="en-IE"/>
          </a:p>
        </p:txBody>
      </p:sp>
      <p:sp>
        <p:nvSpPr>
          <p:cNvPr id="1048728" name="Content Placeholder 2"/>
          <p:cNvSpPr>
            <a:spLocks noGrp="1"/>
          </p:cNvSpPr>
          <p:nvPr>
            <p:ph sz="half" idx="1"/>
          </p:nvPr>
        </p:nvSpPr>
        <p:spPr>
          <a:xfrm>
            <a:off x="179388" y="1268413"/>
            <a:ext cx="41148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729" name="Content Placeholder 3"/>
          <p:cNvSpPr>
            <a:spLocks noGrp="1"/>
          </p:cNvSpPr>
          <p:nvPr>
            <p:ph sz="half" idx="2"/>
          </p:nvPr>
        </p:nvSpPr>
        <p:spPr>
          <a:xfrm>
            <a:off x="4446588" y="1268413"/>
            <a:ext cx="41148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3" name=""/>
        <p:cNvGrpSpPr/>
        <p:nvPr/>
      </p:nvGrpSpPr>
      <p:grpSpPr>
        <a:xfrm>
          <a:off x="0" y="0"/>
          <a:ext cx="0" cy="0"/>
          <a:chOff x="0" y="0"/>
          <a:chExt cx="0" cy="0"/>
        </a:xfrm>
      </p:grpSpPr>
      <p:sp>
        <p:nvSpPr>
          <p:cNvPr id="1048718" name="Title 1"/>
          <p:cNvSpPr>
            <a:spLocks noGrp="1"/>
          </p:cNvSpPr>
          <p:nvPr>
            <p:ph type="title"/>
          </p:nvPr>
        </p:nvSpPr>
        <p:spPr>
          <a:xfrm>
            <a:off x="457200" y="274638"/>
            <a:ext cx="8229600" cy="1143000"/>
          </a:xfrm>
        </p:spPr>
        <p:txBody>
          <a:bodyPr/>
          <a:p>
            <a:r>
              <a:rPr lang="en-US" smtClean="0"/>
              <a:t>Click to edit Master title style</a:t>
            </a:r>
            <a:endParaRPr lang="en-IE"/>
          </a:p>
        </p:txBody>
      </p:sp>
      <p:sp>
        <p:nvSpPr>
          <p:cNvPr id="104871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72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9" name=""/>
        <p:cNvGrpSpPr/>
        <p:nvPr/>
      </p:nvGrpSpPr>
      <p:grpSpPr>
        <a:xfrm>
          <a:off x="0" y="0"/>
          <a:ext cx="0" cy="0"/>
          <a:chOff x="0" y="0"/>
          <a:chExt cx="0" cy="0"/>
        </a:xfrm>
      </p:grpSpPr>
      <p:sp>
        <p:nvSpPr>
          <p:cNvPr id="1048710" name="Title 1"/>
          <p:cNvSpPr>
            <a:spLocks noGrp="1"/>
          </p:cNvSpPr>
          <p:nvPr>
            <p:ph type="title"/>
          </p:nvPr>
        </p:nvSpPr>
        <p:spPr/>
        <p:txBody>
          <a:bodyPr/>
          <a:p>
            <a:r>
              <a:rPr lang="en-US" smtClean="0"/>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7" name=""/>
        <p:cNvGrpSpPr/>
        <p:nvPr/>
      </p:nvGrpSpPr>
      <p:grpSpPr>
        <a:xfrm>
          <a:off x="0" y="0"/>
          <a:ext cx="0" cy="0"/>
          <a:chOff x="0" y="0"/>
          <a:chExt cx="0" cy="0"/>
        </a:xfrm>
      </p:grpSpPr>
      <p:sp>
        <p:nvSpPr>
          <p:cNvPr id="104873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IE"/>
          </a:p>
        </p:txBody>
      </p:sp>
      <p:sp>
        <p:nvSpPr>
          <p:cNvPr id="104873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104873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1"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IE"/>
          </a:p>
        </p:txBody>
      </p:sp>
      <p:sp>
        <p:nvSpPr>
          <p:cNvPr id="104871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IE" noProof="0" smtClean="0"/>
          </a:p>
        </p:txBody>
      </p:sp>
      <p:sp>
        <p:nvSpPr>
          <p:cNvPr id="104871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image" Target="../media/image1.png"/><Relationship Id="rId16" Type="http://schemas.openxmlformats.org/officeDocument/2006/relationships/image" Target="../media/image2.jpeg"/><Relationship Id="rId1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image" Target="../media/image1.png"/><Relationship Id="rId13" Type="http://schemas.openxmlformats.org/officeDocument/2006/relationships/image" Target="../media/image2.jpeg"/><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Rectangle 3"/>
          <p:cNvSpPr>
            <a:spLocks noGrp="1" noChangeArrowheads="1"/>
          </p:cNvSpPr>
          <p:nvPr>
            <p:ph type="body" idx="1"/>
          </p:nvPr>
        </p:nvSpPr>
        <p:spPr bwMode="auto">
          <a:xfrm>
            <a:off x="179388" y="1268413"/>
            <a:ext cx="8382000" cy="3200400"/>
          </a:xfrm>
          <a:prstGeom prst="rect"/>
          <a:noFill/>
          <a:ln>
            <a:noFill/>
          </a:ln>
        </p:spPr>
        <p:txBody>
          <a:bodyPr anchor="t" anchorCtr="0" bIns="45720" compatLnSpc="1" lIns="91440" numCol="1" rIns="91440" tIns="45720" vert="horz" wrap="square">
            <a:prstTxWarp prst="textNoShape"/>
          </a:bodyPr>
          <a:p>
            <a:pPr lvl="0"/>
            <a:r>
              <a:rPr altLang="en-US" lang="en-US" smtClean="0"/>
              <a:t>Click to edit Master text styles</a:t>
            </a:r>
          </a:p>
          <a:p>
            <a:pPr lvl="1"/>
            <a:r>
              <a:rPr altLang="en-US" lang="en-US" smtClean="0"/>
              <a:t>Second level</a:t>
            </a:r>
          </a:p>
          <a:p>
            <a:pPr lvl="2"/>
            <a:r>
              <a:rPr altLang="en-US" lang="en-US" smtClean="0"/>
              <a:t>Third level</a:t>
            </a:r>
          </a:p>
          <a:p>
            <a:pPr lvl="3"/>
            <a:r>
              <a:rPr altLang="en-US" lang="en-US" smtClean="0"/>
              <a:t>Fourth level</a:t>
            </a:r>
          </a:p>
        </p:txBody>
      </p:sp>
      <p:pic>
        <p:nvPicPr>
          <p:cNvPr id="2097152" name="Picture 9" descr="DCU_Top"/>
          <p:cNvPicPr>
            <a:picLocks noChangeAspect="1" noChangeArrowheads="1"/>
          </p:cNvPicPr>
          <p:nvPr/>
        </p:nvPicPr>
        <p:blipFill>
          <a:blip xmlns:r="http://schemas.openxmlformats.org/officeDocument/2006/relationships" r:embed="rId15" cstate="print"/>
          <a:srcRect/>
          <a:stretch>
            <a:fillRect/>
          </a:stretch>
        </p:blipFill>
        <p:spPr bwMode="auto">
          <a:xfrm>
            <a:off x="-1588" y="0"/>
            <a:ext cx="9145588" cy="1109663"/>
          </a:xfrm>
          <a:prstGeom prst="rect"/>
          <a:noFill/>
          <a:ln>
            <a:noFill/>
          </a:ln>
        </p:spPr>
      </p:pic>
      <p:sp>
        <p:nvSpPr>
          <p:cNvPr id="1048577" name="Rectangle 2"/>
          <p:cNvSpPr>
            <a:spLocks noGrp="1" noChangeArrowheads="1"/>
          </p:cNvSpPr>
          <p:nvPr>
            <p:ph type="title"/>
          </p:nvPr>
        </p:nvSpPr>
        <p:spPr bwMode="auto">
          <a:xfrm>
            <a:off x="1981200" y="304800"/>
            <a:ext cx="6781800" cy="533400"/>
          </a:xfrm>
          <a:prstGeom prst="rect"/>
          <a:noFill/>
          <a:ln>
            <a:noFill/>
          </a:ln>
        </p:spPr>
        <p:txBody>
          <a:bodyPr anchor="ctr" anchorCtr="0" bIns="45720" compatLnSpc="1" lIns="91440" numCol="1" rIns="91440" tIns="45720" vert="horz" wrap="square">
            <a:prstTxWarp prst="textNoShape"/>
          </a:bodyPr>
          <a:p>
            <a:pPr lvl="0"/>
            <a:r>
              <a:rPr altLang="en-US" lang="en-US" smtClean="0"/>
              <a:t>Click to edit Master title style</a:t>
            </a:r>
          </a:p>
        </p:txBody>
      </p:sp>
      <p:pic>
        <p:nvPicPr>
          <p:cNvPr id="2097153" name="Picture 27" descr="pptbtmnew_no"/>
          <p:cNvPicPr>
            <a:picLocks noChangeAspect="1" noChangeArrowheads="1"/>
          </p:cNvPicPr>
          <p:nvPr/>
        </p:nvPicPr>
        <p:blipFill>
          <a:blip xmlns:r="http://schemas.openxmlformats.org/officeDocument/2006/relationships" r:embed="rId16" cstate="print"/>
          <a:srcRect/>
          <a:stretch>
            <a:fillRect/>
          </a:stretch>
        </p:blipFill>
        <p:spPr bwMode="auto">
          <a:xfrm>
            <a:off x="0" y="5643563"/>
            <a:ext cx="9144000" cy="1214437"/>
          </a:xfrm>
          <a:prstGeom prst="rect"/>
          <a:noFill/>
          <a:ln>
            <a:noFill/>
          </a:ln>
        </p:spPr>
      </p:pic>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xStyles>
    <p:titleStyle>
      <a:lvl1pPr algn="l" eaLnBrk="0" fontAlgn="base" hangingPunct="0" rtl="0">
        <a:spcBef>
          <a:spcPct val="0"/>
        </a:spcBef>
        <a:spcAft>
          <a:spcPct val="0"/>
        </a:spcAft>
        <a:defRPr sz="2800">
          <a:solidFill>
            <a:schemeClr val="bg1"/>
          </a:solidFill>
          <a:latin typeface="+mj-lt"/>
          <a:ea typeface="+mj-ea"/>
          <a:cs typeface="ヒラギノ角ゴ Pro W3"/>
        </a:defRPr>
      </a:lvl1pPr>
      <a:lvl2pPr algn="l" eaLnBrk="0" fontAlgn="base" hangingPunct="0" rtl="0">
        <a:spcBef>
          <a:spcPct val="0"/>
        </a:spcBef>
        <a:spcAft>
          <a:spcPct val="0"/>
        </a:spcAft>
        <a:defRPr sz="2800">
          <a:solidFill>
            <a:schemeClr val="bg1"/>
          </a:solidFill>
          <a:latin typeface="Arial" charset="0"/>
          <a:ea typeface="ヒラギノ角ゴ Pro W3" pitchFamily="1" charset="-128"/>
          <a:cs typeface="ヒラギノ角ゴ Pro W3"/>
        </a:defRPr>
      </a:lvl2pPr>
      <a:lvl3pPr algn="l" eaLnBrk="0" fontAlgn="base" hangingPunct="0" rtl="0">
        <a:spcBef>
          <a:spcPct val="0"/>
        </a:spcBef>
        <a:spcAft>
          <a:spcPct val="0"/>
        </a:spcAft>
        <a:defRPr sz="2800">
          <a:solidFill>
            <a:schemeClr val="bg1"/>
          </a:solidFill>
          <a:latin typeface="Arial" charset="0"/>
          <a:ea typeface="ヒラギノ角ゴ Pro W3" pitchFamily="1" charset="-128"/>
          <a:cs typeface="ヒラギノ角ゴ Pro W3"/>
        </a:defRPr>
      </a:lvl3pPr>
      <a:lvl4pPr algn="l" eaLnBrk="0" fontAlgn="base" hangingPunct="0" rtl="0">
        <a:spcBef>
          <a:spcPct val="0"/>
        </a:spcBef>
        <a:spcAft>
          <a:spcPct val="0"/>
        </a:spcAft>
        <a:defRPr sz="2800">
          <a:solidFill>
            <a:schemeClr val="bg1"/>
          </a:solidFill>
          <a:latin typeface="Arial" charset="0"/>
          <a:ea typeface="ヒラギノ角ゴ Pro W3" pitchFamily="1" charset="-128"/>
          <a:cs typeface="ヒラギノ角ゴ Pro W3"/>
        </a:defRPr>
      </a:lvl4pPr>
      <a:lvl5pPr algn="l" eaLnBrk="0" fontAlgn="base" hangingPunct="0" rtl="0">
        <a:spcBef>
          <a:spcPct val="0"/>
        </a:spcBef>
        <a:spcAft>
          <a:spcPct val="0"/>
        </a:spcAft>
        <a:defRPr sz="2800">
          <a:solidFill>
            <a:schemeClr val="bg1"/>
          </a:solidFill>
          <a:latin typeface="Arial" charset="0"/>
          <a:ea typeface="ヒラギノ角ゴ Pro W3" pitchFamily="1" charset="-128"/>
          <a:cs typeface="ヒラギノ角ゴ Pro W3"/>
        </a:defRPr>
      </a:lvl5pPr>
      <a:lvl6pPr algn="l" fontAlgn="base" marL="457200" rtl="0">
        <a:spcBef>
          <a:spcPct val="0"/>
        </a:spcBef>
        <a:spcAft>
          <a:spcPct val="0"/>
        </a:spcAft>
        <a:defRPr sz="2800">
          <a:solidFill>
            <a:schemeClr val="bg1"/>
          </a:solidFill>
          <a:latin typeface="Arial" charset="0"/>
          <a:ea typeface="ヒラギノ角ゴ Pro W3" pitchFamily="1" charset="-128"/>
        </a:defRPr>
      </a:lvl6pPr>
      <a:lvl7pPr algn="l" fontAlgn="base" marL="914400" rtl="0">
        <a:spcBef>
          <a:spcPct val="0"/>
        </a:spcBef>
        <a:spcAft>
          <a:spcPct val="0"/>
        </a:spcAft>
        <a:defRPr sz="2800">
          <a:solidFill>
            <a:schemeClr val="bg1"/>
          </a:solidFill>
          <a:latin typeface="Arial" charset="0"/>
          <a:ea typeface="ヒラギノ角ゴ Pro W3" pitchFamily="1" charset="-128"/>
        </a:defRPr>
      </a:lvl7pPr>
      <a:lvl8pPr algn="l" fontAlgn="base" marL="1371600" rtl="0">
        <a:spcBef>
          <a:spcPct val="0"/>
        </a:spcBef>
        <a:spcAft>
          <a:spcPct val="0"/>
        </a:spcAft>
        <a:defRPr sz="2800">
          <a:solidFill>
            <a:schemeClr val="bg1"/>
          </a:solidFill>
          <a:latin typeface="Arial" charset="0"/>
          <a:ea typeface="ヒラギノ角ゴ Pro W3" pitchFamily="1" charset="-128"/>
        </a:defRPr>
      </a:lvl8pPr>
      <a:lvl9pPr algn="l" fontAlgn="base" marL="1828800" rtl="0">
        <a:spcBef>
          <a:spcPct val="0"/>
        </a:spcBef>
        <a:spcAft>
          <a:spcPct val="0"/>
        </a:spcAft>
        <a:defRPr sz="2800">
          <a:solidFill>
            <a:schemeClr val="bg1"/>
          </a:solidFill>
          <a:latin typeface="Arial" charset="0"/>
          <a:ea typeface="ヒラギノ角ゴ Pro W3" pitchFamily="1" charset="-128"/>
        </a:defRPr>
      </a:lvl9pPr>
    </p:titleStyle>
    <p:bodyStyle>
      <a:lvl1pPr algn="l" eaLnBrk="0" fontAlgn="base" hangingPunct="0" indent="-342900" marL="342900" rtl="0">
        <a:spcBef>
          <a:spcPct val="20000"/>
        </a:spcBef>
        <a:spcAft>
          <a:spcPct val="0"/>
        </a:spcAft>
        <a:buChar char="•"/>
        <a:defRPr sz="2400">
          <a:solidFill>
            <a:schemeClr val="tx1"/>
          </a:solidFill>
          <a:latin typeface="+mn-lt"/>
          <a:ea typeface="+mn-ea"/>
          <a:cs typeface="ヒラギノ角ゴ Pro W3"/>
        </a:defRPr>
      </a:lvl1pPr>
      <a:lvl2pPr algn="l" eaLnBrk="0" fontAlgn="base" hangingPunct="0" indent="-285750" marL="742950" rtl="0">
        <a:spcBef>
          <a:spcPct val="20000"/>
        </a:spcBef>
        <a:spcAft>
          <a:spcPct val="0"/>
        </a:spcAft>
        <a:buChar char="–"/>
        <a:defRPr sz="2000">
          <a:solidFill>
            <a:schemeClr val="tx1"/>
          </a:solidFill>
          <a:latin typeface="+mn-lt"/>
          <a:ea typeface="+mn-ea"/>
          <a:cs typeface="ヒラギノ角ゴ Pro W3"/>
        </a:defRPr>
      </a:lvl2pPr>
      <a:lvl3pPr algn="l" eaLnBrk="0" fontAlgn="base" hangingPunct="0" indent="-228600" marL="1143000" rtl="0">
        <a:spcBef>
          <a:spcPct val="20000"/>
        </a:spcBef>
        <a:spcAft>
          <a:spcPct val="0"/>
        </a:spcAft>
        <a:buChar char="•"/>
        <a:defRPr>
          <a:solidFill>
            <a:schemeClr val="tx1"/>
          </a:solidFill>
          <a:latin typeface="+mn-lt"/>
          <a:ea typeface="+mn-ea"/>
          <a:cs typeface="ヒラギノ角ゴ Pro W3"/>
        </a:defRPr>
      </a:lvl3pPr>
      <a:lvl4pPr algn="l" eaLnBrk="0" fontAlgn="base" hangingPunct="0" indent="-228600" marL="1600200" rtl="0">
        <a:spcBef>
          <a:spcPct val="20000"/>
        </a:spcBef>
        <a:spcAft>
          <a:spcPct val="0"/>
        </a:spcAft>
        <a:buChar char="–"/>
        <a:defRPr sz="1600">
          <a:solidFill>
            <a:schemeClr val="tx1"/>
          </a:solidFill>
          <a:latin typeface="+mn-lt"/>
          <a:ea typeface="+mn-ea"/>
          <a:cs typeface="ヒラギノ角ゴ Pro W3"/>
        </a:defRPr>
      </a:lvl4pPr>
      <a:lvl5pPr algn="l" eaLnBrk="0" fontAlgn="base" hangingPunct="0" indent="-228600" marL="2057400" rtl="0">
        <a:spcBef>
          <a:spcPct val="20000"/>
        </a:spcBef>
        <a:spcAft>
          <a:spcPct val="0"/>
        </a:spcAft>
        <a:buChar char="»"/>
        <a:defRPr sz="2000">
          <a:solidFill>
            <a:schemeClr val="tx1"/>
          </a:solidFill>
          <a:latin typeface="+mn-lt"/>
          <a:ea typeface="+mn-ea"/>
          <a:cs typeface="ヒラギノ角ゴ Pro W3"/>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3" name=""/>
        <p:cNvGrpSpPr/>
        <p:nvPr/>
      </p:nvGrpSpPr>
      <p:grpSpPr>
        <a:xfrm>
          <a:off x="0" y="0"/>
          <a:ext cx="0" cy="0"/>
          <a:chOff x="0" y="0"/>
          <a:chExt cx="0" cy="0"/>
        </a:xfrm>
      </p:grpSpPr>
      <p:sp>
        <p:nvSpPr>
          <p:cNvPr id="1048676" name="Rectangle 3"/>
          <p:cNvSpPr>
            <a:spLocks noGrp="1" noChangeArrowheads="1"/>
          </p:cNvSpPr>
          <p:nvPr>
            <p:ph type="body" idx="1"/>
          </p:nvPr>
        </p:nvSpPr>
        <p:spPr bwMode="auto">
          <a:xfrm>
            <a:off x="179388" y="1268413"/>
            <a:ext cx="8382000" cy="3200400"/>
          </a:xfrm>
          <a:prstGeom prst="rect"/>
          <a:noFill/>
          <a:ln>
            <a:noFill/>
          </a:ln>
        </p:spPr>
        <p:txBody>
          <a:bodyPr anchor="t" anchorCtr="0" bIns="45720" compatLnSpc="1" lIns="91440" numCol="1" rIns="91440" tIns="45720" vert="horz" wrap="square">
            <a:prstTxWarp prst="textNoShape"/>
          </a:bodyPr>
          <a:p>
            <a:pPr lvl="0"/>
            <a:r>
              <a:rPr altLang="en-US" lang="en-US" smtClean="0"/>
              <a:t>Click to edit Master text styles</a:t>
            </a:r>
          </a:p>
          <a:p>
            <a:pPr lvl="1"/>
            <a:r>
              <a:rPr altLang="en-US" lang="en-US" smtClean="0"/>
              <a:t>Second level</a:t>
            </a:r>
          </a:p>
          <a:p>
            <a:pPr lvl="2"/>
            <a:r>
              <a:rPr altLang="en-US" lang="en-US" smtClean="0"/>
              <a:t>Third level</a:t>
            </a:r>
          </a:p>
          <a:p>
            <a:pPr lvl="3"/>
            <a:r>
              <a:rPr altLang="en-US" lang="en-US" smtClean="0"/>
              <a:t>Fourth level</a:t>
            </a:r>
          </a:p>
        </p:txBody>
      </p:sp>
      <p:pic>
        <p:nvPicPr>
          <p:cNvPr id="2097177" name="Picture 9" descr="DCU_Top"/>
          <p:cNvPicPr>
            <a:picLocks noChangeAspect="1" noChangeArrowheads="1"/>
          </p:cNvPicPr>
          <p:nvPr userDrawn="1"/>
        </p:nvPicPr>
        <p:blipFill>
          <a:blip xmlns:r="http://schemas.openxmlformats.org/officeDocument/2006/relationships" r:embed="rId12" cstate="print"/>
          <a:srcRect/>
          <a:stretch>
            <a:fillRect/>
          </a:stretch>
        </p:blipFill>
        <p:spPr bwMode="auto">
          <a:xfrm>
            <a:off x="-1588" y="0"/>
            <a:ext cx="9145588" cy="1109663"/>
          </a:xfrm>
          <a:prstGeom prst="rect"/>
          <a:noFill/>
          <a:ln>
            <a:noFill/>
          </a:ln>
        </p:spPr>
      </p:pic>
      <p:sp>
        <p:nvSpPr>
          <p:cNvPr id="1048677" name="Rectangle 2"/>
          <p:cNvSpPr>
            <a:spLocks noGrp="1" noChangeArrowheads="1"/>
          </p:cNvSpPr>
          <p:nvPr>
            <p:ph type="title"/>
          </p:nvPr>
        </p:nvSpPr>
        <p:spPr bwMode="auto">
          <a:xfrm>
            <a:off x="1981200" y="304800"/>
            <a:ext cx="6781800" cy="533400"/>
          </a:xfrm>
          <a:prstGeom prst="rect"/>
          <a:noFill/>
          <a:ln>
            <a:noFill/>
          </a:ln>
        </p:spPr>
        <p:txBody>
          <a:bodyPr anchor="ctr" anchorCtr="0" bIns="45720" compatLnSpc="1" lIns="91440" numCol="1" rIns="91440" tIns="45720" vert="horz" wrap="square">
            <a:prstTxWarp prst="textNoShape"/>
          </a:bodyPr>
          <a:p>
            <a:pPr lvl="0"/>
            <a:r>
              <a:rPr altLang="en-US" lang="en-US" smtClean="0"/>
              <a:t>Click to edit Master title style</a:t>
            </a:r>
          </a:p>
        </p:txBody>
      </p:sp>
      <p:pic>
        <p:nvPicPr>
          <p:cNvPr id="2097178" name="Picture 27" descr="pptbtmnew_no"/>
          <p:cNvPicPr>
            <a:picLocks noChangeAspect="1" noChangeArrowheads="1"/>
          </p:cNvPicPr>
          <p:nvPr userDrawn="1"/>
        </p:nvPicPr>
        <p:blipFill>
          <a:blip xmlns:r="http://schemas.openxmlformats.org/officeDocument/2006/relationships" r:embed="rId13" cstate="print"/>
          <a:srcRect/>
          <a:stretch>
            <a:fillRect/>
          </a:stretch>
        </p:blipFill>
        <p:spPr bwMode="auto">
          <a:xfrm>
            <a:off x="0" y="5643563"/>
            <a:ext cx="9144000" cy="1214437"/>
          </a:xfrm>
          <a:prstGeom prst="rect"/>
          <a:noFill/>
          <a:ln>
            <a:noFill/>
          </a:ln>
        </p:spPr>
      </p:pic>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eaLnBrk="0" fontAlgn="base" hangingPunct="0" rtl="0">
        <a:spcBef>
          <a:spcPct val="0"/>
        </a:spcBef>
        <a:spcAft>
          <a:spcPct val="0"/>
        </a:spcAft>
        <a:defRPr sz="2800">
          <a:solidFill>
            <a:schemeClr val="bg1"/>
          </a:solidFill>
          <a:latin typeface="+mj-lt"/>
          <a:ea typeface="+mj-ea"/>
          <a:cs typeface="+mj-cs"/>
        </a:defRPr>
      </a:lvl1pPr>
      <a:lvl2pPr algn="l" eaLnBrk="0" fontAlgn="base" hangingPunct="0" rtl="0">
        <a:spcBef>
          <a:spcPct val="0"/>
        </a:spcBef>
        <a:spcAft>
          <a:spcPct val="0"/>
        </a:spcAft>
        <a:defRPr sz="2800">
          <a:solidFill>
            <a:schemeClr val="bg1"/>
          </a:solidFill>
          <a:latin typeface="Arial" charset="0"/>
          <a:ea typeface="ヒラギノ角ゴ Pro W3" pitchFamily="1" charset="-128"/>
        </a:defRPr>
      </a:lvl2pPr>
      <a:lvl3pPr algn="l" eaLnBrk="0" fontAlgn="base" hangingPunct="0" rtl="0">
        <a:spcBef>
          <a:spcPct val="0"/>
        </a:spcBef>
        <a:spcAft>
          <a:spcPct val="0"/>
        </a:spcAft>
        <a:defRPr sz="2800">
          <a:solidFill>
            <a:schemeClr val="bg1"/>
          </a:solidFill>
          <a:latin typeface="Arial" charset="0"/>
          <a:ea typeface="ヒラギノ角ゴ Pro W3" pitchFamily="1" charset="-128"/>
        </a:defRPr>
      </a:lvl3pPr>
      <a:lvl4pPr algn="l" eaLnBrk="0" fontAlgn="base" hangingPunct="0" rtl="0">
        <a:spcBef>
          <a:spcPct val="0"/>
        </a:spcBef>
        <a:spcAft>
          <a:spcPct val="0"/>
        </a:spcAft>
        <a:defRPr sz="2800">
          <a:solidFill>
            <a:schemeClr val="bg1"/>
          </a:solidFill>
          <a:latin typeface="Arial" charset="0"/>
          <a:ea typeface="ヒラギノ角ゴ Pro W3" pitchFamily="1" charset="-128"/>
        </a:defRPr>
      </a:lvl4pPr>
      <a:lvl5pPr algn="l" eaLnBrk="0" fontAlgn="base" hangingPunct="0" rtl="0">
        <a:spcBef>
          <a:spcPct val="0"/>
        </a:spcBef>
        <a:spcAft>
          <a:spcPct val="0"/>
        </a:spcAft>
        <a:defRPr sz="2800">
          <a:solidFill>
            <a:schemeClr val="bg1"/>
          </a:solidFill>
          <a:latin typeface="Arial" charset="0"/>
          <a:ea typeface="ヒラギノ角ゴ Pro W3" pitchFamily="1" charset="-128"/>
        </a:defRPr>
      </a:lvl5pPr>
      <a:lvl6pPr algn="l" fontAlgn="base" marL="457200" rtl="0">
        <a:spcBef>
          <a:spcPct val="0"/>
        </a:spcBef>
        <a:spcAft>
          <a:spcPct val="0"/>
        </a:spcAft>
        <a:defRPr sz="2800">
          <a:solidFill>
            <a:schemeClr val="bg1"/>
          </a:solidFill>
          <a:latin typeface="Arial" charset="0"/>
          <a:ea typeface="ヒラギノ角ゴ Pro W3" pitchFamily="1" charset="-128"/>
        </a:defRPr>
      </a:lvl6pPr>
      <a:lvl7pPr algn="l" fontAlgn="base" marL="914400" rtl="0">
        <a:spcBef>
          <a:spcPct val="0"/>
        </a:spcBef>
        <a:spcAft>
          <a:spcPct val="0"/>
        </a:spcAft>
        <a:defRPr sz="2800">
          <a:solidFill>
            <a:schemeClr val="bg1"/>
          </a:solidFill>
          <a:latin typeface="Arial" charset="0"/>
          <a:ea typeface="ヒラギノ角ゴ Pro W3" pitchFamily="1" charset="-128"/>
        </a:defRPr>
      </a:lvl7pPr>
      <a:lvl8pPr algn="l" fontAlgn="base" marL="1371600" rtl="0">
        <a:spcBef>
          <a:spcPct val="0"/>
        </a:spcBef>
        <a:spcAft>
          <a:spcPct val="0"/>
        </a:spcAft>
        <a:defRPr sz="2800">
          <a:solidFill>
            <a:schemeClr val="bg1"/>
          </a:solidFill>
          <a:latin typeface="Arial" charset="0"/>
          <a:ea typeface="ヒラギノ角ゴ Pro W3" pitchFamily="1" charset="-128"/>
        </a:defRPr>
      </a:lvl8pPr>
      <a:lvl9pPr algn="l" fontAlgn="base" marL="1828800" rtl="0">
        <a:spcBef>
          <a:spcPct val="0"/>
        </a:spcBef>
        <a:spcAft>
          <a:spcPct val="0"/>
        </a:spcAft>
        <a:defRPr sz="2800">
          <a:solidFill>
            <a:schemeClr val="bg1"/>
          </a:solidFill>
          <a:latin typeface="Arial" charset="0"/>
          <a:ea typeface="ヒラギノ角ゴ Pro W3" pitchFamily="1" charset="-128"/>
        </a:defRPr>
      </a:lvl9pPr>
    </p:titleStyle>
    <p:bodyStyle>
      <a:lvl1pPr algn="l" eaLnBrk="0" fontAlgn="base" hangingPunct="0" indent="-342900" marL="342900" rtl="0">
        <a:spcBef>
          <a:spcPct val="20000"/>
        </a:spcBef>
        <a:spcAft>
          <a:spcPct val="0"/>
        </a:spcAft>
        <a:buChar char="•"/>
        <a:defRPr sz="24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000">
          <a:solidFill>
            <a:schemeClr val="tx1"/>
          </a:solidFill>
          <a:latin typeface="+mn-lt"/>
          <a:ea typeface="+mn-ea"/>
        </a:defRPr>
      </a:lvl2pPr>
      <a:lvl3pPr algn="l" eaLnBrk="0" fontAlgn="base" hangingPunct="0" indent="-228600" marL="1143000" rtl="0">
        <a:spcBef>
          <a:spcPct val="20000"/>
        </a:spcBef>
        <a:spcAft>
          <a:spcPct val="0"/>
        </a:spcAft>
        <a:buChar char="•"/>
        <a:defRPr>
          <a:solidFill>
            <a:schemeClr val="tx1"/>
          </a:solidFill>
          <a:latin typeface="+mn-lt"/>
          <a:ea typeface="+mn-ea"/>
        </a:defRPr>
      </a:lvl3pPr>
      <a:lvl4pPr algn="l" eaLnBrk="0" fontAlgn="base" hangingPunct="0" indent="-228600" marL="1600200" rtl="0">
        <a:spcBef>
          <a:spcPct val="20000"/>
        </a:spcBef>
        <a:spcAft>
          <a:spcPct val="0"/>
        </a:spcAft>
        <a:buChar char="–"/>
        <a:defRPr sz="1600">
          <a:solidFill>
            <a:schemeClr val="tx1"/>
          </a:solidFill>
          <a:latin typeface="+mn-lt"/>
          <a:ea typeface="+mn-ea"/>
        </a:defRPr>
      </a:lvl4pPr>
      <a:lvl5pPr algn="l" eaLnBrk="0" fontAlgn="base" hangingPunct="0" indent="-228600" marL="2057400" rtl="0">
        <a:spcBef>
          <a:spcPct val="20000"/>
        </a:spcBef>
        <a:spcAft>
          <a:spcPct val="0"/>
        </a:spcAft>
        <a:buChar char="»"/>
        <a:defRPr sz="2000">
          <a:solidFill>
            <a:schemeClr val="tx1"/>
          </a:solidFill>
          <a:latin typeface="+mn-lt"/>
          <a:ea typeface="+mn-ea"/>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Relationship Id="rId3"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Relationship Id="rId3"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7.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0" name="Text Box 5"/>
          <p:cNvSpPr txBox="1">
            <a:spLocks noChangeArrowheads="1"/>
          </p:cNvSpPr>
          <p:nvPr/>
        </p:nvSpPr>
        <p:spPr bwMode="auto">
          <a:xfrm>
            <a:off x="4859338" y="6308725"/>
            <a:ext cx="3313112" cy="701040"/>
          </a:xfrm>
          <a:prstGeom prst="rect"/>
          <a:noFill/>
          <a:ln>
            <a:noFill/>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a:spcBef>
                <a:spcPct val="50000"/>
              </a:spcBef>
              <a:buFontTx/>
              <a:buNone/>
            </a:pPr>
            <a:r>
              <a:rPr altLang="en-US" sz="2000" lang="en-IE">
                <a:solidFill>
                  <a:schemeClr val="bg1"/>
                </a:solidFill>
              </a:rPr>
              <a:t>www.dcu.ie/studentlearning</a:t>
            </a:r>
            <a:endParaRPr altLang="en-US" sz="2000" lang="en-GB">
              <a:solidFill>
                <a:schemeClr val="bg1"/>
              </a:solidFill>
            </a:endParaRPr>
          </a:p>
        </p:txBody>
      </p:sp>
      <p:pic>
        <p:nvPicPr>
          <p:cNvPr id="2097156" name="Picture 6" descr="Image of a hand writing notes."/>
          <p:cNvPicPr>
            <a:picLocks noChangeAspect="1" noChangeArrowheads="1"/>
          </p:cNvPicPr>
          <p:nvPr/>
        </p:nvPicPr>
        <p:blipFill>
          <a:blip xmlns:r="http://schemas.openxmlformats.org/officeDocument/2006/relationships" r:embed="rId1" cstate="print"/>
          <a:srcRect/>
          <a:stretch>
            <a:fillRect/>
          </a:stretch>
        </p:blipFill>
        <p:spPr bwMode="auto">
          <a:xfrm>
            <a:off x="4440238" y="2708275"/>
            <a:ext cx="3871912" cy="2736850"/>
          </a:xfrm>
          <a:prstGeom prst="rect"/>
          <a:noFill/>
          <a:ln w="28575">
            <a:solidFill>
              <a:srgbClr val="FF9900"/>
            </a:solidFill>
            <a:miter lim="800000"/>
            <a:headEnd/>
            <a:tailEnd/>
          </a:ln>
        </p:spPr>
      </p:pic>
      <p:sp>
        <p:nvSpPr>
          <p:cNvPr id="1048581" name="Title 1"/>
          <p:cNvSpPr>
            <a:spLocks noGrp="1"/>
          </p:cNvSpPr>
          <p:nvPr>
            <p:ph type="ctrTitle"/>
          </p:nvPr>
        </p:nvSpPr>
        <p:spPr>
          <a:xfrm>
            <a:off x="1692275" y="1412875"/>
            <a:ext cx="5183188" cy="720725"/>
          </a:xfrm>
        </p:spPr>
        <p:txBody>
          <a:bodyPr/>
          <a:p>
            <a:r>
              <a:rPr altLang="en-US" b="1" dirty="0" lang="en-IE" smtClean="0"/>
              <a:t>‘To Take Or Not To Take’</a:t>
            </a:r>
            <a:endParaRPr altLang="en-US" dirty="0" lang="en-IE" smtClean="0"/>
          </a:p>
        </p:txBody>
      </p:sp>
      <p:sp>
        <p:nvSpPr>
          <p:cNvPr id="1048582" name="TextBox 1"/>
          <p:cNvSpPr txBox="1"/>
          <p:nvPr/>
        </p:nvSpPr>
        <p:spPr>
          <a:xfrm>
            <a:off x="1979613" y="333375"/>
            <a:ext cx="2952750" cy="522288"/>
          </a:xfrm>
          <a:prstGeom prst="rect"/>
          <a:noFill/>
        </p:spPr>
        <p:txBody>
          <a:bodyPr>
            <a:spAutoFit/>
          </a:bodyPr>
          <a:p>
            <a:r>
              <a:rPr dirty="0" sz="2800" lang="en-IE" smtClean="0">
                <a:solidFill>
                  <a:schemeClr val="bg1"/>
                </a:solidFill>
                <a:latin typeface="+mj-lt"/>
              </a:rPr>
              <a:t>Note Taking</a:t>
            </a:r>
            <a:endParaRPr dirty="0" sz="2800" lang="en-IE">
              <a:solidFill>
                <a:schemeClr val="bg1"/>
              </a:solidFill>
              <a:latin typeface="+mj-lt"/>
            </a:endParaRPr>
          </a:p>
        </p:txBody>
      </p:sp>
      <p:sp>
        <p:nvSpPr>
          <p:cNvPr id="1048583" name="TextBox 3"/>
          <p:cNvSpPr txBox="1"/>
          <p:nvPr/>
        </p:nvSpPr>
        <p:spPr>
          <a:xfrm>
            <a:off x="107504" y="1988840"/>
            <a:ext cx="4104456" cy="4003040"/>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The primary purpose </a:t>
            </a:r>
            <a:r>
              <a:rPr dirty="0" lang="en-US" smtClean="0">
                <a:latin typeface="Times New Roman" panose="02020603050405020304" pitchFamily="18" charset="0"/>
                <a:cs typeface="Times New Roman" panose="02020603050405020304" pitchFamily="18" charset="0"/>
              </a:rPr>
              <a:t>of note </a:t>
            </a:r>
            <a:r>
              <a:rPr dirty="0" lang="en-US">
                <a:latin typeface="Times New Roman" panose="02020603050405020304" pitchFamily="18" charset="0"/>
                <a:cs typeface="Times New Roman" panose="02020603050405020304" pitchFamily="18" charset="0"/>
              </a:rPr>
              <a:t>taking is to encourage active learning and </a:t>
            </a:r>
            <a:r>
              <a:rPr dirty="0" lang="en-US" smtClean="0">
                <a:latin typeface="Times New Roman" panose="02020603050405020304" pitchFamily="18" charset="0"/>
                <a:cs typeface="Times New Roman" panose="02020603050405020304" pitchFamily="18" charset="0"/>
              </a:rPr>
              <a:t>to prepare </a:t>
            </a:r>
            <a:r>
              <a:rPr dirty="0" lang="en-US">
                <a:latin typeface="Times New Roman" panose="02020603050405020304" pitchFamily="18" charset="0"/>
                <a:cs typeface="Times New Roman" panose="02020603050405020304" pitchFamily="18" charset="0"/>
              </a:rPr>
              <a:t>study materials for exams. </a:t>
            </a:r>
            <a:endParaRPr dirty="0" lang="en-US" smtClean="0">
              <a:latin typeface="Times New Roman" panose="02020603050405020304" pitchFamily="18" charset="0"/>
              <a:cs typeface="Times New Roman" panose="02020603050405020304" pitchFamily="18" charset="0"/>
            </a:endParaRPr>
          </a:p>
          <a:p>
            <a:endParaRPr dirty="0" lang="en-US" smtClean="0">
              <a:latin typeface="Times New Roman" panose="02020603050405020304" pitchFamily="18" charset="0"/>
              <a:cs typeface="Times New Roman" panose="02020603050405020304" pitchFamily="18" charset="0"/>
            </a:endParaRPr>
          </a:p>
          <a:p>
            <a:r>
              <a:rPr dirty="0" lang="en-US" smtClean="0">
                <a:latin typeface="Times New Roman" panose="02020603050405020304" pitchFamily="18" charset="0"/>
                <a:cs typeface="Times New Roman" panose="02020603050405020304" pitchFamily="18" charset="0"/>
              </a:rPr>
              <a:t>Developing </a:t>
            </a:r>
            <a:r>
              <a:rPr dirty="0" lang="en-US">
                <a:latin typeface="Times New Roman" panose="02020603050405020304" pitchFamily="18" charset="0"/>
                <a:cs typeface="Times New Roman" panose="02020603050405020304" pitchFamily="18" charset="0"/>
              </a:rPr>
              <a:t>note taking skills should help you organize information into an understandable format that will assist in your studying process.</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6" name="Rectangle 1"/>
          <p:cNvSpPr/>
          <p:nvPr/>
        </p:nvSpPr>
        <p:spPr>
          <a:xfrm>
            <a:off x="179512" y="1268760"/>
            <a:ext cx="8676456" cy="1200329"/>
          </a:xfrm>
          <a:prstGeom prst="rect"/>
        </p:spPr>
        <p:txBody>
          <a:bodyPr wrap="square">
            <a:spAutoFit/>
          </a:bodyPr>
          <a:p>
            <a:r>
              <a:rPr dirty="0" lang="en-US">
                <a:solidFill>
                  <a:srgbClr val="303030"/>
                </a:solidFill>
                <a:latin typeface="Montserrat"/>
              </a:rPr>
              <a:t>First, reading the headings given in the question will be the best course of action. It will tell you what information you need to find from the passage and copy into your answer</a:t>
            </a:r>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64" name="Picture 2" descr="ex-4-1.png"/>
          <p:cNvPicPr>
            <a:picLocks noChangeAspect="1" noChangeArrowheads="1"/>
          </p:cNvPicPr>
          <p:nvPr/>
        </p:nvPicPr>
        <p:blipFill>
          <a:blip xmlns:r="http://schemas.openxmlformats.org/officeDocument/2006/relationships" r:embed="rId1"/>
          <a:srcRect/>
          <a:stretch>
            <a:fillRect/>
          </a:stretch>
        </p:blipFill>
        <p:spPr bwMode="auto">
          <a:xfrm>
            <a:off x="0" y="1196752"/>
            <a:ext cx="9144000" cy="5661248"/>
          </a:xfrm>
          <a:prstGeom prst="rect"/>
          <a:noFill/>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5" name="Picture 2" descr="ex 4.2"/>
          <p:cNvPicPr>
            <a:picLocks noChangeAspect="1" noChangeArrowheads="1"/>
          </p:cNvPicPr>
          <p:nvPr/>
        </p:nvPicPr>
        <p:blipFill>
          <a:blip xmlns:r="http://schemas.openxmlformats.org/officeDocument/2006/relationships" r:embed="rId1"/>
          <a:srcRect/>
          <a:stretch>
            <a:fillRect/>
          </a:stretch>
        </p:blipFill>
        <p:spPr bwMode="auto">
          <a:xfrm>
            <a:off x="0" y="908720"/>
            <a:ext cx="9144000" cy="5949280"/>
          </a:xfrm>
          <a:prstGeom prst="rect"/>
          <a:noFill/>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7" name="Line 61" descr="Arrow pointing sideways to the left."/>
          <p:cNvSpPr>
            <a:spLocks noChangeShapeType="1"/>
          </p:cNvSpPr>
          <p:nvPr/>
        </p:nvSpPr>
        <p:spPr bwMode="auto">
          <a:xfrm flipH="1">
            <a:off x="7164388" y="4941888"/>
            <a:ext cx="503237" cy="0"/>
          </a:xfrm>
          <a:prstGeom prst="line"/>
          <a:noFill/>
          <a:ln w="19050">
            <a:solidFill>
              <a:schemeClr val="tx1"/>
            </a:solidFill>
            <a:round/>
            <a:headEnd/>
            <a:tailEnd type="triangle" w="med" len="med"/>
          </a:ln>
        </p:spPr>
        <p:txBody>
          <a:bodyPr/>
          <a:p>
            <a:endParaRPr lang="en-IE"/>
          </a:p>
        </p:txBody>
      </p:sp>
      <p:sp>
        <p:nvSpPr>
          <p:cNvPr id="1048618" name="Line 60" descr="Arrow pointing sideways to the right."/>
          <p:cNvSpPr>
            <a:spLocks noChangeShapeType="1"/>
          </p:cNvSpPr>
          <p:nvPr/>
        </p:nvSpPr>
        <p:spPr bwMode="auto">
          <a:xfrm>
            <a:off x="7092950" y="4292600"/>
            <a:ext cx="574675" cy="0"/>
          </a:xfrm>
          <a:prstGeom prst="line"/>
          <a:noFill/>
          <a:ln w="19050">
            <a:solidFill>
              <a:schemeClr val="tx1"/>
            </a:solidFill>
            <a:round/>
            <a:headEnd/>
            <a:tailEnd type="triangle" w="med" len="med"/>
          </a:ln>
        </p:spPr>
        <p:txBody>
          <a:bodyPr/>
          <a:p>
            <a:endParaRPr lang="en-IE"/>
          </a:p>
        </p:txBody>
      </p:sp>
      <p:sp>
        <p:nvSpPr>
          <p:cNvPr id="1048619" name="Line 59" descr="Arrow pointing down."/>
          <p:cNvSpPr>
            <a:spLocks noChangeShapeType="1"/>
          </p:cNvSpPr>
          <p:nvPr/>
        </p:nvSpPr>
        <p:spPr bwMode="auto">
          <a:xfrm>
            <a:off x="7377113" y="3357563"/>
            <a:ext cx="0" cy="431800"/>
          </a:xfrm>
          <a:prstGeom prst="line"/>
          <a:noFill/>
          <a:ln w="9525">
            <a:solidFill>
              <a:schemeClr val="tx1"/>
            </a:solidFill>
            <a:round/>
            <a:headEnd/>
            <a:tailEnd type="triangle" w="med" len="med"/>
          </a:ln>
        </p:spPr>
        <p:txBody>
          <a:bodyPr/>
          <a:p>
            <a:endParaRPr lang="en-IE"/>
          </a:p>
        </p:txBody>
      </p:sp>
      <p:sp>
        <p:nvSpPr>
          <p:cNvPr id="1048620" name="Line 58" descr="Arrow pointings upwards."/>
          <p:cNvSpPr>
            <a:spLocks noChangeShapeType="1"/>
          </p:cNvSpPr>
          <p:nvPr/>
        </p:nvSpPr>
        <p:spPr bwMode="auto">
          <a:xfrm flipV="1">
            <a:off x="7348538" y="2708275"/>
            <a:ext cx="0" cy="358775"/>
          </a:xfrm>
          <a:prstGeom prst="line"/>
          <a:noFill/>
          <a:ln w="9525">
            <a:solidFill>
              <a:schemeClr val="tx1"/>
            </a:solidFill>
            <a:round/>
            <a:headEnd/>
            <a:tailEnd type="triangle" w="med" len="med"/>
          </a:ln>
        </p:spPr>
        <p:txBody>
          <a:bodyPr/>
          <a:p>
            <a:endParaRPr lang="en-IE"/>
          </a:p>
        </p:txBody>
      </p:sp>
      <p:graphicFrame>
        <p:nvGraphicFramePr>
          <p:cNvPr id="4194304" name="Group 5" descr="List of symbols commonly used by students when taking notes."/>
          <p:cNvGraphicFramePr>
            <a:graphicFrameLocks noGrp="1"/>
          </p:cNvGraphicFramePr>
          <p:nvPr/>
        </p:nvGraphicFramePr>
        <p:xfrm>
          <a:off x="4630738" y="2032000"/>
          <a:ext cx="3673475" cy="3295650"/>
        </p:xfrm>
        <a:graphic>
          <a:graphicData uri="http://schemas.openxmlformats.org/drawingml/2006/table">
            <a:tbl>
              <a:tblPr firstRow="1"/>
              <a:tblGrid>
                <a:gridCol w="2127250"/>
                <a:gridCol w="1546225"/>
              </a:tblGrid>
              <a:tr h="581361">
                <a:tc gridSpan="2">
                  <a:txBody>
                    <a:bodyPr/>
                    <a:p>
                      <a:pPr algn="ctr" defTabSz="914400" eaLnBrk="1" fontAlgn="base" hangingPunct="1" indent="0" latinLnBrk="0" lvl="0" marL="0" marR="0" rtl="0">
                        <a:lnSpc>
                          <a:spcPct val="100000"/>
                        </a:lnSpc>
                        <a:spcBef>
                          <a:spcPct val="5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Symbols</a:t>
                      </a:r>
                      <a:endParaRPr baseline="0" b="0" cap="none" dirty="0" sz="1800" i="0" kumimoji="0" lang="en-GB" normalizeH="0" strike="noStrike" u="none" smtClean="0">
                        <a:ln>
                          <a:noFill/>
                        </a:ln>
                        <a:solidFill>
                          <a:schemeClr val="tx1"/>
                        </a:solidFill>
                        <a:effectLst/>
                        <a:latin typeface="+mn-lt"/>
                        <a:cs typeface="Arial" charset="0"/>
                      </a:endParaRPr>
                    </a:p>
                  </a:txBody>
                  <a:tcPr marT="45746" marB="457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hMerge="1">
                  <a:txBody>
                    <a:bodyPr/>
                    <a:p>
                      <a:endParaRPr lang="en-IE"/>
                    </a:p>
                  </a:txBody>
                </a:tc>
              </a:tr>
              <a:tr h="640450">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Increase / goes up / rises</a:t>
                      </a:r>
                      <a:endParaRPr baseline="0" b="0" cap="none" dirty="0" sz="1800" i="0" kumimoji="0" lang="en-GB" normalizeH="0" strike="noStrike" u="none" smtClean="0">
                        <a:ln>
                          <a:noFill/>
                        </a:ln>
                        <a:solidFill>
                          <a:schemeClr val="tx1"/>
                        </a:solidFill>
                        <a:effectLst/>
                        <a:latin typeface="+mn-lt"/>
                        <a:cs typeface="Arial" charset="0"/>
                      </a:endParaRP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endParaRPr baseline="0" b="0" cap="none" dirty="0" sz="1800" i="0" kumimoji="0" lang="en-US" normalizeH="0" strike="noStrike" u="none" smtClean="0">
                        <a:ln>
                          <a:noFill/>
                        </a:ln>
                        <a:solidFill>
                          <a:schemeClr val="tx1"/>
                        </a:solidFill>
                        <a:effectLst/>
                        <a:latin typeface="+mn-lt"/>
                        <a:cs typeface="Arial" charset="0"/>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640450">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Decrease / lowering</a:t>
                      </a:r>
                      <a:endParaRPr baseline="0" b="0" cap="none" dirty="0" sz="1800" i="0" kumimoji="0" lang="en-GB" normalizeH="0" strike="noStrike" u="none" smtClean="0">
                        <a:ln>
                          <a:noFill/>
                        </a:ln>
                        <a:solidFill>
                          <a:schemeClr val="tx1"/>
                        </a:solidFill>
                        <a:effectLst/>
                        <a:latin typeface="+mn-lt"/>
                        <a:cs typeface="Arial" charset="0"/>
                      </a:endParaRP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50000"/>
                        </a:spcBef>
                        <a:spcAft>
                          <a:spcPct val="0"/>
                        </a:spcAft>
                        <a:buClrTx/>
                        <a:buSzTx/>
                        <a:buFontTx/>
                        <a:buNone/>
                      </a:pPr>
                      <a:endParaRPr baseline="0" b="0" cap="none" dirty="0" sz="1800" i="0" kumimoji="0" lang="en-US" normalizeH="0" strike="noStrike" u="none" smtClean="0">
                        <a:ln>
                          <a:noFill/>
                        </a:ln>
                        <a:solidFill>
                          <a:schemeClr val="tx1"/>
                        </a:solidFill>
                        <a:effectLst/>
                        <a:latin typeface="+mn-lt"/>
                        <a:cs typeface="Arial" charset="0"/>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792939">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leads to, produces, causes, makes</a:t>
                      </a:r>
                      <a:r>
                        <a:rPr baseline="0" b="0" cap="none" dirty="0" sz="2800" i="0" kumimoji="0" lang="en-GB" normalizeH="0" strike="noStrike" u="none" smtClean="0">
                          <a:ln>
                            <a:noFill/>
                          </a:ln>
                          <a:solidFill>
                            <a:schemeClr val="tx1"/>
                          </a:solidFill>
                          <a:effectLst/>
                          <a:latin typeface="+mn-lt"/>
                          <a:cs typeface="Arial" charset="0"/>
                        </a:rPr>
                        <a:t> </a:t>
                      </a:r>
                    </a:p>
                  </a:txBody>
                  <a:tcPr marT="45746" marB="457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endParaRPr baseline="0" b="1" cap="none" dirty="0" sz="2800" i="0" kumimoji="0" lang="en-US" normalizeH="0" strike="noStrike" u="none" smtClean="0">
                        <a:ln>
                          <a:noFill/>
                        </a:ln>
                        <a:solidFill>
                          <a:schemeClr val="tx1"/>
                        </a:solidFill>
                        <a:effectLst/>
                        <a:latin typeface="+mn-lt"/>
                        <a:cs typeface="Arial" charset="0"/>
                      </a:endParaRP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640450">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comes from, is the result of </a:t>
                      </a:r>
                    </a:p>
                  </a:txBody>
                  <a:tcPr marT="45746" marB="457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endParaRPr baseline="0" b="0" cap="none" dirty="0" sz="2800" i="0" kumimoji="0" lang="en-US" normalizeH="0" strike="noStrike" u="none" smtClean="0">
                        <a:ln>
                          <a:noFill/>
                        </a:ln>
                        <a:solidFill>
                          <a:schemeClr val="tx1"/>
                        </a:solidFill>
                        <a:effectLst/>
                        <a:latin typeface="+mn-lt"/>
                        <a:cs typeface="Arial" charset="0"/>
                      </a:endParaRPr>
                    </a:p>
                  </a:txBody>
                  <a:tcPr marT="45746" marB="4574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graphicFrame>
        <p:nvGraphicFramePr>
          <p:cNvPr id="4194305" name="Group 62" descr="List of abbreviations people commonly use when making notes."/>
          <p:cNvGraphicFramePr>
            <a:graphicFrameLocks noGrp="1"/>
          </p:cNvGraphicFramePr>
          <p:nvPr/>
        </p:nvGraphicFramePr>
        <p:xfrm>
          <a:off x="468313" y="2027238"/>
          <a:ext cx="3673475" cy="3305195"/>
        </p:xfrm>
        <a:graphic>
          <a:graphicData uri="http://schemas.openxmlformats.org/drawingml/2006/table">
            <a:tbl>
              <a:tblPr firstRow="1"/>
              <a:tblGrid>
                <a:gridCol w="2127250"/>
                <a:gridCol w="1546225"/>
              </a:tblGrid>
              <a:tr h="365733">
                <a:tc gridSpan="2">
                  <a:txBody>
                    <a:bodyPr/>
                    <a:p>
                      <a:pPr algn="ctr" defTabSz="914400" eaLnBrk="1" fontAlgn="base" hangingPunct="1" indent="0" latinLnBrk="0" lvl="0" marL="0" marR="0" rtl="0">
                        <a:lnSpc>
                          <a:spcPct val="100000"/>
                        </a:lnSpc>
                        <a:spcBef>
                          <a:spcPct val="5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Abbreviations</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hMerge="1">
                  <a:txBody>
                    <a:bodyPr/>
                    <a:p>
                      <a:endParaRPr lang="en-IE"/>
                    </a:p>
                  </a:txBody>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experiment</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expt</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79307">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Education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5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ed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Curriculum</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curr</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Probably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prob</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support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supp</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exercise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exer</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GB" normalizeH="0" strike="noStrike" u="none" smtClean="0">
                          <a:ln>
                            <a:noFill/>
                          </a:ln>
                          <a:solidFill>
                            <a:schemeClr val="tx1"/>
                          </a:solidFill>
                          <a:effectLst/>
                          <a:latin typeface="+mn-lt"/>
                          <a:cs typeface="Arial" charset="0"/>
                        </a:rPr>
                        <a:t>strategy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strat</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65733">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Important</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baseline="0" b="0" cap="none" dirty="0" sz="1800" i="0" kumimoji="0" lang="en-IE" normalizeH="0" strike="noStrike" u="none" smtClean="0">
                          <a:ln>
                            <a:noFill/>
                          </a:ln>
                          <a:solidFill>
                            <a:schemeClr val="tx1"/>
                          </a:solidFill>
                          <a:effectLst/>
                          <a:latin typeface="+mn-lt"/>
                          <a:cs typeface="Arial" charset="0"/>
                        </a:rPr>
                        <a:t>NB</a:t>
                      </a:r>
                      <a:endParaRPr baseline="0" b="0" cap="none" dirty="0" sz="1800" i="0" kumimoji="0" lang="en-GB" normalizeH="0" strike="noStrike" u="none" smtClean="0">
                        <a:ln>
                          <a:noFill/>
                        </a:ln>
                        <a:solidFill>
                          <a:schemeClr val="tx1"/>
                        </a:solidFill>
                        <a:effectLst/>
                        <a:latin typeface="+mn-lt"/>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21" name="Text Box 63"/>
          <p:cNvSpPr txBox="1">
            <a:spLocks noChangeArrowheads="1"/>
          </p:cNvSpPr>
          <p:nvPr/>
        </p:nvSpPr>
        <p:spPr bwMode="auto">
          <a:xfrm>
            <a:off x="771525" y="1196975"/>
            <a:ext cx="7777163" cy="400050"/>
          </a:xfrm>
          <a:prstGeom prst="rect"/>
          <a:noFill/>
          <a:ln>
            <a:noFill/>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50000"/>
              </a:spcBef>
            </a:pPr>
            <a:r>
              <a:rPr altLang="en-US" sz="2000" lang="en-IE"/>
              <a:t>Only in notes, not assignments / exams</a:t>
            </a:r>
          </a:p>
        </p:txBody>
      </p:sp>
      <p:sp>
        <p:nvSpPr>
          <p:cNvPr id="1048622" name="Text Box 62"/>
          <p:cNvSpPr txBox="1">
            <a:spLocks noChangeArrowheads="1"/>
          </p:cNvSpPr>
          <p:nvPr/>
        </p:nvSpPr>
        <p:spPr bwMode="auto">
          <a:xfrm>
            <a:off x="1908175" y="260350"/>
            <a:ext cx="4787900" cy="523875"/>
          </a:xfrm>
          <a:prstGeom prst="rect"/>
          <a:noFill/>
          <a:ln w="9525">
            <a:noFill/>
            <a:miter lim="800000"/>
            <a:headEnd/>
            <a:tailEnd/>
          </a:ln>
          <a:effectLst/>
        </p:spPr>
        <p:txBody>
          <a:bodyPr>
            <a:spAutoFit/>
          </a:bodyPr>
          <a:p>
            <a:pPr algn="ctr">
              <a:spcBef>
                <a:spcPct val="50000"/>
              </a:spcBef>
            </a:pPr>
            <a:r>
              <a:rPr b="1" dirty="0" sz="2800" lang="en-IE">
                <a:solidFill>
                  <a:schemeClr val="bg1"/>
                </a:solidFill>
                <a:latin typeface="+mj-lt"/>
                <a:ea typeface="ヒラギノ角ゴ Pro W3"/>
                <a:cs typeface="ヒラギノ角ゴ Pro W3"/>
              </a:rPr>
              <a:t>Abbreviations &amp; Symbols</a:t>
            </a:r>
            <a:endParaRPr b="1" dirty="0" sz="2800" lang="en-GB">
              <a:solidFill>
                <a:schemeClr val="bg1"/>
              </a:solidFill>
              <a:latin typeface="+mj-lt"/>
              <a:ea typeface="ヒラギノ角ゴ Pro W3"/>
              <a:cs typeface="ヒラギノ角ゴ Pro W3"/>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66" name="Picture 3" descr="image of a paper graded with an A"/>
          <p:cNvPicPr>
            <a:picLocks noChangeAspect="1" noChangeArrowheads="1"/>
          </p:cNvPicPr>
          <p:nvPr/>
        </p:nvPicPr>
        <p:blipFill>
          <a:blip xmlns:r="http://schemas.openxmlformats.org/officeDocument/2006/relationships" r:embed="rId1" cstate="print"/>
          <a:srcRect/>
          <a:stretch>
            <a:fillRect/>
          </a:stretch>
        </p:blipFill>
        <p:spPr bwMode="auto">
          <a:xfrm>
            <a:off x="5436096" y="4210171"/>
            <a:ext cx="2891004" cy="1609928"/>
          </a:xfrm>
          <a:prstGeom prst="rect"/>
          <a:noFill/>
          <a:ln w="28575">
            <a:solidFill>
              <a:srgbClr val="FF9900"/>
            </a:solidFill>
          </a:ln>
        </p:spPr>
      </p:pic>
      <p:sp>
        <p:nvSpPr>
          <p:cNvPr id="1048623" name="TextBox 1"/>
          <p:cNvSpPr txBox="1"/>
          <p:nvPr/>
        </p:nvSpPr>
        <p:spPr>
          <a:xfrm>
            <a:off x="611560" y="1556792"/>
            <a:ext cx="6552728" cy="2677656"/>
          </a:xfrm>
          <a:prstGeom prst="rect"/>
          <a:noFill/>
        </p:spPr>
        <p:txBody>
          <a:bodyPr rtlCol="0" wrap="square">
            <a:spAutoFit/>
          </a:bodyPr>
          <a:p>
            <a:pPr indent="-342900" marL="342900">
              <a:buFont typeface="Arial" panose="020B0604020202020204" pitchFamily="34" charset="0"/>
              <a:buChar char="•"/>
            </a:pPr>
            <a:r>
              <a:rPr dirty="0" lang="en-IE" smtClean="0"/>
              <a:t>Cohen, Kim, Tan and </a:t>
            </a:r>
            <a:r>
              <a:rPr dirty="0" lang="en-IE" err="1" smtClean="0"/>
              <a:t>Winkelmas</a:t>
            </a:r>
            <a:r>
              <a:rPr dirty="0" lang="en-IE" smtClean="0"/>
              <a:t> (2013): students who completed a task requiring them to restructure their notes and submit a summary of them achieved on average 11 percentage points higher in the module examination</a:t>
            </a:r>
          </a:p>
          <a:p>
            <a:pPr indent="-342900" lvl="1" marL="800100">
              <a:buFont typeface="Arial" panose="020B0604020202020204" pitchFamily="34" charset="0"/>
              <a:buChar char="•"/>
            </a:pPr>
            <a:r>
              <a:rPr dirty="0" lang="en-IE" smtClean="0"/>
              <a:t>that’s one whole grade!!</a:t>
            </a:r>
            <a:endParaRPr dirty="0" lang="en-US"/>
          </a:p>
        </p:txBody>
      </p:sp>
      <p:sp>
        <p:nvSpPr>
          <p:cNvPr id="1048624" name="Title 1"/>
          <p:cNvSpPr>
            <a:spLocks noGrp="1"/>
          </p:cNvSpPr>
          <p:nvPr>
            <p:ph type="title"/>
          </p:nvPr>
        </p:nvSpPr>
        <p:spPr/>
        <p:txBody>
          <a:bodyPr/>
          <a:p>
            <a:r>
              <a:rPr altLang="en-US" b="1" dirty="0" lang="en-IE" smtClean="0"/>
              <a:t>5. </a:t>
            </a:r>
            <a:r>
              <a:rPr altLang="en-US" b="1" dirty="0" lang="en-IE"/>
              <a:t>C</a:t>
            </a:r>
            <a:r>
              <a:rPr altLang="en-US" b="1" dirty="0" lang="en-IE" smtClean="0"/>
              <a:t>onsolidate your learning!</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8" name="Content Placeholder 2"/>
          <p:cNvSpPr>
            <a:spLocks noGrp="1"/>
          </p:cNvSpPr>
          <p:nvPr>
            <p:ph idx="1"/>
          </p:nvPr>
        </p:nvSpPr>
        <p:spPr/>
        <p:txBody>
          <a:bodyPr/>
          <a:p>
            <a:endParaRPr altLang="en-US" dirty="0" lang="en-IE" smtClean="0"/>
          </a:p>
          <a:p>
            <a:endParaRPr dirty="0" lang="en-IE"/>
          </a:p>
        </p:txBody>
      </p:sp>
      <p:sp>
        <p:nvSpPr>
          <p:cNvPr id="1048629" name="Title 1"/>
          <p:cNvSpPr txBox="1"/>
          <p:nvPr/>
        </p:nvSpPr>
        <p:spPr bwMode="auto">
          <a:xfrm>
            <a:off x="1981200" y="304800"/>
            <a:ext cx="6781800" cy="533400"/>
          </a:xfrm>
          <a:prstGeom prst="rect"/>
          <a:noFill/>
          <a:ln>
            <a:noFill/>
          </a:ln>
        </p:spPr>
        <p:txBody>
          <a:bodyPr anchor="ctr" anchorCtr="0" bIns="45720" compatLnSpc="1" lIns="91440" numCol="1" rIns="91440" tIns="45720" vert="horz" wrap="square">
            <a:prstTxWarp prst="textNoShape"/>
          </a:bodyPr>
          <a:p>
            <a:pPr algn="l" defTabSz="914400" eaLnBrk="0" fontAlgn="base" hangingPunct="0" indent="0" latinLnBrk="0" lvl="0" marL="0" marR="0" rtl="0">
              <a:lnSpc>
                <a:spcPct val="100000"/>
              </a:lnSpc>
              <a:spcBef>
                <a:spcPct val="0"/>
              </a:spcBef>
              <a:spcAft>
                <a:spcPct val="0"/>
              </a:spcAft>
              <a:buClrTx/>
              <a:buSzTx/>
              <a:buFontTx/>
              <a:buNone/>
            </a:pPr>
            <a:r>
              <a:rPr baseline="0" b="0" cap="none" sz="2800" i="0" kern="0" kumimoji="0" lang="en-IE" noProof="0" normalizeH="0" spc="0" strike="noStrike" u="none" smtClean="0">
                <a:ln>
                  <a:noFill/>
                </a:ln>
                <a:solidFill>
                  <a:schemeClr val="bg1"/>
                </a:solidFill>
                <a:effectLst/>
                <a:uLnTx/>
                <a:uFillTx/>
                <a:latin typeface="+mj-lt"/>
                <a:ea typeface="+mj-ea"/>
                <a:cs typeface="ヒラギノ角ゴ Pro W3"/>
              </a:rPr>
              <a:t>Helpful Hints</a:t>
            </a:r>
            <a:endParaRPr baseline="0" b="0" cap="none" dirty="0" sz="2800" i="0" kern="0" kumimoji="0" lang="en-IE" noProof="0" normalizeH="0" spc="0" strike="noStrike" u="none">
              <a:ln>
                <a:noFill/>
              </a:ln>
              <a:solidFill>
                <a:schemeClr val="bg1"/>
              </a:solidFill>
              <a:effectLst/>
              <a:uLnTx/>
              <a:uFillTx/>
              <a:latin typeface="+mj-lt"/>
              <a:ea typeface="+mj-ea"/>
              <a:cs typeface="ヒラギノ角ゴ Pro W3"/>
            </a:endParaRPr>
          </a:p>
        </p:txBody>
      </p:sp>
      <p:sp>
        <p:nvSpPr>
          <p:cNvPr id="1048630" name="Content Placeholder 6"/>
          <p:cNvSpPr txBox="1"/>
          <p:nvPr/>
        </p:nvSpPr>
        <p:spPr bwMode="auto">
          <a:xfrm>
            <a:off x="251520" y="1052736"/>
            <a:ext cx="8568952" cy="5184576"/>
          </a:xfrm>
          <a:prstGeom prst="rect"/>
          <a:noFill/>
          <a:ln>
            <a:noFill/>
          </a:ln>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Need to take notes in a way that is meaningful to you</a:t>
            </a:r>
          </a:p>
          <a:p>
            <a:pPr algn="l" defTabSz="914400" eaLnBrk="0" fontAlgn="base" hangingPunct="0" indent="-342900" latinLnBrk="0" lvl="0" marL="342900" marR="0" rtl="0">
              <a:lnSpc>
                <a:spcPct val="100000"/>
              </a:lnSpc>
              <a:spcBef>
                <a:spcPts val="0"/>
              </a:spcBef>
              <a:spcAft>
                <a:spcPct val="0"/>
              </a:spcAft>
              <a:buClrTx/>
              <a:buSzTx/>
              <a:buFontTx/>
              <a:buNone/>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Develop a positive attitude towards lectures</a:t>
            </a:r>
          </a:p>
          <a:p>
            <a:pPr algn="l" defTabSz="914400" eaLnBrk="0" fontAlgn="base" hangingPunct="0" indent="-342900" latinLnBrk="0" lvl="0" marL="342900" marR="0" rtl="0">
              <a:lnSpc>
                <a:spcPct val="100000"/>
              </a:lnSpc>
              <a:spcBef>
                <a:spcPts val="0"/>
              </a:spcBef>
              <a:spcAft>
                <a:spcPct val="0"/>
              </a:spcAft>
              <a:buClrTx/>
              <a:buSzTx/>
              <a:buFontTx/>
              <a:buNone/>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Keep notes brief - phrases</a:t>
            </a:r>
          </a:p>
          <a:p>
            <a:pPr algn="l" defTabSz="914400" eaLnBrk="0" fontAlgn="base" hangingPunct="0" indent="-342900" latinLnBrk="0" lvl="0" marL="342900" marR="0" rtl="0">
              <a:lnSpc>
                <a:spcPct val="100000"/>
              </a:lnSpc>
              <a:spcBef>
                <a:spcPts val="0"/>
              </a:spcBef>
              <a:spcAft>
                <a:spcPct val="0"/>
              </a:spcAft>
              <a:buClrTx/>
              <a:buSzTx/>
              <a:buFontTx/>
              <a:buChar char="•"/>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Leave spaces</a:t>
            </a:r>
          </a:p>
          <a:p>
            <a:pPr algn="l" defTabSz="914400" eaLnBrk="0" fontAlgn="base" hangingPunct="0" indent="-342900" latinLnBrk="0" lvl="0" marL="342900" marR="0" rtl="0">
              <a:lnSpc>
                <a:spcPct val="100000"/>
              </a:lnSpc>
              <a:spcBef>
                <a:spcPts val="0"/>
              </a:spcBef>
              <a:spcAft>
                <a:spcPct val="0"/>
              </a:spcAft>
              <a:buClrTx/>
              <a:buSzTx/>
              <a:buFontTx/>
              <a:buChar char="•"/>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Make just ONE set of notes</a:t>
            </a:r>
          </a:p>
          <a:p>
            <a:pPr algn="l" defTabSz="914400" eaLnBrk="0" fontAlgn="base" hangingPunct="0" indent="-342900" latinLnBrk="0" lvl="0" marL="342900" marR="0" rtl="0">
              <a:lnSpc>
                <a:spcPct val="100000"/>
              </a:lnSpc>
              <a:spcBef>
                <a:spcPts val="0"/>
              </a:spcBef>
              <a:spcAft>
                <a:spcPct val="0"/>
              </a:spcAft>
              <a:buClrTx/>
              <a:buSzTx/>
              <a:buFontTx/>
              <a:buChar char="•"/>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Number pages</a:t>
            </a:r>
          </a:p>
          <a:p>
            <a:pPr algn="l" defTabSz="914400" eaLnBrk="0" fontAlgn="base" hangingPunct="0" indent="-342900" latinLnBrk="0" lvl="0" marL="342900" marR="0" rtl="0">
              <a:lnSpc>
                <a:spcPct val="100000"/>
              </a:lnSpc>
              <a:spcBef>
                <a:spcPts val="0"/>
              </a:spcBef>
              <a:spcAft>
                <a:spcPct val="0"/>
              </a:spcAft>
              <a:buClrTx/>
              <a:buSzTx/>
              <a:buFontTx/>
              <a:buChar char="•"/>
            </a:pPr>
            <a:endParaRPr baseline="0" b="0" cap="none" sz="2400" i="0" kern="0" kumimoji="0" lang="en-IE" noProof="0" normalizeH="0" spc="0" strike="noStrike" u="none" smtClean="0">
              <a:ln>
                <a:noFill/>
              </a:ln>
              <a:solidFill>
                <a:schemeClr val="tx1"/>
              </a:solidFill>
              <a:effectLst/>
              <a:uLnTx/>
              <a:uFillTx/>
              <a:latin typeface="+mn-lt"/>
              <a:ea typeface="+mn-ea"/>
              <a:cs typeface="ヒラギノ角ゴ Pro W3"/>
            </a:endParaRPr>
          </a:p>
          <a:p>
            <a:pPr algn="l" defTabSz="914400" eaLnBrk="0" fontAlgn="base" hangingPunct="0" indent="-342900" latinLnBrk="0" lvl="0" marL="342900" marR="0" rtl="0">
              <a:lnSpc>
                <a:spcPct val="100000"/>
              </a:lnSpc>
              <a:spcBef>
                <a:spcPts val="0"/>
              </a:spcBef>
              <a:spcAft>
                <a:spcPct val="0"/>
              </a:spcAft>
              <a:buClrTx/>
              <a:buSzTx/>
              <a:buFontTx/>
              <a:buChar char="•"/>
            </a:pPr>
            <a:r>
              <a:rPr baseline="0" b="0" cap="none" sz="2400" i="0" kern="0" kumimoji="0" lang="en-IE" noProof="0" normalizeH="0" spc="0" strike="noStrike" u="none" smtClean="0">
                <a:ln>
                  <a:noFill/>
                </a:ln>
                <a:solidFill>
                  <a:schemeClr val="tx1"/>
                </a:solidFill>
                <a:effectLst/>
                <a:uLnTx/>
                <a:uFillTx/>
                <a:latin typeface="+mn-lt"/>
                <a:ea typeface="+mn-ea"/>
                <a:cs typeface="ヒラギノ角ゴ Pro W3"/>
              </a:rPr>
              <a:t>Use abbreviations, headings and colour</a:t>
            </a:r>
          </a:p>
          <a:p>
            <a:pPr algn="l" defTabSz="914400" eaLnBrk="0" fontAlgn="base" hangingPunct="0" indent="-342900" latinLnBrk="0" lvl="0" marL="342900" marR="0" rtl="0">
              <a:lnSpc>
                <a:spcPct val="100000"/>
              </a:lnSpc>
              <a:spcBef>
                <a:spcPts val="0"/>
              </a:spcBef>
              <a:spcAft>
                <a:spcPct val="0"/>
              </a:spcAft>
              <a:buClrTx/>
              <a:buSzTx/>
              <a:buFontTx/>
              <a:buChar char="•"/>
            </a:pPr>
            <a:endParaRPr baseline="0" b="0" cap="none" dirty="0" sz="2400" i="0" kern="0" kumimoji="0" lang="en-IE" noProof="0" normalizeH="0" spc="0" strike="noStrike" u="none" smtClean="0">
              <a:ln>
                <a:noFill/>
              </a:ln>
              <a:solidFill>
                <a:schemeClr val="tx1"/>
              </a:solidFill>
              <a:effectLst/>
              <a:uLnTx/>
              <a:uFillTx/>
              <a:latin typeface="+mn-lt"/>
              <a:ea typeface="+mn-ea"/>
              <a:cs typeface="ヒラギノ角ゴ Pro W3"/>
            </a:endParaRPr>
          </a:p>
        </p:txBody>
      </p:sp>
      <p:pic>
        <p:nvPicPr>
          <p:cNvPr id="2097167" name="Picture 5" descr="Note 2.jpg"/>
          <p:cNvPicPr>
            <a:picLocks noChangeAspect="1"/>
          </p:cNvPicPr>
          <p:nvPr/>
        </p:nvPicPr>
        <p:blipFill>
          <a:blip xmlns:r="http://schemas.openxmlformats.org/officeDocument/2006/relationships" r:embed="rId1" cstate="print"/>
          <a:stretch>
            <a:fillRect/>
          </a:stretch>
        </p:blipFill>
        <p:spPr>
          <a:xfrm rot="674447">
            <a:off x="4706406" y="2617339"/>
            <a:ext cx="3737792" cy="2485632"/>
          </a:xfrm>
          <a:prstGeom prst="rec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1" name="Title 1"/>
          <p:cNvSpPr>
            <a:spLocks noGrp="1"/>
          </p:cNvSpPr>
          <p:nvPr>
            <p:ph type="title"/>
          </p:nvPr>
        </p:nvSpPr>
        <p:spPr/>
        <p:txBody>
          <a:bodyPr/>
          <a:p>
            <a:r>
              <a:rPr dirty="0" lang="en-US" smtClean="0"/>
              <a:t>Note-Making</a:t>
            </a:r>
            <a:endParaRPr dirty="0" lang="en-US"/>
          </a:p>
        </p:txBody>
      </p:sp>
      <p:sp>
        <p:nvSpPr>
          <p:cNvPr id="1048632" name="Content Placeholder 2"/>
          <p:cNvSpPr>
            <a:spLocks noGrp="1"/>
          </p:cNvSpPr>
          <p:nvPr>
            <p:ph idx="1"/>
          </p:nvPr>
        </p:nvSpPr>
        <p:spPr>
          <a:xfrm>
            <a:off x="179388" y="1812776"/>
            <a:ext cx="8382000" cy="3200400"/>
          </a:xfrm>
        </p:spPr>
        <p:txBody>
          <a:bodyPr/>
          <a:p>
            <a:pPr indent="0" marL="0">
              <a:buNone/>
            </a:pPr>
            <a:r>
              <a:rPr b="1" dirty="0" sz="3200" lang="en-US">
                <a:latin typeface="Times New Roman" panose="02020603050405020304" pitchFamily="18" charset="0"/>
                <a:cs typeface="Times New Roman" panose="02020603050405020304" pitchFamily="18" charset="0"/>
              </a:rPr>
              <a:t>The first stage of note-making is to identify the key points </a:t>
            </a:r>
            <a:r>
              <a:rPr b="1" dirty="0" sz="3200" lang="en-US" smtClean="0">
                <a:latin typeface="Times New Roman" panose="02020603050405020304" pitchFamily="18" charset="0"/>
                <a:cs typeface="Times New Roman" panose="02020603050405020304" pitchFamily="18" charset="0"/>
              </a:rPr>
              <a:t>in the </a:t>
            </a:r>
            <a:r>
              <a:rPr b="1" dirty="0" sz="3200" lang="en-US">
                <a:latin typeface="Times New Roman" panose="02020603050405020304" pitchFamily="18" charset="0"/>
                <a:cs typeface="Times New Roman" panose="02020603050405020304" pitchFamily="18" charset="0"/>
              </a:rPr>
              <a:t>text for your purpose. You are preparing to write an </a:t>
            </a:r>
            <a:r>
              <a:rPr b="1" dirty="0" sz="3200" lang="en-US" smtClean="0">
                <a:latin typeface="Times New Roman" panose="02020603050405020304" pitchFamily="18" charset="0"/>
                <a:cs typeface="Times New Roman" panose="02020603050405020304" pitchFamily="18" charset="0"/>
              </a:rPr>
              <a:t>essay on </a:t>
            </a:r>
            <a:r>
              <a:rPr b="1" dirty="0" sz="3200" lang="en-US">
                <a:latin typeface="Times New Roman" panose="02020603050405020304" pitchFamily="18" charset="0"/>
                <a:cs typeface="Times New Roman" panose="02020603050405020304" pitchFamily="18" charset="0"/>
              </a:rPr>
              <a:t>‘Changing patterns of longevity</a:t>
            </a:r>
            <a:r>
              <a:rPr b="1" dirty="0" sz="3200" lang="en-US" smtClean="0">
                <a:latin typeface="Times New Roman" panose="02020603050405020304" pitchFamily="18" charset="0"/>
                <a:cs typeface="Times New Roman" panose="02020603050405020304" pitchFamily="18" charset="0"/>
              </a:rPr>
              <a:t>’.</a:t>
            </a:r>
          </a:p>
          <a:p>
            <a:pPr indent="0" marL="0">
              <a:buNone/>
            </a:pPr>
            <a:endParaRPr b="1" dirty="0" sz="3200" lang="en-US">
              <a:latin typeface="Times New Roman" panose="02020603050405020304" pitchFamily="18" charset="0"/>
              <a:cs typeface="Times New Roman" panose="02020603050405020304" pitchFamily="18" charset="0"/>
            </a:endParaRPr>
          </a:p>
          <a:p>
            <a:pPr indent="0" marL="0">
              <a:buNone/>
            </a:pPr>
            <a:r>
              <a:rPr b="1" dirty="0" sz="3200" i="1" lang="en-US"/>
              <a:t>Study the following example (key points in italics).</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3" name="Title 1"/>
          <p:cNvSpPr>
            <a:spLocks noGrp="1"/>
          </p:cNvSpPr>
          <p:nvPr>
            <p:ph type="title"/>
          </p:nvPr>
        </p:nvSpPr>
        <p:spPr/>
        <p:txBody>
          <a:bodyPr/>
          <a:p>
            <a:r>
              <a:rPr dirty="0" lang="en-US"/>
              <a:t>WHY WOMEN LIVE LONGER</a:t>
            </a:r>
          </a:p>
        </p:txBody>
      </p:sp>
      <p:sp>
        <p:nvSpPr>
          <p:cNvPr id="1048634" name="Content Placeholder 2"/>
          <p:cNvSpPr>
            <a:spLocks noGrp="1"/>
          </p:cNvSpPr>
          <p:nvPr>
            <p:ph idx="1"/>
          </p:nvPr>
        </p:nvSpPr>
        <p:spPr>
          <a:xfrm>
            <a:off x="179388" y="1268413"/>
            <a:ext cx="8785100" cy="3200400"/>
          </a:xfrm>
        </p:spPr>
        <p:txBody>
          <a:bodyPr/>
          <a:p>
            <a:pPr algn="just" indent="0" marL="0">
              <a:buNone/>
            </a:pPr>
            <a:r>
              <a:rPr dirty="0" sz="3200" lang="en-US">
                <a:latin typeface="Times New Roman" panose="02020603050405020304" pitchFamily="18" charset="0"/>
                <a:cs typeface="Times New Roman" panose="02020603050405020304" pitchFamily="18" charset="0"/>
              </a:rPr>
              <a:t>Despite the overall increase in life expectancy </a:t>
            </a:r>
            <a:r>
              <a:rPr dirty="0" sz="3200" i="1" lang="en-US">
                <a:latin typeface="Times New Roman" panose="02020603050405020304" pitchFamily="18" charset="0"/>
                <a:cs typeface="Times New Roman" panose="02020603050405020304" pitchFamily="18" charset="0"/>
              </a:rPr>
              <a:t>in </a:t>
            </a:r>
            <a:r>
              <a:rPr dirty="0" sz="3200" i="1" lang="en-US" smtClean="0">
                <a:latin typeface="Times New Roman" panose="02020603050405020304" pitchFamily="18" charset="0"/>
                <a:cs typeface="Times New Roman" panose="02020603050405020304" pitchFamily="18" charset="0"/>
              </a:rPr>
              <a:t>Britain </a:t>
            </a:r>
            <a:r>
              <a:rPr dirty="0" sz="3200" lang="en-US" smtClean="0">
                <a:latin typeface="Times New Roman" panose="02020603050405020304" pitchFamily="18" charset="0"/>
                <a:cs typeface="Times New Roman" panose="02020603050405020304" pitchFamily="18" charset="0"/>
              </a:rPr>
              <a:t>over </a:t>
            </a:r>
            <a:r>
              <a:rPr dirty="0" sz="3200" lang="en-US">
                <a:latin typeface="Times New Roman" panose="02020603050405020304" pitchFamily="18" charset="0"/>
                <a:cs typeface="Times New Roman" panose="02020603050405020304" pitchFamily="18" charset="0"/>
              </a:rPr>
              <a:t>the past century, </a:t>
            </a:r>
            <a:r>
              <a:rPr dirty="0" sz="3200" i="1" lang="en-US">
                <a:latin typeface="Times New Roman" panose="02020603050405020304" pitchFamily="18" charset="0"/>
                <a:cs typeface="Times New Roman" panose="02020603050405020304" pitchFamily="18" charset="0"/>
              </a:rPr>
              <a:t>women still live significantly </a:t>
            </a:r>
            <a:r>
              <a:rPr dirty="0" sz="3200" i="1" lang="en-US" smtClean="0">
                <a:latin typeface="Times New Roman" panose="02020603050405020304" pitchFamily="18" charset="0"/>
                <a:cs typeface="Times New Roman" panose="02020603050405020304" pitchFamily="18" charset="0"/>
              </a:rPr>
              <a:t>longer than men</a:t>
            </a:r>
            <a:r>
              <a:rPr dirty="0" sz="3200" lang="en-US">
                <a:latin typeface="Times New Roman" panose="02020603050405020304" pitchFamily="18" charset="0"/>
                <a:cs typeface="Times New Roman" panose="02020603050405020304" pitchFamily="18" charset="0"/>
              </a:rPr>
              <a:t>. In fact, in 1900 men could expect to live to </a:t>
            </a:r>
            <a:r>
              <a:rPr dirty="0" sz="3200" lang="en-US" smtClean="0">
                <a:latin typeface="Times New Roman" panose="02020603050405020304" pitchFamily="18" charset="0"/>
                <a:cs typeface="Times New Roman" panose="02020603050405020304" pitchFamily="18" charset="0"/>
              </a:rPr>
              <a:t>49 and women </a:t>
            </a:r>
            <a:r>
              <a:rPr dirty="0" sz="3200" lang="en-US">
                <a:latin typeface="Times New Roman" panose="02020603050405020304" pitchFamily="18" charset="0"/>
                <a:cs typeface="Times New Roman" panose="02020603050405020304" pitchFamily="18" charset="0"/>
              </a:rPr>
              <a:t>to 52, a difference of three years, while </a:t>
            </a:r>
            <a:r>
              <a:rPr dirty="0" sz="3200" i="1" lang="en-US" smtClean="0">
                <a:latin typeface="Times New Roman" panose="02020603050405020304" pitchFamily="18" charset="0"/>
                <a:cs typeface="Times New Roman" panose="02020603050405020304" pitchFamily="18" charset="0"/>
              </a:rPr>
              <a:t>now the figures </a:t>
            </a:r>
            <a:r>
              <a:rPr dirty="0" sz="3200" i="1" lang="en-US">
                <a:latin typeface="Times New Roman" panose="02020603050405020304" pitchFamily="18" charset="0"/>
                <a:cs typeface="Times New Roman" panose="02020603050405020304" pitchFamily="18" charset="0"/>
              </a:rPr>
              <a:t>are 74 and 79</a:t>
            </a:r>
            <a:r>
              <a:rPr dirty="0" sz="3200" lang="en-US">
                <a:latin typeface="Times New Roman" panose="02020603050405020304" pitchFamily="18" charset="0"/>
                <a:cs typeface="Times New Roman" panose="02020603050405020304" pitchFamily="18" charset="0"/>
              </a:rPr>
              <a:t>, which shows that the gap </a:t>
            </a:r>
            <a:r>
              <a:rPr dirty="0" sz="3200" lang="en-US" smtClean="0">
                <a:latin typeface="Times New Roman" panose="02020603050405020304" pitchFamily="18" charset="0"/>
                <a:cs typeface="Times New Roman" panose="02020603050405020304" pitchFamily="18" charset="0"/>
              </a:rPr>
              <a:t>has increased </a:t>
            </a:r>
            <a:r>
              <a:rPr dirty="0" sz="3200" lang="en-US">
                <a:latin typeface="Times New Roman" panose="02020603050405020304" pitchFamily="18" charset="0"/>
                <a:cs typeface="Times New Roman" panose="02020603050405020304" pitchFamily="18" charset="0"/>
              </a:rPr>
              <a:t>to five years</a:t>
            </a:r>
            <a:r>
              <a:rPr dirty="0" sz="3200" lang="en-US" smtClean="0">
                <a:latin typeface="Times New Roman" panose="02020603050405020304" pitchFamily="18" charset="0"/>
                <a:cs typeface="Times New Roman" panose="02020603050405020304" pitchFamily="18" charset="0"/>
              </a:rPr>
              <a:t>.</a:t>
            </a:r>
          </a:p>
          <a:p>
            <a:pPr indent="0" marL="0">
              <a:buNone/>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5" name="Title 1"/>
          <p:cNvSpPr>
            <a:spLocks noGrp="1"/>
          </p:cNvSpPr>
          <p:nvPr>
            <p:ph type="title"/>
          </p:nvPr>
        </p:nvSpPr>
        <p:spPr/>
        <p:txBody>
          <a:bodyPr/>
          <a:p>
            <a:r>
              <a:rPr dirty="0" lang="en-US"/>
              <a:t>WHY WOMEN LIVE LONGER</a:t>
            </a:r>
          </a:p>
        </p:txBody>
      </p:sp>
      <p:sp>
        <p:nvSpPr>
          <p:cNvPr id="1048636" name="Content Placeholder 2"/>
          <p:cNvSpPr>
            <a:spLocks noGrp="1"/>
          </p:cNvSpPr>
          <p:nvPr>
            <p:ph idx="1"/>
          </p:nvPr>
        </p:nvSpPr>
        <p:spPr>
          <a:xfrm>
            <a:off x="179388" y="1268413"/>
            <a:ext cx="8785100" cy="3200400"/>
          </a:xfrm>
        </p:spPr>
        <p:txBody>
          <a:bodyPr/>
          <a:p>
            <a:pPr algn="just" indent="0" marL="0">
              <a:buNone/>
            </a:pPr>
            <a:r>
              <a:rPr dirty="0" sz="3200" lang="en-US">
                <a:latin typeface="Times New Roman" panose="02020603050405020304" pitchFamily="18" charset="0"/>
                <a:cs typeface="Times New Roman" panose="02020603050405020304" pitchFamily="18" charset="0"/>
              </a:rPr>
              <a:t>Despite the overall increase in life expectancy </a:t>
            </a:r>
            <a:r>
              <a:rPr dirty="0" sz="3200" i="1" lang="en-US">
                <a:solidFill>
                  <a:srgbClr val="FF0000"/>
                </a:solidFill>
                <a:latin typeface="Times New Roman" panose="02020603050405020304" pitchFamily="18" charset="0"/>
                <a:cs typeface="Times New Roman" panose="02020603050405020304" pitchFamily="18" charset="0"/>
              </a:rPr>
              <a:t>in </a:t>
            </a:r>
            <a:r>
              <a:rPr dirty="0" sz="3200" i="1" lang="en-US" smtClean="0">
                <a:solidFill>
                  <a:srgbClr val="FF0000"/>
                </a:solidFill>
                <a:latin typeface="Times New Roman" panose="02020603050405020304" pitchFamily="18" charset="0"/>
                <a:cs typeface="Times New Roman" panose="02020603050405020304" pitchFamily="18" charset="0"/>
              </a:rPr>
              <a:t>Britain</a:t>
            </a:r>
            <a:r>
              <a:rPr dirty="0" sz="3200" i="1" lang="en-US" smtClean="0">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over </a:t>
            </a:r>
            <a:r>
              <a:rPr dirty="0" sz="3200" lang="en-US">
                <a:latin typeface="Times New Roman" panose="02020603050405020304" pitchFamily="18" charset="0"/>
                <a:cs typeface="Times New Roman" panose="02020603050405020304" pitchFamily="18" charset="0"/>
              </a:rPr>
              <a:t>the past century, </a:t>
            </a:r>
            <a:r>
              <a:rPr dirty="0" sz="3200" i="1" lang="en-US">
                <a:solidFill>
                  <a:srgbClr val="FF0000"/>
                </a:solidFill>
                <a:latin typeface="Times New Roman" panose="02020603050405020304" pitchFamily="18" charset="0"/>
                <a:cs typeface="Times New Roman" panose="02020603050405020304" pitchFamily="18" charset="0"/>
              </a:rPr>
              <a:t>women still live significantly </a:t>
            </a:r>
            <a:r>
              <a:rPr dirty="0" sz="3200" i="1" lang="en-US" smtClean="0">
                <a:solidFill>
                  <a:srgbClr val="FF0000"/>
                </a:solidFill>
                <a:latin typeface="Times New Roman" panose="02020603050405020304" pitchFamily="18" charset="0"/>
                <a:cs typeface="Times New Roman" panose="02020603050405020304" pitchFamily="18" charset="0"/>
              </a:rPr>
              <a:t>longer than men</a:t>
            </a:r>
            <a:r>
              <a:rPr dirty="0" sz="3200" lang="en-US">
                <a:solidFill>
                  <a:srgbClr val="FF0000"/>
                </a:solidFill>
                <a:latin typeface="Times New Roman" panose="02020603050405020304" pitchFamily="18" charset="0"/>
                <a:cs typeface="Times New Roman" panose="02020603050405020304" pitchFamily="18" charset="0"/>
              </a:rPr>
              <a:t>.</a:t>
            </a:r>
            <a:r>
              <a:rPr dirty="0" sz="3200" lang="en-US">
                <a:latin typeface="Times New Roman" panose="02020603050405020304" pitchFamily="18" charset="0"/>
                <a:cs typeface="Times New Roman" panose="02020603050405020304" pitchFamily="18" charset="0"/>
              </a:rPr>
              <a:t> In fact, in 1900 men could expect to live to </a:t>
            </a:r>
            <a:r>
              <a:rPr dirty="0" sz="3200" lang="en-US" smtClean="0">
                <a:latin typeface="Times New Roman" panose="02020603050405020304" pitchFamily="18" charset="0"/>
                <a:cs typeface="Times New Roman" panose="02020603050405020304" pitchFamily="18" charset="0"/>
              </a:rPr>
              <a:t>49 and women </a:t>
            </a:r>
            <a:r>
              <a:rPr dirty="0" sz="3200" lang="en-US">
                <a:latin typeface="Times New Roman" panose="02020603050405020304" pitchFamily="18" charset="0"/>
                <a:cs typeface="Times New Roman" panose="02020603050405020304" pitchFamily="18" charset="0"/>
              </a:rPr>
              <a:t>to 52, a difference of three years, while </a:t>
            </a:r>
            <a:r>
              <a:rPr dirty="0" sz="3200" i="1" lang="en-US" smtClean="0">
                <a:solidFill>
                  <a:srgbClr val="FF0000"/>
                </a:solidFill>
                <a:latin typeface="Times New Roman" panose="02020603050405020304" pitchFamily="18" charset="0"/>
                <a:cs typeface="Times New Roman" panose="02020603050405020304" pitchFamily="18" charset="0"/>
              </a:rPr>
              <a:t>now the figures </a:t>
            </a:r>
            <a:r>
              <a:rPr dirty="0" sz="3200" i="1" lang="en-US">
                <a:solidFill>
                  <a:srgbClr val="FF0000"/>
                </a:solidFill>
                <a:latin typeface="Times New Roman" panose="02020603050405020304" pitchFamily="18" charset="0"/>
                <a:cs typeface="Times New Roman" panose="02020603050405020304" pitchFamily="18" charset="0"/>
              </a:rPr>
              <a:t>are 74 and 79</a:t>
            </a:r>
            <a:r>
              <a:rPr dirty="0" sz="3200" lang="en-US">
                <a:latin typeface="Times New Roman" panose="02020603050405020304" pitchFamily="18" charset="0"/>
                <a:cs typeface="Times New Roman" panose="02020603050405020304" pitchFamily="18" charset="0"/>
              </a:rPr>
              <a:t>, which shows that the gap </a:t>
            </a:r>
            <a:r>
              <a:rPr dirty="0" sz="3200" lang="en-US" smtClean="0">
                <a:latin typeface="Times New Roman" panose="02020603050405020304" pitchFamily="18" charset="0"/>
                <a:cs typeface="Times New Roman" panose="02020603050405020304" pitchFamily="18" charset="0"/>
              </a:rPr>
              <a:t>has increased </a:t>
            </a:r>
            <a:r>
              <a:rPr dirty="0" sz="3200" lang="en-US">
                <a:latin typeface="Times New Roman" panose="02020603050405020304" pitchFamily="18" charset="0"/>
                <a:cs typeface="Times New Roman" panose="02020603050405020304" pitchFamily="18" charset="0"/>
              </a:rPr>
              <a:t>to five years</a:t>
            </a:r>
            <a:r>
              <a:rPr dirty="0" sz="3200" lang="en-US" smtClean="0">
                <a:latin typeface="Times New Roman" panose="02020603050405020304" pitchFamily="18" charset="0"/>
                <a:cs typeface="Times New Roman" panose="02020603050405020304" pitchFamily="18" charset="0"/>
              </a:rPr>
              <a:t>.</a:t>
            </a:r>
          </a:p>
          <a:p>
            <a:pPr indent="0" marL="0">
              <a:buNone/>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7" name="Title 1"/>
          <p:cNvSpPr>
            <a:spLocks noGrp="1"/>
          </p:cNvSpPr>
          <p:nvPr>
            <p:ph type="title"/>
          </p:nvPr>
        </p:nvSpPr>
        <p:spPr/>
        <p:txBody>
          <a:bodyPr/>
          <a:p>
            <a:endParaRPr lang="en-US"/>
          </a:p>
        </p:txBody>
      </p:sp>
      <p:sp>
        <p:nvSpPr>
          <p:cNvPr id="1048638" name="Content Placeholder 2"/>
          <p:cNvSpPr>
            <a:spLocks noGrp="1"/>
          </p:cNvSpPr>
          <p:nvPr>
            <p:ph idx="1"/>
          </p:nvPr>
        </p:nvSpPr>
        <p:spPr>
          <a:xfrm>
            <a:off x="179388" y="1268413"/>
            <a:ext cx="8785100" cy="3200400"/>
          </a:xfrm>
        </p:spPr>
        <p:txBody>
          <a:bodyPr/>
          <a:p>
            <a:pPr algn="just" indent="0" marL="0">
              <a:buNone/>
            </a:pPr>
            <a:r>
              <a:rPr dirty="0" sz="2800" i="1" lang="en-US">
                <a:latin typeface="Times New Roman" panose="02020603050405020304" pitchFamily="18" charset="0"/>
                <a:cs typeface="Times New Roman" panose="02020603050405020304" pitchFamily="18" charset="0"/>
              </a:rPr>
              <a:t>Various reasons have been suggested for this situation</a:t>
            </a:r>
            <a:r>
              <a:rPr dirty="0" sz="2800" lang="en-US">
                <a:latin typeface="Times New Roman" panose="02020603050405020304" pitchFamily="18" charset="0"/>
                <a:cs typeface="Times New Roman" panose="02020603050405020304" pitchFamily="18" charset="0"/>
              </a:rPr>
              <a:t>, such as the possibility that men may die earlier because they take more risks. But a team of British </a:t>
            </a:r>
            <a:r>
              <a:rPr dirty="0" sz="2800" i="1" lang="en-US">
                <a:latin typeface="Times New Roman" panose="02020603050405020304" pitchFamily="18" charset="0"/>
                <a:cs typeface="Times New Roman" panose="02020603050405020304" pitchFamily="18" charset="0"/>
              </a:rPr>
              <a:t>scientists have recently found a likely answer in the immune system</a:t>
            </a:r>
            <a:r>
              <a:rPr dirty="0" sz="2800" lang="en-US">
                <a:latin typeface="Times New Roman" panose="02020603050405020304" pitchFamily="18" charset="0"/>
                <a:cs typeface="Times New Roman" panose="02020603050405020304" pitchFamily="18" charset="0"/>
              </a:rPr>
              <a:t>, which protects the body from diseases. </a:t>
            </a:r>
            <a:r>
              <a:rPr dirty="0" sz="2800" i="1" lang="en-US">
                <a:latin typeface="Times New Roman" panose="02020603050405020304" pitchFamily="18" charset="0"/>
                <a:cs typeface="Times New Roman" panose="02020603050405020304" pitchFamily="18" charset="0"/>
              </a:rPr>
              <a:t>The thymus is the organ which produces the T cells </a:t>
            </a:r>
            <a:r>
              <a:rPr dirty="0" sz="2800" lang="en-US">
                <a:latin typeface="Times New Roman" panose="02020603050405020304" pitchFamily="18" charset="0"/>
                <a:cs typeface="Times New Roman" panose="02020603050405020304" pitchFamily="18" charset="0"/>
              </a:rPr>
              <a:t>which actually combat illnesses. Although both sexes suffer from deterioration of the thymus as they age, </a:t>
            </a:r>
            <a:r>
              <a:rPr dirty="0" sz="2800" i="1" lang="en-US">
                <a:latin typeface="Times New Roman" panose="02020603050405020304" pitchFamily="18" charset="0"/>
                <a:cs typeface="Times New Roman" panose="02020603050405020304" pitchFamily="18" charset="0"/>
              </a:rPr>
              <a:t>women appear to have more T cells in their bodies than men of the same age</a:t>
            </a:r>
            <a:r>
              <a:rPr dirty="0" sz="2800" lang="en-US">
                <a:latin typeface="Times New Roman" panose="02020603050405020304" pitchFamily="18" charset="0"/>
                <a:cs typeface="Times New Roman" panose="02020603050405020304" pitchFamily="18" charset="0"/>
              </a:rPr>
              <a:t>. It is this, the scientists believe, that </a:t>
            </a:r>
            <a:r>
              <a:rPr dirty="0" sz="2800" i="1" lang="en-US">
                <a:latin typeface="Times New Roman" panose="02020603050405020304" pitchFamily="18" charset="0"/>
                <a:cs typeface="Times New Roman" panose="02020603050405020304" pitchFamily="18" charset="0"/>
              </a:rPr>
              <a:t>gives women better protection </a:t>
            </a:r>
            <a:r>
              <a:rPr dirty="0" sz="2800" lang="en-US">
                <a:latin typeface="Times New Roman" panose="02020603050405020304" pitchFamily="18" charset="0"/>
                <a:cs typeface="Times New Roman" panose="02020603050405020304" pitchFamily="18" charset="0"/>
              </a:rPr>
              <a:t>from potentially fatal diseases such as influenza and pneumonia.</a:t>
            </a: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88"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Taking notes</a:t>
            </a:r>
            <a:br>
              <a:rPr b="1"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589" name="Content Placeholder 2"/>
          <p:cNvSpPr>
            <a:spLocks noGrp="1"/>
          </p:cNvSpPr>
          <p:nvPr>
            <p:ph idx="1"/>
          </p:nvPr>
        </p:nvSpPr>
        <p:spPr>
          <a:xfrm>
            <a:off x="179388" y="1268413"/>
            <a:ext cx="8964612" cy="3200400"/>
          </a:xfrm>
        </p:spPr>
        <p:txBody>
          <a:bodyPr/>
          <a:p>
            <a:pPr indent="0" marL="0">
              <a:buNone/>
            </a:pPr>
            <a:r>
              <a:rPr b="1" dirty="0" sz="2800" lang="en-US">
                <a:latin typeface="Times New Roman" panose="02020603050405020304" pitchFamily="18" charset="0"/>
                <a:cs typeface="Times New Roman" panose="02020603050405020304" pitchFamily="18" charset="0"/>
              </a:rPr>
              <a:t>There are two main reasons why note-taking is important</a:t>
            </a:r>
            <a:r>
              <a:rPr b="1" dirty="0" sz="2800" lang="en-US" smtClean="0">
                <a:latin typeface="Times New Roman" panose="02020603050405020304" pitchFamily="18" charset="0"/>
                <a:cs typeface="Times New Roman" panose="02020603050405020304" pitchFamily="18" charset="0"/>
              </a:rPr>
              <a:t>:</a:t>
            </a:r>
          </a:p>
          <a:p>
            <a:pPr indent="0" marL="0">
              <a:buNone/>
            </a:pPr>
            <a:endParaRPr dirty="0" lang="en-US" smtClean="0"/>
          </a:p>
          <a:p>
            <a:r>
              <a:rPr dirty="0" lang="en-US" smtClean="0"/>
              <a:t>When </a:t>
            </a:r>
            <a:r>
              <a:rPr dirty="0" lang="en-US"/>
              <a:t>you are reading or listening, taking notes helps you </a:t>
            </a:r>
            <a:r>
              <a:rPr dirty="0" lang="en-US" smtClean="0"/>
              <a:t>to concentrate on </a:t>
            </a:r>
            <a:r>
              <a:rPr dirty="0" lang="en-US"/>
              <a:t>something </a:t>
            </a:r>
            <a:r>
              <a:rPr dirty="0" lang="en-US" smtClean="0"/>
              <a:t>sensible.</a:t>
            </a:r>
          </a:p>
          <a:p>
            <a:endParaRPr dirty="0" lang="en-US" smtClean="0"/>
          </a:p>
          <a:p>
            <a:r>
              <a:rPr dirty="0" lang="en-US"/>
              <a:t>taking notes help you make sense of the </a:t>
            </a:r>
            <a:r>
              <a:rPr dirty="0" lang="en-US" smtClean="0"/>
              <a:t>text</a:t>
            </a:r>
          </a:p>
          <a:p>
            <a:endParaRPr dirty="0" lang="en-US" smtClean="0"/>
          </a:p>
          <a:p>
            <a:r>
              <a:rPr dirty="0" lang="en-US"/>
              <a:t>Taking notes does not mean writing down every word you hear; you need to actively decide what is important and how is related to what you have already written.</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9" name="Title 1"/>
          <p:cNvSpPr>
            <a:spLocks noGrp="1"/>
          </p:cNvSpPr>
          <p:nvPr>
            <p:ph type="title"/>
          </p:nvPr>
        </p:nvSpPr>
        <p:spPr/>
        <p:txBody>
          <a:bodyPr/>
          <a:p>
            <a:endParaRPr lang="en-US"/>
          </a:p>
        </p:txBody>
      </p:sp>
      <p:sp>
        <p:nvSpPr>
          <p:cNvPr id="1048640" name="Content Placeholder 2"/>
          <p:cNvSpPr>
            <a:spLocks noGrp="1"/>
          </p:cNvSpPr>
          <p:nvPr>
            <p:ph idx="1"/>
          </p:nvPr>
        </p:nvSpPr>
        <p:spPr>
          <a:xfrm>
            <a:off x="179388" y="1268413"/>
            <a:ext cx="8785100" cy="3200400"/>
          </a:xfrm>
        </p:spPr>
        <p:txBody>
          <a:bodyPr/>
          <a:p>
            <a:pPr algn="just" indent="0" marL="0">
              <a:buNone/>
            </a:pPr>
            <a:r>
              <a:rPr dirty="0" sz="2800" i="1" lang="en-US">
                <a:latin typeface="Times New Roman" panose="02020603050405020304" pitchFamily="18" charset="0"/>
                <a:cs typeface="Times New Roman" panose="02020603050405020304" pitchFamily="18" charset="0"/>
              </a:rPr>
              <a:t>Various reasons have been suggested for this situation</a:t>
            </a:r>
            <a:r>
              <a:rPr dirty="0" sz="2800" lang="en-US">
                <a:latin typeface="Times New Roman" panose="02020603050405020304" pitchFamily="18" charset="0"/>
                <a:cs typeface="Times New Roman" panose="02020603050405020304" pitchFamily="18" charset="0"/>
              </a:rPr>
              <a:t>, such as the possibility that men may die earlier because they take more risks. But a team of British </a:t>
            </a:r>
            <a:r>
              <a:rPr dirty="0" sz="2800" i="1" lang="en-US">
                <a:solidFill>
                  <a:srgbClr val="FF0000"/>
                </a:solidFill>
                <a:latin typeface="Times New Roman" panose="02020603050405020304" pitchFamily="18" charset="0"/>
                <a:cs typeface="Times New Roman" panose="02020603050405020304" pitchFamily="18" charset="0"/>
              </a:rPr>
              <a:t>scientists have recently found a likely answer in the immune system</a:t>
            </a:r>
            <a:r>
              <a:rPr dirty="0" sz="2800" lang="en-US">
                <a:latin typeface="Times New Roman" panose="02020603050405020304" pitchFamily="18" charset="0"/>
                <a:cs typeface="Times New Roman" panose="02020603050405020304" pitchFamily="18" charset="0"/>
              </a:rPr>
              <a:t>, which protects the body from diseases. </a:t>
            </a:r>
            <a:r>
              <a:rPr dirty="0" sz="2800" i="1" lang="en-US">
                <a:solidFill>
                  <a:srgbClr val="FF0000"/>
                </a:solidFill>
                <a:latin typeface="Times New Roman" panose="02020603050405020304" pitchFamily="18" charset="0"/>
                <a:cs typeface="Times New Roman" panose="02020603050405020304" pitchFamily="18" charset="0"/>
              </a:rPr>
              <a:t>The thymus is the organ which produces the T cells</a:t>
            </a:r>
            <a:r>
              <a:rPr dirty="0" sz="2800" i="1"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which actually combat illnesses. Although both sexes suffer from deterioration of the thymus </a:t>
            </a:r>
            <a:r>
              <a:rPr dirty="0" sz="2800" lang="en-US">
                <a:solidFill>
                  <a:srgbClr val="FF0000"/>
                </a:solidFill>
                <a:latin typeface="Times New Roman" panose="02020603050405020304" pitchFamily="18" charset="0"/>
                <a:cs typeface="Times New Roman" panose="02020603050405020304" pitchFamily="18" charset="0"/>
              </a:rPr>
              <a:t>as they age, </a:t>
            </a:r>
            <a:r>
              <a:rPr dirty="0" sz="2800" i="1" lang="en-US">
                <a:solidFill>
                  <a:srgbClr val="FF0000"/>
                </a:solidFill>
                <a:latin typeface="Times New Roman" panose="02020603050405020304" pitchFamily="18" charset="0"/>
                <a:cs typeface="Times New Roman" panose="02020603050405020304" pitchFamily="18" charset="0"/>
              </a:rPr>
              <a:t>women appear to have more T cells in their bodies than men of the same age</a:t>
            </a:r>
            <a:r>
              <a:rPr dirty="0" sz="2800" lang="en-US">
                <a:solidFill>
                  <a:srgbClr val="FF0000"/>
                </a:solidFill>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It is this, the scientists believe, that </a:t>
            </a:r>
            <a:r>
              <a:rPr dirty="0" sz="2800" i="1" lang="en-US">
                <a:solidFill>
                  <a:srgbClr val="FF0000"/>
                </a:solidFill>
                <a:latin typeface="Times New Roman" panose="02020603050405020304" pitchFamily="18" charset="0"/>
                <a:cs typeface="Times New Roman" panose="02020603050405020304" pitchFamily="18" charset="0"/>
              </a:rPr>
              <a:t>gives women better protection</a:t>
            </a:r>
            <a:r>
              <a:rPr dirty="0" sz="2800" i="1"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from potentially fatal diseases such as influenza and pneumonia.</a:t>
            </a: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1" name="Title 1"/>
          <p:cNvSpPr>
            <a:spLocks noGrp="1"/>
          </p:cNvSpPr>
          <p:nvPr>
            <p:ph type="title"/>
          </p:nvPr>
        </p:nvSpPr>
        <p:spPr/>
        <p:txBody>
          <a:bodyPr/>
          <a:p>
            <a:endParaRPr lang="en-US"/>
          </a:p>
        </p:txBody>
      </p:sp>
      <p:sp>
        <p:nvSpPr>
          <p:cNvPr id="1048642" name="Content Placeholder 2"/>
          <p:cNvSpPr>
            <a:spLocks noGrp="1"/>
          </p:cNvSpPr>
          <p:nvPr>
            <p:ph idx="1"/>
          </p:nvPr>
        </p:nvSpPr>
        <p:spPr/>
        <p:txBody>
          <a:bodyPr/>
          <a:p>
            <a:r>
              <a:rPr dirty="0" sz="3200" lang="en-US">
                <a:latin typeface="Times New Roman" panose="02020603050405020304" pitchFamily="18" charset="0"/>
                <a:cs typeface="Times New Roman" panose="02020603050405020304" pitchFamily="18" charset="0"/>
              </a:rPr>
              <a:t>British women live longer than men: 79/ 74 years</a:t>
            </a:r>
          </a:p>
          <a:p>
            <a:r>
              <a:rPr dirty="0" sz="3200" lang="en-US">
                <a:latin typeface="Times New Roman" panose="02020603050405020304" pitchFamily="18" charset="0"/>
                <a:cs typeface="Times New Roman" panose="02020603050405020304" pitchFamily="18" charset="0"/>
              </a:rPr>
              <a:t>reasons? new research suggests immune system/thymus &gt;</a:t>
            </a:r>
          </a:p>
          <a:p>
            <a:r>
              <a:rPr dirty="0" sz="3200" lang="en-US">
                <a:latin typeface="Times New Roman" panose="02020603050405020304" pitchFamily="18" charset="0"/>
                <a:cs typeface="Times New Roman" panose="02020603050405020304" pitchFamily="18" charset="0"/>
              </a:rPr>
              <a:t>T cells</a:t>
            </a:r>
          </a:p>
          <a:p>
            <a:r>
              <a:rPr dirty="0" sz="3200" lang="en-US">
                <a:latin typeface="Times New Roman" panose="02020603050405020304" pitchFamily="18" charset="0"/>
                <a:cs typeface="Times New Roman" panose="02020603050405020304" pitchFamily="18" charset="0"/>
              </a:rPr>
              <a:t>women have more T cells than men = better protection</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5" name="Text Placeholder 2"/>
          <p:cNvSpPr>
            <a:spLocks noGrp="1"/>
          </p:cNvSpPr>
          <p:nvPr>
            <p:ph type="body" sz="quarter" idx="10"/>
          </p:nvPr>
        </p:nvSpPr>
        <p:spPr>
          <a:xfrm>
            <a:off x="4014" y="2852937"/>
            <a:ext cx="9144000" cy="522725"/>
          </a:xfrm>
        </p:spPr>
        <p:txBody>
          <a:bodyPr/>
          <a:p>
            <a:pPr lvl="0"/>
            <a:r>
              <a:rPr dirty="0" lang="en-US" smtClean="0">
                <a:latin typeface="Times New Roman" pitchFamily="18" charset="0"/>
                <a:cs typeface="Times New Roman" pitchFamily="18" charset="0"/>
              </a:rPr>
              <a:t>Unit 2.1 </a:t>
            </a:r>
          </a:p>
          <a:p>
            <a:pPr lvl="0"/>
            <a:r>
              <a:rPr dirty="0" lang="en-US" smtClean="0">
                <a:latin typeface="Times New Roman" pitchFamily="18" charset="0"/>
                <a:cs typeface="Times New Roman" pitchFamily="18" charset="0"/>
              </a:rPr>
              <a:t>Finding Key Points </a:t>
            </a:r>
            <a:endParaRPr dirty="0" lang="en-US">
              <a:latin typeface="Times New Roman" pitchFamily="18" charset="0"/>
              <a:cs typeface="Times New Roman" pitchFamily="18" charset="0"/>
            </a:endParaRPr>
          </a:p>
        </p:txBody>
      </p:sp>
      <p:sp>
        <p:nvSpPr>
          <p:cNvPr id="1048646" name="Text Placeholder 3"/>
          <p:cNvSpPr>
            <a:spLocks noGrp="1"/>
          </p:cNvSpPr>
          <p:nvPr>
            <p:ph type="body" sz="quarter" idx="11"/>
          </p:nvPr>
        </p:nvSpPr>
        <p:spPr>
          <a:xfrm>
            <a:off x="4014" y="4797152"/>
            <a:ext cx="9144000" cy="504056"/>
          </a:xfrm>
        </p:spPr>
        <p:txBody>
          <a:bodyPr/>
          <a:p>
            <a:pPr>
              <a:spcBef>
                <a:spcPts val="0"/>
              </a:spcBef>
            </a:pPr>
            <a:r>
              <a:rPr altLang="ko-KR" dirty="0" lang="en-US" smtClean="0">
                <a:latin typeface="Times New Roman" pitchFamily="18" charset="0"/>
                <a:cs typeface="Times New Roman" pitchFamily="18" charset="0"/>
              </a:rPr>
              <a:t>Academic &amp; Professional Writing </a:t>
            </a:r>
            <a:endParaRPr altLang="ko-KR" dirty="0" lang="en-US">
              <a:latin typeface="Times New Roman" pitchFamily="18" charset="0"/>
              <a:cs typeface="Times New Roman" pitchFamily="18" charset="0"/>
            </a:endParaRPr>
          </a:p>
        </p:txBody>
      </p:sp>
      <p:pic>
        <p:nvPicPr>
          <p:cNvPr id="2097168" name="Picture 5"/>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7" name="TextBox 19"/>
          <p:cNvSpPr txBox="1"/>
          <p:nvPr/>
        </p:nvSpPr>
        <p:spPr>
          <a:xfrm>
            <a:off x="755576" y="1628800"/>
            <a:ext cx="7778824" cy="4154984"/>
          </a:xfrm>
          <a:prstGeom prst="rect"/>
          <a:noFill/>
        </p:spPr>
        <p:txBody>
          <a:bodyPr rtlCol="0" wrap="square">
            <a:spAutoFit/>
          </a:bodyPr>
          <a:p>
            <a:pPr lvl="1" marL="0"/>
            <a:endParaRPr dirty="0" lang="en-US">
              <a:latin typeface="Times New Roman" pitchFamily="18" charset="0"/>
              <a:cs typeface="Times New Roman" pitchFamily="18" charset="0"/>
            </a:endParaRPr>
          </a:p>
          <a:p>
            <a:pPr lvl="1" marL="0"/>
            <a:r>
              <a:rPr dirty="0" lang="en-US">
                <a:latin typeface="Times New Roman" pitchFamily="18" charset="0"/>
                <a:cs typeface="Times New Roman" pitchFamily="18" charset="0"/>
              </a:rPr>
              <a:t>Finding Key Points for your writing requires careful </a:t>
            </a:r>
          </a:p>
          <a:p>
            <a:pPr lvl="1" marL="0"/>
            <a:r>
              <a:rPr dirty="0" lang="en-US">
                <a:latin typeface="Times New Roman" pitchFamily="18" charset="0"/>
                <a:cs typeface="Times New Roman" pitchFamily="18" charset="0"/>
              </a:rPr>
              <a:t>reading in order to explore relevant information. </a:t>
            </a:r>
          </a:p>
          <a:p>
            <a:pPr lvl="1" marL="0"/>
            <a:endParaRPr dirty="0" lang="en-US">
              <a:latin typeface="Times New Roman" pitchFamily="18" charset="0"/>
              <a:cs typeface="Times New Roman" pitchFamily="18" charset="0"/>
            </a:endParaRPr>
          </a:p>
          <a:p>
            <a:pPr lvl="1" marL="0"/>
            <a:r>
              <a:rPr dirty="0" lang="en-US">
                <a:latin typeface="Times New Roman" pitchFamily="18" charset="0"/>
                <a:cs typeface="Times New Roman" pitchFamily="18" charset="0"/>
              </a:rPr>
              <a:t>Some authors write the key points very clearly whereas others write it in between the lines. </a:t>
            </a:r>
          </a:p>
          <a:p>
            <a:pPr lvl="1" marL="0"/>
            <a:endParaRPr dirty="0" lang="en-US">
              <a:latin typeface="Times New Roman" pitchFamily="18" charset="0"/>
              <a:cs typeface="Times New Roman" pitchFamily="18" charset="0"/>
            </a:endParaRPr>
          </a:p>
          <a:p>
            <a:pPr lvl="1" marL="0"/>
            <a:r>
              <a:rPr dirty="0" lang="en-US">
                <a:latin typeface="Times New Roman" pitchFamily="18" charset="0"/>
                <a:cs typeface="Times New Roman" pitchFamily="18" charset="0"/>
              </a:rPr>
              <a:t>Only practice can make you expert in finding key points from the text. </a:t>
            </a:r>
          </a:p>
          <a:p>
            <a:pPr lvl="1" marL="0"/>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pic>
        <p:nvPicPr>
          <p:cNvPr id="2097169" name="Picture 2"/>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8" name="TextBox 19"/>
          <p:cNvSpPr txBox="1"/>
          <p:nvPr/>
        </p:nvSpPr>
        <p:spPr>
          <a:xfrm>
            <a:off x="457200" y="1600201"/>
            <a:ext cx="8077200" cy="4524315"/>
          </a:xfrm>
          <a:prstGeom prst="rect"/>
          <a:noFill/>
        </p:spPr>
        <p:txBody>
          <a:bodyPr rtlCol="0" wrap="square">
            <a:spAutoFit/>
          </a:bodyPr>
          <a:p>
            <a:pPr lvl="1" marL="0"/>
            <a:endParaRPr dirty="0" lang="en-US">
              <a:latin typeface="Times New Roman" pitchFamily="18" charset="0"/>
              <a:cs typeface="Times New Roman" pitchFamily="18" charset="0"/>
            </a:endParaRPr>
          </a:p>
          <a:p>
            <a:pPr lvl="1" marL="0"/>
            <a:r>
              <a:rPr dirty="0" lang="en-US">
                <a:latin typeface="Times New Roman" pitchFamily="18" charset="0"/>
                <a:cs typeface="Times New Roman" pitchFamily="18" charset="0"/>
              </a:rPr>
              <a:t>Following points can help you find the Key Points:</a:t>
            </a:r>
          </a:p>
          <a:p>
            <a:pPr lvl="1" marL="0"/>
            <a:endParaRPr dirty="0" lang="en-US">
              <a:latin typeface="Times New Roman" pitchFamily="18" charset="0"/>
              <a:cs typeface="Times New Roman" pitchFamily="18" charset="0"/>
            </a:endParaRPr>
          </a:p>
          <a:p>
            <a:pPr indent="-457200" lvl="1">
              <a:buAutoNum type="arabicPeriod"/>
            </a:pPr>
            <a:r>
              <a:rPr dirty="0" lang="en-US">
                <a:latin typeface="Times New Roman" pitchFamily="18" charset="0"/>
                <a:cs typeface="Times New Roman" pitchFamily="18" charset="0"/>
              </a:rPr>
              <a:t>Identify the topic</a:t>
            </a:r>
          </a:p>
          <a:p>
            <a:pPr indent="-457200" lvl="1">
              <a:buAutoNum type="arabicPeriod"/>
            </a:pPr>
            <a:r>
              <a:rPr dirty="0" lang="en-US">
                <a:latin typeface="Times New Roman" pitchFamily="18" charset="0"/>
                <a:cs typeface="Times New Roman" pitchFamily="18" charset="0"/>
              </a:rPr>
              <a:t>Summarize the Passage </a:t>
            </a:r>
          </a:p>
          <a:p>
            <a:pPr indent="-457200" lvl="1">
              <a:buAutoNum type="arabicPeriod"/>
            </a:pPr>
            <a:r>
              <a:rPr dirty="0" lang="en-US">
                <a:latin typeface="Times New Roman" pitchFamily="18" charset="0"/>
                <a:cs typeface="Times New Roman" pitchFamily="18" charset="0"/>
              </a:rPr>
              <a:t>Look at the first and last sentences of the text </a:t>
            </a:r>
          </a:p>
          <a:p>
            <a:pPr indent="-457200" lvl="1">
              <a:buAutoNum type="arabicPeriod"/>
            </a:pPr>
            <a:r>
              <a:rPr dirty="0" lang="en-US">
                <a:latin typeface="Times New Roman" pitchFamily="18" charset="0"/>
                <a:cs typeface="Times New Roman" pitchFamily="18" charset="0"/>
              </a:rPr>
              <a:t>Look for repetition of ideas </a:t>
            </a:r>
          </a:p>
          <a:p>
            <a:pPr indent="-457200" lvl="1">
              <a:buAutoNum type="arabicPeriod"/>
            </a:pPr>
            <a:r>
              <a:rPr dirty="0" lang="en-US">
                <a:latin typeface="Times New Roman" pitchFamily="18" charset="0"/>
                <a:cs typeface="Times New Roman" pitchFamily="18" charset="0"/>
              </a:rPr>
              <a:t>Look for Thesis and topic sentences </a:t>
            </a:r>
          </a:p>
          <a:p>
            <a:pPr indent="-457200" lvl="1">
              <a:buAutoNum type="arabicPeriod"/>
            </a:pPr>
            <a:r>
              <a:rPr dirty="0" lang="en-US">
                <a:latin typeface="Times New Roman" pitchFamily="18" charset="0"/>
                <a:cs typeface="Times New Roman" pitchFamily="18" charset="0"/>
              </a:rPr>
              <a:t>Read the conclusion of the text </a:t>
            </a:r>
          </a:p>
          <a:p>
            <a:pPr lvl="1" marL="0"/>
            <a:endParaRPr dirty="0" lang="en-US">
              <a:latin typeface="Times New Roman" pitchFamily="18" charset="0"/>
              <a:cs typeface="Times New Roman" pitchFamily="18" charset="0"/>
            </a:endParaRPr>
          </a:p>
          <a:p>
            <a:pPr lvl="1" marL="0"/>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pic>
        <p:nvPicPr>
          <p:cNvPr id="2097170" name="Picture 2"/>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2" name="TextBox 19"/>
          <p:cNvSpPr txBox="1"/>
          <p:nvPr/>
        </p:nvSpPr>
        <p:spPr>
          <a:xfrm>
            <a:off x="75974" y="1628800"/>
            <a:ext cx="8991826" cy="4093428"/>
          </a:xfrm>
          <a:prstGeom prst="rect"/>
          <a:noFill/>
        </p:spPr>
        <p:txBody>
          <a:bodyPr rtlCol="0" wrap="square">
            <a:spAutoFit/>
          </a:bodyPr>
          <a:p>
            <a:r>
              <a:rPr b="1" dirty="0" sz="2000" i="1" lang="en-US">
                <a:latin typeface="Times New Roman" panose="02020603050405020304" pitchFamily="18" charset="0"/>
                <a:cs typeface="Times New Roman" panose="02020603050405020304" pitchFamily="18" charset="0"/>
              </a:rPr>
              <a:t>Exercise</a:t>
            </a:r>
            <a:r>
              <a:rPr b="1" dirty="0" sz="2000" lang="en-US">
                <a:latin typeface="Times New Roman" panose="02020603050405020304" pitchFamily="18" charset="0"/>
                <a:cs typeface="Times New Roman" panose="02020603050405020304" pitchFamily="18" charset="0"/>
              </a:rPr>
              <a:t>:</a:t>
            </a:r>
          </a:p>
          <a:p>
            <a:endParaRPr dirty="0" sz="2000" lang="en-US">
              <a:latin typeface="Times New Roman" panose="02020603050405020304" pitchFamily="18" charset="0"/>
              <a:cs typeface="Times New Roman" panose="02020603050405020304" pitchFamily="18" charset="0"/>
            </a:endParaRPr>
          </a:p>
          <a:p>
            <a:r>
              <a:rPr dirty="0" sz="2000" i="1" lang="en-US">
                <a:latin typeface="Times New Roman" panose="02020603050405020304" pitchFamily="18" charset="0"/>
                <a:cs typeface="Times New Roman" panose="02020603050405020304" pitchFamily="18" charset="0"/>
              </a:rPr>
              <a:t>Read the following paragraph and underline the stated main idea.  Write down in your own words what you are able to conclude from the information.</a:t>
            </a:r>
          </a:p>
          <a:p>
            <a:endParaRPr dirty="0" sz="20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The rules of conduct during an examination are clear.  No books, calculators or papers are allowed in the test room.  Proctors will not allow anyone with such items to take </a:t>
            </a:r>
          </a:p>
          <a:p>
            <a:pPr algn="just"/>
            <a:r>
              <a:rPr dirty="0" sz="2000" lang="en-US">
                <a:latin typeface="Times New Roman" panose="02020603050405020304" pitchFamily="18" charset="0"/>
                <a:cs typeface="Times New Roman" panose="02020603050405020304" pitchFamily="18" charset="0"/>
              </a:rPr>
              <a:t>the test.  Anyone caught cheating will be asked to leave the room.  His or her test sheet will be taken.  The incident will be reported to the proper authority.  At the end of the </a:t>
            </a:r>
          </a:p>
          <a:p>
            <a:pPr algn="just"/>
            <a:r>
              <a:rPr dirty="0" sz="2000" lang="en-US">
                <a:latin typeface="Times New Roman" panose="02020603050405020304" pitchFamily="18" charset="0"/>
                <a:cs typeface="Times New Roman" panose="02020603050405020304" pitchFamily="18" charset="0"/>
              </a:rPr>
              <a:t>test period, all materials will be returned to the proctor.  Failure to abide by these rules will result in a failing grade for this test.</a:t>
            </a:r>
          </a:p>
          <a:p>
            <a:pPr lvl="1" marL="0"/>
            <a:endParaRPr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pic>
        <p:nvPicPr>
          <p:cNvPr id="2097171" name="Picture 2"/>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6" name="TextBox 19"/>
          <p:cNvSpPr txBox="1"/>
          <p:nvPr/>
        </p:nvSpPr>
        <p:spPr>
          <a:xfrm>
            <a:off x="75974" y="1628801"/>
            <a:ext cx="9068026" cy="5632311"/>
          </a:xfrm>
          <a:prstGeom prst="rect"/>
          <a:noFill/>
        </p:spPr>
        <p:txBody>
          <a:bodyPr rtlCol="0" wrap="square">
            <a:spAutoFit/>
          </a:bodyPr>
          <a:p>
            <a:r>
              <a:rPr dirty="0" i="1" lang="en-US">
                <a:latin typeface="Times New Roman" panose="02020603050405020304" pitchFamily="18" charset="0"/>
                <a:cs typeface="Times New Roman" panose="02020603050405020304" pitchFamily="18" charset="0"/>
              </a:rPr>
              <a:t>Answer</a:t>
            </a:r>
            <a:r>
              <a:rPr dirty="0" lang="en-US">
                <a:latin typeface="Times New Roman" panose="02020603050405020304" pitchFamily="18" charset="0"/>
                <a:cs typeface="Times New Roman" panose="02020603050405020304" pitchFamily="18" charset="0"/>
              </a:rPr>
              <a:t>:</a:t>
            </a:r>
          </a:p>
          <a:p>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You should have underlined the first sentence in the paragraph – this is </a:t>
            </a:r>
          </a:p>
          <a:p>
            <a:pPr algn="just"/>
            <a:r>
              <a:rPr dirty="0" lang="en-US">
                <a:latin typeface="Times New Roman" panose="02020603050405020304" pitchFamily="18" charset="0"/>
                <a:cs typeface="Times New Roman" panose="02020603050405020304" pitchFamily="18" charset="0"/>
              </a:rPr>
              <a:t>the stated main idea.  </a:t>
            </a:r>
          </a:p>
          <a:p>
            <a:pPr algn="just"/>
            <a:endParaRPr dirty="0" lang="en-US">
              <a:latin typeface="Times New Roman" panose="02020603050405020304" pitchFamily="18" charset="0"/>
              <a:cs typeface="Times New Roman" panose="02020603050405020304" pitchFamily="18" charset="0"/>
            </a:endParaRPr>
          </a:p>
          <a:p>
            <a:pPr algn="just"/>
            <a:r>
              <a:rPr dirty="0" i="1" lang="en-US">
                <a:latin typeface="Times New Roman" panose="02020603050405020304" pitchFamily="18" charset="0"/>
                <a:cs typeface="Times New Roman" panose="02020603050405020304" pitchFamily="18" charset="0"/>
              </a:rPr>
              <a:t>Conclusion:</a:t>
            </a:r>
          </a:p>
          <a:p>
            <a:pPr algn="just"/>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If you do not follow the rules, you will automatically fail the test.  This </a:t>
            </a:r>
          </a:p>
          <a:p>
            <a:pPr algn="just"/>
            <a:r>
              <a:rPr dirty="0" lang="en-US">
                <a:latin typeface="Times New Roman" panose="02020603050405020304" pitchFamily="18" charset="0"/>
                <a:cs typeface="Times New Roman" panose="02020603050405020304" pitchFamily="18" charset="0"/>
              </a:rPr>
              <a:t>concluding information is found in the last sentence.</a:t>
            </a:r>
          </a:p>
          <a:p>
            <a:pPr lvl="1" marL="0"/>
            <a:r>
              <a:rPr dirty="0" lang="en-US">
                <a:latin typeface="Times New Roman" panose="02020603050405020304" pitchFamily="18" charset="0"/>
                <a:cs typeface="Times New Roman" panose="02020603050405020304" pitchFamily="18" charset="0"/>
              </a:rPr>
              <a:t> </a:t>
            </a:r>
          </a:p>
          <a:p>
            <a:pPr lvl="1" marL="0"/>
            <a:endParaRPr dirty="0" lang="en-US">
              <a:latin typeface="Times New Roman" panose="02020603050405020304" pitchFamily="18" charset="0"/>
              <a:cs typeface="Times New Roman" panose="02020603050405020304" pitchFamily="18" charset="0"/>
            </a:endParaRPr>
          </a:p>
          <a:p>
            <a:pPr lvl="1" marL="0"/>
            <a:endParaRPr dirty="0" lang="en-US">
              <a:latin typeface="Times New Roman" panose="02020603050405020304" pitchFamily="18" charset="0"/>
              <a:cs typeface="Times New Roman" panose="02020603050405020304" pitchFamily="18" charset="0"/>
            </a:endParaRPr>
          </a:p>
          <a:p>
            <a:pPr lvl="1" marL="0"/>
            <a:r>
              <a:rPr dirty="0" lang="en-US">
                <a:latin typeface="Times New Roman" panose="02020603050405020304" pitchFamily="18" charset="0"/>
                <a:cs typeface="Times New Roman" panose="02020603050405020304" pitchFamily="18" charset="0"/>
              </a:rPr>
              <a:t> </a:t>
            </a:r>
          </a:p>
          <a:p>
            <a:pPr lvl="1" marL="0"/>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pic>
        <p:nvPicPr>
          <p:cNvPr id="2097172" name="Picture 2"/>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7" name="TextBox 19"/>
          <p:cNvSpPr txBox="1"/>
          <p:nvPr/>
        </p:nvSpPr>
        <p:spPr>
          <a:xfrm>
            <a:off x="323528" y="1628801"/>
            <a:ext cx="8424936" cy="3477875"/>
          </a:xfrm>
          <a:prstGeom prst="rect"/>
          <a:noFill/>
        </p:spPr>
        <p:txBody>
          <a:bodyPr rtlCol="0" wrap="square">
            <a:spAutoFit/>
          </a:bodyPr>
          <a:p>
            <a:pPr lvl="1" marL="0"/>
            <a:r>
              <a:rPr b="1" dirty="0" sz="2000" i="1" lang="en-US">
                <a:latin typeface="Times New Roman" panose="02020603050405020304" pitchFamily="18" charset="0"/>
                <a:cs typeface="Times New Roman" panose="02020603050405020304" pitchFamily="18" charset="0"/>
              </a:rPr>
              <a:t>Exercise:</a:t>
            </a:r>
          </a:p>
          <a:p>
            <a:pPr lvl="1" marL="0"/>
            <a:endParaRPr dirty="0" sz="2000" i="1" lang="en-US">
              <a:latin typeface="Times New Roman" panose="02020603050405020304" pitchFamily="18" charset="0"/>
              <a:cs typeface="Times New Roman" panose="02020603050405020304" pitchFamily="18" charset="0"/>
            </a:endParaRPr>
          </a:p>
          <a:p>
            <a:pPr lvl="1" marL="0"/>
            <a:r>
              <a:rPr dirty="0" sz="2000" i="1" lang="en-US">
                <a:latin typeface="Times New Roman" panose="02020603050405020304" pitchFamily="18" charset="0"/>
                <a:cs typeface="Times New Roman" panose="02020603050405020304" pitchFamily="18" charset="0"/>
              </a:rPr>
              <a:t>Try to locate the topic and the main idea.</a:t>
            </a:r>
          </a:p>
          <a:p>
            <a:pPr lvl="1" marL="0"/>
            <a:endParaRPr dirty="0" sz="2000" lang="en-US">
              <a:latin typeface="Times New Roman" pitchFamily="18" charset="0"/>
              <a:cs typeface="Times New Roman" pitchFamily="18" charset="0"/>
            </a:endParaRPr>
          </a:p>
          <a:p>
            <a:pPr lvl="1" marL="0"/>
            <a:r>
              <a:rPr dirty="0" sz="2000" lang="en-US">
                <a:latin typeface="Times New Roman" pitchFamily="18" charset="0"/>
                <a:cs typeface="Times New Roman" pitchFamily="18" charset="0"/>
              </a:rPr>
              <a:t>Most teenagers and young adults do not know what they want to do for the rest </a:t>
            </a:r>
          </a:p>
          <a:p>
            <a:pPr lvl="1" marL="0"/>
            <a:r>
              <a:rPr dirty="0" sz="2000" lang="en-US">
                <a:latin typeface="Times New Roman" pitchFamily="18" charset="0"/>
                <a:cs typeface="Times New Roman" pitchFamily="18" charset="0"/>
              </a:rPr>
              <a:t>of their lives. It is a big decision. There are a number of things you can do to </a:t>
            </a:r>
          </a:p>
          <a:p>
            <a:pPr lvl="1" marL="0"/>
            <a:r>
              <a:rPr dirty="0" sz="2000" lang="en-US">
                <a:latin typeface="Times New Roman" pitchFamily="18" charset="0"/>
                <a:cs typeface="Times New Roman" pitchFamily="18" charset="0"/>
              </a:rPr>
              <a:t>narrow the choices. For example you can take an interest test, do some research on your own about a career, try volunteer work in the field in which you are </a:t>
            </a:r>
          </a:p>
          <a:p>
            <a:pPr lvl="1" marL="0"/>
            <a:r>
              <a:rPr dirty="0" sz="2000" lang="en-US">
                <a:latin typeface="Times New Roman" pitchFamily="18" charset="0"/>
                <a:cs typeface="Times New Roman" pitchFamily="18" charset="0"/>
              </a:rPr>
              <a:t>interested, or “job-shadow”, in which you spend a day with a person who is </a:t>
            </a:r>
          </a:p>
          <a:p>
            <a:pPr lvl="1" marL="0"/>
            <a:r>
              <a:rPr dirty="0" sz="2000" lang="en-US">
                <a:latin typeface="Times New Roman" pitchFamily="18" charset="0"/>
                <a:cs typeface="Times New Roman" pitchFamily="18" charset="0"/>
              </a:rPr>
              <a:t>working in a field that interests you. These are just a few helpful ideas as you begin to choose a career.</a:t>
            </a:r>
            <a:r>
              <a:rPr dirty="0" sz="2000" i="1" lang="en-US">
                <a:latin typeface="Times New Roman" panose="02020603050405020304" pitchFamily="18" charset="0"/>
                <a:cs typeface="Times New Roman" panose="02020603050405020304" pitchFamily="18" charset="0"/>
              </a:rPr>
              <a:t> </a:t>
            </a:r>
            <a:endParaRPr dirty="0" sz="2000" lang="en-US">
              <a:latin typeface="Times New Roman" pitchFamily="18" charset="0"/>
              <a:cs typeface="Times New Roman" pitchFamily="18" charset="0"/>
            </a:endParaRPr>
          </a:p>
        </p:txBody>
      </p:sp>
      <p:pic>
        <p:nvPicPr>
          <p:cNvPr id="2097173" name="Picture 2"/>
          <p:cNvPicPr>
            <a:picLocks/>
          </p:cNvPicPr>
          <p:nvPr/>
        </p:nvPicPr>
        <p:blipFill>
          <a:blip xmlns:r="http://schemas.openxmlformats.org/officeDocument/2006/relationships" r:embed="rId1" cstate="print"/>
          <a:srcRect/>
          <a:stretch>
            <a:fillRect/>
          </a:stretch>
        </p:blipFill>
        <p:spPr bwMode="auto">
          <a:xfrm>
            <a:off x="75975" y="941330"/>
            <a:ext cx="1685925" cy="438150"/>
          </a:xfrm>
          <a:prstGeom prst="rect"/>
          <a:noFill/>
          <a:ln>
            <a:noFill/>
          </a:ln>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1" name="Rectangle 1"/>
          <p:cNvSpPr/>
          <p:nvPr/>
        </p:nvSpPr>
        <p:spPr>
          <a:xfrm>
            <a:off x="381000" y="1981200"/>
            <a:ext cx="8153400" cy="2677656"/>
          </a:xfrm>
          <a:prstGeom prst="rect"/>
        </p:spPr>
        <p:txBody>
          <a:bodyPr wrap="square">
            <a:spAutoFit/>
          </a:bodyPr>
          <a:p>
            <a:pPr fontAlgn="base"/>
            <a:r>
              <a:rPr dirty="0" i="1" lang="en-US">
                <a:latin typeface="Times New Roman" panose="02020603050405020304" pitchFamily="18" charset="0"/>
                <a:cs typeface="Times New Roman" panose="02020603050405020304" pitchFamily="18" charset="0"/>
              </a:rPr>
              <a:t> Answer:</a:t>
            </a:r>
          </a:p>
          <a:p>
            <a:pPr fontAlgn="base"/>
            <a:endParaRPr dirty="0" lang="en-US">
              <a:latin typeface="Times New Roman" panose="02020603050405020304" pitchFamily="18" charset="0"/>
              <a:cs typeface="Times New Roman" panose="02020603050405020304" pitchFamily="18" charset="0"/>
            </a:endParaRPr>
          </a:p>
          <a:p>
            <a:pPr fontAlgn="base"/>
            <a:r>
              <a:rPr dirty="0" lang="en-US">
                <a:latin typeface="Times New Roman" panose="02020603050405020304" pitchFamily="18" charset="0"/>
                <a:cs typeface="Times New Roman" panose="02020603050405020304" pitchFamily="18" charset="0"/>
              </a:rPr>
              <a:t>In this paragraph:</a:t>
            </a:r>
          </a:p>
          <a:p>
            <a:pPr fontAlgn="base"/>
            <a:endParaRPr dirty="0" lang="en-US">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 The topic is </a:t>
            </a:r>
            <a:r>
              <a:rPr dirty="0" i="1" lang="en-US">
                <a:latin typeface="Times New Roman" panose="02020603050405020304" pitchFamily="18" charset="0"/>
                <a:cs typeface="Times New Roman" panose="02020603050405020304" pitchFamily="18" charset="0"/>
              </a:rPr>
              <a:t>jobs</a:t>
            </a:r>
            <a:r>
              <a:rPr dirty="0" lang="en-US">
                <a:latin typeface="Times New Roman" panose="02020603050405020304" pitchFamily="18" charset="0"/>
                <a:cs typeface="Times New Roman" panose="02020603050405020304" pitchFamily="18" charset="0"/>
              </a:rPr>
              <a:t> or </a:t>
            </a:r>
            <a:r>
              <a:rPr dirty="0" i="1" lang="en-US">
                <a:latin typeface="Times New Roman" panose="02020603050405020304" pitchFamily="18" charset="0"/>
                <a:cs typeface="Times New Roman" panose="02020603050405020304" pitchFamily="18" charset="0"/>
              </a:rPr>
              <a:t>career choices</a:t>
            </a:r>
          </a:p>
          <a:p>
            <a:pPr fontAlgn="base"/>
            <a:endParaRPr dirty="0" lang="en-US">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 The main idea is a few ideas to help the reader choose a career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2" name="Rectangle 1"/>
          <p:cNvSpPr/>
          <p:nvPr/>
        </p:nvSpPr>
        <p:spPr>
          <a:xfrm>
            <a:off x="8562" y="1752600"/>
            <a:ext cx="9144000" cy="2600712"/>
          </a:xfrm>
          <a:prstGeom prst="rect"/>
        </p:spPr>
        <p:txBody>
          <a:bodyPr wrap="square">
            <a:spAutoFit/>
          </a:bodyPr>
          <a:p>
            <a:pPr fontAlgn="base"/>
            <a:r>
              <a:rPr dirty="0" i="1" lang="en-US">
                <a:latin typeface="Times New Roman" panose="02020603050405020304" pitchFamily="18" charset="0"/>
                <a:cs typeface="Times New Roman" panose="02020603050405020304" pitchFamily="18" charset="0"/>
              </a:rPr>
              <a:t> </a:t>
            </a:r>
            <a:r>
              <a:rPr dirty="0" sz="2300" i="1" lang="en-US">
                <a:latin typeface="Times New Roman" panose="02020603050405020304" pitchFamily="18" charset="0"/>
                <a:cs typeface="Times New Roman" panose="02020603050405020304" pitchFamily="18" charset="0"/>
              </a:rPr>
              <a:t>Practice Exercises:</a:t>
            </a:r>
          </a:p>
          <a:p>
            <a:pPr fontAlgn="base"/>
            <a:endParaRPr dirty="0" sz="2300" i="1" lang="en-US">
              <a:latin typeface="Times New Roman" panose="02020603050405020304" pitchFamily="18" charset="0"/>
              <a:cs typeface="Times New Roman" panose="02020603050405020304" pitchFamily="18" charset="0"/>
            </a:endParaRPr>
          </a:p>
          <a:p>
            <a:pPr fontAlgn="base"/>
            <a:endParaRPr dirty="0" sz="2300" i="1" lang="en-US">
              <a:latin typeface="Times New Roman" panose="02020603050405020304" pitchFamily="18" charset="0"/>
              <a:cs typeface="Times New Roman" panose="02020603050405020304" pitchFamily="18" charset="0"/>
            </a:endParaRPr>
          </a:p>
          <a:p>
            <a:pPr indent="-457200" marL="457200">
              <a:buAutoNum type="arabicPeriod"/>
            </a:pPr>
            <a:r>
              <a:rPr dirty="0" sz="2300" lang="en-US">
                <a:latin typeface="Times New Roman" panose="02020603050405020304" pitchFamily="18" charset="0"/>
                <a:cs typeface="Times New Roman" panose="02020603050405020304" pitchFamily="18" charset="0"/>
              </a:rPr>
              <a:t>Finding Key Points – Pg. 36 (Academic Writing by Stephen Bailey) </a:t>
            </a:r>
          </a:p>
          <a:p>
            <a:pPr indent="-457200" marL="457200">
              <a:buAutoNum type="arabicPeriod"/>
            </a:pPr>
            <a:endParaRPr dirty="0" sz="2300" lang="en-US">
              <a:latin typeface="Times New Roman" panose="02020603050405020304" pitchFamily="18" charset="0"/>
              <a:cs typeface="Times New Roman" panose="02020603050405020304" pitchFamily="18" charset="0"/>
            </a:endParaRPr>
          </a:p>
          <a:p>
            <a:pPr indent="-457200" marL="457200">
              <a:buAutoNum type="arabicPeriod"/>
            </a:pPr>
            <a:r>
              <a:rPr dirty="0" sz="2300" lang="en-US">
                <a:latin typeface="Times New Roman" panose="02020603050405020304" pitchFamily="18" charset="0"/>
                <a:cs typeface="Times New Roman" panose="02020603050405020304" pitchFamily="18" charset="0"/>
              </a:rPr>
              <a:t>Finding Relevant Points – Pg. 37 (Academic Writing by Stephen Bailey) </a:t>
            </a:r>
          </a:p>
          <a:p>
            <a:pPr fontAlgn="base"/>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0" name="Content Placeholder 4"/>
          <p:cNvSpPr>
            <a:spLocks noGrp="1"/>
          </p:cNvSpPr>
          <p:nvPr>
            <p:ph idx="1"/>
          </p:nvPr>
        </p:nvSpPr>
        <p:spPr/>
        <p:txBody>
          <a:bodyPr/>
          <a:p>
            <a:endParaRPr dirty="0" lang="en-IE"/>
          </a:p>
        </p:txBody>
      </p:sp>
      <p:sp>
        <p:nvSpPr>
          <p:cNvPr id="1048591" name="Title 1"/>
          <p:cNvSpPr txBox="1"/>
          <p:nvPr/>
        </p:nvSpPr>
        <p:spPr bwMode="auto">
          <a:xfrm>
            <a:off x="2483768" y="279429"/>
            <a:ext cx="6613054" cy="558771"/>
          </a:xfrm>
          <a:prstGeom prst="rect"/>
          <a:noFill/>
          <a:ln>
            <a:noFill/>
          </a:ln>
        </p:spPr>
        <p:txBody>
          <a:bodyPr anchor="ctr" anchorCtr="0" bIns="45720" compatLnSpc="1" lIns="91440" numCol="1" rIns="91440" tIns="45720" vert="horz" wrap="square">
            <a:prstTxWarp prst="textNoShape"/>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ern="0" kumimoji="0" lang="en-IE" noProof="0" normalizeH="0" spc="0" strike="noStrike" u="none" smtClean="0">
                <a:ln>
                  <a:noFill/>
                </a:ln>
                <a:solidFill>
                  <a:schemeClr val="bg1"/>
                </a:solidFill>
                <a:effectLst/>
                <a:uLnTx/>
                <a:uFillTx/>
                <a:latin typeface="+mj-lt"/>
                <a:ea typeface="+mj-ea"/>
                <a:cs typeface="ヒラギノ角ゴ Pro W3"/>
              </a:rPr>
              <a:t>Why take notes?</a:t>
            </a:r>
            <a:endParaRPr baseline="0" b="0" cap="none" dirty="0" sz="2800" i="0" kern="0" kumimoji="0" lang="en-IE" noProof="0" normalizeH="0" spc="0" strike="noStrike" u="none">
              <a:ln>
                <a:noFill/>
              </a:ln>
              <a:solidFill>
                <a:schemeClr val="bg1"/>
              </a:solidFill>
              <a:effectLst/>
              <a:uLnTx/>
              <a:uFillTx/>
              <a:latin typeface="+mj-lt"/>
              <a:ea typeface="+mj-ea"/>
              <a:cs typeface="ヒラギノ角ゴ Pro W3"/>
            </a:endParaRPr>
          </a:p>
        </p:txBody>
      </p:sp>
      <p:pic>
        <p:nvPicPr>
          <p:cNvPr id="2097157" name="Picture 2"/>
          <p:cNvPicPr>
            <a:picLocks noChangeAspect="1" noChangeArrowheads="1"/>
          </p:cNvPicPr>
          <p:nvPr/>
        </p:nvPicPr>
        <p:blipFill>
          <a:blip xmlns:r="http://schemas.openxmlformats.org/officeDocument/2006/relationships" r:embed="rId1" cstate="print"/>
          <a:srcRect/>
          <a:stretch>
            <a:fillRect/>
          </a:stretch>
        </p:blipFill>
        <p:spPr bwMode="auto">
          <a:xfrm>
            <a:off x="0" y="910209"/>
            <a:ext cx="9144000" cy="5399111"/>
          </a:xfrm>
          <a:prstGeom prst="rect"/>
          <a:noFill/>
          <a:ln w="9525">
            <a:noFill/>
            <a:miter lim="800000"/>
            <a:headEnd/>
            <a:tailEnd/>
          </a:ln>
        </p:spPr>
      </p:pic>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66" name="Title 1"/>
          <p:cNvSpPr>
            <a:spLocks noGrp="1"/>
          </p:cNvSpPr>
          <p:nvPr>
            <p:ph type="title"/>
          </p:nvPr>
        </p:nvSpPr>
        <p:spPr>
          <a:xfrm>
            <a:off x="1981200" y="304800"/>
            <a:ext cx="6781800" cy="675928"/>
          </a:xfrm>
        </p:spPr>
        <p:txBody>
          <a:bodyPr/>
          <a:p>
            <a:r>
              <a:rPr b="1" dirty="0" i="1" lang="en-US"/>
              <a:t>Underline three key points in the following text.</a:t>
            </a:r>
            <a:br>
              <a:rPr b="1" dirty="0" i="1" lang="en-US"/>
            </a:br>
            <a:endParaRPr dirty="0" lang="en-US"/>
          </a:p>
        </p:txBody>
      </p:sp>
      <p:sp>
        <p:nvSpPr>
          <p:cNvPr id="1048667" name="Content Placeholder 2"/>
          <p:cNvSpPr>
            <a:spLocks noGrp="1"/>
          </p:cNvSpPr>
          <p:nvPr>
            <p:ph idx="1"/>
          </p:nvPr>
        </p:nvSpPr>
        <p:spPr>
          <a:xfrm>
            <a:off x="-8658" y="1124744"/>
            <a:ext cx="9152658" cy="3200400"/>
          </a:xfrm>
        </p:spPr>
        <p:txBody>
          <a:bodyPr/>
          <a:p>
            <a:pPr indent="0" marL="0">
              <a:buNone/>
            </a:pPr>
            <a:r>
              <a:rPr dirty="0" lang="en-US"/>
              <a:t>EMPOWERING HEALTHCARE</a:t>
            </a:r>
            <a:endParaRPr dirty="0" lang="en-US" smtClean="0"/>
          </a:p>
          <a:p>
            <a:pPr indent="0" marL="0">
              <a:buNone/>
            </a:pPr>
            <a:r>
              <a:rPr dirty="0" lang="en-US" smtClean="0"/>
              <a:t>In </a:t>
            </a:r>
            <a:r>
              <a:rPr dirty="0" lang="en-US"/>
              <a:t>many parts of the world hospitals have none of </a:t>
            </a:r>
            <a:r>
              <a:rPr dirty="0" lang="en-US" smtClean="0"/>
              <a:t>the modern </a:t>
            </a:r>
            <a:r>
              <a:rPr dirty="0" lang="en-US"/>
              <a:t>health equipment that is common in </a:t>
            </a:r>
            <a:r>
              <a:rPr dirty="0" lang="en-US" smtClean="0"/>
              <a:t>western countries</a:t>
            </a:r>
            <a:r>
              <a:rPr dirty="0" lang="en-US"/>
              <a:t>. This is partly because it is expensive, but </a:t>
            </a:r>
            <a:r>
              <a:rPr dirty="0" lang="en-US" smtClean="0"/>
              <a:t>also because electricity supplies </a:t>
            </a:r>
            <a:r>
              <a:rPr dirty="0" lang="en-US"/>
              <a:t>are often unreliable, </a:t>
            </a:r>
            <a:r>
              <a:rPr dirty="0" lang="en-US" smtClean="0"/>
              <a:t>while trained </a:t>
            </a:r>
            <a:r>
              <a:rPr dirty="0" lang="en-US"/>
              <a:t>staff who can read the complex displays may </a:t>
            </a:r>
            <a:r>
              <a:rPr dirty="0" lang="en-US" smtClean="0"/>
              <a:t>not be </a:t>
            </a:r>
            <a:r>
              <a:rPr dirty="0" lang="en-US"/>
              <a:t>available. Now, </a:t>
            </a:r>
            <a:r>
              <a:rPr dirty="0" lang="en-US" err="1" smtClean="0"/>
              <a:t>Freeplay</a:t>
            </a:r>
            <a:r>
              <a:rPr dirty="0" lang="en-US"/>
              <a:t> </a:t>
            </a:r>
            <a:r>
              <a:rPr dirty="0" lang="en-US" smtClean="0"/>
              <a:t>Energy</a:t>
            </a:r>
            <a:r>
              <a:rPr dirty="0" lang="en-US"/>
              <a:t>, the company </a:t>
            </a:r>
            <a:r>
              <a:rPr dirty="0" lang="en-US" smtClean="0"/>
              <a:t>which developed </a:t>
            </a:r>
            <a:r>
              <a:rPr dirty="0" lang="en-US"/>
              <a:t>the wind-up radio, is planning to introduce </a:t>
            </a:r>
            <a:r>
              <a:rPr dirty="0" lang="en-US" smtClean="0"/>
              <a:t>a range </a:t>
            </a:r>
            <a:r>
              <a:rPr dirty="0" lang="en-US"/>
              <a:t>of medical equipment which can be used in </a:t>
            </a:r>
            <a:r>
              <a:rPr dirty="0" lang="en-US" smtClean="0"/>
              <a:t>those areas</a:t>
            </a:r>
            <a:r>
              <a:rPr dirty="0" lang="en-US"/>
              <a:t>. All the machines will be of simple, robust </a:t>
            </a:r>
            <a:r>
              <a:rPr dirty="0" lang="en-US" smtClean="0"/>
              <a:t>design which </a:t>
            </a:r>
            <a:r>
              <a:rPr dirty="0" lang="en-US"/>
              <a:t>will either use solar power or foot pedals, making</a:t>
            </a:r>
          </a:p>
          <a:p>
            <a:pPr indent="0" marL="0">
              <a:buNone/>
            </a:pPr>
            <a:r>
              <a:rPr dirty="0" lang="en-US"/>
              <a:t>expensive battery replacement unnecessary. </a:t>
            </a:r>
            <a:r>
              <a:rPr dirty="0" lang="en-US" smtClean="0"/>
              <a:t>Prototypes are </a:t>
            </a:r>
            <a:r>
              <a:rPr dirty="0" lang="en-US"/>
              <a:t>currently on trial in South African hospitals, where </a:t>
            </a:r>
            <a:r>
              <a:rPr dirty="0" lang="en-US" smtClean="0"/>
              <a:t>their performance </a:t>
            </a:r>
            <a:r>
              <a:rPr dirty="0" lang="en-US"/>
              <a:t>can be compared with more </a:t>
            </a:r>
            <a:r>
              <a:rPr dirty="0" lang="en-US" smtClean="0"/>
              <a:t>sophisticated machines</a:t>
            </a:r>
            <a:r>
              <a:rPr dirty="0" lang="en-US"/>
              <a:t>.</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8" name="Title 1"/>
          <p:cNvSpPr>
            <a:spLocks noGrp="1"/>
          </p:cNvSpPr>
          <p:nvPr>
            <p:ph type="title"/>
          </p:nvPr>
        </p:nvSpPr>
        <p:spPr/>
        <p:txBody>
          <a:bodyPr/>
          <a:p>
            <a:pPr fontAlgn="auto">
              <a:spcAft>
                <a:spcPts val="0"/>
              </a:spcAft>
            </a:pPr>
            <a:endParaRPr altLang="en-US" lang="en-US" smtClean="0">
              <a:solidFill>
                <a:schemeClr val="tx1">
                  <a:lumMod val="75000"/>
                  <a:lumOff val="25000"/>
                </a:schemeClr>
              </a:solidFill>
            </a:endParaRPr>
          </a:p>
        </p:txBody>
      </p:sp>
      <p:sp>
        <p:nvSpPr>
          <p:cNvPr id="1048669" name="Content Placeholder 2"/>
          <p:cNvSpPr>
            <a:spLocks noGrp="1"/>
          </p:cNvSpPr>
          <p:nvPr>
            <p:ph idx="1"/>
          </p:nvPr>
        </p:nvSpPr>
        <p:spPr/>
        <p:txBody>
          <a:bodyPr/>
          <a:p>
            <a:endParaRPr altLang="en-US" lang="en-US" smtClean="0"/>
          </a:p>
        </p:txBody>
      </p:sp>
      <p:pic>
        <p:nvPicPr>
          <p:cNvPr id="2097174" name="Picture 3"/>
          <p:cNvPicPr>
            <a:picLocks noChangeAspect="1"/>
          </p:cNvPicPr>
          <p:nvPr/>
        </p:nvPicPr>
        <p:blipFill>
          <a:blip xmlns:r="http://schemas.openxmlformats.org/officeDocument/2006/relationships" r:embed="rId1"/>
          <a:srcRect/>
          <a:stretch>
            <a:fillRect/>
          </a:stretch>
        </p:blipFill>
        <p:spPr bwMode="auto">
          <a:xfrm>
            <a:off x="0" y="0"/>
            <a:ext cx="9144000" cy="6858000"/>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0" name="Title 1"/>
          <p:cNvSpPr>
            <a:spLocks noGrp="1"/>
          </p:cNvSpPr>
          <p:nvPr>
            <p:ph type="title"/>
          </p:nvPr>
        </p:nvSpPr>
        <p:spPr/>
        <p:txBody>
          <a:bodyPr/>
          <a:p>
            <a:pPr fontAlgn="auto">
              <a:spcAft>
                <a:spcPts val="0"/>
              </a:spcAft>
            </a:pPr>
            <a:endParaRPr altLang="en-US" lang="en-US" smtClean="0">
              <a:solidFill>
                <a:schemeClr val="tx1">
                  <a:lumMod val="75000"/>
                  <a:lumOff val="25000"/>
                </a:schemeClr>
              </a:solidFill>
            </a:endParaRPr>
          </a:p>
        </p:txBody>
      </p:sp>
      <p:sp>
        <p:nvSpPr>
          <p:cNvPr id="1048671" name="Content Placeholder 2"/>
          <p:cNvSpPr>
            <a:spLocks noGrp="1"/>
          </p:cNvSpPr>
          <p:nvPr>
            <p:ph idx="1"/>
          </p:nvPr>
        </p:nvSpPr>
        <p:spPr/>
        <p:txBody>
          <a:bodyPr/>
          <a:p>
            <a:endParaRPr altLang="en-US" lang="en-US" smtClean="0"/>
          </a:p>
        </p:txBody>
      </p:sp>
      <p:pic>
        <p:nvPicPr>
          <p:cNvPr id="2097175" name="Picture 3"/>
          <p:cNvPicPr>
            <a:picLocks noChangeAspect="1"/>
          </p:cNvPicPr>
          <p:nvPr/>
        </p:nvPicPr>
        <p:blipFill>
          <a:blip xmlns:r="http://schemas.openxmlformats.org/officeDocument/2006/relationships" r:embed="rId1"/>
          <a:srcRect/>
          <a:stretch>
            <a:fillRect/>
          </a:stretch>
        </p:blipFill>
        <p:spPr bwMode="auto">
          <a:xfrm>
            <a:off x="0" y="0"/>
            <a:ext cx="9144000" cy="6858000"/>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pic>
        <p:nvPicPr>
          <p:cNvPr id="2097176" name="Picture 2" descr="Image of skills 4 study campus webpage."/>
          <p:cNvPicPr>
            <a:picLocks noChangeAspect="1" noGrp="1" noChangeArrowheads="1"/>
          </p:cNvPicPr>
          <p:nvPr>
            <p:ph idx="1"/>
          </p:nvPr>
        </p:nvPicPr>
        <p:blipFill>
          <a:blip xmlns:r="http://schemas.openxmlformats.org/officeDocument/2006/relationships" r:embed="rId1" cstate="print"/>
          <a:srcRect l="2" t="2657" r="60" b="18819"/>
          <a:stretch>
            <a:fillRect/>
          </a:stretch>
        </p:blipFill>
        <p:spPr>
          <a:xfrm>
            <a:off x="887413" y="1268413"/>
            <a:ext cx="7572375" cy="4767262"/>
          </a:xfrm>
          <a:ln w="28575">
            <a:solidFill>
              <a:srgbClr val="FF9900"/>
            </a:solidFill>
            <a:miter lim="800000"/>
            <a:headEnd/>
            <a:tailEnd/>
          </a:ln>
        </p:spPr>
      </p:pic>
      <p:sp>
        <p:nvSpPr>
          <p:cNvPr id="1048672" name="Title 1"/>
          <p:cNvSpPr>
            <a:spLocks noGrp="1"/>
          </p:cNvSpPr>
          <p:nvPr>
            <p:ph type="title"/>
          </p:nvPr>
        </p:nvSpPr>
        <p:spPr/>
        <p:txBody>
          <a:bodyPr/>
          <a:p>
            <a:r>
              <a:rPr altLang="en-US" b="1" lang="en-IE" smtClean="0"/>
              <a:t>Further resources</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pic>
        <p:nvPicPr>
          <p:cNvPr id="2097179" name="Picture 2" descr="Screen shot of student learning resources webpage."/>
          <p:cNvPicPr>
            <a:picLocks noChangeAspect="1" noGrp="1" noChangeArrowheads="1"/>
          </p:cNvPicPr>
          <p:nvPr>
            <p:ph idx="1"/>
          </p:nvPr>
        </p:nvPicPr>
        <p:blipFill rotWithShape="1">
          <a:blip xmlns:r="http://schemas.openxmlformats.org/officeDocument/2006/relationships" r:embed="rId1" cstate="print"/>
          <a:srcRect l="8527" t="9868" r="7047" b="9068"/>
          <a:stretch>
            <a:fillRect/>
          </a:stretch>
        </p:blipFill>
        <p:spPr bwMode="auto">
          <a:xfrm>
            <a:off x="755576" y="1700807"/>
            <a:ext cx="7704856" cy="4159257"/>
          </a:xfrm>
          <a:prstGeom prst="rect"/>
          <a:noFill/>
          <a:ln w="19050">
            <a:solidFill>
              <a:srgbClr val="FF9900"/>
            </a:solidFill>
            <a:miter lim="800000"/>
            <a:headEnd/>
            <a:tailEnd/>
          </a:ln>
        </p:spPr>
      </p:pic>
      <p:sp>
        <p:nvSpPr>
          <p:cNvPr id="1048680" name="Title 1"/>
          <p:cNvSpPr>
            <a:spLocks noGrp="1"/>
          </p:cNvSpPr>
          <p:nvPr>
            <p:ph type="title"/>
          </p:nvPr>
        </p:nvSpPr>
        <p:spPr/>
        <p:txBody>
          <a:bodyPr/>
          <a:p>
            <a:r>
              <a:rPr dirty="0" lang="en-IE" smtClean="0"/>
              <a:t>Access these slides on our website</a:t>
            </a:r>
            <a:endParaRPr dirty="0" lang="en-IE"/>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pic>
        <p:nvPicPr>
          <p:cNvPr id="2097180" name="Picture 2" descr="Image of a key with the word success engraved into it."/>
          <p:cNvPicPr>
            <a:picLocks noChangeAspect="1" noChangeArrowheads="1"/>
          </p:cNvPicPr>
          <p:nvPr/>
        </p:nvPicPr>
        <p:blipFill>
          <a:blip xmlns:r="http://schemas.openxmlformats.org/officeDocument/2006/relationships" r:embed="rId1" cstate="print"/>
          <a:srcRect/>
          <a:stretch>
            <a:fillRect/>
          </a:stretch>
        </p:blipFill>
        <p:spPr bwMode="auto">
          <a:xfrm>
            <a:off x="3419475" y="1822450"/>
            <a:ext cx="4392613" cy="3190875"/>
          </a:xfrm>
          <a:prstGeom prst="rect"/>
          <a:noFill/>
          <a:ln>
            <a:noFill/>
          </a:ln>
        </p:spPr>
      </p:pic>
      <p:sp>
        <p:nvSpPr>
          <p:cNvPr id="1048681" name="Content Placeholder 2"/>
          <p:cNvSpPr txBox="1"/>
          <p:nvPr/>
        </p:nvSpPr>
        <p:spPr bwMode="auto">
          <a:xfrm>
            <a:off x="684213" y="5013325"/>
            <a:ext cx="1655762" cy="647700"/>
          </a:xfrm>
          <a:prstGeom prst="rect"/>
          <a:noFill/>
          <a:ln>
            <a:solidFill>
              <a:schemeClr val="tx2"/>
            </a:solidFill>
          </a:ln>
        </p:spPr>
        <p:txBody>
          <a:bodyPr/>
          <a:lstStyle>
            <a:lvl1pPr algn="l" eaLnBrk="0" fontAlgn="base" hangingPunct="0" indent="-342900" marL="342900" rtl="0">
              <a:spcBef>
                <a:spcPct val="20000"/>
              </a:spcBef>
              <a:spcAft>
                <a:spcPct val="0"/>
              </a:spcAft>
              <a:buChar char="•"/>
              <a:defRPr sz="2400">
                <a:solidFill>
                  <a:schemeClr val="tx1"/>
                </a:solidFill>
                <a:latin typeface="+mn-lt"/>
                <a:ea typeface="+mn-ea"/>
                <a:cs typeface="ヒラギノ角ゴ Pro W3"/>
              </a:defRPr>
            </a:lvl1pPr>
            <a:lvl2pPr algn="l" eaLnBrk="0" fontAlgn="base" hangingPunct="0" indent="-285750" marL="742950" rtl="0">
              <a:spcBef>
                <a:spcPct val="20000"/>
              </a:spcBef>
              <a:spcAft>
                <a:spcPct val="0"/>
              </a:spcAft>
              <a:buChar char="–"/>
              <a:defRPr sz="2000">
                <a:solidFill>
                  <a:schemeClr val="tx1"/>
                </a:solidFill>
                <a:latin typeface="+mn-lt"/>
                <a:ea typeface="+mn-ea"/>
                <a:cs typeface="ヒラギノ角ゴ Pro W3"/>
              </a:defRPr>
            </a:lvl2pPr>
            <a:lvl3pPr algn="l" eaLnBrk="0" fontAlgn="base" hangingPunct="0" indent="-228600" marL="1143000" rtl="0">
              <a:spcBef>
                <a:spcPct val="20000"/>
              </a:spcBef>
              <a:spcAft>
                <a:spcPct val="0"/>
              </a:spcAft>
              <a:buChar char="•"/>
              <a:defRPr>
                <a:solidFill>
                  <a:schemeClr val="tx1"/>
                </a:solidFill>
                <a:latin typeface="+mn-lt"/>
                <a:ea typeface="+mn-ea"/>
                <a:cs typeface="ヒラギノ角ゴ Pro W3"/>
              </a:defRPr>
            </a:lvl3pPr>
            <a:lvl4pPr algn="l" eaLnBrk="0" fontAlgn="base" hangingPunct="0" indent="-228600" marL="1600200" rtl="0">
              <a:spcBef>
                <a:spcPct val="20000"/>
              </a:spcBef>
              <a:spcAft>
                <a:spcPct val="0"/>
              </a:spcAft>
              <a:buChar char="–"/>
              <a:defRPr sz="1600">
                <a:solidFill>
                  <a:schemeClr val="tx1"/>
                </a:solidFill>
                <a:latin typeface="+mn-lt"/>
                <a:ea typeface="+mn-ea"/>
                <a:cs typeface="ヒラギノ角ゴ Pro W3"/>
              </a:defRPr>
            </a:lvl4pPr>
            <a:lvl5pPr algn="l" eaLnBrk="0" fontAlgn="base" hangingPunct="0" indent="-228600" marL="2057400" rtl="0">
              <a:spcBef>
                <a:spcPct val="20000"/>
              </a:spcBef>
              <a:spcAft>
                <a:spcPct val="0"/>
              </a:spcAft>
              <a:buChar char="»"/>
              <a:defRPr sz="2000">
                <a:solidFill>
                  <a:schemeClr val="tx1"/>
                </a:solidFill>
                <a:latin typeface="+mn-lt"/>
                <a:ea typeface="+mn-ea"/>
                <a:cs typeface="ヒラギノ角ゴ Pro W3"/>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a:lstStyle>
          <a:p>
            <a:pPr indent="0" marL="0">
              <a:buFontTx/>
              <a:buNone/>
            </a:pPr>
            <a:r>
              <a:rPr dirty="0" kern="0" lang="en-IE" smtClean="0">
                <a:solidFill>
                  <a:srgbClr val="000000"/>
                </a:solidFill>
              </a:rPr>
              <a:t>After</a:t>
            </a:r>
            <a:endParaRPr dirty="0" kern="0" lang="en-IE">
              <a:solidFill>
                <a:srgbClr val="000000"/>
              </a:solidFill>
            </a:endParaRPr>
          </a:p>
        </p:txBody>
      </p:sp>
      <p:cxnSp>
        <p:nvCxnSpPr>
          <p:cNvPr id="3145732" name="Straight Arrow Connector 9" descr="Image of an arrow connecting the durign and after stages of the note taking process."/>
          <p:cNvCxnSpPr>
            <a:cxnSpLocks/>
          </p:cNvCxnSpPr>
          <p:nvPr/>
        </p:nvCxnSpPr>
        <p:spPr bwMode="auto">
          <a:xfrm>
            <a:off x="996950" y="3933825"/>
            <a:ext cx="0" cy="1008063"/>
          </a:xfrm>
          <a:prstGeom prst="straightConnector1"/>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048682" name="Content Placeholder 2"/>
          <p:cNvSpPr txBox="1"/>
          <p:nvPr/>
        </p:nvSpPr>
        <p:spPr bwMode="auto">
          <a:xfrm>
            <a:off x="684213" y="3140075"/>
            <a:ext cx="1655762" cy="649288"/>
          </a:xfrm>
          <a:prstGeom prst="rect"/>
          <a:noFill/>
          <a:ln>
            <a:solidFill>
              <a:schemeClr val="tx2"/>
            </a:solidFill>
          </a:ln>
        </p:spPr>
        <p:txBody>
          <a:bodyPr/>
          <a:lstStyle>
            <a:lvl1pPr algn="l" eaLnBrk="0" fontAlgn="base" hangingPunct="0" indent="-342900" marL="342900" rtl="0">
              <a:spcBef>
                <a:spcPct val="20000"/>
              </a:spcBef>
              <a:spcAft>
                <a:spcPct val="0"/>
              </a:spcAft>
              <a:buChar char="•"/>
              <a:defRPr sz="2400">
                <a:solidFill>
                  <a:schemeClr val="tx1"/>
                </a:solidFill>
                <a:latin typeface="+mn-lt"/>
                <a:ea typeface="+mn-ea"/>
                <a:cs typeface="ヒラギノ角ゴ Pro W3"/>
              </a:defRPr>
            </a:lvl1pPr>
            <a:lvl2pPr algn="l" eaLnBrk="0" fontAlgn="base" hangingPunct="0" indent="-285750" marL="742950" rtl="0">
              <a:spcBef>
                <a:spcPct val="20000"/>
              </a:spcBef>
              <a:spcAft>
                <a:spcPct val="0"/>
              </a:spcAft>
              <a:buChar char="–"/>
              <a:defRPr sz="2000">
                <a:solidFill>
                  <a:schemeClr val="tx1"/>
                </a:solidFill>
                <a:latin typeface="+mn-lt"/>
                <a:ea typeface="+mn-ea"/>
                <a:cs typeface="ヒラギノ角ゴ Pro W3"/>
              </a:defRPr>
            </a:lvl2pPr>
            <a:lvl3pPr algn="l" eaLnBrk="0" fontAlgn="base" hangingPunct="0" indent="-228600" marL="1143000" rtl="0">
              <a:spcBef>
                <a:spcPct val="20000"/>
              </a:spcBef>
              <a:spcAft>
                <a:spcPct val="0"/>
              </a:spcAft>
              <a:buChar char="•"/>
              <a:defRPr>
                <a:solidFill>
                  <a:schemeClr val="tx1"/>
                </a:solidFill>
                <a:latin typeface="+mn-lt"/>
                <a:ea typeface="+mn-ea"/>
                <a:cs typeface="ヒラギノ角ゴ Pro W3"/>
              </a:defRPr>
            </a:lvl3pPr>
            <a:lvl4pPr algn="l" eaLnBrk="0" fontAlgn="base" hangingPunct="0" indent="-228600" marL="1600200" rtl="0">
              <a:spcBef>
                <a:spcPct val="20000"/>
              </a:spcBef>
              <a:spcAft>
                <a:spcPct val="0"/>
              </a:spcAft>
              <a:buChar char="–"/>
              <a:defRPr sz="1600">
                <a:solidFill>
                  <a:schemeClr val="tx1"/>
                </a:solidFill>
                <a:latin typeface="+mn-lt"/>
                <a:ea typeface="+mn-ea"/>
                <a:cs typeface="ヒラギノ角ゴ Pro W3"/>
              </a:defRPr>
            </a:lvl4pPr>
            <a:lvl5pPr algn="l" eaLnBrk="0" fontAlgn="base" hangingPunct="0" indent="-228600" marL="2057400" rtl="0">
              <a:spcBef>
                <a:spcPct val="20000"/>
              </a:spcBef>
              <a:spcAft>
                <a:spcPct val="0"/>
              </a:spcAft>
              <a:buChar char="»"/>
              <a:defRPr sz="2000">
                <a:solidFill>
                  <a:schemeClr val="tx1"/>
                </a:solidFill>
                <a:latin typeface="+mn-lt"/>
                <a:ea typeface="+mn-ea"/>
                <a:cs typeface="ヒラギノ角ゴ Pro W3"/>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a:lstStyle>
          <a:p>
            <a:pPr indent="0" marL="0">
              <a:buFontTx/>
              <a:buNone/>
            </a:pPr>
            <a:r>
              <a:rPr dirty="0" kern="0" lang="en-IE" smtClean="0">
                <a:solidFill>
                  <a:srgbClr val="000000"/>
                </a:solidFill>
              </a:rPr>
              <a:t>During</a:t>
            </a:r>
            <a:endParaRPr dirty="0" kern="0" lang="en-IE">
              <a:solidFill>
                <a:srgbClr val="000000"/>
              </a:solidFill>
            </a:endParaRPr>
          </a:p>
        </p:txBody>
      </p:sp>
      <p:cxnSp>
        <p:nvCxnSpPr>
          <p:cNvPr id="3145733" name="Straight Arrow Connector 7" descr="Image of an arrow connecting before and after stages of note taking."/>
          <p:cNvCxnSpPr>
            <a:cxnSpLocks/>
          </p:cNvCxnSpPr>
          <p:nvPr/>
        </p:nvCxnSpPr>
        <p:spPr bwMode="auto">
          <a:xfrm>
            <a:off x="1008063" y="2060575"/>
            <a:ext cx="0" cy="1008063"/>
          </a:xfrm>
          <a:prstGeom prst="straightConnector1"/>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048683" name="Content Placeholder 2"/>
          <p:cNvSpPr>
            <a:spLocks noGrp="1"/>
          </p:cNvSpPr>
          <p:nvPr>
            <p:ph idx="1"/>
          </p:nvPr>
        </p:nvSpPr>
        <p:spPr>
          <a:xfrm>
            <a:off x="684213" y="1268413"/>
            <a:ext cx="1655762" cy="649287"/>
          </a:xfrm>
          <a:ln>
            <a:solidFill>
              <a:schemeClr val="tx2"/>
            </a:solidFill>
            <a:miter lim="800000"/>
            <a:headEnd/>
            <a:tailEnd/>
          </a:ln>
        </p:spPr>
        <p:txBody>
          <a:bodyPr/>
          <a:p>
            <a:pPr indent="0" marL="0">
              <a:buFontTx/>
              <a:buNone/>
            </a:pPr>
            <a:r>
              <a:rPr altLang="en-US" lang="en-IE" smtClean="0"/>
              <a:t>Before</a:t>
            </a:r>
          </a:p>
        </p:txBody>
      </p:sp>
      <p:sp>
        <p:nvSpPr>
          <p:cNvPr id="1048684" name="Title 1"/>
          <p:cNvSpPr>
            <a:spLocks noGrp="1"/>
          </p:cNvSpPr>
          <p:nvPr>
            <p:ph type="title"/>
          </p:nvPr>
        </p:nvSpPr>
        <p:spPr/>
        <p:txBody>
          <a:bodyPr/>
          <a:p>
            <a:r>
              <a:rPr altLang="en-US" b="1" dirty="0" lang="en-IE" smtClean="0"/>
              <a:t>Summary</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85" name="Content Placeholder 2"/>
          <p:cNvSpPr>
            <a:spLocks noGrp="1"/>
          </p:cNvSpPr>
          <p:nvPr>
            <p:ph idx="1"/>
          </p:nvPr>
        </p:nvSpPr>
        <p:spPr>
          <a:xfrm>
            <a:off x="250825" y="1557338"/>
            <a:ext cx="8640763" cy="4176712"/>
          </a:xfrm>
        </p:spPr>
        <p:txBody>
          <a:bodyPr>
            <a:normAutofit/>
          </a:bodyPr>
          <a:p>
            <a:r>
              <a:rPr dirty="0" sz="2000" lang="en-IE" smtClean="0"/>
              <a:t>Cohen, D., Kim, E., Tan, J. &amp;  </a:t>
            </a:r>
            <a:r>
              <a:rPr dirty="0" sz="2000" lang="en-IE" err="1" smtClean="0"/>
              <a:t>Winkelmes</a:t>
            </a:r>
            <a:r>
              <a:rPr dirty="0" sz="2000" lang="en-IE" smtClean="0"/>
              <a:t>, M. (2013) A note-restructuring intervention increases students’ exam scores. </a:t>
            </a:r>
            <a:r>
              <a:rPr dirty="0" sz="2000" i="1" lang="en-IE" smtClean="0"/>
              <a:t>College Teaching</a:t>
            </a:r>
            <a:r>
              <a:rPr dirty="0" sz="2000" lang="en-IE" smtClean="0"/>
              <a:t> , 61(3), pp. 95-99. </a:t>
            </a:r>
          </a:p>
          <a:p>
            <a:endParaRPr altLang="en-US" dirty="0" sz="2000" lang="en-IE"/>
          </a:p>
          <a:p>
            <a:r>
              <a:rPr altLang="en-US" dirty="0" sz="2000" lang="en-IE" err="1" smtClean="0"/>
              <a:t>Desrochers</a:t>
            </a:r>
            <a:r>
              <a:rPr altLang="en-US" dirty="0" sz="2000" lang="en-IE" smtClean="0"/>
              <a:t>, J. 2012. </a:t>
            </a:r>
            <a:r>
              <a:rPr altLang="en-US" dirty="0" sz="2000" i="1" lang="en-IE" smtClean="0"/>
              <a:t>How to take Cornell notes </a:t>
            </a:r>
            <a:r>
              <a:rPr altLang="en-US" dirty="0" sz="2000" lang="en-IE" smtClean="0"/>
              <a:t>[Online]. Available from: https://www.youtube.com/watch?v=WtW9IyE04OQ [Accessed 28 August 2014].</a:t>
            </a:r>
          </a:p>
          <a:p>
            <a:pPr indent="0" marL="0">
              <a:buNone/>
            </a:pPr>
            <a:endParaRPr altLang="en-US" dirty="0" sz="2000" lang="en-IE"/>
          </a:p>
          <a:p>
            <a:r>
              <a:rPr altLang="en-US" dirty="0" sz="2000" lang="en-IE" smtClean="0"/>
              <a:t>Skills4Study Campus 2014. </a:t>
            </a:r>
            <a:r>
              <a:rPr altLang="en-US" dirty="0" sz="2000" i="1" lang="en-IE" smtClean="0"/>
              <a:t>Reading and note-making </a:t>
            </a:r>
            <a:r>
              <a:rPr altLang="en-US" dirty="0" sz="2000" lang="en-IE" smtClean="0"/>
              <a:t>[Online]. Available from: http://www.skills4studycampus.com/StudentHome.aspx [Accessed 28 August 2014].</a:t>
            </a:r>
          </a:p>
        </p:txBody>
      </p:sp>
      <p:sp>
        <p:nvSpPr>
          <p:cNvPr id="1048686" name="Title 1"/>
          <p:cNvSpPr>
            <a:spLocks noGrp="1"/>
          </p:cNvSpPr>
          <p:nvPr>
            <p:ph type="title"/>
          </p:nvPr>
        </p:nvSpPr>
        <p:spPr/>
        <p:txBody>
          <a:bodyPr/>
          <a:p>
            <a:r>
              <a:rPr altLang="en-US" lang="en-IE" smtClean="0"/>
              <a:t>References</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58" name="Picture 4" descr="Image of a group of people talking to each other."/>
          <p:cNvPicPr>
            <a:picLocks noChangeAspect="1" noChangeArrowheads="1"/>
          </p:cNvPicPr>
          <p:nvPr/>
        </p:nvPicPr>
        <p:blipFill>
          <a:blip xmlns:r="http://schemas.openxmlformats.org/officeDocument/2006/relationships" r:embed="rId1" cstate="print"/>
          <a:srcRect l="12772" r="13046"/>
          <a:stretch>
            <a:fillRect/>
          </a:stretch>
        </p:blipFill>
        <p:spPr bwMode="auto">
          <a:xfrm>
            <a:off x="1979712" y="3573016"/>
            <a:ext cx="5702300" cy="1944688"/>
          </a:xfrm>
          <a:prstGeom prst="rect"/>
          <a:noFill/>
          <a:ln w="9525">
            <a:solidFill>
              <a:srgbClr val="FF9900"/>
            </a:solidFill>
            <a:miter lim="800000"/>
            <a:headEnd/>
            <a:tailEnd/>
          </a:ln>
        </p:spPr>
      </p:pic>
      <p:sp>
        <p:nvSpPr>
          <p:cNvPr id="1048595" name="Content Placeholder 2"/>
          <p:cNvSpPr>
            <a:spLocks noGrp="1"/>
          </p:cNvSpPr>
          <p:nvPr>
            <p:ph idx="1"/>
          </p:nvPr>
        </p:nvSpPr>
        <p:spPr>
          <a:xfrm>
            <a:off x="179388" y="1268413"/>
            <a:ext cx="8425060" cy="2016571"/>
          </a:xfrm>
        </p:spPr>
        <p:txBody>
          <a:bodyPr/>
          <a:p>
            <a:pPr indent="0" marL="0">
              <a:spcBef>
                <a:spcPct val="50000"/>
              </a:spcBef>
              <a:buNone/>
            </a:pPr>
            <a:r>
              <a:rPr altLang="en-US" b="1" dirty="0" lang="en-IE" smtClean="0"/>
              <a:t>Turn to the person next to you</a:t>
            </a:r>
          </a:p>
          <a:p>
            <a:pPr indent="-457200" marL="457200">
              <a:spcBef>
                <a:spcPct val="50000"/>
              </a:spcBef>
              <a:buFont typeface="+mj-lt"/>
              <a:buAutoNum type="arabicPeriod"/>
            </a:pPr>
            <a:r>
              <a:rPr altLang="en-US" dirty="0" lang="en-IE"/>
              <a:t>W</a:t>
            </a:r>
            <a:r>
              <a:rPr altLang="en-US" dirty="0" lang="en-IE" smtClean="0"/>
              <a:t>hy should you take notes? </a:t>
            </a:r>
          </a:p>
          <a:p>
            <a:pPr indent="-457200" marL="457200">
              <a:spcBef>
                <a:spcPct val="50000"/>
              </a:spcBef>
              <a:buFont typeface="+mj-lt"/>
              <a:buAutoNum type="arabicPeriod"/>
            </a:pPr>
            <a:r>
              <a:rPr altLang="en-US" dirty="0" lang="en-IE" smtClean="0"/>
              <a:t>What difficulties do you experience in taking notes?</a:t>
            </a:r>
          </a:p>
          <a:p>
            <a:endParaRPr altLang="en-US" dirty="0" lang="en-IE" smtClean="0"/>
          </a:p>
        </p:txBody>
      </p:sp>
      <p:sp>
        <p:nvSpPr>
          <p:cNvPr id="1048596" name="Title 1"/>
          <p:cNvSpPr>
            <a:spLocks noGrp="1"/>
          </p:cNvSpPr>
          <p:nvPr>
            <p:ph type="title"/>
          </p:nvPr>
        </p:nvSpPr>
        <p:spPr/>
        <p:txBody>
          <a:bodyPr/>
          <a:p>
            <a:r>
              <a:rPr altLang="en-US" b="1" dirty="0" lang="en-IE" smtClean="0"/>
              <a:t>1. Why take notes?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00" name="Title 1"/>
          <p:cNvSpPr>
            <a:spLocks noGrp="1"/>
          </p:cNvSpPr>
          <p:nvPr>
            <p:ph type="title"/>
          </p:nvPr>
        </p:nvSpPr>
        <p:spPr/>
        <p:txBody>
          <a:bodyPr/>
          <a:p>
            <a:r>
              <a:rPr b="1" dirty="0" sz="4000" lang="en-US" smtClean="0">
                <a:latin typeface="Times New Roman" panose="02020603050405020304" pitchFamily="18" charset="0"/>
                <a:cs typeface="Times New Roman" panose="02020603050405020304" pitchFamily="18" charset="0"/>
              </a:rPr>
              <a:t>Types of Note Taking</a:t>
            </a:r>
            <a:endParaRPr b="1" dirty="0" sz="4000" lang="en-US">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a:off x="179388" y="1524744"/>
            <a:ext cx="8382000" cy="3200400"/>
          </a:xfrm>
        </p:spPr>
        <p:txBody>
          <a:bodyPr/>
          <a:p>
            <a:r>
              <a:rPr sz="4800" lang="en-US" smtClean="0">
                <a:latin typeface="Times New Roman" panose="02020603050405020304" pitchFamily="18" charset="0"/>
                <a:cs typeface="Times New Roman" panose="02020603050405020304" pitchFamily="18" charset="0"/>
              </a:rPr>
              <a:t>Outline </a:t>
            </a:r>
            <a:endParaRPr dirty="0" sz="4800" lang="en-US" smtClean="0">
              <a:latin typeface="Times New Roman" panose="02020603050405020304" pitchFamily="18" charset="0"/>
              <a:cs typeface="Times New Roman" panose="02020603050405020304" pitchFamily="18" charset="0"/>
            </a:endParaRPr>
          </a:p>
          <a:p>
            <a:r>
              <a:rPr dirty="0" sz="4800" lang="en-US" smtClean="0">
                <a:latin typeface="Times New Roman" panose="02020603050405020304" pitchFamily="18" charset="0"/>
                <a:cs typeface="Times New Roman" panose="02020603050405020304" pitchFamily="18" charset="0"/>
              </a:rPr>
              <a:t>Mapping</a:t>
            </a:r>
          </a:p>
          <a:p>
            <a:r>
              <a:rPr dirty="0" sz="4800" lang="en-US" smtClean="0">
                <a:latin typeface="Times New Roman" panose="02020603050405020304" pitchFamily="18" charset="0"/>
                <a:cs typeface="Times New Roman" panose="02020603050405020304" pitchFamily="18" charset="0"/>
              </a:rPr>
              <a:t>Paragraph form</a:t>
            </a:r>
          </a:p>
          <a:p>
            <a:r>
              <a:rPr altLang="en-US" dirty="0" sz="4800" lang="en-IE">
                <a:latin typeface="Times New Roman" panose="02020603050405020304" pitchFamily="18" charset="0"/>
                <a:cs typeface="Times New Roman" panose="02020603050405020304" pitchFamily="18" charset="0"/>
              </a:rPr>
              <a:t>Annotating</a:t>
            </a:r>
            <a:endParaRPr dirty="0" sz="4800" lang="en-US" smtClean="0">
              <a:latin typeface="Times New Roman" panose="02020603050405020304" pitchFamily="18" charset="0"/>
              <a:cs typeface="Times New Roman" panose="02020603050405020304" pitchFamily="18" charset="0"/>
            </a:endParaRPr>
          </a:p>
          <a:p>
            <a:r>
              <a:rPr dirty="0" sz="4800" lang="en-US" smtClean="0">
                <a:latin typeface="Times New Roman" panose="02020603050405020304" pitchFamily="18" charset="0"/>
                <a:cs typeface="Times New Roman" panose="02020603050405020304" pitchFamily="18" charset="0"/>
              </a:rPr>
              <a:t>Cornell </a:t>
            </a:r>
            <a:endParaRPr dirty="0" sz="4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59" name="Picture 2" descr="Image of a hand with five fingers spread open."/>
          <p:cNvPicPr>
            <a:picLocks noChangeAspect="1" noChangeArrowheads="1"/>
          </p:cNvPicPr>
          <p:nvPr/>
        </p:nvPicPr>
        <p:blipFill>
          <a:blip xmlns:r="http://schemas.openxmlformats.org/officeDocument/2006/relationships" r:embed="rId1" cstate="print"/>
          <a:srcRect/>
          <a:stretch>
            <a:fillRect/>
          </a:stretch>
        </p:blipFill>
        <p:spPr bwMode="auto">
          <a:xfrm>
            <a:off x="5867400" y="1700213"/>
            <a:ext cx="2720975" cy="3808412"/>
          </a:xfrm>
          <a:prstGeom prst="rect"/>
          <a:noFill/>
          <a:ln>
            <a:solidFill>
              <a:srgbClr val="FF9900"/>
            </a:solidFill>
          </a:ln>
        </p:spPr>
      </p:pic>
      <p:sp>
        <p:nvSpPr>
          <p:cNvPr id="1048602" name="Content Placeholder 2"/>
          <p:cNvSpPr txBox="1"/>
          <p:nvPr/>
        </p:nvSpPr>
        <p:spPr bwMode="auto">
          <a:xfrm>
            <a:off x="179388" y="1268413"/>
            <a:ext cx="5329237" cy="4608512"/>
          </a:xfrm>
          <a:prstGeom prst="rect"/>
          <a:noFill/>
          <a:ln>
            <a:noFill/>
          </a:ln>
        </p:spPr>
        <p:txBody>
          <a:bodyPr/>
          <a:lstStyle>
            <a:lvl1pPr algn="l" eaLnBrk="0" fontAlgn="base" hangingPunct="0" indent="-342900" marL="342900" rtl="0">
              <a:spcBef>
                <a:spcPct val="20000"/>
              </a:spcBef>
              <a:spcAft>
                <a:spcPct val="0"/>
              </a:spcAft>
              <a:buChar char="•"/>
              <a:defRPr sz="2400">
                <a:solidFill>
                  <a:schemeClr val="tx1"/>
                </a:solidFill>
                <a:latin typeface="+mn-lt"/>
                <a:ea typeface="+mn-ea"/>
                <a:cs typeface="ヒラギノ角ゴ Pro W3"/>
              </a:defRPr>
            </a:lvl1pPr>
            <a:lvl2pPr algn="l" eaLnBrk="0" fontAlgn="base" hangingPunct="0" indent="-285750" marL="742950" rtl="0">
              <a:spcBef>
                <a:spcPct val="20000"/>
              </a:spcBef>
              <a:spcAft>
                <a:spcPct val="0"/>
              </a:spcAft>
              <a:buChar char="–"/>
              <a:defRPr sz="2000">
                <a:solidFill>
                  <a:schemeClr val="tx1"/>
                </a:solidFill>
                <a:latin typeface="+mn-lt"/>
                <a:ea typeface="+mn-ea"/>
                <a:cs typeface="ヒラギノ角ゴ Pro W3"/>
              </a:defRPr>
            </a:lvl2pPr>
            <a:lvl3pPr algn="l" eaLnBrk="0" fontAlgn="base" hangingPunct="0" indent="-228600" marL="1143000" rtl="0">
              <a:spcBef>
                <a:spcPct val="20000"/>
              </a:spcBef>
              <a:spcAft>
                <a:spcPct val="0"/>
              </a:spcAft>
              <a:buChar char="•"/>
              <a:defRPr>
                <a:solidFill>
                  <a:schemeClr val="tx1"/>
                </a:solidFill>
                <a:latin typeface="+mn-lt"/>
                <a:ea typeface="+mn-ea"/>
                <a:cs typeface="ヒラギノ角ゴ Pro W3"/>
              </a:defRPr>
            </a:lvl3pPr>
            <a:lvl4pPr algn="l" eaLnBrk="0" fontAlgn="base" hangingPunct="0" indent="-228600" marL="1600200" rtl="0">
              <a:spcBef>
                <a:spcPct val="20000"/>
              </a:spcBef>
              <a:spcAft>
                <a:spcPct val="0"/>
              </a:spcAft>
              <a:buChar char="–"/>
              <a:defRPr sz="1600">
                <a:solidFill>
                  <a:schemeClr val="tx1"/>
                </a:solidFill>
                <a:latin typeface="+mn-lt"/>
                <a:ea typeface="+mn-ea"/>
                <a:cs typeface="ヒラギノ角ゴ Pro W3"/>
              </a:defRPr>
            </a:lvl4pPr>
            <a:lvl5pPr algn="l" eaLnBrk="0" fontAlgn="base" hangingPunct="0" indent="-228600" marL="2057400" rtl="0">
              <a:spcBef>
                <a:spcPct val="20000"/>
              </a:spcBef>
              <a:spcAft>
                <a:spcPct val="0"/>
              </a:spcAft>
              <a:buChar char="»"/>
              <a:defRPr sz="2000">
                <a:solidFill>
                  <a:schemeClr val="tx1"/>
                </a:solidFill>
                <a:latin typeface="+mn-lt"/>
                <a:ea typeface="+mn-ea"/>
                <a:cs typeface="ヒラギノ角ゴ Pro W3"/>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a:lstStyle>
          <a:p>
            <a:pPr indent="-457200" marL="457200">
              <a:buFontTx/>
              <a:buAutoNum type="arabicParenR"/>
            </a:pPr>
            <a:r>
              <a:rPr dirty="0" lang="en-IE" smtClean="0"/>
              <a:t>Read previous lecture notes</a:t>
            </a:r>
          </a:p>
          <a:p>
            <a:pPr indent="-457200" marL="457200">
              <a:buFontTx/>
              <a:buAutoNum type="arabicParenR"/>
            </a:pPr>
            <a:r>
              <a:rPr dirty="0" lang="en-IE" smtClean="0"/>
              <a:t>Download </a:t>
            </a:r>
            <a:r>
              <a:rPr dirty="0" lang="en-IE"/>
              <a:t>&amp; read new lecture notes from </a:t>
            </a:r>
            <a:r>
              <a:rPr dirty="0" lang="en-IE" smtClean="0"/>
              <a:t>Loop.</a:t>
            </a:r>
          </a:p>
          <a:p>
            <a:pPr indent="-457200" marL="457200">
              <a:buFontTx/>
              <a:buAutoNum type="arabicParenR"/>
            </a:pPr>
            <a:r>
              <a:rPr dirty="0" lang="en-IE"/>
              <a:t>F</a:t>
            </a:r>
            <a:r>
              <a:rPr dirty="0" lang="en-IE" smtClean="0"/>
              <a:t>ormulate </a:t>
            </a:r>
            <a:r>
              <a:rPr dirty="0" lang="en-IE"/>
              <a:t>questions to </a:t>
            </a:r>
            <a:r>
              <a:rPr dirty="0" lang="en-IE" smtClean="0"/>
              <a:t>answer</a:t>
            </a:r>
          </a:p>
          <a:p>
            <a:pPr indent="-457200" marL="457200">
              <a:buFontTx/>
              <a:buAutoNum type="arabicParenR"/>
            </a:pPr>
            <a:r>
              <a:rPr dirty="0" lang="en-IE" smtClean="0"/>
              <a:t>Prepare </a:t>
            </a:r>
            <a:r>
              <a:rPr dirty="0" lang="en-IE"/>
              <a:t>your note-taking material </a:t>
            </a:r>
            <a:r>
              <a:rPr dirty="0" lang="en-IE" smtClean="0"/>
              <a:t>e.g</a:t>
            </a:r>
            <a:r>
              <a:rPr dirty="0" lang="en-IE"/>
              <a:t>. use a separate notebook for each </a:t>
            </a:r>
            <a:r>
              <a:rPr dirty="0" lang="en-IE" smtClean="0"/>
              <a:t>module.</a:t>
            </a:r>
          </a:p>
          <a:p>
            <a:pPr indent="-457200" marL="457200">
              <a:buFontTx/>
              <a:buAutoNum type="arabicParenR"/>
            </a:pPr>
            <a:r>
              <a:rPr dirty="0" lang="en-IE" smtClean="0"/>
              <a:t>Arrive </a:t>
            </a:r>
            <a:r>
              <a:rPr dirty="0" lang="en-IE"/>
              <a:t>3-5 </a:t>
            </a:r>
            <a:r>
              <a:rPr dirty="0" lang="en-IE" err="1"/>
              <a:t>mins</a:t>
            </a:r>
            <a:r>
              <a:rPr dirty="0" lang="en-IE"/>
              <a:t> before the lecture.</a:t>
            </a:r>
            <a:endParaRPr dirty="0" lang="en-GB"/>
          </a:p>
          <a:p>
            <a:pPr indent="-457200" marL="457200">
              <a:buFontTx/>
              <a:buAutoNum type="arabicParenR"/>
            </a:pPr>
            <a:endParaRPr altLang="en-US" dirty="0" kern="0" lang="en-IE" smtClean="0"/>
          </a:p>
        </p:txBody>
      </p:sp>
      <p:sp>
        <p:nvSpPr>
          <p:cNvPr id="1048603" name="Title 1"/>
          <p:cNvSpPr>
            <a:spLocks noGrp="1"/>
          </p:cNvSpPr>
          <p:nvPr>
            <p:ph type="title"/>
          </p:nvPr>
        </p:nvSpPr>
        <p:spPr/>
        <p:txBody>
          <a:bodyPr/>
          <a:p>
            <a:r>
              <a:rPr altLang="en-US" b="1" lang="en-IE" smtClean="0"/>
              <a:t>Before the lecture – top 5 tips</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cxnSp>
        <p:nvCxnSpPr>
          <p:cNvPr id="3145728" name="Straight Arrow Connector 8" descr="Arrow showing to add detail to the powerpoint print out."/>
          <p:cNvCxnSpPr>
            <a:cxnSpLocks/>
          </p:cNvCxnSpPr>
          <p:nvPr/>
        </p:nvCxnSpPr>
        <p:spPr bwMode="auto">
          <a:xfrm flipH="1" flipV="1">
            <a:off x="6372225" y="4275138"/>
            <a:ext cx="1008063" cy="360362"/>
          </a:xfrm>
          <a:prstGeom prst="straightConnector1"/>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048604" name="TextBox 4"/>
          <p:cNvSpPr txBox="1">
            <a:spLocks noChangeArrowheads="1"/>
          </p:cNvSpPr>
          <p:nvPr/>
        </p:nvSpPr>
        <p:spPr bwMode="auto">
          <a:xfrm>
            <a:off x="7453313" y="4149725"/>
            <a:ext cx="1439862" cy="830263"/>
          </a:xfrm>
          <a:prstGeom prst="rect"/>
          <a:no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r>
              <a:rPr altLang="en-US" lang="en-IE"/>
              <a:t>Add detail</a:t>
            </a:r>
          </a:p>
        </p:txBody>
      </p:sp>
      <p:cxnSp>
        <p:nvCxnSpPr>
          <p:cNvPr id="3145729" name="Straight Arrow Connector 6" descr="Arrow showing to highlight important slides on the powerpoint print out."/>
          <p:cNvCxnSpPr>
            <a:cxnSpLocks/>
          </p:cNvCxnSpPr>
          <p:nvPr/>
        </p:nvCxnSpPr>
        <p:spPr bwMode="auto">
          <a:xfrm>
            <a:off x="1692275" y="2852738"/>
            <a:ext cx="1150938" cy="431800"/>
          </a:xfrm>
          <a:prstGeom prst="straightConnector1"/>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048605" name="TextBox 3"/>
          <p:cNvSpPr txBox="1">
            <a:spLocks noChangeArrowheads="1"/>
          </p:cNvSpPr>
          <p:nvPr/>
        </p:nvSpPr>
        <p:spPr bwMode="auto">
          <a:xfrm>
            <a:off x="250825" y="1557338"/>
            <a:ext cx="1873250" cy="1200150"/>
          </a:xfrm>
          <a:prstGeom prst="rect"/>
          <a:no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r>
              <a:rPr altLang="en-US" lang="en-IE"/>
              <a:t>Highlight important slides</a:t>
            </a:r>
          </a:p>
        </p:txBody>
      </p:sp>
      <p:pic>
        <p:nvPicPr>
          <p:cNvPr id="2097160" name="Picture 2" descr="Image of a page of printed powerpoint notes."/>
          <p:cNvPicPr>
            <a:picLocks noChangeAspect="1" noChangeArrowheads="1"/>
          </p:cNvPicPr>
          <p:nvPr/>
        </p:nvPicPr>
        <p:blipFill>
          <a:blip xmlns:r="http://schemas.openxmlformats.org/officeDocument/2006/relationships" r:embed="rId1" cstate="print"/>
          <a:srcRect r="50000"/>
          <a:stretch>
            <a:fillRect/>
          </a:stretch>
        </p:blipFill>
        <p:spPr bwMode="auto">
          <a:xfrm>
            <a:off x="3059113" y="1628775"/>
            <a:ext cx="3313112" cy="4252913"/>
          </a:xfrm>
          <a:prstGeom prst="rect"/>
          <a:noFill/>
          <a:ln w="9525">
            <a:noFill/>
            <a:miter lim="800000"/>
            <a:headEnd/>
            <a:tailEnd/>
          </a:ln>
        </p:spPr>
      </p:pic>
      <p:sp>
        <p:nvSpPr>
          <p:cNvPr id="1048606" name="Title 1"/>
          <p:cNvSpPr>
            <a:spLocks noGrp="1"/>
          </p:cNvSpPr>
          <p:nvPr>
            <p:ph type="title"/>
          </p:nvPr>
        </p:nvSpPr>
        <p:spPr/>
        <p:txBody>
          <a:bodyPr/>
          <a:p>
            <a:r>
              <a:rPr altLang="en-US" b="1" lang="en-IE" smtClean="0"/>
              <a:t>Annotating powerpoint</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61" name="Picture 8" descr="Image of a mind map."/>
          <p:cNvPicPr>
            <a:picLocks noChangeAspect="1" noChangeArrowheads="1"/>
          </p:cNvPicPr>
          <p:nvPr/>
        </p:nvPicPr>
        <p:blipFill>
          <a:blip xmlns:r="http://schemas.openxmlformats.org/officeDocument/2006/relationships" r:embed="rId1" cstate="print"/>
          <a:srcRect/>
          <a:stretch>
            <a:fillRect/>
          </a:stretch>
        </p:blipFill>
        <p:spPr bwMode="auto">
          <a:xfrm>
            <a:off x="1692275" y="1392238"/>
            <a:ext cx="5400675" cy="4632325"/>
          </a:xfrm>
          <a:prstGeom prst="rect"/>
          <a:noFill/>
          <a:ln>
            <a:noFill/>
          </a:ln>
        </p:spPr>
      </p:pic>
      <p:sp>
        <p:nvSpPr>
          <p:cNvPr id="1048607" name="TextBox 8"/>
          <p:cNvSpPr txBox="1">
            <a:spLocks noChangeArrowheads="1"/>
          </p:cNvSpPr>
          <p:nvPr/>
        </p:nvSpPr>
        <p:spPr bwMode="auto">
          <a:xfrm>
            <a:off x="1979613" y="333375"/>
            <a:ext cx="3671887" cy="522288"/>
          </a:xfrm>
          <a:prstGeom prst="rect"/>
          <a:noFill/>
          <a:ln>
            <a:noFill/>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r>
              <a:rPr altLang="en-US" b="1" sz="2800" lang="en-IE">
                <a:solidFill>
                  <a:schemeClr val="bg1"/>
                </a:solidFill>
              </a:rPr>
              <a:t>Mind map</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8" name="TextBox 2"/>
          <p:cNvSpPr txBox="1">
            <a:spLocks noChangeArrowheads="1"/>
          </p:cNvSpPr>
          <p:nvPr/>
        </p:nvSpPr>
        <p:spPr bwMode="auto">
          <a:xfrm>
            <a:off x="2051050" y="260350"/>
            <a:ext cx="3529013" cy="523875"/>
          </a:xfrm>
          <a:prstGeom prst="rect"/>
          <a:noFill/>
          <a:ln>
            <a:noFill/>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endParaRPr altLang="en-US" b="1" dirty="0" sz="2800" lang="en-IE">
              <a:solidFill>
                <a:schemeClr val="bg1"/>
              </a:solidFill>
            </a:endParaRPr>
          </a:p>
        </p:txBody>
      </p:sp>
      <p:sp>
        <p:nvSpPr>
          <p:cNvPr id="1048609" name="Rectangle 4"/>
          <p:cNvSpPr/>
          <p:nvPr/>
        </p:nvSpPr>
        <p:spPr>
          <a:xfrm>
            <a:off x="899592" y="5661248"/>
            <a:ext cx="7272808" cy="461665"/>
          </a:xfrm>
          <a:prstGeom prst="rect"/>
        </p:spPr>
        <p:txBody>
          <a:bodyPr wrap="square">
            <a:spAutoFit/>
          </a:bodyPr>
          <a:p>
            <a:pPr eaLnBrk="0" hangingPunct="0"/>
            <a:r>
              <a:rPr dirty="0" lang="en-IE" smtClean="0"/>
              <a:t>https://www.y</a:t>
            </a:r>
            <a:r>
              <a:rPr dirty="0" i="1" lang="en-IE" smtClean="0"/>
              <a:t>outube.com/watch</a:t>
            </a:r>
            <a:r>
              <a:rPr dirty="0" lang="en-IE" smtClean="0"/>
              <a:t>?v=WtW9IyE04OQ</a:t>
            </a:r>
            <a:endParaRPr dirty="0" lang="en-IE"/>
          </a:p>
        </p:txBody>
      </p:sp>
      <p:pic>
        <p:nvPicPr>
          <p:cNvPr id="2097162" name="Picture 8"/>
          <p:cNvPicPr>
            <a:picLocks noChangeAspect="1" noChangeArrowheads="1"/>
          </p:cNvPicPr>
          <p:nvPr/>
        </p:nvPicPr>
        <p:blipFill>
          <a:blip xmlns:r="http://schemas.openxmlformats.org/officeDocument/2006/relationships" r:embed="rId1" cstate="print"/>
          <a:srcRect/>
          <a:stretch>
            <a:fillRect/>
          </a:stretch>
        </p:blipFill>
        <p:spPr bwMode="auto">
          <a:xfrm>
            <a:off x="2051720" y="1124744"/>
            <a:ext cx="5760640" cy="4472460"/>
          </a:xfrm>
          <a:prstGeom prst="rect"/>
          <a:noFill/>
          <a:ln w="9525">
            <a:noFill/>
            <a:miter lim="800000"/>
            <a:headEnd/>
            <a:tailEnd/>
          </a:ln>
        </p:spPr>
      </p:pic>
      <p:sp>
        <p:nvSpPr>
          <p:cNvPr id="1048610" name="Rectangle 10"/>
          <p:cNvSpPr/>
          <p:nvPr/>
        </p:nvSpPr>
        <p:spPr>
          <a:xfrm>
            <a:off x="2483768" y="260648"/>
            <a:ext cx="3456384" cy="523220"/>
          </a:xfrm>
          <a:prstGeom prst="rect"/>
        </p:spPr>
        <p:txBody>
          <a:bodyPr wrap="square">
            <a:spAutoFit/>
          </a:bodyPr>
          <a:p>
            <a:r>
              <a:rPr dirty="0" sz="2800" lang="en-IE" smtClean="0">
                <a:solidFill>
                  <a:schemeClr val="bg1">
                    <a:lumMod val="95000"/>
                  </a:schemeClr>
                </a:solidFill>
              </a:rPr>
              <a:t>Cornell style</a:t>
            </a:r>
            <a:endParaRPr dirty="0" sz="2800" lang="en-IE">
              <a:solidFill>
                <a:schemeClr val="bg1">
                  <a:lumMod val="95000"/>
                </a:schemeClr>
              </a:solidFill>
            </a:endParaRPr>
          </a:p>
        </p:txBody>
      </p:sp>
      <p:sp>
        <p:nvSpPr>
          <p:cNvPr id="1048611" name="TextBox 6"/>
          <p:cNvSpPr txBox="1">
            <a:spLocks noChangeArrowheads="1"/>
          </p:cNvSpPr>
          <p:nvPr/>
        </p:nvSpPr>
        <p:spPr bwMode="auto">
          <a:xfrm>
            <a:off x="250825" y="1196975"/>
            <a:ext cx="1657350" cy="830263"/>
          </a:xfrm>
          <a:prstGeom prst="rect"/>
          <a:no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r>
              <a:rPr altLang="en-US" lang="en-IE"/>
              <a:t>Dedicated notebook</a:t>
            </a:r>
          </a:p>
        </p:txBody>
      </p:sp>
      <p:cxnSp>
        <p:nvCxnSpPr>
          <p:cNvPr id="3145730" name="Straight Arrow Connector 7" descr="Arrow pointing out that the notes are taken in a dedicated notebook for this module."/>
          <p:cNvCxnSpPr>
            <a:cxnSpLocks/>
          </p:cNvCxnSpPr>
          <p:nvPr/>
        </p:nvCxnSpPr>
        <p:spPr bwMode="auto">
          <a:xfrm>
            <a:off x="1258888" y="2098675"/>
            <a:ext cx="649287" cy="538163"/>
          </a:xfrm>
          <a:prstGeom prst="straightConnector1"/>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048612" name="TextBox 9"/>
          <p:cNvSpPr txBox="1">
            <a:spLocks noChangeArrowheads="1"/>
          </p:cNvSpPr>
          <p:nvPr/>
        </p:nvSpPr>
        <p:spPr bwMode="auto">
          <a:xfrm>
            <a:off x="7812088" y="1243013"/>
            <a:ext cx="1223962" cy="1570037"/>
          </a:xfrm>
          <a:prstGeom prst="rect"/>
          <a:noFill/>
          <a:ln w="9525">
            <a:solidFill>
              <a:schemeClr val="tx1"/>
            </a:solidFill>
            <a:miter lim="800000"/>
            <a:headEnd/>
            <a:tailEnd/>
          </a:ln>
        </p:spPr>
        <p:txBody>
          <a:bodyPr>
            <a:spAutoFit/>
          </a:bodyPr>
          <a:lstStyle>
            <a:lvl1pPr eaLnBrk="0" hangingPunct="0">
              <a:spcBef>
                <a:spcPct val="20000"/>
              </a:spcBef>
              <a:buChar char="•"/>
              <a:defRPr sz="2400">
                <a:solidFill>
                  <a:schemeClr val="tx1"/>
                </a:solidFill>
                <a:latin typeface="Arial" charset="0"/>
                <a:ea typeface="ヒラギノ角ゴ Pro W3" pitchFamily="1" charset="-128"/>
              </a:defRPr>
            </a:lvl1pPr>
            <a:lvl2pPr eaLnBrk="0" hangingPunct="0" indent="-285750" marL="742950">
              <a:spcBef>
                <a:spcPct val="20000"/>
              </a:spcBef>
              <a:buChar char="–"/>
              <a:defRPr sz="2000">
                <a:solidFill>
                  <a:schemeClr val="tx1"/>
                </a:solidFill>
                <a:latin typeface="Arial" charset="0"/>
                <a:ea typeface="ヒラギノ角ゴ Pro W3" pitchFamily="1" charset="-128"/>
              </a:defRPr>
            </a:lvl2pPr>
            <a:lvl3pPr eaLnBrk="0" hangingPunct="0" indent="-228600" marL="1143000">
              <a:spcBef>
                <a:spcPct val="20000"/>
              </a:spcBef>
              <a:buChar char="•"/>
              <a:defRPr>
                <a:solidFill>
                  <a:schemeClr val="tx1"/>
                </a:solidFill>
                <a:latin typeface="Arial" charset="0"/>
                <a:ea typeface="ヒラギノ角ゴ Pro W3" pitchFamily="1" charset="-128"/>
              </a:defRPr>
            </a:lvl3pPr>
            <a:lvl4pPr eaLnBrk="0" hangingPunct="0" indent="-228600" marL="1600200">
              <a:spcBef>
                <a:spcPct val="20000"/>
              </a:spcBef>
              <a:buChar char="–"/>
              <a:defRPr sz="1600">
                <a:solidFill>
                  <a:schemeClr val="tx1"/>
                </a:solidFill>
                <a:latin typeface="Arial" charset="0"/>
                <a:ea typeface="ヒラギノ角ゴ Pro W3" pitchFamily="1" charset="-128"/>
              </a:defRPr>
            </a:lvl4pPr>
            <a:lvl5pPr eaLnBrk="0" hangingPunct="0" indent="-228600" marL="2057400">
              <a:spcBef>
                <a:spcPct val="20000"/>
              </a:spcBef>
              <a:buChar char="»"/>
              <a:defRPr sz="2000">
                <a:solidFill>
                  <a:schemeClr val="tx1"/>
                </a:solidFill>
                <a:latin typeface="Arial" charset="0"/>
                <a:ea typeface="ヒラギノ角ゴ Pro W3" pitchFamily="1" charset="-128"/>
              </a:defRPr>
            </a:lvl5pPr>
            <a:lvl6pPr eaLnBrk="0" fontAlgn="base" hangingPunct="0" indent="-228600" marL="2514600">
              <a:spcBef>
                <a:spcPct val="20000"/>
              </a:spcBef>
              <a:spcAft>
                <a:spcPct val="0"/>
              </a:spcAft>
              <a:buChar char="»"/>
              <a:defRPr sz="2000">
                <a:solidFill>
                  <a:schemeClr val="tx1"/>
                </a:solidFill>
                <a:latin typeface="Arial" charset="0"/>
                <a:ea typeface="ヒラギノ角ゴ Pro W3" pitchFamily="1" charset="-128"/>
              </a:defRPr>
            </a:lvl6pPr>
            <a:lvl7pPr eaLnBrk="0" fontAlgn="base" hangingPunct="0" indent="-228600" marL="2971800">
              <a:spcBef>
                <a:spcPct val="20000"/>
              </a:spcBef>
              <a:spcAft>
                <a:spcPct val="0"/>
              </a:spcAft>
              <a:buChar char="»"/>
              <a:defRPr sz="2000">
                <a:solidFill>
                  <a:schemeClr val="tx1"/>
                </a:solidFill>
                <a:latin typeface="Arial" charset="0"/>
                <a:ea typeface="ヒラギノ角ゴ Pro W3" pitchFamily="1" charset="-128"/>
              </a:defRPr>
            </a:lvl7pPr>
            <a:lvl8pPr eaLnBrk="0" fontAlgn="base" hangingPunct="0" indent="-228600" marL="3429000">
              <a:spcBef>
                <a:spcPct val="20000"/>
              </a:spcBef>
              <a:spcAft>
                <a:spcPct val="0"/>
              </a:spcAft>
              <a:buChar char="»"/>
              <a:defRPr sz="2000">
                <a:solidFill>
                  <a:schemeClr val="tx1"/>
                </a:solidFill>
                <a:latin typeface="Arial" charset="0"/>
                <a:ea typeface="ヒラギノ角ゴ Pro W3" pitchFamily="1" charset="-128"/>
              </a:defRPr>
            </a:lvl8pPr>
            <a:lvl9pPr eaLnBrk="0" fontAlgn="base" hangingPunct="0" indent="-228600" marL="3886200">
              <a:spcBef>
                <a:spcPct val="20000"/>
              </a:spcBef>
              <a:spcAft>
                <a:spcPct val="0"/>
              </a:spcAft>
              <a:buChar char="»"/>
              <a:defRPr sz="2000">
                <a:solidFill>
                  <a:schemeClr val="tx1"/>
                </a:solidFill>
                <a:latin typeface="Arial" charset="0"/>
                <a:ea typeface="ヒラギノ角ゴ Pro W3" pitchFamily="1" charset="-128"/>
              </a:defRPr>
            </a:lvl9pPr>
          </a:lstStyle>
          <a:p>
            <a:pPr eaLnBrk="1" hangingPunct="1">
              <a:spcBef>
                <a:spcPct val="0"/>
              </a:spcBef>
              <a:buFontTx/>
              <a:buNone/>
            </a:pPr>
            <a:r>
              <a:rPr altLang="en-US" dirty="0" lang="en-IE"/>
              <a:t>Date, module etc listed</a:t>
            </a:r>
          </a:p>
        </p:txBody>
      </p:sp>
      <p:cxnSp>
        <p:nvCxnSpPr>
          <p:cNvPr id="3145731" name="Straight Arrow Connector 9" descr="Arrow pointing to where the date and module detaisl are carefully displayed on the student's notes."/>
          <p:cNvCxnSpPr>
            <a:cxnSpLocks/>
          </p:cNvCxnSpPr>
          <p:nvPr/>
        </p:nvCxnSpPr>
        <p:spPr bwMode="auto">
          <a:xfrm flipH="1">
            <a:off x="7092280" y="1340768"/>
            <a:ext cx="720725" cy="361950"/>
          </a:xfrm>
          <a:prstGeom prst="straightConnector1"/>
          <a:ln>
            <a:headEnd type="none" w="med" len="med"/>
            <a:tailEnd type="arrow"/>
          </a:ln>
        </p:spPr>
        <p:style>
          <a:lnRef idx="2">
            <a:schemeClr val="accent2"/>
          </a:lnRef>
          <a:fillRef idx="0">
            <a:schemeClr val="accent2"/>
          </a:fillRef>
          <a:effectRef idx="1">
            <a:schemeClr val="accent2"/>
          </a:effectRef>
          <a:fontRef idx="minor">
            <a:schemeClr val="tx1"/>
          </a:fontRef>
        </p:style>
      </p:cxnSp>
      <p:pic>
        <p:nvPicPr>
          <p:cNvPr id="2097163" name="Picture 2" descr="Image of a 4 coloured pen."/>
          <p:cNvPicPr>
            <a:picLocks noChangeAspect="1" noChangeArrowheads="1"/>
          </p:cNvPicPr>
          <p:nvPr/>
        </p:nvPicPr>
        <p:blipFill rotWithShape="1">
          <a:blip xmlns:r="http://schemas.openxmlformats.org/officeDocument/2006/relationships" r:embed="rId2" cstate="print"/>
          <a:srcRect l="39633" t="-551" r="40230" b="1"/>
          <a:stretch>
            <a:fillRect/>
          </a:stretch>
        </p:blipFill>
        <p:spPr bwMode="auto">
          <a:xfrm>
            <a:off x="179512" y="2420888"/>
            <a:ext cx="709684" cy="3543650"/>
          </a:xfrm>
          <a:prstGeom prst="rect"/>
          <a:noFill/>
          <a:ln>
            <a:noFill/>
          </a:ln>
        </p:spPr>
      </p:pic>
    </p:spTree>
  </p:cSld>
  <p:clrMapOvr>
    <a:masterClrMapping/>
  </p:clrMapOvr>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DDFH&amp;B</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Office 2004 Test Drive User</dc:creator>
  <cp:lastModifiedBy>HP</cp:lastModifiedBy>
  <dcterms:created xsi:type="dcterms:W3CDTF">2010-08-05T05:35:38Z</dcterms:created>
  <dcterms:modified xsi:type="dcterms:W3CDTF">2023-04-23T11:03:46Z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723c59b40cae43a0b35643b1023926be</vt:lpwstr>
  </property>
</Properties>
</file>