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36"/>
  </p:notesMasterIdLst>
  <p:handoutMasterIdLst>
    <p:handoutMasterId r:id="rId37"/>
  </p:handoutMasterIdLst>
  <p:sldIdLst>
    <p:sldId id="362" r:id="rId2"/>
    <p:sldId id="259" r:id="rId3"/>
    <p:sldId id="260" r:id="rId4"/>
    <p:sldId id="261" r:id="rId5"/>
    <p:sldId id="262" r:id="rId6"/>
    <p:sldId id="354" r:id="rId7"/>
    <p:sldId id="355" r:id="rId8"/>
    <p:sldId id="326" r:id="rId9"/>
    <p:sldId id="363" r:id="rId10"/>
    <p:sldId id="364" r:id="rId11"/>
    <p:sldId id="365" r:id="rId12"/>
    <p:sldId id="366" r:id="rId13"/>
    <p:sldId id="368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34" r:id="rId26"/>
    <p:sldId id="382" r:id="rId27"/>
    <p:sldId id="383" r:id="rId28"/>
    <p:sldId id="331" r:id="rId29"/>
    <p:sldId id="356" r:id="rId30"/>
    <p:sldId id="384" r:id="rId31"/>
    <p:sldId id="357" r:id="rId32"/>
    <p:sldId id="385" r:id="rId33"/>
    <p:sldId id="386" r:id="rId34"/>
    <p:sldId id="387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71993" autoAdjust="0"/>
  </p:normalViewPr>
  <p:slideViewPr>
    <p:cSldViewPr>
      <p:cViewPr varScale="1">
        <p:scale>
          <a:sx n="63" d="100"/>
          <a:sy n="63" d="100"/>
        </p:scale>
        <p:origin x="10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4.xml"/><Relationship Id="rId3" Type="http://schemas.openxmlformats.org/officeDocument/2006/relationships/slide" Target="slides/slide4.xml"/><Relationship Id="rId7" Type="http://schemas.openxmlformats.org/officeDocument/2006/relationships/slide" Target="slides/slide14.xml"/><Relationship Id="rId12" Type="http://schemas.openxmlformats.org/officeDocument/2006/relationships/slide" Target="slides/slide2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3.xml"/><Relationship Id="rId11" Type="http://schemas.openxmlformats.org/officeDocument/2006/relationships/slide" Target="slides/slide22.xml"/><Relationship Id="rId5" Type="http://schemas.openxmlformats.org/officeDocument/2006/relationships/slide" Target="slides/slide12.xml"/><Relationship Id="rId10" Type="http://schemas.openxmlformats.org/officeDocument/2006/relationships/slide" Target="slides/slide21.xml"/><Relationship Id="rId4" Type="http://schemas.openxmlformats.org/officeDocument/2006/relationships/slide" Target="slides/slide5.xml"/><Relationship Id="rId9" Type="http://schemas.openxmlformats.org/officeDocument/2006/relationships/slide" Target="slides/slide20.xml"/><Relationship Id="rId14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BE324-DA86-ED4B-A593-27E2A934B691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404423-6AB9-EB4A-85D9-76B337FDB1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EPROM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E0A1A0-3D6C-E44A-A686-A38CE1113DBF}" type="parTrans" cxnId="{387B7D78-C7C4-444B-B9AC-A3B1F7827C2E}">
      <dgm:prSet/>
      <dgm:spPr/>
      <dgm:t>
        <a:bodyPr/>
        <a:lstStyle/>
        <a:p>
          <a:endParaRPr lang="en-US"/>
        </a:p>
      </dgm:t>
    </dgm:pt>
    <dgm:pt modelId="{FE595A42-11C2-5545-9CAC-BEFD7802AE55}" type="sibTrans" cxnId="{387B7D78-C7C4-444B-B9AC-A3B1F7827C2E}">
      <dgm:prSet/>
      <dgm:spPr/>
      <dgm:t>
        <a:bodyPr/>
        <a:lstStyle/>
        <a:p>
          <a:endParaRPr lang="en-US"/>
        </a:p>
      </dgm:t>
    </dgm:pt>
    <dgm:pt modelId="{49316F22-BDD9-D344-8DF7-6042A787739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Erasable programmable read-only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AB3EC3-0FBB-3B4A-B331-5C9FEEF4572D}" type="parTrans" cxnId="{EBD9BF48-6EF2-FC4F-9767-F5F9F3682BE3}">
      <dgm:prSet/>
      <dgm:spPr/>
      <dgm:t>
        <a:bodyPr/>
        <a:lstStyle/>
        <a:p>
          <a:endParaRPr lang="en-US"/>
        </a:p>
      </dgm:t>
    </dgm:pt>
    <dgm:pt modelId="{A1F0993D-402E-E94A-83D8-125058334C98}" type="sibTrans" cxnId="{EBD9BF48-6EF2-FC4F-9767-F5F9F3682BE3}">
      <dgm:prSet/>
      <dgm:spPr/>
      <dgm:t>
        <a:bodyPr/>
        <a:lstStyle/>
        <a:p>
          <a:endParaRPr lang="en-US"/>
        </a:p>
      </dgm:t>
    </dgm:pt>
    <dgm:pt modelId="{A4CBAA80-C409-2A44-AF1F-158DEAC6138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Erasure process can be performed repeatedly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600059-A870-FC48-B37A-5F576F53E857}" type="parTrans" cxnId="{C28F1EA8-43F5-A844-BF09-5E2D8CFA211A}">
      <dgm:prSet/>
      <dgm:spPr/>
      <dgm:t>
        <a:bodyPr/>
        <a:lstStyle/>
        <a:p>
          <a:endParaRPr lang="en-US"/>
        </a:p>
      </dgm:t>
    </dgm:pt>
    <dgm:pt modelId="{7715F170-5F76-1B4A-8FDA-E988BD0AFEC0}" type="sibTrans" cxnId="{C28F1EA8-43F5-A844-BF09-5E2D8CFA211A}">
      <dgm:prSet/>
      <dgm:spPr/>
      <dgm:t>
        <a:bodyPr/>
        <a:lstStyle/>
        <a:p>
          <a:endParaRPr lang="en-US"/>
        </a:p>
      </dgm:t>
    </dgm:pt>
    <dgm:pt modelId="{9D8833F6-FFF2-0043-8E19-662F3ECC0C69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More expensive than PROM but it has the advantage of the multiple update capability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768F97-B4E7-2F4E-9C97-87DEA25921EC}" type="parTrans" cxnId="{7CF9623A-666F-6647-802A-A95493F8EBAC}">
      <dgm:prSet/>
      <dgm:spPr/>
      <dgm:t>
        <a:bodyPr/>
        <a:lstStyle/>
        <a:p>
          <a:endParaRPr lang="en-US"/>
        </a:p>
      </dgm:t>
    </dgm:pt>
    <dgm:pt modelId="{94D34039-8F97-4244-BD50-B01B3B91FF83}" type="sibTrans" cxnId="{7CF9623A-666F-6647-802A-A95493F8EBAC}">
      <dgm:prSet/>
      <dgm:spPr/>
      <dgm:t>
        <a:bodyPr/>
        <a:lstStyle/>
        <a:p>
          <a:endParaRPr lang="en-US"/>
        </a:p>
      </dgm:t>
    </dgm:pt>
    <dgm:pt modelId="{DF8EF88C-8D84-8C43-B810-AFB4651BAA39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EEPROM</a:t>
          </a:r>
        </a:p>
      </dgm:t>
    </dgm:pt>
    <dgm:pt modelId="{DEF28F56-1015-8A41-A6BA-78C83248F303}" type="parTrans" cxnId="{EF616C56-3C8C-964B-9057-3E238C0F0AAC}">
      <dgm:prSet/>
      <dgm:spPr/>
      <dgm:t>
        <a:bodyPr/>
        <a:lstStyle/>
        <a:p>
          <a:endParaRPr lang="en-US"/>
        </a:p>
      </dgm:t>
    </dgm:pt>
    <dgm:pt modelId="{78B9242F-3EF8-2747-B1F7-03FF22C29C4C}" type="sibTrans" cxnId="{EF616C56-3C8C-964B-9057-3E238C0F0AAC}">
      <dgm:prSet/>
      <dgm:spPr/>
      <dgm:t>
        <a:bodyPr/>
        <a:lstStyle/>
        <a:p>
          <a:endParaRPr lang="en-US"/>
        </a:p>
      </dgm:t>
    </dgm:pt>
    <dgm:pt modelId="{90B5EB81-C31A-0E4D-847F-0FF7DA55B78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Electrically erasable programmable read-only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B3EB71-008F-4542-BCD6-0C44942298C8}" type="parTrans" cxnId="{DC9A8752-C01B-5A47-B511-EA531B99815E}">
      <dgm:prSet/>
      <dgm:spPr/>
      <dgm:t>
        <a:bodyPr/>
        <a:lstStyle/>
        <a:p>
          <a:endParaRPr lang="en-US"/>
        </a:p>
      </dgm:t>
    </dgm:pt>
    <dgm:pt modelId="{D7E515D4-956F-D843-9334-9C7B173CAC8C}" type="sibTrans" cxnId="{DC9A8752-C01B-5A47-B511-EA531B99815E}">
      <dgm:prSet/>
      <dgm:spPr/>
      <dgm:t>
        <a:bodyPr/>
        <a:lstStyle/>
        <a:p>
          <a:endParaRPr lang="en-US"/>
        </a:p>
      </dgm:t>
    </dgm:pt>
    <dgm:pt modelId="{0C2DECDD-0A85-9C48-9279-DE771DF08233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be written into at any time without erasing prior contents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764EC7D-F093-5B49-9AF0-7FACFB74B2BE}" type="parTrans" cxnId="{829B5222-6AED-A54A-AE19-EB32E3669E38}">
      <dgm:prSet/>
      <dgm:spPr/>
      <dgm:t>
        <a:bodyPr/>
        <a:lstStyle/>
        <a:p>
          <a:endParaRPr lang="en-US"/>
        </a:p>
      </dgm:t>
    </dgm:pt>
    <dgm:pt modelId="{4343323C-71F6-BB4A-B543-569B7D0B8E56}" type="sibTrans" cxnId="{829B5222-6AED-A54A-AE19-EB32E3669E38}">
      <dgm:prSet/>
      <dgm:spPr/>
      <dgm:t>
        <a:bodyPr/>
        <a:lstStyle/>
        <a:p>
          <a:endParaRPr lang="en-US"/>
        </a:p>
      </dgm:t>
    </dgm:pt>
    <dgm:pt modelId="{5CC91DBC-94A1-3243-BEC9-77629274AAC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Combines the advantage of non-volatility with the flexibility of being updatable in place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103E3D-8B8B-C740-A2C5-157681EBE064}" type="parTrans" cxnId="{29AEF786-463E-A14E-A0A0-C5390116F01B}">
      <dgm:prSet/>
      <dgm:spPr/>
      <dgm:t>
        <a:bodyPr/>
        <a:lstStyle/>
        <a:p>
          <a:endParaRPr lang="en-US"/>
        </a:p>
      </dgm:t>
    </dgm:pt>
    <dgm:pt modelId="{0176042C-95E5-A140-AA3A-0A69EA4BB932}" type="sibTrans" cxnId="{29AEF786-463E-A14E-A0A0-C5390116F01B}">
      <dgm:prSet/>
      <dgm:spPr/>
      <dgm:t>
        <a:bodyPr/>
        <a:lstStyle/>
        <a:p>
          <a:endParaRPr lang="en-US"/>
        </a:p>
      </dgm:t>
    </dgm:pt>
    <dgm:pt modelId="{6CF8E079-9113-B341-949B-0C8FE1D54943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More expensive than EPROM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2DAFDD-DC6D-0B46-9650-4CDE2DDDB542}" type="parTrans" cxnId="{107BD4BB-EE41-8846-BB28-31BC5309E10B}">
      <dgm:prSet/>
      <dgm:spPr/>
      <dgm:t>
        <a:bodyPr/>
        <a:lstStyle/>
        <a:p>
          <a:endParaRPr lang="en-US"/>
        </a:p>
      </dgm:t>
    </dgm:pt>
    <dgm:pt modelId="{05CA5228-BB03-DB49-AF01-BB0808759185}" type="sibTrans" cxnId="{107BD4BB-EE41-8846-BB28-31BC5309E10B}">
      <dgm:prSet/>
      <dgm:spPr/>
      <dgm:t>
        <a:bodyPr/>
        <a:lstStyle/>
        <a:p>
          <a:endParaRPr lang="en-US"/>
        </a:p>
      </dgm:t>
    </dgm:pt>
    <dgm:pt modelId="{770FE41B-0D6A-BE46-8DE9-86FE2A665892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</a:p>
      </dgm:t>
    </dgm:pt>
    <dgm:pt modelId="{6355C11E-EB04-F340-BF3E-8BF03EE0722F}" type="parTrans" cxnId="{480F4E87-8507-814B-A575-458F5CE9CAFD}">
      <dgm:prSet/>
      <dgm:spPr/>
      <dgm:t>
        <a:bodyPr/>
        <a:lstStyle/>
        <a:p>
          <a:endParaRPr lang="en-US"/>
        </a:p>
      </dgm:t>
    </dgm:pt>
    <dgm:pt modelId="{3CDBA012-2FB2-4447-813E-6E60F77BCDA8}" type="sibTrans" cxnId="{480F4E87-8507-814B-A575-458F5CE9CAFD}">
      <dgm:prSet/>
      <dgm:spPr/>
      <dgm:t>
        <a:bodyPr/>
        <a:lstStyle/>
        <a:p>
          <a:endParaRPr lang="en-US"/>
        </a:p>
      </dgm:t>
    </dgm:pt>
    <dgm:pt modelId="{300B7704-EB88-0641-811A-C749A83EA426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Intermediate between EPROM and EEPROM in both cost and functionality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BC2E9F-7452-C24F-B639-5D50CBED447C}" type="parTrans" cxnId="{8F3D9F74-F63D-C64B-A465-F7575AB5F59C}">
      <dgm:prSet/>
      <dgm:spPr/>
      <dgm:t>
        <a:bodyPr/>
        <a:lstStyle/>
        <a:p>
          <a:endParaRPr lang="en-US"/>
        </a:p>
      </dgm:t>
    </dgm:pt>
    <dgm:pt modelId="{0E6A06E8-568A-2C48-A7AD-2FDA807B86E2}" type="sibTrans" cxnId="{8F3D9F74-F63D-C64B-A465-F7575AB5F59C}">
      <dgm:prSet/>
      <dgm:spPr/>
      <dgm:t>
        <a:bodyPr/>
        <a:lstStyle/>
        <a:p>
          <a:endParaRPr lang="en-US"/>
        </a:p>
      </dgm:t>
    </dgm:pt>
    <dgm:pt modelId="{F1E0DF61-5B75-6A44-B10A-18FC603A31B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an electrical erasing technology, does not provide byte-level erasure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0A8BE2-DCCA-CC41-A04A-99DC6522C741}" type="parTrans" cxnId="{1410B755-6ED9-E748-8BFB-77A5A3935B42}">
      <dgm:prSet/>
      <dgm:spPr/>
      <dgm:t>
        <a:bodyPr/>
        <a:lstStyle/>
        <a:p>
          <a:endParaRPr lang="en-US"/>
        </a:p>
      </dgm:t>
    </dgm:pt>
    <dgm:pt modelId="{58DE4856-0A2D-5C4B-A519-E9C0BCD26CDD}" type="sibTrans" cxnId="{1410B755-6ED9-E748-8BFB-77A5A3935B42}">
      <dgm:prSet/>
      <dgm:spPr/>
      <dgm:t>
        <a:bodyPr/>
        <a:lstStyle/>
        <a:p>
          <a:endParaRPr lang="en-US"/>
        </a:p>
      </dgm:t>
    </dgm:pt>
    <dgm:pt modelId="{58F3BE6D-D555-5045-A6D7-6E7040258DBA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Microchip is organized so that a section of memory cells are erased in a single action or “flash”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9336ED-ACC3-744E-ADDB-9033BDDCF9AB}" type="parTrans" cxnId="{C338AD96-B6B3-2847-8FC3-E0A1DC3B58F8}">
      <dgm:prSet/>
      <dgm:spPr/>
      <dgm:t>
        <a:bodyPr/>
        <a:lstStyle/>
        <a:p>
          <a:endParaRPr lang="en-US"/>
        </a:p>
      </dgm:t>
    </dgm:pt>
    <dgm:pt modelId="{BC224F86-9FC0-ED46-8347-22166A83EB87}" type="sibTrans" cxnId="{C338AD96-B6B3-2847-8FC3-E0A1DC3B58F8}">
      <dgm:prSet/>
      <dgm:spPr/>
      <dgm:t>
        <a:bodyPr/>
        <a:lstStyle/>
        <a:p>
          <a:endParaRPr lang="en-US"/>
        </a:p>
      </dgm:t>
    </dgm:pt>
    <dgm:pt modelId="{CD367AB6-D8AE-B349-B7FD-90FB0C3AD718}" type="pres">
      <dgm:prSet presAssocID="{D23BE324-DA86-ED4B-A593-27E2A934B69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3E26C3-DE7F-B549-B7CE-FF3E6FF5938C}" type="pres">
      <dgm:prSet presAssocID="{CA404423-6AB9-EB4A-85D9-76B337FDB174}" presName="compNode" presStyleCnt="0"/>
      <dgm:spPr/>
    </dgm:pt>
    <dgm:pt modelId="{761E5B8F-DCD7-AF41-837F-D9BECF9DFF49}" type="pres">
      <dgm:prSet presAssocID="{CA404423-6AB9-EB4A-85D9-76B337FDB174}" presName="aNode" presStyleLbl="bgShp" presStyleIdx="0" presStyleCnt="3"/>
      <dgm:spPr/>
      <dgm:t>
        <a:bodyPr/>
        <a:lstStyle/>
        <a:p>
          <a:endParaRPr lang="en-US"/>
        </a:p>
      </dgm:t>
    </dgm:pt>
    <dgm:pt modelId="{FF0D77B0-D959-1948-A50C-07160BB098BA}" type="pres">
      <dgm:prSet presAssocID="{CA404423-6AB9-EB4A-85D9-76B337FDB174}" presName="textNode" presStyleLbl="bgShp" presStyleIdx="0" presStyleCnt="3"/>
      <dgm:spPr/>
      <dgm:t>
        <a:bodyPr/>
        <a:lstStyle/>
        <a:p>
          <a:endParaRPr lang="en-US"/>
        </a:p>
      </dgm:t>
    </dgm:pt>
    <dgm:pt modelId="{3B14CCCB-3000-B04C-B43A-6A8AB9A54764}" type="pres">
      <dgm:prSet presAssocID="{CA404423-6AB9-EB4A-85D9-76B337FDB174}" presName="compChildNode" presStyleCnt="0"/>
      <dgm:spPr/>
    </dgm:pt>
    <dgm:pt modelId="{38674BA3-1D56-8947-AEC4-F807DD5E0F43}" type="pres">
      <dgm:prSet presAssocID="{CA404423-6AB9-EB4A-85D9-76B337FDB174}" presName="theInnerList" presStyleCnt="0"/>
      <dgm:spPr/>
    </dgm:pt>
    <dgm:pt modelId="{9A46DF24-6254-7645-B937-0A6718251E0E}" type="pres">
      <dgm:prSet presAssocID="{49316F22-BDD9-D344-8DF7-6042A787739E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C7B95-B658-8449-B000-610F7B48CC45}" type="pres">
      <dgm:prSet presAssocID="{49316F22-BDD9-D344-8DF7-6042A787739E}" presName="aSpace2" presStyleCnt="0"/>
      <dgm:spPr/>
    </dgm:pt>
    <dgm:pt modelId="{2E09FDE4-D0D4-534C-925E-72DB36DC377B}" type="pres">
      <dgm:prSet presAssocID="{A4CBAA80-C409-2A44-AF1F-158DEAC61387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A6D78-2E7B-1142-8055-D888E3005FE8}" type="pres">
      <dgm:prSet presAssocID="{A4CBAA80-C409-2A44-AF1F-158DEAC61387}" presName="aSpace2" presStyleCnt="0"/>
      <dgm:spPr/>
    </dgm:pt>
    <dgm:pt modelId="{6EA9746E-83BF-C141-962A-D5914E659DB9}" type="pres">
      <dgm:prSet presAssocID="{9D8833F6-FFF2-0043-8E19-662F3ECC0C69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2923-C8C8-4748-8994-9407284111D9}" type="pres">
      <dgm:prSet presAssocID="{CA404423-6AB9-EB4A-85D9-76B337FDB174}" presName="aSpace" presStyleCnt="0"/>
      <dgm:spPr/>
    </dgm:pt>
    <dgm:pt modelId="{AC98779B-2D02-8F4A-B3EC-2298B6FCBCD5}" type="pres">
      <dgm:prSet presAssocID="{DF8EF88C-8D84-8C43-B810-AFB4651BAA39}" presName="compNode" presStyleCnt="0"/>
      <dgm:spPr/>
    </dgm:pt>
    <dgm:pt modelId="{06A8ABCA-51AB-7C44-A93E-8766E44BBFCB}" type="pres">
      <dgm:prSet presAssocID="{DF8EF88C-8D84-8C43-B810-AFB4651BAA39}" presName="aNode" presStyleLbl="bgShp" presStyleIdx="1" presStyleCnt="3"/>
      <dgm:spPr/>
      <dgm:t>
        <a:bodyPr/>
        <a:lstStyle/>
        <a:p>
          <a:endParaRPr lang="en-US"/>
        </a:p>
      </dgm:t>
    </dgm:pt>
    <dgm:pt modelId="{A29DDF9C-1AED-6F47-B745-E0CED4A18B8F}" type="pres">
      <dgm:prSet presAssocID="{DF8EF88C-8D84-8C43-B810-AFB4651BAA39}" presName="textNode" presStyleLbl="bgShp" presStyleIdx="1" presStyleCnt="3"/>
      <dgm:spPr/>
      <dgm:t>
        <a:bodyPr/>
        <a:lstStyle/>
        <a:p>
          <a:endParaRPr lang="en-US"/>
        </a:p>
      </dgm:t>
    </dgm:pt>
    <dgm:pt modelId="{AEC2EFDA-9B6B-EE41-85B9-2126240993F9}" type="pres">
      <dgm:prSet presAssocID="{DF8EF88C-8D84-8C43-B810-AFB4651BAA39}" presName="compChildNode" presStyleCnt="0"/>
      <dgm:spPr/>
    </dgm:pt>
    <dgm:pt modelId="{E5FF24A8-D124-0844-8DEF-4163689BE9C6}" type="pres">
      <dgm:prSet presAssocID="{DF8EF88C-8D84-8C43-B810-AFB4651BAA39}" presName="theInnerList" presStyleCnt="0"/>
      <dgm:spPr/>
    </dgm:pt>
    <dgm:pt modelId="{BD02C517-69F7-5D4E-A179-BA93C73CFD2C}" type="pres">
      <dgm:prSet presAssocID="{90B5EB81-C31A-0E4D-847F-0FF7DA55B788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857B1-214F-544E-8E9C-5F1AEBF2AF65}" type="pres">
      <dgm:prSet presAssocID="{90B5EB81-C31A-0E4D-847F-0FF7DA55B788}" presName="aSpace2" presStyleCnt="0"/>
      <dgm:spPr/>
    </dgm:pt>
    <dgm:pt modelId="{1E8C0409-4787-3248-94C2-AEB8C99A4F95}" type="pres">
      <dgm:prSet presAssocID="{0C2DECDD-0A85-9C48-9279-DE771DF08233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87613-1EB7-FC4A-8FC1-5377F378A13E}" type="pres">
      <dgm:prSet presAssocID="{0C2DECDD-0A85-9C48-9279-DE771DF08233}" presName="aSpace2" presStyleCnt="0"/>
      <dgm:spPr/>
    </dgm:pt>
    <dgm:pt modelId="{482E95BE-A6F3-634C-BDD0-F34D94BB52CE}" type="pres">
      <dgm:prSet presAssocID="{5CC91DBC-94A1-3243-BEC9-77629274AACC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3325B-3618-C341-9CD0-441B3AD31487}" type="pres">
      <dgm:prSet presAssocID="{5CC91DBC-94A1-3243-BEC9-77629274AACC}" presName="aSpace2" presStyleCnt="0"/>
      <dgm:spPr/>
    </dgm:pt>
    <dgm:pt modelId="{408F0A18-5EE1-CE4C-9645-EA7FCA285619}" type="pres">
      <dgm:prSet presAssocID="{6CF8E079-9113-B341-949B-0C8FE1D54943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F8F03-DA78-2A45-B90C-F2D064919D06}" type="pres">
      <dgm:prSet presAssocID="{DF8EF88C-8D84-8C43-B810-AFB4651BAA39}" presName="aSpace" presStyleCnt="0"/>
      <dgm:spPr/>
    </dgm:pt>
    <dgm:pt modelId="{FAC54BA9-4FEE-5F45-BF58-4B89D7621CEB}" type="pres">
      <dgm:prSet presAssocID="{770FE41B-0D6A-BE46-8DE9-86FE2A665892}" presName="compNode" presStyleCnt="0"/>
      <dgm:spPr/>
    </dgm:pt>
    <dgm:pt modelId="{48677A78-52B6-7B45-9BF1-CBA2C4872099}" type="pres">
      <dgm:prSet presAssocID="{770FE41B-0D6A-BE46-8DE9-86FE2A665892}" presName="aNode" presStyleLbl="bgShp" presStyleIdx="2" presStyleCnt="3"/>
      <dgm:spPr/>
      <dgm:t>
        <a:bodyPr/>
        <a:lstStyle/>
        <a:p>
          <a:endParaRPr lang="en-US"/>
        </a:p>
      </dgm:t>
    </dgm:pt>
    <dgm:pt modelId="{0414F7A4-1CC0-F143-82FF-D58C6494D706}" type="pres">
      <dgm:prSet presAssocID="{770FE41B-0D6A-BE46-8DE9-86FE2A665892}" presName="textNode" presStyleLbl="bgShp" presStyleIdx="2" presStyleCnt="3"/>
      <dgm:spPr/>
      <dgm:t>
        <a:bodyPr/>
        <a:lstStyle/>
        <a:p>
          <a:endParaRPr lang="en-US"/>
        </a:p>
      </dgm:t>
    </dgm:pt>
    <dgm:pt modelId="{929A2FF6-088D-E24B-80BE-10ABB2677823}" type="pres">
      <dgm:prSet presAssocID="{770FE41B-0D6A-BE46-8DE9-86FE2A665892}" presName="compChildNode" presStyleCnt="0"/>
      <dgm:spPr/>
    </dgm:pt>
    <dgm:pt modelId="{F9374679-3789-F14B-B149-3664B9ACB328}" type="pres">
      <dgm:prSet presAssocID="{770FE41B-0D6A-BE46-8DE9-86FE2A665892}" presName="theInnerList" presStyleCnt="0"/>
      <dgm:spPr/>
    </dgm:pt>
    <dgm:pt modelId="{BF72B8B5-A8A6-834B-A98F-81FAF85D1BED}" type="pres">
      <dgm:prSet presAssocID="{300B7704-EB88-0641-811A-C749A83EA426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6CE8D-1FB3-6D40-BCBD-55B6B7BF7EBD}" type="pres">
      <dgm:prSet presAssocID="{300B7704-EB88-0641-811A-C749A83EA426}" presName="aSpace2" presStyleCnt="0"/>
      <dgm:spPr/>
    </dgm:pt>
    <dgm:pt modelId="{0A9157C7-4363-1844-9081-88D1FC6FF148}" type="pres">
      <dgm:prSet presAssocID="{F1E0DF61-5B75-6A44-B10A-18FC603A31B1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59C3E-795C-9646-98C5-802E7AFE7940}" type="pres">
      <dgm:prSet presAssocID="{F1E0DF61-5B75-6A44-B10A-18FC603A31B1}" presName="aSpace2" presStyleCnt="0"/>
      <dgm:spPr/>
    </dgm:pt>
    <dgm:pt modelId="{73C35733-9ED5-034E-91F6-DD776EDA2725}" type="pres">
      <dgm:prSet presAssocID="{58F3BE6D-D555-5045-A6D7-6E7040258DBA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B6DAF9-618B-45BC-A0F7-205053F1281D}" type="presOf" srcId="{5CC91DBC-94A1-3243-BEC9-77629274AACC}" destId="{482E95BE-A6F3-634C-BDD0-F34D94BB52CE}" srcOrd="0" destOrd="0" presId="urn:microsoft.com/office/officeart/2005/8/layout/lProcess2"/>
    <dgm:cxn modelId="{1410B755-6ED9-E748-8BFB-77A5A3935B42}" srcId="{770FE41B-0D6A-BE46-8DE9-86FE2A665892}" destId="{F1E0DF61-5B75-6A44-B10A-18FC603A31B1}" srcOrd="1" destOrd="0" parTransId="{A70A8BE2-DCCA-CC41-A04A-99DC6522C741}" sibTransId="{58DE4856-0A2D-5C4B-A519-E9C0BCD26CDD}"/>
    <dgm:cxn modelId="{C28F1EA8-43F5-A844-BF09-5E2D8CFA211A}" srcId="{CA404423-6AB9-EB4A-85D9-76B337FDB174}" destId="{A4CBAA80-C409-2A44-AF1F-158DEAC61387}" srcOrd="1" destOrd="0" parTransId="{3B600059-A870-FC48-B37A-5F576F53E857}" sibTransId="{7715F170-5F76-1B4A-8FDA-E988BD0AFEC0}"/>
    <dgm:cxn modelId="{2C5BA138-800A-4A18-AA4F-03CDBEAAE372}" type="presOf" srcId="{F1E0DF61-5B75-6A44-B10A-18FC603A31B1}" destId="{0A9157C7-4363-1844-9081-88D1FC6FF148}" srcOrd="0" destOrd="0" presId="urn:microsoft.com/office/officeart/2005/8/layout/lProcess2"/>
    <dgm:cxn modelId="{9A49E1D1-D5B7-4BC5-93A1-082D0BC82D17}" type="presOf" srcId="{D23BE324-DA86-ED4B-A593-27E2A934B691}" destId="{CD367AB6-D8AE-B349-B7FD-90FB0C3AD718}" srcOrd="0" destOrd="0" presId="urn:microsoft.com/office/officeart/2005/8/layout/lProcess2"/>
    <dgm:cxn modelId="{DC9A8752-C01B-5A47-B511-EA531B99815E}" srcId="{DF8EF88C-8D84-8C43-B810-AFB4651BAA39}" destId="{90B5EB81-C31A-0E4D-847F-0FF7DA55B788}" srcOrd="0" destOrd="0" parTransId="{73B3EB71-008F-4542-BCD6-0C44942298C8}" sibTransId="{D7E515D4-956F-D843-9334-9C7B173CAC8C}"/>
    <dgm:cxn modelId="{76CE599C-3520-431C-A24E-4FEDD4EB2517}" type="presOf" srcId="{300B7704-EB88-0641-811A-C749A83EA426}" destId="{BF72B8B5-A8A6-834B-A98F-81FAF85D1BED}" srcOrd="0" destOrd="0" presId="urn:microsoft.com/office/officeart/2005/8/layout/lProcess2"/>
    <dgm:cxn modelId="{107BD4BB-EE41-8846-BB28-31BC5309E10B}" srcId="{DF8EF88C-8D84-8C43-B810-AFB4651BAA39}" destId="{6CF8E079-9113-B341-949B-0C8FE1D54943}" srcOrd="3" destOrd="0" parTransId="{812DAFDD-DC6D-0B46-9650-4CDE2DDDB542}" sibTransId="{05CA5228-BB03-DB49-AF01-BB0808759185}"/>
    <dgm:cxn modelId="{8F3D9F74-F63D-C64B-A465-F7575AB5F59C}" srcId="{770FE41B-0D6A-BE46-8DE9-86FE2A665892}" destId="{300B7704-EB88-0641-811A-C749A83EA426}" srcOrd="0" destOrd="0" parTransId="{AABC2E9F-7452-C24F-B639-5D50CBED447C}" sibTransId="{0E6A06E8-568A-2C48-A7AD-2FDA807B86E2}"/>
    <dgm:cxn modelId="{29AEF786-463E-A14E-A0A0-C5390116F01B}" srcId="{DF8EF88C-8D84-8C43-B810-AFB4651BAA39}" destId="{5CC91DBC-94A1-3243-BEC9-77629274AACC}" srcOrd="2" destOrd="0" parTransId="{9A103E3D-8B8B-C740-A2C5-157681EBE064}" sibTransId="{0176042C-95E5-A140-AA3A-0A69EA4BB932}"/>
    <dgm:cxn modelId="{387B7D78-C7C4-444B-B9AC-A3B1F7827C2E}" srcId="{D23BE324-DA86-ED4B-A593-27E2A934B691}" destId="{CA404423-6AB9-EB4A-85D9-76B337FDB174}" srcOrd="0" destOrd="0" parTransId="{87E0A1A0-3D6C-E44A-A686-A38CE1113DBF}" sibTransId="{FE595A42-11C2-5545-9CAC-BEFD7802AE55}"/>
    <dgm:cxn modelId="{4353AEC9-60F0-4201-AF5C-0B02EDA5A7A5}" type="presOf" srcId="{0C2DECDD-0A85-9C48-9279-DE771DF08233}" destId="{1E8C0409-4787-3248-94C2-AEB8C99A4F95}" srcOrd="0" destOrd="0" presId="urn:microsoft.com/office/officeart/2005/8/layout/lProcess2"/>
    <dgm:cxn modelId="{CF16AD31-D7B8-46B9-A19F-04A31DD658DC}" type="presOf" srcId="{DF8EF88C-8D84-8C43-B810-AFB4651BAA39}" destId="{06A8ABCA-51AB-7C44-A93E-8766E44BBFCB}" srcOrd="0" destOrd="0" presId="urn:microsoft.com/office/officeart/2005/8/layout/lProcess2"/>
    <dgm:cxn modelId="{3D7B830B-5846-4FC4-B317-1B9912CC6164}" type="presOf" srcId="{90B5EB81-C31A-0E4D-847F-0FF7DA55B788}" destId="{BD02C517-69F7-5D4E-A179-BA93C73CFD2C}" srcOrd="0" destOrd="0" presId="urn:microsoft.com/office/officeart/2005/8/layout/lProcess2"/>
    <dgm:cxn modelId="{C338AD96-B6B3-2847-8FC3-E0A1DC3B58F8}" srcId="{770FE41B-0D6A-BE46-8DE9-86FE2A665892}" destId="{58F3BE6D-D555-5045-A6D7-6E7040258DBA}" srcOrd="2" destOrd="0" parTransId="{819336ED-ACC3-744E-ADDB-9033BDDCF9AB}" sibTransId="{BC224F86-9FC0-ED46-8347-22166A83EB87}"/>
    <dgm:cxn modelId="{480F4E87-8507-814B-A575-458F5CE9CAFD}" srcId="{D23BE324-DA86-ED4B-A593-27E2A934B691}" destId="{770FE41B-0D6A-BE46-8DE9-86FE2A665892}" srcOrd="2" destOrd="0" parTransId="{6355C11E-EB04-F340-BF3E-8BF03EE0722F}" sibTransId="{3CDBA012-2FB2-4447-813E-6E60F77BCDA8}"/>
    <dgm:cxn modelId="{FA87F3B3-24C1-46B5-A868-519490B2321B}" type="presOf" srcId="{CA404423-6AB9-EB4A-85D9-76B337FDB174}" destId="{FF0D77B0-D959-1948-A50C-07160BB098BA}" srcOrd="1" destOrd="0" presId="urn:microsoft.com/office/officeart/2005/8/layout/lProcess2"/>
    <dgm:cxn modelId="{D9726A1C-5BFF-484E-94F7-8D0650D591C3}" type="presOf" srcId="{6CF8E079-9113-B341-949B-0C8FE1D54943}" destId="{408F0A18-5EE1-CE4C-9645-EA7FCA285619}" srcOrd="0" destOrd="0" presId="urn:microsoft.com/office/officeart/2005/8/layout/lProcess2"/>
    <dgm:cxn modelId="{513EAD97-3CE8-489A-A21B-F68355AFF3C9}" type="presOf" srcId="{9D8833F6-FFF2-0043-8E19-662F3ECC0C69}" destId="{6EA9746E-83BF-C141-962A-D5914E659DB9}" srcOrd="0" destOrd="0" presId="urn:microsoft.com/office/officeart/2005/8/layout/lProcess2"/>
    <dgm:cxn modelId="{84B25F81-309A-4358-A2C5-009C61409B32}" type="presOf" srcId="{770FE41B-0D6A-BE46-8DE9-86FE2A665892}" destId="{48677A78-52B6-7B45-9BF1-CBA2C4872099}" srcOrd="0" destOrd="0" presId="urn:microsoft.com/office/officeart/2005/8/layout/lProcess2"/>
    <dgm:cxn modelId="{9864B345-7F14-42CF-A098-B1A45D9CDCDF}" type="presOf" srcId="{A4CBAA80-C409-2A44-AF1F-158DEAC61387}" destId="{2E09FDE4-D0D4-534C-925E-72DB36DC377B}" srcOrd="0" destOrd="0" presId="urn:microsoft.com/office/officeart/2005/8/layout/lProcess2"/>
    <dgm:cxn modelId="{EBD9BF48-6EF2-FC4F-9767-F5F9F3682BE3}" srcId="{CA404423-6AB9-EB4A-85D9-76B337FDB174}" destId="{49316F22-BDD9-D344-8DF7-6042A787739E}" srcOrd="0" destOrd="0" parTransId="{B0AB3EC3-0FBB-3B4A-B331-5C9FEEF4572D}" sibTransId="{A1F0993D-402E-E94A-83D8-125058334C98}"/>
    <dgm:cxn modelId="{829B5222-6AED-A54A-AE19-EB32E3669E38}" srcId="{DF8EF88C-8D84-8C43-B810-AFB4651BAA39}" destId="{0C2DECDD-0A85-9C48-9279-DE771DF08233}" srcOrd="1" destOrd="0" parTransId="{7764EC7D-F093-5B49-9AF0-7FACFB74B2BE}" sibTransId="{4343323C-71F6-BB4A-B543-569B7D0B8E56}"/>
    <dgm:cxn modelId="{405E54C6-0F8F-4C19-A640-0F72805F805C}" type="presOf" srcId="{DF8EF88C-8D84-8C43-B810-AFB4651BAA39}" destId="{A29DDF9C-1AED-6F47-B745-E0CED4A18B8F}" srcOrd="1" destOrd="0" presId="urn:microsoft.com/office/officeart/2005/8/layout/lProcess2"/>
    <dgm:cxn modelId="{FC71AAED-92E1-42D6-B2DA-89BE635F0966}" type="presOf" srcId="{49316F22-BDD9-D344-8DF7-6042A787739E}" destId="{9A46DF24-6254-7645-B937-0A6718251E0E}" srcOrd="0" destOrd="0" presId="urn:microsoft.com/office/officeart/2005/8/layout/lProcess2"/>
    <dgm:cxn modelId="{6FF1B0B0-6205-4DEB-8FEB-375FB3B85327}" type="presOf" srcId="{58F3BE6D-D555-5045-A6D7-6E7040258DBA}" destId="{73C35733-9ED5-034E-91F6-DD776EDA2725}" srcOrd="0" destOrd="0" presId="urn:microsoft.com/office/officeart/2005/8/layout/lProcess2"/>
    <dgm:cxn modelId="{BD327C5F-5CF7-4FC3-A13D-E13ACFB9BFCC}" type="presOf" srcId="{CA404423-6AB9-EB4A-85D9-76B337FDB174}" destId="{761E5B8F-DCD7-AF41-837F-D9BECF9DFF49}" srcOrd="0" destOrd="0" presId="urn:microsoft.com/office/officeart/2005/8/layout/lProcess2"/>
    <dgm:cxn modelId="{EF616C56-3C8C-964B-9057-3E238C0F0AAC}" srcId="{D23BE324-DA86-ED4B-A593-27E2A934B691}" destId="{DF8EF88C-8D84-8C43-B810-AFB4651BAA39}" srcOrd="1" destOrd="0" parTransId="{DEF28F56-1015-8A41-A6BA-78C83248F303}" sibTransId="{78B9242F-3EF8-2747-B1F7-03FF22C29C4C}"/>
    <dgm:cxn modelId="{017E5CDD-92F8-496B-B317-FD69AD932E25}" type="presOf" srcId="{770FE41B-0D6A-BE46-8DE9-86FE2A665892}" destId="{0414F7A4-1CC0-F143-82FF-D58C6494D706}" srcOrd="1" destOrd="0" presId="urn:microsoft.com/office/officeart/2005/8/layout/lProcess2"/>
    <dgm:cxn modelId="{7CF9623A-666F-6647-802A-A95493F8EBAC}" srcId="{CA404423-6AB9-EB4A-85D9-76B337FDB174}" destId="{9D8833F6-FFF2-0043-8E19-662F3ECC0C69}" srcOrd="2" destOrd="0" parTransId="{3B768F97-B4E7-2F4E-9C97-87DEA25921EC}" sibTransId="{94D34039-8F97-4244-BD50-B01B3B91FF83}"/>
    <dgm:cxn modelId="{2D5390AA-7EA7-4A1C-AAE9-A1310B8CA940}" type="presParOf" srcId="{CD367AB6-D8AE-B349-B7FD-90FB0C3AD718}" destId="{BD3E26C3-DE7F-B549-B7CE-FF3E6FF5938C}" srcOrd="0" destOrd="0" presId="urn:microsoft.com/office/officeart/2005/8/layout/lProcess2"/>
    <dgm:cxn modelId="{42392500-0293-4D57-9E86-8ADC18B5D095}" type="presParOf" srcId="{BD3E26C3-DE7F-B549-B7CE-FF3E6FF5938C}" destId="{761E5B8F-DCD7-AF41-837F-D9BECF9DFF49}" srcOrd="0" destOrd="0" presId="urn:microsoft.com/office/officeart/2005/8/layout/lProcess2"/>
    <dgm:cxn modelId="{B9A64181-CDE7-4DFE-8807-7F6281C5183C}" type="presParOf" srcId="{BD3E26C3-DE7F-B549-B7CE-FF3E6FF5938C}" destId="{FF0D77B0-D959-1948-A50C-07160BB098BA}" srcOrd="1" destOrd="0" presId="urn:microsoft.com/office/officeart/2005/8/layout/lProcess2"/>
    <dgm:cxn modelId="{B93B2BEA-C209-4243-B858-34276E50F843}" type="presParOf" srcId="{BD3E26C3-DE7F-B549-B7CE-FF3E6FF5938C}" destId="{3B14CCCB-3000-B04C-B43A-6A8AB9A54764}" srcOrd="2" destOrd="0" presId="urn:microsoft.com/office/officeart/2005/8/layout/lProcess2"/>
    <dgm:cxn modelId="{851E13F8-57CB-4839-BE88-315F16E2B56A}" type="presParOf" srcId="{3B14CCCB-3000-B04C-B43A-6A8AB9A54764}" destId="{38674BA3-1D56-8947-AEC4-F807DD5E0F43}" srcOrd="0" destOrd="0" presId="urn:microsoft.com/office/officeart/2005/8/layout/lProcess2"/>
    <dgm:cxn modelId="{B0FCDBA6-AD47-4B4C-B469-ACF308C91278}" type="presParOf" srcId="{38674BA3-1D56-8947-AEC4-F807DD5E0F43}" destId="{9A46DF24-6254-7645-B937-0A6718251E0E}" srcOrd="0" destOrd="0" presId="urn:microsoft.com/office/officeart/2005/8/layout/lProcess2"/>
    <dgm:cxn modelId="{225EBA0B-BD54-40D4-B3DB-49B40E586783}" type="presParOf" srcId="{38674BA3-1D56-8947-AEC4-F807DD5E0F43}" destId="{0A2C7B95-B658-8449-B000-610F7B48CC45}" srcOrd="1" destOrd="0" presId="urn:microsoft.com/office/officeart/2005/8/layout/lProcess2"/>
    <dgm:cxn modelId="{C7D645DD-7631-40D3-8D54-F31B111A1492}" type="presParOf" srcId="{38674BA3-1D56-8947-AEC4-F807DD5E0F43}" destId="{2E09FDE4-D0D4-534C-925E-72DB36DC377B}" srcOrd="2" destOrd="0" presId="urn:microsoft.com/office/officeart/2005/8/layout/lProcess2"/>
    <dgm:cxn modelId="{6D03C1C2-CDC1-4B6B-B3B0-9DF9FD8504D2}" type="presParOf" srcId="{38674BA3-1D56-8947-AEC4-F807DD5E0F43}" destId="{A70A6D78-2E7B-1142-8055-D888E3005FE8}" srcOrd="3" destOrd="0" presId="urn:microsoft.com/office/officeart/2005/8/layout/lProcess2"/>
    <dgm:cxn modelId="{3AEF940C-B798-4B9D-9CFE-3CF840FE78A5}" type="presParOf" srcId="{38674BA3-1D56-8947-AEC4-F807DD5E0F43}" destId="{6EA9746E-83BF-C141-962A-D5914E659DB9}" srcOrd="4" destOrd="0" presId="urn:microsoft.com/office/officeart/2005/8/layout/lProcess2"/>
    <dgm:cxn modelId="{D037DAD0-A936-41EA-B683-55F5035C4589}" type="presParOf" srcId="{CD367AB6-D8AE-B349-B7FD-90FB0C3AD718}" destId="{BD492923-C8C8-4748-8994-9407284111D9}" srcOrd="1" destOrd="0" presId="urn:microsoft.com/office/officeart/2005/8/layout/lProcess2"/>
    <dgm:cxn modelId="{8C2F0EB4-9CAB-4615-B35F-F51F15255542}" type="presParOf" srcId="{CD367AB6-D8AE-B349-B7FD-90FB0C3AD718}" destId="{AC98779B-2D02-8F4A-B3EC-2298B6FCBCD5}" srcOrd="2" destOrd="0" presId="urn:microsoft.com/office/officeart/2005/8/layout/lProcess2"/>
    <dgm:cxn modelId="{DC1D05CC-C713-4191-8E07-FDCCA6130852}" type="presParOf" srcId="{AC98779B-2D02-8F4A-B3EC-2298B6FCBCD5}" destId="{06A8ABCA-51AB-7C44-A93E-8766E44BBFCB}" srcOrd="0" destOrd="0" presId="urn:microsoft.com/office/officeart/2005/8/layout/lProcess2"/>
    <dgm:cxn modelId="{DEA6580F-CEBF-46C0-A0C0-F2FB871BE91C}" type="presParOf" srcId="{AC98779B-2D02-8F4A-B3EC-2298B6FCBCD5}" destId="{A29DDF9C-1AED-6F47-B745-E0CED4A18B8F}" srcOrd="1" destOrd="0" presId="urn:microsoft.com/office/officeart/2005/8/layout/lProcess2"/>
    <dgm:cxn modelId="{C8EE4232-497A-4859-9219-A7365FB95C30}" type="presParOf" srcId="{AC98779B-2D02-8F4A-B3EC-2298B6FCBCD5}" destId="{AEC2EFDA-9B6B-EE41-85B9-2126240993F9}" srcOrd="2" destOrd="0" presId="urn:microsoft.com/office/officeart/2005/8/layout/lProcess2"/>
    <dgm:cxn modelId="{28804B17-0E10-4ADB-8200-2CF21D6EC033}" type="presParOf" srcId="{AEC2EFDA-9B6B-EE41-85B9-2126240993F9}" destId="{E5FF24A8-D124-0844-8DEF-4163689BE9C6}" srcOrd="0" destOrd="0" presId="urn:microsoft.com/office/officeart/2005/8/layout/lProcess2"/>
    <dgm:cxn modelId="{96FA88C6-D1FD-4FD2-8A6D-C018B08844AF}" type="presParOf" srcId="{E5FF24A8-D124-0844-8DEF-4163689BE9C6}" destId="{BD02C517-69F7-5D4E-A179-BA93C73CFD2C}" srcOrd="0" destOrd="0" presId="urn:microsoft.com/office/officeart/2005/8/layout/lProcess2"/>
    <dgm:cxn modelId="{34C6F619-D0E2-43A0-AC2E-6CDAB1DD33CD}" type="presParOf" srcId="{E5FF24A8-D124-0844-8DEF-4163689BE9C6}" destId="{CE5857B1-214F-544E-8E9C-5F1AEBF2AF65}" srcOrd="1" destOrd="0" presId="urn:microsoft.com/office/officeart/2005/8/layout/lProcess2"/>
    <dgm:cxn modelId="{4D3E9302-FDCB-47C6-8796-1B7F795141AB}" type="presParOf" srcId="{E5FF24A8-D124-0844-8DEF-4163689BE9C6}" destId="{1E8C0409-4787-3248-94C2-AEB8C99A4F95}" srcOrd="2" destOrd="0" presId="urn:microsoft.com/office/officeart/2005/8/layout/lProcess2"/>
    <dgm:cxn modelId="{3768EE93-8FE6-461B-B303-27962871063F}" type="presParOf" srcId="{E5FF24A8-D124-0844-8DEF-4163689BE9C6}" destId="{A2487613-1EB7-FC4A-8FC1-5377F378A13E}" srcOrd="3" destOrd="0" presId="urn:microsoft.com/office/officeart/2005/8/layout/lProcess2"/>
    <dgm:cxn modelId="{DEC9D9B6-0DA5-4024-BFB4-07090A86D77F}" type="presParOf" srcId="{E5FF24A8-D124-0844-8DEF-4163689BE9C6}" destId="{482E95BE-A6F3-634C-BDD0-F34D94BB52CE}" srcOrd="4" destOrd="0" presId="urn:microsoft.com/office/officeart/2005/8/layout/lProcess2"/>
    <dgm:cxn modelId="{C9BCE3F0-5E5E-4BEB-8FD3-877B3DE5526B}" type="presParOf" srcId="{E5FF24A8-D124-0844-8DEF-4163689BE9C6}" destId="{D8F3325B-3618-C341-9CD0-441B3AD31487}" srcOrd="5" destOrd="0" presId="urn:microsoft.com/office/officeart/2005/8/layout/lProcess2"/>
    <dgm:cxn modelId="{452F7CBE-37B6-4BDF-9772-F2441D781AFB}" type="presParOf" srcId="{E5FF24A8-D124-0844-8DEF-4163689BE9C6}" destId="{408F0A18-5EE1-CE4C-9645-EA7FCA285619}" srcOrd="6" destOrd="0" presId="urn:microsoft.com/office/officeart/2005/8/layout/lProcess2"/>
    <dgm:cxn modelId="{AF5637EB-1E05-4E35-ACE3-A2B2C01ADC97}" type="presParOf" srcId="{CD367AB6-D8AE-B349-B7FD-90FB0C3AD718}" destId="{EA6F8F03-DA78-2A45-B90C-F2D064919D06}" srcOrd="3" destOrd="0" presId="urn:microsoft.com/office/officeart/2005/8/layout/lProcess2"/>
    <dgm:cxn modelId="{DC2ABC90-43B5-4901-B84A-D42E5E924E95}" type="presParOf" srcId="{CD367AB6-D8AE-B349-B7FD-90FB0C3AD718}" destId="{FAC54BA9-4FEE-5F45-BF58-4B89D7621CEB}" srcOrd="4" destOrd="0" presId="urn:microsoft.com/office/officeart/2005/8/layout/lProcess2"/>
    <dgm:cxn modelId="{B3941383-D7C3-462C-8AC1-11DFD13A9F9B}" type="presParOf" srcId="{FAC54BA9-4FEE-5F45-BF58-4B89D7621CEB}" destId="{48677A78-52B6-7B45-9BF1-CBA2C4872099}" srcOrd="0" destOrd="0" presId="urn:microsoft.com/office/officeart/2005/8/layout/lProcess2"/>
    <dgm:cxn modelId="{7F09F19A-221C-4A59-B62B-EF12F0C367F1}" type="presParOf" srcId="{FAC54BA9-4FEE-5F45-BF58-4B89D7621CEB}" destId="{0414F7A4-1CC0-F143-82FF-D58C6494D706}" srcOrd="1" destOrd="0" presId="urn:microsoft.com/office/officeart/2005/8/layout/lProcess2"/>
    <dgm:cxn modelId="{DF68B81F-C42F-4BD8-952A-532EC432A742}" type="presParOf" srcId="{FAC54BA9-4FEE-5F45-BF58-4B89D7621CEB}" destId="{929A2FF6-088D-E24B-80BE-10ABB2677823}" srcOrd="2" destOrd="0" presId="urn:microsoft.com/office/officeart/2005/8/layout/lProcess2"/>
    <dgm:cxn modelId="{B9A3EE7C-BE46-4C6E-A643-3CB232290C73}" type="presParOf" srcId="{929A2FF6-088D-E24B-80BE-10ABB2677823}" destId="{F9374679-3789-F14B-B149-3664B9ACB328}" srcOrd="0" destOrd="0" presId="urn:microsoft.com/office/officeart/2005/8/layout/lProcess2"/>
    <dgm:cxn modelId="{B2F52B06-B340-44FB-A046-015796B2DC54}" type="presParOf" srcId="{F9374679-3789-F14B-B149-3664B9ACB328}" destId="{BF72B8B5-A8A6-834B-A98F-81FAF85D1BED}" srcOrd="0" destOrd="0" presId="urn:microsoft.com/office/officeart/2005/8/layout/lProcess2"/>
    <dgm:cxn modelId="{DC74E9B5-C2C0-4540-BA9C-1443F45167AE}" type="presParOf" srcId="{F9374679-3789-F14B-B149-3664B9ACB328}" destId="{8566CE8D-1FB3-6D40-BCBD-55B6B7BF7EBD}" srcOrd="1" destOrd="0" presId="urn:microsoft.com/office/officeart/2005/8/layout/lProcess2"/>
    <dgm:cxn modelId="{5825878C-CCE9-406F-9375-D878F34E4B84}" type="presParOf" srcId="{F9374679-3789-F14B-B149-3664B9ACB328}" destId="{0A9157C7-4363-1844-9081-88D1FC6FF148}" srcOrd="2" destOrd="0" presId="urn:microsoft.com/office/officeart/2005/8/layout/lProcess2"/>
    <dgm:cxn modelId="{B109F57B-2C79-4996-A3F4-994989A524D1}" type="presParOf" srcId="{F9374679-3789-F14B-B149-3664B9ACB328}" destId="{75759C3E-795C-9646-98C5-802E7AFE7940}" srcOrd="3" destOrd="0" presId="urn:microsoft.com/office/officeart/2005/8/layout/lProcess2"/>
    <dgm:cxn modelId="{FC55D3B1-A3BA-4F87-97C6-F91F87372A23}" type="presParOf" srcId="{F9374679-3789-F14B-B149-3664B9ACB328}" destId="{73C35733-9ED5-034E-91F6-DD776EDA272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32C988-9138-D048-89E7-59624BB9E088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113182-605D-264A-A2F3-4717C57AE887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algn="ctr"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One of the most widely used forms of DRAM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571524-0DF1-4E4A-BF6D-B9CC0F235781}" type="parTrans" cxnId="{88D6CC72-7986-7F42-8B5A-69B7DA0D09CE}">
      <dgm:prSet/>
      <dgm:spPr/>
      <dgm:t>
        <a:bodyPr/>
        <a:lstStyle/>
        <a:p>
          <a:endParaRPr lang="en-US"/>
        </a:p>
      </dgm:t>
    </dgm:pt>
    <dgm:pt modelId="{21D05D6F-F0C3-E348-BA9B-285F8AB3C47E}" type="sibTrans" cxnId="{88D6CC72-7986-7F42-8B5A-69B7DA0D09C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6E2A755A-27A7-9A43-ABE8-C7B1C9F1B514}">
      <dgm:prSet custT="1"/>
      <dgm:spPr/>
      <dgm:t>
        <a:bodyPr/>
        <a:lstStyle/>
        <a:p>
          <a:pPr algn="ctr"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Exchanges data with the processor synchronized to an external clock signal and running at the full speed of the processor/memory bus without imposing wait states</a:t>
          </a:r>
        </a:p>
      </dgm:t>
    </dgm:pt>
    <dgm:pt modelId="{136F3C1B-ECD0-454F-95A9-38A6F926E0B1}" type="parTrans" cxnId="{39A1A262-7960-D744-95D5-46FC79C296FF}">
      <dgm:prSet/>
      <dgm:spPr/>
      <dgm:t>
        <a:bodyPr/>
        <a:lstStyle/>
        <a:p>
          <a:endParaRPr lang="en-US"/>
        </a:p>
      </dgm:t>
    </dgm:pt>
    <dgm:pt modelId="{7BBCE3BF-63F8-9D4D-ADFE-BA449CEC380C}" type="sibTrans" cxnId="{39A1A262-7960-D744-95D5-46FC79C296F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E7EF0B17-15B4-B04D-82EB-5410FE7584B0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synchronous access the DRAM moves data in and out under control of the system clock</a:t>
          </a:r>
        </a:p>
      </dgm:t>
    </dgm:pt>
    <dgm:pt modelId="{C344F373-FEE5-364E-A59E-E642F40DDD92}" type="parTrans" cxnId="{418CAE86-4420-6843-B04D-A5C3D73F4CBF}">
      <dgm:prSet/>
      <dgm:spPr/>
      <dgm:t>
        <a:bodyPr/>
        <a:lstStyle/>
        <a:p>
          <a:endParaRPr lang="en-US"/>
        </a:p>
      </dgm:t>
    </dgm:pt>
    <dgm:pt modelId="{8456D296-674C-CD46-85ED-F3DBF71240CA}" type="sibTrans" cxnId="{418CAE86-4420-6843-B04D-A5C3D73F4CBF}">
      <dgm:prSet/>
      <dgm:spPr/>
      <dgm:t>
        <a:bodyPr/>
        <a:lstStyle/>
        <a:p>
          <a:endParaRPr lang="en-US"/>
        </a:p>
      </dgm:t>
    </dgm:pt>
    <dgm:pt modelId="{493F2ACD-DEEB-B544-B22B-EEE8C659AEA2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or other master issues the instruction and address information which is latched by the DRAM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43B0B2-6CBA-184B-8A4D-0A5119048FE8}" type="parTrans" cxnId="{F0EC800F-5A44-3740-880A-D0E4C9472C67}">
      <dgm:prSet/>
      <dgm:spPr/>
      <dgm:t>
        <a:bodyPr/>
        <a:lstStyle/>
        <a:p>
          <a:endParaRPr lang="en-US"/>
        </a:p>
      </dgm:t>
    </dgm:pt>
    <dgm:pt modelId="{E0C3EFFB-D95E-7C4D-82CC-97976A317D41}" type="sibTrans" cxnId="{F0EC800F-5A44-3740-880A-D0E4C9472C67}">
      <dgm:prSet/>
      <dgm:spPr/>
      <dgm:t>
        <a:bodyPr/>
        <a:lstStyle/>
        <a:p>
          <a:endParaRPr lang="en-US"/>
        </a:p>
      </dgm:t>
    </dgm:pt>
    <dgm:pt modelId="{A204CA6E-5364-894E-A74A-57FED05720C3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DRAM then responds after a set number of clock cycles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771E78B-E482-FA46-BC31-F62C31BC3859}" type="parTrans" cxnId="{FD9214CB-FD0B-1A4E-AC0E-20DB4792BA6D}">
      <dgm:prSet/>
      <dgm:spPr/>
      <dgm:t>
        <a:bodyPr/>
        <a:lstStyle/>
        <a:p>
          <a:endParaRPr lang="en-US"/>
        </a:p>
      </dgm:t>
    </dgm:pt>
    <dgm:pt modelId="{5D86C4AB-723C-DF4A-96A1-69D601914BC4}" type="sibTrans" cxnId="{FD9214CB-FD0B-1A4E-AC0E-20DB4792BA6D}">
      <dgm:prSet/>
      <dgm:spPr/>
      <dgm:t>
        <a:bodyPr/>
        <a:lstStyle/>
        <a:p>
          <a:endParaRPr lang="en-US"/>
        </a:p>
      </dgm:t>
    </dgm:pt>
    <dgm:pt modelId="{12F3A4AA-2124-7941-86E3-41B406A0C454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Meanwhile the master can safely do other tasks while the SDRAM is processing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605741C-A990-2642-BC2E-59E32D5EA6EE}" type="parTrans" cxnId="{C620BD23-14CB-464A-A8C3-863E248964BD}">
      <dgm:prSet/>
      <dgm:spPr/>
      <dgm:t>
        <a:bodyPr/>
        <a:lstStyle/>
        <a:p>
          <a:endParaRPr lang="en-US"/>
        </a:p>
      </dgm:t>
    </dgm:pt>
    <dgm:pt modelId="{D3A86C7D-AB35-4947-ADFA-A5BA47ADDD6B}" type="sibTrans" cxnId="{C620BD23-14CB-464A-A8C3-863E248964BD}">
      <dgm:prSet/>
      <dgm:spPr/>
      <dgm:t>
        <a:bodyPr/>
        <a:lstStyle/>
        <a:p>
          <a:endParaRPr lang="en-US"/>
        </a:p>
      </dgm:t>
    </dgm:pt>
    <dgm:pt modelId="{AF07D91A-0C82-BF41-8C87-1F50207193A9}" type="pres">
      <dgm:prSet presAssocID="{1832C988-9138-D048-89E7-59624BB9E08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70FB3E-C250-0541-A7C9-E9D2A04BE4EA}" type="pres">
      <dgm:prSet presAssocID="{1832C988-9138-D048-89E7-59624BB9E088}" presName="dummyMaxCanvas" presStyleCnt="0">
        <dgm:presLayoutVars/>
      </dgm:prSet>
      <dgm:spPr/>
    </dgm:pt>
    <dgm:pt modelId="{149FECDC-F79B-B344-8AF2-2E06E96ADAA6}" type="pres">
      <dgm:prSet presAssocID="{1832C988-9138-D048-89E7-59624BB9E088}" presName="ThreeNodes_1" presStyleLbl="node1" presStyleIdx="0" presStyleCnt="3" custScaleY="54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C9BE3-5D17-D947-B223-5867698AAC28}" type="pres">
      <dgm:prSet presAssocID="{1832C988-9138-D048-89E7-59624BB9E088}" presName="ThreeNodes_2" presStyleLbl="node1" presStyleIdx="1" presStyleCnt="3" custLinFactNeighborX="630" custLinFactNeighborY="-25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128DD-9643-414F-B8E2-C8FCDA5CA536}" type="pres">
      <dgm:prSet presAssocID="{1832C988-9138-D048-89E7-59624BB9E088}" presName="ThreeNodes_3" presStyleLbl="node1" presStyleIdx="2" presStyleCnt="3" custScaleY="126761" custLinFactNeighborX="210" custLinFactNeighborY="-11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143D0-0BD0-9745-9E26-67D55601F120}" type="pres">
      <dgm:prSet presAssocID="{1832C988-9138-D048-89E7-59624BB9E08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6FBAB-511F-A549-B207-756395476BB0}" type="pres">
      <dgm:prSet presAssocID="{1832C988-9138-D048-89E7-59624BB9E08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6067D-FAE5-3C42-A284-AAC8AAF954FC}" type="pres">
      <dgm:prSet presAssocID="{1832C988-9138-D048-89E7-59624BB9E08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32A54-5AE9-BE4D-8FB0-9E636850F4B4}" type="pres">
      <dgm:prSet presAssocID="{1832C988-9138-D048-89E7-59624BB9E08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2A974-963D-F74C-9FC9-4CDBE1D45F7A}" type="pres">
      <dgm:prSet presAssocID="{1832C988-9138-D048-89E7-59624BB9E08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0A280E-DA9C-49E6-A5B3-B6E9C4AA5743}" type="presOf" srcId="{6E2A755A-27A7-9A43-ABE8-C7B1C9F1B514}" destId="{CD832A54-5AE9-BE4D-8FB0-9E636850F4B4}" srcOrd="1" destOrd="0" presId="urn:microsoft.com/office/officeart/2005/8/layout/vProcess5"/>
    <dgm:cxn modelId="{3FC629E4-4069-4171-A5DC-FC397650C674}" type="presOf" srcId="{6E2A755A-27A7-9A43-ABE8-C7B1C9F1B514}" destId="{29FC9BE3-5D17-D947-B223-5867698AAC28}" srcOrd="0" destOrd="0" presId="urn:microsoft.com/office/officeart/2005/8/layout/vProcess5"/>
    <dgm:cxn modelId="{39A1A262-7960-D744-95D5-46FC79C296FF}" srcId="{1832C988-9138-D048-89E7-59624BB9E088}" destId="{6E2A755A-27A7-9A43-ABE8-C7B1C9F1B514}" srcOrd="1" destOrd="0" parTransId="{136F3C1B-ECD0-454F-95A9-38A6F926E0B1}" sibTransId="{7BBCE3BF-63F8-9D4D-ADFE-BA449CEC380C}"/>
    <dgm:cxn modelId="{C620BD23-14CB-464A-A8C3-863E248964BD}" srcId="{E7EF0B17-15B4-B04D-82EB-5410FE7584B0}" destId="{12F3A4AA-2124-7941-86E3-41B406A0C454}" srcOrd="2" destOrd="0" parTransId="{9605741C-A990-2642-BC2E-59E32D5EA6EE}" sibTransId="{D3A86C7D-AB35-4947-ADFA-A5BA47ADDD6B}"/>
    <dgm:cxn modelId="{59D9FB3A-744A-46FB-837A-67A424B7AA9C}" type="presOf" srcId="{12F3A4AA-2124-7941-86E3-41B406A0C454}" destId="{6DC128DD-9643-414F-B8E2-C8FCDA5CA536}" srcOrd="0" destOrd="3" presId="urn:microsoft.com/office/officeart/2005/8/layout/vProcess5"/>
    <dgm:cxn modelId="{FD9214CB-FD0B-1A4E-AC0E-20DB4792BA6D}" srcId="{E7EF0B17-15B4-B04D-82EB-5410FE7584B0}" destId="{A204CA6E-5364-894E-A74A-57FED05720C3}" srcOrd="1" destOrd="0" parTransId="{2771E78B-E482-FA46-BC31-F62C31BC3859}" sibTransId="{5D86C4AB-723C-DF4A-96A1-69D601914BC4}"/>
    <dgm:cxn modelId="{FA4F97C3-1143-4595-910F-22C97735FDCA}" type="presOf" srcId="{E7EF0B17-15B4-B04D-82EB-5410FE7584B0}" destId="{6DC128DD-9643-414F-B8E2-C8FCDA5CA536}" srcOrd="0" destOrd="0" presId="urn:microsoft.com/office/officeart/2005/8/layout/vProcess5"/>
    <dgm:cxn modelId="{8F68071C-44A3-4BC9-BA0F-EF045EC41E66}" type="presOf" srcId="{493F2ACD-DEEB-B544-B22B-EEE8C659AEA2}" destId="{D052A974-963D-F74C-9FC9-4CDBE1D45F7A}" srcOrd="1" destOrd="1" presId="urn:microsoft.com/office/officeart/2005/8/layout/vProcess5"/>
    <dgm:cxn modelId="{3EBE066D-2236-41DF-9326-0BF05562E29D}" type="presOf" srcId="{21D05D6F-F0C3-E348-BA9B-285F8AB3C47E}" destId="{4F5143D0-0BD0-9745-9E26-67D55601F120}" srcOrd="0" destOrd="0" presId="urn:microsoft.com/office/officeart/2005/8/layout/vProcess5"/>
    <dgm:cxn modelId="{B1692ECC-FB76-476C-B433-3C9BC4DC0485}" type="presOf" srcId="{A204CA6E-5364-894E-A74A-57FED05720C3}" destId="{D052A974-963D-F74C-9FC9-4CDBE1D45F7A}" srcOrd="1" destOrd="2" presId="urn:microsoft.com/office/officeart/2005/8/layout/vProcess5"/>
    <dgm:cxn modelId="{67AAA2E6-C3B1-4EC5-AA9D-906C51C384E0}" type="presOf" srcId="{A204CA6E-5364-894E-A74A-57FED05720C3}" destId="{6DC128DD-9643-414F-B8E2-C8FCDA5CA536}" srcOrd="0" destOrd="2" presId="urn:microsoft.com/office/officeart/2005/8/layout/vProcess5"/>
    <dgm:cxn modelId="{E9EB7EA7-FC1F-4FBB-9608-3F7E43194830}" type="presOf" srcId="{12F3A4AA-2124-7941-86E3-41B406A0C454}" destId="{D052A974-963D-F74C-9FC9-4CDBE1D45F7A}" srcOrd="1" destOrd="3" presId="urn:microsoft.com/office/officeart/2005/8/layout/vProcess5"/>
    <dgm:cxn modelId="{94540DD5-6F00-41E2-8902-29DDF0742CBC}" type="presOf" srcId="{63113182-605D-264A-A2F3-4717C57AE887}" destId="{149FECDC-F79B-B344-8AF2-2E06E96ADAA6}" srcOrd="0" destOrd="0" presId="urn:microsoft.com/office/officeart/2005/8/layout/vProcess5"/>
    <dgm:cxn modelId="{F0EC800F-5A44-3740-880A-D0E4C9472C67}" srcId="{E7EF0B17-15B4-B04D-82EB-5410FE7584B0}" destId="{493F2ACD-DEEB-B544-B22B-EEE8C659AEA2}" srcOrd="0" destOrd="0" parTransId="{D643B0B2-6CBA-184B-8A4D-0A5119048FE8}" sibTransId="{E0C3EFFB-D95E-7C4D-82CC-97976A317D41}"/>
    <dgm:cxn modelId="{2B29E3BF-53AA-44F4-B104-062E51A79646}" type="presOf" srcId="{E7EF0B17-15B4-B04D-82EB-5410FE7584B0}" destId="{D052A974-963D-F74C-9FC9-4CDBE1D45F7A}" srcOrd="1" destOrd="0" presId="urn:microsoft.com/office/officeart/2005/8/layout/vProcess5"/>
    <dgm:cxn modelId="{88D6CC72-7986-7F42-8B5A-69B7DA0D09CE}" srcId="{1832C988-9138-D048-89E7-59624BB9E088}" destId="{63113182-605D-264A-A2F3-4717C57AE887}" srcOrd="0" destOrd="0" parTransId="{74571524-0DF1-4E4A-BF6D-B9CC0F235781}" sibTransId="{21D05D6F-F0C3-E348-BA9B-285F8AB3C47E}"/>
    <dgm:cxn modelId="{D3BE4C7D-2CA6-47A6-BC93-44058B71E464}" type="presOf" srcId="{7BBCE3BF-63F8-9D4D-ADFE-BA449CEC380C}" destId="{2D96FBAB-511F-A549-B207-756395476BB0}" srcOrd="0" destOrd="0" presId="urn:microsoft.com/office/officeart/2005/8/layout/vProcess5"/>
    <dgm:cxn modelId="{24360953-4323-4963-9753-025E169AF8B0}" type="presOf" srcId="{63113182-605D-264A-A2F3-4717C57AE887}" destId="{C6A6067D-FAE5-3C42-A284-AAC8AAF954FC}" srcOrd="1" destOrd="0" presId="urn:microsoft.com/office/officeart/2005/8/layout/vProcess5"/>
    <dgm:cxn modelId="{9880F649-4A2E-4B46-99D9-AF08A4FDAFA7}" type="presOf" srcId="{493F2ACD-DEEB-B544-B22B-EEE8C659AEA2}" destId="{6DC128DD-9643-414F-B8E2-C8FCDA5CA536}" srcOrd="0" destOrd="1" presId="urn:microsoft.com/office/officeart/2005/8/layout/vProcess5"/>
    <dgm:cxn modelId="{418CAE86-4420-6843-B04D-A5C3D73F4CBF}" srcId="{1832C988-9138-D048-89E7-59624BB9E088}" destId="{E7EF0B17-15B4-B04D-82EB-5410FE7584B0}" srcOrd="2" destOrd="0" parTransId="{C344F373-FEE5-364E-A59E-E642F40DDD92}" sibTransId="{8456D296-674C-CD46-85ED-F3DBF71240CA}"/>
    <dgm:cxn modelId="{0D198306-B3F2-422D-A1AC-53048DEB0D33}" type="presOf" srcId="{1832C988-9138-D048-89E7-59624BB9E088}" destId="{AF07D91A-0C82-BF41-8C87-1F50207193A9}" srcOrd="0" destOrd="0" presId="urn:microsoft.com/office/officeart/2005/8/layout/vProcess5"/>
    <dgm:cxn modelId="{FBC68492-5B7C-4D63-913E-39BF45F298E4}" type="presParOf" srcId="{AF07D91A-0C82-BF41-8C87-1F50207193A9}" destId="{7570FB3E-C250-0541-A7C9-E9D2A04BE4EA}" srcOrd="0" destOrd="0" presId="urn:microsoft.com/office/officeart/2005/8/layout/vProcess5"/>
    <dgm:cxn modelId="{ECF86B1C-21B3-481C-A4EF-2A88E2CE5B0B}" type="presParOf" srcId="{AF07D91A-0C82-BF41-8C87-1F50207193A9}" destId="{149FECDC-F79B-B344-8AF2-2E06E96ADAA6}" srcOrd="1" destOrd="0" presId="urn:microsoft.com/office/officeart/2005/8/layout/vProcess5"/>
    <dgm:cxn modelId="{7B9C1DE7-F5FB-44C8-9240-DA497BEA2CC4}" type="presParOf" srcId="{AF07D91A-0C82-BF41-8C87-1F50207193A9}" destId="{29FC9BE3-5D17-D947-B223-5867698AAC28}" srcOrd="2" destOrd="0" presId="urn:microsoft.com/office/officeart/2005/8/layout/vProcess5"/>
    <dgm:cxn modelId="{AE27D942-9E5B-455F-B848-5AB11BB4E60B}" type="presParOf" srcId="{AF07D91A-0C82-BF41-8C87-1F50207193A9}" destId="{6DC128DD-9643-414F-B8E2-C8FCDA5CA536}" srcOrd="3" destOrd="0" presId="urn:microsoft.com/office/officeart/2005/8/layout/vProcess5"/>
    <dgm:cxn modelId="{C2F8A603-ADC6-4D4A-AD28-652A164A35A4}" type="presParOf" srcId="{AF07D91A-0C82-BF41-8C87-1F50207193A9}" destId="{4F5143D0-0BD0-9745-9E26-67D55601F120}" srcOrd="4" destOrd="0" presId="urn:microsoft.com/office/officeart/2005/8/layout/vProcess5"/>
    <dgm:cxn modelId="{7FBA13A0-72C4-46EF-83B8-A719107799BF}" type="presParOf" srcId="{AF07D91A-0C82-BF41-8C87-1F50207193A9}" destId="{2D96FBAB-511F-A549-B207-756395476BB0}" srcOrd="5" destOrd="0" presId="urn:microsoft.com/office/officeart/2005/8/layout/vProcess5"/>
    <dgm:cxn modelId="{84605EC6-02C3-49AE-8B6D-5AA85EDBC9FB}" type="presParOf" srcId="{AF07D91A-0C82-BF41-8C87-1F50207193A9}" destId="{C6A6067D-FAE5-3C42-A284-AAC8AAF954FC}" srcOrd="6" destOrd="0" presId="urn:microsoft.com/office/officeart/2005/8/layout/vProcess5"/>
    <dgm:cxn modelId="{B654BF5D-D476-4D9C-B2B4-644978F6ACF2}" type="presParOf" srcId="{AF07D91A-0C82-BF41-8C87-1F50207193A9}" destId="{CD832A54-5AE9-BE4D-8FB0-9E636850F4B4}" srcOrd="7" destOrd="0" presId="urn:microsoft.com/office/officeart/2005/8/layout/vProcess5"/>
    <dgm:cxn modelId="{BB6943D5-02CC-4276-BD80-249442B4079C}" type="presParOf" srcId="{AF07D91A-0C82-BF41-8C87-1F50207193A9}" destId="{D052A974-963D-F74C-9FC9-4CDBE1D45F7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52968C-5492-A841-9761-7340C08155A7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2E2A5-2BE4-734C-AC5F-486E24A24CA2}">
      <dgm:prSet/>
      <dgm:spPr/>
      <dgm:t>
        <a:bodyPr/>
        <a:lstStyle/>
        <a:p>
          <a:pPr rtl="0"/>
          <a:r>
            <a:rPr lang="en-US" dirty="0" smtClean="0"/>
            <a:t>Developed by </a:t>
          </a:r>
          <a:r>
            <a:rPr lang="en-US" dirty="0" err="1" smtClean="0"/>
            <a:t>Rambus</a:t>
          </a:r>
          <a:endParaRPr lang="en-US" dirty="0"/>
        </a:p>
      </dgm:t>
    </dgm:pt>
    <dgm:pt modelId="{9172D2B7-41D9-B042-9C4F-802C29EF9176}" type="parTrans" cxnId="{BBF2F4C8-EAE5-D145-970E-71E52C960ACB}">
      <dgm:prSet/>
      <dgm:spPr/>
      <dgm:t>
        <a:bodyPr/>
        <a:lstStyle/>
        <a:p>
          <a:endParaRPr lang="en-US"/>
        </a:p>
      </dgm:t>
    </dgm:pt>
    <dgm:pt modelId="{C4AF1E9C-B4D6-1F4F-AEB1-4EE3F8057CD5}" type="sibTrans" cxnId="{BBF2F4C8-EAE5-D145-970E-71E52C960ACB}">
      <dgm:prSet/>
      <dgm:spPr/>
      <dgm:t>
        <a:bodyPr/>
        <a:lstStyle/>
        <a:p>
          <a:endParaRPr lang="en-US"/>
        </a:p>
      </dgm:t>
    </dgm:pt>
    <dgm:pt modelId="{AA39A1DD-0474-904C-BDCC-ED84EBE5E467}">
      <dgm:prSet/>
      <dgm:spPr/>
      <dgm:t>
        <a:bodyPr/>
        <a:lstStyle/>
        <a:p>
          <a:pPr rtl="0"/>
          <a:r>
            <a:rPr lang="en-US" dirty="0" smtClean="0"/>
            <a:t>Adopted by Intel for its Pentium and Itanium processors</a:t>
          </a:r>
          <a:endParaRPr lang="en-US" dirty="0"/>
        </a:p>
      </dgm:t>
    </dgm:pt>
    <dgm:pt modelId="{74E53D34-1296-4C46-B832-D6A389913080}" type="parTrans" cxnId="{5AF0702D-963B-8E48-9582-9A7AE19BE9FF}">
      <dgm:prSet/>
      <dgm:spPr/>
      <dgm:t>
        <a:bodyPr/>
        <a:lstStyle/>
        <a:p>
          <a:endParaRPr lang="en-US"/>
        </a:p>
      </dgm:t>
    </dgm:pt>
    <dgm:pt modelId="{5396A017-314D-544F-8357-3C9FB85DBAAF}" type="sibTrans" cxnId="{5AF0702D-963B-8E48-9582-9A7AE19BE9FF}">
      <dgm:prSet/>
      <dgm:spPr/>
      <dgm:t>
        <a:bodyPr/>
        <a:lstStyle/>
        <a:p>
          <a:endParaRPr lang="en-US"/>
        </a:p>
      </dgm:t>
    </dgm:pt>
    <dgm:pt modelId="{A3032B90-58EB-0D49-8682-EB0533BAB1D4}">
      <dgm:prSet/>
      <dgm:spPr/>
      <dgm:t>
        <a:bodyPr/>
        <a:lstStyle/>
        <a:p>
          <a:pPr rtl="0"/>
          <a:r>
            <a:rPr lang="en-US" dirty="0" smtClean="0"/>
            <a:t>Has become the main competitor to SDRAM</a:t>
          </a:r>
          <a:endParaRPr lang="en-US" dirty="0"/>
        </a:p>
      </dgm:t>
    </dgm:pt>
    <dgm:pt modelId="{B9B4C640-12D0-FF42-B962-46D9DF067470}" type="parTrans" cxnId="{3D9B8152-0DF5-4D47-86D1-BB59DEE22995}">
      <dgm:prSet/>
      <dgm:spPr/>
      <dgm:t>
        <a:bodyPr/>
        <a:lstStyle/>
        <a:p>
          <a:endParaRPr lang="en-US"/>
        </a:p>
      </dgm:t>
    </dgm:pt>
    <dgm:pt modelId="{41995D75-1062-BA43-9E89-E456B5B21581}" type="sibTrans" cxnId="{3D9B8152-0DF5-4D47-86D1-BB59DEE22995}">
      <dgm:prSet/>
      <dgm:spPr/>
      <dgm:t>
        <a:bodyPr/>
        <a:lstStyle/>
        <a:p>
          <a:endParaRPr lang="en-US"/>
        </a:p>
      </dgm:t>
    </dgm:pt>
    <dgm:pt modelId="{AFD16067-9DF0-E146-9C57-98ACF9D6D854}">
      <dgm:prSet/>
      <dgm:spPr/>
      <dgm:t>
        <a:bodyPr/>
        <a:lstStyle/>
        <a:p>
          <a:pPr rtl="0"/>
          <a:r>
            <a:rPr lang="en-US" dirty="0" smtClean="0"/>
            <a:t>Chips are vertical packages with all pins on one side</a:t>
          </a:r>
          <a:endParaRPr lang="en-US" dirty="0"/>
        </a:p>
      </dgm:t>
    </dgm:pt>
    <dgm:pt modelId="{1720FF5C-888C-9D49-B487-4659623EB114}" type="parTrans" cxnId="{C756F11B-4AF7-C646-8261-3482A1C60825}">
      <dgm:prSet/>
      <dgm:spPr/>
      <dgm:t>
        <a:bodyPr/>
        <a:lstStyle/>
        <a:p>
          <a:endParaRPr lang="en-US"/>
        </a:p>
      </dgm:t>
    </dgm:pt>
    <dgm:pt modelId="{049CBE4E-8BC4-F146-990C-CE087A24DC39}" type="sibTrans" cxnId="{C756F11B-4AF7-C646-8261-3482A1C60825}">
      <dgm:prSet/>
      <dgm:spPr/>
      <dgm:t>
        <a:bodyPr/>
        <a:lstStyle/>
        <a:p>
          <a:endParaRPr lang="en-US"/>
        </a:p>
      </dgm:t>
    </dgm:pt>
    <dgm:pt modelId="{A99D7C27-4A65-D242-ACE6-BA958BD55218}">
      <dgm:prSet/>
      <dgm:spPr/>
      <dgm:t>
        <a:bodyPr/>
        <a:lstStyle/>
        <a:p>
          <a:pPr rtl="0"/>
          <a:r>
            <a:rPr lang="en-US" dirty="0" smtClean="0"/>
            <a:t>Exchanges data with the processor over 28 wires no more than 12 centimeters long</a:t>
          </a:r>
          <a:endParaRPr lang="en-US" dirty="0"/>
        </a:p>
      </dgm:t>
    </dgm:pt>
    <dgm:pt modelId="{FB9049C9-4F34-094C-B18F-A841D82454D5}" type="parTrans" cxnId="{B8AA7C38-BE6D-244D-9F39-4370B6887E42}">
      <dgm:prSet/>
      <dgm:spPr/>
      <dgm:t>
        <a:bodyPr/>
        <a:lstStyle/>
        <a:p>
          <a:endParaRPr lang="en-US"/>
        </a:p>
      </dgm:t>
    </dgm:pt>
    <dgm:pt modelId="{0F2CD972-0658-E944-9AB8-A9AE8F34034E}" type="sibTrans" cxnId="{B8AA7C38-BE6D-244D-9F39-4370B6887E42}">
      <dgm:prSet/>
      <dgm:spPr/>
      <dgm:t>
        <a:bodyPr/>
        <a:lstStyle/>
        <a:p>
          <a:endParaRPr lang="en-US"/>
        </a:p>
      </dgm:t>
    </dgm:pt>
    <dgm:pt modelId="{3585A296-D216-5C40-ACB6-0856FA67A4F5}">
      <dgm:prSet/>
      <dgm:spPr/>
      <dgm:t>
        <a:bodyPr/>
        <a:lstStyle/>
        <a:p>
          <a:pPr rtl="0"/>
          <a:endParaRPr lang="en-US" dirty="0"/>
        </a:p>
      </dgm:t>
    </dgm:pt>
    <dgm:pt modelId="{126AD7A6-D5ED-A749-BD29-0C88806D4620}" type="parTrans" cxnId="{C916337B-3E21-F94B-A3D9-616270A65FAE}">
      <dgm:prSet/>
      <dgm:spPr/>
      <dgm:t>
        <a:bodyPr/>
        <a:lstStyle/>
        <a:p>
          <a:endParaRPr lang="en-US"/>
        </a:p>
      </dgm:t>
    </dgm:pt>
    <dgm:pt modelId="{62109C25-FDC9-1D4F-B2B2-4EED0A1B398B}" type="sibTrans" cxnId="{C916337B-3E21-F94B-A3D9-616270A65FAE}">
      <dgm:prSet/>
      <dgm:spPr/>
      <dgm:t>
        <a:bodyPr/>
        <a:lstStyle/>
        <a:p>
          <a:endParaRPr lang="en-US"/>
        </a:p>
      </dgm:t>
    </dgm:pt>
    <dgm:pt modelId="{650CCBC2-4F3E-FB4B-AD54-EC423A876824}">
      <dgm:prSet/>
      <dgm:spPr/>
      <dgm:t>
        <a:bodyPr/>
        <a:lstStyle/>
        <a:p>
          <a:pPr rtl="0"/>
          <a:r>
            <a:rPr lang="en-US" dirty="0" smtClean="0"/>
            <a:t>Bus delivers address and control information using an asynchronous block-oriented protocol</a:t>
          </a:r>
          <a:endParaRPr lang="en-US" dirty="0"/>
        </a:p>
      </dgm:t>
    </dgm:pt>
    <dgm:pt modelId="{7A20264E-0B38-3343-8CD1-2AFD0F7E75DE}" type="parTrans" cxnId="{F0A49F8B-6345-E34A-B85F-ECD2E110B666}">
      <dgm:prSet/>
      <dgm:spPr/>
      <dgm:t>
        <a:bodyPr/>
        <a:lstStyle/>
        <a:p>
          <a:endParaRPr lang="en-US"/>
        </a:p>
      </dgm:t>
    </dgm:pt>
    <dgm:pt modelId="{5ED9AB13-6902-2F4A-BA2E-9CDB8AB76C71}" type="sibTrans" cxnId="{F0A49F8B-6345-E34A-B85F-ECD2E110B666}">
      <dgm:prSet/>
      <dgm:spPr/>
      <dgm:t>
        <a:bodyPr/>
        <a:lstStyle/>
        <a:p>
          <a:endParaRPr lang="en-US"/>
        </a:p>
      </dgm:t>
    </dgm:pt>
    <dgm:pt modelId="{E2A7B169-1684-0747-90A7-CBD9E5DAA53E}">
      <dgm:prSet/>
      <dgm:spPr/>
      <dgm:t>
        <a:bodyPr/>
        <a:lstStyle/>
        <a:p>
          <a:pPr rtl="0"/>
          <a:r>
            <a:rPr lang="en-US" dirty="0" smtClean="0"/>
            <a:t>Gets a memory request over the high-speed bus</a:t>
          </a:r>
          <a:endParaRPr lang="en-US" dirty="0"/>
        </a:p>
      </dgm:t>
    </dgm:pt>
    <dgm:pt modelId="{55B51CB4-5671-104A-8B1F-A427D1A45C07}" type="parTrans" cxnId="{E53B0A69-C1B7-464D-BCCE-42BC6EB0804D}">
      <dgm:prSet/>
      <dgm:spPr/>
      <dgm:t>
        <a:bodyPr/>
        <a:lstStyle/>
        <a:p>
          <a:endParaRPr lang="en-US"/>
        </a:p>
      </dgm:t>
    </dgm:pt>
    <dgm:pt modelId="{5E451F7B-4699-9C47-9802-E896898F3BD3}" type="sibTrans" cxnId="{E53B0A69-C1B7-464D-BCCE-42BC6EB0804D}">
      <dgm:prSet/>
      <dgm:spPr/>
      <dgm:t>
        <a:bodyPr/>
        <a:lstStyle/>
        <a:p>
          <a:endParaRPr lang="en-US"/>
        </a:p>
      </dgm:t>
    </dgm:pt>
    <dgm:pt modelId="{B6DB22E9-8C11-9442-BEFB-F5D68BF9CA3C}">
      <dgm:prSet/>
      <dgm:spPr/>
      <dgm:t>
        <a:bodyPr/>
        <a:lstStyle/>
        <a:p>
          <a:pPr rtl="0"/>
          <a:r>
            <a:rPr lang="en-US" dirty="0" smtClean="0"/>
            <a:t>Request contains the desired address, the type of operation, and the number of bytes in the operation</a:t>
          </a:r>
          <a:endParaRPr lang="en-US" dirty="0"/>
        </a:p>
      </dgm:t>
    </dgm:pt>
    <dgm:pt modelId="{16175D1B-5DBA-CE4F-8DAC-E0A81D76966D}" type="parTrans" cxnId="{D5EAEA05-82D6-1E49-A8A7-3A36E6F3D729}">
      <dgm:prSet/>
      <dgm:spPr/>
      <dgm:t>
        <a:bodyPr/>
        <a:lstStyle/>
        <a:p>
          <a:endParaRPr lang="en-US"/>
        </a:p>
      </dgm:t>
    </dgm:pt>
    <dgm:pt modelId="{0124C23E-F5EF-2C47-A431-7EC20F37A99D}" type="sibTrans" cxnId="{D5EAEA05-82D6-1E49-A8A7-3A36E6F3D729}">
      <dgm:prSet/>
      <dgm:spPr/>
      <dgm:t>
        <a:bodyPr/>
        <a:lstStyle/>
        <a:p>
          <a:endParaRPr lang="en-US"/>
        </a:p>
      </dgm:t>
    </dgm:pt>
    <dgm:pt modelId="{1DF06283-F931-6544-B222-B536A667D0B2}" type="pres">
      <dgm:prSet presAssocID="{F252968C-5492-A841-9761-7340C08155A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2902B-E741-464F-B858-9C56E3E4C131}" type="pres">
      <dgm:prSet presAssocID="{3CB2E2A5-2BE4-734C-AC5F-486E24A24CA2}" presName="circ1" presStyleLbl="vennNode1" presStyleIdx="0" presStyleCnt="6"/>
      <dgm:spPr/>
    </dgm:pt>
    <dgm:pt modelId="{8EC11E3E-3ED9-C646-8999-C23416019FC1}" type="pres">
      <dgm:prSet presAssocID="{3CB2E2A5-2BE4-734C-AC5F-486E24A24CA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2B84C-09D1-504B-97A4-D60788A1A75F}" type="pres">
      <dgm:prSet presAssocID="{AA39A1DD-0474-904C-BDCC-ED84EBE5E467}" presName="circ2" presStyleLbl="vennNode1" presStyleIdx="1" presStyleCnt="6"/>
      <dgm:spPr/>
    </dgm:pt>
    <dgm:pt modelId="{B98C07D3-4D37-1E4A-A33F-43EC4E740016}" type="pres">
      <dgm:prSet presAssocID="{AA39A1DD-0474-904C-BDCC-ED84EBE5E4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754A0B-882B-654B-9E3F-8B74B4E7DD3F}" type="pres">
      <dgm:prSet presAssocID="{A3032B90-58EB-0D49-8682-EB0533BAB1D4}" presName="circ3" presStyleLbl="vennNode1" presStyleIdx="2" presStyleCnt="6"/>
      <dgm:spPr/>
    </dgm:pt>
    <dgm:pt modelId="{4FB8688A-D97B-6945-8A70-2AF93B570210}" type="pres">
      <dgm:prSet presAssocID="{A3032B90-58EB-0D49-8682-EB0533BAB1D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E50AB-3A5D-9C42-B27B-0304100751AD}" type="pres">
      <dgm:prSet presAssocID="{AFD16067-9DF0-E146-9C57-98ACF9D6D854}" presName="circ4" presStyleLbl="vennNode1" presStyleIdx="3" presStyleCnt="6"/>
      <dgm:spPr/>
    </dgm:pt>
    <dgm:pt modelId="{F66940FD-8B7B-F742-9AFA-C95DC9DD422B}" type="pres">
      <dgm:prSet presAssocID="{AFD16067-9DF0-E146-9C57-98ACF9D6D854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A31E8-9CD0-F741-91B1-5E43ADD4666F}" type="pres">
      <dgm:prSet presAssocID="{3585A296-D216-5C40-ACB6-0856FA67A4F5}" presName="circ5" presStyleLbl="vennNode1" presStyleIdx="4" presStyleCnt="6"/>
      <dgm:spPr/>
    </dgm:pt>
    <dgm:pt modelId="{1C58BF8D-6788-3F4E-B025-2F3F0AF51CC0}" type="pres">
      <dgm:prSet presAssocID="{3585A296-D216-5C40-ACB6-0856FA67A4F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9920A-9981-594A-80CC-08D0D37C86ED}" type="pres">
      <dgm:prSet presAssocID="{650CCBC2-4F3E-FB4B-AD54-EC423A876824}" presName="circ6" presStyleLbl="vennNode1" presStyleIdx="5" presStyleCnt="6"/>
      <dgm:spPr/>
    </dgm:pt>
    <dgm:pt modelId="{8F746B81-2869-F147-ACC5-30E73A693EC3}" type="pres">
      <dgm:prSet presAssocID="{650CCBC2-4F3E-FB4B-AD54-EC423A876824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F2F4C8-EAE5-D145-970E-71E52C960ACB}" srcId="{F252968C-5492-A841-9761-7340C08155A7}" destId="{3CB2E2A5-2BE4-734C-AC5F-486E24A24CA2}" srcOrd="0" destOrd="0" parTransId="{9172D2B7-41D9-B042-9C4F-802C29EF9176}" sibTransId="{C4AF1E9C-B4D6-1F4F-AEB1-4EE3F8057CD5}"/>
    <dgm:cxn modelId="{B8AA7C38-BE6D-244D-9F39-4370B6887E42}" srcId="{AFD16067-9DF0-E146-9C57-98ACF9D6D854}" destId="{A99D7C27-4A65-D242-ACE6-BA958BD55218}" srcOrd="0" destOrd="0" parTransId="{FB9049C9-4F34-094C-B18F-A841D82454D5}" sibTransId="{0F2CD972-0658-E944-9AB8-A9AE8F34034E}"/>
    <dgm:cxn modelId="{C916337B-3E21-F94B-A3D9-616270A65FAE}" srcId="{F252968C-5492-A841-9761-7340C08155A7}" destId="{3585A296-D216-5C40-ACB6-0856FA67A4F5}" srcOrd="4" destOrd="0" parTransId="{126AD7A6-D5ED-A749-BD29-0C88806D4620}" sibTransId="{62109C25-FDC9-1D4F-B2B2-4EED0A1B398B}"/>
    <dgm:cxn modelId="{2EF96AC7-0C6D-4977-AEF5-7FA0809F8B6E}" type="presOf" srcId="{3CB2E2A5-2BE4-734C-AC5F-486E24A24CA2}" destId="{8EC11E3E-3ED9-C646-8999-C23416019FC1}" srcOrd="0" destOrd="0" presId="urn:microsoft.com/office/officeart/2005/8/layout/venn1"/>
    <dgm:cxn modelId="{1D736346-AC03-41B4-8519-13A24E1CF868}" type="presOf" srcId="{B6DB22E9-8C11-9442-BEFB-F5D68BF9CA3C}" destId="{8F746B81-2869-F147-ACC5-30E73A693EC3}" srcOrd="0" destOrd="2" presId="urn:microsoft.com/office/officeart/2005/8/layout/venn1"/>
    <dgm:cxn modelId="{766B2B90-7128-4CF8-9C8D-36E29A9C9705}" type="presOf" srcId="{3585A296-D216-5C40-ACB6-0856FA67A4F5}" destId="{1C58BF8D-6788-3F4E-B025-2F3F0AF51CC0}" srcOrd="0" destOrd="0" presId="urn:microsoft.com/office/officeart/2005/8/layout/venn1"/>
    <dgm:cxn modelId="{D5EAEA05-82D6-1E49-A8A7-3A36E6F3D729}" srcId="{E2A7B169-1684-0747-90A7-CBD9E5DAA53E}" destId="{B6DB22E9-8C11-9442-BEFB-F5D68BF9CA3C}" srcOrd="0" destOrd="0" parTransId="{16175D1B-5DBA-CE4F-8DAC-E0A81D76966D}" sibTransId="{0124C23E-F5EF-2C47-A431-7EC20F37A99D}"/>
    <dgm:cxn modelId="{58B7F357-187C-48FE-B8A4-5B72454366B0}" type="presOf" srcId="{AA39A1DD-0474-904C-BDCC-ED84EBE5E467}" destId="{B98C07D3-4D37-1E4A-A33F-43EC4E740016}" srcOrd="0" destOrd="0" presId="urn:microsoft.com/office/officeart/2005/8/layout/venn1"/>
    <dgm:cxn modelId="{C756F11B-4AF7-C646-8261-3482A1C60825}" srcId="{F252968C-5492-A841-9761-7340C08155A7}" destId="{AFD16067-9DF0-E146-9C57-98ACF9D6D854}" srcOrd="3" destOrd="0" parTransId="{1720FF5C-888C-9D49-B487-4659623EB114}" sibTransId="{049CBE4E-8BC4-F146-990C-CE087A24DC39}"/>
    <dgm:cxn modelId="{91AE2F3B-705A-42F4-BD66-8843F9B6C87C}" type="presOf" srcId="{650CCBC2-4F3E-FB4B-AD54-EC423A876824}" destId="{8F746B81-2869-F147-ACC5-30E73A693EC3}" srcOrd="0" destOrd="0" presId="urn:microsoft.com/office/officeart/2005/8/layout/venn1"/>
    <dgm:cxn modelId="{5AF0702D-963B-8E48-9582-9A7AE19BE9FF}" srcId="{F252968C-5492-A841-9761-7340C08155A7}" destId="{AA39A1DD-0474-904C-BDCC-ED84EBE5E467}" srcOrd="1" destOrd="0" parTransId="{74E53D34-1296-4C46-B832-D6A389913080}" sibTransId="{5396A017-314D-544F-8357-3C9FB85DBAAF}"/>
    <dgm:cxn modelId="{F0A49F8B-6345-E34A-B85F-ECD2E110B666}" srcId="{F252968C-5492-A841-9761-7340C08155A7}" destId="{650CCBC2-4F3E-FB4B-AD54-EC423A876824}" srcOrd="5" destOrd="0" parTransId="{7A20264E-0B38-3343-8CD1-2AFD0F7E75DE}" sibTransId="{5ED9AB13-6902-2F4A-BA2E-9CDB8AB76C71}"/>
    <dgm:cxn modelId="{72C3819B-E736-47B3-903B-6464E62540CB}" type="presOf" srcId="{AFD16067-9DF0-E146-9C57-98ACF9D6D854}" destId="{F66940FD-8B7B-F742-9AFA-C95DC9DD422B}" srcOrd="0" destOrd="0" presId="urn:microsoft.com/office/officeart/2005/8/layout/venn1"/>
    <dgm:cxn modelId="{2E66A232-3DBB-48A7-96FC-F7A4975729C3}" type="presOf" srcId="{A3032B90-58EB-0D49-8682-EB0533BAB1D4}" destId="{4FB8688A-D97B-6945-8A70-2AF93B570210}" srcOrd="0" destOrd="0" presId="urn:microsoft.com/office/officeart/2005/8/layout/venn1"/>
    <dgm:cxn modelId="{7C8B9DB2-4FBA-4704-B515-47D97A98FBCC}" type="presOf" srcId="{F252968C-5492-A841-9761-7340C08155A7}" destId="{1DF06283-F931-6544-B222-B536A667D0B2}" srcOrd="0" destOrd="0" presId="urn:microsoft.com/office/officeart/2005/8/layout/venn1"/>
    <dgm:cxn modelId="{5D98E547-7080-48B5-B5D0-BC402D8C91A1}" type="presOf" srcId="{E2A7B169-1684-0747-90A7-CBD9E5DAA53E}" destId="{8F746B81-2869-F147-ACC5-30E73A693EC3}" srcOrd="0" destOrd="1" presId="urn:microsoft.com/office/officeart/2005/8/layout/venn1"/>
    <dgm:cxn modelId="{E53B0A69-C1B7-464D-BCCE-42BC6EB0804D}" srcId="{650CCBC2-4F3E-FB4B-AD54-EC423A876824}" destId="{E2A7B169-1684-0747-90A7-CBD9E5DAA53E}" srcOrd="0" destOrd="0" parTransId="{55B51CB4-5671-104A-8B1F-A427D1A45C07}" sibTransId="{5E451F7B-4699-9C47-9802-E896898F3BD3}"/>
    <dgm:cxn modelId="{5DB6A0CB-B5D6-44AE-9A24-30F3D5DC75D7}" type="presOf" srcId="{A99D7C27-4A65-D242-ACE6-BA958BD55218}" destId="{F66940FD-8B7B-F742-9AFA-C95DC9DD422B}" srcOrd="0" destOrd="1" presId="urn:microsoft.com/office/officeart/2005/8/layout/venn1"/>
    <dgm:cxn modelId="{3D9B8152-0DF5-4D47-86D1-BB59DEE22995}" srcId="{F252968C-5492-A841-9761-7340C08155A7}" destId="{A3032B90-58EB-0D49-8682-EB0533BAB1D4}" srcOrd="2" destOrd="0" parTransId="{B9B4C640-12D0-FF42-B962-46D9DF067470}" sibTransId="{41995D75-1062-BA43-9E89-E456B5B21581}"/>
    <dgm:cxn modelId="{38361CEF-C26B-4A87-BCEC-D47CF803C080}" type="presParOf" srcId="{1DF06283-F931-6544-B222-B536A667D0B2}" destId="{CFD2902B-E741-464F-B858-9C56E3E4C131}" srcOrd="0" destOrd="0" presId="urn:microsoft.com/office/officeart/2005/8/layout/venn1"/>
    <dgm:cxn modelId="{1B296440-B64B-43DA-B560-91EAB47F576B}" type="presParOf" srcId="{1DF06283-F931-6544-B222-B536A667D0B2}" destId="{8EC11E3E-3ED9-C646-8999-C23416019FC1}" srcOrd="1" destOrd="0" presId="urn:microsoft.com/office/officeart/2005/8/layout/venn1"/>
    <dgm:cxn modelId="{412BF823-D373-4095-BECA-A40D5D28CB53}" type="presParOf" srcId="{1DF06283-F931-6544-B222-B536A667D0B2}" destId="{0032B84C-09D1-504B-97A4-D60788A1A75F}" srcOrd="2" destOrd="0" presId="urn:microsoft.com/office/officeart/2005/8/layout/venn1"/>
    <dgm:cxn modelId="{6B34DC2A-F40B-4078-8AD2-3CD0582C8EE7}" type="presParOf" srcId="{1DF06283-F931-6544-B222-B536A667D0B2}" destId="{B98C07D3-4D37-1E4A-A33F-43EC4E740016}" srcOrd="3" destOrd="0" presId="urn:microsoft.com/office/officeart/2005/8/layout/venn1"/>
    <dgm:cxn modelId="{6C7F5852-5F0B-461B-A861-6B622DF5D1A2}" type="presParOf" srcId="{1DF06283-F931-6544-B222-B536A667D0B2}" destId="{33754A0B-882B-654B-9E3F-8B74B4E7DD3F}" srcOrd="4" destOrd="0" presId="urn:microsoft.com/office/officeart/2005/8/layout/venn1"/>
    <dgm:cxn modelId="{19F28BFD-A84A-430E-9909-BAF08EDC8D4B}" type="presParOf" srcId="{1DF06283-F931-6544-B222-B536A667D0B2}" destId="{4FB8688A-D97B-6945-8A70-2AF93B570210}" srcOrd="5" destOrd="0" presId="urn:microsoft.com/office/officeart/2005/8/layout/venn1"/>
    <dgm:cxn modelId="{9DCC91FB-2F35-4F54-86BC-BA4D13B369EB}" type="presParOf" srcId="{1DF06283-F931-6544-B222-B536A667D0B2}" destId="{B6EE50AB-3A5D-9C42-B27B-0304100751AD}" srcOrd="6" destOrd="0" presId="urn:microsoft.com/office/officeart/2005/8/layout/venn1"/>
    <dgm:cxn modelId="{DC8DD578-2B48-4294-A5CB-547BA5A79530}" type="presParOf" srcId="{1DF06283-F931-6544-B222-B536A667D0B2}" destId="{F66940FD-8B7B-F742-9AFA-C95DC9DD422B}" srcOrd="7" destOrd="0" presId="urn:microsoft.com/office/officeart/2005/8/layout/venn1"/>
    <dgm:cxn modelId="{119C407E-C919-47D3-A347-DE2C959DB813}" type="presParOf" srcId="{1DF06283-F931-6544-B222-B536A667D0B2}" destId="{617A31E8-9CD0-F741-91B1-5E43ADD4666F}" srcOrd="8" destOrd="0" presId="urn:microsoft.com/office/officeart/2005/8/layout/venn1"/>
    <dgm:cxn modelId="{F9CF6F04-5F50-4424-9EF3-2898075F2D95}" type="presParOf" srcId="{1DF06283-F931-6544-B222-B536A667D0B2}" destId="{1C58BF8D-6788-3F4E-B025-2F3F0AF51CC0}" srcOrd="9" destOrd="0" presId="urn:microsoft.com/office/officeart/2005/8/layout/venn1"/>
    <dgm:cxn modelId="{6F8582C8-09BA-4024-9FCB-7C7E25608426}" type="presParOf" srcId="{1DF06283-F931-6544-B222-B536A667D0B2}" destId="{9919920A-9981-594A-80CC-08D0D37C86ED}" srcOrd="10" destOrd="0" presId="urn:microsoft.com/office/officeart/2005/8/layout/venn1"/>
    <dgm:cxn modelId="{22718848-7D4F-4C82-A1C6-940E34DDEF15}" type="presParOf" srcId="{1DF06283-F931-6544-B222-B536A667D0B2}" destId="{8F746B81-2869-F147-ACC5-30E73A693EC3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849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49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22DCDD-0C19-3441-B848-50C2235D827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40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C40E98-D33D-704E-929D-27FB84CF563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07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32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27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23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46E6C-3927-A64A-B47C-D19DF1F3234B}" type="slidenum">
              <a:rPr lang="en-US"/>
              <a:pPr/>
              <a:t>12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862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46E6C-3927-A64A-B47C-D19DF1F3234B}" type="slidenum">
              <a:rPr lang="en-US"/>
              <a:pPr/>
              <a:t>13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54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88C55-A478-E147-A620-DAE8B070FDAB}" type="slidenum">
              <a:rPr lang="en-US"/>
              <a:pPr/>
              <a:t>15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713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46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63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20D5B-2603-014D-A0DF-7C73F10603F1}" type="slidenum">
              <a:rPr lang="en-US"/>
              <a:pPr/>
              <a:t>18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729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656AF-DF11-D240-8C81-862191AED02B}" type="slidenum">
              <a:rPr lang="en-US"/>
              <a:pPr/>
              <a:t>19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85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75EE1B-C934-B74D-A270-01132EE6DE65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338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68F92-8AEC-D440-9E10-926B51F83CF2}" type="slidenum">
              <a:rPr lang="en-US"/>
              <a:pPr/>
              <a:t>20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19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B6520-AEC6-1F4C-A4D2-E0B5E5244B83}" type="slidenum">
              <a:rPr lang="en-US"/>
              <a:pPr/>
              <a:t>21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225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08C96-8EFC-B24C-8368-E796C58D0EFE}" type="slidenum">
              <a:rPr lang="en-US"/>
              <a:pPr/>
              <a:t>22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137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FB461-C5EA-4448-92E2-8B17B15DA0F8}" type="slidenum">
              <a:rPr lang="en-US"/>
              <a:pPr/>
              <a:t>23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068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07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87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682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38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96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2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463F1-0708-834A-814B-7C2623CE7B46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87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94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04403-97C8-424F-9205-9E80F543074F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9402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55EF0-61D3-F843-940F-C711D22E8CE5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620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8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5C69E-6946-714F-9C41-EF1F2D266F6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688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D2345-2FE8-BC48-BCBC-7B19F47E03F2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087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6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14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36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5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6/20/2023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6/20/2023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6/20/2023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6/20/2023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6/20/2023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6/20/2023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6/20/2023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6/20/2023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6/20/2023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6/20/2023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6/20/2023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6/20/2023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6/20/2023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6/20/2023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6/20/2023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6/20/2023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6/20/2023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6/20/2023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6/20/2023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6/20/2023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d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077072"/>
            <a:ext cx="6191157" cy="64807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Memory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533401" y="4725144"/>
            <a:ext cx="7783016" cy="1599456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Memory Organization, </a:t>
            </a:r>
            <a:r>
              <a:rPr lang="en-US" sz="4400" dirty="0" smtClean="0"/>
              <a:t>hierarchy</a:t>
            </a:r>
            <a:r>
              <a:rPr lang="en-US" sz="4400" dirty="0"/>
              <a:t>, RAM, ROM, Memory Address map, </a:t>
            </a:r>
            <a:r>
              <a:rPr lang="en-US" sz="4400" dirty="0" smtClean="0"/>
              <a:t>Cache, </a:t>
            </a:r>
            <a:r>
              <a:rPr lang="en-US" sz="4400" dirty="0"/>
              <a:t>Memory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Cell Operation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5455" b="26364"/>
              <a:stretch>
                <a:fillRect/>
              </a:stretch>
            </p:blipFill>
          </mc:Choice>
          <mc:Fallback>
            <p:blipFill>
              <a:blip r:embed="rId4"/>
              <a:srcRect t="25455" b="26364"/>
              <a:stretch>
                <a:fillRect/>
              </a:stretch>
            </p:blipFill>
          </mc:Fallback>
        </mc:AlternateContent>
        <p:spPr>
          <a:xfrm>
            <a:off x="-306256" y="1143000"/>
            <a:ext cx="9511858" cy="59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60414"/>
      </p:ext>
    </p:extLst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Semiconductor Memory Types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1531938" y="1373188"/>
            <a:ext cx="4557712" cy="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1590338"/>
            <a:ext cx="8686800" cy="4896526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219200" y="6324600"/>
            <a:ext cx="670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Table 5.1  Semiconductor Memory Types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6973178"/>
      </p:ext>
    </p:extLst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RAM (DRAM)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RAM technology is divided into two technologies:</a:t>
            </a:r>
          </a:p>
          <a:p>
            <a:pPr lvl="1"/>
            <a:r>
              <a:rPr lang="en-GB" dirty="0" smtClean="0"/>
              <a:t>Dynamic RAM (DRAM)</a:t>
            </a:r>
          </a:p>
          <a:p>
            <a:pPr lvl="1"/>
            <a:r>
              <a:rPr lang="en-GB" dirty="0" smtClean="0"/>
              <a:t>Static RAM (SRAM)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/>
              <a:t>DRAM</a:t>
            </a:r>
          </a:p>
          <a:p>
            <a:pPr marL="457200" lvl="2">
              <a:spcBef>
                <a:spcPts val="2000"/>
              </a:spcBef>
            </a:pPr>
            <a:r>
              <a:rPr lang="en-GB" sz="2000" dirty="0" smtClean="0"/>
              <a:t>Made with cells that store data as charge on capacitors</a:t>
            </a:r>
          </a:p>
          <a:p>
            <a:pPr marL="457200" lvl="2">
              <a:spcBef>
                <a:spcPts val="2000"/>
              </a:spcBef>
            </a:pPr>
            <a:r>
              <a:rPr lang="en-GB" sz="2000" dirty="0" smtClean="0"/>
              <a:t>Presence or absence of charge in a capacitor is interpreted as a binary 1 or 0</a:t>
            </a:r>
          </a:p>
          <a:p>
            <a:pPr marL="457200" lvl="2">
              <a:spcBef>
                <a:spcPts val="2000"/>
              </a:spcBef>
            </a:pPr>
            <a:r>
              <a:rPr lang="en-GB" sz="2000" dirty="0" smtClean="0"/>
              <a:t>Requires periodic charge refreshing to maintain data storage</a:t>
            </a:r>
          </a:p>
          <a:p>
            <a:pPr marL="457200" lvl="2">
              <a:spcBef>
                <a:spcPts val="2000"/>
              </a:spcBef>
            </a:pPr>
            <a:r>
              <a:rPr lang="en-GB" sz="2000" dirty="0" smtClean="0"/>
              <a:t>The term </a:t>
            </a:r>
            <a:r>
              <a:rPr lang="en-GB" sz="2000" i="1" dirty="0" smtClean="0"/>
              <a:t>dynamic </a:t>
            </a:r>
            <a:r>
              <a:rPr lang="en-GB" sz="2000" dirty="0" smtClean="0"/>
              <a:t>refers to tendency of the stored charge to leak away, even with power continuously applied</a:t>
            </a:r>
          </a:p>
        </p:txBody>
      </p:sp>
    </p:spTree>
    <p:extLst>
      <p:ext uri="{BB962C8B-B14F-4D97-AF65-F5344CB8AC3E}">
        <p14:creationId xmlns:p14="http://schemas.microsoft.com/office/powerpoint/2010/main" val="40256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4016633" cy="1162050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RAM (SRAM)</a:t>
            </a:r>
            <a:endParaRPr lang="en-GB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94" y="2590800"/>
            <a:ext cx="4015304" cy="3535363"/>
          </a:xfrm>
        </p:spPr>
        <p:txBody>
          <a:bodyPr>
            <a:normAutofit/>
          </a:bodyPr>
          <a:lstStyle/>
          <a:p>
            <a:pPr marL="228600" lvl="1" indent="-182880">
              <a:spcBef>
                <a:spcPts val="2000"/>
              </a:spcBef>
              <a:buClr>
                <a:schemeClr val="bg2"/>
              </a:buClr>
              <a:buFont typeface="Wingdings" charset="2"/>
              <a:buChar char="§"/>
            </a:pPr>
            <a:r>
              <a:rPr lang="en-GB" sz="1800" dirty="0" smtClean="0">
                <a:solidFill>
                  <a:schemeClr val="bg1"/>
                </a:solidFill>
              </a:rPr>
              <a:t>Digital device that uses the same logic elements used in the processor</a:t>
            </a:r>
          </a:p>
          <a:p>
            <a:pPr marL="228600" lvl="1" indent="-182880">
              <a:spcBef>
                <a:spcPts val="2000"/>
              </a:spcBef>
              <a:buClr>
                <a:schemeClr val="bg2"/>
              </a:buClr>
              <a:buFont typeface="Wingdings" charset="2"/>
              <a:buChar char="§"/>
            </a:pPr>
            <a:r>
              <a:rPr lang="en-GB" sz="1800" dirty="0" smtClean="0">
                <a:solidFill>
                  <a:schemeClr val="bg1"/>
                </a:solidFill>
              </a:rPr>
              <a:t>Binary values are stored using traditional flip-flop logic gate configurations</a:t>
            </a:r>
          </a:p>
          <a:p>
            <a:pPr marL="228600" lvl="1" indent="-182880">
              <a:spcBef>
                <a:spcPts val="2000"/>
              </a:spcBef>
              <a:buClr>
                <a:schemeClr val="bg2"/>
              </a:buClr>
              <a:buFont typeface="Wingdings" charset="2"/>
              <a:buChar char="§"/>
            </a:pPr>
            <a:r>
              <a:rPr lang="en-GB" sz="1800" dirty="0" smtClean="0">
                <a:solidFill>
                  <a:schemeClr val="bg1"/>
                </a:solidFill>
              </a:rPr>
              <a:t>Will hold its data as long as power is supplied to it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endParaRPr lang="en-GB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86000"/>
            <a:ext cx="3123192" cy="2165413"/>
          </a:xfrm>
          <a:prstGeom prst="rect">
            <a:avLst/>
          </a:prstGeom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133497873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5886357" cy="833718"/>
          </a:xfrm>
        </p:spPr>
        <p:txBody>
          <a:bodyPr>
            <a:norm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SRAM </a:t>
            </a:r>
            <a:r>
              <a:rPr lang="en-GB" sz="40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versus</a:t>
            </a:r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447800"/>
            <a:ext cx="5970495" cy="5105399"/>
          </a:xfrm>
        </p:spPr>
        <p:txBody>
          <a:bodyPr>
            <a:normAutofit lnSpcReduction="10000"/>
          </a:bodyPr>
          <a:lstStyle/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/>
              <a:t>Both volatile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Power</a:t>
            </a:r>
            <a:r>
              <a:rPr lang="en-GB" sz="1800" dirty="0" smtClean="0"/>
              <a:t> must be continuously supplied to the memory to preserve the bit values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/>
              <a:t>Dynamic cell 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Simpler to build, smaller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More </a:t>
            </a:r>
            <a:r>
              <a:rPr lang="en-GB" sz="1800" dirty="0" smtClean="0"/>
              <a:t>dense (smaller cells = more cells per unit area)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Less </a:t>
            </a:r>
            <a:r>
              <a:rPr lang="en-GB" sz="1800" dirty="0" smtClean="0"/>
              <a:t>expensive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 smtClean="0"/>
              <a:t>Requires the supporting refresh circuitry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 smtClean="0"/>
              <a:t>Tend to be favored for large memory requirements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 smtClean="0"/>
              <a:t>Used for main memory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Static</a:t>
            </a:r>
            <a:endParaRPr lang="en-GB" sz="2000" dirty="0"/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Faster</a:t>
            </a:r>
            <a:endParaRPr lang="en-GB" sz="1800" dirty="0" smtClean="0"/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 smtClean="0"/>
              <a:t>Used for cache memory (both on and off chip)</a:t>
            </a:r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086600" y="838200"/>
            <a:ext cx="15737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SRAM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86600" y="2971800"/>
            <a:ext cx="16754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DRAM</a:t>
            </a: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222250" y="4587875"/>
            <a:ext cx="38735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3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Only Memory (ROM)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>
          <a:xfrm>
            <a:off x="498474" y="1676400"/>
            <a:ext cx="7556313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Contains a permanent pattern of data that cannot be  changed or added to</a:t>
            </a:r>
          </a:p>
          <a:p>
            <a:r>
              <a:rPr lang="en-US" dirty="0" smtClean="0"/>
              <a:t>No power source is required to maintain the bit values in memory</a:t>
            </a:r>
          </a:p>
          <a:p>
            <a:r>
              <a:rPr lang="en-US" dirty="0" smtClean="0"/>
              <a:t>Data or program is permanently in main memory and never needs to be loaded from a secondary storage device</a:t>
            </a:r>
          </a:p>
          <a:p>
            <a:r>
              <a:rPr lang="en-US" dirty="0" smtClean="0"/>
              <a:t>Data is actually wired into the chip as part of the fabrication process</a:t>
            </a:r>
          </a:p>
          <a:p>
            <a:pPr lvl="1"/>
            <a:r>
              <a:rPr lang="en-US" dirty="0" smtClean="0"/>
              <a:t>Disadvantages of this:</a:t>
            </a:r>
          </a:p>
          <a:p>
            <a:pPr lvl="2"/>
            <a:r>
              <a:rPr lang="en-US" dirty="0" smtClean="0"/>
              <a:t>No room for error, if one bit is wrong the whole batch of ROMs must be thrown out</a:t>
            </a:r>
          </a:p>
          <a:p>
            <a:pPr lvl="2"/>
            <a:r>
              <a:rPr lang="en-US" dirty="0" smtClean="0"/>
              <a:t>Data insertion step includes a relatively large fixed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Programmable ROM (PROM)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expensive alternative</a:t>
            </a:r>
          </a:p>
          <a:p>
            <a:r>
              <a:rPr lang="en-US" dirty="0" smtClean="0"/>
              <a:t>Nonvolatile and may be written into only once</a:t>
            </a:r>
          </a:p>
          <a:p>
            <a:r>
              <a:rPr lang="en-US" dirty="0" smtClean="0"/>
              <a:t>Writing process is performed electrically and may be performed by supplier or customer at a time later than the original chip fabrication</a:t>
            </a:r>
          </a:p>
          <a:p>
            <a:r>
              <a:rPr lang="en-US" dirty="0" smtClean="0"/>
              <a:t>Special equipment is required for the writing process</a:t>
            </a:r>
          </a:p>
          <a:p>
            <a:r>
              <a:rPr lang="en-US" dirty="0" smtClean="0"/>
              <a:t>Provides flexibility and convenience</a:t>
            </a:r>
          </a:p>
          <a:p>
            <a:r>
              <a:rPr lang="en-US" dirty="0" smtClean="0"/>
              <a:t>Attractive for high volume production runs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9144000" cy="995362"/>
          </a:xfrm>
        </p:spPr>
        <p:txBody>
          <a:bodyPr/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Read-Mostly Memory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4294967295"/>
          </p:nvPr>
        </p:nvGraphicFramePr>
        <p:xfrm>
          <a:off x="304800" y="1524000"/>
          <a:ext cx="8534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92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556500" cy="8112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16 Mb DRAM (4M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4)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636" t="5882" r="5455" b="7059"/>
              <a:stretch>
                <a:fillRect/>
              </a:stretch>
            </p:blipFill>
          </mc:Choice>
          <mc:Fallback>
            <p:blipFill>
              <a:blip r:embed="rId4"/>
              <a:srcRect l="3636" t="5882" r="5455" b="7059"/>
              <a:stretch>
                <a:fillRect/>
              </a:stretch>
            </p:blipFill>
          </mc:Fallback>
        </mc:AlternateContent>
        <p:spPr>
          <a:xfrm>
            <a:off x="457200" y="887610"/>
            <a:ext cx="8068079" cy="5970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8639" y="924615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RAS= Row Address Select</a:t>
            </a:r>
          </a:p>
          <a:p>
            <a:r>
              <a:rPr lang="en-US" sz="1800" dirty="0" err="1" smtClean="0"/>
              <a:t>CAS</a:t>
            </a:r>
            <a:r>
              <a:rPr lang="en-US" sz="1800" dirty="0" smtClean="0"/>
              <a:t>= Column Address Select</a:t>
            </a:r>
          </a:p>
          <a:p>
            <a:r>
              <a:rPr lang="en-US" sz="1800" dirty="0" smtClean="0"/>
              <a:t>WE=  Write Enable</a:t>
            </a:r>
          </a:p>
          <a:p>
            <a:r>
              <a:rPr lang="en-US" sz="1800" dirty="0" err="1" smtClean="0"/>
              <a:t>OE</a:t>
            </a:r>
            <a:r>
              <a:rPr lang="en-US" sz="1800" dirty="0" smtClean="0"/>
              <a:t>=  Output Enable</a:t>
            </a:r>
          </a:p>
        </p:txBody>
      </p:sp>
    </p:spTree>
    <p:extLst>
      <p:ext uri="{BB962C8B-B14F-4D97-AF65-F5344CB8AC3E}">
        <p14:creationId xmlns:p14="http://schemas.microsoft.com/office/powerpoint/2010/main" val="877887970"/>
      </p:ext>
    </p:extLst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9144000" cy="111601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 Packaging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9091" b="20909"/>
              <a:stretch>
                <a:fillRect/>
              </a:stretch>
            </p:blipFill>
          </mc:Choice>
          <mc:Fallback>
            <p:blipFill>
              <a:blip r:embed="rId4"/>
              <a:srcRect t="19091" b="20909"/>
              <a:stretch>
                <a:fillRect/>
              </a:stretch>
            </p:blipFill>
          </mc:Fallback>
        </mc:AlternateContent>
        <p:spPr>
          <a:xfrm>
            <a:off x="609600" y="831421"/>
            <a:ext cx="7761457" cy="60265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06538" y="5445224"/>
            <a:ext cx="7740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800" dirty="0"/>
              <a:t>The power supply to the chip (</a:t>
            </a:r>
            <a:r>
              <a:rPr kumimoji="1" lang="en-US" sz="1800" dirty="0" err="1"/>
              <a:t>V</a:t>
            </a:r>
            <a:r>
              <a:rPr kumimoji="1" lang="en-US" sz="1800" baseline="-25000" dirty="0" err="1"/>
              <a:t>cc</a:t>
            </a:r>
            <a:r>
              <a:rPr kumimoji="1" lang="en-US" sz="1800" dirty="0"/>
              <a:t>).</a:t>
            </a:r>
          </a:p>
          <a:p>
            <a:r>
              <a:rPr kumimoji="1" lang="en-US" sz="1800" dirty="0" smtClean="0"/>
              <a:t>A </a:t>
            </a:r>
            <a:r>
              <a:rPr kumimoji="1" lang="en-US" sz="1800" dirty="0"/>
              <a:t>ground pin (</a:t>
            </a:r>
            <a:r>
              <a:rPr kumimoji="1" lang="en-US" sz="1800" dirty="0" err="1"/>
              <a:t>V</a:t>
            </a:r>
            <a:r>
              <a:rPr kumimoji="1" lang="en-US" sz="1800" baseline="-25000" dirty="0" err="1"/>
              <a:t>ss</a:t>
            </a:r>
            <a:r>
              <a:rPr kumimoji="1" lang="en-US" sz="1800" dirty="0" smtClean="0"/>
              <a:t>).</a:t>
            </a:r>
          </a:p>
          <a:p>
            <a:r>
              <a:rPr kumimoji="1" lang="en-US" sz="1800" dirty="0" smtClean="0"/>
              <a:t>A </a:t>
            </a:r>
            <a:r>
              <a:rPr kumimoji="1" lang="en-US" sz="1800" dirty="0"/>
              <a:t>program voltage (</a:t>
            </a:r>
            <a:r>
              <a:rPr kumimoji="1" lang="en-US" sz="1800" dirty="0" err="1"/>
              <a:t>V</a:t>
            </a:r>
            <a:r>
              <a:rPr kumimoji="1" lang="en-US" sz="1800" baseline="-25000" dirty="0" err="1"/>
              <a:t>pp</a:t>
            </a:r>
            <a:r>
              <a:rPr kumimoji="1" lang="en-US" sz="1800" dirty="0"/>
              <a:t>) that is supplied during programming (write operations</a:t>
            </a:r>
            <a:r>
              <a:rPr kumimoji="1" lang="en-US" sz="18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54784052"/>
      </p:ext>
    </p:extLst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556500" cy="111601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Characteristics of Computer Memory Systems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1000" y="1905000"/>
            <a:ext cx="8431917" cy="417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6248400"/>
            <a:ext cx="598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Table 4.1    Key Characteristics of Computer Memory Systems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Correction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24000"/>
            <a:ext cx="7556313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 Failure</a:t>
            </a:r>
          </a:p>
          <a:p>
            <a:pPr lvl="1"/>
            <a:r>
              <a:rPr lang="en-US" dirty="0"/>
              <a:t>Permanent</a:t>
            </a:r>
            <a:r>
              <a:rPr lang="en-US" dirty="0" smtClean="0"/>
              <a:t> physical defect</a:t>
            </a:r>
          </a:p>
          <a:p>
            <a:pPr lvl="1"/>
            <a:r>
              <a:rPr lang="en-US" dirty="0" smtClean="0"/>
              <a:t>Memory cell or cells affected cannot reliably store data but become stuck at 0 or 1 or switch erratically between 0 and 1</a:t>
            </a:r>
          </a:p>
          <a:p>
            <a:pPr lvl="1"/>
            <a:r>
              <a:rPr lang="en-US" dirty="0" smtClean="0"/>
              <a:t>Can be caused by: </a:t>
            </a:r>
          </a:p>
          <a:p>
            <a:pPr lvl="2"/>
            <a:r>
              <a:rPr lang="en-US" dirty="0" smtClean="0"/>
              <a:t>Harsh environmental abuse</a:t>
            </a:r>
          </a:p>
          <a:p>
            <a:pPr lvl="2"/>
            <a:r>
              <a:rPr lang="en-US" dirty="0" smtClean="0"/>
              <a:t>Manufacturing defects</a:t>
            </a:r>
          </a:p>
          <a:p>
            <a:r>
              <a:rPr lang="en-US" dirty="0" smtClean="0"/>
              <a:t>Soft </a:t>
            </a:r>
            <a:r>
              <a:rPr lang="en-US" dirty="0"/>
              <a:t>Error</a:t>
            </a:r>
          </a:p>
          <a:p>
            <a:pPr lvl="1"/>
            <a:r>
              <a:rPr lang="en-US" dirty="0"/>
              <a:t>Random, non-</a:t>
            </a:r>
            <a:r>
              <a:rPr lang="en-US" dirty="0" smtClean="0"/>
              <a:t>destructive event that alters the contents of one or more memory cells </a:t>
            </a:r>
          </a:p>
          <a:p>
            <a:pPr lvl="1"/>
            <a:r>
              <a:rPr lang="en-US" dirty="0"/>
              <a:t>No permanent damage to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Can be caused by: </a:t>
            </a:r>
          </a:p>
          <a:p>
            <a:pPr lvl="2"/>
            <a:r>
              <a:rPr lang="en-US" dirty="0" smtClean="0"/>
              <a:t>Power supply problems</a:t>
            </a:r>
          </a:p>
          <a:p>
            <a:pPr lvl="2"/>
            <a:r>
              <a:rPr lang="en-US" dirty="0" smtClean="0"/>
              <a:t>Alpha particles due to radioactivity falloff which is common in all materials</a:t>
            </a:r>
          </a:p>
        </p:txBody>
      </p:sp>
    </p:spTree>
    <p:extLst>
      <p:ext uri="{BB962C8B-B14F-4D97-AF65-F5344CB8AC3E}">
        <p14:creationId xmlns:p14="http://schemas.microsoft.com/office/powerpoint/2010/main" val="10565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781800" cy="9906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DRAM Organization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599" y="1676400"/>
            <a:ext cx="5638801" cy="2895600"/>
          </a:xfrm>
        </p:spPr>
        <p:txBody>
          <a:bodyPr>
            <a:normAutofit/>
          </a:bodyPr>
          <a:lstStyle/>
          <a:p>
            <a:pPr marL="228600" lvl="1" indent="-228600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sz="1600" dirty="0" smtClean="0"/>
              <a:t>One of the most critical system bottlenecks when using high-performance processors is the interface to main internal memory</a:t>
            </a:r>
          </a:p>
          <a:p>
            <a:pPr marL="228600" lvl="1" indent="-228600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sz="1600" dirty="0" smtClean="0"/>
              <a:t>The traditional DRAM chip is constrained both by its internal architecture and by its interface to the processor’s memory bus</a:t>
            </a:r>
          </a:p>
          <a:p>
            <a:pPr marL="228600" lvl="1" indent="-228600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sz="1600" dirty="0" smtClean="0"/>
              <a:t>A number of enhancements to the basic DRAM architecture have been explored: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4648200"/>
            <a:ext cx="8656320" cy="180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6324600"/>
            <a:ext cx="550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Table 5.3   Performance Comparison of Some DRAM Alternatives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6858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Synchronous </a:t>
            </a:r>
            <a:r>
              <a:rPr lang="en-US" dirty="0" err="1" smtClean="0">
                <a:solidFill>
                  <a:srgbClr val="FFFFFF"/>
                </a:solidFill>
              </a:rPr>
              <a:t>SDRAM</a:t>
            </a:r>
            <a:endParaRPr lang="en-US" dirty="0" smtClean="0">
              <a:solidFill>
                <a:srgbClr val="FFFFFF"/>
              </a:solidFill>
            </a:endParaRPr>
          </a:p>
          <a:p>
            <a:pPr algn="ctr"/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35052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RamBus</a:t>
            </a:r>
            <a:endParaRPr lang="en-US" dirty="0" smtClean="0">
              <a:solidFill>
                <a:srgbClr val="FFFFFF"/>
              </a:solidFill>
            </a:endParaRP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RDRAM</a:t>
            </a:r>
            <a:endParaRPr lang="en-US" dirty="0" smtClean="0">
              <a:solidFill>
                <a:srgbClr val="FFFFFF"/>
              </a:solidFill>
            </a:endParaRPr>
          </a:p>
          <a:p>
            <a:pPr algn="ctr"/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1600200"/>
            <a:ext cx="20574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Double Data Rate</a:t>
            </a:r>
          </a:p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DDR</a:t>
            </a:r>
            <a:r>
              <a:rPr lang="en-US" dirty="0" smtClean="0">
                <a:solidFill>
                  <a:srgbClr val="FFFFFF"/>
                </a:solidFill>
              </a:rPr>
              <a:t>-DRAM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8839200" y="0"/>
            <a:ext cx="314841" cy="44958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1" name="TextBox 10"/>
          <p:cNvSpPr txBox="1"/>
          <p:nvPr/>
        </p:nvSpPr>
        <p:spPr>
          <a:xfrm>
            <a:off x="6699250" y="1"/>
            <a:ext cx="158750" cy="454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373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556500" cy="1116013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Synchronous DRAM (SDRAM)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4294967295"/>
          </p:nvPr>
        </p:nvGraphicFramePr>
        <p:xfrm>
          <a:off x="304800" y="1219200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56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RDRAM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0" name="Content Placeholder 3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54578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5" name="Pictur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800" y="2362200"/>
            <a:ext cx="1828800" cy="1828800"/>
          </a:xfrm>
          <a:prstGeom prst="rect">
            <a:avLst/>
          </a:prstGeom>
          <a:effectLst>
            <a:glow rad="101600">
              <a:schemeClr val="accent1">
                <a:alpha val="75000"/>
              </a:schemeClr>
            </a:glow>
            <a:softEdge rad="12700"/>
          </a:effec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7200" y="3048000"/>
            <a:ext cx="625410" cy="482600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7789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Data Rate SDRAM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(DDR SDRAM)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7556313" cy="4373563"/>
          </a:xfrm>
        </p:spPr>
        <p:txBody>
          <a:bodyPr/>
          <a:lstStyle/>
          <a:p>
            <a:r>
              <a:rPr lang="en-GB" dirty="0"/>
              <a:t>SDRAM can only send data once per</a:t>
            </a:r>
            <a:r>
              <a:rPr lang="en-GB" dirty="0" smtClean="0"/>
              <a:t> bus clock cycle</a:t>
            </a:r>
          </a:p>
          <a:p>
            <a:r>
              <a:rPr lang="en-GB" dirty="0"/>
              <a:t>Double-data-rate SDRAM can send data twice per clock </a:t>
            </a:r>
            <a:r>
              <a:rPr lang="en-GB" dirty="0" smtClean="0"/>
              <a:t>cycle, once on the rising edge of the clock pulse and once on the falling edge</a:t>
            </a:r>
          </a:p>
        </p:txBody>
      </p:sp>
    </p:spTree>
    <p:extLst>
      <p:ext uri="{BB962C8B-B14F-4D97-AF65-F5344CB8AC3E}">
        <p14:creationId xmlns:p14="http://schemas.microsoft.com/office/powerpoint/2010/main" val="1628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50245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sz="3200" dirty="0"/>
              <a:t>Cache memory is designed to combine the memory access time of expensive, </a:t>
            </a:r>
            <a:r>
              <a:rPr kumimoji="1" lang="en-US" sz="3200" dirty="0" smtClean="0"/>
              <a:t>high-speed memory </a:t>
            </a:r>
            <a:r>
              <a:rPr kumimoji="1" lang="en-US" sz="3200" dirty="0"/>
              <a:t>combined with the large memory size of less expensive, </a:t>
            </a:r>
            <a:r>
              <a:rPr kumimoji="1" lang="en-US" sz="3200" dirty="0" smtClean="0"/>
              <a:t>lower-speed memory.</a:t>
            </a:r>
            <a:endParaRPr lang="en-US" sz="32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and Main Memory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909" b="27273"/>
              <a:stretch>
                <a:fillRect/>
              </a:stretch>
            </p:blipFill>
          </mc:Choice>
          <mc:Fallback>
            <p:blipFill>
              <a:blip r:embed="rId4"/>
              <a:srcRect t="909" b="27273"/>
              <a:stretch>
                <a:fillRect/>
              </a:stretch>
            </p:blipFill>
          </mc:Fallback>
        </mc:AlternateContent>
        <p:spPr>
          <a:xfrm>
            <a:off x="1752600" y="914400"/>
            <a:ext cx="63951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578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770" y="1354698"/>
            <a:ext cx="878497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Suppose that the processor has access to two levels of memory. Level 1contains 1000 words and has an access time of 0.01 s; level 2 contains 100,000 words and has an access time of 0.1 µs. Assume that if a word to be accessed is in level 1, then the processor accesses it directly. If it is in level 2, then the word is first transferred to level 1 and then accessed by the processor. For simplicity, we ignore the time required for the processor to determine whether the word is in level 1 or level 2. </a:t>
            </a:r>
          </a:p>
          <a:p>
            <a:pPr algn="just"/>
            <a:r>
              <a:rPr lang="en-US" sz="2200" dirty="0"/>
              <a:t> </a:t>
            </a:r>
          </a:p>
          <a:p>
            <a:pPr algn="just"/>
            <a:r>
              <a:rPr lang="en-US" sz="2200" dirty="0"/>
              <a:t>Suppose 95% of the memory accesses are found in the cache. Then the average time to access a word can be expressed as</a:t>
            </a:r>
          </a:p>
          <a:p>
            <a:pPr algn="just"/>
            <a:r>
              <a:rPr lang="en-US" sz="2200" dirty="0"/>
              <a:t> </a:t>
            </a:r>
          </a:p>
          <a:p>
            <a:pPr algn="just"/>
            <a:r>
              <a:rPr lang="en-US" sz="2200" dirty="0"/>
              <a:t>(0.95)(</a:t>
            </a:r>
            <a:r>
              <a:rPr lang="en-US" sz="2200" dirty="0" smtClean="0"/>
              <a:t>0.01 µs</a:t>
            </a:r>
            <a:r>
              <a:rPr lang="en-US" sz="2200" dirty="0"/>
              <a:t>) + (0.05)(0.01 </a:t>
            </a:r>
            <a:r>
              <a:rPr lang="en-US" sz="2200" dirty="0" smtClean="0"/>
              <a:t>µs </a:t>
            </a:r>
            <a:r>
              <a:rPr lang="en-US" sz="2200" dirty="0"/>
              <a:t>+ 0.1 </a:t>
            </a:r>
            <a:r>
              <a:rPr lang="en-US" sz="2200" dirty="0" smtClean="0"/>
              <a:t>µs</a:t>
            </a:r>
            <a:r>
              <a:rPr lang="en-US" sz="2200" dirty="0"/>
              <a:t>) = 0.0095 + 0.0055 = 0.015 µ</a:t>
            </a:r>
            <a:r>
              <a:rPr lang="en-US" sz="2200" dirty="0" smtClean="0"/>
              <a:t>s</a:t>
            </a:r>
            <a:endParaRPr lang="en-US" sz="2200" dirty="0"/>
          </a:p>
          <a:p>
            <a:pPr algn="just"/>
            <a:r>
              <a:rPr lang="en-US" sz="2200" dirty="0"/>
              <a:t> </a:t>
            </a:r>
          </a:p>
          <a:p>
            <a:pPr algn="just"/>
            <a:r>
              <a:rPr lang="en-US" sz="2200" dirty="0"/>
              <a:t>The average access time is much closer to 0.01 µ</a:t>
            </a:r>
            <a:r>
              <a:rPr lang="en-US" sz="2200" dirty="0" smtClean="0"/>
              <a:t>s </a:t>
            </a:r>
            <a:r>
              <a:rPr lang="en-US" sz="2200" dirty="0"/>
              <a:t>than to 0.1 µ</a:t>
            </a:r>
            <a:r>
              <a:rPr lang="en-US" sz="2200" dirty="0" smtClean="0"/>
              <a:t>s</a:t>
            </a:r>
            <a:r>
              <a:rPr lang="en-US" sz="2200" dirty="0"/>
              <a:t>, as desired.</a:t>
            </a:r>
          </a:p>
          <a:p>
            <a:pPr algn="just"/>
            <a:endParaRPr lang="en-US" sz="2200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223770" y="332656"/>
            <a:ext cx="7556500" cy="11160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and Main Memory</a:t>
            </a:r>
          </a:p>
        </p:txBody>
      </p:sp>
    </p:spTree>
    <p:extLst>
      <p:ext uri="{BB962C8B-B14F-4D97-AF65-F5344CB8AC3E}">
        <p14:creationId xmlns:p14="http://schemas.microsoft.com/office/powerpoint/2010/main" val="8635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Cache/Main Memory Structure</a:t>
            </a: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545" t="9412" r="4545" b="5882"/>
              <a:stretch>
                <a:fillRect/>
              </a:stretch>
            </p:blipFill>
          </mc:Choice>
          <mc:Fallback>
            <p:blipFill>
              <a:blip r:embed="rId4"/>
              <a:srcRect l="4545" t="9412" r="4545" b="5882"/>
              <a:stretch>
                <a:fillRect/>
              </a:stretch>
            </p:blipFill>
          </mc:Fallback>
        </mc:AlternateContent>
        <p:spPr>
          <a:xfrm>
            <a:off x="533400" y="1048982"/>
            <a:ext cx="8068087" cy="5809018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556500" cy="111601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Cache Design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9000" t="-7347" r="9000"/>
              <a:stretch>
                <a:fillRect/>
              </a:stretch>
            </p:blipFill>
          </mc:Choice>
          <mc:Fallback>
            <p:blipFill>
              <a:blip r:embed="rId4"/>
              <a:srcRect l="9000" t="-7347" r="9000"/>
              <a:stretch>
                <a:fillRect/>
              </a:stretch>
            </p:blipFill>
          </mc:Fallback>
        </mc:AlternateContent>
        <p:spPr>
          <a:xfrm>
            <a:off x="0" y="1447800"/>
            <a:ext cx="9144000" cy="48879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6172200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Table 4.2    Elements of Cache Design 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of Memory Systems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Location</a:t>
            </a:r>
          </a:p>
          <a:p>
            <a:pPr lvl="1"/>
            <a:r>
              <a:rPr lang="en-GB" dirty="0" smtClean="0"/>
              <a:t>Refers to whether memory is internal and external to the computer</a:t>
            </a:r>
          </a:p>
          <a:p>
            <a:pPr lvl="1"/>
            <a:r>
              <a:rPr lang="en-GB" dirty="0" smtClean="0"/>
              <a:t>Internal memory is often equated with main memory</a:t>
            </a:r>
          </a:p>
          <a:p>
            <a:pPr lvl="1"/>
            <a:r>
              <a:rPr lang="en-GB" dirty="0" smtClean="0"/>
              <a:t>Processor requires its own local memory, in the form of registers</a:t>
            </a:r>
          </a:p>
          <a:p>
            <a:pPr lvl="1"/>
            <a:r>
              <a:rPr lang="en-GB" dirty="0" smtClean="0"/>
              <a:t>Cache is another form of internal memory</a:t>
            </a:r>
          </a:p>
          <a:p>
            <a:pPr lvl="1"/>
            <a:r>
              <a:rPr lang="en-GB" dirty="0" smtClean="0"/>
              <a:t>External memory consists of peripheral storage devices that are accessible to the processor via I/O controllers</a:t>
            </a:r>
          </a:p>
          <a:p>
            <a:r>
              <a:rPr lang="en-GB" dirty="0" smtClean="0"/>
              <a:t>Capacity</a:t>
            </a:r>
          </a:p>
          <a:p>
            <a:pPr lvl="1"/>
            <a:r>
              <a:rPr lang="en-GB" dirty="0" smtClean="0"/>
              <a:t>Memory is typically expressed in terms of bytes (1 byte=8 bits or words)</a:t>
            </a:r>
          </a:p>
          <a:p>
            <a:pPr lvl="1"/>
            <a:r>
              <a:rPr lang="en-US" sz="1600" dirty="0"/>
              <a:t>Common word lengths are 8, 16, and 32 bits.  </a:t>
            </a:r>
            <a:endParaRPr lang="en-GB" sz="1600" dirty="0"/>
          </a:p>
          <a:p>
            <a:r>
              <a:rPr lang="en-GB" dirty="0" smtClean="0"/>
              <a:t>Unit of transfer</a:t>
            </a:r>
          </a:p>
          <a:p>
            <a:pPr lvl="1"/>
            <a:r>
              <a:rPr lang="en-GB" dirty="0" smtClean="0"/>
              <a:t>For internal memory the unit of transfer is equal to the number of electrical lines into and out of the memory module</a:t>
            </a:r>
          </a:p>
          <a:p>
            <a:pPr lvl="1"/>
            <a:r>
              <a:rPr lang="en-US" dirty="0"/>
              <a:t>This may be equal to the word length, but is often larger, such as 64, 128, or 256 bits.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3255264" cy="116205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t="7273" r="4706" b="7273"/>
              <a:stretch>
                <a:fillRect/>
              </a:stretch>
            </p:blipFill>
          </mc:Choice>
          <mc:Fallback>
            <p:blipFill>
              <a:blip r:embed="rId4"/>
              <a:srcRect l="4706" t="7273" r="4706" b="7273"/>
              <a:stretch>
                <a:fillRect/>
              </a:stretch>
            </p:blipFill>
          </mc:Fallback>
        </mc:AlternateContent>
        <p:spPr>
          <a:xfrm>
            <a:off x="3838436" y="381000"/>
            <a:ext cx="505589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3067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556313" cy="4144963"/>
          </a:xfrm>
        </p:spPr>
        <p:txBody>
          <a:bodyPr/>
          <a:lstStyle/>
          <a:p>
            <a:r>
              <a:rPr lang="en-US" dirty="0" smtClean="0"/>
              <a:t>Virtual memory</a:t>
            </a:r>
          </a:p>
          <a:p>
            <a:pPr lvl="1"/>
            <a:r>
              <a:rPr lang="en-US" dirty="0" smtClean="0"/>
              <a:t>Facility that allows programs to address memory from a logical point of view, without regard to the amount of main memory physically available</a:t>
            </a:r>
          </a:p>
          <a:p>
            <a:pPr lvl="1"/>
            <a:r>
              <a:rPr lang="en-US" dirty="0" smtClean="0"/>
              <a:t>When used, the address fields of machine instructions contain virtual addresses</a:t>
            </a:r>
          </a:p>
          <a:p>
            <a:pPr lvl="1"/>
            <a:r>
              <a:rPr lang="en-US" dirty="0" smtClean="0"/>
              <a:t>For reads to and writes from main memory, a hardware memory management unit (MMU) translates each virtual address into a physical address in main memory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000" y="1143000"/>
            <a:ext cx="6076278" cy="774700"/>
          </a:xfrm>
        </p:spPr>
        <p:txBody>
          <a:bodyPr/>
          <a:lstStyle/>
          <a:p>
            <a:r>
              <a:rPr lang="en-US" sz="3600" dirty="0" smtClean="0"/>
              <a:t>Virtual Memory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5105400"/>
            <a:ext cx="1727915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Disk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disk is a circular </a:t>
            </a:r>
            <a:r>
              <a:rPr lang="en-GB" i="1" dirty="0" smtClean="0"/>
              <a:t>platter</a:t>
            </a:r>
            <a:r>
              <a:rPr lang="en-GB" dirty="0" smtClean="0"/>
              <a:t> constructed of nonmagnetic material, called the </a:t>
            </a:r>
            <a:r>
              <a:rPr lang="en-GB" i="1" dirty="0" smtClean="0"/>
              <a:t>substrate, </a:t>
            </a:r>
            <a:r>
              <a:rPr lang="en-GB" dirty="0" smtClean="0"/>
              <a:t>coated with a magnetizable material</a:t>
            </a:r>
          </a:p>
          <a:p>
            <a:pPr lvl="1"/>
            <a:r>
              <a:rPr lang="en-GB" dirty="0" smtClean="0"/>
              <a:t>Traditionally the substrate has been an aluminium or aluminium alloy material </a:t>
            </a:r>
          </a:p>
          <a:p>
            <a:pPr lvl="1"/>
            <a:r>
              <a:rPr lang="en-GB" dirty="0" smtClean="0"/>
              <a:t>Recently glass substrates have been introduced</a:t>
            </a:r>
          </a:p>
          <a:p>
            <a:r>
              <a:rPr lang="en-GB" dirty="0" smtClean="0"/>
              <a:t>Benefits of the glass substrate:</a:t>
            </a:r>
          </a:p>
          <a:p>
            <a:pPr lvl="1"/>
            <a:r>
              <a:rPr lang="en-GB" dirty="0" smtClean="0"/>
              <a:t>Improvement in the uniformity of the magnetic film surface to increase disk reliability</a:t>
            </a:r>
          </a:p>
          <a:p>
            <a:pPr lvl="1"/>
            <a:r>
              <a:rPr lang="en-GB" dirty="0" smtClean="0"/>
              <a:t>A significant reduction in overall surface defects to help reduce read-write errors</a:t>
            </a:r>
          </a:p>
          <a:p>
            <a:pPr lvl="1"/>
            <a:r>
              <a:rPr lang="en-GB" dirty="0" smtClean="0"/>
              <a:t>Ability to support lower fly heights</a:t>
            </a:r>
          </a:p>
          <a:p>
            <a:pPr lvl="1"/>
            <a:r>
              <a:rPr lang="en-GB" dirty="0" smtClean="0"/>
              <a:t>Better stiffness to reduce disk dynamics</a:t>
            </a:r>
          </a:p>
          <a:p>
            <a:pPr lvl="1"/>
            <a:r>
              <a:rPr lang="en-GB" dirty="0" smtClean="0"/>
              <a:t>Greater ability to withstand shock and damage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83" y="4876800"/>
            <a:ext cx="200441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4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05600" y="2667000"/>
            <a:ext cx="2209800" cy="2286000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529" t="6364" r="7059" b="26364"/>
              <a:stretch>
                <a:fillRect/>
              </a:stretch>
            </p:blipFill>
          </mc:Choice>
          <mc:Fallback>
            <p:blipFill>
              <a:blip r:embed="rId4"/>
              <a:srcRect l="3529" t="6364" r="7059" b="26364"/>
              <a:stretch>
                <a:fillRect/>
              </a:stretch>
            </p:blipFill>
          </mc:Fallback>
        </mc:AlternateContent>
        <p:spPr>
          <a:xfrm>
            <a:off x="-1" y="0"/>
            <a:ext cx="7092771" cy="69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6037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Layout Methods Diagram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7273" t="16471" r="8182" b="12941"/>
              <a:stretch>
                <a:fillRect/>
              </a:stretch>
            </p:blipFill>
          </mc:Choice>
          <mc:Fallback>
            <p:blipFill>
              <a:blip r:embed="rId4"/>
              <a:srcRect l="7273" t="16471" r="8182" b="12941"/>
              <a:stretch>
                <a:fillRect/>
              </a:stretch>
            </p:blipFill>
          </mc:Fallback>
        </mc:AlternateContent>
        <p:spPr>
          <a:xfrm>
            <a:off x="0" y="1143000"/>
            <a:ext cx="9186600" cy="59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30475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86"/>
            <a:ext cx="9144000" cy="6820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860"/>
            <a:ext cx="9144000" cy="6903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68987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848600" cy="5410200"/>
          </a:xfrm>
        </p:spPr>
        <p:txBody>
          <a:bodyPr>
            <a:normAutofit fontScale="77500" lnSpcReduction="20000"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162" dirty="0" smtClean="0"/>
              <a:t>The most common forms are: </a:t>
            </a:r>
          </a:p>
          <a:p>
            <a:pPr lvl="1"/>
            <a:r>
              <a:rPr lang="en-US" sz="1765" dirty="0" smtClean="0"/>
              <a:t>Semiconductor memory</a:t>
            </a:r>
          </a:p>
          <a:p>
            <a:pPr lvl="1"/>
            <a:r>
              <a:rPr lang="en-US" sz="1765" dirty="0" smtClean="0"/>
              <a:t>Magnetic surface memory </a:t>
            </a:r>
          </a:p>
          <a:p>
            <a:pPr lvl="1"/>
            <a:r>
              <a:rPr lang="en-US" sz="1765" dirty="0" smtClean="0"/>
              <a:t>Optical</a:t>
            </a:r>
          </a:p>
          <a:p>
            <a:pPr lvl="1"/>
            <a:r>
              <a:rPr lang="en-US" sz="1765" dirty="0" smtClean="0"/>
              <a:t>Magneto-optical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118" dirty="0" smtClean="0"/>
              <a:t>Several physical characteristics of data storage are important:</a:t>
            </a:r>
          </a:p>
          <a:p>
            <a:pPr lvl="1"/>
            <a:r>
              <a:rPr lang="en-US" dirty="0" smtClean="0"/>
              <a:t>Volatile memory </a:t>
            </a:r>
          </a:p>
          <a:p>
            <a:pPr lvl="2"/>
            <a:r>
              <a:rPr lang="en-US" dirty="0" smtClean="0"/>
              <a:t>Information decays naturally or is lost when electrical power is switched off</a:t>
            </a:r>
          </a:p>
          <a:p>
            <a:pPr lvl="1"/>
            <a:r>
              <a:rPr lang="en-US" dirty="0" smtClean="0"/>
              <a:t>Nonvolatile memory </a:t>
            </a:r>
          </a:p>
          <a:p>
            <a:pPr lvl="2"/>
            <a:r>
              <a:rPr lang="en-US" dirty="0" smtClean="0"/>
              <a:t>Once recorded, information remains without deterioration until deliberately changed</a:t>
            </a:r>
          </a:p>
          <a:p>
            <a:pPr lvl="2"/>
            <a:r>
              <a:rPr lang="en-US" dirty="0" smtClean="0"/>
              <a:t>No electrical power is needed to retain information</a:t>
            </a:r>
          </a:p>
          <a:p>
            <a:pPr lvl="1"/>
            <a:r>
              <a:rPr lang="en-US" dirty="0" smtClean="0"/>
              <a:t>Magnetic-surface memories </a:t>
            </a:r>
          </a:p>
          <a:p>
            <a:pPr lvl="2"/>
            <a:r>
              <a:rPr lang="en-US" dirty="0" smtClean="0"/>
              <a:t>Are nonvolatile</a:t>
            </a:r>
          </a:p>
          <a:p>
            <a:pPr lvl="1"/>
            <a:r>
              <a:rPr lang="en-US" dirty="0" smtClean="0"/>
              <a:t>Semiconductor memory </a:t>
            </a:r>
          </a:p>
          <a:p>
            <a:pPr lvl="2"/>
            <a:r>
              <a:rPr lang="en-US" dirty="0" smtClean="0"/>
              <a:t>May be either volatile or nonvolatile</a:t>
            </a:r>
          </a:p>
          <a:p>
            <a:pPr lvl="1"/>
            <a:r>
              <a:rPr lang="en-US" dirty="0" smtClean="0"/>
              <a:t>Nonerasable memory</a:t>
            </a:r>
          </a:p>
          <a:p>
            <a:pPr lvl="2"/>
            <a:r>
              <a:rPr lang="en-US" dirty="0" smtClean="0"/>
              <a:t>Cannot be altered, except by destroying the storage unit</a:t>
            </a:r>
          </a:p>
          <a:p>
            <a:pPr lvl="2"/>
            <a:r>
              <a:rPr lang="en-US" dirty="0" smtClean="0"/>
              <a:t>Semiconductor memory of this type is known as read-only memory (ROM)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65" dirty="0" smtClean="0"/>
              <a:t>For random-access memory the organization is a key design issue</a:t>
            </a:r>
          </a:p>
          <a:p>
            <a:pPr lvl="1"/>
            <a:r>
              <a:rPr lang="en-US" sz="1806" dirty="0" smtClean="0"/>
              <a:t>Organization refers to the physical arrangement of bits to form words</a:t>
            </a:r>
            <a:endParaRPr lang="en-US" sz="1806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81000"/>
            <a:ext cx="2438400" cy="1906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Hierarchy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556313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Design constraints on a computer’s memory can be summed up by three questions:</a:t>
            </a:r>
          </a:p>
          <a:p>
            <a:pPr lvl="1"/>
            <a:r>
              <a:rPr lang="en-US" dirty="0" smtClean="0"/>
              <a:t>How much, how fast, how expensive</a:t>
            </a:r>
          </a:p>
          <a:p>
            <a:r>
              <a:rPr lang="en-US" dirty="0" smtClean="0"/>
              <a:t>There is a trade-off among capacity, access time, and cost</a:t>
            </a:r>
          </a:p>
          <a:p>
            <a:pPr lvl="1"/>
            <a:r>
              <a:rPr lang="en-US" dirty="0" smtClean="0"/>
              <a:t>Faster access time, greater cost per bit</a:t>
            </a:r>
          </a:p>
          <a:p>
            <a:pPr lvl="1"/>
            <a:r>
              <a:rPr lang="en-US" dirty="0" smtClean="0"/>
              <a:t>Greater capacity, smaller cost per bit</a:t>
            </a:r>
          </a:p>
          <a:p>
            <a:pPr lvl="1"/>
            <a:r>
              <a:rPr lang="en-US" dirty="0" smtClean="0"/>
              <a:t>Greater capacity, slower access time</a:t>
            </a:r>
          </a:p>
          <a:p>
            <a:r>
              <a:rPr lang="en-US" dirty="0" smtClean="0"/>
              <a:t>The way out of the memory dilemma is not to rely on a single memory component or technology, but to employ a memory hierarchy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Hierarchy - Diagram</a:t>
            </a: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29" t="13636" r="4706" b="9091"/>
              <a:stretch>
                <a:fillRect/>
              </a:stretch>
            </p:blipFill>
          </mc:Choice>
          <mc:Fallback>
            <p:blipFill>
              <a:blip r:embed="rId4"/>
              <a:srcRect l="3529" t="13636" r="4706" b="9091"/>
              <a:stretch>
                <a:fillRect/>
              </a:stretch>
            </p:blipFill>
          </mc:Fallback>
        </mc:AlternateContent>
        <p:spPr>
          <a:xfrm>
            <a:off x="11918" y="925141"/>
            <a:ext cx="5434988" cy="59227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46906" y="2455377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000" dirty="0"/>
              <a:t>As one goes down the hierarchy, the following occur:</a:t>
            </a:r>
          </a:p>
          <a:p>
            <a:endParaRPr kumimoji="1" lang="en-US" sz="2000" b="1" dirty="0"/>
          </a:p>
          <a:p>
            <a:r>
              <a:rPr kumimoji="1" lang="en-US" sz="2000" b="1" dirty="0"/>
              <a:t>a. Decreasing cost per bit</a:t>
            </a:r>
          </a:p>
          <a:p>
            <a:r>
              <a:rPr kumimoji="1" lang="en-US" sz="2000" b="1" dirty="0" smtClean="0"/>
              <a:t>b</a:t>
            </a:r>
            <a:r>
              <a:rPr kumimoji="1" lang="en-US" sz="2000" b="1" dirty="0"/>
              <a:t>. Increasing capacity</a:t>
            </a:r>
          </a:p>
          <a:p>
            <a:r>
              <a:rPr kumimoji="1" lang="en-US" sz="2000" b="1" dirty="0" smtClean="0"/>
              <a:t>c</a:t>
            </a:r>
            <a:r>
              <a:rPr kumimoji="1" lang="en-US" sz="2000" b="1" dirty="0"/>
              <a:t>. Increasing access time</a:t>
            </a:r>
          </a:p>
          <a:p>
            <a:r>
              <a:rPr kumimoji="1" lang="en-US" sz="2000" b="1" dirty="0" smtClean="0"/>
              <a:t>d</a:t>
            </a:r>
            <a:r>
              <a:rPr kumimoji="1" lang="en-US" sz="2000" b="1" dirty="0"/>
              <a:t>. Decreasing frequency of access of the memory by the </a:t>
            </a:r>
            <a:r>
              <a:rPr kumimoji="1" lang="en-US" sz="2000" b="1" dirty="0" smtClean="0"/>
              <a:t>processor</a:t>
            </a:r>
            <a:endParaRPr kumimoji="1" lang="en-US" sz="2000" b="1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191157" cy="833718"/>
          </a:xfrm>
        </p:spPr>
        <p:txBody>
          <a:bodyPr>
            <a:noAutofit/>
          </a:bodyPr>
          <a:lstStyle/>
          <a:p>
            <a:r>
              <a:rPr lang="en-US" sz="5400" dirty="0"/>
              <a:t>Internal </a:t>
            </a:r>
            <a:r>
              <a:rPr lang="en-US" sz="5400" dirty="0" smtClean="0"/>
              <a:t>Memory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04801" y="5486400"/>
            <a:ext cx="8610600" cy="838200"/>
          </a:xfrm>
        </p:spPr>
        <p:txBody>
          <a:bodyPr>
            <a:normAutofit/>
          </a:bodyPr>
          <a:lstStyle/>
          <a:p>
            <a:r>
              <a:rPr kumimoji="1" lang="en-US" sz="4400" dirty="0">
                <a:solidFill>
                  <a:schemeClr val="tx1"/>
                </a:solidFill>
                <a:latin typeface="Times New Roman" pitchFamily="33" charset="0"/>
              </a:rPr>
              <a:t>ROM, DRAM, and SRAM 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60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6779</TotalTime>
  <Words>1650</Words>
  <Application>Microsoft Office PowerPoint</Application>
  <PresentationFormat>On-screen Show (4:3)</PresentationFormat>
  <Paragraphs>239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ＭＳ Ｐゴシック</vt:lpstr>
      <vt:lpstr>Arial</vt:lpstr>
      <vt:lpstr>Rockwell</vt:lpstr>
      <vt:lpstr>Times New Roman</vt:lpstr>
      <vt:lpstr>Wingdings</vt:lpstr>
      <vt:lpstr>Advantage</vt:lpstr>
      <vt:lpstr>Memory</vt:lpstr>
      <vt:lpstr>Key Characteristics of Computer Memory Systems</vt:lpstr>
      <vt:lpstr>Characteristics of Memory Systems</vt:lpstr>
      <vt:lpstr>PowerPoint Presentation</vt:lpstr>
      <vt:lpstr>PowerPoint Presentation</vt:lpstr>
      <vt:lpstr>Memory</vt:lpstr>
      <vt:lpstr>Memory Hierarchy</vt:lpstr>
      <vt:lpstr>Memory Hierarchy - Diagram</vt:lpstr>
      <vt:lpstr>Internal Memory</vt:lpstr>
      <vt:lpstr>Memory Cell Operation</vt:lpstr>
      <vt:lpstr>Semiconductor Memory Types</vt:lpstr>
      <vt:lpstr>Dynamic RAM (DRAM)</vt:lpstr>
      <vt:lpstr>Static RAM (SRAM)</vt:lpstr>
      <vt:lpstr>SRAM versus DRAM</vt:lpstr>
      <vt:lpstr>Read Only Memory (ROM)</vt:lpstr>
      <vt:lpstr>Programmable ROM (PROM)</vt:lpstr>
      <vt:lpstr>Read-Mostly Memory</vt:lpstr>
      <vt:lpstr>Typical 16 Mb DRAM (4M x 4)</vt:lpstr>
      <vt:lpstr>Chip Packaging</vt:lpstr>
      <vt:lpstr>Error Correction</vt:lpstr>
      <vt:lpstr>Advanced DRAM Organization</vt:lpstr>
      <vt:lpstr>Synchronous DRAM (SDRAM)</vt:lpstr>
      <vt:lpstr>RDRAM</vt:lpstr>
      <vt:lpstr>Double Data Rate SDRAM  (DDR SDRAM)</vt:lpstr>
      <vt:lpstr>Cache Memory</vt:lpstr>
      <vt:lpstr>Cache and Main Memory</vt:lpstr>
      <vt:lpstr>PowerPoint Presentation</vt:lpstr>
      <vt:lpstr>Cache/Main Memory Structure</vt:lpstr>
      <vt:lpstr>Elements of Cache Design</vt:lpstr>
      <vt:lpstr>Logical  and  Physical  Caches</vt:lpstr>
      <vt:lpstr>Cache Addresses</vt:lpstr>
      <vt:lpstr>Magnetic Disk</vt:lpstr>
      <vt:lpstr>Disk  Data  Layout</vt:lpstr>
      <vt:lpstr>Disk Layout Methods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Cache Memory</dc:title>
  <dc:creator>Adrian J Pullin</dc:creator>
  <cp:lastModifiedBy>Microsoft account</cp:lastModifiedBy>
  <cp:revision>170</cp:revision>
  <dcterms:created xsi:type="dcterms:W3CDTF">2012-06-19T17:26:14Z</dcterms:created>
  <dcterms:modified xsi:type="dcterms:W3CDTF">2023-06-20T11:18:41Z</dcterms:modified>
</cp:coreProperties>
</file>